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ink/ink9.xml" ContentType="application/inkml+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ink/ink10.xml" ContentType="application/inkml+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ink/ink11.xml" ContentType="application/inkml+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ink/ink12.xml" ContentType="application/inkml+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ink/ink13.xml" ContentType="application/inkml+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6"/>
  </p:notesMasterIdLst>
  <p:handoutMasterIdLst>
    <p:handoutMasterId r:id="rId27"/>
  </p:handoutMasterIdLst>
  <p:sldIdLst>
    <p:sldId id="304" r:id="rId3"/>
    <p:sldId id="330" r:id="rId4"/>
    <p:sldId id="356" r:id="rId5"/>
    <p:sldId id="348" r:id="rId6"/>
    <p:sldId id="355" r:id="rId7"/>
    <p:sldId id="349" r:id="rId8"/>
    <p:sldId id="350" r:id="rId9"/>
    <p:sldId id="351" r:id="rId10"/>
    <p:sldId id="352" r:id="rId11"/>
    <p:sldId id="353" r:id="rId12"/>
    <p:sldId id="354" r:id="rId13"/>
    <p:sldId id="358" r:id="rId14"/>
    <p:sldId id="357" r:id="rId15"/>
    <p:sldId id="359" r:id="rId16"/>
    <p:sldId id="360" r:id="rId17"/>
    <p:sldId id="361" r:id="rId18"/>
    <p:sldId id="362" r:id="rId19"/>
    <p:sldId id="385" r:id="rId20"/>
    <p:sldId id="384" r:id="rId21"/>
    <p:sldId id="387" r:id="rId22"/>
    <p:sldId id="386" r:id="rId23"/>
    <p:sldId id="381" r:id="rId24"/>
    <p:sldId id="383" r:id="rId25"/>
  </p:sldIdLst>
  <p:sldSz cx="9144000" cy="5143500" type="screen16x9"/>
  <p:notesSz cx="7102475" cy="9388475"/>
  <p:custDataLst>
    <p:tags r:id="rId28"/>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496" autoAdjust="0"/>
    <p:restoredTop sz="89300" autoAdjust="0"/>
  </p:normalViewPr>
  <p:slideViewPr>
    <p:cSldViewPr snapToGrid="0" snapToObjects="1">
      <p:cViewPr varScale="1">
        <p:scale>
          <a:sx n="63" d="100"/>
          <a:sy n="63" d="100"/>
        </p:scale>
        <p:origin x="67" y="2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11/2/2015</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12.812"/>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1761-1479 21 0,'7'-33'10'0,"0"-6"5"15,-3 36-11-15,-4 0-3 16,-4 0 0-16,1 3 0 16,-5-3 0-16,-6 12 1 15,-4-6 1-15,-3 3 0 0,-8 6 0 16,-3-3-4-16,3-3 1 15,-7 3-1-15,4 0 0 16,3 3 0-16,4-3 1 16,3 3 1-16,8 0 1 15,0-3-3-15,7 6 1 16,7 0 2-16,14 6 0 16,7 3-3-16,5 2 1 15,6 1-1-15,-3 6 0 16,-1 3 2-16,1 3 0 15,-4 3-2-15,-3 6 0 0,-5 2 2 16,-6-2 0-16,-4 0-2 16,-3-9 0-16,-8-3 1 15,-3-3 0-15,-4-9 0 16,-3-3 0-16,0-12 1 16,-1-3 1-16,5-12-2 15,-1-6 1-15,7-9 1 16,8-15 1-16,10-9-5 15,8-6 0-15,3 0 3 16,7-2 1-16,0 2-3 16,4 3 1-16,0 6-1 15,-7 0 1-15,-8-3 0 16,-6 9 0-16,-8 7 0 16,-7 2 0-16,-7 6-4 0,-8 9 0 15,-6 3-4-15,-4 6 0 16,-4 9-15-16,0 0 1 15</inkml:trace>
  <inkml:trace contextRef="#ctx0" brushRef="#br0" timeOffset="13737.4711">1258-683 21 0,'0'-9'10'0,"11"-6"5"0,-7 9-10 15,-1 0-4-15,1 3 1 16,-4 0-1-16,0 0 1 0,0 0 1 16,0 3 0-16,-4 0-1 15,-3 3 0-15,-4 0-2 16,0 9 1-16,-3 0 1 15,-7 12 0-15,-4 9-1 16,-8 5 1-16,-6 7 0 16,-8 15 0-16,1-3-2 15,-1 2 1-15,4-8-2 16,7 0 1-16,4-9-9 16,7-6 1-16,7-10-2 15,0-5 0-15,7-6-11 16,0-3 1-16</inkml:trace>
  <inkml:trace contextRef="#ctx0" brushRef="#br0" timeOffset="14667.9358">466-12 23 0,'-11'-6'11'0,"4"0"4"15,7 9-13-15,0 0-3 16,0 3 0-16,0 3 2 16,0 3 0-16,0 3 0 0,-4 6 0 15,4 5 1-15,-7 1 0 16,4 9-3-16,-4 12 0 16,-4 3 1-16,0 6 0 15,0 5 0-15,-3-2 1 16,-4 15 0-16,0-9 0 15,-3-7-2-15,3-5 0 16,0-12-7-16,0 0 1 16,7-9-13-16,4-12 0 15</inkml:trace>
  <inkml:trace contextRef="#ctx0" brushRef="#br0" timeOffset="14368.2062">376 3 23 0,'-14'12'11'0,"0"12"2"15,10-12-11-15,-7 11-2 16,-7 7 1-16,-3 3-1 16,-11 6 1-16,3 0 1 15,-3-3 0-15,-4-3-2 0,4-6 0 16,-1-3 0-16,5-7 1 16,3-2 2-16,7-6 0 15,3-3-1-15,5-3 1 16,6-3-4-16,4 0 1 15,4-3 1-15,3 6 1 16,3-3-1-16,5 0 0 16,3-3-1-16,0 3 1 15,0 0-1-15,3 0 1 16,1 0-2-16,-1 0 0 16,-3 3-5-16,4-6 1 0,-1 0-5 15,1 0 1-15,-1 0-11 16,4-6 0-16</inkml:trace>
  <inkml:trace contextRef="#ctx0" brushRef="#br0" timeOffset="28315.8104">491 310 9 0,'0'0'4'0,"-4"-3"5"15,4 3-6-15,0 0-2 16,0-3 0-16,0 3 1 16,4 0 0-16,0-3-1 15,-1 0 1-15,1 0-1 0,-4 0 1 16,0 0 0-16,0 3 0 15,0 0-1-15,0 0 1 16,0 0-3-16,3 3 1 16,1 3 0-16,0-3 1 15,-4-3-2-15,3 6 1 16,1-3 1-16,-4-3 1 16,7 3 0-16,-3 3 0 15,-4-6-1-15,0 0 0 16,3 0-1-16,1 3 1 15,-1 3-1-15,-3-6 1 16,0 0-2-16,4 6 0 16,-4-6 2-16,0 0 0 0,0 0 0 15,0 0 0-15,0 0 0 16,0 3 1-16,-4-3 0 16,1 6 0-16,-4 0-1 15,-4-3 1-15,0 0-2 16,-7-3 0-16,-3 6-2 15,-5-3 0-15,-2 0 3 16,-1 0 1-16,0 0-6 16,1 0 0-16,3-3-5 15,3-3 0-15,1 0-10 16,10-3 0-16</inkml:trace>
  <inkml:trace contextRef="#ctx0" brushRef="#br0" timeOffset="-8828.2074">3223-3291 12 0,'-3'-21'6'0,"3"9"6"0,0 9-7 0,-4-3 2 15,4 0 1-15,-4 0-5 16,4 0 1-16,-7 0-4 15,4 6 0-15,-4 9 1 16,-1 3 1-16,1 9 0 16,0 12 1-16,3 9-2 15,1 6 1-15,3 5-1 16,0 7 1-16,0 15-2 16,0 6 0-16,-4-1 0 15,1 1 0-15,-1-12 0 16,0-3 0-16,1-12-2 15,-1-7 1-15,4-14-6 0,4-9 1 16,-1-6-18-16,5-15 1 16,6-6 19-16,0-9 1 15</inkml:trace>
  <inkml:trace contextRef="#ctx0" brushRef="#br0" timeOffset="-8318.7432">3478-3246 26 0,'-11'-3'13'15,"4"24"3"-15,7-15-14 0,-4 3-2 16,-7-3 1-16,1 3 0 16,-1 0 0-16,0 3 1 15,0 0 0-15,1 8 0 16,2 4 0-16,1 9-1 16,0 9 0-16,4 6-1 15,3 9 1-15,0 15-2 16,3-1 0-16,4 4 1 15,11-9 1-15,4-9-2 16,3-13 0 0,29-20 1-16,-4-12 0 15,-7-12 0-15,-7-9 0 16,-8-3 1-16,-6-17 1 16,-8 2-3-16,-7-3 0 15,-7 3 1-15,-7 6 0 16,-11 9 0-16,-3 9 1 15,-4 18-2-15,0 12 1 16,-1 9-1-16,5 9 1 16,7 2-24-16,10 1 1 15,18-3 13-15,8-6 0 16</inkml:trace>
  <inkml:trace contextRef="#ctx0" brushRef="#br0" timeOffset="-11875.3517">5692-4851 22 0,'-14'-9'11'0,"11"0"2"15,3 3-10-15,0 0-5 0,0-3 1 16,0-3 4-16,3 0 0 16,4-6-3-16,4-3 1 15,0 1 0-15,0-1 1 16,3-3-2-16,4 0 1 15,0 0 1-15,3 6 1 16,4 3-2-16,4 0 0 16,-7 6-2-16,3 0 1 15,-4 6 0-15,-3 9 1 16,-4 6-1-16,-3 3 0 16,0 9 1-16,-4 12 0 15,0 0-1-15,-3 11 0 16,-4 1-1-16,-4 0 0 15,-3 0 1-15,-4-3 1 0,1-3 0 16,-5-4 0-16,-3-5-3 16,0-3 0-16,-3-6 2 15,-1-3 1-15,-3-6-1 16,4-3 0-16,-4-6 1 16,0-6 0-16,-1-3-1 15,5-3 1-15,-1-3 0 16,5 0 0-16,6 0-1 15,7 3 0-15,4 0 1 16,7 0 0-16,4 0-2 16,3 3 0-16,4 3 3 15,7 0 1-15,4 3-4 16,3 0 1-16,4-3-1 0,4 3 0 16,-4 3-5-16,-1-3 1 15,-2 0-15-15,-5-3 0 16,5 0 10-16,-8 0 1 15</inkml:trace>
  <inkml:trace contextRef="#ctx0" brushRef="#br0" timeOffset="-12716.7906">4954-5093 16 0,'-4'-6'8'0,"8"-3"5"0,-4 9-8 0,0 0 0 15,0 0 0-15,0 0-3 16,0 0 0-16,-4 6 1 15,1-3 0-15,-4 3-1 16,3 0 0-16,-3 0-1 16,3-3 0-16,1 0-1 15,3-3 1-15,3-3-1 16,8-3 1-16,3 0-1 16,12 0 0-16,2-3 0 15,4 0 0-15,1-3-1 16,3 0 1-16,-1 0 0 15,-2 3 1-15,-1 3-1 16,-3 9 1-16,-4 3-2 16,-4 3 0-16,-6 6 2 0,-5 6 0 15,-3 6-1-15,-7 3 1 16,-3 6-2-16,-8 9 1 16,-3-4 0-16,-8 4 0 15,1-9-1-15,-4-3 1 16,0 0-1-16,-1-9 1 15,9-12 0-15,2-3 1 16,4-3-2-16,4 0 1 16,4-6 1-16,3-6 0 15,7-3-1-15,7 0 1 16,1 0-2-16,2 3 1 16,1 0 0-16,4 6 1 15,-1 3-2-15,1 3 1 0,-4 3 0 16,0 3 0-16,0 9 0 15,-4-4 1-15,-3 4-1 16,0-3 1-16,-8 3-1 16,-3 0 1-16,-7 0 0 15,-7 3 1-15,-4 0-1 16,-7 6 0-16,-8-3-1 16,-2 0 1-16,-5-3-1 15,-3-4 0-15,-4-5-2 16,1-3 1-16,3-3-3 15,3-3 0-15,5-6-7 16,2-3 0-16,5-3-12 16,6-3 1-16</inkml:trace>
  <inkml:trace contextRef="#ctx0" brushRef="#br0" timeOffset="-11006.1749">4929-4098 21 0,'0'-27'10'0,"3"45"6"15,-3-18-11-15,4-3-4 16,-4 3 0-16,0 6-1 16,0-3 1-16,0-3 1 15,-4 0 0-15,1-3 2 16,-4 3 0-16,-4 3-2 16,-3 3 1-16,-4 0-2 15,-4 9 0-15,-6 6 1 0,-15 12 1 16,-4 9-2-16,-10 9 0 15,-15 8-2-15,-7 10 1 16,-3 6 0-16,-4-9 1 16,-1-7 0-16,9-2 0 15,6-9-2-15,11-6 0 16,11-6 2-16,10-9 0 16,8-7-10-16,11-5 0 15,3-9-17-15,7-6 1 16,4-3 18-16,3-3 1 15</inkml:trace>
  <inkml:trace contextRef="#ctx0" brushRef="#br0" timeOffset="-840.5281">3012-2328 12 0,'4'6'6'0,"0"-18"5"0,-1 9-6 16,-3 3-1-16,0 0 1 16,0-3-2-16,0-3 1 15,4 0-2-15,-4 3 0 16,-4 0-2-16,1 0 0 0,-5 6 0 15,-6 3 1-15,-7 9 1 16,-8 6 1-16,-7 12 2 16,-7 5 0-16,-14 16-1 15,-15 9 0-15,-7 0-2 16,-4 6 1-16,1-1-3 16,7-2 1-16,3-3-2 15,7-6 0-15,15-12 0 16,11-10 0-16,6-8-6 15,12 0 0-15,7-18-11 16,6-6 1-16,5-3 2 16,-1-9 0-16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56.005"/>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8721-1495 23 0,'-17'3'11'16,"-9"9"2"-16,19-12-11 0,-3 6-2 16,-5 3 1-16,-6-3-2 15,-1-9 0-15,1-3 3 16,-1 0 0-16,1 0-2 16,-1 0 0-16,4 3-1 15,0-12 1-15,0 3-1 16,4 12 1-16,0 3 0 15,-1 3 0-15,1 0 0 16,3 9 1-16,1 0 0 16,-1 6 0-16,-4-1-3 15,5 1 1-15,3 3 3 0,3-6 0 16,0-3 0-16,4 0 1 16,4 0-2-16,7-6 1 15,3-3-2-15,8 0 0 16,3-3 0-16,3-6 1 15,1 3-2-15,0 9 1 16,-4-9 1-16,0 0 0 16,0 6-2-16,0-3 0 15,-3 6 1-15,-5 0 1 16,-2 2 0-16,-4 1 1 16,-4 6-3-16,-4 3 0 15,-3 0 3-15,-7 3 0 16,-4 0-2-16,-7 0 1 0,-3 3 1 15,-4-4 0-15,-7 1-2 16,-1-3 1-16,1-6-5 16,3-12 1-16,4 0-11 15,4-6 0-15,3-6-5 16,4-6 1-16</inkml:trace>
  <inkml:trace contextRef="#ctx0" brushRef="#br0" timeOffset="1229.5909">8915-1564 24 0,'0'0'12'0,"0"6"3"16,0-6-12-16,0-3-2 16,4 3 0-16,-1-3 0 0,-3 3 0 15,4-3 1-15,-1 0 0 16,-3 0 0-16,0 0 1 15,0 3-2-15,0 0 0 16,0 0 0-16,0 0 1 16,-3 3-3-16,-1 12 1 15,1 0 0-15,-1 6 0 16,-3 3 0-16,0 9 1 16,-4 11 0-16,4-2 0 15,0 9 1-15,-1 3 1 16,16-7-4-16,-1 1 1 15,11-9-1-15,7-3 1 0,11-3 0 16,0-10 0-16,3-5-1 16,4-12 1-16,-4-9 1 15,-6-3 0-15,-5-3-1 16,-6-6 0-16,-8 1 0 16,-3-1 1-16,-4 0-2 15,-10 0 0-15,-8 6 0 16,-4 0 1-16,-2 12 0 15,-5 3 0-15,0 9-4 16,-3 3 0-16,7 3-9 16,8 2 1-16,6 4-9 15,15-6 1-15</inkml:trace>
  <inkml:trace contextRef="#ctx0" brushRef="#br0" timeOffset="-1336.9531">7470-2376 15 0,'0'-3'7'0,"8"-6"4"16,-8 9-7-16,0 0 0 15,0 0 0-15,7 0-3 16,-4 0 1-16,5-3-1 0,-5 0 1 16,1 3-1-16,-1-3 0 15,1 0-1-15,-4 0 1 16,0 3 1-16,0 0 0 16,0 0-1-16,0 0 1 15,0 0-2-15,0 6 1 16,0 3 0-16,0-3 0 15,0 0-2-15,-4 0 1 16,1-3 1-16,-1 0 0 16,-3 0 1-16,-4 0 0 15,0-3-2-15,-3 0 0 16,0-6 0-16,3 0 0 16,-3 0 0-16,-1 0 1 0,5-3-2 15,-1 3 1-15,4-3 1 16,-1 0 0-16,5 6-2 15,3 0 0-15,0 3 2 16,7 0 0-16,0 0-1 16,4 6 1-16,3 0-1 15,4 0 0-15,4 6 0 16,3 6 0-16,7 9 0 16,8 6 1-16,6 9-3 15,4 12 0-15,8 8 2 16,-1 4 0-16,4 3 0 15,7-4 0-15,-7-11-2 16,-4-6 1-16,-3-9 2 16,-7-3 0-16,-11-9-1 0,-4-6 1 15,-7-4-1-15,0-5 0 16,-3-3-5-16,-5-3 0 16,1 0-7-16,0-6 1 15,-3 0-7-15,-1 0 1 16</inkml:trace>
  <inkml:trace contextRef="#ctx0" brushRef="#br0" timeOffset="-50054.49">4944-4126 16 0,'-4'0'8'0,"22"0"3"0,-11 6-9 0,4-3 0 16,4-3 0-16,2 3-2 15,5-6 0-15,0 9 0 16,-1-6 1-16,4 0 1 16,4 6 1-16,3 3-1 15,8 3 1-15,6 6-4 16,15 5 1-16,18 10 0 15,4 6 0-15,7 15-1 16,7 6 1-16,3 9 1 16,12-1 0-16,-8-5-2 15,-4-6 1-15,-6 0 3 16,-8-9 0-16,-7-4-2 0,-11-5 1 16,-10-9-1-16,-12-3 0 15,-6-3-2-15,-8-3 1 16,0-6-12-16,-3-6 1 15,0-3-8-15,0-6 1 16</inkml:trace>
  <inkml:trace contextRef="#ctx0" brushRef="#br0" timeOffset="-49304.8363">7126-3331 25 0,'0'-9'12'0,"0"3"0"0,0 12-12 0,-4 3 0 16,-3 0 1-16,-7 3-1 16,-8 6 1-16,-6 3-1 15,-5 6 0-15,-2 0 0 16,-8 9 1-16,-1-1 0 16,-2-5 0-16,3 6-2 15,11-12 0-15,6-3 0 16,5-6 1-16,14 0 0 15,7-15 0-15,7 6 0 16,7-6 1-16,4 0 0 16,4 3 0-16,6-6 0 15,5 3 1-15,10 0-2 16,-7 6 1-16,-1 0-1 16,-2 0 1-16,-5-3-2 0,-2 3 0 15,-1-3-4-15,-7 3 1 16,3-6-9-16,1 0 0 15,-4-3 2-15,-1 0 1 16</inkml:trace>
  <inkml:trace contextRef="#ctx0" brushRef="#br0" timeOffset="-49019.2236">7058-3289 24 0,'-22'-3'12'0,"22"6"2"0,4 3-13 0,0 0-1 16,-1 3 0-16,1 6 2 15,3 9 0-15,0 3 0 16,4 2 0-16,-4 7-2 16,0 3 0-16,-3 3-1 15,-1 3 0-15,1-3 0 16,-4-4 0-16,-4 1 2 15,1-6 0-15,-1 0-2 16,1-9 0-16,-1 3-14 16,4-9 1-16,4-3 1 15,6-6 1-15</inkml:trace>
  <inkml:trace contextRef="#ctx0" brushRef="#br0" timeOffset="-48343.4675">7775-3277 19 0,'-7'-15'9'0,"0"0"3"0,3 12-11 16,-3 0-1-16,-7 0 0 15,-4 3 2-15,-7 0 1 16,0 0-2-16,-4 0 0 16,-3 3-1-16,-1 0 0 0,1 0 1 15,0 3 0-15,3 6-1 16,4-3 1-16,3 0-2 16,1 0 0-16,7 6 2 15,3 0 0-15,7 6 0 16,4-1 0-16,7 7 0 15,11 0 1-15,4 3-2 16,10 0 0-16,4 9 2 16,3-12 1-16,1 3-3 15,-4-4 1-15,-4-2-1 16,-7 0 0 0,-7 6-1-1,-11 0 1-15,-7-3 0 16,-11 0 1-16,-6-6-1 0,-9-6 0 15,-2-6-1-15,-1-3 0 16,4-3 1-16,3-6 0 16,1-6 0-16,7-6 1 15,3-3 0-15,7-9 1 16,4 3-1-16,7 0 1 16,8 0-2-16,3-6 1 15,7-3-1-15,0 1 1 16,0 2-1-16,4-3 1 15,-4 0-2-15,-4 0 0 16,-6 3 0-16,-5 3 1 16,-6 3 0-16,-8 7 1 0,-6-1-2 15,-8 0 0-15,-4 3-3 16,-6 3 0-16,-1 0-9 16,-3 3 0-16,3 3-3 15,7-3 1-15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22.375"/>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3632-1252 19 0,'-14'9'9'0,"3"-6"1"16,11 0-9-16,-3 3-1 16,-1 0 0-16,-3-6 3 15,3 0 1-15,1 0 0 16,-1 0 1-16,0 0-3 15,4-3 0-15,4-3-2 16,3-6 0-16,4-2 2 16,7-1 0-16,3-6-2 15,5 0 1-15,-1 6-1 0,3-3 0 16,-3 3 0-16,1-3 0 16,-5 3 0-16,1 9 0 15,-1 3 0-15,-7 0 1 16,1 6-1-16,-1 3 1 15,-3 6-2-15,-4 3 0 16,-3 3 2-16,-4 9 1 16,0 6-3-16,-4 5 1 15,-3 4-1-15,-4 0 1 16,-3 0 1-16,-4 6 0 16,-4-1-2-16,-3-5 0 15,0-6 1-15,-4 0 1 0,4-12-1 16,0 0 1-16,0-9-2 15,4-3 1-15,-1-6 2 16,8-6 0-16,-1-6-2 16,5-6 0-16,2-3 0 15,5-3 1-15,-1-6-1 16,4 9 0-16,4 0 0 16,-1 3 0-16,5 3-1 15,2 6 1-15,1 9 0 16,4 6 0-16,-1 0 0 15,7 3 1-15,1 0-1 16,3-3 0-16,0 0-4 16,7-9 1-16,-3-3-11 15,7-6 1-15,-4 0-5 0,1-6 0 16</inkml:trace>
  <inkml:trace contextRef="#ctx0" brushRef="#br0" timeOffset="1742.6239">4231-1478 23 0,'-3'-15'11'0,"3"30"3"0,0-15-11 0,0-3-4 15,0 3 0-15,-4 3 1 16,0 3 0-16,1-4 1 15,-4 4 0-15,0 0-1 16,-4 0 0-16,-4 6 1 16,-3 6 0-16,-3 0-2 15,-1-6 1-15,1 12 0 16,-1-3 1-16,4-3-1 16,1-3 1-16,2-3-1 15,4 0 1-15,1 0-2 16,3-3 1-16,3 0 3 0,4-4 0 15,0 1-3-15,7-3 1 16,4 0-1-16,3 3 0 16,4-3 1-16,4-3 0 15,-1-3 1-15,11 6 0 16,1-3-4-16,-5-3 1 16,1 0 0-16,-4 3 1 15,-3 0 0-15,-4 0 0 16,0-3 0-16,-4 3 1 15,-3 0-4-15,3 3 1 16,-3-3-5-16,-4 3 1 0,0-3-4 16,0 3 1-16,-3-3-4 15,-4 0 0-15</inkml:trace>
  <inkml:trace contextRef="#ctx0" brushRef="#br0" timeOffset="2042.6897">4253-1577 19 0,'-11'-6'9'0,"7"18"5"16,4-6-10-16,0 9-2 15,0 6 0-15,0 0 0 0,0 3 1 16,4 8-1-16,0 1 0 15,-1 9-2-15,4 0 1 16,-3 9-1-16,-1 2 1 16,-3-2-2-16,4 6 0 15,-4-6 2-15,4-4 0 16,-4-5-4-16,3-9 0 16,-3-9-7-16,0 0 1 15,0-12-9-15,4 0 1 16</inkml:trace>
  <inkml:trace contextRef="#ctx0" brushRef="#br0" timeOffset="-8497.7564">2941-2347 6 0,'-7'3'3'0,"-1"6"4"0,8-9-4 15,0 6 3-15,0-3 1 16,0-3-3-16,0 0 1 15,8 3-3-15,-1 6 1 16,0 0-2-16,7 6 0 16,1-3 1-16,6 5 1 0,4 4-1 15,4 9 0-15,7 9 0 16,3 9 0-16,4 9-3 16,4 6 0-16,3-4 1 15,7 4 1-15,1-3-2 16,-4-3 1-16,-4-3 0 15,-11-13 1-15,-3-5-1 16,-7-6 0-16,-4-9 1 16,-4-3 0-16,-6 6-9 15,-1-12 1-15,-3-9-16 16,0-9 1-16</inkml:trace>
  <inkml:trace contextRef="#ctx0" brushRef="#br0" timeOffset="11305.5548">5244 66 31 0,'-10'-12'15'0,"-5"12"1"0,12 0-16 15,-4 0-2-15,-8 0 1 16,1 0 1-16,-8-3 0 16,1 3 0-16,-1-3 1 15,1 0-2-15,3-3 1 16,0 0 0-16,4 3 1 16,3 3-1-16,0 0 0 15,4 3 0-15,7 6 1 0,4 3-1 16,3 9 1-16,3 5 1 15,5 7 0-15,3 3-2 16,0 6 1-16,0-3-2 16,-1-4 1-16,-2 1-1 15,-4-6 0-15,-1 0 2 16,-6 0 1-16,-4-3-5 16,-4 2 0-16,-3-5-1 15,-4-3 1-15,-3-3 1 16,-7-3 1-16,-1-9 4 15,1-9 0-15,3-3-1 16,3-6 0-16,5-3-1 16,2-3 1-16,1 3 0 15,7 0 0-15,4-5-2 0,-1 5 1 16,8 0-2-16,3-9 1 16,8-3 2-16,3-6 0 15,7-6-2-15,1 1 1 16,-1 2-3-16,-3-3 1 15,-4 6 3-15,-7 3 0 16,-4 3-1-16,-3 4 1 16,-4 2-2-16,-7 6 1 15,-4 3-3-15,-3 3 0 16,-11 3-2-16,-3 3 0 16,-8 6-1-16,0-3 0 15,1 0-6-15,6 0 0 16,8 0-6-16,7 0 1 0</inkml:trace>
  <inkml:trace contextRef="#ctx0" brushRef="#br0" timeOffset="10667.7378">4520 209 26 0,'-3'-12'13'0,"13"-12"3"16,-2 21-14 0,10-15-2-16,-1 0 1 15,5-3-1-15,-1 6 1 16,1 3-1-16,-4 4 0 16,0 2 0-16,-4 6 0 15,0 8-1-15,-3 13 1 16,-4 9 0-16,1 3 1 15,-5 3-2-15,-3 9 0 16,-3-4-1-16,-8 1 1 16,-4 3 1-16,-2-6 0 15,-5 0 0-15,-3-7 0 16,0-8 0-16,0-6 1 16,0-6 0-16,3-9 0 15,4-9 0-15,0-3 0 0,8-12 1 16,6 3 1-16,4 0-3 15,7 4 0-15,4-1-1 16,3 9 0-16,4 3 0 16,0 6 1-16,0 6-1 15,4 3 1-15,3 8-6 16,0 1 1-16,0-3-5 16,0 0 0-16,0-6-4 15,4-3 0-15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30.903"/>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3993-666 30 0,'-14'-12'15'0,"7"15"3"15,3 0-14-15,1 0-6 16,-8 6 1-16,-3 3 3 16,-1 6 1-16,-6 2-2 15,-4 4 1-15,0 6 0 16,-4 15 0-16,-11 6 1 0,1 5 0 15,0 4-4-15,-1 0 1 16,4-3 0-16,4-7 0 16,3-8-3-16,8-6 0 15,6-6-8-15,5-9 1 16,3-3-4-16,7-12 0 16,10 0 1-16,8-12 1 15</inkml:trace>
  <inkml:trace contextRef="#ctx0" brushRef="#br0" timeOffset="637.781">3248 373 29 0,'-22'6'14'0,"11"-15"9"15,11 6-15-15,0 3-8 0,4-9 1 16,3 0 0-16,4-9 0 16,3-3-2-16,4-3 1 15,0 1-1-15,4-1 0 16,-4 0 1-16,-1 0 0 16,1 12 0-16,0 6 1 15,-3 6-1-15,-5 12 0 16,-2 6-1-16,-1 15 1 15,-11 11-1-15,-3 1 1 16,-4 9 0-16,0 3 0 16,-3-1-2-16,-4 4 0 15,-3-6 3-15,-1-10 0 16,-3-11-1-16,4 0 1 0,-1-15-2 16,4-12 1-16,0-9-1 15,4-3 1-15,0-12-1 16,3-3 0-16,4 3 1 15,3 0 1-15,4 4-1 16,7 2 1-16,4 6-2 16,3 9 1-16,4 3-1 15,0 3 0-15,4 8-2 16,3-2 1-16,0-6-10 16,11-3 0-16,-4-6-7 15,0-9 1-15</inkml:trace>
  <inkml:trace contextRef="#ctx0" brushRef="#br0" timeOffset="990.3739">3642 367 29 0,'-4'-6'14'0,"1"18"1"0,6-12-15 16,1 6 1-16,-4 3 0 15,4 3-2-15,-1 6 1 16,1 6 2-16,-1 5 0 15,1 1-1-15,3 0 0 16,4-3-2-16,0-6 1 16,-1-3 1-16,5-6 0 15,3-3-1-15,0-6 0 0,-1-6 1 16,1-6 0-16,0-6 2 16,0-3 1-1,-7-3 0-15,-4 0 1 0,-3-9-5 16,-4 0 0-16,-4-5 1 15,-3 5 0-15,-4-6-5 16,-7 12 1-16,8 6-3 16,-1 0 0-16,-4 3-3 15,1 9 0-15,-7 6-4 16,6 0 0-16,1 0 2 16,3 9 0-16</inkml:trace>
  <inkml:trace contextRef="#ctx0" brushRef="#br0" timeOffset="1499.8128">4040-663 21 0,'-4'-18'10'0,"8"24"6"16,-4-6-12-16,0 0-3 16,0 0 0-16,7 3 0 15,0 0 0-15,0-3 2 16,4 3 0-16,0 3-4 15,3 3 0-15,1 3 2 16,6 9 1-16,4 12-2 0,0 12 1 16,4 0 0-16,0 8 0 15,-1 1-2-15,1-3 1 16,7-4-9-16,-7-5 0 16,-4-9-14-16,-4-3 1 15</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30.090"/>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1900 331 25 0,'18'-9'12'0,"18"-27"3"0,-22 33-13 15,0-15-2-15,4 9 0 16,4-6-1-16,-4 3 1 15,3-11 1-15,1 11 0 16,-1-3 0-16,-6 18 0 0,-1 0 0 16,-3 15 0-16,-4 8 0 15,0 4 1-15,-3 12-1 16,-8 0 0-16,0 3-1 16,-6 5 1-16,-1 4-3 15,-7 0 1-15,0-3 2 16,-7-1 1-16,0-8-3 15,-4 0 1-15,4-15 0 16,0-3 0-16,3-15 2 16,5-3 1-16,2-15-2 15,4-15 1-15,4-3-2 16,7-3 0-16,4 3 0 16,7 3 0-16,7 6 1 15,3 10 0-15,8 8-2 0,-1 3 0 16,12 0-2-16,-4 11 1 15,3 4-10-15,1-6 1 16,3-6-11-16,7 0 1 16</inkml:trace>
  <inkml:trace contextRef="#ctx0" brushRef="#br0" timeOffset="-478.2103">1728 235 27 0,'-11'3'13'0,"4"21"2"0,7-12-13 0,0 3-3 16,0 9 0-16,-4 0 3 15,1 15 0-15,-1 6-3 16,1 5 1-16,-5-2-1 15,5 3 0-15,-1-12-4 16,4-1 0-16,0-14-2 16,4-6 0-16,-1-9-9 15,5-6 1-15</inkml:trace>
  <inkml:trace contextRef="#ctx0" brushRef="#br0" timeOffset="-1635.3216">1398-648 12 0,'-4'-6'6'0,"4"9"1"0,0-3-5 16,0 0 2-16,0 0 1 15,0-3-3-15,0 3 1 16,0 0-1-16,0-3 1 16,0 0-2-16,4 0 0 15,-4 3 1-15,0 0 0 16,4-3-1-16,-1 3 1 16,1 0 0-16,-1 0 0 15,-3 0-2-15,8 3 1 16,-5 3 0-16,8 0 1 0,3 6-1 15,4 5 1-15,4 10-1 16,3 6 1-16,0 15-2 16,7 3 0-16,0-1-1 15,1 1 1-15,-1-6 0 16,-3 0 0-16,-4-6-3 16,-4-10 1-16,-3-2 3 15,-4-3 1-15,-3-6-6 16,0-3 0-16,-4-3-8 15,-3-6 0-15,-1-3-5 16,4 0 1-16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07:59:59.429"/>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6700-779 18 0,'7'0'9'0,"7"-3"2"16,-10 0-8-16,-1 0 0 15,1 3 0-15,0-3-1 16,-1-3 0-16,-3 6 0 0,4-3 1 15,-4 3-1-15,0 0 0 16,0 0 1-16,0 3 0 16,0-3-4-16,-4 6 0 15,-3 3 3-15,0 0 1 16,-4 3-2-16,-3 3 1 16,-4 3 0-16,0 3 0 15,-7 8-2-15,0 4 0 16,-4 6 1-16,-3 3 1 15,3 0-2-15,0-1 0 16,8-2-2-16,3-6 1 16,0-12 2-16,4 0 1 15,3-6-5-15,4-3 0 0,3-3-4 16,1 0 1-16,3-3-1 16,0-6 0-16,7-6-8 15,0 3 1-15,0-3 6 16,0 6 0-16</inkml:trace>
  <inkml:trace contextRef="#ctx0" brushRef="#br0" timeOffset="3167.7587">5997 3 20 0,'-14'-3'10'0,"10"-3"6"15,4 3-11-15,0 0-4 16,4-3 0-16,3 0 0 16,4-3 0-16,-1-6 3 15,5 3 0-15,-1 0-1 16,4 0 1-16,0-3-5 16,0 3 1-16,-4 7-1 15,1-1 1-15,-5 6 0 0,1 6 1 16,-7 2-1-16,-4 4 0 15,-4 9-1-15,-3 6 1 16,-4 6-1-16,-3-3 0 16,0 3 0-16,-1-3 0 15,4-10 2-15,1-5 0 16,2 0-1-16,5 0 0 16,-1-6 0-16,4-3 1 15,4-3-1-15,7 0 0 16,-4 0 1-16,4 0 0 15,-1 6-2-15,1-3 1 0,-4 3-1 16,0 9 1-16,-3-3 0 16,-4 3 1-16,-4 3-1 15,-3-7 1-15,-3 4-2 16,-1-3 1-16,-7 3-1 16,-4 0 0-16,-6 0 0 15,-1 0 0-15,0-3 1 16,1-3 0-16,3-3-5 15,3-3 1-15,8 0-6 16,3-6 1-16,4-9-9 16,3 0 1-16</inkml:trace>
  <inkml:trace contextRef="#ctx0" brushRef="#br0" timeOffset="3902.6667">6327-37 25 0,'-4'-15'12'0,"12"6"1"0,-5 9-13 0,8 0 1 16,-8-3 0-16,5 0-2 15,-5 3 1-15,1-3 2 16,-1 0 0-16,1 0 0 15,-4 3 0-15,4-3 1 16,-4 3 0-16,0 0-2 16,0 0 1-16,0 0-2 15,0 0 1-15,0 0-1 16,0 0 0-16,0 0 1 16,0 0 1-16,0 0-2 15,0 0 1-15,0 6 0 0,0 3 1 16,0 0-2-16,-4 3 1 15,0 3-1-15,1 6 0 16,-1 6 1-16,1 12 0 16,-1 2-1-16,4 7 0 15,0-3 0-15,4 6 0 16,3-10-1-16,4-5 1 16,6-6 0-16,1-6 1 15,4-6-1-15,-1-6 1 16,4-3-3-16,1-6 0 15,-1-6 3-15,-4-9 1 16,-3-3-2-16,-7 0 0 16,-4-3 0-16,-3-3 0 0,-4 3-1 15,-8 0 0-15,1-6 0 16,-3 10 1-16,-1 5-2 16,-4 12 1-16,-2 3 1 15,-1 2 0-15,3 10-7 16,4 3 0-16,4-6-6 15,11 3 0-15,7-6-3 16,7 3 0-16</inkml:trace>
  <inkml:trace contextRef="#ctx0" brushRef="#br0" timeOffset="4637.5475">6779-714 20 0,'-8'-12'10'0,"5"9"3"0,3 9-11 16,0-6-1-16,0 0 1 16,0-3-1-16,0 0 1 15,0 3-1-15,0 0 1 16,3-6 0-16,1 3 1 16,0 0-3-16,-1 3 0 15,1-3 1-15,-1 3 1 16,5-6-2-16,2 6 0 15,1 6 0-15,3 0 0 16,8 6 1-16,7 0 0 0,3 9 0 16,4 8 0-16,3 7-1 15,1 3 0-15,-5 6-1 16,1-3 0-16,-4-4-1 16,-6-5 0-16,-5-3 1 15,-3-3 0-15,-7-3-11 16,0 0 1-16,-4-6-6 15,0-1 0-15</inkml:trace>
  <inkml:trace contextRef="#ctx0" brushRef="#br0" timeOffset="-6139.4769">6639-1450 25 0,'-7'0'12'0,"7"5"0"0,0 1-13 15,0 3 1-15,0 6 1 16,-4 6-1-16,0 3 1 15,1 6 1-15,-4 9 0 16,0 8-3-16,-1 4 1 16,1 3-1-16,4-9 0 15,-1-1 1-15,4 10 0 0,0-18-4 16,4-9 1-16,-1-6-13 16,4-3 1-16,1-12 9 15,6-9 0-15</inkml:trace>
  <inkml:trace contextRef="#ctx0" brushRef="#br0" timeOffset="-5765.6566">6908-1421 25 0,'-8'-9'12'0,"-6"21"3"0,11-3-12 15,-1 0-5-15,-3 3 0 16,0 9 4-16,-1 9 0 16,1 3-3-16,0 6 0 15,7-1 2-15,7 1 0 16,0-3-2-16,4-3 1 16,0-9 1-16,7 0 1 15,3-7 0-15,4-11 1 16,1-6 0-16,2-9 1 15,-3-2-4-15,0-7 0 16,-7-6-1-16,-3-6 1 16,-8-3-1-16,-7 0 0 15,-7-3-3-15,-4 1 0 16,-7-7-1-16,-11 9 0 0,1 6-6 16,-5 12 1-16,1 0-3 15,3 9 0-15</inkml:trace>
  <inkml:trace contextRef="#ctx0" brushRef="#br0" timeOffset="-23721.47">7399-2480 21 0,'-7'-6'10'0,"7"0"2"0,0 6-11 15,0 6 1-15,0 0 1 16,0 0-2-16,0 0 0 15,-4 3 0-15,0 3 0 16,-3 6 0-16,-4 2 1 16,-6 7-1-16,-1 6 0 0,-4 6 0 15,1 18 0-15,-8 0-2 16,-7 14 1-16,-3-5-1 16,-1-3 1-16,4-10 1 15,-3-2 1-15,7-6-3 16,7-9 1-16,3-3-7 15,8-9 0-15,7-9-16 16,10-3 1-16</inkml:trace>
  <inkml:trace contextRef="#ctx0" brushRef="#br0" timeOffset="-6441.028">6700-1486 22 0,'-11'-24'11'0,"22"33"3"0,-11-6-11 16,0-3-1-16,0 6 0 16,-4-3-4-16,1 3 1 15,-5 0 1-15,-2 3 1 16,-5 9 0-16,-3 2 0 16,-7 7-2-16,-7 0 0 15,-4 6 1-15,0-3 0 16,-3 3 0-16,-1-4 1 15,5-2-2-15,2-3 1 16,5-3 1-16,10-6 0 16,3-3-2-16,5-3 1 0,6-3 1 15,4-6 1-15,7-3-1 16,8 3 0-16,3-3 0 16,3 0 0-16,4-3-2 15,4 0 1-15,-1 3 0 16,-2 0 0-16,-1 0-2 15,0 0 0-15,0 0-1 16,0 3 1-16,0-3-10 16,-3 0 1-16,-1 0-2 15,1 3 0-15</inkml:trace>
  <inkml:trace contextRef="#ctx0" brushRef="#br0" timeOffset="11289.6717">8467-171 18 0,'14'-6'9'0,"1"6"5"16,-12 0-10-16,4 0-5 15,-3 0 0-15,3-3 2 16,-3 3 0-16,-4 0-1 15,0-3 1-15,-7 9 0 0,-4-3 1 16,-7 6-3-16,-4-3 1 16,1 3 0-16,-4 0 0 15,0 0 1-15,-8-3 1 32,-6 3-2-32,10-3 0 15,4 0 0-15,4 3 0 16,3-3 0-16,0-1 0 15,4 4 1-15,3 0 0 16,0 3-2-16,0 0 1 16,4 3 1-16,4 0 0 15,3 0 0-15,0 0 0 0,7-3-1 16,0 0 1-16,7-6 0 16,1 0 0-16,2-3-1 15,1-3 0-15,4 0 0 16,-1 3 1-16,-3 3 0 15,0 0 0-15,0 0-1 16,0 3 0-16,-4 3 0 16,1 6 0-16,-8 3 0 15,0-1 1-15,-3 1-1 16,-4 3 1-16,-4 0-2 16,-3 0 1-16,-4-6-1 15,-10 3 1-15,3 0-2 16,-4-3 1-16,-3-3-1 15,0 3 0-15,0-3-4 16,7-9 1-16,4-12-17 0,3 0 1 16</inkml:trace>
  <inkml:trace contextRef="#ctx0" brushRef="#br0" timeOffset="11814.5896">8546 17 26 0,'0'-6'13'0,"21"-6"0"0,-13 12-14 0,2 0 1 15,5-9 0-15,-1 0 0 16,0-3 1-16,1 3 1 16,6-3 1-16,-3 0-3 15,0 3 1-15,0 3-2 16,-4 3 1-16,1 6 0 16,-5 3 0-16,-2 9-1 15,-1 9 1-15,-4 3 1 16,-6 12 0-16,-1 3-1 15,-3 6 1-15,-11-1-1 16,4 7 0-16,-8-6 0 0,4-6 1 16,-3-3-4-16,-1-7 1 15,4-11 0-15,0-6 0 16,8-9 1-16,-1-9 0 16,4-9 2-16,3-3 0 15,4-5-1-15,7-4 0 16,4-3-1-16,3 3 0 15,1 3 0-15,3 9 1 16,3 6 0-16,1 9 0 16,3 3-4-16,3 0 1 15,1 0-17-15,0 9 0 16</inkml:trace>
  <inkml:trace contextRef="#ctx0" brushRef="#br0" timeOffset="7055.7965">8890-709 21 0,'0'-9'10'0,"11"3"3"0,-8 9-11 15,-3-3 0-15,4 0 0 16,-1-3-1-16,1 0 1 16,0 0 1-16,-4-3 1 15,-4 0-2-15,0 3 0 0,1 3-2 16,-4 0 1-16,0 3-2 15,-4 3 1-15,-7 9 1 16,4 3 1-16,-4 3-1 16,-4 6 0-16,-3 9-3 15,0 0 1-15,-4 5 2 16,1-2 1-16,2-3-2 16,5-6 0-16,3-3 0 15,4-3 0-15,3-3-1 16,4-6 0-16,3 0-3 15,4-3 1-15,4-1-4 16,-1 1 0-16,5-3-7 16,2-9 0-16,5 0 5 15,6-3 1-15</inkml:trace>
  <inkml:trace contextRef="#ctx0" brushRef="#br0" timeOffset="12519.4734">8808-685 20 0,'0'-6'10'0,"10"-3"1"15,-6 6-10-15,-1 6 1 16,5 0 0-16,-1-6 0 16,4 6 0-16,-1-3-1 15,8 3 0-15,4-3-2 16,3 6 1-16,7 3 1 15,8 6 1-15,3 0-3 16,7 3 1-16,0 3-1 0,0 3 0 16,0 3 1-16,0 8 0 15,-3 1 0-15,0-3 0 16,-11-6 0-16,-4 0 1 16,-4-3 0-16,-2-9 0 15,-9-3-3-15,1 0 0 16,0 0-3-16,-3-6 0 15,-1-6-15-15,0 0 1 16</inkml:trace>
  <inkml:trace contextRef="#ctx0" brushRef="#br0" timeOffset="16665.0859">9879-365 26 0,'0'-15'13'0,"0"9"1"0,0 6-12 16,0 0-1-16,0 0 0 15,0 0-1-15,-3 0 1 16,-1-3 0-16,1 6 1 16,-1 0-2-16,-3 0 0 15,0 3-1-15,-1 3 1 16,-2 0 1-16,-1 9 0 15,0 2-1-15,0 10 1 16,1-3 0-16,-1 15 1 16,4 0-5-16,0 0 1 15,3 0 2-15,4-4 1 16,7 1-2-16,0-3 0 0,8-6 2 16,3-12 0-16,3-9-1 15,1-6 0-15,3-3-1 16,3-3 1-16,-2-6 0 15,-5 0 1-15,-3-3-2 16,-4-6 0-16,-7 0 1 16,-3 0 1-16,-4-3-1 15,-4 0 0-15,-6 9-1 16,-1 3 1-16,-3 3-1 16,-1 6 1-16,1 3 0 15,-4 6 0-15,4 6 0 16,-4 9 0-16,3 0-3 15,5 9 1-15,2-6-6 16,5-3 1-16,3-3-12 0,3-6 1 16</inkml:trace>
  <inkml:trace contextRef="#ctx0" brushRef="#br0" timeOffset="17099.7747">10198-213 29 0,'0'-9'14'0,"0"27"2"0,4-12-16 0,-4 0 0 16,0 3 0-16,-4 0-1 15,1 3 0-15,-1 6 2 16,-3 3 0-16,0 6-1 15,3 5 0-15,1 1 0 16,3 3 0-16,3 0 0 16,4 0 0-16,4-3-1 15,7-9 1-15,0-7 1 16,4-5 0-16,3-9 0 16,3-15 1-16,1-2 1 15,3-1 1-15,1-12-3 16,-8-3 0-16,-4-6 0 15,-7-3 1-15,-3-6-3 16,-7-5 1-16,-8 8 0 16,-7-3 1-1,-24 15-3-15,-8 18 1 16,0 9-9-16,3 9 1 16,1 9-17-16,6 6 0 15</inkml:trace>
  <inkml:trace contextRef="#ctx0" brushRef="#br0" timeOffset="5164.3215">7184-186 29 0,'0'-9'14'0,"-4"3"5"0,4 6-15 16,0 0-4-16,0 0 0 15,0 0 0-15,-4 9 0 0,1 3-3 16,-4 6 1-16,-4 3 3 16,-3 5 1-16,-4 4-2 15,0 3 0-15,0 0-1 16,0 0 1-16,4-6-1 15,-1-3 0-15,8-7 0 16,7-5 1-16,4-3 0 16,3-6 0-16,7-3 0 15,4-3 1-15,0 0 0 16,0-3 0-16,3 0-1 16,-3 0 1-16,0 3 0 15,-3 0 1-15,-1 1-5 16,-3 2 1-16,0 0-4 15,-4 0 0-15,-4 0-2 16,-3 0 1-16,0 0-10 0,4-3 0 16</inkml:trace>
  <inkml:trace contextRef="#ctx0" brushRef="#br0" timeOffset="5433.5846">7220-115 22 0,'-15'-14'11'0,"4"8"3"0,8 6-11 16,3 0-2-16,0 0 0 16,0 0 1-16,3 9 0 15,-3 0-2-15,4 8 0 16,0 4 1-16,-4 15 1 0,0 0-2 16,0 6 1-16,0 5-1 15,0 7 0-15,0 0-1 16,0-3 1-16,0-10-2 15,0 1 1-15,3-12-3 16,1-3 1-16,-1-9-6 16,5-6 0-16,-1-9-6 15,3-12 0-15</inkml:trace>
  <inkml:trace contextRef="#ctx0" brushRef="#br0" timeOffset="5944.88">7506-150 27 0,'-18'-6'13'0,"-10"36"1"0,21-18-14 16,-4 0 0-16,0 3 0 15,0-1 0-15,-3 4 0 16,0 3 0-16,-1-3 0 16,1-3 0-16,0-3 0 15,3-3 0-15,4 0 0 16,-1-3 2-16,5 0 0 16,-1-3-3-16,4-3 1 0,0 6 0 15,7-3 1-15,1 0-1 16,2 0 1-16,1 0 1 15,7-3 1-15,-4 3-1 16,4 0 1-16,4 0-4 16,-4 0 1-16,-4 0-2 15,0-3 0-15,-3 3 3 16,0 0 0-16,0-3-1 16,-4 0 1-16,0 0-3 15,0 3 1-15,0-3-1 16,1 0 0-16,-1 0 0 15,-4-3 1-15,4 3-3 16,-3 0 1-16,0-3-4 16,-1 0 0-16,-3 3-10 0,4-3 0 15,-4 0 16-15,0 0 1 16</inkml:trace>
  <inkml:trace contextRef="#ctx0" brushRef="#br0" timeOffset="6258.8994">7410-168 23 0,'-8'-6'11'0,"8"0"3"0,0 6-12 0,4 9-2 15,0 0 1-15,-1-3 0 16,1 3 0-16,-1 3 0 15,4 3 0-15,1 9 0 16,-1 8 1-16,0 13-1 16,0 3 0-16,0 9-2 15,0 8 1-15,1 1-1 16,-1-6 1-16,4-3 0 16,-1-9 1-16,-3-7-5 15,1-2 0-15,-1-12-7 16,4-6 0-16,-4-6-3 15,7-12 0-15</inkml:trace>
  <inkml:trace contextRef="#ctx0" brushRef="#br0" timeOffset="71088.4084">4940 1487 10 0,'-11'6'5'0,"11"-3"2"16,0-3-5-16,-4 0 2 15,4 0 0-15,0 0-3 16,0 3 1-16,0-3 1 16,0-3 0-16,0 0-1 15,0 3 1-15,7 0-1 0,4-3 1 16,0-3-3-16,0 0 1 15,3 3-2-15,0-3 1 16,1 3 0-16,-4 0 0 16,-1 3 0-16,-3 3 0 15,4 0 1-15,-4 6 0 16,1 6-1-16,-1 3 0 16,-7 6 0-16,0 5 1 15,-4 4-1-15,-3 3 1 16,0 0-1-16,-4 9 0 15,-3-9-1-15,-1-6 1 16,5-4 0-16,-5-5 1 16,1-9-1-16,0 0 1 0,3-6-1 15,0-6 0-15,0-6-1 16,1-9 0-16,2-3 1 16,1 0 0-16,4 1 1 15,3-1 1-15,0 0-3 16,3 6 1-16,1 3-2 15,3 3 1-15,4 0 2 16,3 6 0-16,0 0-2 16,1 6 0-16,-1 3-4 15,0 0 1-15,1-3-4 16,-4 3 0-16,-1-6-5 16,1 3 0-16</inkml:trace>
  <inkml:trace contextRef="#ctx0" brushRef="#br0" timeOffset="67228.5477">5108 779 19 0,'-3'-15'9'0,"10"-3"4"0,-7 18-10 16,3-6 0-16,-3 6 1 16,0 0-2-16,0 0 0 15,0-6 0-15,0 6 1 16,0 9-1-16,0-3 0 0,0 3 0 16,-3 12 1-16,-1-3-2 15,-3 12 0-15,3 2 0 16,-3 10 1-16,0 6-3 15,-4 3 0-15,1 0 2 16,-1-1 0-16,4-8-2 16,-1-6 0-16,1-6-1 15,0-3 0-15,7-9-5 16,-3-3 1-16,3-3-15 16,3-6 0-16,4-9 15 15,4-9 0-15</inkml:trace>
  <inkml:trace contextRef="#ctx0" brushRef="#br0" timeOffset="74452.0067">5122 865 13 0,'-10'-23'6'0,"6"43"5"16,4-29-8-16,0 7-1 15,0-1 0-15,-3-3 0 0,3-3 0 16,-4 6-2-16,0-3 1 16,4 0 0-16,-3 3 1 15,-1 0 0-15,4 3 1 16,0-3-3-16,0 0 1 15,0 3 2-15,0 0 0 16,4 3-3-16,-1 6 0 16,5-9 2-16,-1 12 0 15,3 3-3-15,5 8 1 16,6 4 0-16,4 0 0 16,1 3 0-16,2 9 1 15,4 0-1-15,1 0 1 16,3 5-1-16,-8-5 0 0,-3-3-1 15,-3-3 0-15,-1-3 1 16,-3-12 0-16,-3 0-5 16,-1-3 1-16,-3-3-11 15,-1-9 0-15,1-1 5 16,0-2 0-16</inkml:trace>
  <inkml:trace contextRef="#ctx0" brushRef="#br0" timeOffset="73625.496">5255 1487 18 0,'0'-6'9'0,"7"3"3"0,-7 3-9 16,0 0-4-16,4 3 0 15,-1-6 1-15,-3 3 1 16,4-3 2-16,-4 9 0 16,0-6-2-16,0 0 0 0,0-3 0 15,-4 0 1-15,-3 3-2 16,0 3 1-16,-4-3 0 15,1 3 0-15,-5 3-1 16,1 0 0-16,3-3 0 16,0-3 0-16,1 0 0 15,2 0 0-15,1 9-2 16,4-9 1-16,-4 3 1 16,-1-3 1-16,1 9 0 15,4 0 0-15,-1 0-2 16,0-3 1-16,1 0 0 15,3 0 1-15,0-1-1 16,0 1 0-16,3 0-1 16,1 0 1-16,0-6 0 0,3 0 1 15,0 0-1-15,0 0 0 16,0 0 0-16,4 0 0 16,0 6 0-16,0-3 1 15,3 0 0-15,-3 0 0 16,-1 0-2-16,1 3 1 15,0 0 1-15,-4 3 0 16,0 3-1-16,-3 0 1 16,-1 0-1-16,-3 0 0 15,-3 3 0-15,-1 0 1 16,-3-3-1-16,-4 6 0 16,-3-3-1-16,0 0 1 15,3-3-7-15,-3-3 0 0,3-6-16 16,0-3 1-16</inkml:trace>
  <inkml:trace contextRef="#ctx0" brushRef="#br0" timeOffset="75020.125">5567 1561 26 0,'-7'-8'13'0,"14"5"1"0,-3-3-12 15,3 3-5-15,0 0 0 16,0-3 1-16,-3-6 1 16,3 9 2-16,4-3 1 15,-1 6-1-15,1-9 0 16,0 6 0-16,0 6 0 0,-1 3 0 15,1 3 0-15,0 9-1 16,-4 2 0-16,0 4 1 16,-3 3 0-16,-4 3-7 15,-4 6 1-15,-3 12 5 16,-7-9 1-16,-1-7 2 16,-3 1 1-16,4-6-4 15,0-9 1-15,-1-3-1 16,5-6 0-16,-1-6 1 15,0-6 0-15,4-6-2 16,3-9 1-16,4 0 1 16,0 0 0-16,8 6-2 15,-1 0 1-15,3 3-1 16,1 3 0-16,4 6 2 0,-1 0 0 16,4 6-7-16,0 3 0 15,0 6-6-15,0-9 1 16,0 0 0-16,-1-6 1 15</inkml:trace>
  <inkml:trace contextRef="#ctx0" brushRef="#br0" timeOffset="96217.9877">5778 1015 11 0,'-7'3'5'0,"-3"3"0"0,10-3-7 16,-4-3 3-16,0 3 0 16,1-3-1-16,-1 3 1 15,1 0 6-15,-5-3 1 16,1 0-4-16,4 0 1 15,-1 0-4-15,1 0 1 16,3 0-2-16,0 0 1 16,0 0 0-16,3 0 0 15,4-6-1-15,0 3 1 16,4-3 0-16,4 0 0 16,2 0 0-16,1 3 1 15,4 0-1-15,3 3 0 0,-3-3-2 16,-1 0 1-16,1 0-1 15,-8 3 0-15,-3 6 2 16,-4 0 0-16,-7 6-1 16,0 3 0-16,-4 0 0 15,-3 0 0-15,-4 0 0 16,4-4 0-16,-4 1 0 16,4-3 0-16,4-3-1 15,-1-3 1-15,4-3 0 16,0-6 1-16,4 0-1 15,3 3 1-15,4-3-2 16,3 0 1-16,0 6-1 16,4 0 1-16,-4 3 0 15,1 3 1-15,-4 0-1 0,-1 3 0 16,-3 0 0-16,-3 3 1 16,-4 0 0-16,-7 3 1 15,0-3-3-15,-8-3 0 16,1 9 1-16,0-3 0 15,-1-3-1-15,1-9 1 16,0 0-3-16,-1 6 1 16,5-3-6-16,2 0 1 15,1-12-13-15,4-3 1 16</inkml:trace>
  <inkml:trace contextRef="#ctx0" brushRef="#br0" timeOffset="75515.4619">6065 1609 20 0,'-3'-15'10'16,"3"12"4"-16,0 0-10 0,-4-3-2 15,0 0 0-15,-3-3-1 16,0-3 1-16,-4 1-1 16,1-4 0-16,-5 3-1 15,-3 0 0-15,0 6-1 16,4 3 1-16,-4 3 0 15,4 3 0-15,-4 3 0 16,0 6 0-16,4 3 0 16,-1 0 0-16,8 2 0 15,4 1 0-15,3 0-1 16,3-3 1-16,4-3 1 0,4-3 0 16,0-3-2-16,7-9 1 15,0 0 0-15,3-3 0 16,-3 0-1-16,0 0 1 15,-4-3 0-15,1 0 1 16,-1 3-1-16,-3 3 0 16,-4 0 1-16,0 6 0 15,0 6-1-15,-3 3 1 16,3 9-2-16,-3 3 1 16,-1 3-2-16,1 9 1 15,-1-6-4-15,1-3 0 16,0 5-5-16,-1-8 1 15,1-3-4-15,-1 0 1 0</inkml:trace>
  <inkml:trace contextRef="#ctx0" brushRef="#br0" timeOffset="95169.6124">6169 695 12 0,'-11'24'6'0,"11"-18"1"15,0 0-5-15,0-9-3 16,0 6 0-16,0 0 1 16,-3-6 1-16,-1 0 1 15,4 0 1-15,-3-3 0 16,-1-3 0-16,4-3-3 15,0 3 0-15,0 0 0 16,0 3 1-16,0 0 0 16,0 0 0-16,0 0 1 0,4 0 1 15,-4 3-3-15,3 0 1 16,1-3 0-16,-4 6 0 16,3-3-1-16,-3 0 1 15,4 0 2-15,0 0 0 16,-4 3-2-16,0-3 1 15,0 3-2-15,-4 3 1 16,0 3 0-16,1 3 1 16,-8 3 1-16,0 9 0 15,-3-3-3-15,0 6 1 16,-4 0-1-16,-4 3 0 16,-3 0 0-16,0-6 1 0,0-6-2 15,3 3 0-15,5-7-4 16,2 7 1-16,4-12-2 15,8 0 0-15,3-6-12 16,11-3 0-16,3-6 13 16,7 3 0-16</inkml:trace>
  <inkml:trace contextRef="#ctx0" brushRef="#br0" timeOffset="100168.7117">6198 898 14 0,'11'-3'7'15,"-4"-3"5"-15,-4 6-7 0,1-3-4 16,0 3 0-16,-1 3-2 16,1-6 1-16,3 0 1 15,-4 6 0-15,1-3-1 16,-4 0 1-16,0 0 2 15,0 0 0-15,0 0-2 16,0 0 1-16,0 6-1 16,0 0 0-16,0 0-1 15,0-9 1-15,0 3-2 16,0-3 1-16,0 3 0 16,0-3 0-16,0 3 0 15,0-3 0-15,0 0 0 16,0 3 0-16,0-3-1 0,0 3 1 15,0 0 0-15,0 0 1 16,0 0 0-16,0 6 0 16,0-6-3-16,0 0 1 15,4-3 2-15,-4 3 0 16,0-6-1-16,0 0 1 16,0 6-2-16,0 0 1 15,0 0-1-15,0 0 0 16,0 0 1-16,0-3 1 15,0 3-1-15,0 0 1 16,0-6-2-16,0 6 1 16,0 3 0-16,0-3 0 0,0 0 0 15,0 0 1-15,0 6-1 16,0-6 1-16,0 0 0 16,0-3 1-16,0 3-2 15,0 0 0-15,0 0 0 16,0 6 1-16,0-9-2 15,0 3 0-15,0 6 1 16,0-6 1-16,0 0-1 16,0 0 1-16,0 0-2 15,0 0 1-15,0 3 1 16,0-3 0-16,0 0 1 16,0 0 0-16,0 0-3 15,0 0 1-15,0 0 0 16,0 0 0-16,-4 6-1 15,4-3 1-15,0-3 0 0,-4 6 1 16,1-9-2-16,-1 6 1 16,1 6 1-16,-1-3 0 15,1-3-2-15,-5 0 0 16,1 9 2-16,-4 0 0 16,1 3-2-16,-5 0 1 15,-3 3 0-15,4-3 1 16,3 0-1-16,-3-3 0 15,0 0 0-15,3-3 0 16,4 0 0-16,3-3 0 16,1 0 2-16,-1-3 0 15,4-3-2-15,0 0 0 0,7 3 0 16,4-3 1-16,0-3-2 16,3 3 1-16,0-3-1 15,1 0 1-15,-1 3 1 16,0 0 0-16,-3 0-2 15,0-3 1-15,0 0 0 16,-1 0 1-16,1 0-2 16,-4 0 0-16,0 0 0 15,1 0 1-15,-1 3-2 16,0 0 1-16,-3-3-3 16,-4 3 0-16,0 0-1 15,0 0 1-15,0 0-1 16,0 0 0-16,0-3-4 0,-4 0 0 15,4 0 5-15,-4 0 0 16,4-3 5-16,0 0 1 16,0 0 7-16,0-6 0 15,0 0-5-15,0 3 1 16,0-3-5-16,0 0 1 16,-3-3 2-16,3 9 0 15,0-3-2-15,0 3 0 16,0 3-1-16,0-3 0 15,0 6 1-15,0 0 1 16,0 6 0-16,0 0 0 16,3 9-1-16,1 6 1 15,0 0 1-15,-1 6 0 0,1 6-4 16,-1 0 1 0,1-1-1-16,-1 4 0 0,1 0 1 15,0-6 1-15,-1-6-3 16,-3-3 1-16,4-9-5 15,-4 0 1-15,3-6-8 16,1 0 1 0</inkml:trace>
  <inkml:trace contextRef="#ctx0" brushRef="#br0" timeOffset="100934.0826">6234 558 13 0,'-7'-3'6'0,"-4"-3"5"0,7 6-6 16,-3 0 2-16,0 3 0 15,3-3-4-15,1 0 1 16,-1 0-4-16,4 0 1 15,0 6 0-15,4 0 0 16,3-3 2-16,0 6 1 16,4 0-6-16,3 3 0 15,4 0 4-15,7-1 0 16,4 7-3-16,7 6 0 16,3 3 0-16,1-3 1 0,-1 0 0 15,4-6 0-15,-7 3 1 16,-7-6 0-16,-4 3-2 15,-4-3 0-15,-7-3-1 16,-3-6 1-16,-4 5-11 16,-3 1 0-16,-4-12-6 15,0 6 1-15</inkml:trace>
  <inkml:trace contextRef="#ctx0" brushRef="#br0" timeOffset="101759.2785">6607 1057 21 0,'0'-6'10'0,"28"6"2"0,-21-3-11 15,4-3-1-15,3 3 0 16,4 0 0-16,-3 0 1 16,-1 0-2-16,0 3 0 15,1 0 3-15,-4 0 0 16,-1 3 0-16,-3 0 1 15,-3 3-4-15,0 0 1 16,-4 3 1-16,0 0 0 16,0 0-1-16,0 0 0 15,0-4 0-15,0 1 0 16,3 0 0-16,1 0 1 16,-1 0-1-16,5-3 1 15,-1 0 1-15,3 3 1 0,1 3 0 16,4 0 1-16,-1 0-7 15,-3 3 0-15,-1 9 3 16,-2-6 0-16,-5 6 0 16,-3 0 0-16,-3-6 0 15,-5 3 0-15,-2 3-1 16,-5-6 1-16,-3-1 0 16,4-5 0-16,0-3-4 15,-1-3 0-15,5-6-5 16,-1-6 0-16,4-3-8 15,3-8 1-15</inkml:trace>
  <inkml:trace contextRef="#ctx0" brushRef="#br0" timeOffset="102798.553">6757 1158 22 0,'0'-6'11'0,"4"9"1"0,-4-3-11 15,0 0-1-15,0 0 0 16,0 0 0-16,0 0 0 16,0 3 0-16,-4 0 0 15,-3 0 0-15,0 3 1 16,-4 3-3-16,0 0 1 0,0 0 1 15,1-6 1-15,3-3-11 16,7 0 0-16,7-3-2 16,7-3 0-16</inkml:trace>
  <inkml:trace contextRef="#ctx0" brushRef="#br0" timeOffset="102377.5267">7133 1021 25 0,'-10'-6'12'0,"6"3"2"0,1 0-14 16,-1 3-2-16,-3-3 1 15,0 0 0-15,-4 0 0 16,-3 0 0-16,-4 0 1 0,0 0 1 15,0 3 1-15,-4 6 0 16,4-3 0-16,4 0 0 16,3 0 0-16,0 3-1 15,8 3 0-15,3-3-2 16,11 3 1-16,3 3-1 16,8 0 1-16,3 6 0 15,3-1 1-15,-3 1-1 16,0 0 1-16,1 0-2 15,-5-6 0-15,1 0 1 16,-8 9 1-16,-3-3 0 16,-4-3 1-16,-7 3-3 15,-7 6 0-15,-4-6 1 16,-7-6 0-16,0-3-1 16,0-3 1-16,0-9 1 0,4 3 1 15,3-9-4-15,4-3 0 16,3-6 3-16,4-3 1 15,4 0-2-15,0-9 1 16,3 3-1-16,0 3 1 16,0 0-2-16,-3 0 1 15,-1 4 0-15,-3 2 0 16,0-6 0-16,-3 9 0 16,-1 3-7-16,0 3 0 15,-3 0-9-15,0 6 1 16,0 3 8-16,0 0 0 15</inkml:trace>
  <inkml:trace contextRef="#ctx0" brushRef="#br0" timeOffset="53640.5475">1792 1397 26 0,'-10'6'13'0,"2"12"1"15,5-15-14-15,-1 0-1 16,-3 9 0-16,0-3 1 16,0 9 1-16,-4-3-2 15,0 6 1-15,4 3 1 16,0 3 1-16,3-1-2 16,1 4 0-16,3-3 0 0,3-6 1 15,4-3-1-15,1-3 1 16,2 0-1-16,1-3 0 15,3-9 1-15,1-6 0 16,-1-3-1-16,4-6 1 16,-4 0 0-16,1-6 1 15,-1-3 0-15,-3-3 1 16,0 0-3-16,-4 0 1 16,-7-2-2-16,-4-1 1 15,1 0-3-15,-5 3 0 16,-2 3-4-16,-5 12 1 15,1 0-17-15,0 6 0 0</inkml:trace>
  <inkml:trace contextRef="#ctx0" brushRef="#br0" timeOffset="51855.0349">2036 988 21 0,'0'-6'10'0,"-4"-6"6"0,4 9-10 16,0 0-4-16,4 0 0 0,-4 3-2 15,-4-3 1-15,-3 6-3 16,0 0 1-16,-7 0 2 15,-4 3 0-15,-4 6 1 16,-3 3 0-16,-3 9-1 16,-5 0 0-16,1 3 0 15,0 5 1-15,-4 1-3 16,7 3 0-16,1 0-6 16,6-12 0-16,4-12-17 15,7 9 0-15</inkml:trace>
  <inkml:trace contextRef="#ctx0" brushRef="#br0" timeOffset="53222.364">1423 1427 28 0,'-3'-9'14'0,"10"9"-1"15,-7 0-14-15,0 0 0 16,0 0 1-16,0 6 0 16,0-6 0-16,0 6 1 0,-4 0 0 15,1 0-2-15,-1 3 1 16,0 6 1-16,1 6 1 15,-1 3-2-15,1 6 1 16,-1 2-2-16,0 4 1 16,1-3-1-16,3-3 0 15,0 3-3-15,0-3 1 16,3-6-8-16,1-6 1 16,0-7-3-16,3-11 1 15</inkml:trace>
  <inkml:trace contextRef="#ctx0" brushRef="#br0" timeOffset="54858.0872">2162 931 25 0,'-4'-3'12'0,"-10"12"0"0,17-12-13 15,1 6 0-15,-1 0 0 16,-3 6 2-16,0-9 0 16,4 3 0-16,0 3 1 15,3 6 1-15,0-3 1 16,0-3-3-16,4 3 1 15,3 3-2-15,4 3 1 16,4 6-1-16,-1 3 0 16,8-1-1-16,-8 4 1 15,1 0-4-15,-1 3 0 0,-6-9 1 16,3 0 0-16,-4-6-10 16,0-6 1-16,-3 0 1 15,0-12 1-15</inkml:trace>
  <inkml:trace contextRef="#ctx0" brushRef="#br0" timeOffset="48508.2046">-75 919 21 0,'10'-6'10'0,"8"-6"6"0,-14 15-12 0,3-6-3 15,-3 6 1-15,-4-3-2 16,0 0 1-16,0 3 1 15,-4 9 1-15,-3 0-1 16,-7 9 0-16,-4 6 0 16,-4 3 1-16,-3 6-4 15,-4 0 1-15,1 8 1 16,3 4 0-16,-4 0-2 16,0-9 1-16,8-6-1 15,-1-1 0-15,4-11-8 16,4-3 0-16,3 0-15 0,8-3 0 15</inkml:trace>
  <inkml:trace contextRef="#ctx0" brushRef="#br0" timeOffset="50189.4179">376 842 17 0,'-7'0'8'0,"0"-12"3"16,7 21-9-16,0-3 0 0,0 2 1 15,0 1 0-15,0-9 0 16,4 9-2-16,3 3 1 16,0 0 1-16,4-3 0 15,-1 3-1-15,8 0 0 16,-3 0-3-16,3 9 0 16,3 3 4-16,1 6 0 15,-1 0-4-15,-3 0 0 16,4-1 1-16,-1-2 0 15,-3 0-2-15,0-3 0 16,-4 3-3-16,1-12 0 16,-8-3-20-16,0-3 1 15,0-12 24-15,0-3 0 0</inkml:trace>
  <inkml:trace contextRef="#ctx0" brushRef="#br0" timeOffset="51179.9983">710 1349 19 0,'3'-15'9'0,"4"27"5"0,-3-15-10 15,-4 0-3-15,0 3 0 16,0-3 0-16,0 3 0 15,-4 6-1-15,-3 0 0 16,4-3 1-16,-8 9 0 16,0-3-1-16,0 3 1 15,1 3 2-15,-1 6 0 16,0 6-2-16,4 6 0 16,0 3 1-16,7 2 0 15,3 4-4-15,1 0 1 0,7-12-1 16,3 12 1-16,4-15 1 15,4-15 1-15,3-6-3 16,3-6 1-16,5-6 0 16,-1-3 1-16,0-6 1 15,0-6 1-15,-7 3-2 16,-3 0 0-16,-8-3 0 16,-3 0 1-16,-11 0-1 15,-4 6 1-15,-6 0-2 16,-8 12 0-16,0 6 1 15,-4 9 0-15,1 6 0 16,3 9 1-16,4 3-12 16,6-3 0-16,8 6-8 0,11-12 1 15</inkml:trace>
  <inkml:trace contextRef="#ctx0" brushRef="#br0" timeOffset="57082.1015">2373 1394 23 0,'4'9'11'0,"-1"6"1"0,1 0-11 16,-4 3-2-16,0 6 1 15,3 0 0-15,1 0 0 16,-4 3 0-16,0-1 0 15,4 4 0-15,-4-6 0 16,0 0-2-16,0-3 1 16,0-3-2-16,0 0 0 15,0-9-6-15,0-3 0 16,0-6 0-16,10 0 0 16</inkml:trace>
  <inkml:trace contextRef="#ctx0" brushRef="#br0" timeOffset="57636.0837">2850 1346 29 0,'0'-3'14'0,"0"-9"1"15,0 12-16-15,-4 3 0 16,-3 0 1-16,-4 0-3 16,-7 3 1-16,-3 3 3 15,-1-9 0-15,-3 6-1 0,4-6 0 16,-1 12-1-16,4-6 1 16,-3-3 0-16,6 3 1 15,-2 3-2-15,2-6 1 16,1 9 0-16,0 0 0 15,3 6 1-15,0 0 0 16,4 0-2-16,0-3 1 16,3-3-1-16,4 0 1 15,0-3 0-15,4 3 0 16,3-3 0-16,4-6 1 16,7-3-1-16,-4 0 1 15,7 0-2-15,4 0 1 16,1 3 1-16,-5-1 1 0,1-2-2 15,-5 6 0-15,1 0-1 16,-3 6 1-16,-4 0 1 16,-4 3 0-16,-4 3-2 15,-3 0 1-15,-3 0-1 16,-1-3 1-16,-3 3 1 16,-7 3 0-16,-4 6-4 15,0-6 0-15,3-6-15 16,5-6 1-16,2-7 9 15,5-10 1-15</inkml:trace>
  <inkml:trace contextRef="#ctx0" brushRef="#br0" timeOffset="60081.8459">3638 1490 19 0,'8'-3'9'0,"-1"-18"3"0,-4 27-9 0,1-6-4 15,-4-3 1-15,0-3 0 16,0 6 1-16,0-3 1 16,-4-6 0-16,1 6 1 15,-1 0 0-15,-3-6-1 16,0 3 0-16,-4-6-1 15,0 9 0-15,1 6-2 16,-1-6 1-16,0 0 0 16,0 3 1-16,1 0-2 15,-1 0 1-15,0 3 0 16,-3 3 0-16,-1 0-1 16,-3 3 1-16,1-6-1 15,2 6 1-15,1 3 0 0,3-3 0 16,0 6 0-16,4 0 0 15,0-3 0-15,3 0 0 16,1 0 0-16,3 0 1 16,3-4-1-16,5 1 0 15,-1 0-1-15,4-3 1 16,3 0 0-16,0-3 0 16,1-3-1-16,-1 3 0 15,0-6 2-15,1 0 1 16,-1 0-3-16,0 0 0 15,1-6 1-15,-5 0 1 16,1 3-1-16,0-2 0 16,0-1 2-16,-4-3 0 15,-4 3-2 1,1 3 1-16,-1 3-1 16,-3 0 1-16,4-3-1 15,-4 3 1-15,0 3-1 16,0 0 1-16,0 0 1 15,0 6 0-15,0-3-2 16,0-3 1-16,0 0-1 16,0 9 0-16,0 0 0 15,0 3 0-15,0 6 1 16,0 8 1-16,-4 10-4 16,4 3 1-16,0 18 0 15,0-9 1-15,-3-1 1 16,3-8 0-16,0-6-2 0,0-9 1 15,0-3-6-15,0-6 1 16,-4-3-7-16,4 0 0 16,0-12-5-16,4-9 1 15</inkml:trace>
  <inkml:trace contextRef="#ctx0" brushRef="#br0" timeOffset="58222.0304">3563 865 29 0,'0'-6'14'0,"7"12"1"0,-3 0-15 15,-8 0-1-15,4 6 0 16,-3 0 1-16,-1 9 1 15,1 3-1-15,-5 9 1 16,1 3-2-16,-4 6 1 16,-3 2 0-16,3 1 0 15,1-9-1-15,2-3 0 16,1-3-7-16,0-9 0 16,4-6-11-16,-1 0 0 15</inkml:trace>
  <inkml:trace contextRef="#ctx0" brushRef="#br0" timeOffset="63054.7375">3617 898 14 0,'-4'0'7'16,"19"-15"2"-16,-12 15-6 0,4 0-2 15,-3 0 0-15,3-3 2 16,0-3 0-16,1 12 0 16,-1-9 0-16,0 6 0 15,4 0 0-15,-1 3-1 16,5 3 0-16,-1 6-2 16,4-6 1-16,7 6-2 15,4 0 1-15,10 3-1 16,1 3 1-16,-1-3-1 15,-3 0 1-15,0 3 0 16,-4-6 0-16,-3-3 0 16,-4-3 0-16,-4-1-6 15,-3-2 1-15</inkml:trace>
  <inkml:trace contextRef="#ctx0" brushRef="#br0" timeOffset="65534.3498">4112 1448 15 0,'-4'6'7'0,"0"-9"1"0,4 0-9 0,0 3 1 16,0-3 0-16,0 3 1 15,0 0 0-15,4-3 0 16,0-6 1-16,3 3 0 16,0-3 1-16,0 0-2 15,4 0 0-15,0-3 1 16,3 3 0-16,-3 0 0 15,-1 6 0-15,1 0-2 16,0 3 0-16,-4 3-1 16,0 6 1-16,0 3-1 15,-3 6 0-15,-4 6 3 16,0 9 0-16,-4-3-2 16,-3 3 0-16,-3 2-1 15,-1 7 0-15,-4 0 1 0,1 3 1 16,0-9-1-16,-1-3 0 15,5-12-1-15,-5-10 1 16,5-5-1-16,-1-9 1 16,4-3 1-16,0-5 1 15,-1-1-4-15,1-6 1 16,4-3 1-16,3 6 1 16,3-3 0-16,1 9 0 15,3 6-3-15,0 0 0 16,4 6-1-16,0 3 1 15,3 6-1-15,4-6 0 16,0 3-14-16,0-3 0 16</inkml:trace>
  <inkml:trace contextRef="#ctx0" brushRef="#br0" timeOffset="66284.205">4280 1538 21 0,'0'-18'10'0,"18"-3"-2"0,-11 15-10 15,0 0-1-15,8-3 1 16,-5 3 2-16,1-3 0 15,4 0 0-15,-1 0 1 32,7-3 4-32,-6 9 0 15,-1 0-5-15,-3-3 1 0,0 9 0 16,-1-3 1-16,-3 3-3 16,1 6 1-16,-1 9 0 15,-4-3 0-15,5 3 0 16,-1 3 1-16,-4 0 0 15,1 3 0-15,-1-1-1 16,-3 4 0-16,0 0 0 16,-3 0 1-16,-1-3-1 15,-3 0 1-15,-4 3 0 16,-3-6 1-16,0 3-3 16,-1-1 1-16,1-5-1 15,0-6 1-15,3-6 0 16,0 0 0-16,4-9 1 0,0-9 0 15,3-3-1-15,1-3 1 16,-1 1-1-16,1-4 0 16,3 3 0-16,0 3 1 15,3 3 0-15,1 0 0 16,3 9-2-16,0 6 1 16,7 9-1-16,1-3 1 15,6 3 1-15,1 0 0 16,3-3-3-16,0 9 0 15,0-6-7-15,-3-9 0 16,-5 5-9-16,1-11 1 16</inkml:trace>
  <inkml:trace contextRef="#ctx0" brushRef="#br0" timeOffset="59035.0056">3183 1436 27 0,'-18'-6'13'0,"25"54"1"0,-7-45-14 15,0 9-1-15,0 6 1 16,-3 6 0-16,3 2 1 16,0-2-4-16,-4 6 0 15,4 0-2-15,0-3 1 16,4 3-2-16,-4-3 1 15,0-6-1-15,0-6 1 16,3-3-3-16,5-12 0 0</inkml:trace>
  <inkml:trace contextRef="#ctx0" brushRef="#br0" timeOffset="49002.4556">-724 1454 24 0,'3'-3'12'0,"5"-9"5"0,-5 12-13 16,4 6-3-16,1 0 0 15,-5 6 1-15,1 6 1 16,-1 3-3-16,1 6 0 16,-1 5 1-16,-3 4 0 15,0 6-1-15,-3 6 0 16,-1 9 0-16,1-13 0 16,-1-5-5-16,1-3 1 15,-1-3-10-15,4-9 1 16,4-6-2-16,3-9 1 15</inkml:trace>
  <inkml:trace contextRef="#ctx0" brushRef="#br0" timeOffset="90199.1039">8281 543 13 0,'3'-6'6'0,"8"3"8"0,-11 3-8 15,0 0-2-15,7 0 0 16,-3 0-2-16,-1 0 0 16,-3 0-1-16,0 0 0 15,0 6 0-15,0 3 0 16,-3 3 1-16,-4 3 0 16,-4 0-2-16,-4 17 1 0,-6 7-1 15,-1 9 1-15,-3-6 2 16,-3 0 0-16,-5 0-4 15,5-4 1-15,-1-5-2 16,7-3 1-16,8 0-6 16,3-9 0-16,1-3-5 15,2-6 1-15,8-6-1 16,0-6 0-16</inkml:trace>
  <inkml:trace contextRef="#ctx0" brushRef="#br0" timeOffset="91010.6075">7915 1343 25 0,'-14'12'12'0,"-15"-6"3"15,15 6-14-15,-1 0-1 16,-6 3 0-16,-8 3 0 15,-3-6 0-15,-4 0 0 16,4-6 0-16,-1 0 0 16,8-6 1-16,4-3 0 15,3 0 1-15,4 0-1 16,3-3 1-16,0 0-3 0,4 3 1 16,0 0-1-16,0 3 0 15,-1 0 1-15,5 6 1 16,-1-3-1-16,1 9 0 15,3 0 0-15,0 0 1 16,0 0-2-16,3-3 0 16,1 0 2-16,3 3 0 15,4 0 0-15,-1 0 1 16,5-3 0-16,3-3 1 16,3-4-3-16,1 4 0 15,-1 0-1-15,1 0 0 16,-1 0 2-16,-3 3 0 0,0 0-4 15,-4 3 1-15,-3 0 5 16,-4 3 0-16,-3-3-3 16,-4 0 1-16,-4 3-2 15,-3 0 1-15,-4 6-1 16,-3-6 1-16,-4-3-2 16,4 0 0-16,0-3-4 15,3-6 0-15,0 0-4 16,4-6 0-16,7-6-5 15,3-3 0-15</inkml:trace>
  <inkml:trace contextRef="#ctx0" brushRef="#br0" timeOffset="91298.0434">8109 1325 32 0,'0'-6'16'0,"7"12"0"0,-7 0-15 15,3 0-1-15,1 0 0 16,-4 6-1-16,3 6 1 16,-3 9 0-16,0 0 0 15,-3 9-1-15,-1-3 1 16,1 0-1-16,-1 2 1 0,-3-2-5 15,3-3 0-15,-3-6-19 16,4-6 0-16,3-6 22 16,0-6 1-16</inkml:trace>
  <inkml:trace contextRef="#ctx0" brushRef="#br0" timeOffset="85034.0561">8528 629 27 0,'0'-9'13'0,"11"9"2"15,-8 0-15-15,4 0-1 16,1 0 0-16,-1 0 1 15,4 0 1-15,-4 0-1 16,0 3 0-16,-4-3 2 16,5 6 0-16,-1 3 1 15,0 6 0-15,4 15-4 0,-1 6 1 16,5 6 1-16,3 3 1 16,3 2-3-16,1 1 1 15,-1-3-4-15,-3-3 1 16,0-6 2-16,0-3 0 15,0-6-5-15,-4-7 1 16,1-5-17-16,-1-3 0 16</inkml:trace>
  <inkml:trace contextRef="#ctx0" brushRef="#br0" timeOffset="87782.3012">8947 1317 20 0,'4'-3'10'0,"-1"0"2"0,-3 3-10 16,0 0-4-16,0 3 1 15,-3-3 1-15,-1 0 1 16,-3 5 0-16,0-5 1 15,-4 3 1-15,0 3 0 16,-3-6-3-16,0 6 1 0,-4-6-1 16,0 0 0-16,0 0 1 15,4 0 0-15,-1 0 1 16,5 0 0-16,-1 0-4 16,0 0 0-16,4-3 2 15,3 6 0-15,1 6 0 16,-1-6 0-16,1 3 0 15,-1 3 0-15,0 3 0 16,1 3 1-16,-1-3-1 16,4 3 0-16,0-3 0 15,0-3 1-15,4 3-1 16,3-6 0-16,0 3 0 16,4-3 0-16,0-3 1 15,-1 0 0-15,5 3 1 0,-1-3 0 16,0 0-1-16,1 6 1 15,-4 3-3-15,-1 3 1 16,-3 0 1-16,4 0 0 16,-7-1-2-16,-4 1 0 15,-4 3 3-15,-7-3 1 16,1 0-4-16,-1 0 0 16,-3 0-1-16,-1-3 1 15,1 0-1-15,-8 0 0 16,5-6-5-16,2 3 1 15,1-9-8-15,3-6 0 16,0-3 5-16,8 0 1 0</inkml:trace>
  <inkml:trace contextRef="#ctx0" brushRef="#br0" timeOffset="89439.1176">9008 1346 13 0,'-14'3'6'0,"0"-6"7"0,14 3-8 0,-4 0-3 15,4 0 1-15,0-3-1 16,0 3 1-16,0 0-2 15,0 0 1-15,4-3-1 16,3-3 1-16,0 3-1 16,4 0 0-16,3 0 0 15,0-3 1-15,1 6-2 16,-1 0 0-16,0 0 0 16,1 0 0-16,-5 3 0 15,-2 3 0-15,-1 3 1 16,-4 6 0-16,-3 0-1 15,-3 3 1-15,-1-3-2 0,-3 0 1 16,0 3 0 0,0 0 1-16,0-6-2 0,-1-3 0 15,1 0 2-15,4-3 0 16,3 0-1-16,0-6 1 16,7 3-1-16,0 3 0 15,4-3 3-15,-1 0 1 16,1 0-3-16,0 6 0 15,0 3-1-15,-1 0 0 16,1 2 0-16,0 4 1 16,0 0-1-16,0 0 1 15,-4 0-1-15,-4 3 0 16,-3-3-2-16,-3 0 1 0,-4-6 3 16,-4 6 0-16,-4-6-2 15,-3 9 0-15,-3-12 0 16,-1-3 1-16,1-3-9 15,3 0 0-15,4-6-8 16,-1 0 1-16,5-3 2 16,10-6 0-16</inkml:trace>
  <inkml:trace contextRef="#ctx0" brushRef="#br0" timeOffset="81146.1876">10016 1036 19 0,'0'3'9'0,"14"-12"3"0,-7 9-10 16,-7 0 0-16,0 0 0 15,0 0-2-15,0 0 0 16,0 0 0-16,-7 0 1 15,0 0 0-15,-8 0 0 16,-3 3 2-16,1-3 0 16,-5 3-3-16,1 0 0 15,-5 0 0-15,1-3 0 16,7 0 0-16,4 0 0 16,0 3 1-16,3-3 0 15,4 0-2-15,0 0 0 16,3 3 1-16,0 0 0 0,1 0 0 15,-1 3 0-15,1 3 0 16,-1-3 0-16,1 3 0 16,-1-1 0-16,0 4 1 15,4 0 0-15,0-3-2 16,4-3 0-16,3 0 4 16,4-3 1-16,3 0-4 15,4 0 0-15,0 0 0 16,0 3 0-16,-4 3 2 15,11 6 1-15,-7 3-6 16,-3 9 0-16,-5-3 3 16,-2 3 1-16,-8-3 0 15,-4 2 1-15,-3-2-3 16,-4-3 1-16,-3 0 1 0,-4 0 0 16,-7 0-4-16,3-6 0 15,1-3 0-15,-1-6 1 16,4-3-9-16,8-6 1 31</inkml:trace>
  <inkml:trace contextRef="#ctx0" brushRef="#br0" timeOffset="79465.3888">10299 447 25 0,'0'-6'12'0,"11"-12"6"0,-4 12-14 16,0-3-4-16,0 3 0 15,0 0 0-15,0 3 1 16,-3-3 1-16,0 6 0 15,-1-3 0-15,1 1 0 16,-4-1 1-16,0 3 0 16,0 0-2-16,0 3 0 15,-4 5-1-15,1 4 1 16,-5 3 0-16,-2 3 1 16,-5 12-2-16,-3 3 0 15,-3 0 0-15,-4 6 1 16,0-3-1-16,0-1 1 0,-1 1-2 15,5-12 0-15,3 0 0 16,0-3 0-16,4-6-4 16,3 0 1-16,4-6 0 15,0-3 0-15,7-3-8 16,3-6 0-16,4 0-6 16,4-3 0-16</inkml:trace>
  <inkml:trace contextRef="#ctx0" brushRef="#br0" timeOffset="81733.1069">10367 1101 27 0,'0'0'13'0,"-4"-6"1"0,4 6-13 0,-3-3-1 16,-4 0 0-16,-1 0 0 15,-2-2 0-15,-1-1 0 16,0 3 0-16,0 0 1 16,-7 0 1-16,4 0-3 15,0 3 0-15,-4 6 2 16,0 3 1-16,0 2-2 16,0 7 0-16,4 0 0 15,3 3 1-15,4-3-1 0,0 6 0 16,7-12-1-16,3 9 0 15,4-15 2-15,4-6 0 16,7-6-2-16,0 0 1 16,-4-6 2-16,1 3 1 15,-1-3 0-15,-3 3 1 16,-1-3-4-16,-2 3 0 16,-1 3 0-16,-4 3 0 15,-3 3-2-15,4 6 1 16,-4 9 1-16,0 9 1 15,4 12-1-15,-4 3 0 16,3 3 0-16,1-4 0 16,-1 4-2-16,1-6 0 0,0-6 3 15,-1 0 0-15,-3-9-7 16,0-3 1-16,0-6-8 16,0-6 0-16,0 0-2 15,4-15 1-15</inkml:trace>
  <inkml:trace contextRef="#ctx0" brushRef="#br0" timeOffset="82288.5437">10270 411 23 0,'-4'15'11'0,"1"-9"1"15,3-6-11-15,3 3-1 16,1 6 1-16,3 0-1 15,4 6 1-15,3 0-1 16,4 3 1-16,7 0 2 16,8 12 0-16,6-6-1 15,0 6 0-15,4-1-1 16,-3-2 0-16,-1 3 1 16,-3-3 0-16,-4-3-5 15,-6 0 0-15,-5-3 3 0,-3-6 1 16,-4-6-8-16,-3 3 0 15,0-3-16-15,-4-6 1 16,0 0 21-16,0-3 1 16</inkml:trace>
  <inkml:trace contextRef="#ctx0" brushRef="#br0" timeOffset="83488.4501">10847 1066 25 0,'-3'-3'12'0,"6"0"3"0,-3 3-14 15,0 0-1-15,0 0 1 0,0 0-2 16,0 3 1-16,-3 3 0 16,-1 3 1-16,-3 2 3 15,0 1 0-15,0 6-1 16,-1 3 1-16,1 12-5 15,4 9 1-15,-1 0 0 16,8-6 1-16,3 2-4 16,4-5 1-16,-1-6 3 15,5-9 0-15,-1-3-1 16,4-6 1-16,0-9-2 16,7-3 1-16,0-3 1 15,-7-3 1-15,-4-6-1 16,-3 0 1-16,-4-3-4 15,-7-9 1-15,-3 4 1 0,-5-4 1 16,-2 9-3-16,-1 9 0 16,-3 15-2-16,-1 3 1 15,-3 9 1-15,4-3 0 16,0 2-7-16,6-5 1 16,8 0-10-16,4-6 0 15,7 3 17-15,14-9 1 16</inkml:trace>
  <inkml:trace contextRef="#ctx0" brushRef="#br0" timeOffset="84000.5076">11503 1042 26 0,'15'-9'13'0,"-8"12"2"15,-7-3-14-15,-4-3-3 16,-3 0 1-16,-7 3 1 16,-8 0 0-16,-3 0 0 15,-4-3 0-15,-3 6 2 16,0-3 0-16,0 0-3 16,-4 3 1-16,3 3 1 15,1 0 1-15,4 3-4 16,2-3 1-16,5 0 2 15,3 3 0-15,4 0 0 16,3-1 0-16,4 1-1 0,3 0 0 16,4 0-1-16,7 0 1 15,0 6 1-15,1-3 1 16,6 0 0-16,4 0 1 16,3-6-2-16,5 3 1 15,-1 12-1-15,3-6 1 16,1 3-1-16,0 3 1 15,-1 0-2-15,1 0 0 16,0 2-1-16,-4-5 1 16,-11 0 1-16,-3 3 0 15,-11-3-1-15,-7 3 1 16,-4-9-2-16,-11 6 1 0,-6 0-2 16,-5-9 1-16,1 0-10 15,-4-6 0-15,4-6-14 16,7-6 0-16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5-14T21:23:51.126"/>
    </inkml:context>
    <inkml:brush xml:id="br0">
      <inkml:brushProperty name="width" value="0.05292" units="cm"/>
      <inkml:brushProperty name="height" value="0.05292" units="cm"/>
      <inkml:brushProperty name="color" value="#FF0000"/>
    </inkml:brush>
  </inkml:definitions>
  <inkml:trace contextRef="#ctx0" brushRef="#br0">3214 2962 44 0,'-4'0'22'0,"42"26"1"0,-34-17-23 0,5 4 0 15,-1 9 0-15,1 7 0 16,-1 19 0-16,1 6 0 15,-5 25 1-15,-4 16-2 16,-8 29 1-16,-9 23 0 16,-9 18 1-16,-16 20 0 15,-1 2 1-15,1-9 2 16,4-16 0-16,8-12-2 16,0-13 0-16,13-20-1 15,9-15 1-15,8-19 1 16,4-17 0-16,9-15-2 15,4-13 0-15,4-12-2 16,13-17 1-16,13-5 0 16,12-14 1-16,17-3-2 0,13-6 1 15,17-3-2-15,17 3 1 16,5 9 1-16,-1 4 1 16,0 6-2-16,-4 3 0 15,4 4 0-15,-21 2 1 16,-4-3 1-16,-9 4 0 15,-8 6-1-15,-4-13 1 16,-1 3-1-16,-3-9 1 16,-10-6-1-16,-11-14 1 15,-6-8-1-15,-7-20 0 16,-9-13 0-16,-9-22 0 16,-8-25 0-16,-4-32 0 0,-5-22-2 15,-3-26 0-15,-5-6 2 16,0 9 1-16,0 7 0 15,0 28 0-15,0 20-1 16,0 18 1-16,-5 17 1 16,1 18 0-16,-4 10 0 15,-5 7 1-15,-13 8-4 16,-7 11 0-16,-18 9 1 16,-17 0 0-16,-30 16-1 15,-29 3 0-15,-21 10 2 16,-18 6 0-16,-12 3 5 15,9 6 0-15,7 4-13 16,22-7 0-16,13-2-6 16,0 2 0-16,30-3-6 15,16 0 1-15,17 4-10 0,22-14 0 16</inkml:trace>
  <inkml:trace contextRef="#ctx0" brushRef="#br0" timeOffset="2221.6053">1611 3773 32 0,'-4'-9'16'0,"-4"5"5"0,8 4-15 16,0 0-3-16,-5 0 1 15,5 0-3-15,0 0 0 16,0 0 0-16,0 10 1 16,5 12-2-16,-5 7 0 15,4 9 0-15,-4 10 0 16,0-4 0-16,0-3 1 16,0-2-2-16,-4-1 1 15,-1-6 1-15,1-7 0 16,0-6-1-16,-5-6 1 0,5-10 0 15,0-9 1-15,4-17-1 16,-4-2 0-16,8-16-1 16,4-4 1-16,14 4-2 15,3 3 0-15,1-4 1 16,7 7 1-16,-7 7-2 16,8 5 1-16,-5 8 0 15,1 2 1-15,-4 3-3 16,-9 7 0-16,0 0-3 15,-1 3 1-15,-3 3 1 16,-9 3 1-16,5 1-3 16,-1-1 0-16,1 4-4 15,-1-7 1-15,5 0 3 16,0-3 1-16,-5 0 1 16,5-3 0-16,4 0 2 0,4-4 1 15,-8 1 5-15,4 3 1 16,-9 0 1-16,5-1 0 15,0 1 1-15,-5 3 1 16,-8 0-6-16,0 0 0 16,0 10-1-16,-4-1 1 15,-4 10-1-15,-1 4 0 16,1 5-2-16,3 10 0 16,5-6 0-16,0 0 0 15,0-3-1-15,5-4 1 16,-1-3 0-16,9-6 1 15,-1-3 1-15,-3-3 1 0,8-10-5 16,-5-13 1-16,5-6 1 16,-8-10 1-16,-5-3 0 15,-4-9 0-15,-4 0-1 16,4-1 0-16,-9 7 1 16,-3 4 1-16,-1 5-3 15,-4 4 1-15,0 6-2 16,-13 6 1-16,5 7-3 15,8 0 0-15,-4 3-10 16,8 3 0-16,5 4-15 16,8 2 0-16</inkml:trace>
  <inkml:trace contextRef="#ctx0" brushRef="#br0" timeOffset="2567.2679">2315 3751 38 0,'17'-3'19'0,"-17"15"3"0,-8-5-18 15,8 2-4-15,-9 1 0 16,9 3-1-16,-4 2 1 16,4 8 0-16,4 2 0 15,13 1 0-15,-4-4 0 16,0-3 0-16,4-3 1 15,8-3 0-15,-8-10 1 16,0 0-2-16,0-6 1 16,0-10-1-16,-13-3 0 0,-4-3-1 15,-8-6 0-15,-14-7 1 16,1 3 0-16,0 7-1 16,-9 3 1-16,5 3-4 15,-5 6 0-15,9 4-10 16,8 3 1-16,1 0-11 15,3 3 0-15</inkml:trace>
  <inkml:trace contextRef="#ctx0" brushRef="#br0" timeOffset="2823.4746">2727 3433 39 0,'4'16'19'0,"0"0"4"0,0-7-21 16,5 7-2-16,-1 6 0 15,-3 7 0-15,-1 3 1 16,0 12-4-16,0 4 1 16,-4 6-1-16,0 0 1 15,0 3-4-15,-4-9 0 16,4 3-3-16,0-10 1 15,0-9-14-15,4-3 0 16</inkml:trace>
  <inkml:trace contextRef="#ctx0" brushRef="#br0" timeOffset="3003.0813">2604 3732 42 0,'4'-7'21'0,"38"1"4"15,-25 6-22-15,9-3-1 16,8-4 1-16,-9-2-6 16,0-4 0-16,-3 4-9 15,-1-4 1-15,-8 0-22 16,8 1 0-16</inkml:trace>
  <inkml:trace contextRef="#ctx0" brushRef="#br0" timeOffset="3288.6259">3015 3624 49 0,'-17'-4'24'0,"13"24"0"0,4-14-25 0,0 0-5 16,0 1 0-16,-5-4-4 16,5-3 0-16,0 0-22 15,0 0 1-15</inkml:trace>
  <inkml:trace contextRef="#ctx0" brushRef="#br0" timeOffset="3438.0902">3023 3837 41 0,'-8'-7'20'0,"16"17"-4"0,-3-16-22 16,-5-1-29-16,4-2 0 15</inkml:trace>
  <inkml:trace contextRef="#ctx0" brushRef="#br0" timeOffset="5435.5386">4033 4177 27 0,'-9'-16'13'0,"5"22"3"16,4-9-14-16,4 0 0 16,-4 0 0-16,0-4 2 15,0-5 0-15,4 2-4 16,5 1 0-16,4-1 3 16,-1-6 0-16,5 0-3 15,4 0 1-15,9-6 3 16,4-10 1-16,4 4-6 15,5-7 0-15,8-3 2 16,12-7 1-16,9 1-2 0,5-1 1 16,7-3-2-16,14 1 0 15,16 5 1-15,9-12 1 16,9 3-1-16,-1 1 0 16,13 8 0-16,1-5 1 15,-5-4-2-15,12 16 1 16,9 3 0-16,0-3 1 15,9 9-2-15,0 4 1 16,4-3 0-16,-13 3 1 16,0 2 0-16,0 8 0 15,0-4-1-15,-8-3 1 16,-5 6-2-16,1 0 1 16,3 1-1-16,-8 2 0 0,-4 0-1 15,0 10 1-15,4-6 0 16,-16 3 0-16,-10 0 2 15,-7 0 1-15,-1 6-2 16,0-3 0-16,-4-3-1 16,-4 3 0-16,-5 0 1 15,1 0 0-15,4 6-1 16,-13 3 1-16,-4 1 0 16,-5 0 1-16,-8 2-2 15,-8 4 1-15,-9 3-1 16,0-6 1-16,-4 0 1 15,4-1 0-15,-4 4-3 16,0 0 0-16,0 3 0 0,-5 0 1 16,-3-6-1-1,-5 0 1-15,-4 3 3 0,-4-7 0 16,-9 1 0-16,-4-4 0 16,-5-3-2-16,1 1 1 15,0-4-3-15,-5-4 0 16,5-12-3-16,-4 4 1 15,-1-11 1-15,1-2 0 16,-9-4 2-16,-5-2 0 16,-3 2 2-16,-9-3 0 15,-4 4 0-15,-5 2 1 16,-3 1-1-16,-10-4 0 0,1 4-2 16,-4-1 1-1,-1 4 0-15,1 6 1 0,4 3-1 16,4 4 1-16,8 6-1 15,5-4 1-15,9 10 1 16,3 7 0-16,13 0-1 16,9 5 1-16,8 4-3 15,5 4 1-15,12-1 0 16,4 7 1-16,5-1-1 16,4 1 0-16,4-1 0 15,0-2 1-15,-4 3 1 16,-4-7 0-16,-9 6 0 15,-4-2 0-15,-13-4 0 16,-8 4 1-16,-18 2-3 16,-12 1 1-16,-8 6 0 0,-9-3 1 15,0-4-2-15,0-2 0 16,0-1-6-16,0-6 1 16,5 0-4-16,-5 0 1 15,0-3-14-15,0 0 0 16,-4 6 10-16,8-6 1 15</inkml:trace>
</inkml:ink>
</file>

<file path=ppt/ink/ink8.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07-29T18:08:04.455"/>
    </inkml:context>
    <inkml:brush xml:id="br0">
      <inkml:brushProperty name="width" value="0.05292" units="cm"/>
      <inkml:brushProperty name="height" value="0.05292" units="cm"/>
      <inkml:brushProperty name="color" value="#0070C0"/>
    </inkml:brush>
  </inkml:definitions>
  <inkml:trace contextRef="#ctx0" brushRef="#br0">1145 2395 0,'-21'0'47,"21"21"-16,0 1-15,0 20-1,-21-21-15,-1 128 16,1-43-16,0 42 16,-43 22-16,64-107 15,-21 22-15,0-21 16,21-22-16,0-21 15,0 22-15,-21-1 16,21-21-16,0 85 16,0-21-16,0 21 15,0-21-15,0 21 16,0-43-16,0 1 16,0-1-16,0-41 15,0 20-15,0-21 16,0 22-16,0-22 15,0 21-15,0 22 16,0-1-16,0 1 16,0-22-16,0 43 15,0-42-15,21 41 16,0 1 0,0 21-16,-21 43 0,21-22 15,1-21-15,20 0 16,-42-64-1,0 43-15,21 0 16,-21-22-16,64 22 16,-43 42-16,22 22 15,-43-1-15,21-42 16,0-42-16,-21-22 16,21 0-16,-21-20 15,0 20-15,0-21 16,21 0-16,-21 1 15,22-1-15,20-21 157,22 0-157,42 0 15,84 0-15,-20 0 16,21 0-16,84 0 16,43 0-16,0 0 15,-42 0-15,-21 0 16,-22 0-16,0 0 15,-63 0-15,-22 0 16,-42 0-16,0 0 16,-42 0-16,-22 0 15,43 0 1,0 0-16,-1 0 16,-20 21-16,21-21 15,21 0-15,0 0 16,21 0-16,22 42 15,-1-42-15,-21 0 16,22 0-16,-43 0 16,0 0-16,-22 0 15,1 0-15,-21 0 16,-22 0-16,1 0 16,-22 0-16,0 0 46,21-21-30,-42 0-16,43 0 16,-1 0-16,-42-1 15,21 1-15,1 0 16,-22 0 0,21-22-16,0 1 15,-21-22-15,21 22 16,0 0-16,-21-1 15,22-20-15,-22-1 16,0 0-16,21-20 16,-21 62-16,21-41 15,-21-43-15,0 42 16,21-20-16,-21 41 16,0-42-16,0 1 15,0-1-15,0 21 16,0-21-16,0 1 15,0-22-15,21 42 16,-21 0-16,0-20 16,0 20-16,0 22 15,0-22-15,0 0 16,0 43-16,0-42 16,0-1-16,0 0 15,0-63-15,0 21 16,0-21-16,-21 42 15,21 0-15,-21 22 16,21 20-16,0 1 16,0 0-16,-21-1 15,21 22 1,0 0-16,-21 0 16,21 0-16,-22-22 15,22 1-15,0 21 16,0-1-16,0-20 15,0 0 1,0-1 0,-21 1-1,21 21 1,0-1 0,0 1-16,0 0 15,-21-21 1,21-1-1,0 1-15,0-1 16,0 1-16,0 21 16,0-22-1,0 22-15,-21 21 16,21-21 0,0 0-16,0 0 15,0-1 1,0 1 109,0 0-110,0 0 1,0-43-16,0 22 16,-21-22-1,-1 1-15,-20-1 16,42 22-16,-21 20 16,0 22 30,-64 0 79,21 0-109,1 0-16,-22 0 16,0 0-16,-21 0 15,21 0-15,-63 0 16,63 0-16,-42 0 16,0 0-16,63-21 15,-63 21-15,106 0 16,-64 0-1,21 0-15,22 0 16,-1 0-16,1 0 16,-1 0-1,-20 0-15,20 0 16,-41 0-16,20 0 16,0 0-16,-20 0 15,-1 0-15,0 0 16,0 0-16,43 0 15,-43 0-15,21 0 16,1 0-16,20 0 16,-20 0-16,-1 0 15,22 0-15,-22 0 16,-21 0-16,22 0 16,20 0-16,-63 0 15,22 0-15,41 21 16,-42-21-16,1 0 15,20 22-15,0-22 16,-21 0-16,22 21 16,-1-21-16,1 21 15,-22-21-15,0 0 16,0 0-16,22 0 16,-1 0-16,-21 0 15,43 0-15,-1 0 16,-20 0-16,-22 21 15,43-21-15,-22 0 16,0 0-16,22 0 16,0 0-16,20 0 15,1 0 1,0 0-16,0 0 31,-22 0 0,1 0 1,-22 0-17,43 0-15,-21 0 16,-22 0-16,43 0 16,-21 0-16,-22 0 15,43 0 1,0 0-1,-1 0 48,1 0-32,0 0-15,-21 0-1,20 0 1,1 0 0</inkml:trace>
  <inkml:trace contextRef="#ctx0" brushRef="#br0" timeOffset="2486.0814">1717 5490 0,'-21'0'156,"21"21"-46,0 1-95,0-1 1,21 0-1,1-21-15,-22 21 16,21 0 0,0-21-1,0 22 1,-21 20-16,21-21 16,1 22-16,-1-22 15,-21 0-15,0 0 16,0 0-16,0 1 31,0-1-15,0 0-1,-21-21 32,-1 0-16,1 0-15,0-21 125,0 0-141,0-1 31,21 1-15</inkml:trace>
  <inkml:trace contextRef="#ctx0" brushRef="#br0" timeOffset="2964.7336">2141 5533 0,'0'42'94,"0"0"-94,0-20 15,0 41-15,0-42 16,0 22-16,0-1 16,0-21-1,0-63 48,0-43-63,0 0 15</inkml:trace>
  <inkml:trace contextRef="#ctx0" brushRef="#br0" timeOffset="3308.1256">2057 5109 0</inkml:trace>
  <inkml:trace contextRef="#ctx0" brushRef="#br0" timeOffset="4581.689">2163 5469 0,'21'0'16,"0"0"-16,0 0 109,0 0-93,1 0-16,20 0 15,-21 0 1,0 0 15,1 0 79,-1 0-95,21 21 1,-21-21-1,22 21 1,20 1-16,-20-1 16,20-21-16,-20 21 15,-22 0-15,21-21 16,-42 43 62,0-1-78,0-21 16,0 0-1,-21 1-15,0-1 16,21 0 0,0 0-16,0 0 15,0 1 1,-21-22 15,21 21-15,0 0-16,0 0 31,-21-21-31,63 0 78,0 21-62,43-21-16,0 21 15,21-21-15,-21 22 16,63-22-16,-84 0 16,84 21-16,-84-21 15,0 21-15,-1-21 16,-20 0-16,-43 21 15</inkml:trace>
  <inkml:trace contextRef="#ctx0" brushRef="#br0" timeOffset="5705.7076">3265 5808 0,'64'0'109,"-22"0"-109,1-21 16,41 0-16,-41 21 15,-1 0-15,-21-21 16,1 21 31,-22-22-47,0 1 16,0 0-16,0-21 15,0-1 1,-22 22-1,1 21 1,21-21-16,-21 21 31,0 0 16,0 0-31,-22 0-1,1 0 1,21 0 0,-1 0-16,22 42 0,-42-21 15,42 22-15,0 20 16,0-41 0,0 20-16,0-21 15,0 0-15,0 22 16,0-22-16,0 0 15,0 0-15,0 0 16,21 22 0,22-22-16,-22 0 15,21 0-15,-21 1 16,1-1-16,20-21 16,-21 0-16,22 0 15,-1 0-15,-21 0 16,22 0-16,-22 0 15,-21 21-15,21-21 63</inkml:trace>
  <inkml:trace contextRef="#ctx0" brushRef="#br0" timeOffset="6192.511">4643 5575 0,'0'21'0,"0"0"15,-21 22 1,21 20-16,-21-41 16,0 62-16,-1 43 15,1-63-15,0 63 16,21-84-16,-21-1 15,21 22-15,0-43 16,-21 0 15,21 0-31</inkml:trace>
  <inkml:trace contextRef="#ctx0" brushRef="#br0" timeOffset="7235.749">4304 5745 0,'21'0'15,"0"0"1,1 0-16,41 0 15,43 0-15,64 0 16,21 0-16,42 0 16,21 0-1,64 0-15,-106 0 0,-42 0 16,-106 0-16,-1 0 16,1 0-16,-43 0 93,0 0-93,-21 21 16,43 21-16,-22 1 16,-21-22-16,21 21 15,0 22-15,0-1 16,-21-20-16,0 20 15,22-42-15,-22 1 16,0 20-16,0-21 16,0 0-1,0 1-15,0 20 16,0-21 0,0 22-1,-22-22-15,1-21 16,21 21-1,-21-21 1,0 0-16,0 0 16,-22 0-16,-42 0 15,43 0-15,-64 0 16,-42-21 0,63 0-16,-42-22 15,42 43-15,21 0 16,-21 0-16,22-21 15,-43 21-15,42 0 16,22 0-16,-1 0 16,22 0-16,-43 0 15,43 0-15,-21 0 16,-1 0 0,22 0-16,-21 0 15,-1 21-15,22 0 31</inkml:trace>
</inkml:ink>
</file>

<file path=ppt/ink/ink9.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30T18:42:16.738"/>
    </inkml:context>
    <inkml:brush xml:id="br0">
      <inkml:brushProperty name="width" value="0.05292" units="cm"/>
      <inkml:brushProperty name="height" value="0.05292" units="cm"/>
      <inkml:brushProperty name="color" value="#00B050"/>
    </inkml:brush>
  </inkml:definitions>
  <inkml:trace contextRef="#ctx0" brushRef="#br0">6970 10218 0,'-23'-22'93,"-21"-23"-93,-44-65 16,-1 44-16,-44-67 16,45 66-16,-23-21 15,89 66-15,-22 0 16,22 22-16,22-22 15,-22 22-15,-1 0 47,1 0-47,-22 0 16,0 0 0,-23 0-16,-21 0 15,22 0-15,-1 0 16,1 0-16,-1 0 15,45 0-15,-44 0 16,22 0-16,22 0 16,-1 0-16,1 0 15,0 0-15,0 0 16,0 22-16,-22-22 16,-1 22-16,1-22 15,0 0-15,0 0 16,22 0-16,-23 0 15,1 22-15,22-22 16,-22 0-16,-1 22 16,23-22-1,-22 0-15,22 0 16,0 22-16,-22-22 16,21 0-1,1 0 16,0 0 16,0 0-15,0 0-17,22 22 16,-22-22-31,0 0 16,0 0-16,-1 0 16,-21 0-16,0 0 15,-22 22-15,21-22 16,1 45-16,0-23 16,-23-22-16,23 44 15,22-44-15,0 0 16,0 0-1,22 22-15,0 0 16,-22-22 0,22 22-1,0 1 1,0-1 0,0 22-16,0 0 15,22 0-15,22-22 16,-22 23-16,45-23 15,-23 22-15,0-22 16,0 0-16,1-22 16,-1 22-16,44 23 15,-43-23-15,21 22 16,0-22-16,1 0 16,21 0-16,-44 0 15,45 1-15,-1-23 16,-21 0-16,-1 0 15,1 0-15,21 0 16,-44 0-16,23 0 16,21 0-16,-44 0 15,23 0-15,-23 0 16,-22 0-16,45 0 16,-45 0-16,0 0 15,0-23-15,0 23 16,-22-22-16,0-22 15,22 44-15,0-44 16,-22 0-16,22 22 16,-22-1-1,0-21-15,0 0 16,0 22 0,0-22-16,0 21 0,0 1 15,0 0 1,0 0-16,0-22 15,23-22-15,-23 43 16,0 1 0,0 0-1,0 0 17,0 0-17,-23 22-15,1-22 16,0-22-16,0 44 15,22-23-15,-22 23 16,22-22-16,-22 22 16,0 0-1,0 0 17,-1 0-17,23-22-15,-22 22 16</inkml:trace>
</inkml:ink>
</file>

<file path=ppt/ink/ink10.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30T18:59:58.903"/>
    </inkml:context>
    <inkml:brush xml:id="br0">
      <inkml:brushProperty name="width" value="0.05292" units="cm"/>
      <inkml:brushProperty name="height" value="0.05292" units="cm"/>
      <inkml:brushProperty name="color" value="#00B050"/>
    </inkml:brush>
    <inkml:context xml:id="ctx1">
      <inkml:inkSource xml:id="inkSrc3">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5-10-30T19:01:10.127"/>
    </inkml:context>
  </inkml:definitions>
  <inkml:trace contextRef="#ctx0" brushRef="#br0">16373 6945 0,'0'22'719,"0"0"-547,0 0-157,0 0 1,0 0 15,0 0 78,-22-22-46,22 22 15,0 0 156,0 1-218,-22-1-16,22 0 16,-23-22 15,23 22-15,0 0 30,0 0 95,-22-22-125,22 22-16,-22 0 31,0-22 0,22 23-31,0-1 16,-22-22-1,0 0-15,22 22 16,-22 0 0,0-22 15,-1 0 0,23 22-31,-22 0 16,0-22-1,22 22-15,-22-22 16,22 22 0,-22-22-16,0 22 15,22 1 1,-22-23 15,22 22-31,-22 0 94,22 0-47,0 0-47,-23-22 31,23 22-15,-22-22 15,22 22-31,0 0 16,-22-22 46,22 22 16,0 1-62,0-1-1,-22 0-15,22 0 16,-22-22-16,22 22 31,0 0 1,-22-22-17,0 22 32,22 0-31,-22 1-16,22 21 31,-23-44-31,1 0 16,22 22-1,0 0 1,-22 0-16,0 0 31,22 0-31,-22-22 16,22 22-16,0 1 31,-22-1-31,0-22 16,22 22-1,0 0-15,-22-22 16,-1 0-16,23 44 15,-22-22 1,0-22-16,0 22 16,22 1-1,-22-23 1,22 22 0,-22 0-16,22 0 15,-22-22 16,22 22 1,-22 0-32,-1-22 31,23 22-15,-22 0-16,22 0 15,-22-22 1,22 23-1,0-1-15,-22-22 16,0 0 0,0 22-1,22 0 1,-22-22 0,22 22-1,-22-22 1,22 22 15,-23 0 0,1-22-15,0 0 0,22 22-1,0 1 1,-22-1-1,0-22 1,22 22 31,-22-22-31,0 0-1,22 22 1,-22-22-16,22 22 15,-23 0 1,1-22 0,22 22-16,-22-22 31,0 0-31,22 22 16,0 0 15,-22-22-16,0 23 32,22-1-31,-22-22 0,22 22-16,-22-22 46,22 22-46,-23 0 16,1 0 15,0 0-31,0-22 16,22 45-16,0-23 16,-44 0-16,22 0 15,22 22-15,-22-22 16,-23 0-16,23 23 15,-22-1-15,0 0 16,22 0 0,-23-22-16,45 0 15,-22 1-15,0-1 16,22 0 78,0 0-63,-22-22-15,22 22 46,0 0-46,-22-22-1,22 22 1,-22-22 15,22 22 16,0 1-31,0-1 15,0 0-15,-22 0-1,22 0 1,-23-22-1,23 22-15,0 0 47,0 0-31,-22 0 0,22 1-1,0-1-15,-22-22 16,22 22-1,-22 0-15,22 0 16,0 0 0,0 0-16,-22-22 15,22 22 1,0 1-16,-22-23 31,22 22-31,0 0 16,0 0-1,0 0 17,0 0-17,-22-22-15,22 22 16,0 0-16,0 0 16,-22-22-16,22 23 15,-23-1 1,23 0-1,0 0-15,0 0 16,0 22-16,-22-22 16,22 23-16,-22-1 15,0 0-15,22-22 16,-22 22 0,22 1-16,-22-23 15,22 0 1,0 0-16,-22 0 15,0 0-15,22 0 16,0 23-16,-23-1 16,1-22-1,22 0 1,-22 0-16,22 0 16,0 0-1,0 1 1,-22-23-16,22 22 15,-22 0-15,22 0 16,0 0 0,0 0-1,-22-22-15,22 22 16,0 0 0,-22 0-16,22 1 31,-22-23-16,22 22-15,0 0 32,0 0-32,0 0 15,0 22 1,0-22 0,0 1-1,0-1-15,0 0 0,0 22 16,0-22-16,0 0 31,0 0-31,0 0 31,0 1-31,0-1 16,0 0 0,0 0-1,0 0 1,0 0-16,0 0 15,0 0 1,0 1-16,0-1 31,0 0-31,22 0 32,-22 0-1,22 0-16,0-22 1,22 22-16,-22 0 16,23 0-16,-1 1 15,-22-1-15,22-22 16,-22 22 0,0-22-16,1 0 0,-1 22 15,0 0 16,0-22-15,0 0 0,0 0-1,0 0 1,0 0 0,1 0-16,-1 0 15,0 0 1,0 0-1,0 0 1,0 0-16,0-22 16,23 22-1,-23 0-15,0-22 16,0 22-16,22 0 16,0-22-16,45 0 15,-45 22-15,23-23 16,-1 1-16,-22 0 15,0 0-15,23 22 16,-45-22-16,0 22 16,44 0-16,-21 0 15,-1-22 1,-22 22-16,0 0 16,0-22-1,0 0-15,1 22 0,-1 0 16,0 0-1,22-22-15,0 22 16,-44-23-16,22 1 16,23 22-16,-1-22 15,-22 0 1,-22 0-16,22 22 16,0-44-16,-22 22 15,22-1-15,-22 1 16,23 0-16,-23 0 15,22 22-15,-22-22 16,0 0-16,0 0 31,0 0-31,22 0 16,-22-1-16,0 1 16,0 0-16,0-22 15,0 22 1,0 0-1,0 0-15,0-1 32,0 1-17,0 0 17,0 0-17,0 0 1,0 0-1,0 0 1,0 0 0,-22 0-1,22-1-15,0 1 16,0-22-16,0 22 16,-22 22-1,22-22-15,0 0 31,0 0-15,-23 0-16,23-1 31,-22 1-31,22 0 16,0 0 0,0 0-1,0 0-15,0 0 16,0 0 31,0-1-47,22 23 78,1 0 16,-1 0-94,0 45 15,-22-23-15,22 0 16,0 0-1,0-22 1,-22 22-16,0 22 16,22-21-1,-22-1 1,22 0 0,-22 22-16,23-22 15,-23 0-15,0 0 16,22 0-1,0 1 1,-22-1 0,0 0-1,0 0 17,0 0-32,0 0 15,0 0 1,0 22-1,22-21-15,-22 21 16,0-22 0,22-22-16,-22 22 15,0 0-15,22 0 16,-22 0 0,0 1-1,0-1-15,0 0 16,0 0-1,22 0 1,-22 0 15,0 0-15,0 0 0,0 0-16,0 1 15,22-1-15,-22 22 16,23-22-1,-23 0 1,0 0-16,0 0 16,0 1-1,0-1-15,0 0 16,0 0 0,0 0-16,22 0 15,-22 0 1,22 0-1,0 0-15,-22 1 16,22-1-16,0 0 16,-22 0-16,44-22 15,-21 22-15,-1-22 16,22 0-16,0 22 16,0 0-16,23-22 15,-1 0-15,-22 0 16,23 0-16,-23 0 15,-22 0-15,22 0 16,-21 0-16,-1 0 16,0 0-16,0 0 15,0 0 1,0 0 0,0 0 30,0 0-30,-22-22-16,23 0 16,-1 22-1,0-22-15,0-22 16,0 44-16,0-22 16,0 22-16,23-23 15,-23 1-15,0 0 16,0 22-16,0 0 15,0 0-15,0-22 16,-22 0-16,22 22 16,1 0-16,-23-22 15,22 0-15,-22 0 47,22 22-47,-22-22 16,22-1-1,-22 1 1,0 0-16,22-22 16,-22 22-16,22 0 15,-22-23-15,0 1 16,0 22-16,0-44 16,0 44-16,22-23 15,-22 23 1,0-22-1,0 22-15,22 0 16,-22 0-16,0 0 16,0-23-1,0 1 1,0 22 0,0-22-16,0 22 0,0 0 15,0-1 1,-22 23-16,22-22 15,0 0-15,-22 22 16,22-22-16,0 0 16,0 0-1,-22 0 1,0 0-16,0 22 16,22-45-16,-22 1 15,0 22-15,-1-22 16,1 0-16,22 21 15,-22 1-15,0-22 16,0 0-16,0 22 16,0 0-16,22 0 15,0-1-15,-22 1 16,-1 0-16,23 0 31,-22 0-15,0 22-16,0-22 15,22-22 1,-22 44 0,0 0-16,22-23 15,0 1-15,-22 0 16,0-22-16,-1 0 16,-21 22-16,44 0 15,-22-1-15,0-21 16,0 44-16,22-22 15,0 0-15,0 0 32,-22 22-17,22-22-15,0 0 16,-22-1 0,22 1-1,0 0-15,0 0 31,0 0 16,0 0 172,-23 0-219,23 0 16,0 0-1,0-1 48,0 1-48,0 0-15,-22 0 16,22 0-16,0-22 16,0 22-16,-22-1 15,22 1-15,0 0 32,0 0-17,0 0 1,0 0-1,0 0 1,0 0-16,0-23 16,0 23-1,0-22 1,0 22 0,0 0-1,0 0-15,0-22 16,22 21-1,-22 1 1,22 0-16,1-22 16,-1 22-1,-22 0 1,0-23-16,0 23 31,22 0-15,0 22 15,-22-22-31,22 22 156,0 0-140,0 22 0,0 0-16,-22 0 15,23-22 1,-1 23-1,-22-1 1,22 0 15,-22 0-31,22-22 16,-22 22 0,0 0-1,22 0-15,0-22 16,-22 22-16,22-22 15,-22 23-15,22-1 32,-22 0-17,23-22-15,-23 22 16,0 0 0,0 0 15,22 0 0,-22 0-15,0 0-16,22-22 15,0 45-15,-22-23 16,0 0-16,0 22 16,22-44-16,-22 22 15,22-22-15,-22 22 16,22 0-16,-22 23 15,22-1 1,1 0 0,-1-22-1,-22 0-15,0 1 16,0-1-16,22-22 16,-22 22-16,0 0 15,22-22-15,-22 22 16,0 0-1,22-22-15,-22 22 16,0 0-16,22 0 16,-22 1-16,22-23 15,0 22-15,-22 0 32,0 0-32,23-22 15,-23 22 1,0 0-16,22-22 15,-22 22 1,0 0-16,22-22 16,0 23-16,0 21 15,0 0 1,0 0-16,0-22 16,23 0-16,-45 23 15,22-1-15,0-44 16,0 44-16,-22-22 15,44 0 1,-22 1 0,-22-1-16,23-22 15,-1 22-15,0 0 16,-22 0-16,22 22 16,0-44-1,0 22-15,-22 0 16,0 1-1,22-23-15,-22 22 16,45 0-16,-45 0 16,22 0-1,0 0-15,0 22 16,-22-21-16,22-23 16,-22 22-1,22-22-15,0 22 16,-22 0-16,22 0 31,1-22-15,-23 22-16,0 0 15,0 0 1,22-22 0,0 22 15,-22 1-16,22-23-15,-22 22 16,22 0 0,0-22 31,-22 22-32,0 0 16,0 0 1,0 0-1,0 0 0,22-22-31,-22 22 31,0 1 1,0-1-32,22-22 15,-22 22 1,0 0 0,0 0-1,23 0-15,-23 0 16,0 0 15,0 1-15,0-1-1,0 0 1,0 0 0,22 0-1,-22 0-15,22 0 16,-22 0-1,0 0 1,22 1 31,0-23-47,-22 22 16,22 0-16,-22 0 31,22-22-31,-22 22 15,45 0-15,-23-22 16,0 44 0,-22-21-16,44-23 15,-22 0-15,-22 22 16,44-22 0,-21 0-16,-23 22 31,22-22-31,0 0 15,0 0 1,0 0-16,0 0 16,0 0-1,0 0 1,1 0 0,-1 0-1,0 0-15,0 0 16,22 0-16,-22 0 15,45 0 1,-45 0-16,44 0 0,-21 0 16,-1 0-1,-22 0-15,0 0 16,0 0-16,22-22 16,-44 0-1,45 22-15,-23-23 0,22-21 16,0 22-1,-22 0-15,1 22 16,-1-22-16,22 0 16,-22 0-16,0 22 15,22-23-15,-21 1 16,-1 0 0,-22 0-1,0-22-15,0 0 16,22 22-1,-22-1-15,0 1 16,0 0-16,22 22 16,-22-22-16,22 0 15,-22-22 1,0 22-16,0-45 16,0 45-1,0-22-15,0 22 16,0-45-16,0 45 15,0 0-15,0-22 16,0 22-16,-22 0 16,22-22-16,-22-1 15,0 1 1,22-22-16,-22 21 0,-1-21 16,23 44-1,0-22-15,-22 0 16,0 21-16,22 1 15,-22-22-15,-22 22 16,44 0-16,0-22 16,-44-1-1,44 23-15,-23 0 16,23-22-16,-22 44 16,22-22-16,0-22 15,0 21-15,-22-21 16,0 22-16,0 0 15,22-22-15,0 22 16,-22-1-16,22 1 16,-22 0-16,22 0 15,-22-22 1,22 0 0,-23 22-16,23-1 15,0 1-15,-22 22 16,22-22-16,0 0 15,0 0 1,-22 0-16,0 0 0,22 0 16,-22-1-1,22-21-15,-22 44 16,22-44-16,-22 0 16,0 22-16,-1 0 0,23-23 15,-22 23 1,-22-22-16,22 0 15,0 44-15,22-44 16,-22-1-16,0 23 16,-23-22-16,23 22 15,22-22-15,-22 44 16,0-23-16,22 1 16,-22 0-16,0 22 15,22-22-15,-45-22 16,23-22-1,0 66-15,0-23 16,0-21-16,0 44 16,0-44-16,22 22 15,-23-22 1,1 21-16,0 23 16,22-22-16,-22-22 15,0 44-15,0-22 31,22 0-31,-22 0 16,0 22 0,22-22-16,0-23 0,-45 45 15,23-22 1,0 0-16,22 0 16,-22 0-1,0-22-15,0 44 16,0-22-1,-1-1-15,23 1 16,-22 22 0,0-44-16,0 44 15,22-22-15,-22 0 16,0-22-16,0 44 16,22-45-16,-45 1 15,45 22 1,-44 0-16,44 0 15,0 0 1,-22 0-16,0 22 16,22-23-16,-22-21 15,22 0 1,-22 22-16,0-22 16,-1-1-1,23 23-15,0 0 16,-22 0-16,22 0 15,-22 0 1,22 0-16,-22 22 16,22-22-1,0 0-15,-22-1 32,22 1-17,0 0 1,-22 22-16,0-22 62,22 0-46,0 0-16,0 0 31,0 0-31,-22 22 16,22-23 46</inkml:trace>
  <inkml:trace contextRef="#ctx0" brushRef="#br0" timeOffset="24596.0701">16329 6900 0,'0'22'172,"0"1"-172,0 21 15,0-22-15,0 0 16,0 0-16,0 0 16,-23-22 46,23 22-46,-22 0-16,22 1 31,-22-1-31,0 0 31,22 0 16,-22-22-31,22 22-1,-22-22 1,0 22 0,22 0-16,0 0 15,-22-22-15,-1 0 16,23 23-1,-22-1 1,0-22 0,22 22-1,-22 0-15,0 0 16,0 0 0,22 0-1,-22-22-15,0 22 16,22 0-1,-23-22-15,23 23 16,0-46 125,45 1-126,-23-22-15,22 44 16,-44-22-16,44 0 16,-22 0-16,23 0 15,-45 0 1,22-1-16,-22 1 47,22 0-47,0 22 15,0-22 1,-22 0-16,0 0 31,0 0-31,0 0 16,22-1-1,-22 1 1,0 0 0,0 0-1,0 0-15,0 0 32,0 44 202,-44 0-234,44 22 16,-44 1-16,-23-1 15,45-22-15,0 22 16,0 0-16,0-21 15,0-1 1,22 0-16,-22 0 16,22 0 15,0 0-15,-22-22-16,22 22 15,-23 0 1,1-22-16,22 22 31,0 1-31,0-1 0,-22-22 16,22 22-1,0 0 1,-22-22 0,22 22-16,0 0 15,0 0 1,0 0-1,0 0-15,0 1 16,0-1 0,0 0 15,0 0-15,0 22-1,0 0 1,0-21-1,0-1-15,0-44 172,22-1-172,0-43 16,0 22 0,23-23-16,-1 45 0,-44-22 15,22 0 1,0 22-16,0 0 15,0-23 1,1 23 0,-1 0-1,-22 0 1,22 0 0,0 22-16,0-44 15,-22 22 1,22 0-16,0 22 15,-22-23-15,0 1 16,22 0-16,1 0 16,-1 0-16,-22 0 15,0 0-15,22 0 16,0 22-16,-22-45 16,0 1-16,0 0 15,0 22 1,0 0-16,0 0 15,0-1 1,0 1 15,0 0 63,0 44 15,0 23-109,0-23 16,-44 22-16,22 44 16,-1-21-16,1-45 15,0 22-15,0 0 16,22-22-16,-22 23 16,-22-1-16,44 0 15,-45-44-15,23 44 16,22-22-16,-22-22 15,22 23 1,-22-1-16,22 0 16,-22 0-1,22 0-15,-22-22 16,22 22 0,-22-22-1,22 22-15,0 0 16,-22-22-1,-1 22 1,23 1-16,-22-23 16,0 22-16,0 0 15,22 0-15,0 0 16,-22 0-16,0 0 16,0-22-16,22 22 15,44-44 110,0 0-109,0-44-16,1 22 15,-1-23-15,22 23 16,-44 22-16,23-22 16,-23-1-1,-22 23-15,22 0 16,0-22-16,0 22 16,-22 0-1,22 0 1,-22 0-1,22-1 1,-22 1-16,23 0 16,-23 0-16,0 0 15,0-22 1,22 22 0,0-1-16,-22 1 15,0 0 1,0-22-16,0 22 15,0 0 1,22 0 0,-22 0 31,0-1-32,0-21 1,0 22-16,-22 44 375,0-22-360,22 22-15,0 0 16,-22 1 0,-1-23-16,23 22 15,-22-22-15,22 22 16,-22 0-16,0 0 16,0 0-1,22 0 1,-22-22-1,0 22-15,0 23 16,22-23 0,-23-22-16,23 22 15,-22 0-15,0-22 16,0 22 0,22 0-16,-22-22 15,22 22 1,0 0-1,-22-22 1,0 23 15,22-1-15,0 0 0,-22 0-1,-1-22 1,23 22-1,-22-22-15,22 22 32,-22 0-32,0 0 15,0 0 1,22 1-16,-22-23 16,22 22 15,-22-22-16,22 22-15,-22 0 16,22 0 0,-23 22-1,23-22 48,0 0 93,45-22 110,-1-44-251,0 22 1,-22-22-16,-22 22 16,22 22-16,1-44 15,-1 21-15,-22 1 31,22 22-15,-22-22-16,22 22 0,-22-22 31,22 0-31,0 0 16,-22 44 93,-22 44-109,0 1 16,0-45-16,-22 44 16,21-22-16,1-22 15,0 1-15,0-23 16,0 22-16,22 0 15,0 0-15,-22-22 16,22 22 0,-22 0-16,0 0 31,22 0-15,-23 1-16,23-1 31,-22 0-16,0-22-15,0 22 16,22 0 15,0 0-31,-22 0 16,0 0-16,22 0 16,-22 1-16,0-1 15,-1 22-15,1-22 16,0 44-16,-22-43 15,22 21-15,-22-22 16,21-22-16,1 22 16,0 0-16,-22 22 15,22-44-15,22 22 16,-22 23-16,-23-45 16,23 44-1,0-22-15,0 0 0,0-22 16,0 22-1,22 0 1,-22 1 0,0-1 15,22 0-31,-23-22 16,1 22-16,22 0 15,0 0 1,-22-22-16,0 0 31,22 22-15,-22-22-1,22 22-15,0 0 16,-22 1 0,44-46 124,-22 1-140,44-44 16,-22 0-16,23-1 15,21-21-15,-22-1 16,0 23-16,1 22 16,-1-23-16,0 23 15,-22 0-15,0 0 16,1 22 15,-1-23-15,-22 23-1,22 0-15,0 0 16,0 0-16,-22-22 16,22 22-1,0 22-15,0-45 16,-22 23 0,23 0-16,-23 0 15,22 0-15,-22 0 31,0 44 48,-45 22-64,-21 22-15,0 1 16,-23-1-16,23 0 15,-1 1-15,1-1 16,0-22 0,44 1-16,-23-23 0,23 0 15,22 0 1,-22 0-16,0-22 31,22 22-31,-22 0 16,0 0-1,22 1-15,-45-1 16,45 0 0,0 0-1,-22 0-15,0-22 16,22 22-16,-22 0 16,22 0 30,-22-22-30,22 23 0,-22-1-16,0-22 15,22 22 1,0 0-16,0 0 16,-22-22-1,22 22-15,-23-22 16,23 22-16,0 0 47,-22 0-47,0-22 15,22 23-15,0-1 16,0 0 0,-22 0-1,22 0-15,-22-22 16,22 44-16,-22-22 15,0 1 1,22-1 0,-22 0-1,22 0 1,0 0 0,-23 0-1,23 0-15,0 0 16,-22-22-16,0 0 15,22 22-15,0 1 16,-22-1 15,22 0-15,-22 0 0,22 22-16,0-22 15,-22 0 1,22 0-16,-22-22 15,0 23 1,22-1 0,0 0 15,-23 0-31,23 0 16,-22-22-16,22 44 15,-22-44 1,22 22-16,-22 1 15,0-1-15,22 0 16,0 0-16,0 0 16,-22 22-1,22-22 1,-22-22-16,22 22 16,0 1-16,-22-23 15,22 22 1,0 0-16,0 0 31,-23-22-31,23 22 16,0 0-16,-22 0 15,22 0 1,0 1-16,0-1 16,0 0-1,-22-22-15,22 22 16,0 22-16,-22-44 15,22 22-15,0 0 16,-22 0 0,22 1-16,0-1 15,0 0 17,0 0-32,-22-22 15,22 22-15,0 22 16,-22-44-16,22 22 15,0 23-15,0-23 16,-22 0 0,22 0-16,-23-22 15,23 22-15,0 0 16,-22 0 0,22 0-1,0 1-15,-22-1 16,22 0-1,0 22-15,-22-22 16,22 0-16,-22 23 16,22-1-16,0-22 15,0 0-15,0 0 16,-22 22-16,22 1 16,0-23-1,0 22-15,-22-22 16,22 0-1,0 0-15,-22 0 16,22 0 0,0 23-1,0-23-15,0 0 16,0 22-16,0 0 16,0 1-16,0-1 15,0 0-15,0 0 16,0-22-16,-23-22 15,23 23-15,0-1 16,0 0 15,0-89 79,0 23-110,23 0 15,-1-22-15,0-23 16,-22 23-16,0 22 16,22-23-16,0 45 15,-22 0-15,22 0 16,-22 0-16,0 0 31,0 88 78,0-44-93,0 44-16,0 1 16,-22-23-16,0-22 15,0 22-15,0 1 16,22-23 0,0 0-16,0 0 15,-22 0-15,22 22 16,-23-22-16,23 1 15,0-1-15,0 0 16,0 0-16,-22 0 16,22 0-1,0 0 1,0 0 0,45 23-1,-45-23-15,44-22 16,0 0-16,-22 22 15,0-22 1,-22 22-16,22-22 16,1 0 62,-1 0-63,0 0 17,22 0-32,-22 0 15,0 0 1,0 0-16,23 0 16,-23 0-1,22 0 1,-22 0-1,0 0-15,0 0 16,1 0 0,-1 0-1,0 0-15,44-22 16,1 22-16,-1 0 16,0 0-16,-21 0 15,-1 0-15,0-22 16,-22 22-16,22 0 15,1-22 1,-23 22-16,0 0 16,0 0-16,0-22 15,45-1-15,-45 1 16,0 22-16,22 0 16,-22-22-16,22 22 15,-21-22 1,-1 0-16,0 22 15,0-22 1,22 0-16,-22 0 31,0-1-31,1 23 16,-23-22-16,44 0 16,-22 0-1,0-22 1,0 44-1,0-22 1,-22 0-16,22 0 16,1-23-1,-1 23 17,0-22-32,0 22 15,-22-22 1,0-1-1,22 45 1,-22-22 0,0-22 15,22 22-15,-22-22-1,22 22 1,-22-1-16,0 1 15,0 0 1,0 0-16,0 0 16,0-22-1,0 22 1,0 0-16,0-1 16,0 1-1,22 0 1,-22 0-1,0 0 1,0 0 0,0 0-1,0 0-15,23 22 16,-23-23 0,0 1-1,22 0 16,-22 0-15,22 0 609,-22 0-609,0-22-1,22 22 1,-22-1-16,0 1 47,22 22 93,22 22-124,-44 23 0,22-45-16,-22 22 15,0 0-15,23 0 16,-23 0 0,22 22-16,-22-22 31,0 1-31,0-1 15,0 0 48,0 0 31,0 0 15,0 0-93,0 0 171,0 0-140,0 1-31,0-1-1,0 0 1,0 0 0,0 0-1,0 0 1,0 0-1,0 0 1,0 0-16,0 1 31,0-1-31,0 0 32,0 0-1,0 0 0,0 0 32,0 0-17,0 0-30,0 0 0,0 1-1,0-1 17,22-22 358,-22 22-390,0 0 47,0 0 0,22 0-16,-22 0-31,0 0 16,0 1 156,22-23-157,-22 22 1,22-22 31,0 0-16,-22 22-15,0 0-16,0 0 93,22-22-61,-22 22-32,23-22 15,-23 22 1,0 0 15,0 0-15,0 1-1,22-23-15,-22 22 32,22-22-17,-22 22 32,22 0-16,-22 0-31,0 0 16,22-22 62,-22 22-62,22-22-16,-22 22 15,22-22 32,0 0 31,1 23-46,-1-23-1,0 0 16,-22 22-47,22-22 15,22 22 1,-22-22 0,0 22-1,-22 0-15,23-22 32,-1 0 46,0 0-63,0 0 17,0 0-17,0 0 16,0 0 1,0 0-1,-22 22 0,23-22-31,-1 0 31,0 0 16,0 0-31,0 0 0,0 0 15,0 0 0,0 0-15,1 0-16,-1 0 15,22 0 1,-22 0 0,0 0-1,0 0-15,0 0 16,1 0-1,-1 0 1,0 0-16,0 0 16,0 0-16,22 0 15,-22 0 1,23 0-16,-1 0 16,-22 0-1,-22-22-15,44 22 16,1-44-16,-45 22 15,22 22-15,22-22 16,-44-23-16,22 23 16,0 0-1,0 0-15,-22 0 16,0 0-16,22 0 16,-22-23-16,23 1 15,-23 22-15,22 0 16,-22-22-16,0 22 15,0-1 1,0-21 0,0 22-16,0 0 15,22 0 1,-22 0-16,0 0 16,0-1-16,0 1 15,0 0-15,0-22 16,0 0-1,0 22-15,0 0 16,0-23-16,0 23 16,0 0-1,0 0 1,0-22-16,0 22 16,0 0-16,0-1 15,-22 1-15,0 0 16,22 0-16,-23 22 15,23-22-15,0-22 16,-22 22 0,0-1-1,22 1-15,0 0 16,-22-22-16,0 44 16,22-22-16,-22 0 15,22 0-15,0 0 16,0-1-1,-22 23-15,22-22 16,-22 0 0,-1 22-16,23-22 15,0 0-15,0 0 16,0-22 0,-22-1-1,0 45-15,0-44 16,22 22-16,-22 0 15,22 0 1,-22-22-16,22 21 16,0 1-16,-22 0 15,22-22-15,-22 22 16,22 0 0,-23 0-16,23-1 15,-22 1 16,22 0-15,0 0 0,0 0-16,-22 0 15,22 0-15,0 0 16,-22 22-16,22-22 16,0-1-16,0 1 15,-22 22-15,22-22 16,0 0-1,0 0 17,0 0-32,-22 0 15,0 0 17,22-1-17,0 1 1,0 0-16,0 0 15,0 0 1,0 0 0,-22 22-1,22-44 1,0 22 0,-23 22-16,23-23 15,0 1 1,0 0-1,0 0 1,0 0-16,0 0 31,0 0 1,0 0-1,0 0-31,-22 22 31,22-23-31,0 1 78,0 0-62,0 0 46,45 22 516,-23 0-562,22 0 0,-22 0-1,0 0 1,0 22-16,0 0 16,1-22-16,-1 22 15,0-22-15,0 23 16,-22-1-16,22-22 15,0 0 1,-22 22-16,22 0 16,-22 0-16,22-22 15,-22 22-15,23 0 16,-23 0 0,22 0-1,0 1 1,-22 21-1,22 0 1,-22-22-16,22 0 16,-22 0-1,0 0-15,0 1 32,22-1-32,-22 22 31,0-22-31,0 0 15,0 22 1,22-44-16,-22 23 16,0-1-1,0 0 17,0 0-17,0 0-15,0 0 31,0 0-31,22-22 16,1 22-16,-23 23 16,0-23-1,0 22-15,22-44 16,-22 44-16,0-22 16,22 0-16,-22 1 15,0-1-15,22 22 16,-22 0-16,22 0 15,-22-22 1,0 1-16,0 21 16,22 0-1,-22-22 1,0 0-16,22 0 16,-22 1-16,22-1 15,-22 0 1,0 0-1,0 0 1,23 0 0,-1-22-16,-22 44 15,0-22-15,0 23 16,0-23 0,22-22-16,-22 22 15,0 0-15,22-22 16,-22 22-16,22 22 15,-22-21 1,22-1 0,-22 0-16,22-22 15,-22 22 1,22 0 0,1 0-1,-23 0-15,22-22 16,-22 22-16,22 0 15,-22 1-15,22-1 16,22 0-16,-44 22 16,22-22-16,23 0 15,-23 22-15,-22 1 16,44-23-16,-22 0 16,-22 0-1,22 0-15,0 22 16,23-21-1,-23-1-15,-22 0 16,22-22-16,0 22 16,-22 0-16,22-22 31,0 22-15,0 0-1,0-22 1,1 0-1,-1 22-15,0 0 16,0-22-16,22 23 16,-22-23-1,0 0-15,1 0 16,21 22-16,-22 0 16,44 0-16,-44 0 15,1-22-15,-1 0 16,22 22-16,-22-22 15,22 0-15,-22 0 16,23 22 0,-1 0-16,-22-22 15,22 0-15,1 23 16,-23-23 0,0 0-16,0 0 15,0 22 1,0-22-16,0 0 15,23 0-15,-23 0 0,44 0 16,-44 0-16,23 0 16,-23 0-1,0 0-15,0 0 16,22-22 0,-22-1-16,23 23 15,-23-22 1,0 0-1,0 22 1,0-44 0,-22 22-16,0 0 15,22-23-15,0-21 16,-22 44-16,0-22 16,0 0-16,0 21 15,0-43-15,22 22 16,-22 22-16,0-45 15,0 45-15,0-22 16,0 22-16,0 0 16,0-22-16,0 21 15,0-43-15,0 22 16,-22 22-16,22 0 16,-22-23-1,22 23-15,0 0 16,-22-22-16,0 0 15,22 22 1,-22-23-16,22 1 16,-22 0-16,22 22 15,0 0-15,0-23 16,0 1-16,-22 0 16,-1-22-1,1 43-15,22-21 16,-22 0-16,22 22 15,0-44-15,0 43 16,-22-21-16,0 0 16,0-45-16,0 45 15,-23-44-15,23-45 16,-22 67-16,22-1 16,-22 1-16,22 22 15,22 0-15,-23 21 16,23 1-16,-44-22 15,44 22-15,-22-22 16,0-23-16,0 45 16,0-44-16,0 0 15,-23-1 1,23 1-16,0 44 16,0 0-16,22-23 15,-22 23-15,0 0 16,22 0-16,-23 0 15,-21-22-15,44-1 16,-22 23-16,0-22 16,0 0-16,0 0 15,0 44-15,22-45 16,0 23-16,-23 0 16,1 0 15,22 0-16,0 0 1,-22 22 0,22-22-16,-22 0 15,0-1 1,22 1 0,-22-22-16,0 0 15,0 22-15,-1-45 16,-21 1-1,22 44-15,0-44 16,22 21-16,-22 23 16,0 0-1,0-22-15,-1 22 16,23 0 0,0 0-16,-22 22 15,0 0 1,22-23-16,0 1 15,0 0 1,-22 22 0,22-22-16,-22 0 15,0 0 1,22 0 0,0 0-1,-22 22 1,22-22-16,-22 22 15,22-23-15,0 1 16,-23 22 0,23-22-16,-22 0 15,0 0-15,22 0 16,0 0 0,-22 0-1,0 22-15,22-23 16</inkml:trace>
  <inkml:trace contextRef="#ctx0" brushRef="#br0" timeOffset="29643.9357">10200 10196 0,'-22'0'31,"0"-22"-31,-45 22 16,1 0-16,-23-23 15,23 23-15,-23-22 16,1 22-16,-1-22 16,1 0-16,-23 22 15,23-22-15,44 0 16,-1 22-16,-21-22 15,44 22-15,-22-22 16,21 22-16,1 0 16,-22 0-1,22 0 17,-22 0-32,22 0 31,-23 0-31,23 0 15,-22 0-15,22 0 16,-67 0-16,23-22 16,-23 22-16,-21 0 15,66 0-15,-45 0 16,-22 0-16,23 0 16,-1 0-16,23 0 15,-22 0-15,-1-23 16,23 23-16,-1 0 15,1 0-15,0 0 16,21-22-16,-43 22 16,21 0-16,-21-22 15,44 22-15,-23 0 16,23 0-16,0 0 16,0 0-16,21 0 15,-43-22-15,22 22 16,22 0-16,-45 0 15,23-22 1,22 22-16,-44 0 0,-1-22 16,45 0-1,-66 0-15,43 22 16,-21 0-16,-1-23 0,1 23 16,0 0-16,44 0 15,-45 0-15,1 0 16,22 0-1,-45-22-15,23 22 16,-1-22-16,23 22 16,-44-22-16,-1 0 15,1 22-15,43 0 16,-21 0-16,22 0 16,-1 0-16,-21-22 15,22 22-15,0 0 16,-1 0-16,1 0 15,22-22-15,-22 22 16,22 0-16,-45 0 16,1 0-16,22 0 15,-45 0-15,45 0 16,0 0-16,21 22 16,-21-22-16,22 0 15,22 44 48,-22-22-63,22 22 15,-22-21-15,22-1 16,0 0-16,-22 22 16,0-22-1,22 0-15,0 0 16,-23 1-16,23-1 15,0 0-15,0 0 16,0 0-16,0 0 16,0 22-1,23-44-15,-23 45 16,0-23-16,22-22 16,0 0-16,0 22 15,-22 0-15,22 0 16,22-22-16,-22 44 15,45 1-15,-1-1 16,23 0-16,43 0 16,-21-22-16,0-22 15,88 22-15,-89 23 16,45-45-16,22 0 16,-22 22-16,0-22 15,0 22-15,-22 0 16,-23 0-16,45-22 15,-44 22-15,44-22 16,-45 22-16,45 1 16,44 21-1,-88-44-15,44 0 16,-44 0-16,-1 0 16,-21 0-16,21 0 15,-21 0-15,-1 0 16,23 0-16,0 0 15,43 0-15,-43 0 16,0 0-16,-23 0 16,-21-22-16,21 22 15,-22 0-15,1 0 16,-23 0-16,22 0 16,1-22-16,-1 22 15,1 0-15,-1 0 16,-44-23-16,0 1 15,22 0-15,1 0 16,-1 0 0,-22 0-16,22 22 15,-22-22-15,1 0 32,-1-1-32,-22 1 15,22 0 1,-22 0-16,0 0 31,0 0-31,-22 22 16,0 0-16,22-22 15,-45-22 1,23 44-16,22-23 16,-22 1-16,0 0 15,0 0 1,22 0-16,0 0 15,-22 22-15,0 0 16,22-22 15,-23 0 79,1 22-95,0 0 95,22-23-95,0 1 17,-22 22-17,0-22-15,0 22 16</inkml:trace>
  <inkml:trace contextRef="#ctx1" brushRef="#br0">17408 941 40 0,'-4'-23'20'0,"13"46"3"0,-9-23-20 16,0 7 1-16,-5-1 0 15,1-9 1-15,-1 6 0 16,-3 0-3-16,-1 1 0 16,0 9-3-16,-4 10 0 15,-1 10 3-15,1 14 1 16,4 19-2-16,5 17 1 16,-1 10-2-16,1 3 1 15,0 7-1-15,4 10 0 16,-5-14-1-16,1-12 1 15,-1-8-5-15,5-16 1 16,0-16-11-16,-4-14 0 0,-1-13-22 16,-3-17 0-16</inkml:trace>
  <inkml:trace contextRef="#ctx1" brushRef="#br0" timeOffset="419.701">17218 1180 31 0,'13'-7'15'0,"23"-36"6"16,-19 30-17-16,6-10-4 15,7-11 0-15,10-5-4 0,0-8 1 16,4 1 4-16,5 9 1 15,-9 4 2-15,-5 16 0 16,-8 17 2-16,-9 10 1 16,-5 14-3-16,-4 12 1 15,-9 14-5-15,-5 13 0 16,5 0 0-16,-4-3 1 16,-5-4-2-16,-4-6 0 15,-1-4-4-15,-3-9 0 16,-10-7 2-16,-8-4 1 15,-5-6 1-15,-9-3 1 16,5-11-1-16,4-2 1 16,5-11 0-16,8 0 0 0,5-3 0 15,13 0 0-15,5-6-17 16,13-1 1-16,4 4-7 16,5-10 1-16</inkml:trace>
  <inkml:trace contextRef="#ctx1" brushRef="#br0" timeOffset="870.802">17970 841 38 0,'-4'-6'19'0,"4"12"6"0,0 1-19 16,0 0-4-16,0-4 1 15,0 4-3-15,0 3 1 16,4 0-2-16,1 16 1 16,-1 4 0-16,1 6 0 15,-1 11-1-15,0 3 1 16,-4 9-1-16,0-2 1 16,-4 2 0-16,0-5 1 15,-1-15 0-15,1-6 0 16,-1-13 1-16,1-16 1 15,-5-18-2-15,-9-19 0 16,5-13-1-16,0-17 1 16,4 3-2-16,9-6 1 0,9 3 2 15,8 0 1-15,10 0-4 16,8 10 0-16,5 6 1 16,0 11 0-16,0 19 0 15,-9 0 1-15,0 11-2 16,-13 9 1-16,-5 10-8 15,-4 1 1-15,0 2-10 16,-1 4 0-16,6 3-10 16,-1-13 0-16</inkml:trace>
  <inkml:trace contextRef="#ctx1" brushRef="#br0" timeOffset="1261.5341">18382 1040 45 0,'-13'17'22'0,"39"20"2"0,-17-24-23 0,4-7 2 0,5 4 1 16,4-3-4-16,0-4 0 15,9-3 0-15,0-3 1 16,0-7-2-16,0-3 1 16,0-7 0-16,4-3 0 15,1-11 0-15,-1-2 1 16,-4-7-3-16,-4 6 1 15,-10 1 3-15,-8 3 0 16,-9 3-2-16,-4 3 0 16,-9 14 0-16,-5 0 0 0,-4 13 1 15,0 13 0-15,-5 20-2 16,1 0 0-16,-1 17 2 16,0 10 0-16,5 13-1 15,5 3 0-15,3-13-1 16,10 0 0-16,8-10 2 15,10-10 0-15,8-13-7 16,4-13 1-16,10-17-11 16,-1-13 1-16,14-11-15 15,-5-9 0-15</inkml:trace>
  <inkml:trace contextRef="#ctx1" brushRef="#br0" timeOffset="1515.6717">19077 1074 46 0,'-27'-10'23'16,"40"13"0"-16,1 4-22 0,-1-4-1 0,5 4 0 15,4-1 0-15,4 1 0 16,5-4 0-16,5 4 1 16,3-7-3-16,1-7 1 15,0 4-2-15,9-4 0 16,-5 1-1-16,0 2 1 15,-4 1-2-15,-5 0 1 16,-8 3 0-16,0 0 0 16,-1-7-11-16,1-3 0 0,4 3 0 15,0 1 0-15</inkml:trace>
  <inkml:trace contextRef="#ctx1" brushRef="#br0" timeOffset="1936.4792">20134 891 37 0,'0'10'18'0,"-4"0"7"16,-1-10-20-16,1 13-5 15,-5-3 0-15,0 0 0 16,-4 3 1-16,-9 7-2 15,0 10 1-15,0 7 0 0,-1 3 0 16,6 16 1-16,-1 0 0 16,14 1-2-16,4-4 0 15,8-13 1-15,15-7 1 16,-1-13-1-16,9-10 1 16,4-17-2-16,-4-6 0 15,0-17 1-15,0-10 1 16,-9-6-2-16,-4-14 1 15,-5 4 3-15,-13-1 1 16,-4 1-2-16,-10 9 0 16,-8 7 0-16,0 24 0 15,-4 6-3-15,-5 20 0 16,0-3-5-16,4 6 1 0,1 0-10 16,8 4 1-16,5-1-15 15,8-9 1-15</inkml:trace>
  <inkml:trace contextRef="#ctx1" brushRef="#br0" timeOffset="2372.1557">20307 924 33 0,'17'7'16'0,"1"56"7"0,-13-46-17 16,-1 2-4-16,5 11 0 16,-5 7-3-16,1-1 1 15,-5 4 1-15,0 0 0 16,-5 6-3-16,1-6 0 16,-1-3 2-16,1-4 0 15,0-10 0-15,4 4 1 16,0-14 1-16,4-3 1 15,5-7 1-15,0-23 0 16,0-10-2-16,-1-9 0 16,1-5-2-16,0-2 0 15,4-4 2-15,5 10 0 16,4 4-3-16,5 3 1 0,-1 6-1 16,5 4 0-16,0 6 0 15,-4 7 0-15,4 1-1 16,-9 2 1-16,4 4-3 15,-3-1 1-15,-6 4-12 16,1 4 1-16,0-4-14 16,-1 3 0-16</inkml:trace>
  <inkml:trace contextRef="#ctx1" brushRef="#br0" timeOffset="3573.6674">21209 1166 38 0,'-4'7'19'0,"13"-7"1"0,-9 0-18 16,0 0 0-16,0-7 0 15,0 1-2-15,-5-1 0 32,-12-6 0-32,-5 3 0 15,-1-7 1-15,-7 11 0 16,3-4-1-16,5 10 0 15,0 10 2-15,-5-4 0 16,5 14 0-16,0 4 1 16,0 5-2-16,0 18 1 15,4 13-3-15,9-4 0 16,5 0 1-16,13-6 1 16,8-3-2-16,10-14 0 0,8-7-1 15,5-12 0-15,0-18 0 16,0-12 0-16,-1-21-2 15,1-6 1-15,-9-23-6 16,0-11 1-16,-9-12 8 16,-4 3 0-16,-9-7 4 15,0-4 1-15,-5 18-1 16,-4 16 1-16,0 16-1 16,0 11 1-16,-4 6-2 15,4 10 1-15,-5 10-3 16,1 3 0-16,0 14-1 15,-1 0 0-15,1 3-1 16,4 10 1-16,0 3 0 16,-5 0 1-16,1 10-1 0,4 10 0 15,-5 1 4-15,5 12 0 16,0 4-1-16,5 13 0 16,-1 0-2-16,5 3 0 15,0 7-1-15,0-14 0 16,4-9-1-16,5-10 1 15,4-4 0-15,4-2 1 16,5-15-2-16,5-9 1 16,-1-16-2-16,5-11 1 15,9-3 2-15,-1-13 1 16,1-7-3-16,0-10 0 16,-5 4 2-16,-4-1 0 0,-9-6-1 15,0 3 0-15,-14 4 0 16,-8-1 0-16,-4 1 0 15,-5 3 1-15,-5 3-1 16,1 6 1-16,-1 8-2 16,-3 9 1-16,-6 7-2 15,-8 10 1-15,5 10 2 16,-1 10 0-16,0 13-1 16,0 10 1-16,1-3-1 15,3-4 0-15,6 1 0 16,3-1 0-16,5-6-2 15,9-7 1-15,4-13-6 16,9-10 1-16,5-7-4 16,4-9 1-16,13-14 3 0,5-10 0 15,0-10 2-15,-5 0 0 16,0-3 8-16,-4 7 1 16,-9 6 2-16,-9 7 0 15,-4 9 0-15,-5 8 1 16,-4 6-6-16,0 10 0 15,0 6-1-15,-1 11 0 16,1 3-1-16,0 0 0 16,4 3 0-16,-4 0 1 15,4 3-2-15,-4 1 1 16,0-11 0-16,-4-6 1 16,-5-10 0-16,-5-10 0 15,1-10 1-15,-10-16 0 0,1-17-2 16,0-20 1-16,0-20-1 15,4-3 1-15,9 3-1 16,9 23 1-16,8 7-1 16,5 10 0-16,9 9 1 15,5 21 0-15,4 3-2 16,-1 10 1-16,1 0-5 16,5 0 1-16,-6 10-9 15,-3-3 0-15,-5-4-26 16,-9 0 0-16</inkml:trace>
  <inkml:trace contextRef="#ctx1" brushRef="#br0" timeOffset="4924.3278">20338 1827 37 0,'9'6'18'0,"-14"4"3"16,5-3-19-16,0 3 0 16,-4 0 1-16,-1 6-3 0,5 4 0 15,-4 4 0-15,4 5 0 16,0 11 3-16,0 10 0 15,0 16-2-15,4 14 1 16,5 9-2-16,-4 8 1 16,-1-1-2-16,-4-7 1 15,0-9-4-15,0-4 0 16,0-13-13-16,0-9 1 16,-4-11-9-16,-10-17 0 15</inkml:trace>
  <inkml:trace contextRef="#ctx1" brushRef="#br0" timeOffset="5795.4869">19877 2480 41 0,'0'0'20'0,"62"7"3"16,-35-7-22-16,22 0-1 15,13-3 0-15,8-7-1 16,6-10 1-16,-6-4-3 15,-3-2 1-15,-5-4-1 16,-5 7 1-16,-8 0 0 16,-9 3 1-16,0 3 1 15,-5 4 0-15,-4 10 7 16,-4 6 1-16,-1 13-6 16,1 14 0-16,-5 10 1 0,0 17 1 15,0-4-4-15,0 10 0 16,-4-10 0-16,-5 0 1 15,-4-7-2-15,-5-13 1 16,1-9 0-16,-5-11 0 16,-5-13 0-16,-3-13 0 15,-1-17 0-15,-5-10 1 16,-3-16-1-16,3-7 0 16,10-4 3-16,4 7 1 15,9 11-4-15,4 6 1 16,5 9-1-16,8 1 0 15,5 7-1-15,9-4 1 0,0 3-4 16,0 7 0-16,0 10-6 16,0 7 0-16,-1 3 1 15,1 13 0-15,9-3-8 16,0 10 1-16,-1 0 3 16,1 3 1-16,0-3 79 31,-36-89-67-31,44 152 4 15,1-77 0-15,-14-3-2 16,-8-6 0-16,-10 0 1 16,-8-4 0-16,-9 1-2 15,-5-1 0-15,-8-3-2 16,-10 3 1-16,-3 4 0 16,-1 3 1-16,-4 7-2 15,0 6 1-15,0 7 4 0,-1 10 0 31,1 46-2-31,5-6 0 16,8-17-1-16,4-7 0 16,1-16-1-16,8-10 0 15,10-13-2-15,-1-11 1 16,0-16-3-16,5-13 0 16,4-13 4-16,0-11 0 15,0 1 0-15,0 6 1 16,1 20 6-16,-6 14 0 15,1 12-4-15,0 18 0 16,4 16-3-16,0 3 1 16,4 7-1-16,5 3 0 0,5-10-10 15,4-7 0-15,-1-6-5 16,1-10 0-16,-4-10-16 16,-5-10 1-16</inkml:trace>
  <inkml:trace contextRef="#ctx1" brushRef="#br0" timeOffset="6530.3571">22179 2165 45 0,'4'3'22'0,"18"77"3"15,-13-57-23-15,4 7-1 16,5 3 1-16,0-6-3 16,4 6 1-16,0-10-1 15,-4-3 1-15,-1-7-1 0,1-6 1 16,-5-7 0-16,1-10 0 15,-6-13 0-15,1-14 0 16,0-12 0-16,4-1 1 16,5 0 4-16,0 10 0 15,8 14-3-15,1 9 0 16,4 10-2-16,0 14 1 16,0 6-1-16,4 4 0 15,1 0 0-15,8-4 0 16,0 0-3-16,0-3 0 15,-4-10 0-15,-4-3 1 16,-5-4 1-16,-9-6 1 0,-5 0 0 16,-8-7 1-16,-9-7-2 15,-9-3 1-15,-8 10 4 16,-5 7 0-16,-5 13-1 16,0 23 0-16,1 10-1 15,-1 17 0-15,10 13-3 16,8 7 0-16,9-7-1 15,9-7 1-15,4-12-5 16,9-8 1-16,5-19-2 16,-1-7 0-16,1-20 4 15,-5-10 0-15,-4-10 3 16,-5-10 1-16,-4-6 0 16,-5-11 1-16,0 4 5 15,1 17 0-15,4 12-3 16,0 18 1-16,4 16-4 0,5 10 1 15,-1 13-1-15,1 3 1 16,0 1-4-16,4 3 1 16,-9-7 1-16,-4-7 0 15,0-16-1-15,-9-10 1 16,4-10-1-16,-4-10 0 16,0-13 0-16,5-10 1 15,3-7 0-15,1 1 0 16,9 9 2-16,4 7 1 15,9 9-3-15,0 11 1 16,0 6-7-16,0 7 0 16,0-3-7-16,0 3 1 0,9 0-6 15,0-7 0-15,4-2-1 16,5-1 0-16</inkml:trace>
  <inkml:trace contextRef="#ctx1" brushRef="#br0" timeOffset="6831.4532">23794 2009 43 0,'-9'-10'21'0,"-58"10"5"15,45 4-21-15,-13 5-5 16,-5 5 1-16,0-4 2 16,5 6 1-16,4 4-6 15,13 3 0-15,9 11 0 16,5-5 1-16,13 1 2 16,8 3 1-16,1-3-3 15,4 0 0-15,0-3 3 16,5-1 0-16,-5-3-1 0,-4 1 0 15,-9-8-3-15,-5-2 0 16,-8-4 1 0,-10-4 1-16,-8-6 0 0,-4 0 1 15,-5 0-2-15,4 3 1 16,5-3-6-16,4 4 0 16,10-1-1-16,12-6 1 15,14-7-9-15,8-7 0 16,10-3-6-16,8-10 0 15</inkml:trace>
  <inkml:trace contextRef="#ctx1" brushRef="#br0" timeOffset="7341.4072">24002 2152 43 0,'9'-7'21'0,"-9"14"4"0,0-7-23 0,0 0 0 16,-5 3 1-16,1 0-3 15,-5-3 0-15,-4 7 2 16,4 6 0-16,-5 11-2 15,1 9 1-15,4 7 0 16,0-1 0-16,5 1-1 16,4-3 0-16,4-11 0 15,1-6 1-15,4-10-1 16,0-10 0-16,-1-10-1 16,-3-13 0-16,-1-10 1 15,1-10 1-15,-5-4 0 16,4 7 0-16,1 7 0 15,3 10 1-15,1 16 1 0,0 14 0 16,4 3-2-16,1 6 1 16,8 11-2-16,9 0 1 15,4-4-2-15,9-7 1 16,10-6-3-16,7-13 0 16,6-7 0-16,4-10 1 15,-9-10 2-15,-9-13 0 16,-9-17-3-16,-9-19 0 15,-13-17 5-15,-13-14 1 16,-13-19 1-16,-9 3 0 16,-10 23 2-16,1 40 1 15,0 43-6-15,0 50 1 0,0 43-1 16,4 53 1-16,14 13-1 16,8 10 0-16,18-16-7 15,5-7 0-15,13-30-13 16,0-13 1-16,-1-33-24 15,1-23 0-15</inkml:trace>
  <inkml:trace contextRef="#ctx1" brushRef="#br0" timeOffset="10733.9551">14634 5111 31 0,'-9'-17'15'0,"13"27"4"15,-4-10-16-15,0 0-3 0,5 0 1 16,-5 0 2-16,0 4 0 16,-9-4-3-16,-4 0 0 15,-9 3 0-15,-5-3 0 16,-8 0 0-16,-10 0 0 15,-8 0 0-15,-13 3 1 16,-9-6-2-16,-1 0 1 16,-3 3 0-16,-1-4 0 15,0 4 0-15,1-6 0 16,-5 9 0-16,-5-3 0 16,-13 0 1-16,1 3 0 0,-1 4-1 15,-4 3 1-15,-9-3 0 16,-9 3 1-16,9 0-1 15,4 6 1-15,14-3-2 16,4-3 1-16,9 0-1 16,8-6 1-16,-3 2-2 15,-1-2 1-15,0-4 0 16,1 0 0-16,-10 0 0 16,-8 0 1-16,-9 0-2 15,-18 0 1-15,4-4 0 16,5-2 1-16,0-1 0 15,5-3 0-15,-1-3-3 16,9-1 1-16,5-2 1 16,0 3 0-16,-5 3 0 15,0-7 0-15,-17-6 0 0,8 0 1 16,0-1-2-16,1 1 1 16,-10 3-1-16,-8 0 1 15,-5 0 0-15,9 7 0 16,0 7 1-16,-4 6 0 15,-5 0-2-15,9 6 1 16,5 4-1-16,4 7 1 16,0 3 0-16,0-10 1 15,0-10-1-15,8 0 0 16,1-4 0-16,0 4 0 16,-9-3-1-16,-13 0 0 15,4 3 1-15,0 13 1 16,-4 0-1-16,-5 7 0 15,0-3-1-15,14-1 1 0,12-2 1 16,6 2 0-16,3-9-2 16,5 3 1-16,-4 0-1 15,0 6 1-15,-1 7-1 16,1 4 1-16,-5 6-1 16,-4-3 1-16,-5 3 1 15,14 7 1-15,17 0-3 16,18-4 1-16,18 4-1 15,17-3 0-15,19 2 1 16,16 1 0-16,15-3 0 16,12 9 0-16,9-16 0 15,9 7 0-15,9-8 1 16,9-5 0-16,18-4-2 0,4-4 1 16,13 4 0-16,9-7 0 15,18-3 0-15,17-6 1 16,0 2-2-16,5-6 1 15,9-3 0-15,4 3 1 16,-17-3-1-16,-10-1 0 16,-8 11 2-16,0-7 0 15,0 7-1-15,-10-1 0 16,-3 7-1-16,8-6 0 16,5 3 0-16,9-3 1 15,-5 3-1-15,0-7 1 16,9 4-2-16,0 3 0 15,-9-1 1-15,0 5 1 0,9-4-1 16,5 6 0-16,-1 7 0 16,5-3 1-16,18 7-1 15,8-1 1-15,-4-2-2 16,18 2 1-16,4-9 0 16,0-1 0-16,5-2 0 15,-1-11 0-15,1 0-1 16,-5-6 1-16,4-4 0 15,-8-6 1-15,0 6 0 16,0-2 0-16,-5-1-1 16,-13 10 0-16,0 6-1 15,4-2 0-15,-13-1 2 16,-4 7 0-16,0-7-1 16,0-10 0-16,-14-2-1 0,1-8 1 15,3 0 0-15,6-9 1 16,-14-1-3-16,-9-6 1 15,-4-3 0-15,-9-1 1 16,-18 1 1-16,-18-4 0 16,-17-3 0-16,-22-4 0 15,-14 1 2-15,-8-7 0 16,-14-4-4-16,-9-2 0 16,-8-4 1-16,-5-4 1 15,-9-2-2-15,-4 12 0 16,-4 7-5-16,-5 11 0 15,-9 5-8-15,-9 14 0 16,-8 7-14-16,-10 10 1 0</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30T19:01:29.839"/>
    </inkml:context>
    <inkml:brush xml:id="br0">
      <inkml:brushProperty name="width" value="0.05292" units="cm"/>
      <inkml:brushProperty name="height" value="0.05292" units="cm"/>
      <inkml:brushProperty name="color" value="#00B050"/>
    </inkml:brush>
    <inkml:context xml:id="ctx1">
      <inkml:inkSource xml:id="inkSrc16">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5-10-30T19:04:24.277"/>
    </inkml:context>
  </inkml:definitions>
  <inkml:trace contextRef="#ctx0" brushRef="#br0">16227 1147 31 0,'0'0'15'0,"35"-7"7"0,-26 0-16 0,0 1-4 16,0-1 1-16,0 0 0 15,-1 1 0-15,-3 6-3 16,-1 0 0-16,1 3 0 16,-1 14 1-16,1 22 0 15,3 15 1-15,1 19-1 16,5 6 0-16,-1 14-1 16,5 13 0-16,-5-3-2 15,0-3 1-15,0-4-10 16,1-23 1-16,-6-13-23 15,1-14 0-15</inkml:trace>
  <inkml:trace contextRef="#ctx0" brushRef="#br0" timeOffset="284.8923">16506 964 38 0,'57'-53'19'0,"27"27"1"0,-57 22-19 16,4 1 2-16,4 10 1 16,1 16 1-16,-6 0 0 15,-3 13-3-15,0 14 1 16,-10 7-4-16,-8 12 0 16,-9 4-3-16,-13-3 1 0,-9-10-1 15,0-4 0-15,-5-13 0 16,-4-13 0-16,-4-7 0 15,-1-13 0-15,5-16-4 16,5-18 0-16,4-12-17 16,4-4 0-16</inkml:trace>
  <inkml:trace contextRef="#ctx0" brushRef="#br0" timeOffset="646.6688">16997 1060 31 0,'40'-13'15'0,"8"0"9"16,-39 13-16-16,0 6-5 16,-9-6 1-16,4 4-4 0,-8 6 1 15,8 10 1-15,-12 6 1 16,12 17-2-16,5 4 0 16,9 6-1-16,4-3 0 15,9-4 0-15,4-10 1 16,0-6 0-16,1-13 0 15,-1-14-1-15,-4-13 1 16,0-23 0-16,-4-7 0 16,-10-9-2-16,-8-11 0 15,-9 10 1-15,-9 7 0 16,-8-3 1-16,-10 12 1 16,-4 18-2-16,-4 6 0 15,-1 10-1-15,5 6 1 0,-4 4-10 16,8 4 1-16,5-4-18 15,13-7 1-15,14-6 13 16,8-7 0-16</inkml:trace>
  <inkml:trace contextRef="#ctx0" brushRef="#br0" timeOffset="1021.0859">17789 885 31 0,'9'-30'15'0,"-5"30"7"16,-8 0-16-16,-5-4-1 15,-4 4 0-15,-5 7-5 0,-4-4 1 16,0 4-1-16,-5 3 0 16,1 0-3-16,-1 10 0 15,5-7 3-15,4 0 0 16,5 4-1-16,8-1 1 15,5 11 5-15,14-4 1 16,8 0-4-16,4 4 0 16,10 3 1-16,-1 0 0 15,1 0-2-15,-10 3 0 16,-4 0-2-16,-8 0 1 16,-6 0 0-16,-8-3 1 15,-8-3-1-15,-15-1 0 16,-3-6-6-16,-5-3 0 0,0-4-7 15,0-10 1-15,0-9-20 16,4-8 1-16</inkml:trace>
  <inkml:trace contextRef="#ctx0" brushRef="#br0" timeOffset="1321.9541">17979 612 37 0,'-4'-13'18'0,"4"13"3"16,0 0-19-16,4 4 1 0,1 2 1 16,3 1-3-16,1 13 1 15,0 10-1-15,0 13 1 16,0 6-2-16,0 11 1 15,0 7-1-15,-5-1 1 16,-4 4-2-16,0-4 0 16,0 0-6-16,0-9 1 15,4-11-19-15,5-13 1 16,0-10 10-16,0-16 0 16</inkml:trace>
  <inkml:trace contextRef="#ctx0" brushRef="#br0" timeOffset="1531.4249">17736 1007 41 0,'-5'14'20'0,"41"25"2"16,-19-32-20-16,10 0 0 16,8-7 0-16,5 0 1 15,4-7 1-15,10 0-6 16,-1 1 1-16,0-1-6 15,4 0 1-15,-8 7-5 16,0-10 1-16,-5 4-19 16,0-1 0-16</inkml:trace>
  <inkml:trace contextRef="#ctx0" brushRef="#br0" timeOffset="1803.0014">18572 1163 37 0,'5'3'18'0,"34"11"6"0,-25-8-20 16,-1-2-1-16,9-1 1 15,5 0-1-15,12-3 0 16,6 0-5-16,3-3 0 0,10-7-8 15,-5 0 0-15,0-3 7 16,-4 0 0-16,-1 6-15 16,-3-10 0-16,-6 4 3 15,1 3 1-15</inkml:trace>
  <inkml:trace contextRef="#ctx0" brushRef="#br0" timeOffset="2147.4265">19559 1001 38 0,'-27'-7'19'0,"-17"37"2"16,35-24-18-16,-4 4-3 16,-5 7 0-16,-4 0 1 15,0 6 1-15,0 10-2 16,4 13 0-16,-4 1-1 16,9 9 1-16,4 4-1 0,5-7 1 15,8-6 0-15,9-11 1 16,14-6 0-16,4-17 0 15,9-10-2-15,-1-12 1 16,1-15-1-16,-4-9 0 16,-10-13 2-16,-8-4 1 15,-14-6 0-15,-8-8 1 16,-9 11 0-16,-10 14 1 16,1 12-4-16,0 7 0 15,0 10-1-15,-4 7 1 16,3 3-7-16,1 7 0 15,5-1-7-15,3 1 1 0,5-4-14 16,5-3 0-16</inkml:trace>
  <inkml:trace contextRef="#ctx0" brushRef="#br0" timeOffset="2477.2983">19683 1084 43 0,'9'23'21'0,"26"30"2"15,-22-33-23-15,1 6-1 16,3 1 0-16,5 6 1 16,1 0 1-16,3-6-1 15,-4 3 1-15,-4-7-1 16,0-10 0-16,-5-3 0 16,-13-10 1-16,0-7 1 0,-9-19 0 15,-9-4 0-15,1-13 0 16,-1-14 0-16,5 4 1 15,4 7-2-15,9 13 1 16,4 3-2-16,10 13 1 16,3 7 0-16,1 7 0 15,4 0-4-15,5 3 1 16,4 0-8-16,0 0 1 16,4-4-2-16,-4 4 1 15,4-6-21-15,5 2 1 16</inkml:trace>
  <inkml:trace contextRef="#ctx0" brushRef="#br0" timeOffset="3514.406">20612 1074 43 0,'35'13'21'0,"-17"7"6"0,-18-20-22 0,5 0-3 16,-5 0 1-16,0 0-3 16,-5 0 0-16,1-10-2 15,-5 0 0-15,0 0-1 16,-9 7 1-16,1-4 0 15,-14 14 1-15,-5-1 3 16,1 11 0-16,-5 6 0 16,5 10 1-16,4 4-4 15,4-1 1-15,9 7 0 16,10-3 1-16,3-7-4 16,10-9 1-16,8-5-4 15,5-5 1-15,4-18-1 0,4-9 0 16,1-17 6-16,-1-10 0 15,1-16-1-15,-1-7 1 16,-3-17 2-16,-1-6 0 16,0-10 8-16,0 20 1 15,-4 13-8-15,-5 16 1 16,0 14-2-16,0 6 0 16,-4 17-1-16,0 20 0 15,0 7-1-15,4 13 1 31,9 30-3-31,1 6 0 16,3 0 0-16,1 1 1 16,4-8 1-16,0 1 1 0,0-10-2 15,0-7 1-15,-1-10 0 16,6-10 1-16,4-3 0 16,0-13 0-16,4-10-1 15,0-7 1-15,5-4-2 16,-1 1 1-16,-8-3-1 15,-4-4 0-15,-10-4 2 16,-4 1 1-16,-8 0-2 16,-6-10 0-16,-8 3 1 15,-4 0 0-15,-5 4-2 16,-4 2 1-16,0 4 2 16,-5 17 0-16,0 6 1 15,-4 14 0-15,-4 6-4 0,-1 7 0 16,0 7 1-16,1-1 1 15,8 4-1-15,5 0 1 16,4-7-2-16,9 0 1 16,9-10-3-16,4-6 0 15,9-7 1-15,9-4 0 16,5-6 1-16,3-6 0 16,1-7 1-16,5-1 1 15,3-6-1-15,-4-3 0 16,5 3-1-16,-5 4 0 15,-8 2 0-15,-5 8 0 16,0 6 3-16,-9 6 0 16,0 4-2-16,0 14 0 15,0 2-2-15,0 11 0 0,1-8 3 16,-6-2 0-16,5-4-4 16,-4 0 1-16,-5-6 2 15,-4-10 1-15,-4-11-1 16,-10-9 0-16,-4-17 0 15,-8-13 0-15,-5-13 1 16,-5-7 0-16,5 0 5 16,4 13 0-16,9 13-6 15,5 7 1-15,8 17-2 16,10 3 1-16,3 10 0 16,10 0 1-16,13 0-3 15,-1 0 0-15,6 7-7 16,-5 0 0-16,-5-1 0 0,-4-6 0 15,-5 0-27-15,-3-3 0 16</inkml:trace>
  <inkml:trace contextRef="#ctx0" brushRef="#br0" timeOffset="4219.3641">20249 1949 36 0,'22'-16'18'0,"0"19"6"0,-22-3-17 0,5 17 0 15,-1 6 0-15,5 17-5 16,0 13 1-16,9 17-5 16,4 6 1-16,4 0-1 15,-3-3 0-15,-1 0-8 16,-5-10 0-16,-3-6-3 16,-10-14 1-16,-8-7-14 15,-10-9 1-15</inkml:trace>
  <inkml:trace contextRef="#ctx0" brushRef="#br0" timeOffset="4639.8644">19948 2324 46 0,'14'27'23'0,"56"3"0"0,-43-27-22 15,8-6-1-15,10-7 0 16,-1-4 1-16,4-5 0 15,1-1-3-15,0 0 0 16,0-7 1-16,-1 7 0 16,5 10 1-16,0 7 0 15,5 10 2-15,4 19 0 16,-5 11 2-16,-3 9 0 0,-6 11-2 16,-4-8 0-16,-8-2-3 15,-5-11 0-15,-13-6 2 16,-5-10 0-16,-9-10-4 15,-8-17 0-15,-9-19 4 16,-10-14 0-16,-3-16 0 16,-1-11 0-16,1-9-2 15,8 6 1-15,9 11-1 16,9 12 0-16,9 14 3 16,13 6 1-16,5 21-2 15,4 9 0-15,0 10-8 16,8 1 0-16,1 6-7 15,5-4 1-15,-1 1-20 0,0-7 1 16</inkml:trace>
  <inkml:trace contextRef="#ctx0" brushRef="#br0" timeOffset="5015.4377">21422 2172 33 0,'31'-7'16'0,"-5"10"7"0,-21 1-16 16,4-8-1-16,-9 4 0 15,4 0-5-15,-8-3 0 16,-1 0-1-16,-4-4 0 15,-4 7 0-15,0 0 1 16,-5 7-1-16,0 6 0 16,-4 10 0-16,5 7 0 15,-1 10 0-15,5 3 0 16,4 0 0-16,4 4 0 0,5-4 0 16,5-13 0-16,8-7 1 15,-4-13 0-15,0-7-1 16,0-13 0-16,-5-13 0 15,-4-14 0-15,0-9 0 16,4-4 1-16,5 14 0 16,5 12 1-16,3 11 4 15,5 13 0-15,5 17-6 16,4 9 1-16,4 11-1 16,1 3 1-16,-5-1-5 15,0-5 1-15,0-4-6 16,0-11 0-16,0-9-12 15,-5-16 0-15,1-4-2 16,-5-7 0-16</inkml:trace>
  <inkml:trace contextRef="#ctx0" brushRef="#br0" timeOffset="5766.2658">21842 2069 48 0,'-4'3'24'0,"22"50"5"0,-14-33-24 15,0 7-5-15,5 6 0 16,4 0 0-16,1 0 1 15,3-3 0-15,1-3 0 16,0-1-3-16,0-9 1 16,-1-4 0-16,-3-13 1 15,-6-10 1-15,-3-3 0 16,-1-10 3-16,5-4 0 0,0-3-3 16,4 0 1-16,5 0-1 15,4 1 1 1,5 9-1-16,-1 6 0 0,5 4-2 15,-4 7 1-15,4 10-1 16,4 9 1-16,0 1-2 16,5 3 0-16,5 0 0 15,-1 0 0-15,4-7 1 16,-3-3 0-16,-1-3 0 16,-4-11 1-16,-9-6 0 15,-9-3 0-15,-13-10-1 16,-9-7 1-16,-9-7 2 15,-4-2 0-15,-5 2-2 16,0 14 1-16,-4 13 0 16,0 10 0-16,0 17-1 0,0 12 1 15,0 11-1-15,4 7 0 16,5 2-1-16,8-5 0 16,10-5-4-16,8-9 0 15,0-10-1-15,5-3 0 16,0-17 2-16,-1-14 1 15,1-5 2-15,0-11 1 16,-5-7 0-16,-4-3 1 16,0 1 5-16,-5 12 0 15,0 14 0-15,-4 13 0 16,9 16-5-16,0 14 0 16,0 13-1-16,-5 4 0 0,1-7 0 15,-1-7 0-15,1 3 0 16,-1-16 1-16,-4-7-4 15,0-13 0-15,0-13 0 16,-4-10 0-16,-1-17 3 16,-4-3 0-16,5-7 3 15,8 4 0-15,10 13-1 16,-1 9 1-16,9 8-2 16,5 12 0-16,4 4-2 15,0 7 1-15,0 3-11 16,4-7 1-16,0 1-10 15,5-8 0-15,0-9-6 16,4-3 1-16</inkml:trace>
  <inkml:trace contextRef="#ctx0" brushRef="#br0" timeOffset="6111.6798">23422 1969 43 0,'13'0'21'0,"-17"24"5"0,-1-18-22 15,-3 1-4-15,-10-1 1 16,-9-2-2-16,1 2 1 15,-5-2-5-15,0 2 1 16,0 1 1-16,0 3 1 31,0 16 7-31,13 4 1 16,9 0-4-16,9-3 1 16,9-1-2-16,9-6 1 15,0 3-1-15,4 1 0 16,0-1 0-16,-4-3 1 0,-10-4-4 15,-3 1 1-15,-10-4-1 16,-8-3 0-16,-9-3 0 16,-13-7 1-16,-5 0-1 15,0-4 0-15,-4-5-7 16,8-5 0-16,10 1 2 16,12 3 1-16,14-3-16 15,9-1 0-15,9 1 15 16,9-3 0-16</inkml:trace>
  <inkml:trace contextRef="#ctx0" brushRef="#br0" timeOffset="6652.1779">23882 2095 39 0,'18'-13'19'0,"-18"3"7"0,-9 13-20 16,-4-6-2-16,-5 3 0 15,0 0-4-15,-4 10 1 16,-4 10-1-16,-1 7 0 16,1 2 0-16,-5 11 0 15,13 3 2-15,5-3 0 16,4-7-4-16,4-6 0 16,5-7 5-16,5-10 0 15,4-14-9-15,-1-9 1 0,1-10 4 16,0-7 1-16,0-10 1 15,9-3 0-15,-5 3 2 16,0 10 0-16,1 21 1 16,3 9 1-16,1 16-1 15,4 11 1-15,0 9-5 16,5 4 0-16,8-4 0 16,9-9 1-16,5-10-5 15,4-17 1-15,0-14-1 16,0-9 0-16,-4-13 2 15,-5-17 1-15,-4-17 1 16,-13-16 1-16,-10-11-1 16,-3-12 1-16,-14-17 2 15,-18 10 1-15,0 29 3 0,-4 48 0 16,0 35-4-16,-5 34 1 16,1 50-2-16,8 23 0 15,14 9-2-15,13 5 0 16,13-15-13-16,13-9 1 15,5-16-12-15,-5-18 1 16,-4-12-9-16,-4-21 1 16</inkml:trace>
  <inkml:trace contextRef="#ctx1" brushRef="#br0">16461 6945 0,'-22'0'313,"0"0"-297,0 0 30,22 22-46,-22 0 32,22 0-1,-22 0-15,0-22-1,-1 22 1,23 0-1,0 0-15,-22-22 16,22 22 0,0 1-16,-22-23 15,22 22 1,0 0 15,0 0 0,-22 0-15,22 0 0,0 0 31,0 0-32,-22-22-15,22 23 16,-22-1 15,22 0-31,-22 0 31,22 0-31,-22 0 16,22 0 31,-23 0-32,1 0 17,0 1-17,22-1 1,0 0 0,0 0-16,-22-22 15,0 22 1,22 0-1,-22 0-15,22 0 16,-22 0-16,0 1 16,-1-1-1,1 0-15,22 0 16,0 0 0,-22 0-16,0 0 15,0 0-15,22 1 16,-22-23-1,22 22 1,-22 0-16,22 0 16,-22 0-1,22 0 1,-23-22 31,23 22-32,0 0 1,-22-22 15,22 22 16,0 1-47,-22-23 16,0 0-16,22 22 15,-22 0-15,22 0 16,-22-22-16,22 22 16,-22-22-1,22 22 1,-22-22 0,22 22-1,-23-22 1,23 22-16,0 1 15,-22-23 1,0 22 0,0-22 15,22 22-31,-22-22 62,22 22-62,-22 0 16,22 0 0,-22 0 15,0 0 0,-1-22-15,23 45-1,-22-23-15,0-22 16,0 22-16,22 22 16,-22-44-16,0 22 15,22 0-15,-22 0 16,0 1 0,-1-23-16,23 22 15,-22-22 79,0 44-78,22-22-16,-22-22 15,0 22-15,0-22 16,22 22-1,-22-22 48,0 22-47,22 0-1,0 1-15,-23-23 16,1 0-16,0 22 15,22 0 1,-22-22 31,0 22-31,22 0-16,-22 0 15,0-22-15,0 22 16,22 0-1,-23-22 1,23 23 62,-22-23-62,22 22-16,0 0 15,-22-22 1,0 22-16,0-22 16,22 22-1,0 0 63,-22 0-62,22 0 0,-22-22-16,22 22 15,0 1-15,-22-23 16,22 22 0,-23-22-1,23 22 1,0 0-1,-22-22-15,22 22 32,0 0-17,-22-22 1,22 22 0,-22-22-1,22 22 1,0 0-1,0 1 17,0-1-32,-22 0 15,22 0 1,-22-22-16,22 22 16,0 0-16,-22 0 15,22 0-15,0 1 16,0-1-16,-22-22 15,22 22 1,0 0-16,-23-22 16,23 22-16,0 22 15,-22-22 1,22 0-16,0 1 16,-22-23-16,22 44 15,-22-22-15,22 0 16,0 0-16,0 0 15,-22 0-15,22 1 16,-22-1-16,0 22 16,22-22-1,0 0 1,0 0-16,-22 0 16,-1 0-16,23 1 15,-22-1-15,22 0 16,0 0-16,0 0 15,-22 0-15,22 0 16,-22-22 0,22 22-16,-22 1 0,22-1 31,0 0-31,0 0 16,-22-22-1,22 22 16,0 0-15,-22-22-16,22 22 16,0 22-16,-22-21 15,22 21 1,-23-44-16,23 22 16,-22 0-16,22 0 15,0 0 1,0 0-16,-22 1 15,22 21-15,-22-44 16,22 44-16,0-22 16,0 0-16,0 0 15,0 0-15,-22-22 16,22 23 0,0-1-1,-22-22 1,22 22-16,-22 0 31,22 0-15,0 0-1,-22 0 1,22 0 0,0 0-1,-23-22-15,23 23 16,0-1-16,0 0 15,0 0 1,0 0 0,0 0 31,0 0-32,0 0 1,0 1-1,0 21-15,0-22 16,0 0-16,0 0 16,0 0-1,0 0 1,0 0 62,0 1-62,0-1-16,23-22 0,-1 22 78,66 22-63,-44-44-15,1 22 16,-1-22-16,-22 22 16,22 0-16,-22-22 15,-22 23-15,23-23 16,-1 0 187,0 0-203,0 0 16,0 0-1,0 0 1,22 0 0,-21 0-1,-1 0-15,0 0 16,0 0-1,0 0-15,0 0 16,0 0-16,0 0 16,1 0-16,-1 22 15,0-22-15,0 0 16,0 0 0,22 0-1,-22 0-15,1 0 16,-1 0-1,0 0 17,0 0-17,0 0-15,0 0 16,22 0-16,-21 0 16,-1 0-1,0 0 1,0 0-1,0 0-15,-22-22 47,22 22-31,0 0 0,0 0-1,1-23 1,-1 23 15,-22-22-15,22 22-1,-22-22 1,22 22 0,-22-22 46,0 0-46,0 0 15,0 0 63,0 0-79,0-1 17,0 1 14,0 0-14,0 0 30,0 0-31,0-22 1,0 22-17,0 0 17,0-1-17,0 1 266,0 0-281,0 0 16,0 0 0,0 0-1,0 0 79,0 0-94,0-1 16,0 1-1,0 0 17,0 0-17,0 0 141,0 0-140,0 0 0,0 0-1,0 0 48,0-1-48,0 1 17,0 0-1,0 0 16,0 0 15,0 0-30,0 0-17,0 0 1,-22 22 31,22-22-32,0-1 142,-22 23-111,22-22-14,0 0-17,0 0 1,0 0 0,0 0 15,22 0 78,0 22-93,-22-22-16,0-1 15,0 1 1,0 0 0,0 0-1,22 22 1,0-22 15,-22 0-15,22 0-16,-22 0 31,0 0-15,22 22-1,-22-23 17,0 1 14,0 0 1,23 22-31,-23-22 0,0 0 30,0 0-30,0 0 15,0 0 1,22-1-32,-22 1 15,0 0 1,0 0-1,22 22 1,-22-22 62,0 0-62,0 0 15,0 0 0,0 0-15,0-1 15,0 1-15,22 22-1,-22-22 17,22 22 61,-22-22-61,22 22-32,0 0 31,0 0-15,1 0-16,-1 0 46,0 0-30,0 0 47,0 0 15,0 0 62,-22 22-140,0 22 16,22-21 0,-22-1-1,22-22 1,-22 22-16,0 0 31,0 0-31,0 0 16,0 22-1,0 1 1,0-23 0,0 0-16,0 0 15,0 0-15,0 22 31,0 23-31,0-45 16,0 0-16,23 0 16,-1-22-16,-22 44 15,22-44-15,-22 22 16,22 0 0,-22 1-16,22-23 15,-22 22-15,0 0 16,22-22-1,-22 22-15,22 0 16,0-22 0,-22 22-16,0 0 15,23 0 1,-1-22 0,-22 23-16,0-1 15,0 0 1,22-22-16,-22 22 78,0 0-62,22 0-1,-22 22 1,0-22-16,0 1 15,0-1 1,0 22 0,0-22-16,0 0 15,0 0 1,0 0 0,0 0-16,0 1 15,0-1-15,0 0 16,0 0-16,0 0 15,0 0 1,0 0-16,0 0 94,0 1-94,0 21 15,0-22 1,0 0 15,-22-22-15,22 22 0,0 0 15,0 0 0,0 0-15,0 1-1,0-1 1,0 0 15,0 0-15,22-22-16,0 0 31,0 22-15,0-22-16,23 0 15,-1 0 1,-44 22 0,22-22-16,0 0 15,0 22 1,0-22 31,0 0-47,1 0 15,-1 0 1,0 0 0,0 0-1,0 0 1,0 0 15,0 0-31,0 0 16,1 0-16,-1 0 15,0 0-15,0 0 16,0 22 0,0-22-16,0 0 15,0 0-15,1 0 16,-1 0-1,0 0 1,0 0 0,0 0-16,0 0 15,0 0 17,0 0-1,1-22-16,-23 0-15,22 22 16,0-22 0,0 0-1,0 0 32,0 0-47,-22 0 16,22 22-1,0-45-15,-22 23 16,0 0 0,23 0-16,-23 0 15,0 0-15,22-22 16,-22 21 0,22 1-16,-22 0 31,0 0-31,22 22 15,-22-22-15,0 0 32,0 0-17,0 0 1,0-1 0,0 1-1,0 0 16,0 0 1,0 0 46,0 0-63,0 0 1,0 0 0,0 0-1,0-1 1,0 1 0,-22 0 15,22 0-31,0 0 15,-22 22 1,22-22 0,-22 0-16,-1 0 15,23 0 1,0-1 0,-22 23-16,22-22 15,-22 0 1,22 0-1,0 0 1,-22 0 31,0 22-31,22-22-1,-22 0-15,22-1 31,0 1-31,0 0 16,-22 0 109,22 0-109,-22 22 31,22-22-32,0 0 1,0 0-1,0 0 79,0-1-94,0 1 16,0-22-1,0 22 1,0 0 0,0 0-1,0 0 17,0-1-1,0 1 0,0 0-31,0 0 31,0 0-15,0 0 0,0 0-1,0 0 1,0 0-1,0-1 1,0 1 0,0 0 77,-23 22-61,23-22-17,-22 0 63,22 0-62,-22 22 0,22-22-16,-22 0 31,22-1-15,-22 23-1,22-22 16,0 0 48,0 0-64,-22 22 1,0-22 15,0 0 157,22 0-142,-23 0-30,23 0 0,-22 22-1,22-23 1,0 1 0,-22 22-16,22-22 15,-22 22 1,22-22-16,-22 0 15,22 0 64,0 0-64,-22 22 1,22-22-16,-22 22 15,22-23-15,0 1 47,0 0 0,-22 22-31,22-22-16,-23 0 47,23 0 125,0 0-141,0 0 16,0 0 0,-22 22 31,22-23-31,0 1-32,0 0 32,0 0 0,0 0-31,0 0 140,0 0-125,0 0 32,0 0-63,0-1 78,0 1-47,0 0-31,22 22 31,-22-22-15,0 0 15,23 0 94,-23 0-94,0 0 32,22 22-32,-22-23 0,22 23-15,-22-22-16,0 0 31,0 0-15,0 0-1,22 0 32,-22 0-47,0 0 32,22 0-32,-22-1 15,22 23-15,-22-22 16,0 0-16,0 0 15,22 0 1,-22 0-16,22 22 16,-22-22-16,0 0 31,23 22 172,-23-23-187,22 23 15,-22-22-15,22 22 15,-22-22-31,22 22 47,-22-22-47,22 22 15,-22-22 1,22 22 15,0 0-15,-22-22-1,22 22-15,-22-22 16,23 22 0,-23-22-16,22 22 31,0 0 172,0 0-187,0 0-1,0 0 17,0 22-32,0 0 31,1-22-16,-1 0 1,-22 22 0,0 0-1,22-22 1,0 22-16,-22 0 16,0 0 15,22-22-31,0 0 15,-22 23 1,22-1 0,-22 0 15,0 0-15,0 0-1,22-22 1,-22 22-1,0 0 1,23-22-16,-23 22 16,0 1-1,0-1 1,0 0 0,0 0-1,22-22-15,-22 22 0,22 0 16,-22 0 15,0 0-31,22-22 16,0 0-16,-22 22 15,22-22 1,-22 23 31,0-1-32,22-22 32,-22 22-31,0 0-16,22 0 16,-22 0-1,0 0 1,0 0 31,23-22-32,-23 23-15,0-1 63,22-22-48,-22 22 1,22-22 0,-22 22-16,22-22 31,-22 22-31,0 0 16,22-22-1,-22 22-15,22-22 31,0 22-31,-22 0 16,22-22-16,1 23 16,-1-23-1,-22 22-15,0 0 16,22-22 0,0 22-1,-22 0-15,22-22 16,-22 22-1,22-22 1,-22 22-16,22 0 16,-22 0 15,22-22-31,1 23 16,-1-1-1,-22 0-15,22 0 16,0 0-1,-22 0-15,0 0 16,22 0-16,0 1 16,0-1-1,-22 0-15,22 0 16,1-22 0,-23 22-16,22 0 15,0-22-15,-22 22 16,0 0-1,22-22 1,0 22 0,-22 1 15,22-23 47,-22 22-62,0 0 140,0 0-140,0 0 15,22-22-16,-22 22-15,0 0 32,22-22-32,-22 22 15,0 1-15,23-1 16,-23 0 0,22 0-1,-22 0 16,22-22-31,-22 22 47,0 0-31,22 0 0,0 23-1,0-23-15,-22 0 16,0 0-1,22 0-15,0-22 16,-22 22-16,0 0 16,0 0-1,23-22-15,-23 23 16,22-23 0,-22 22-16,22-22 15,-22 22 16,0 0-15,0 0 0,22-22-1,-22 22 17,0 0-32,22-22 31,-22 22-16,0 0-15,0 1 16,22-23-16,-22 22 16,0 0-1,22 0 1,-22 0-16,0 22 16,22-44-1,-22 22-15,0 1 31,0-1-15,0 0-16,0 22 16,0 0-1,0-22 1,23-22-16,-23 22 16,0 1-1,0-1 16,0 0-15,0 0 0,0 0-1,0 0-15,0 0 16,0 0 0,0 0 15,0 1 0,0-1-15,0 0-16,0 0 15,0 0 1,0 0 0,0 0 15,0 0-16,22-22 48,-22 23-47,0-1-1,22-22 1,0 22-16,0 0 15,0 0-15,0-22 16,0 0 0,-22 22-16,0 0 47,23-22-16,-1 0 47,0 22-62,0-22-1,0 22-15,0 1 16,0-23-1,0 22 48,1-22-47,-1 22-16,0-22 15,22 22-15,-22-22 16,0 0-16,0 0 15,1 0 1,-1 22-16,0 0 16,44-22-16,-21 22 15,-1-22-15,22 22 16,1-22 0,-1 0-16,-22 0 15,23 0-15,-1 0 16,-22 0-16,0 0 15,23 0-15,-45 0 16,22 23-16,-22-23 16,0 0-16,1 0 15,-1 0 1,0 0 78,0 0-94,0 0 31,0-23-15,-22 1-1,22 0 16,-22 0-15,0 0 15,0 0-15,0 0-16,22 0 16,-22-1-1,0 1-15,0 0 16,0 0-1,23 22-15,-23-22 16,0 0 0,0 0 15,0 0-15,0 0-1,0-1 32,0 1-47,0-22 16,0 22-1,0 0 1,0-22-16,0-1 16,0 23-1,0 0 1,0 0-1,0 0 1,0 0 15,22 22 1,-22-22-32,0 0 62,0-1 188,0 1-203,0 0 0,0 0-47,0 0 15,-22 0 1,22 0 0,0 0-16,-23 0 31,23-1-31,0 1 16,0 0 15,0 0-31,0 0 31,-22 0-15,22 0-16,0 0 15,-22-1-15,0 1 16,22 0 0,0 0-1,-22 22 16,22-22 63,-22 22-94,22-22 16,-22 0-1,-23 0-15,23-23 16,0 23-16,0 0 16,0 0-16,-22 0 15,22 0-15,-1 0 16,1 22-16,0 0 31,0 0-15,22-22-16,-22 22 47,22-23-47,-22 23 31,22-22-31,-22 22 16,22-22-16,0 0 15,-22 22-15,-1-44 16,1 22-1,22 0 1,0 0-16,-22 22 16,0-23-16,22 1 15,-22 0 1,22 0-16,-22 0 16,0 0-1,22 0 1,-22 22-1,22-22 1,-23-1-16,23 1 16,-22 22-1,22-22 1,-22 0-16,0 22 16,22-22-1,-22 0-15,22 0 16,-22 22-1,22-22-15,-22 0 16,22-1 0,-22 1-1,22 0-15,-23 22 16,23-22-16,0 0 16,0-22-1,0-1-15,0 23 16,0 0-1,0 0-15,0 0 16,0 0-16,0 0 16,0 0-16,0 0 15,0-1 1,0 1 0,0 0-16,0 0 15,0 0 1,0 0 15,0 0-15,0 0-16,0 0 15,0-1 1,-22 23-16,22-22 16,0 0-1,0 0 48,-22 22-63,22-22 78,0 0-63,-22 0 79,0 0-78,0 22-16,22-45 15,0 23-15,-45 0 16,23 0-16,22 0 16,-22 22-16,0-22 15,0 22-15,22-22 16,-44 0-16,44-1 16,-22 23-16,-1 0 15,1-22 1,0 22-16,22-22 15,-22 22-15,0 0 16,0-22-16,0 0 16,0 22-16,-23-22 15,1 0-15,22 22 16,0 0-16,-22-22 16,21 22-16,1-23 15,-22 1-15,22 22 16,0 0-1,0 0-15,-23-22 16,1 22-16,22-22 16,-22 0-16,0 22 15,-1-22-15,23 22 16,-22-22 0,22 0-16,0 22 15,-23 0-15,45-22 16,-22-1-1,0 23-15,0-22 16,0 22 0,22-22-16,-22 0 15,22 0 1,-22 0 0,0 22-16,22-22 15,0 0-15,-23 22 16,1-23-1,22 1 17,-22 22-17,22-22-15,0 0 47,0 0-31,0 0 15,0 0-31,0 0 16,0 0 15,0-1-31,0 1 16,0 0-1,0 0-15,0 0 16,0 0-1,22 0 1,-22 0-16,0-1 16,22 23-1,-22-66-15,0 44 16,23 0-16,-23-22 16,22 22-16,0-1 15,-22 1-15,22 0 16,-22 0-16,0 0 15,22-22 1,-22 22-16,22 22 16,-22-22-16,0-1 15,0 1-15,0 0 16,22 22 0,-22-22-16,0 0 15,0 0 1,22 22-1,-22-22-15,0 0 32,0-1-17,0 1-15,0 0 16,0 0 0,0 0 202,-22 22-202,0-22 0,0 22-1,0-22 1,0 22 31,0 0-16,0 0 94,22-22-94</inkml:trace>
  <inkml:trace contextRef="#ctx1" brushRef="#br0" timeOffset="10682.785">9160 11324 0,'22'0'16,"-88"0"78,-89 0-79,-66 0-15,-1 0 16,-43 0-16,21 0 16,-21 0-16,22 0 15,-1 0-15,67-45 16,22 45-16,0-22 15,67 22-15,-1-22 16,67 22-16,-22-22 16,22 22-16,0 0 31,0 0 0,0 0-15,-1 0-1,1 0-15,-22 0 16,0-22-16,-1 22 16,-21 0-16,22 0 15,0 0-15,-23 0 16,23 0-16,0 0 16,-1 0-16,1 0 15,0 0-15,-22 0 16,-1 0-16,1 0 15,-1 0-15,23 0 16,-22 0-16,22 0 16,-23 0-16,45 0 15,-44 0-15,-1 0 16,45 0-16,-44 22 16,-23-22-16,23 22 15,44-22-15,-45 0 16,45 0-16,0 0 15,0 0-15,0 0 47,22 22-31,-22-22 0,0 22-16,0-22 31,-1 0-31,1 0 15,22 23-15,-44-23 16,22 44-16,22-22 16,-22 0-1,0 0-15,22 0 16,0 0-16,0 0 16,0 1 15,44-1-16,0 0 1,0 0-16,45 22 16,-1-22-16,-21 0 15,21 1-15,-43-1 16,-1-22-16,-22 0 16,22 22-16,45-22 15,-67 0-15,22 0 16,22 22-16,-21-22 15,65 0-15,23 0 16,-22 0-16,-1 0 16,45 0-16,-88 0 15,43 0-15,-21 0 16,-1 0-16,1 0 16,-45 0-1,45 0-15,21 0 16,-21 0-16,21 0 15,1 0-15,-45 0 16,-21 0-16,21 0 16,-44 0-16,22 0 15,23 0-15,-45 0 16,22 0-16,0 0 16,23 0-1,-1 0 1,-22 0-16,23 0 15,-1 0-15,-44 0 16,45 0-16,-45 0 16,22 0-16,0 0 15,-22 0-15,45 0 16,-23 0-16,0 0 16,23 0-16,-1 0 15,-22 0-15,0 0 16,1 0-16,-23 0 15,0 0-15,0 0 16,0 0-16,22 0 16,-21 22-1,-1-22-15,22 0 32,0 0-17,-22 0-15,23 0 16,-23 0-16,0 0 15,0 0-15,0 0 16,0 0 15,0 0 1,-22-22-32,22 22 31,-22-22-16,23 0-15,-23 0 16,0-1-16,0 1 16,0 0-1,0 0-15,0 0 32,0 0-1,-23 0-16,23 0-15,-22 22 16,0-23-16,0 1 16,22 0-1,-22 22 17,22-22-17,-22 22-15,22-22 16,-22 22-1,0 0 1,-1 0 0,23-22 187</inkml:trace>
</inkml:ink>
</file>

<file path=ppt/ink/ink1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30T19:04:57.786"/>
    </inkml:context>
    <inkml:brush xml:id="br0">
      <inkml:brushProperty name="width" value="0.05292" units="cm"/>
      <inkml:brushProperty name="height" value="0.05292" units="cm"/>
      <inkml:brushProperty name="color" value="#00B050"/>
    </inkml:brush>
    <inkml:context xml:id="ctx1">
      <inkml:inkSource xml:id="inkSrc2">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1" timeString="2015-10-30T19:05:26.526"/>
    </inkml:context>
  </inkml:definitions>
  <inkml:trace contextRef="#ctx0" brushRef="#br0">16395 7011 0,'0'22'203,"0"0"-156,0 0-16,0 0 0,-22-22 16,22 22-16,-22 1-15,22-1 31,-22-22-31,22 22-1,-23-22 16,23 22-15,-22-22 31,22 22-47,-22 0 16,22 0-1,-22 0-15,0 1 16,0-23-1,22 22-15,-22 22 16,0-44-16,-1 0 16,23 44-16,-22-44 15,0 22-15,0-22 16,22 22 31,-22-22-32,0 22 1,0 1 0,0-1-1,-1-22 1,1 22 0,-22 0-1,22 22-15,22-22 16,-22-22-16,-22 22 15,44 0 1,-23 1-16,1-1 16,0 0-16,0 0 15,0 0 1,22 0 0,-22-22-1,0 0-15,0 22 16,22 0-16,0 1 15,-23-23-15,1 22 16,22 0-16,-22-22 16,0 22-16,22 0 15,-44 0-15,22-22 16,22 22-16,-22 22 16,-1-44-16,1 45 15,0-23-15,0 0 16,0 0-16,0 0 15,0 0-15,22 0 16,-22 1 0,22-1-16,-23-22 15,23 22 360,0 0-187,-22-22-188,0 44 15,0 0-15,0-22 16,22 1-16,-22 21 16,0-44-16,22 22 15,-22-22 1,22 22 0,-23-22-16,1 22 31,22 0-31,0 0 15,-22 1 1,22-1 0,-22 0-1,0-22 1,22 22 0,0 0-1,-22 0 1,22 0-16,-22-22 15,22 22-15,0 0 32,-22 1-32,-1-1 15,23 0 1,0 0 0,-22-22-1,22 22-15,-22 0 16,0-22-1,22 22-15,0 0 16,-22 1 15,0-1-15,22 0 0,0 0-1,-22 22 1,0-22-1,-1 0-15,23 23 16,-22-23 0,0-22-16,22 22 15,-22 0 1,22 0-16,-22 0 16,22 0-1,-22 0-15,22 0 16,-22 23-16,22-23 15,-22 0-15,-1 0 16,1 22-16,22 1 16,0-23-16,-22 0 15,0 0-15,0 0 16,22 0 0,0 0-1,-22-22 32</inkml:trace>
  <inkml:trace contextRef="#ctx0" brushRef="#br0" timeOffset="21998.1589">14470 9775 0,'0'45'94,"0"-23"-78,-22 0-16,0-22 15,22 44-15,-22-22 16,0 23-16,-1-23 16,1 22-16,-22 22 15,0-22-15,22 1 16,0-1-16,-23 0 15,-21 23-15,22-45 16,-1 22-16,23 0 16,0 0-16,-22 1 15,22-45-15,22 22 16,0 0-16,-22-22 16,22 22 46,0 0-46,-22 0-16,22 0 15,0 0 1,0 1-16,0-1 16,0 0-1,0 0 16,0 0-15,0 0 0,0 0-1,0 0 1,0 0 0,-23 1-1,23 21 1,0-22-16,0 0 15,0 0-15,0 0 16,0 22 0,0-21-1,0-1 1,0 0 0,0 22-1,-22-44-15,22 22 16,0 0-1,0 0 1,0 1 0,-22-23-16,22 22 0,0 0 15,0 0 17,0 0-32,0 0 15,0 0 32,0 0-16,0 0-15,0 1 0,0-1-1,22-22 48,23 0-48,-23 22 1,-22 0-16,22-22 16,-22 22 46,22-22-46,0 0-1,0 0 79,0 0-78,0 22 62,1-22-63,-1 0 64,-22 22-48,22-22 94,0 0-63,0 0-30,0 0 30,0 0-46,-22 22-1,22-22 1,1 0 0,-1 23 46,0-23-46,0 0-16,0 0 15,0 0 1,0 0 15,0 0-15,1 0-1,-1 0 1,0 0-16,0 0 16,0 0-16,0 0 15,0 0 1,0 0-16,-22 22 16,23-22-16,21 0 15,-22 22-15,22 0 16,0 0-16,-21-22 15,-1 0 1,0 0-16,0 22 16,0-22-1,0 22-15,0 0 16,0-22 0,1 0-1,-1 0 1,0 0-16,0 0 31,0 0 0,0 0 1,0 0-1,0 0-16,1 0 1,-1 0 0,-22-22-1,22 0 1,0 22 0,-22-22-16,22 22 15,-22-22-15,22 22 47,0-22 0,-22-22-47,0 21 16,22 23-1,-22-22-15,23 22 31,-23-22-15,0 0 0,0 0 31,22 0 234,0-22-266,0 44-15,-22-23 16,0 1-16,22 0 31,0 0-15,-22 0-16,22-22 16,-22 22-1,22 22-15,-22-45 16,23 23-16,-23 0 15,0 0-15,0 0 16,22 22 0,-22-22 31,0 0-47,0 0 15,0-23 1,0 23-16,0 0 15,0 0-15,0 0 16,0-22-16,0 22 16,0-1-16,0 1 15,0 0 17,0 0-1,0 0-16,-22 0 1,22 0-16,0 0 0,-23-23 16,23 1-1,0 0 1,0 22 0,0 0-16,0 0 15,0-1 1,0 1-1,0 0 1,-22 0-16,22 0 16,0-22-1,0 22 1,-22 22-16,22-22 16,0-1-16,0 1 31,0 0-16,0-22 1,0 22 0,0 0-1,0 0-15,0-1 16,0 1 0,0 0-16,0 0 15,-22 0-15,22 0 16,0 0-16,0 0 15,0 0 1,0-1 15,0 1-15,-22 22 0,22-22-16,0 0 15,0 0 16,0 0 63,0 0-78,22 22-1,0 0 32,0 0-47,0 0 16,1 0-16,-1 0 16,0 0-1,0 0-15,0 0 16,0 0-1,0 0 1,-22-22-16,22 22 16,1 0 15,-23-23 16,22 23 31,0 0-62,0 0-16,0 0 15,0 0 1,0 23-1,0-23 1,1 0 0,-23 22 62,0 0-63,22-22 1,-22 22-16,22 0 0,-22 0 31,0 0 1,0 0-17,22-22 1,-22 23-1,0-1 1,0 0-16,22 0 16,-22 22-1,0-22 1,0 0-16,0 0 31,0 1-31,0-1 16,0 0 15,0 0-31,0 0 16,0 0-1,0 0 1,0 0-16,0 1 16,0-1 15,0 0-31,0 0 31,0 0-15,0 0-16,0 0 31,0 0-15,0 0 62,0 1-78,0-1 15,0 0 1,0 0-16,0 0 16,0 0-1,0 0 1,0 0-1,0 1 1,0-1 0,0 0 15,0 0 0,0 0-15,0 0-1,0 0 1,0 0-16,0 0 16,0 1-16,0-1 15,0 0 1,-22 0 0,22 0-16,0 22 15,0-22 1,0 0-1,0 1-15,0-1 32,0 0-17,0 0-15,0 0 32,0 0-32,0 0 15,0 0 1,0 1-16,0-1 15,0 0 1,0 0 0,0 0-1,0 0 1,0 0 0,0 0-16,0 0 31,22-22-31,-22 23 15,0-1 32,22-22-47,22 22 16,1 0 0,-45 0-16,22-22 15,0 0-15,-22 22 16,22-22 78,0 0-79,0 0 1,0 0-1,1 0 1,-1 0 0,22 0-1,-22 0 1,22 0-16,-22 0 16,1 0-16,-1 0 15,0 0 1,0 0-1,0 0 32,0 0-31,0 0 0,0 0 15,1 0-16,-1 0 48,0 0-63,0 0 16,0 0-1,22 0 1,-22 0-16,23 0 15,-1 0 1,-22 0 0,0 0 62,0 0-63,0 0 1,1 0 0,-1 0-1,0 0 1,0 0 0,-22-22-1,22 22-15,0 0 16,0-44-16,23 44 15,-23-22 1,0 0-16,0 22 16,-22-23-16,22 23 15,-22-22-15,22 0 16,0 0 0,0 22-16,-22-22 15,0 0-15,23 22 16,-1-44-1,-22 22-15,22 22 16,-22-23-16,22 23 16,-22-22-16,0 0 15,22 22-15,-22-22 32,0 0-32,0-22 15,0 22 1,0-1-1,0-21-15,0 22 16,0 0 0,0 0-1,0-22-15,0-1 16,0 23 0,0 0-16,0-22 15,0 22-15,0-22 16,0 22-16,0-1 15,0 1-15,0 0 16,0 0 0,0 0-16,-22 0 15,22-22-15,-22 21 16,22 1 0,0-22-1,0 22-15,0 0 16,0 0-16,0 0 15,-22 0 1,22-1-16,-22 1 16,22 0-1,-23 0-15,1 0 16,22-22 0,-44 22-16,44-1 15,-44-21 1,22 22-1,0 0-15,-1-22 16,-21 22-16,22 0 16,-44-45-16,21 23 15,23 0-15,-22-1 16,22 45-16,0-44 16,-22 0-16,-1 22 15,23 22-15,22-22 16,0 0-16,-22 22 15,22-22-15,-22 22 16,22-23 0,0 1-16,-22 22 15,22-22 1,-22 0 0,0 22 15,22-22-31,0 0 15,0-22 1,-23 21 0,1 1-16,22-22 15,-22 22-15,22 0 16,0 0 15,0 0-15,-22 0-1,22-1 1,0-21 0,0 22-16,0 0 15,0 0 1,0 0 0,0-22-16,0 21 15,0 1 1,0-22-1,0 22-15,0 0 32,0 0-32,0 0 15,0-1 17,0 1-17,22 22 1,-22-22-16,0 0 15,22 0-15,0 22 16,-22-22 0,0 0-16,23 22 15,-23-22 17,22 22-32,-22-45 15,22 23 1,0 0-1,-22 0 17,22 22-32,-22-22 47,0 0-32,0 0 1,0 0 140,22 22-156,0 0 16,0 0-16,-22-23 15,23 23 1,-1 0 0,0 0 15,22 0-31,-22 0 15,0 0 1,0 0-16,1 0 16,21 0-16,-22 0 31,0 0-31,0 0 31,0 0 0,0 0 1,-22 23-17,23-23 1,-23 22 359,22 22-375,-22-22 16,0 0-16,0 22 15,22-21-15,-22-1 16,0 0-1,0 0-15,0 0 47,0 0-47,22 0 32,-22 0-32,0 0 0,0 1 31,22-1-31,-22 0 15,0 0 1,0 0 0,0 0 46,0 0 32,0 0-78,22 23-1,-22-23 16,0 0 1,0 0-17,22-22 1,-22 22-16,0 0 16,22-22-16,-22 22 15,0 0 1,0 1-1,0-1 32,0 0-31,0 0 0,23 0-16,-23 0 15,0 0 1,22-22-16,-22 22 15,0 0 17,22 1-17,-22-1-15,0 0 32,22 0-32,0-22 31,-22 22-16,0 0-15,22 0 16,0 0 0,-22 1 15,22-23 31,-22 22-46,0 0-16,23-22 31,-23 22-31,22-22 63,-22 22-1,22 0 1,0-22-48,0 0-15,-22 22 16,22-22 0,0 22-16,0-22 15,1 22 1,-1-22 0,-22 23-1,22-23 1,-22 22-16,22-22 15,0 0 17,0 0-17,0 22 32,0-22-31,1 22-16,21 0 15,0 0-15,-22-22 16,45 22-16,-1-22 16,0 22-16,-21 1 15,-1-1-15,22-22 16,-22 22-16,-21 0 16,-23 0 155,0 0-155,0 0 0,0 0-1,0 0 1,0 1 0,0-1-16,0 0 15,0 22 1,0-22-16,22 0 31,-22 0-31,0 1 16,0-1 15,0 0-31,0 0 16,0 0-1,22 0 1,0-22-1,-22 22-15,0 0 16,0 0 31,22-22-47,-22 23 31,0-1 0,0 0-31,0 0 16,0 0 0,0 0-1,22 0 1,0 23 0,-22-23-1,0 0 1,0 0-1,0 0 1,0 0-16,0 0 16,0 22-16,0-21 15,0-1-15,0 0 16,0 0-16,0 0 31,0 0-31,0 0 16,0 0-1,0 0 1,0 1 0,0-1-16,0 0 15,0 0-15,0 0 16,0 0 0,22 0-1,1 0 1,-23 1-1,0-1-15,22-22 16,-22 44-16,0-22 16,22 0-1,0 0 1,-22 0 0,22-22-1,0 0 1,0 22-1,-22 1 1,22-23 31,-22 22-47,23 0 31,-1 0-15,0 0-1,0-22 1,0 0 0,0 22-1,0-22 1,0 0 93,1 0-109,-1 0 16,0 0 0,0 0-1,0 0 1,0 0-16,22 0 15,1 0 1,-1 0 0,0 0-16,1 0 15,-23 0-15,22 0 16,-22 0-16,22 0 16,-22 0-1,23 0 1,-23 0-16,0 0 15,0 0 1,0 0-16,0 0 16,0 0-1,1 0-15,-1 0 32,0 0-32,0 0 15,0 0 1,0 0-1,0 0-15,0 0 16,1 0 0,-1 0-1,0 0 1,0 0-16,0 0 16,-22-22-16,22 22 15,0-22-15,0 0 16,1 0-1,-1 0 1,-22-1-16,44-21 16,-44 22-1,22 0-15,0 0 16,0 0-16,23 0 16,-45-23-16,0 23 15,22 0 1,0 0-16,-22 0 15,0 0-15,0 0 16,0 0-16,22-1 16,-22 1-16,0 0 15,22 0-15,-22 0 16,0 0-16,0 0 16,0-22-1,0 21-15,0-21 16,0 22-16,0-22 15,0 0-15,0 22 16,0-1 0,0 1-16,0-22 15,0 22-15,0 0 16,0-22-16,-22-1 16,0 1-16,0 0 15,22 22-15,0 0 16,0-23-16,-22 45 15,-1-44-15,1 0 16,22 22-16,-22 0 16,0-23-16,-22 1 31,22-22-31,0 22 16,-23-1-16,23 1 15,-22-22-15,0 44 16,22 0-16,22-1 15,-23 1-15,1 0 16,0 0-16,22 0 16,-22 0-16,0 0 15,22 0-15,0 0 16,-22-23-16,0 23 16,0 22-16,-1-44 15,23 22-15,-22 22 16,0-22-16,22-23 15,-44 23 1,22 0-16,22-22 16,-22 22-16,-23-22 15,23 22-15,0-1 16,0-21-16,0 22 16,-22 0-16,44 0 15,-22 0-15,-1-22 16,-21 21-16,0-21 15,44 0-15,-44 0 16,-1 44-16,23-45 16,0 23-16,0-22 15,0 44-15,-22-22 16,44-22-16,-45 0 16,1-1-16,0 23 15,0-44 1,21 22-16,-21-1 15,0 23-15,-22-22 16,-1 0-16,67 0 16,-44-1-16,0 23 15,22 0-15,22 0 16,-45 0-16,23 22 16,22-44-16,-22 21 15,0 23-15,22-22 16,-22 22-16,22-22 15,0 0 1,-22 0 0,0 0-16,22 0 15,-23 0 1,1 0-16,0-23 16,0 23-16,22 0 15,0 0-15,0 0 16,-22 0 15,0 22-31,22-22 16,0-1-1,-22 1 17,22 0-32,-22 0 15,22 0 1,0 0 15,0 0-15,0 0-1,0-23 1,0 23-16,-23 22 16,23-22-1,0 0 1,0 0-1,0 0 1,0 0 0,0 0 15,0 0-31,0-1 16,0 1-1,0 0-15,0 0 16,0 0-1,0 0-15,0 0 32,0 0-32,0-1 31,0 1 0</inkml:trace>
  <inkml:trace contextRef="#ctx1" brushRef="#br0">10041 9357 38 0,'0'0'19'0,"-14"0"1"16,10 0-20-16,-5-9 0 16,0-1 1-16,-9 0-2 15,-8-4 1-15,4 1 0 16,-5 0 1-16,-8-7-2 15,-5 0 0-15,-4-3 1 16,-9 0 0-16,-5 3 0 16,1 0 1-16,-1 0-1 15,-4-3 0-15,-4 3 0 16,-5-4 1-16,-4 1-1 0,-9-3 0 16,-9 2 0-16,-5 8 1 15,-12-1 0-15,-14 4 0 16,-18 6 0-16,-4 1 1 15,-4 9-1-15,-14 0 0 16,0 7-1-16,14-6 0 16,4 6 0-16,-5-10 0 15,10 0 0-15,12-4 0 16,-3 4 0-16,-1 0 0 16,-13 0 1-16,-9 10 0 15,0-3-1-15,-9 3 1 16,-4 6-1-16,9 4 1 15,8 0-1-15,14-6 0 0,9-1 0 16,4 3 0-16,9 4-1 16,9 4 1-16,4 5-1 15,-9 5 1-15,1 5 0 16,-10-2 1-16,10 3-2 16,-1 6 1-16,0-3 0 15,5-6 1-15,9-1-1 16,8 1 1-16,19-4-2 15,12-3 1-15,14 6-1 16,8 4 1-16,10 3 0 16,13 0 0-16,13 7-1 15,17 0 1-15,19 0 0 16,21-11 0-16,18-2-1 0,18-11 1 16,31 4 1-16,13 3 0 15,14-9-2-15,13 6 1 16,17-11-1-16,-8-2 1 15,8 3 1-15,9-3 1 16,5-8-2-16,0-5 0 16,8-1-1-16,5-13 1 15,0 7 1-15,5-14 0 16,-1 1 0-16,-4-1 1 16,-4-3-2-16,-10 14 0 15,-12 2 0-15,-10 8 1 16,-8 2-1-16,-18 4 0 0,-13 0 0 15,4 0 0-15,9-10-1 16,4-10 1-16,5-26-1 16,9-11 0-16,4-19 0 15,-4-7 0-15,-18-13 1 16,-13 3 0-16,-18-10 1 16,-27 3 0-16,-30 7 2 15,-36 10 0-15,-27 7 1 16,-30 3 1-16,-36 16-5 15,-30 4 1-15,-10 7-1 16,-4 3 0-16,9-1-8 16,8 11 0-16,14 0-17 15,22 10 0-15,18-11 5 16,13-5 0-16</inkml:trace>
  <inkml:trace contextRef="#ctx1" brushRef="#br0" timeOffset="5347.0528">15497 908 45 0,'-27'3'22'0,"32"17"2"0,-5-10-22 0,0-3-1 16,0 6 1-16,0 3 0 16,4 18 1-16,0 5-2 15,1 21 0-15,-1 6 0 16,-4 17 0-16,-4 4-10 15,-5-1 0-15,0-6-4 16,5-11 1-16,-1-16-19 16,14-23 1-16</inkml:trace>
  <inkml:trace contextRef="#ctx1" brushRef="#br0" timeOffset="5540.294">15267 311 49 0,'-27'-10'24'0,"40"33"-2"0,-8-17-25 16,4 1-5-16,4 3 0 16,5 7-15-16,4 3 1 15,4 6 7-15,1-3 0 16</inkml:trace>
  <inkml:trace contextRef="#ctx1" brushRef="#br0" timeOffset="5961.0261">15629 914 41 0,'-26'20'20'0,"26"43"8"15,9-43-20-15,-5 13-5 16,1 11 0-16,-1 5-2 16,0 4 0-16,1 0 1 15,-1 1 0-15,5-8-2 16,0-3 0-16,4-16-2 16,1-11 0-16,3-19 1 0,5-7 0 15,0-13 0-15,1-10 0 16,8-14 3-16,0-3 0 15,4-6-3-15,0 3 0 16,5 3 2-16,0 7 1 16,0 6 0-16,0 14 1 15,-5 0 0-15,-4 16 1 16,0 14-2-16,0 16 1 16,-4 14-2-16,-1 6 0 15,-8 17-2-15,-1 3 0 16,1 0-6-16,0-10 1 15,8-10-10-15,1-10 1 0,0-13-24 16,3-13 0-16</inkml:trace>
  <inkml:trace contextRef="#ctx1" brushRef="#br0" timeOffset="6170.96">16528 1153 53 0,'-5'27'26'0,"58"3"0"16,-35-24-26-16,9 1 3 16,4-7 0-16,8-3-1 15,6-7 0-15,3-4-7 16,5 1 1-16,-4 3-9 16,9-10 1-16,-5 7-16 15,-9-7 1-15,0 7 14 0,-8-4 1 16</inkml:trace>
  <inkml:trace contextRef="#ctx1" brushRef="#br0" timeOffset="6545.3421">17736 911 48 0,'0'30'24'0,"-14"3"2"0,10-23-25 16,-5 13 3-16,0 10 1 0,5 11-5 15,-1 5 1-15,10 11 0 16,4-4 0-16,8 4-2 16,6-13 1-16,8-11 0 15,4-9 0-15,5-11-1 16,0-16 1-16,-1-16-2 16,1-21 0-16,5-16 3 15,-6-10 0-15,-8-3-2 16,0-17 1-16,-17-4 0 15,-14 1 0-15,-9 20 1 16,-18 16 0-16,1 30 0 16,-19 7 0-16,-8 26 0 15,-4 4 0-15,4 6-4 16,8 4 0-16,14-8-12 16,14-2 1-16,17-4-16 15,13-9 1-15,27-11 20 0,4-6 1 16</inkml:trace>
  <inkml:trace contextRef="#ctx1" brushRef="#br0" timeOffset="6875.5328">18435 732 48 0,'0'10'24'0,"49"63"0"0,-32-47-23 15,10 11 3-15,4 13 0 16,4 6-3-16,1 10 0 15,-1 4-3-15,0-4 1 0,-4-9 1 16,-8-4 0-16,-10-13 0 16,-4-7 0-16,-9-13 1 15,-5-10 0-15,-4-17-2 16,1-23 0-16,-6-20 1 16,10-19 1-16,4-11 2 15,9 11 0-15,8 5-1 16,14 8 0-16,5 16-1 15,8 14 1-15,-4 6-6 16,4 10 0-16,5 0-5 16,4 3 0-16,4 4-11 15,5-4 1-15,9 4-7 16,4 3 0-16</inkml:trace>
  <inkml:trace contextRef="#ctx1" brushRef="#br0" timeOffset="7776.036">19869 1011 41 0,'4'6'20'0,"0"-6"9"0,-4 0-22 16,-4-3-5-16,-5-4 0 16,-4-16 0-16,-9 3 0 15,-5 0-4-15,1 7 0 16,-10 10 2-16,-4 9 1 16,1 14-1-16,-1 20 1 15,4 13-1-15,10 7 0 16,4 6 0-16,13-13 0 15,9-3-2-15,9-10 1 16,8-10 0-16,10-14 1 0,-5-16-1 16,0-20 0-16,-4-16-1 15,0-21 1-15,-9-19 1 16,-9-30 1-16,0-27-1 16,-5-6 0-16,1 23 6 15,4 20 1-15,4 29-6 16,5 27 1-16,0 27 1 15,0 20 0-15,-5 19-3 16,5 21 1-16,0 19 0 16,4 7 0-16,5 7-3 15,4 3 1-15,4 3 0 16,5 4 1-16,5-4 0 16,4-13 1-16,-1-7-2 15,6-13 1-15,3-20 1 16,1-13 1-16,0-20-3 0,-1-20 0 15,-3-19 0-15,-1-28 1 16,-9-12 0-16,-8-8 1 16,-9 1-1-16,-5 10 0 15,-4 19 1-15,-9 18 0 16,-5 15 2-16,-4 21 0 16,-4 16-2-16,0 14 1 15,-5 13-3-15,14 13 0 16,8 13 1-16,14 0 0 15,13-6-4-15,9-3 0 16,8-8-3-16,10-2 1 16,8-14 2-16,1-20 0 15,-10-16-3-15,-4-20 1 0,-9-20 5 16,-13-14 0-16,-8-29 1 16,-15-17 1-16,-3 13 5 15,-5 24 1-15,0 23-4 16,0 26 0-16,0 24-1 15,0 20 0-15,0 6-1 16,9 13 1-16,4 7-4 16,5 4 1-16,8-4 1 15,1-10 0-15,-5-7 0 16,-4-9 1-16,-5-14 0 16,-4-16 0-16,-9-24 1 15,-5-12 0-15,-4-25 1 16,1-5 0-16,8 16 1 0,4 0 0 15,14 13-3-15,4 17 0 16,9 9-1-16,9 4 1 16,8 4-2-16,10 2 1 15,-1 8-16-15,-4-8 0 16,-4-6-5-16,-9-3 0 16,0-13-6-16,-5-8 0 15</inkml:trace>
  <inkml:trace contextRef="#ctx1" brushRef="#br0" timeOffset="8393.0021">20183 2012 41 0,'-9'20'20'0,"5"60"5"0,8-60-21 0,5 23 1 15,0 20 0-15,8 20-2 16,5 20 0-16,5 0-5 16,0 3 1-16,4 0-9 15,0-10 0-15,0-16-3 16,-5-11 1-16,-8-12-17 16,-1-17 1-16</inkml:trace>
  <inkml:trace contextRef="#ctx1" brushRef="#br0" timeOffset="8813.33">19869 2732 50 0,'8'10'25'0,"54"-3"1"0,-39-10-26 16,8-4-1-16,4 0 1 15,0-13 0-15,1-3 1 16,4 0-2-16,-5-10 1 15,5 10 0-15,0 13 0 16,-1 13-1-16,6 20 1 16,-1 14 0-16,0 9 1 15,0 4-1-15,1 0 1 0,-5-7-2 16,-5-7 1-16,0-6 1 16,-13-7 1-16,-8-9 0 15,-5-11 1-15,-9-13-3 16,0-13 0-16,-5-14 0 15,5-12 1-15,0-8 3 16,9 1 0-16,13 13-2 16,5-1 1-16,8 15-4 15,0 5 1-15,5 8-5 16,-4 3 0-16,-1 6-2 16,1 0 1-16,3-3-4 15,1 4 0-15,0-1-6 16,4 0 1-16,0 1-8 15,5 2 0-15</inkml:trace>
  <inkml:trace contextRef="#ctx1" brushRef="#br0" timeOffset="9143.73">21479 2474 41 0,'-4'-4'20'0,"-5"1"5"0,5 0-21 16,-5-1-2-16,-9-2 1 16,0-1 0-16,-4 4 0 15,0 9-3-15,0 8 0 16,0 19 1-16,0 17 1 15,4 6-3-15,5 10 1 16,4-3 1-16,9 0 0 16,4-10-1-16,10-9 0 15,-1-11-1-15,13-7 0 16,-3-19 0-16,-1-17 1 0,-5-20-1 16,1-10 1-16,-5-16 0 15,-8-7 0-15,-1 3 0 16,1 7 0-16,4 20 1 15,-1 13 0-15,6 20 0 16,3 23 1-16,5 4-5 16,5 16 0-16,4-7-3 15,9 1 0-15,0-4-7 16,4-6 1-16,-4-11-19 16,0-6 0-16</inkml:trace>
  <inkml:trace contextRef="#ctx1" brushRef="#br0" timeOffset="10224.1816">21878 2474 41 0,'-9'16'20'0,"18"47"5"0,-1-33-22 15,1 3 1-15,5 7 0 16,-1 0-3-16,9-7 1 16,5 0-3-16,4 0 1 15,0-3 0-15,-5-7 1 16,1 1 0-16,-5-8 1 15,-5-6 1-15,-3-6 0 16,-1-11-3-16,-4-6 0 16,4-17 1-16,0-10 1 15,1-16-3-15,3 3 0 16,1 6 5-16,4 4 0 16,5 10-4-16,-1 10 0 0,5 13 1 15,0 10 0-15,5 6-1 16,-1 1 1-16,14 6-1 15,-1-3 0-15,1 0-1 16,0-3 1-16,-5-1-1 16,-4-2 1-16,-9-11 1 15,-5 0 0-15,-8 1-1 16,-9-18 0-16,-9-5 1 16,-13-8 0-16,-14-6 0 15,1 3 0-15,-5 14-2 16,0 9 1-16,4 24-1 15,0 16 1-15,1 13 0 16,4 24 0-16,9 3 1 0,8 10 1 16,10 7-3-1,12-4 0-15,14-6-6 0,9-17 0 16,4 3 4-16,5-13 1 16,0-19-5-16,-1-18 1 15,-8-19 4-15,-4-20 1 16,-10-17 1-16,-8-26 1 15,-5-11 1-15,-4 14 1 16,0 24-1-16,0 22 1 16,-1 24-1-16,1 16 1 15,5 10-2-15,-1 7 0 16,0 3-2-16,0 1 0 16,1-1 1-16,-5-7 0 15,4-3-1-15,-4-6 1 0,-5-7 0 16,-4-10 1-16,0-3 2 15,-4-14 0-15,-5-9-1 16,4-8 0-16,5 5 0 16,0 2 1-16,9-3-3 15,5 14 0-15,3 2 0 16,10 1 1-16,8-7-6 16,9 10 0-16,5-10-7 15,4 0 0-15,0-3 6 16,-4 3 1-16,0 0 2 15,-1 4 0-15,-3 2 1 16,-1 5 0-16,-4-1 4 16,-1 6 1-16,1 4 5 15,-13 0 1-15,-9-3-3 0,-14 0 0 16,-8 3-4-16,-14 0 1 16,-13 6 0-16,-9 1 0 15,-4 9-1-15,-5 4 0 16,9 4-3-16,5-1 1 15,13 0-2-15,8 4 1 16,14-4 2-16,14 7 1 16,8-4-3-16,4 4 1 15,5-3-2-15,-4-1 1 16,-5-3 1-16,-9 1 0 16,-4-1 1-16,-9-3 0 15,-9-4-5-15,-4-2 0 0,-5-4-1 16,-8-4 0-16,-1-9-4 15,10-4 0-15,3-3-18 16,14 0 1-16,14-6 15 16,3-4 0-16</inkml:trace>
  <inkml:trace contextRef="#ctx1" brushRef="#br0" timeOffset="10734.3195">23975 2649 38 0,'22'7'19'0,"-4"-7"4"15,-9 3-19-15,-9-3 2 16,0 0 1-16,-5-3-6 16,-8 3 1-16,0 7 0 15,-9-1 1-15,-5 4-1 0,1 4 1 16,-1 12-3 0,0 1 0-16,5-1 1 0,9 1 0 15,9-1-1-15,4-6 0 16,9-7-1-16,4-6 1 15,0-4 0-15,5-6 1 16,-1-10 1-16,1-10 0 16,0-4-3-16,-5-6 0 15,0 3 3-15,1 3 0 16,-1 14 0-16,0 13 0 16,5 7-1-16,4 13 0 15,5 10-2-15,4 6 0 0,4-3 0 16,9-6 1-16,5-7-2 15,8-14 1-15,10-16-1 16,8-10 1-16,-9-16-1 16,1-17 1-16,-10-27 1 15,-12-23 1-15,-10-29-2 16,-17-47 0-16,-14-27 2 16,-17 0 0-16,0 37 5 15,-5 60 0-15,-4 55-6 16,4 61 0-16,5 66 0 15,8 56 1-15,10 47-1 16,17 3 0-16,18-3-13 16,13-26 0-16,13-34-37 15,18-33 1-15</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30T19:12:15.403"/>
    </inkml:context>
    <inkml:brush xml:id="br0">
      <inkml:brushProperty name="width" value="0.05292" units="cm"/>
      <inkml:brushProperty name="height" value="0.05292" units="cm"/>
      <inkml:brushProperty name="color" value="#00B050"/>
    </inkml:brush>
    <inkml:context xml:id="ctx1">
      <inkml:inkSource xml:id="inkSrc16">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1" timeString="2015-10-30T19:16:53.378"/>
    </inkml:context>
  </inkml:definitions>
  <inkml:trace contextRef="#ctx0" brushRef="#br0">10780 12433 10 0,'0'-20'5'0,"26"13"-10"16,-17 7-4-16</inkml:trace>
  <inkml:trace contextRef="#ctx0" brushRef="#br0" timeOffset="554.8272">10846 12390 31 0,'0'0'15'0,"-18"3"10"0,18-3-16 16,-4-3-2-16,-1-1 0 15,10 4-6-15,4-10 1 16,8 0-2-16,10 1 1 15,4-5-1-15,9-2 0 0,-1 2 2 16,1 8 0-16,-4 2-3 16,-5 4 1-16,0 7 2 15,-9 3 0-15,-5 3-1 16,-3 4 1-16,-10 9-2 16,-4 4 1-16,-9-3-1 15,-4-1 0-15,0-9-1 16,-5 0 0-16,-4-4 2 15,4 0 0-15,1-3-2 16,3-3 0-16,1-4 2 16,9-3 0-16,4 3-1 15,8-3 0-15,6 4 0 16,8-4 0-16,0 0 0 16,9 6 0-16,0 1 0 15,0 3 0-15,0 6 1 0,4-2 0 16,-13-4-1-16,1 13 0 15,-10-7 0-15,-4 11 0 16,-9-7 1-16,-5 3 0 16,-8 0-2-16,-9 1 0 15,0-1 1-15,-9-3 0 16,-9-7-6-16,4-3 0 16,1-7-3-16,-5-6 1 15,5-7-8-15,-1-7 1 16,1 7-10-16,4 0 0 15</inkml:trace>
  <inkml:trace contextRef="#ctx0" brushRef="#br0" timeOffset="1005.4209">11682 12293 29 0,'-4'-3'14'0,"-1"16"10"0,5-13-16 16,0 0-2-16,0 0 0 16,0 7-2-16,0-7 1 15,0 7-3-15,5-1 1 16,-1 8-4-16,5 2 0 16,0 1 4-16,0 16 0 15,0 0-3-15,-1 17 1 16,-3 0 0-16,-1-1 0 15,-4 5-1-15,0 2 0 16,-4-10-2-16,4-3 0 16,-5-6-3-16,1-7 1 15,0-10-7-15,-1-7 1 0,5-13-15 16,0-10 1-16</inkml:trace>
  <inkml:trace contextRef="#ctx0" brushRef="#br0" timeOffset="1259.9113">11501 12602 35 0,'-36'0'17'0,"41"-10"6"16,-5 10-17-16,9 0-2 15,0 3 1-15,4-3-2 16,9 0 1-16,9 0-1 16,0-3 1-16,4-4-3 15,5 1 1-15,0-1-2 16,0 4 1-16,0 0-2 15,-1 3 1-15,-3 0-1 0,-1 3 0 16,-4 3-4-16,-4 8 1 16,-1-11-3-16,1 4 1 15,-1-1-3-15,1 1 1 16,-5-7-25-16,0-3 1 16</inkml:trace>
  <inkml:trace contextRef="#ctx0" brushRef="#br0" timeOffset="1875.2309">12554 12227 37 0,'31'-13'18'0,"9"0"3"16,-27 13-20-16,5-7 5 16,-5 0 1-16,0 1-1 15,-4 2 1-15,0 1-3 0,-5 0 1 16,-4-1-4-16,-4 8 0 15,0-1-1-15,-1 0 1 16,-4 4-1-16,0 3 1 16,-4 7-2-16,-5-1 1 15,-4 4 0-15,-4 3 0 16,-5 4 0-16,-5 6 1 16,-3 0-1-16,-6 7 0 15,6-13-1-15,8 2 1 16,4-12-1-16,5 0 1 15,13-8 1-15,5 5 1 16,8-11-2-16,9 0 0 16,9-6 0-16,1 0 0 15,8-4 2-15,4 4 0 0,5-4-1 16,4 7 0-16,-4 3 0 16,4 1 0-16,0 2-2 15,1 1 1-15,-6 3-3 16,-8 0 1-16,-4-3-2 15,-5-1 1-15,-9-6-2 16,1 4 0-16,-6-11-5 16,1 0 0-16,-9 1-8 15,5-11 0-15,-5 4-5 16,4-7 1-16</inkml:trace>
  <inkml:trace contextRef="#ctx0" brushRef="#br0" timeOffset="2205.6017">12833 12134 34 0,'4'0'17'0,"1"4"2"0,-5 2-17 16,-5 1 0-16,-4-1 1 15,-4 4 1-15,0 0 0 16,0 4-1-16,-10 2 0 15,6 4 0-15,-1 3 1 16,0 4-1-16,5 3 0 16,4 16-2-16,0 4 1 15,5 6-1-15,-1 11 0 16,1-8-2-16,0 1 1 0,-5 3 1 16,4-13 1-16,1-4-3 15,-1-6 0-15,1-10-7 16,0-3 1-16,4-11-37 15,0-6 0-15,0-13 41 16,0-7 1-16</inkml:trace>
  <inkml:trace contextRef="#ctx0" brushRef="#br0" timeOffset="2731.06">11001 11915 39 0,'-22'10'19'0,"4"-6"1"0,9 2-19 0,-9 4-2 16,-8 0 1-16,-5-7 4 15,-5 14 0-15,-3 6 1 16,-1 7 0-16,0 3-5 16,0-3 1-16,0 10 0 15,-4 0 1-15,9 6 0 16,-1 14 1-16,1 10-2 16,8 19 0-16,10-9 1 15,8 6 1-15,9 7-1 16,9-10 0-16,4-4-2 15,13-2 0 1,41 2-12-16,12-16 0 16,1-13-34-16,4-13 1 15</inkml:trace>
  <inkml:trace contextRef="#ctx0" brushRef="#br0" timeOffset="3318.0411">13054 12098 29 0,'9'-30'14'0,"13"23"1"0,-18 7-14 16,1 4 3-16,-1-8 1 15,10 4 2-15,-6-6 0 16,1 9-4-16,0-3 0 16,0 0 0-16,0 0 0 15,4 3 1-15,5 1 1 16,-1 6-5-16,14-1 1 15,0 18 0-15,0 3 1 16,0 10 0-16,0 6 1 16,-4 7-1-16,-1 10 0 15,-3 7-2-15,-10-4 1 16,-4 1 0-16,-9 2 1 16,-9 8-1-16,-4-1 0 0,-5 4-2 15,-9-11 1-15,1 1-3 16,-5-14 0-16,0-6-8 15,0-13 0-15</inkml:trace>
  <inkml:trace contextRef="#ctx0" brushRef="#br0" timeOffset="3932.3249">13873 12403 46 0,'8'-7'23'0,"37"27"2"16,-32-16-24-16,5 6-2 15,4-4 0-15,0 4 5 16,0 3 1-16,5 11-7 16,4 12 1-16,0 1 4 15,0 6 0-15,0 0-3 0,0 3 0 16,0-9-1-16,-5-1 1 16,1-3-4-16,-5-6 1 15,0-10-13-15,4-7 1 16,-8-14-18-16,4-2 1 15</inkml:trace>
  <inkml:trace contextRef="#ctx0" brushRef="#br0" timeOffset="4187.8665">14337 12317 46 0,'-40'-14'23'0,"23"24"1"0,12-3-24 0,1 6 0 16,-1 4 0-16,1 6 1 15,-5 10 1-15,0 4 0 16,1 13 1-16,-1 3-1 16,-5 3 0-16,6 0-2 15,-1 7 1-15,0-13-2 16,4 0 1-16,1-7-4 16,0-10 0-16,4-6-5 15,-5-7 0-15,1-14-5 16,4-12 1-16,-9-14-13 15,4-3 1-15</inkml:trace>
  <inkml:trace contextRef="#ctx0" brushRef="#br0" timeOffset="4473.0505">14067 12708 27 0,'-22'7'13'0,"-18"-11"10"16,32 8-14-16,-6 2-5 0,1-6 1 16,0 7-3-16,4 0 1 15,0-11 0-15,0 1 1 16,5 0 0-16,-1-1 1 15,1 1-3-15,4 0 0 16,4-7 0-16,10 7 0 16,8-1-1-16,9-2 1 15,9 2-1-15,4-9 0 16,9 3-2-16,0 3 0 16,0 4 1-16,-4 0 0 15,-1-1 0-15,-3 4 1 16,-10 0-1-16,0 0 1 0,-8 0-5 15,-5-3 1-15,-4 3-8 16,-5 3 1-16,-4-3-33 16,-5-3 0-16</inkml:trace>
  <inkml:trace contextRef="#ctx0" brushRef="#br0" timeOffset="5208.8558">15399 12038 37 0,'0'0'18'0,"27"-3"5"15,-18 3-19-15,0 0-2 16,-9 0 1-16,0 6 0 0,-9-2 0 16,-5 2 0-16,-3 4 1 15,-10 0-1-15,-4 3 0 16,5 4-3-16,-5 13 1 15,0 3 0-15,4 10 1 16,5 20 0-16,4 14 0 16,9 2 1-16,5-3 1 15,13 1-4-15,4 2 1 16,5-2-2-16,4-11 1 16,0-6 1-16,5-7 0 15,-1-13-2-15,-4-10 1 16,-4-11-4-16,-5-2 1 15,1-14-18-15,-6-9 1 0,1-11-17 16,5-6 1-16</inkml:trace>
  <inkml:trace contextRef="#ctx0" brushRef="#br0" timeOffset="5869.9838">16054 12277 40 0,'0'-17'20'0,"5"-6"0"0,-10 20-21 15,1-4 1-15,-9 1 0 16,-10-1 2-16,-8-6 0 15,-8 6 1-15,-10 4 1 16,-4 3-3-16,0 0 1 16,4 3-2-16,14 0 0 15,4 4 2-15,13 0 0 16,9 3-2-16,14 6 0 16,8 4 0-16,9 3 1 15,9 7 1-15,13 3 0 16,5 14-1-16,-5-11 1 15,0 4-2-15,-4 3 0 0,-9-6 0 16,0-1 0-16,-9-3-1 16,-13-3 1-16,-9 3-2 15,-9-6 1-15,-4-11 1 16,-9-9 0-16,-14-7 0 16,-3-3 0-16,3-11 0 15,1-2 0-15,4-1 0 16,4-6 1-16,10 0-1 15,3 3 0-15,10-3-1 16,13 6 0-16,8-6 4 16,14 3 1-16,5-7-4 15,-1 1 0 1,18-17 1 0,-8 3 0-16,-6 0-1 0,-8 7 0 15,-9 3-1-15,-8 7 1 16,-10-4-2-16,-8 1 1 15,-10 13-3-15,-8 3 0 16,-4 3-3-16,-5-3 1 16,0 7-12-16,4-1 1 15,10 4-7-15,8 4 0 16</inkml:trace>
  <inkml:trace contextRef="#ctx0" brushRef="#br0" timeOffset="6213.9996">16572 11975 44 0,'18'-20'22'0,"-1"17"-3"15,-8-1-21-15,-9 4 1 16,0 0 1-16,0 4 4 15,-4 9 1-15,-9 0-1 16,-1 7 0-16,-3 0-2 16,-6 13 1-16,-3 14-1 15,-5 16 0-15,0 20-3 16,0 6 0-16,0 11 1 16,0-14 0-16,0-3 0 15,4-3 0-15,1-14 0 0,-1-10 0 16,1-9-2-16,8-14 0 15,5-10-10-15,4-6 1 16,5-14-28-16,4-9 0 16</inkml:trace>
  <inkml:trace contextRef="#ctx0" brushRef="#br0" timeOffset="6785.6283">16691 12443 44 0,'5'-4'22'0,"30"-22"0"0,-21 26-21 0,-1-7-1 15,5 4 0-15,4-4 2 16,4 1 0-16,10-4 3 15,-5 3 1-15,0 4-4 16,0-1 1-16,4 8-1 16,0-1 0-16,-4 4-3 15,-4 3 1-15,-9 3-1 16,-10 4 0-16,-21 9 0 16,-9 1 1-16,-9-1 0 15,-4 4 0-15,-5 0-1 16,0-4 0-16,5 4-3 0,4-6 1 15,4-5 3-15,5-2 0 16,4-4 1-16,5-6 0 16,9-4-1-16,4-3 0 15,8 4 0-15,10-1 0 16,9-6 0-16,12 3 0 16,1 0 2-16,13 0 1 15,9 0-3-15,9 3 1 16,-5-6-2-16,-4 9 1 15,-8-6-1-15,-6 0 1 16,-8 3 2-16,-9-3 0 16,-4 4-3-16,-5-4 1 15,-5 3-10-15,-8-3 0 0,-4 0-3 16,-5 0 1-16,0-7-10 16,-5 4 1-16,1 3 11 15,-1-6 0-15</inkml:trace>
  <inkml:trace contextRef="#ctx0" brushRef="#br0" timeOffset="7190.2862">17554 12018 27 0,'-4'-13'13'0,"-1"13"0"0,5-3-13 16,0 3 5-16,0 0 0 15,5 3 4-15,4-3 1 16,4 3-8-16,5 0 1 16,8 4-2-16,10 6 0 15,3 4-1-15,10 3 1 16,4 6 0-16,-4 11 1 15,-5 9 3-15,-4 14 0 16,-5 13-2-16,-4 3 0 16,-4 4-2-16,-5-7 0 0,-4-7-2 15,-9 1 0-15,-9-11 0 16,-14-9 1-16,-3-8-1 16,-23-2 0-16,-4-7 0 15,-5-4 1-15,5-3-15 16,-1-3 1-16,14-6-24 15,5-8 1-15</inkml:trace>
  <inkml:trace contextRef="#ctx1" brushRef="#br0">7036 7343 0,'-66'0'47,"-1"0"-32,-66 0-15,-21 22 16,-23-22-16,-1 0 16,24 0-16,-68 0 15,67 0-15,-22 0 16,23 0-16,-1 0 16,44 22-16,-22-22 15,89 0-15,0 0 16,22 0-1,0 0-15,-1 0 16,1 0-16,0 0 16,0 0-1,-22 22-15,-23-22 16,45 0-16,-44 0 16,22 0-16,22 22 15,-23-22-15,1 0 16,22 0-16,-22 0 15,-1 22-15,1-22 16,0 0-16,-22 22 16,21-22-16,-43 0 15,21 0-15,23 0 16,-22 0-16,-1 0 16,23 0-16,-22 0 15,22 0-15,21 0 16,1 0-16,0 0 15,0 0-15,0 0 16,0 0-16,0 22 16,0-22-1,-1 23-15,-21-1 16,-22 0-16,44 0 16,-45 22-16,1-22 15,0 0-15,43-22 16,1 22-16,0-22 15,22 23-15,0 43 47,0-22-31,44 0-16,1 23 16,-1-1-16,22 0 15,-44 1-15,45-45 16,-23 0-16,0 0 15,1 22-15,21-44 16,0 23-16,1-1 16,-1 0-16,0-22 15,45 22-15,22 0 16,-23 0-16,45 0 16,0 45-16,-22-45 15,22 0-15,-45 0 16,23 0-16,-22 0 15,44-22-15,-45 22 16,-21-22-16,21 0 16,1 22-16,22-22 15,-23 0-15,1 0 16,44 0-16,-44 0 16,-1 0-16,-21 0 15,44 0-15,-45 0 16,23 0-1,-45 0-15,23 0 16,21 0-16,-21 0 16,-1 0-16,1 0 15,-23-22-15,23 22 16,-23-22-16,22 22 16,-21 0-16,21-22 15,-43 22-15,-1 0 16,44 0-16,-21 0 15,-1 0-15,-22 0 16,23-22-16,-45 22 16,22 0-1,-22 0 1,-22-22 15,0 0-15,0-23-16,0-21 15,0-44-15,0-1 16,0 22-16,0 1 16,0 44-1,0 0-15,0 21 0,0 1 32,-22 22-17,22-22 1,-22 0-1,0 0-15,0-22 0,-45-1 16,1 1 0,-23-22-16,23 44 15,-22 0-15,21 0 16,-66-45-16,67 45 16,0 0-16,21 22 15,-43 0-15,-1-22 16,1 22-16,-23 0 15,1 0-15,-45 0 16,44 0-16,1 0 16,-45 0-16,44 0 15,0 0-15,23 0 16,-23 0-16,45 0 16,22 0-16,21 0 15,46 0 95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023092" y="0"/>
            <a:ext cx="3077739" cy="469424"/>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11/2/2015</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pPr lvl="0"/>
            <a:endParaRPr lang="en-US" noProof="0"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11/2/2015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71305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4.emf"/><Relationship Id="rId18" Type="http://schemas.openxmlformats.org/officeDocument/2006/relationships/customXml" Target="../ink/ink4.xml"/><Relationship Id="rId26" Type="http://schemas.openxmlformats.org/officeDocument/2006/relationships/customXml" Target="../ink/ink8.xml"/><Relationship Id="rId3" Type="http://schemas.openxmlformats.org/officeDocument/2006/relationships/tags" Target="../tags/tag10.xml"/><Relationship Id="rId21" Type="http://schemas.openxmlformats.org/officeDocument/2006/relationships/image" Target="../media/image8.emf"/><Relationship Id="rId7" Type="http://schemas.openxmlformats.org/officeDocument/2006/relationships/tags" Target="../tags/tag14.xml"/><Relationship Id="rId12" Type="http://schemas.openxmlformats.org/officeDocument/2006/relationships/customXml" Target="../ink/ink1.xml"/><Relationship Id="rId17" Type="http://schemas.openxmlformats.org/officeDocument/2006/relationships/image" Target="../media/image6.emf"/><Relationship Id="rId25" Type="http://schemas.openxmlformats.org/officeDocument/2006/relationships/image" Target="../media/image10.emf"/><Relationship Id="rId2" Type="http://schemas.openxmlformats.org/officeDocument/2006/relationships/tags" Target="../tags/tag9.xml"/><Relationship Id="rId16" Type="http://schemas.openxmlformats.org/officeDocument/2006/relationships/customXml" Target="../ink/ink3.xml"/><Relationship Id="rId20" Type="http://schemas.openxmlformats.org/officeDocument/2006/relationships/customXml" Target="../ink/ink5.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Layout" Target="../slideLayouts/slideLayout3.xml"/><Relationship Id="rId24" Type="http://schemas.openxmlformats.org/officeDocument/2006/relationships/customXml" Target="../ink/ink7.xml"/><Relationship Id="rId5" Type="http://schemas.openxmlformats.org/officeDocument/2006/relationships/tags" Target="../tags/tag12.xml"/><Relationship Id="rId15" Type="http://schemas.openxmlformats.org/officeDocument/2006/relationships/image" Target="../media/image5.emf"/><Relationship Id="rId23" Type="http://schemas.openxmlformats.org/officeDocument/2006/relationships/image" Target="../media/image9.emf"/><Relationship Id="rId10" Type="http://schemas.openxmlformats.org/officeDocument/2006/relationships/tags" Target="../tags/tag17.xml"/><Relationship Id="rId19" Type="http://schemas.openxmlformats.org/officeDocument/2006/relationships/image" Target="../media/image7.emf"/><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customXml" Target="../ink/ink2.xml"/><Relationship Id="rId22" Type="http://schemas.openxmlformats.org/officeDocument/2006/relationships/customXml" Target="../ink/ink6.xml"/><Relationship Id="rId27"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2.emf"/><Relationship Id="rId5" Type="http://schemas.openxmlformats.org/officeDocument/2006/relationships/customXml" Target="../ink/ink9.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6.xml"/><Relationship Id="rId1" Type="http://schemas.openxmlformats.org/officeDocument/2006/relationships/tags" Target="../tags/tag2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8.xml"/><Relationship Id="rId1" Type="http://schemas.openxmlformats.org/officeDocument/2006/relationships/tags" Target="../tags/tag27.xml"/></Relationships>
</file>

<file path=ppt/slides/_rels/slide9.xml.rels><?xml version="1.0" encoding="UTF-8" standalone="yes"?>
<Relationships xmlns="http://schemas.openxmlformats.org/package/2006/relationships"><Relationship Id="rId8" Type="http://schemas.openxmlformats.org/officeDocument/2006/relationships/hyperlink" Target="http://en.wikipedia.org/wiki/en:Creative_Commons" TargetMode="External"/><Relationship Id="rId3" Type="http://schemas.openxmlformats.org/officeDocument/2006/relationships/tags" Target="../tags/tag31.xml"/><Relationship Id="rId7" Type="http://schemas.openxmlformats.org/officeDocument/2006/relationships/image" Target="../media/image4.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3.xml"/><Relationship Id="rId11" Type="http://schemas.openxmlformats.org/officeDocument/2006/relationships/hyperlink" Target="http://www.youtube.com/watch?v=vDHFF4wjWYU" TargetMode="External"/><Relationship Id="rId5" Type="http://schemas.openxmlformats.org/officeDocument/2006/relationships/tags" Target="../tags/tag33.xml"/><Relationship Id="rId10" Type="http://schemas.openxmlformats.org/officeDocument/2006/relationships/hyperlink" Target="http://commons.wikimedia.org/wiki/File:Red-black_tree_example.svg" TargetMode="External"/><Relationship Id="rId4" Type="http://schemas.openxmlformats.org/officeDocument/2006/relationships/tags" Target="../tags/tag32.xml"/><Relationship Id="rId9" Type="http://schemas.openxmlformats.org/officeDocument/2006/relationships/hyperlink" Target="http://creativecommons.org/licenses/by-sa/3.0/deed.en"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5.xml"/><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7.xml"/><Relationship Id="rId1" Type="http://schemas.openxmlformats.org/officeDocument/2006/relationships/tags" Target="../tags/tag3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9.xml"/><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4.xml"/><Relationship Id="rId1" Type="http://schemas.openxmlformats.org/officeDocument/2006/relationships/tags" Target="../tags/tag43.xml"/></Relationships>
</file>

<file path=ppt/slides/_rels/slide15.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image" Target="../media/image14.emf"/><Relationship Id="rId2" Type="http://schemas.openxmlformats.org/officeDocument/2006/relationships/tags" Target="../tags/tag46.xml"/><Relationship Id="rId16" Type="http://schemas.openxmlformats.org/officeDocument/2006/relationships/customXml" Target="../ink/ink10.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slideLayout" Target="../slideLayouts/slideLayout3.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s>
</file>

<file path=ppt/slides/_rels/slide16.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tags" Target="../tags/tag71.xm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image" Target="../media/image15.emf"/><Relationship Id="rId2" Type="http://schemas.openxmlformats.org/officeDocument/2006/relationships/tags" Target="../tags/tag60.xml"/><Relationship Id="rId16" Type="http://schemas.openxmlformats.org/officeDocument/2006/relationships/customXml" Target="../ink/ink11.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5" Type="http://schemas.openxmlformats.org/officeDocument/2006/relationships/tags" Target="../tags/tag63.xml"/><Relationship Id="rId15" Type="http://schemas.openxmlformats.org/officeDocument/2006/relationships/slideLayout" Target="../slideLayouts/slideLayout3.xml"/><Relationship Id="rId10" Type="http://schemas.openxmlformats.org/officeDocument/2006/relationships/tags" Target="../tags/tag68.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s>
</file>

<file path=ppt/slides/_rels/slide17.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tags" Target="../tags/tag85.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image" Target="../media/image16.emf"/><Relationship Id="rId2" Type="http://schemas.openxmlformats.org/officeDocument/2006/relationships/tags" Target="../tags/tag74.xml"/><Relationship Id="rId16" Type="http://schemas.openxmlformats.org/officeDocument/2006/relationships/customXml" Target="../ink/ink12.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5" Type="http://schemas.openxmlformats.org/officeDocument/2006/relationships/tags" Target="../tags/tag77.xml"/><Relationship Id="rId15" Type="http://schemas.openxmlformats.org/officeDocument/2006/relationships/slideLayout" Target="../slideLayouts/slideLayout3.xml"/><Relationship Id="rId10" Type="http://schemas.openxmlformats.org/officeDocument/2006/relationships/tags" Target="../tags/tag82.xml"/><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s>
</file>

<file path=ppt/slides/_rels/slide18.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tags" Target="../tags/tag99.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1.xml"/><Relationship Id="rId1" Type="http://schemas.openxmlformats.org/officeDocument/2006/relationships/tags" Target="../tags/tag10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3.xml"/><Relationship Id="rId1" Type="http://schemas.openxmlformats.org/officeDocument/2006/relationships/tags" Target="../tags/tag102.xml"/></Relationships>
</file>

<file path=ppt/slides/_rels/slide21.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5.png"/><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tags" Target="../tags/tag119.xml"/><Relationship Id="rId18" Type="http://schemas.openxmlformats.org/officeDocument/2006/relationships/customXml" Target="../ink/ink13.xml"/><Relationship Id="rId3" Type="http://schemas.openxmlformats.org/officeDocument/2006/relationships/tags" Target="../tags/tag109.xml"/><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slideLayout" Target="../slideLayouts/slideLayout3.xml"/><Relationship Id="rId2" Type="http://schemas.openxmlformats.org/officeDocument/2006/relationships/tags" Target="../tags/tag108.xml"/><Relationship Id="rId16" Type="http://schemas.openxmlformats.org/officeDocument/2006/relationships/tags" Target="../tags/tag122.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5" Type="http://schemas.openxmlformats.org/officeDocument/2006/relationships/tags" Target="../tags/tag111.xml"/><Relationship Id="rId15" Type="http://schemas.openxmlformats.org/officeDocument/2006/relationships/tags" Target="../tags/tag121.xml"/><Relationship Id="rId10" Type="http://schemas.openxmlformats.org/officeDocument/2006/relationships/tags" Target="../tags/tag116.xml"/><Relationship Id="rId19" Type="http://schemas.openxmlformats.org/officeDocument/2006/relationships/image" Target="../media/image18.emf"/><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s>
</file>

<file path=ppt/slides/_rels/slide23.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tags" Target="../tags/tag135.xml"/><Relationship Id="rId18" Type="http://schemas.openxmlformats.org/officeDocument/2006/relationships/tags" Target="../tags/tag140.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tags" Target="../tags/tag134.xml"/><Relationship Id="rId17" Type="http://schemas.openxmlformats.org/officeDocument/2006/relationships/tags" Target="../tags/tag139.xml"/><Relationship Id="rId2" Type="http://schemas.openxmlformats.org/officeDocument/2006/relationships/tags" Target="../tags/tag124.xml"/><Relationship Id="rId16" Type="http://schemas.openxmlformats.org/officeDocument/2006/relationships/tags" Target="../tags/tag138.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5" Type="http://schemas.openxmlformats.org/officeDocument/2006/relationships/tags" Target="../tags/tag137.xml"/><Relationship Id="rId10" Type="http://schemas.openxmlformats.org/officeDocument/2006/relationships/tags" Target="../tags/tag132.xml"/><Relationship Id="rId19" Type="http://schemas.openxmlformats.org/officeDocument/2006/relationships/slideLayout" Target="../slideLayouts/slideLayout3.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tags" Target="../tags/tag1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a:t>
            </a:r>
            <a:endParaRPr lang="en-US" dirty="0"/>
          </a:p>
        </p:txBody>
      </p:sp>
      <p:sp>
        <p:nvSpPr>
          <p:cNvPr id="9" name="Content Placeholder 8"/>
          <p:cNvSpPr>
            <a:spLocks noGrp="1"/>
          </p:cNvSpPr>
          <p:nvPr>
            <p:ph sz="quarter" idx="10"/>
            <p:custDataLst>
              <p:tags r:id="rId2"/>
            </p:custDataLst>
          </p:nvPr>
        </p:nvSpPr>
        <p:spPr>
          <a:xfrm>
            <a:off x="955677" y="908684"/>
            <a:ext cx="7700963" cy="4041267"/>
          </a:xfrm>
        </p:spPr>
        <p:txBody>
          <a:bodyPr>
            <a:normAutofit/>
          </a:bodyPr>
          <a:lstStyle/>
          <a:p>
            <a:pPr lvl="1"/>
            <a:r>
              <a:rPr lang="en-US" sz="1600" dirty="0" smtClean="0">
                <a:solidFill>
                  <a:schemeClr val="tx1"/>
                </a:solidFill>
              </a:rPr>
              <a:t>Binary Search Tree (BST)</a:t>
            </a:r>
          </a:p>
          <a:p>
            <a:pPr lvl="2"/>
            <a:r>
              <a:rPr lang="en-US" sz="1600" dirty="0" smtClean="0">
                <a:solidFill>
                  <a:schemeClr val="bg1">
                    <a:lumMod val="65000"/>
                  </a:schemeClr>
                </a:solidFill>
              </a:rPr>
              <a:t>Starting with a dream: binary search in a linked list?</a:t>
            </a:r>
          </a:p>
          <a:p>
            <a:pPr lvl="2"/>
            <a:r>
              <a:rPr lang="en-US" sz="1600" dirty="0" smtClean="0">
                <a:solidFill>
                  <a:schemeClr val="bg1">
                    <a:lumMod val="65000"/>
                  </a:schemeClr>
                </a:solidFill>
              </a:rPr>
              <a:t>How our dream provided the inspiration for the BST</a:t>
            </a:r>
            <a:endParaRPr lang="en-US" sz="1600" dirty="0">
              <a:solidFill>
                <a:schemeClr val="bg1">
                  <a:lumMod val="65000"/>
                </a:schemeClr>
              </a:solidFill>
            </a:endParaRPr>
          </a:p>
          <a:p>
            <a:pPr lvl="3"/>
            <a:r>
              <a:rPr lang="en-US" sz="1600" dirty="0" smtClean="0">
                <a:solidFill>
                  <a:schemeClr val="bg1">
                    <a:lumMod val="65000"/>
                  </a:schemeClr>
                </a:solidFill>
              </a:rPr>
              <a:t>Note: we do NOT actually construct BSTs using this method</a:t>
            </a:r>
          </a:p>
          <a:p>
            <a:pPr lvl="2"/>
            <a:r>
              <a:rPr lang="en-US" sz="1600" dirty="0" smtClean="0">
                <a:solidFill>
                  <a:schemeClr val="bg1">
                    <a:lumMod val="65000"/>
                  </a:schemeClr>
                </a:solidFill>
              </a:rPr>
              <a:t>BST insert</a:t>
            </a:r>
          </a:p>
          <a:p>
            <a:pPr lvl="2"/>
            <a:r>
              <a:rPr lang="en-US" sz="1600" dirty="0" smtClean="0">
                <a:solidFill>
                  <a:schemeClr val="bg1">
                    <a:lumMod val="65000"/>
                  </a:schemeClr>
                </a:solidFill>
              </a:rPr>
              <a:t>Big-O analysis of BST</a:t>
            </a:r>
          </a:p>
          <a:p>
            <a:pPr lvl="2"/>
            <a:r>
              <a:rPr lang="en-US" sz="1600" dirty="0" smtClean="0">
                <a:solidFill>
                  <a:schemeClr val="tx1"/>
                </a:solidFill>
              </a:rPr>
              <a:t>BST balance </a:t>
            </a:r>
            <a:r>
              <a:rPr lang="en-US" sz="1600" dirty="0" smtClean="0">
                <a:solidFill>
                  <a:schemeClr val="tx1"/>
                </a:solidFill>
              </a:rPr>
              <a:t>issues</a:t>
            </a:r>
          </a:p>
          <a:p>
            <a:pPr lvl="1"/>
            <a:r>
              <a:rPr lang="en-US" sz="1600" dirty="0" smtClean="0">
                <a:solidFill>
                  <a:schemeClr val="tx1"/>
                </a:solidFill>
              </a:rPr>
              <a:t>Traversals</a:t>
            </a:r>
          </a:p>
          <a:p>
            <a:pPr lvl="2"/>
            <a:r>
              <a:rPr lang="en-US" sz="1600" dirty="0" smtClean="0">
                <a:solidFill>
                  <a:schemeClr val="tx1"/>
                </a:solidFill>
              </a:rPr>
              <a:t>Pre-order</a:t>
            </a:r>
          </a:p>
          <a:p>
            <a:pPr lvl="2"/>
            <a:r>
              <a:rPr lang="en-US" sz="1600" dirty="0" smtClean="0">
                <a:solidFill>
                  <a:schemeClr val="tx1"/>
                </a:solidFill>
              </a:rPr>
              <a:t>In-order</a:t>
            </a:r>
          </a:p>
          <a:p>
            <a:pPr lvl="2"/>
            <a:r>
              <a:rPr lang="en-US" sz="1600" dirty="0" smtClean="0">
                <a:solidFill>
                  <a:schemeClr val="tx1"/>
                </a:solidFill>
              </a:rPr>
              <a:t>Post-order</a:t>
            </a:r>
          </a:p>
          <a:p>
            <a:pPr lvl="2"/>
            <a:r>
              <a:rPr lang="en-US" sz="1600" dirty="0" smtClean="0">
                <a:solidFill>
                  <a:schemeClr val="tx1"/>
                </a:solidFill>
              </a:rPr>
              <a:t>Breadth-first</a:t>
            </a:r>
            <a:endParaRPr lang="en-US" sz="1600" dirty="0">
              <a:solidFill>
                <a:schemeClr val="tx1"/>
              </a:solidFill>
            </a:endParaRPr>
          </a:p>
          <a:p>
            <a:pPr lvl="1"/>
            <a:r>
              <a:rPr lang="en-US" sz="1600" dirty="0" smtClean="0">
                <a:solidFill>
                  <a:schemeClr val="tx1"/>
                </a:solidFill>
              </a:rPr>
              <a:t>Applications of Traversals</a:t>
            </a:r>
            <a:endParaRPr lang="en-US" sz="1600" dirty="0" smtClean="0">
              <a:solidFill>
                <a:schemeClr val="tx1"/>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An Idealized Binary Search Tree</a:t>
            </a:r>
            <a:endParaRPr lang="en-US" dirty="0"/>
          </a:p>
        </p:txBody>
      </p:sp>
      <p:sp>
        <p:nvSpPr>
          <p:cNvPr id="5" name="Content Placeholder 4"/>
          <p:cNvSpPr>
            <a:spLocks noGrp="1"/>
          </p:cNvSpPr>
          <p:nvPr>
            <p:ph sz="quarter" idx="10"/>
            <p:custDataLst>
              <p:tags r:id="rId2"/>
            </p:custDataLst>
          </p:nvPr>
        </p:nvSpPr>
        <p:spPr>
          <a:xfrm>
            <a:off x="5728518" y="875826"/>
            <a:ext cx="3280065" cy="3759042"/>
          </a:xfrm>
          <a:solidFill>
            <a:srgbClr val="FFFFFF"/>
          </a:solidFill>
        </p:spPr>
        <p:txBody>
          <a:bodyPr/>
          <a:lstStyle/>
          <a:p>
            <a:r>
              <a:rPr lang="en-US" dirty="0" smtClean="0">
                <a:solidFill>
                  <a:schemeClr val="bg2"/>
                </a:solidFill>
              </a:rPr>
              <a:t>Important note of clarification: </a:t>
            </a:r>
            <a:r>
              <a:rPr lang="en-US" dirty="0" smtClean="0"/>
              <a:t>When I was talking about setting up the tree as a binary search (pic at left), that was an explanation of the </a:t>
            </a:r>
            <a:r>
              <a:rPr lang="en-US" i="1" dirty="0" smtClean="0"/>
              <a:t>inspiration </a:t>
            </a:r>
            <a:r>
              <a:rPr lang="en-US" dirty="0" smtClean="0"/>
              <a:t>for BST. Lining up the values and then arranging the pointers all at once is not how we use them (insert one at a time using algorithm we talked about). </a:t>
            </a:r>
            <a:endParaRPr lang="en-US" dirty="0"/>
          </a:p>
        </p:txBody>
      </p:sp>
      <mc:AlternateContent xmlns:mc="http://schemas.openxmlformats.org/markup-compatibility/2006" xmlns:p14="http://schemas.microsoft.com/office/powerpoint/2010/main">
        <mc:Choice Requires="p14">
          <p:contentPart p14:bwMode="auto" r:id="rId12">
            <p14:nvContentPartPr>
              <p14:cNvPr id="41" name="Ink 40"/>
              <p14:cNvContentPartPr/>
              <p14:nvPr>
                <p:custDataLst>
                  <p:tags r:id="rId3"/>
                </p:custDataLst>
              </p14:nvPr>
            </p14:nvContentPartPr>
            <p14:xfrm>
              <a:off x="2259279" y="1218147"/>
              <a:ext cx="2182680" cy="2148480"/>
            </p14:xfrm>
          </p:contentPart>
        </mc:Choice>
        <mc:Fallback xmlns="">
          <p:pic>
            <p:nvPicPr>
              <p:cNvPr id="41" name="Ink 40"/>
              <p:cNvPicPr/>
              <p:nvPr/>
            </p:nvPicPr>
            <p:blipFill>
              <a:blip r:embed="rId13"/>
              <a:stretch>
                <a:fillRect/>
              </a:stretch>
            </p:blipFill>
            <p:spPr>
              <a:xfrm>
                <a:off x="2249559" y="1208067"/>
                <a:ext cx="2196360" cy="2162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4" name="Ink 63"/>
              <p14:cNvContentPartPr/>
              <p14:nvPr>
                <p:custDataLst>
                  <p:tags r:id="rId4"/>
                </p:custDataLst>
              </p14:nvPr>
            </p14:nvContentPartPr>
            <p14:xfrm>
              <a:off x="4039839" y="1594347"/>
              <a:ext cx="1543680" cy="1126800"/>
            </p14:xfrm>
          </p:contentPart>
        </mc:Choice>
        <mc:Fallback xmlns="">
          <p:pic>
            <p:nvPicPr>
              <p:cNvPr id="64" name="Ink 63"/>
              <p:cNvPicPr/>
              <p:nvPr/>
            </p:nvPicPr>
            <p:blipFill>
              <a:blip r:embed="rId15"/>
              <a:stretch>
                <a:fillRect/>
              </a:stretch>
            </p:blipFill>
            <p:spPr>
              <a:xfrm>
                <a:off x="4034079" y="1587507"/>
                <a:ext cx="1559880" cy="1142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3" name="Ink 112"/>
              <p14:cNvContentPartPr/>
              <p14:nvPr>
                <p:custDataLst>
                  <p:tags r:id="rId5"/>
                </p:custDataLst>
              </p14:nvPr>
            </p14:nvContentPartPr>
            <p14:xfrm>
              <a:off x="3314079" y="2233347"/>
              <a:ext cx="847800" cy="1044000"/>
            </p14:xfrm>
          </p:contentPart>
        </mc:Choice>
        <mc:Fallback xmlns="">
          <p:pic>
            <p:nvPicPr>
              <p:cNvPr id="113" name="Ink 112"/>
              <p:cNvPicPr/>
              <p:nvPr/>
            </p:nvPicPr>
            <p:blipFill>
              <a:blip r:embed="rId17"/>
              <a:stretch>
                <a:fillRect/>
              </a:stretch>
            </p:blipFill>
            <p:spPr>
              <a:xfrm>
                <a:off x="3306879" y="2229027"/>
                <a:ext cx="865440" cy="1056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4" name="Ink 113"/>
              <p14:cNvContentPartPr/>
              <p14:nvPr>
                <p:custDataLst>
                  <p:tags r:id="rId6"/>
                </p:custDataLst>
              </p14:nvPr>
            </p14:nvContentPartPr>
            <p14:xfrm>
              <a:off x="3396159" y="2833467"/>
              <a:ext cx="450720" cy="510840"/>
            </p14:xfrm>
          </p:contentPart>
        </mc:Choice>
        <mc:Fallback xmlns="">
          <p:pic>
            <p:nvPicPr>
              <p:cNvPr id="114" name="Ink 113"/>
              <p:cNvPicPr/>
              <p:nvPr/>
            </p:nvPicPr>
            <p:blipFill>
              <a:blip r:embed="rId19"/>
              <a:stretch>
                <a:fillRect/>
              </a:stretch>
            </p:blipFill>
            <p:spPr>
              <a:xfrm>
                <a:off x="3386439" y="2826267"/>
                <a:ext cx="464400" cy="528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5" name="Ink 114"/>
              <p14:cNvContentPartPr/>
              <p14:nvPr>
                <p:custDataLst>
                  <p:tags r:id="rId7"/>
                </p:custDataLst>
              </p14:nvPr>
            </p14:nvContentPartPr>
            <p14:xfrm>
              <a:off x="2761119" y="2838867"/>
              <a:ext cx="310320" cy="525600"/>
            </p14:xfrm>
          </p:contentPart>
        </mc:Choice>
        <mc:Fallback xmlns="">
          <p:pic>
            <p:nvPicPr>
              <p:cNvPr id="115" name="Ink 114"/>
              <p:cNvPicPr/>
              <p:nvPr/>
            </p:nvPicPr>
            <p:blipFill>
              <a:blip r:embed="rId21"/>
              <a:stretch>
                <a:fillRect/>
              </a:stretch>
            </p:blipFill>
            <p:spPr>
              <a:xfrm>
                <a:off x="2753199" y="2829867"/>
                <a:ext cx="322200" cy="544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6" name="Ink 115"/>
              <p14:cNvContentPartPr/>
              <p14:nvPr>
                <p:custDataLst>
                  <p:tags r:id="rId8"/>
                </p:custDataLst>
              </p14:nvPr>
            </p14:nvContentPartPr>
            <p14:xfrm>
              <a:off x="1998279" y="2181507"/>
              <a:ext cx="4410000" cy="1602360"/>
            </p14:xfrm>
          </p:contentPart>
        </mc:Choice>
        <mc:Fallback xmlns="">
          <p:pic>
            <p:nvPicPr>
              <p:cNvPr id="116" name="Ink 115"/>
              <p:cNvPicPr/>
              <p:nvPr/>
            </p:nvPicPr>
            <p:blipFill>
              <a:blip r:embed="rId23"/>
              <a:stretch>
                <a:fillRect/>
              </a:stretch>
            </p:blipFill>
            <p:spPr>
              <a:xfrm>
                <a:off x="1992519" y="2173947"/>
                <a:ext cx="4424400" cy="1616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 name="Ink 2"/>
              <p14:cNvContentPartPr/>
              <p14:nvPr>
                <p:custDataLst>
                  <p:tags r:id="rId9"/>
                </p:custDataLst>
              </p14:nvPr>
            </p14:nvContentPartPr>
            <p14:xfrm>
              <a:off x="563400" y="1021680"/>
              <a:ext cx="3282480" cy="875160"/>
            </p14:xfrm>
          </p:contentPart>
        </mc:Choice>
        <mc:Fallback xmlns="">
          <p:pic>
            <p:nvPicPr>
              <p:cNvPr id="3" name="Ink 2"/>
              <p:cNvPicPr/>
              <p:nvPr/>
            </p:nvPicPr>
            <p:blipFill>
              <a:blip r:embed="rId25"/>
              <a:stretch>
                <a:fillRect/>
              </a:stretch>
            </p:blipFill>
            <p:spPr>
              <a:xfrm>
                <a:off x="555840" y="1015200"/>
                <a:ext cx="3297600" cy="890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 name="Ink 3"/>
              <p14:cNvContentPartPr/>
              <p14:nvPr>
                <p:custDataLst>
                  <p:tags r:id="rId10"/>
                </p:custDataLst>
              </p14:nvPr>
            </p14:nvContentPartPr>
            <p14:xfrm>
              <a:off x="328320" y="824040"/>
              <a:ext cx="2144880" cy="1587600"/>
            </p14:xfrm>
          </p:contentPart>
        </mc:Choice>
        <mc:Fallback xmlns="">
          <p:pic>
            <p:nvPicPr>
              <p:cNvPr id="4" name="Ink 3"/>
              <p:cNvPicPr/>
              <p:nvPr/>
            </p:nvPicPr>
            <p:blipFill>
              <a:blip r:embed="rId27"/>
              <a:stretch>
                <a:fillRect/>
              </a:stretch>
            </p:blipFill>
            <p:spPr>
              <a:xfrm>
                <a:off x="318960" y="814680"/>
                <a:ext cx="2163600" cy="1606320"/>
              </a:xfrm>
              <a:prstGeom prst="rect">
                <a:avLst/>
              </a:prstGeom>
            </p:spPr>
          </p:pic>
        </mc:Fallback>
      </mc:AlternateContent>
    </p:spTree>
    <p:extLst>
      <p:ext uri="{BB962C8B-B14F-4D97-AF65-F5344CB8AC3E}">
        <p14:creationId xmlns:p14="http://schemas.microsoft.com/office/powerpoint/2010/main" val="206505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202946" y="457200"/>
            <a:ext cx="6864421" cy="857250"/>
          </a:xfrm>
        </p:spPr>
        <p:txBody>
          <a:bodyPr/>
          <a:lstStyle/>
          <a:p>
            <a:r>
              <a:rPr lang="en-US" dirty="0" smtClean="0"/>
              <a:t>What is the worst case cost </a:t>
            </a:r>
            <a:r>
              <a:rPr lang="en-US" dirty="0"/>
              <a:t>for doing </a:t>
            </a:r>
            <a:r>
              <a:rPr lang="en-US" dirty="0" err="1"/>
              <a:t>containsKey</a:t>
            </a:r>
            <a:r>
              <a:rPr lang="en-US" dirty="0"/>
              <a:t>() in BST </a:t>
            </a:r>
            <a:r>
              <a:rPr lang="en-US" b="1" i="1" dirty="0"/>
              <a:t>if the </a:t>
            </a:r>
            <a:r>
              <a:rPr lang="en-US" b="1" i="1" dirty="0" smtClean="0"/>
              <a:t>BST </a:t>
            </a:r>
            <a:r>
              <a:rPr lang="en-US" b="1" i="1" dirty="0"/>
              <a:t>is </a:t>
            </a:r>
            <a:r>
              <a:rPr lang="en-US" b="1" i="1" dirty="0" smtClean="0"/>
              <a:t>balanced?</a:t>
            </a:r>
            <a:endParaRPr lang="en-US" dirty="0"/>
          </a:p>
        </p:txBody>
      </p:sp>
      <p:sp>
        <p:nvSpPr>
          <p:cNvPr id="3" name="Content Placeholder 2"/>
          <p:cNvSpPr>
            <a:spLocks noGrp="1"/>
          </p:cNvSpPr>
          <p:nvPr>
            <p:ph idx="4294967295"/>
            <p:custDataLst>
              <p:tags r:id="rId2"/>
            </p:custDataLst>
          </p:nvPr>
        </p:nvSpPr>
        <p:spPr>
          <a:xfrm>
            <a:off x="1777181" y="1543050"/>
            <a:ext cx="6017342" cy="2807724"/>
          </a:xfrm>
          <a:prstGeom prst="rect">
            <a:avLst/>
          </a:prstGeom>
        </p:spPr>
        <p:txBody>
          <a:bodyPr>
            <a:normAutofit/>
          </a:bodyPr>
          <a:lstStyle/>
          <a:p>
            <a:r>
              <a:rPr lang="en-US" b="1" dirty="0" smtClean="0"/>
              <a:t>O(</a:t>
            </a:r>
            <a:r>
              <a:rPr lang="en-US" b="1" dirty="0" err="1" smtClean="0"/>
              <a:t>logN</a:t>
            </a:r>
            <a:r>
              <a:rPr lang="en-US" b="1" dirty="0" smtClean="0"/>
              <a:t>)—awesome!</a:t>
            </a:r>
          </a:p>
          <a:p>
            <a:endParaRPr lang="en-US" b="1" dirty="0" smtClean="0"/>
          </a:p>
          <a:p>
            <a:r>
              <a:rPr lang="en-US" b="1" dirty="0" smtClean="0"/>
              <a:t>BSTs is that they are </a:t>
            </a:r>
            <a:r>
              <a:rPr lang="en-US" b="1" dirty="0" smtClean="0">
                <a:solidFill>
                  <a:schemeClr val="bg2"/>
                </a:solidFill>
              </a:rPr>
              <a:t>great when balanced</a:t>
            </a:r>
            <a:r>
              <a:rPr lang="en-US" b="1" dirty="0" smtClean="0"/>
              <a:t> </a:t>
            </a:r>
          </a:p>
          <a:p>
            <a:r>
              <a:rPr lang="en-US" b="1" dirty="0" smtClean="0"/>
              <a:t>BST is bad </a:t>
            </a:r>
            <a:r>
              <a:rPr lang="en-US" b="1" dirty="0" smtClean="0">
                <a:solidFill>
                  <a:schemeClr val="bg2"/>
                </a:solidFill>
              </a:rPr>
              <a:t>when unbalanced</a:t>
            </a:r>
            <a:endParaRPr lang="en-US" b="1" dirty="0" smtClean="0"/>
          </a:p>
          <a:p>
            <a:endParaRPr lang="en-US" b="1" dirty="0" smtClean="0"/>
          </a:p>
          <a:p>
            <a:r>
              <a:rPr lang="en-US" dirty="0" smtClean="0"/>
              <a:t>Balance depends on order of insert of elements</a:t>
            </a:r>
          </a:p>
        </p:txBody>
      </p:sp>
    </p:spTree>
    <p:extLst>
      <p:ext uri="{BB962C8B-B14F-4D97-AF65-F5344CB8AC3E}">
        <p14:creationId xmlns:p14="http://schemas.microsoft.com/office/powerpoint/2010/main" val="35350515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405890" y="285750"/>
            <a:ext cx="6389370" cy="857250"/>
          </a:xfrm>
        </p:spPr>
        <p:txBody>
          <a:bodyPr/>
          <a:lstStyle/>
          <a:p>
            <a:r>
              <a:rPr lang="en-US" dirty="0" smtClean="0"/>
              <a:t>Ok, so, long-chain BSTs are bad, should we worry about it? [math puzzle time]</a:t>
            </a:r>
            <a:endParaRPr lang="en-US" dirty="0"/>
          </a:p>
        </p:txBody>
      </p:sp>
      <p:sp>
        <p:nvSpPr>
          <p:cNvPr id="4" name="Content Placeholder 3"/>
          <p:cNvSpPr>
            <a:spLocks noGrp="1"/>
          </p:cNvSpPr>
          <p:nvPr>
            <p:ph idx="4294967295"/>
            <p:custDataLst>
              <p:tags r:id="rId2"/>
            </p:custDataLst>
          </p:nvPr>
        </p:nvSpPr>
        <p:spPr>
          <a:xfrm>
            <a:off x="1405890" y="1314450"/>
            <a:ext cx="7067550" cy="3675764"/>
          </a:xfrm>
          <a:prstGeom prst="rect">
            <a:avLst/>
          </a:prstGeom>
        </p:spPr>
        <p:txBody>
          <a:bodyPr>
            <a:normAutofit fontScale="85000" lnSpcReduction="20000"/>
          </a:bodyPr>
          <a:lstStyle/>
          <a:p>
            <a:r>
              <a:rPr lang="en-US" dirty="0" smtClean="0"/>
              <a:t>One way to create a bad BST is to insert the elements in </a:t>
            </a:r>
            <a:r>
              <a:rPr lang="en-US" i="1" dirty="0" smtClean="0"/>
              <a:t>decreasing </a:t>
            </a:r>
            <a:r>
              <a:rPr lang="en-US" dirty="0" smtClean="0"/>
              <a:t>order: 34, 22, 9, 3</a:t>
            </a:r>
            <a:endParaRPr lang="en-US" dirty="0"/>
          </a:p>
          <a:p>
            <a:r>
              <a:rPr lang="en-US" dirty="0" smtClean="0"/>
              <a:t>That’s not the only way…</a:t>
            </a:r>
          </a:p>
          <a:p>
            <a:endParaRPr lang="en-US" dirty="0"/>
          </a:p>
          <a:p>
            <a:r>
              <a:rPr lang="en-US" dirty="0" smtClean="0"/>
              <a:t>How many </a:t>
            </a:r>
            <a:r>
              <a:rPr lang="en-US" b="1" dirty="0" smtClean="0"/>
              <a:t>distinctly structured </a:t>
            </a:r>
            <a:r>
              <a:rPr lang="en-US" dirty="0" smtClean="0"/>
              <a:t>BSTs are there that exhibit the worst case height (height equals number of nodes) for a tree with the 4 nodes listed above?</a:t>
            </a:r>
          </a:p>
          <a:p>
            <a:pPr marL="394335">
              <a:buFont typeface="+mj-lt"/>
              <a:buAutoNum type="alphaUcPeriod"/>
            </a:pPr>
            <a:r>
              <a:rPr lang="en-US" dirty="0" smtClean="0"/>
              <a:t>2-3</a:t>
            </a:r>
          </a:p>
          <a:p>
            <a:pPr marL="394335">
              <a:buFont typeface="+mj-lt"/>
              <a:buAutoNum type="alphaUcPeriod"/>
            </a:pPr>
            <a:r>
              <a:rPr lang="en-US" dirty="0" smtClean="0"/>
              <a:t>4-5</a:t>
            </a:r>
          </a:p>
          <a:p>
            <a:pPr marL="394335">
              <a:buFont typeface="+mj-lt"/>
              <a:buAutoNum type="alphaUcPeriod"/>
            </a:pPr>
            <a:r>
              <a:rPr lang="en-US" dirty="0" smtClean="0"/>
              <a:t>6-7</a:t>
            </a:r>
          </a:p>
          <a:p>
            <a:pPr marL="394335">
              <a:buFont typeface="+mj-lt"/>
              <a:buAutoNum type="alphaUcPeriod"/>
            </a:pPr>
            <a:r>
              <a:rPr lang="en-US" dirty="0" smtClean="0"/>
              <a:t>8-9</a:t>
            </a:r>
          </a:p>
          <a:p>
            <a:pPr marL="394335">
              <a:buFont typeface="+mj-lt"/>
              <a:buAutoNum type="alphaUcPeriod"/>
            </a:pPr>
            <a:r>
              <a:rPr lang="en-US" dirty="0" smtClean="0"/>
              <a:t>More than 9</a:t>
            </a:r>
          </a:p>
          <a:p>
            <a:pPr marL="394335">
              <a:buFont typeface="+mj-lt"/>
              <a:buAutoNum type="alphaUcPeriod"/>
            </a:pPr>
            <a:endParaRPr lang="en-US" dirty="0"/>
          </a:p>
          <a:p>
            <a:pPr marL="51435" indent="0"/>
            <a:r>
              <a:rPr lang="en-US" i="1" dirty="0" smtClean="0"/>
              <a:t>Bonus question: general formula for any BST of size n?</a:t>
            </a:r>
          </a:p>
          <a:p>
            <a:pPr marL="51435" indent="0"/>
            <a:r>
              <a:rPr lang="en-US" i="1" dirty="0" smtClean="0"/>
              <a:t>Extra bonus question (CS109): what is this as a fraction of all trees (i.e., probability of worst-case tree).</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custDataLst>
                  <p:tags r:id="rId3"/>
                </p:custDataLst>
              </p14:nvPr>
            </p14:nvContentPartPr>
            <p14:xfrm>
              <a:off x="1505520" y="3463560"/>
              <a:ext cx="1004040" cy="334800"/>
            </p14:xfrm>
          </p:contentPart>
        </mc:Choice>
        <mc:Fallback xmlns="">
          <p:pic>
            <p:nvPicPr>
              <p:cNvPr id="3" name="Ink 2"/>
              <p:cNvPicPr/>
              <p:nvPr/>
            </p:nvPicPr>
            <p:blipFill>
              <a:blip r:embed="rId6"/>
              <a:stretch>
                <a:fillRect/>
              </a:stretch>
            </p:blipFill>
            <p:spPr>
              <a:xfrm>
                <a:off x="1496160" y="3454200"/>
                <a:ext cx="1022760" cy="353520"/>
              </a:xfrm>
              <a:prstGeom prst="rect">
                <a:avLst/>
              </a:prstGeom>
            </p:spPr>
          </p:pic>
        </mc:Fallback>
      </mc:AlternateContent>
    </p:spTree>
    <p:extLst>
      <p:ext uri="{BB962C8B-B14F-4D97-AF65-F5344CB8AC3E}">
        <p14:creationId xmlns:p14="http://schemas.microsoft.com/office/powerpoint/2010/main" val="4238697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BST Balance Strategies</a:t>
            </a:r>
            <a:endParaRPr lang="en-US" dirty="0"/>
          </a:p>
        </p:txBody>
      </p:sp>
      <p:sp>
        <p:nvSpPr>
          <p:cNvPr id="5" name="Text Placeholder 4"/>
          <p:cNvSpPr>
            <a:spLocks noGrp="1"/>
          </p:cNvSpPr>
          <p:nvPr>
            <p:ph type="body" idx="1"/>
            <p:custDataLst>
              <p:tags r:id="rId2"/>
            </p:custDataLst>
          </p:nvPr>
        </p:nvSpPr>
        <p:spPr/>
        <p:txBody>
          <a:bodyPr/>
          <a:lstStyle/>
          <a:p>
            <a:r>
              <a:rPr lang="en-US" dirty="0" smtClean="0"/>
              <a:t>So we definitely need to balance, how can we do that if the tree location is fixed when we insert?</a:t>
            </a:r>
            <a:endParaRPr lang="en-US" dirty="0"/>
          </a:p>
        </p:txBody>
      </p:sp>
    </p:spTree>
    <p:extLst>
      <p:ext uri="{BB962C8B-B14F-4D97-AF65-F5344CB8AC3E}">
        <p14:creationId xmlns:p14="http://schemas.microsoft.com/office/powerpoint/2010/main" val="3245803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Red-Black trees</a:t>
            </a:r>
            <a:endParaRPr lang="en-US" dirty="0"/>
          </a:p>
        </p:txBody>
      </p:sp>
      <p:sp>
        <p:nvSpPr>
          <p:cNvPr id="5" name="Content Placeholder 4"/>
          <p:cNvSpPr>
            <a:spLocks noGrp="1"/>
          </p:cNvSpPr>
          <p:nvPr>
            <p:ph idx="4294967295"/>
            <p:custDataLst>
              <p:tags r:id="rId2"/>
            </p:custDataLst>
          </p:nvPr>
        </p:nvSpPr>
        <p:spPr>
          <a:xfrm>
            <a:off x="1750135" y="1200150"/>
            <a:ext cx="6000142" cy="3003140"/>
          </a:xfrm>
          <a:prstGeom prst="rect">
            <a:avLst/>
          </a:prstGeom>
        </p:spPr>
        <p:txBody>
          <a:bodyPr/>
          <a:lstStyle/>
          <a:p>
            <a:r>
              <a:rPr lang="en-US" dirty="0" smtClean="0"/>
              <a:t>One of the most famous (and most tricky) strategies for keeping a BST balanced</a:t>
            </a:r>
          </a:p>
          <a:p>
            <a:r>
              <a:rPr lang="en-US" dirty="0" smtClean="0"/>
              <a:t>Not guaranteed to be perfectly balanced, but “close enough” to keep O(log n) </a:t>
            </a:r>
            <a:r>
              <a:rPr lang="en-US" i="1" dirty="0" smtClean="0"/>
              <a:t>guarantee</a:t>
            </a:r>
            <a:r>
              <a:rPr lang="en-US" dirty="0" smtClean="0"/>
              <a:t> on operations </a:t>
            </a:r>
            <a:endParaRPr lang="en-US" dirty="0"/>
          </a:p>
        </p:txBody>
      </p:sp>
    </p:spTree>
    <p:extLst>
      <p:ext uri="{BB962C8B-B14F-4D97-AF65-F5344CB8AC3E}">
        <p14:creationId xmlns:p14="http://schemas.microsoft.com/office/powerpoint/2010/main" val="1010979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Red-Black trees</a:t>
            </a:r>
            <a:endParaRPr lang="en-US" dirty="0"/>
          </a:p>
        </p:txBody>
      </p:sp>
      <p:sp>
        <p:nvSpPr>
          <p:cNvPr id="5" name="Content Placeholder 4"/>
          <p:cNvSpPr>
            <a:spLocks noGrp="1"/>
          </p:cNvSpPr>
          <p:nvPr>
            <p:ph idx="4294967295"/>
            <p:custDataLst>
              <p:tags r:id="rId2"/>
            </p:custDataLst>
          </p:nvPr>
        </p:nvSpPr>
        <p:spPr>
          <a:xfrm>
            <a:off x="1657350" y="1200150"/>
            <a:ext cx="5690470" cy="3174322"/>
          </a:xfrm>
          <a:prstGeom prst="rect">
            <a:avLst/>
          </a:prstGeom>
        </p:spPr>
        <p:txBody>
          <a:bodyPr>
            <a:normAutofit/>
          </a:bodyPr>
          <a:lstStyle/>
          <a:p>
            <a:r>
              <a:rPr lang="en-US" dirty="0"/>
              <a:t>In addition to the requirements imposed on a binary search trees, </a:t>
            </a:r>
            <a:r>
              <a:rPr lang="en-US" dirty="0" smtClean="0"/>
              <a:t>red–black trees must meet these:</a:t>
            </a:r>
            <a:endParaRPr lang="en-US" dirty="0"/>
          </a:p>
          <a:p>
            <a:pPr lvl="1"/>
            <a:r>
              <a:rPr lang="en-US" dirty="0"/>
              <a:t>A node is either red or black.</a:t>
            </a:r>
          </a:p>
          <a:p>
            <a:pPr lvl="1"/>
            <a:r>
              <a:rPr lang="en-US" dirty="0"/>
              <a:t>The root is black</a:t>
            </a:r>
            <a:r>
              <a:rPr lang="en-US" dirty="0" smtClean="0"/>
              <a:t>.</a:t>
            </a:r>
            <a:endParaRPr lang="en-US" dirty="0"/>
          </a:p>
          <a:p>
            <a:pPr lvl="1"/>
            <a:r>
              <a:rPr lang="en-US" dirty="0"/>
              <a:t>All leaves </a:t>
            </a:r>
            <a:r>
              <a:rPr lang="en-US" dirty="0" smtClean="0"/>
              <a:t>(null children) </a:t>
            </a:r>
            <a:r>
              <a:rPr lang="en-US" dirty="0"/>
              <a:t>are black. </a:t>
            </a:r>
          </a:p>
          <a:p>
            <a:pPr lvl="1"/>
            <a:r>
              <a:rPr lang="en-US" dirty="0"/>
              <a:t>Both children of every red node are black.</a:t>
            </a:r>
          </a:p>
          <a:p>
            <a:pPr lvl="1"/>
            <a:r>
              <a:rPr lang="en-US" b="1" dirty="0"/>
              <a:t>Every simple path from a given node to any of its descendant leaves contains the same number of black nodes</a:t>
            </a:r>
            <a:r>
              <a:rPr lang="en-US" b="1" dirty="0" smtClean="0"/>
              <a:t>.</a:t>
            </a:r>
          </a:p>
          <a:p>
            <a:pPr lvl="2"/>
            <a:r>
              <a:rPr lang="en-US" dirty="0"/>
              <a:t>(</a:t>
            </a:r>
            <a:r>
              <a:rPr lang="en-US" dirty="0" smtClean="0"/>
              <a:t>This is what guarantees “close” to balance)</a:t>
            </a:r>
            <a:endParaRPr lang="en-US" dirty="0"/>
          </a:p>
        </p:txBody>
      </p:sp>
    </p:spTree>
    <p:extLst>
      <p:ext uri="{BB962C8B-B14F-4D97-AF65-F5344CB8AC3E}">
        <p14:creationId xmlns:p14="http://schemas.microsoft.com/office/powerpoint/2010/main" val="832450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Red-Black trees</a:t>
            </a:r>
            <a:endParaRPr lang="en-US" dirty="0"/>
          </a:p>
        </p:txBody>
      </p:sp>
      <p:sp>
        <p:nvSpPr>
          <p:cNvPr id="2" name="Content Placeholder 1"/>
          <p:cNvSpPr>
            <a:spLocks noGrp="1"/>
          </p:cNvSpPr>
          <p:nvPr>
            <p:ph idx="4294967295"/>
            <p:custDataLst>
              <p:tags r:id="rId2"/>
            </p:custDataLst>
          </p:nvPr>
        </p:nvSpPr>
        <p:spPr>
          <a:xfrm>
            <a:off x="2135394" y="3829050"/>
            <a:ext cx="4836907" cy="945472"/>
          </a:xfrm>
          <a:prstGeom prst="rect">
            <a:avLst/>
          </a:prstGeom>
        </p:spPr>
        <p:txBody>
          <a:bodyPr>
            <a:normAutofit fontScale="85000" lnSpcReduction="20000"/>
          </a:bodyPr>
          <a:lstStyle/>
          <a:p>
            <a:r>
              <a:rPr lang="en-US" b="1" dirty="0"/>
              <a:t>Every simple path from a given node to any of its descendant leaves contains the same number of black nodes.</a:t>
            </a:r>
          </a:p>
          <a:p>
            <a:pPr lvl="1"/>
            <a:r>
              <a:rPr lang="en-US" dirty="0"/>
              <a:t>(This is what guarantees “close” to balance)</a:t>
            </a:r>
          </a:p>
          <a:p>
            <a:endParaRPr lang="en-US" dirty="0"/>
          </a:p>
        </p:txBody>
      </p:sp>
      <p:pic>
        <p:nvPicPr>
          <p:cNvPr id="4098" name="Picture 2" descr="Diagram of binary tree. The black root node has two red children and four black grandchildren. The child nodes of the grandchildren are black nil pointers or red nodes with black nil pointers."/>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2171700" y="1143000"/>
            <a:ext cx="5098442" cy="24574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custDataLst>
              <p:tags r:id="rId4"/>
            </p:custDataLst>
          </p:nvPr>
        </p:nvSpPr>
        <p:spPr>
          <a:xfrm>
            <a:off x="1159328" y="4922330"/>
            <a:ext cx="6327322" cy="184666"/>
          </a:xfrm>
          <a:prstGeom prst="rect">
            <a:avLst/>
          </a:prstGeom>
        </p:spPr>
        <p:txBody>
          <a:bodyPr wrap="square">
            <a:spAutoFit/>
          </a:bodyPr>
          <a:lstStyle/>
          <a:p>
            <a:r>
              <a:rPr lang="en-US" sz="600" dirty="0">
                <a:solidFill>
                  <a:srgbClr val="252525"/>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8" tooltip="w:en:Creative Commons"/>
              </a:rPr>
              <a:t>Creative Commons</a:t>
            </a:r>
            <a:r>
              <a:rPr lang="en-US" sz="600" dirty="0">
                <a:solidFill>
                  <a:srgbClr val="252525"/>
                </a:solidFill>
                <a:latin typeface="Arial" panose="020B0604020202020204" pitchFamily="34" charset="0"/>
              </a:rPr>
              <a:t> </a:t>
            </a:r>
            <a:r>
              <a:rPr lang="en-US" sz="600" dirty="0">
                <a:solidFill>
                  <a:srgbClr val="663366"/>
                </a:solidFill>
                <a:latin typeface="Arial" panose="020B0604020202020204" pitchFamily="34" charset="0"/>
                <a:hlinkClick r:id="rId9"/>
              </a:rPr>
              <a:t>Attribution-Share Alike 3.0 </a:t>
            </a:r>
            <a:r>
              <a:rPr lang="en-US" sz="600" dirty="0" err="1">
                <a:solidFill>
                  <a:srgbClr val="663366"/>
                </a:solidFill>
                <a:latin typeface="Arial" panose="020B0604020202020204" pitchFamily="34" charset="0"/>
                <a:hlinkClick r:id="rId9"/>
              </a:rPr>
              <a:t>Unported</a:t>
            </a:r>
            <a:r>
              <a:rPr lang="en-US" sz="600" dirty="0">
                <a:solidFill>
                  <a:srgbClr val="252525"/>
                </a:solidFill>
                <a:latin typeface="Arial" panose="020B0604020202020204" pitchFamily="34" charset="0"/>
              </a:rPr>
              <a:t> license. </a:t>
            </a:r>
            <a:r>
              <a:rPr lang="en-US" sz="600" dirty="0">
                <a:hlinkClick r:id="rId10"/>
              </a:rPr>
              <a:t>http://commons.wikimedia.org/wiki/File:Red-black_tree_example.svg</a:t>
            </a:r>
            <a:endParaRPr lang="en-US" sz="600" dirty="0"/>
          </a:p>
        </p:txBody>
      </p:sp>
      <p:sp>
        <p:nvSpPr>
          <p:cNvPr id="6" name="Content Placeholder 2"/>
          <p:cNvSpPr>
            <a:spLocks noGrp="1"/>
          </p:cNvSpPr>
          <p:nvPr>
            <p:ph idx="4294967295"/>
            <p:custDataLst>
              <p:tags r:id="rId5"/>
            </p:custDataLst>
          </p:nvPr>
        </p:nvSpPr>
        <p:spPr>
          <a:xfrm>
            <a:off x="4035202" y="24860"/>
            <a:ext cx="5082988" cy="457200"/>
          </a:xfrm>
          <a:prstGeom prst="rect">
            <a:avLst/>
          </a:prstGeom>
        </p:spPr>
        <p:txBody>
          <a:bodyPr>
            <a:normAutofit fontScale="85000" lnSpcReduction="10000"/>
          </a:bodyPr>
          <a:lstStyle/>
          <a:p>
            <a:r>
              <a:rPr lang="en-US" dirty="0" smtClean="0"/>
              <a:t>Video: </a:t>
            </a:r>
            <a:r>
              <a:rPr lang="en-US" dirty="0">
                <a:hlinkClick r:id="rId11"/>
              </a:rPr>
              <a:t>http://www.youtube.com/watch?v=vDHFF4wjWYU</a:t>
            </a:r>
            <a:endParaRPr lang="en-US" dirty="0"/>
          </a:p>
        </p:txBody>
      </p:sp>
    </p:spTree>
    <p:extLst>
      <p:ext uri="{BB962C8B-B14F-4D97-AF65-F5344CB8AC3E}">
        <p14:creationId xmlns:p14="http://schemas.microsoft.com/office/powerpoint/2010/main" val="2905447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85750"/>
            <a:ext cx="5268558" cy="857250"/>
          </a:xfrm>
        </p:spPr>
        <p:txBody>
          <a:bodyPr>
            <a:normAutofit/>
          </a:bodyPr>
          <a:lstStyle/>
          <a:p>
            <a:r>
              <a:rPr lang="en-US" dirty="0" smtClean="0"/>
              <a:t>Other BST balance strategies</a:t>
            </a:r>
            <a:endParaRPr lang="en-US" dirty="0"/>
          </a:p>
        </p:txBody>
      </p:sp>
      <p:sp>
        <p:nvSpPr>
          <p:cNvPr id="3" name="Content Placeholder 2"/>
          <p:cNvSpPr>
            <a:spLocks noGrp="1"/>
          </p:cNvSpPr>
          <p:nvPr>
            <p:ph idx="4294967295"/>
            <p:custDataLst>
              <p:tags r:id="rId2"/>
            </p:custDataLst>
          </p:nvPr>
        </p:nvSpPr>
        <p:spPr>
          <a:xfrm>
            <a:off x="1714499" y="1257299"/>
            <a:ext cx="6478229" cy="3720281"/>
          </a:xfrm>
          <a:prstGeom prst="rect">
            <a:avLst/>
          </a:prstGeom>
        </p:spPr>
        <p:txBody>
          <a:bodyPr>
            <a:normAutofit/>
          </a:bodyPr>
          <a:lstStyle/>
          <a:p>
            <a:r>
              <a:rPr lang="en-US" dirty="0" smtClean="0"/>
              <a:t>Red-Black tree</a:t>
            </a:r>
          </a:p>
          <a:p>
            <a:r>
              <a:rPr lang="en-US" dirty="0" smtClean="0"/>
              <a:t>AVL tree</a:t>
            </a:r>
          </a:p>
          <a:p>
            <a:r>
              <a:rPr lang="en-US" dirty="0" err="1" smtClean="0"/>
              <a:t>Treap</a:t>
            </a:r>
            <a:r>
              <a:rPr lang="en-US" dirty="0" smtClean="0"/>
              <a:t> (BST + heap in one tree</a:t>
            </a:r>
            <a:r>
              <a:rPr lang="en-US" dirty="0"/>
              <a:t>! </a:t>
            </a:r>
            <a:r>
              <a:rPr lang="en-US" dirty="0" smtClean="0"/>
              <a:t>What could be cooler than that, </a:t>
            </a:r>
            <a:r>
              <a:rPr lang="en-US" dirty="0" err="1" smtClean="0"/>
              <a:t>amirite</a:t>
            </a:r>
            <a:r>
              <a:rPr lang="en-US" dirty="0" smtClean="0"/>
              <a:t>? </a:t>
            </a:r>
            <a:r>
              <a:rPr lang="en-US" dirty="0" smtClean="0">
                <a:solidFill>
                  <a:srgbClr val="FF0000"/>
                </a:solidFill>
              </a:rPr>
              <a:t>♥ ♥ </a:t>
            </a:r>
            <a:r>
              <a:rPr lang="en-US" dirty="0">
                <a:solidFill>
                  <a:srgbClr val="FF0000"/>
                </a:solidFill>
              </a:rPr>
              <a:t>♥</a:t>
            </a:r>
            <a:r>
              <a:rPr lang="en-US" dirty="0" smtClean="0">
                <a:solidFill>
                  <a:srgbClr val="FF0000"/>
                </a:solidFill>
              </a:rPr>
              <a:t> </a:t>
            </a:r>
            <a:r>
              <a:rPr lang="en-US" dirty="0" smtClean="0"/>
              <a:t>)</a:t>
            </a:r>
          </a:p>
          <a:p>
            <a:endParaRPr lang="en-US" dirty="0"/>
          </a:p>
          <a:p>
            <a:pPr marL="51435" indent="0"/>
            <a:r>
              <a:rPr lang="en-US" dirty="0" smtClean="0">
                <a:solidFill>
                  <a:schemeClr val="accent1"/>
                </a:solidFill>
              </a:rPr>
              <a:t>Other fun types of </a:t>
            </a:r>
            <a:r>
              <a:rPr lang="en-US" b="1" dirty="0" smtClean="0">
                <a:solidFill>
                  <a:schemeClr val="accent1"/>
                </a:solidFill>
              </a:rPr>
              <a:t>BST</a:t>
            </a:r>
            <a:r>
              <a:rPr lang="en-US" dirty="0" smtClean="0">
                <a:solidFill>
                  <a:schemeClr val="accent1"/>
                </a:solidFill>
              </a:rPr>
              <a:t>:</a:t>
            </a:r>
          </a:p>
          <a:p>
            <a:r>
              <a:rPr lang="en-US" dirty="0"/>
              <a:t>Splay </a:t>
            </a:r>
            <a:r>
              <a:rPr lang="en-US" dirty="0" smtClean="0"/>
              <a:t>tree</a:t>
            </a:r>
          </a:p>
          <a:p>
            <a:r>
              <a:rPr lang="en-US" dirty="0" smtClean="0"/>
              <a:t>B-Tree</a:t>
            </a:r>
          </a:p>
          <a:p>
            <a:pPr marL="51435" indent="0"/>
            <a:endParaRPr lang="en-US" dirty="0"/>
          </a:p>
        </p:txBody>
      </p:sp>
    </p:spTree>
    <p:extLst>
      <p:ext uri="{BB962C8B-B14F-4D97-AF65-F5344CB8AC3E}">
        <p14:creationId xmlns:p14="http://schemas.microsoft.com/office/powerpoint/2010/main" val="1229178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350" y="285750"/>
            <a:ext cx="5268558" cy="857250"/>
          </a:xfrm>
        </p:spPr>
        <p:txBody>
          <a:bodyPr>
            <a:normAutofit/>
          </a:bodyPr>
          <a:lstStyle/>
          <a:p>
            <a:pPr marL="51435" indent="0"/>
            <a:r>
              <a:rPr lang="en-US" dirty="0">
                <a:solidFill>
                  <a:schemeClr val="accent1"/>
                </a:solidFill>
              </a:rPr>
              <a:t>Other fun types of </a:t>
            </a:r>
            <a:r>
              <a:rPr lang="en-US" b="1" dirty="0" smtClean="0">
                <a:solidFill>
                  <a:schemeClr val="accent1"/>
                </a:solidFill>
              </a:rPr>
              <a:t>BST</a:t>
            </a:r>
            <a:endParaRPr lang="en-US" dirty="0">
              <a:solidFill>
                <a:schemeClr val="accent1"/>
              </a:solidFill>
            </a:endParaRPr>
          </a:p>
        </p:txBody>
      </p:sp>
      <p:sp>
        <p:nvSpPr>
          <p:cNvPr id="3" name="Content Placeholder 2"/>
          <p:cNvSpPr>
            <a:spLocks noGrp="1"/>
          </p:cNvSpPr>
          <p:nvPr>
            <p:ph idx="4294967295"/>
            <p:custDataLst>
              <p:tags r:id="rId2"/>
            </p:custDataLst>
          </p:nvPr>
        </p:nvSpPr>
        <p:spPr>
          <a:xfrm>
            <a:off x="1714499" y="1257299"/>
            <a:ext cx="6478229" cy="3720281"/>
          </a:xfrm>
          <a:prstGeom prst="rect">
            <a:avLst/>
          </a:prstGeom>
        </p:spPr>
        <p:txBody>
          <a:bodyPr>
            <a:normAutofit/>
          </a:bodyPr>
          <a:lstStyle/>
          <a:p>
            <a:r>
              <a:rPr lang="en-US" dirty="0" smtClean="0"/>
              <a:t>Splay tree</a:t>
            </a:r>
          </a:p>
          <a:p>
            <a:pPr lvl="1"/>
            <a:r>
              <a:rPr lang="en-US" dirty="0" smtClean="0"/>
              <a:t>Rather than only worrying about balance, Splay Tree dynamically readjusts based on </a:t>
            </a:r>
            <a:r>
              <a:rPr lang="en-US" b="1" dirty="0" smtClean="0"/>
              <a:t>how </a:t>
            </a:r>
            <a:r>
              <a:rPr lang="en-US" b="1" u="sng" dirty="0" smtClean="0"/>
              <a:t>often</a:t>
            </a:r>
            <a:r>
              <a:rPr lang="en-US" b="1" dirty="0" smtClean="0"/>
              <a:t> users search for an item</a:t>
            </a:r>
            <a:r>
              <a:rPr lang="en-US" dirty="0" smtClean="0"/>
              <a:t>. Most commonly-searched items move to the top, saving time</a:t>
            </a:r>
          </a:p>
          <a:p>
            <a:pPr lvl="2"/>
            <a:r>
              <a:rPr lang="en-US" dirty="0" smtClean="0"/>
              <a:t>For search terms, imagine </a:t>
            </a:r>
            <a:r>
              <a:rPr lang="en-US" dirty="0" smtClean="0">
                <a:solidFill>
                  <a:schemeClr val="bg2"/>
                </a:solidFill>
              </a:rPr>
              <a:t>“Bieber” would be near the root</a:t>
            </a:r>
            <a:r>
              <a:rPr lang="en-US" dirty="0" smtClean="0"/>
              <a:t>, and “polymorphism” would be further down by the leaves, because humanity is disappointing sometimes… </a:t>
            </a:r>
          </a:p>
          <a:p>
            <a:r>
              <a:rPr lang="en-US" dirty="0" smtClean="0"/>
              <a:t>B-Tree</a:t>
            </a:r>
          </a:p>
          <a:p>
            <a:pPr lvl="1"/>
            <a:r>
              <a:rPr lang="en-US" dirty="0" smtClean="0"/>
              <a:t>Like BST, but a node can have many children, not just 2</a:t>
            </a:r>
          </a:p>
          <a:p>
            <a:pPr lvl="1"/>
            <a:r>
              <a:rPr lang="en-US" dirty="0" smtClean="0"/>
              <a:t>Used for huge databases</a:t>
            </a:r>
            <a:endParaRPr lang="en-US" dirty="0"/>
          </a:p>
          <a:p>
            <a:pPr marL="51435" indent="0"/>
            <a:endParaRPr lang="en-US" dirty="0"/>
          </a:p>
        </p:txBody>
      </p:sp>
    </p:spTree>
    <p:extLst>
      <p:ext uri="{BB962C8B-B14F-4D97-AF65-F5344CB8AC3E}">
        <p14:creationId xmlns:p14="http://schemas.microsoft.com/office/powerpoint/2010/main" val="4044314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BST and Heap quick recap/cheat sheet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998438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pPr marL="51435" indent="0"/>
            <a:r>
              <a:rPr lang="en-US" dirty="0" smtClean="0">
                <a:solidFill>
                  <a:schemeClr val="accent1"/>
                </a:solidFill>
              </a:rPr>
              <a:t>BST and Heap quick recap/cheat sheet</a:t>
            </a:r>
            <a:endParaRPr lang="en-US" dirty="0">
              <a:solidFill>
                <a:schemeClr val="accent1"/>
              </a:solidFill>
            </a:endParaRPr>
          </a:p>
        </p:txBody>
      </p:sp>
      <p:sp>
        <p:nvSpPr>
          <p:cNvPr id="3" name="Content Placeholder 2"/>
          <p:cNvSpPr>
            <a:spLocks noGrp="1"/>
          </p:cNvSpPr>
          <p:nvPr>
            <p:ph sz="quarter" idx="10"/>
            <p:custDataLst>
              <p:tags r:id="rId2"/>
            </p:custDataLst>
          </p:nvPr>
        </p:nvSpPr>
        <p:spPr>
          <a:prstGeom prst="rect">
            <a:avLst/>
          </a:prstGeom>
        </p:spPr>
        <p:txBody>
          <a:bodyPr>
            <a:normAutofit lnSpcReduction="10000"/>
          </a:bodyPr>
          <a:lstStyle/>
          <a:p>
            <a:r>
              <a:rPr lang="en-US" dirty="0" smtClean="0"/>
              <a:t>Heap (Priority Queue)</a:t>
            </a:r>
          </a:p>
          <a:p>
            <a:pPr lvl="1"/>
            <a:r>
              <a:rPr lang="en-US" dirty="0" smtClean="0">
                <a:solidFill>
                  <a:schemeClr val="bg2"/>
                </a:solidFill>
              </a:rPr>
              <a:t>Structure: </a:t>
            </a:r>
            <a:r>
              <a:rPr lang="en-US" dirty="0" smtClean="0"/>
              <a:t>must be “complete”</a:t>
            </a:r>
          </a:p>
          <a:p>
            <a:pPr lvl="1"/>
            <a:r>
              <a:rPr lang="en-US" dirty="0" smtClean="0">
                <a:solidFill>
                  <a:schemeClr val="bg2"/>
                </a:solidFill>
              </a:rPr>
              <a:t>Order:</a:t>
            </a:r>
            <a:r>
              <a:rPr lang="en-US" dirty="0" smtClean="0"/>
              <a:t> parent priority must be &lt;= both children </a:t>
            </a:r>
          </a:p>
          <a:p>
            <a:pPr lvl="2"/>
            <a:r>
              <a:rPr lang="en-US" dirty="0" smtClean="0"/>
              <a:t>This is for min-heap, opposite is true for max-heap</a:t>
            </a:r>
          </a:p>
          <a:p>
            <a:pPr lvl="2"/>
            <a:r>
              <a:rPr lang="en-US" u="sng" dirty="0"/>
              <a:t>N</a:t>
            </a:r>
            <a:r>
              <a:rPr lang="en-US" u="sng" dirty="0" smtClean="0"/>
              <a:t>o </a:t>
            </a:r>
            <a:r>
              <a:rPr lang="en-US" u="sng" dirty="0"/>
              <a:t>rule</a:t>
            </a:r>
            <a:r>
              <a:rPr lang="en-US" dirty="0"/>
              <a:t> about whether left child is &gt; or &lt; the right </a:t>
            </a:r>
            <a:r>
              <a:rPr lang="en-US" dirty="0" smtClean="0"/>
              <a:t>child</a:t>
            </a:r>
          </a:p>
          <a:p>
            <a:pPr lvl="1"/>
            <a:r>
              <a:rPr lang="en-US" dirty="0" smtClean="0">
                <a:solidFill>
                  <a:schemeClr val="bg2"/>
                </a:solidFill>
              </a:rPr>
              <a:t>Big-O: </a:t>
            </a:r>
            <a:r>
              <a:rPr lang="en-US" dirty="0" smtClean="0"/>
              <a:t>guaranteed log(n) </a:t>
            </a:r>
            <a:r>
              <a:rPr lang="en-US" dirty="0" err="1" smtClean="0"/>
              <a:t>enqueue</a:t>
            </a:r>
            <a:r>
              <a:rPr lang="en-US" dirty="0" smtClean="0"/>
              <a:t> and </a:t>
            </a:r>
            <a:r>
              <a:rPr lang="en-US" dirty="0" err="1" smtClean="0"/>
              <a:t>dequeue</a:t>
            </a:r>
            <a:endParaRPr lang="en-US" dirty="0" smtClean="0"/>
          </a:p>
          <a:p>
            <a:pPr lvl="1"/>
            <a:r>
              <a:rPr lang="en-US" dirty="0" smtClean="0">
                <a:solidFill>
                  <a:schemeClr val="bg2"/>
                </a:solidFill>
              </a:rPr>
              <a:t>Operations:</a:t>
            </a:r>
            <a:r>
              <a:rPr lang="en-US" dirty="0" smtClean="0"/>
              <a:t> always add to end of array and then “bubble up”; for </a:t>
            </a:r>
            <a:r>
              <a:rPr lang="en-US" dirty="0" err="1" smtClean="0"/>
              <a:t>dequeue</a:t>
            </a:r>
            <a:r>
              <a:rPr lang="en-US" dirty="0" smtClean="0"/>
              <a:t> do “trickle down”</a:t>
            </a:r>
            <a:endParaRPr lang="en-US" dirty="0"/>
          </a:p>
        </p:txBody>
      </p:sp>
      <p:sp>
        <p:nvSpPr>
          <p:cNvPr id="4" name="Content Placeholder 3"/>
          <p:cNvSpPr>
            <a:spLocks noGrp="1"/>
          </p:cNvSpPr>
          <p:nvPr>
            <p:ph sz="quarter" idx="11"/>
            <p:custDataLst>
              <p:tags r:id="rId3"/>
            </p:custDataLst>
          </p:nvPr>
        </p:nvSpPr>
        <p:spPr/>
        <p:txBody>
          <a:bodyPr>
            <a:normAutofit/>
          </a:bodyPr>
          <a:lstStyle/>
          <a:p>
            <a:r>
              <a:rPr lang="en-US" dirty="0" smtClean="0"/>
              <a:t>BST (Map)</a:t>
            </a:r>
          </a:p>
          <a:p>
            <a:pPr lvl="1"/>
            <a:r>
              <a:rPr lang="en-US" dirty="0">
                <a:solidFill>
                  <a:schemeClr val="bg2"/>
                </a:solidFill>
              </a:rPr>
              <a:t>Structure: </a:t>
            </a:r>
            <a:r>
              <a:rPr lang="en-US" dirty="0" smtClean="0"/>
              <a:t>any valid binary tree</a:t>
            </a:r>
            <a:endParaRPr lang="en-US" dirty="0"/>
          </a:p>
          <a:p>
            <a:pPr lvl="1"/>
            <a:r>
              <a:rPr lang="en-US" dirty="0">
                <a:solidFill>
                  <a:schemeClr val="bg2"/>
                </a:solidFill>
              </a:rPr>
              <a:t>Order:</a:t>
            </a:r>
            <a:r>
              <a:rPr lang="en-US" dirty="0"/>
              <a:t> </a:t>
            </a:r>
            <a:r>
              <a:rPr lang="en-US" dirty="0" err="1" smtClean="0"/>
              <a:t>leftchild.key</a:t>
            </a:r>
            <a:r>
              <a:rPr lang="en-US" dirty="0" smtClean="0"/>
              <a:t> &lt; </a:t>
            </a:r>
            <a:r>
              <a:rPr lang="en-US" dirty="0" err="1" smtClean="0"/>
              <a:t>self.key</a:t>
            </a:r>
            <a:r>
              <a:rPr lang="en-US" dirty="0" smtClean="0"/>
              <a:t> &lt; </a:t>
            </a:r>
            <a:r>
              <a:rPr lang="en-US" dirty="0" err="1" smtClean="0"/>
              <a:t>rightchild.key</a:t>
            </a:r>
            <a:endParaRPr lang="en-US" dirty="0"/>
          </a:p>
          <a:p>
            <a:pPr lvl="2"/>
            <a:r>
              <a:rPr lang="en-US" dirty="0" smtClean="0"/>
              <a:t>No duplicate keys</a:t>
            </a:r>
            <a:endParaRPr lang="en-US" dirty="0"/>
          </a:p>
          <a:p>
            <a:pPr lvl="2"/>
            <a:r>
              <a:rPr lang="en-US" dirty="0" smtClean="0"/>
              <a:t>Because it’s a Map, values go along for the ride w/keys</a:t>
            </a:r>
            <a:endParaRPr lang="en-US" dirty="0"/>
          </a:p>
          <a:p>
            <a:pPr lvl="1"/>
            <a:r>
              <a:rPr lang="en-US" dirty="0">
                <a:solidFill>
                  <a:schemeClr val="bg2"/>
                </a:solidFill>
              </a:rPr>
              <a:t>Big-O: </a:t>
            </a:r>
            <a:r>
              <a:rPr lang="en-US" dirty="0" smtClean="0">
                <a:solidFill>
                  <a:schemeClr val="bg2"/>
                </a:solidFill>
              </a:rPr>
              <a:t>l</a:t>
            </a:r>
            <a:r>
              <a:rPr lang="en-US" dirty="0" smtClean="0"/>
              <a:t>og(n</a:t>
            </a:r>
            <a:r>
              <a:rPr lang="en-US" dirty="0"/>
              <a:t>) </a:t>
            </a:r>
            <a:r>
              <a:rPr lang="en-US" dirty="0" smtClean="0"/>
              <a:t>if balanced, but might not be balanced, then linear</a:t>
            </a:r>
            <a:endParaRPr lang="en-US" dirty="0"/>
          </a:p>
          <a:p>
            <a:pPr lvl="1"/>
            <a:r>
              <a:rPr lang="en-US" dirty="0">
                <a:solidFill>
                  <a:schemeClr val="bg2"/>
                </a:solidFill>
              </a:rPr>
              <a:t>Operations:</a:t>
            </a:r>
            <a:r>
              <a:rPr lang="en-US" dirty="0"/>
              <a:t> </a:t>
            </a:r>
            <a:r>
              <a:rPr lang="en-US" dirty="0" smtClean="0"/>
              <a:t>recursively repeat: start at root and go left if key &lt; root, go right if key &gt; root</a:t>
            </a:r>
            <a:endParaRPr lang="en-US" dirty="0"/>
          </a:p>
        </p:txBody>
      </p:sp>
    </p:spTree>
    <p:extLst>
      <p:ext uri="{BB962C8B-B14F-4D97-AF65-F5344CB8AC3E}">
        <p14:creationId xmlns:p14="http://schemas.microsoft.com/office/powerpoint/2010/main" val="1790994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Tree Traversals!</a:t>
            </a:r>
            <a:endParaRPr lang="en-US" dirty="0"/>
          </a:p>
        </p:txBody>
      </p:sp>
      <p:sp>
        <p:nvSpPr>
          <p:cNvPr id="5" name="Text Placeholder 4"/>
          <p:cNvSpPr>
            <a:spLocks noGrp="1"/>
          </p:cNvSpPr>
          <p:nvPr>
            <p:ph type="body" idx="1"/>
            <p:custDataLst>
              <p:tags r:id="rId2"/>
            </p:custDataLst>
          </p:nvPr>
        </p:nvSpPr>
        <p:spPr/>
        <p:txBody>
          <a:bodyPr/>
          <a:lstStyle/>
          <a:p>
            <a:r>
              <a:rPr lang="en-US" dirty="0" smtClean="0"/>
              <a:t>These are </a:t>
            </a:r>
            <a:r>
              <a:rPr lang="en-US" u="sng" dirty="0" smtClean="0"/>
              <a:t>not only</a:t>
            </a:r>
            <a:r>
              <a:rPr lang="en-US" dirty="0" smtClean="0"/>
              <a:t> for Binary Search Trees, but we often do them on BSTs</a:t>
            </a:r>
            <a:endParaRPr lang="en-US" dirty="0"/>
          </a:p>
        </p:txBody>
      </p:sp>
    </p:spTree>
    <p:extLst>
      <p:ext uri="{BB962C8B-B14F-4D97-AF65-F5344CB8AC3E}">
        <p14:creationId xmlns:p14="http://schemas.microsoft.com/office/powerpoint/2010/main" val="860603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smtClean="0"/>
              <a:t>What does this print? </a:t>
            </a:r>
            <a:br>
              <a:rPr lang="en-US" dirty="0" smtClean="0"/>
            </a:br>
            <a:r>
              <a:rPr lang="en-US" sz="1800" dirty="0" smtClean="0"/>
              <a:t>(assume we call traverse on the root node to start)</a:t>
            </a:r>
            <a:endParaRPr lang="en-US" sz="1800" dirty="0"/>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b="1" dirty="0">
                <a:latin typeface="Courier New" panose="02070309020205020404" pitchFamily="49" charset="0"/>
                <a:cs typeface="Courier New" panose="02070309020205020404" pitchFamily="49" charset="0"/>
              </a:rPr>
              <a:t>void traverse(Node *node) {</a:t>
            </a:r>
          </a:p>
          <a:p>
            <a:pPr marL="51435" indent="0"/>
            <a:r>
              <a:rPr lang="en-US" sz="2325" b="1" dirty="0">
                <a:latin typeface="Courier New" panose="02070309020205020404" pitchFamily="49" charset="0"/>
                <a:cs typeface="Courier New" panose="02070309020205020404" pitchFamily="49" charset="0"/>
              </a:rPr>
              <a:t>  if (node != NULL) {</a:t>
            </a:r>
          </a:p>
          <a:p>
            <a:pPr marL="51435" indent="0"/>
            <a:r>
              <a:rPr lang="en-US" sz="2325" b="1" dirty="0">
                <a:latin typeface="Courier New" panose="02070309020205020404" pitchFamily="49" charset="0"/>
                <a:cs typeface="Courier New" panose="02070309020205020404" pitchFamily="49" charset="0"/>
              </a:rPr>
              <a:t>     </a:t>
            </a:r>
            <a:r>
              <a:rPr lang="en-US" sz="2325" b="1" dirty="0" err="1">
                <a:solidFill>
                  <a:schemeClr val="bg2"/>
                </a:solidFill>
                <a:latin typeface="Courier New" panose="02070309020205020404" pitchFamily="49" charset="0"/>
                <a:cs typeface="Courier New" panose="02070309020205020404" pitchFamily="49" charset="0"/>
              </a:rPr>
              <a:t>cout</a:t>
            </a:r>
            <a:r>
              <a:rPr lang="en-US" sz="2325" b="1" dirty="0">
                <a:solidFill>
                  <a:schemeClr val="bg2"/>
                </a:solidFill>
                <a:latin typeface="Courier New" panose="02070309020205020404" pitchFamily="49" charset="0"/>
                <a:cs typeface="Courier New" panose="02070309020205020404" pitchFamily="49" charset="0"/>
              </a:rPr>
              <a:t> &lt;&lt; node-&gt;key &lt;&lt; " ";</a:t>
            </a:r>
          </a:p>
          <a:p>
            <a:pPr marL="51435" indent="0"/>
            <a:r>
              <a:rPr lang="en-US" sz="2325" b="1" dirty="0">
                <a:latin typeface="Courier New" panose="02070309020205020404" pitchFamily="49" charset="0"/>
                <a:cs typeface="Courier New" panose="02070309020205020404" pitchFamily="49" charset="0"/>
              </a:rPr>
              <a:t>     traverse(node-&gt;left);</a:t>
            </a:r>
          </a:p>
          <a:p>
            <a:pPr marL="51435" indent="0"/>
            <a:r>
              <a:rPr lang="en-US" sz="2325" b="1" dirty="0">
                <a:latin typeface="Courier New" panose="02070309020205020404" pitchFamily="49" charset="0"/>
                <a:cs typeface="Courier New" panose="02070309020205020404" pitchFamily="49" charset="0"/>
              </a:rPr>
              <a:t>     traverse(node-&gt;right);</a:t>
            </a:r>
          </a:p>
          <a:p>
            <a:pPr marL="51435" indent="0"/>
            <a:r>
              <a:rPr lang="en-US" sz="2325" b="1" dirty="0">
                <a:latin typeface="Courier New" panose="02070309020205020404" pitchFamily="49" charset="0"/>
                <a:cs typeface="Courier New" panose="02070309020205020404" pitchFamily="49" charset="0"/>
              </a:rPr>
              <a:t>  }</a:t>
            </a:r>
          </a:p>
          <a:p>
            <a:pPr marL="51435" indent="0"/>
            <a:r>
              <a:rPr lang="en-US" sz="2325" b="1" dirty="0">
                <a:latin typeface="Courier New" panose="02070309020205020404" pitchFamily="49" charset="0"/>
                <a:cs typeface="Courier New" panose="020703090202050204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a:cs typeface="Courier New" panose="02070309020205020404" pitchFamily="49" charset="0"/>
              </a:rPr>
              <a:t>A B C D E F</a:t>
            </a:r>
          </a:p>
          <a:p>
            <a:pPr marL="437198" indent="-385763">
              <a:buFont typeface="+mj-lt"/>
              <a:buAutoNum type="alphaUcPeriod"/>
            </a:pPr>
            <a:r>
              <a:rPr lang="en-US" sz="2325" dirty="0">
                <a:cs typeface="Courier New" panose="02070309020205020404" pitchFamily="49" charset="0"/>
              </a:rPr>
              <a:t>A B D E C F</a:t>
            </a:r>
          </a:p>
          <a:p>
            <a:pPr marL="437198" indent="-385763">
              <a:buFont typeface="+mj-lt"/>
              <a:buAutoNum type="alphaUcPeriod"/>
            </a:pPr>
            <a:r>
              <a:rPr lang="en-US" sz="2325" dirty="0">
                <a:cs typeface="Courier New" panose="02070309020205020404" pitchFamily="49" charset="0"/>
              </a:rPr>
              <a:t>D B E F C A</a:t>
            </a:r>
          </a:p>
          <a:p>
            <a:pPr marL="437198" indent="-385763">
              <a:buFont typeface="+mj-lt"/>
              <a:buAutoNum type="alphaUcPeriod"/>
            </a:pPr>
            <a:r>
              <a:rPr lang="en-US" sz="2325" dirty="0">
                <a:cs typeface="Courier New" panose="02070309020205020404" pitchFamily="49" charset="0"/>
              </a:rPr>
              <a:t>D E B F C A</a:t>
            </a: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t>
            </a:r>
            <a:endParaRPr lang="en-US" dirty="0">
              <a:solidFill>
                <a:schemeClr val="tx1"/>
              </a:solidFill>
            </a:endParaRP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a:t>
            </a:r>
            <a:endParaRPr lang="en-US" dirty="0">
              <a:solidFill>
                <a:schemeClr val="tx1"/>
              </a:solidFill>
            </a:endParaRP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6">
            <p14:nvContentPartPr>
              <p14:cNvPr id="2" name="Ink 1"/>
              <p14:cNvContentPartPr/>
              <p14:nvPr>
                <p:custDataLst>
                  <p:tags r:id="rId14"/>
                </p:custDataLst>
              </p14:nvPr>
            </p14:nvContentPartPr>
            <p14:xfrm>
              <a:off x="1553040" y="243000"/>
              <a:ext cx="7341120" cy="4080600"/>
            </p14:xfrm>
          </p:contentPart>
        </mc:Choice>
        <mc:Fallback xmlns="">
          <p:pic>
            <p:nvPicPr>
              <p:cNvPr id="2" name="Ink 1"/>
              <p:cNvPicPr/>
              <p:nvPr/>
            </p:nvPicPr>
            <p:blipFill>
              <a:blip r:embed="rId17"/>
              <a:stretch>
                <a:fillRect/>
              </a:stretch>
            </p:blipFill>
            <p:spPr>
              <a:xfrm>
                <a:off x="1543680" y="235080"/>
                <a:ext cx="7353000" cy="4097880"/>
              </a:xfrm>
              <a:prstGeom prst="rect">
                <a:avLst/>
              </a:prstGeom>
            </p:spPr>
          </p:pic>
        </mc:Fallback>
      </mc:AlternateContent>
    </p:spTree>
    <p:extLst>
      <p:ext uri="{BB962C8B-B14F-4D97-AF65-F5344CB8AC3E}">
        <p14:creationId xmlns:p14="http://schemas.microsoft.com/office/powerpoint/2010/main" val="3559143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a:t>What does this print? </a:t>
            </a:r>
            <a:br>
              <a:rPr lang="en-US" dirty="0"/>
            </a:br>
            <a:r>
              <a:rPr lang="en-US" sz="1800" dirty="0"/>
              <a:t>(assume we call traverse on the root node to start)</a:t>
            </a:r>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b="1" dirty="0">
                <a:latin typeface="Courier New" panose="02070309020205020404" pitchFamily="49" charset="0"/>
                <a:cs typeface="Courier New" panose="02070309020205020404" pitchFamily="49" charset="0"/>
              </a:rPr>
              <a:t>void traverse(Node *node) {</a:t>
            </a:r>
          </a:p>
          <a:p>
            <a:pPr marL="51435" indent="0"/>
            <a:r>
              <a:rPr lang="en-US" sz="2325" b="1" dirty="0">
                <a:latin typeface="Courier New" panose="02070309020205020404" pitchFamily="49" charset="0"/>
                <a:cs typeface="Courier New" panose="02070309020205020404" pitchFamily="49" charset="0"/>
              </a:rPr>
              <a:t>  if (node != NULL) {</a:t>
            </a:r>
          </a:p>
          <a:p>
            <a:pPr marL="51435" indent="0"/>
            <a:r>
              <a:rPr lang="en-US" sz="2325" b="1" dirty="0">
                <a:latin typeface="Courier New" panose="02070309020205020404" pitchFamily="49" charset="0"/>
                <a:cs typeface="Courier New" panose="02070309020205020404" pitchFamily="49" charset="0"/>
              </a:rPr>
              <a:t>     traverse(node-&gt;left</a:t>
            </a:r>
            <a:r>
              <a:rPr lang="en-US" sz="2325" b="1" dirty="0" smtClean="0">
                <a:latin typeface="Courier New" panose="02070309020205020404" pitchFamily="49" charset="0"/>
                <a:cs typeface="Courier New" panose="02070309020205020404" pitchFamily="49" charset="0"/>
              </a:rPr>
              <a:t>);</a:t>
            </a:r>
            <a:endParaRPr lang="en-US" sz="2325" b="1" dirty="0">
              <a:latin typeface="Courier New" panose="02070309020205020404" pitchFamily="49" charset="0"/>
              <a:cs typeface="Courier New" panose="02070309020205020404" pitchFamily="49" charset="0"/>
            </a:endParaRPr>
          </a:p>
          <a:p>
            <a:pPr marL="51435" indent="0"/>
            <a:r>
              <a:rPr lang="en-US" sz="2325" b="1" dirty="0">
                <a:latin typeface="Courier New" panose="02070309020205020404" pitchFamily="49" charset="0"/>
                <a:cs typeface="Courier New" panose="02070309020205020404" pitchFamily="49" charset="0"/>
              </a:rPr>
              <a:t>     traverse(node-&gt;right</a:t>
            </a:r>
            <a:r>
              <a:rPr lang="en-US" sz="2325" b="1" dirty="0" smtClean="0">
                <a:latin typeface="Courier New" panose="02070309020205020404" pitchFamily="49" charset="0"/>
                <a:cs typeface="Courier New" panose="02070309020205020404" pitchFamily="49" charset="0"/>
              </a:rPr>
              <a:t>);</a:t>
            </a:r>
          </a:p>
          <a:p>
            <a:pPr marL="51435" indent="0"/>
            <a:r>
              <a:rPr lang="en-US" sz="2325" b="1" dirty="0" smtClean="0">
                <a:latin typeface="Courier New" panose="02070309020205020404" pitchFamily="49" charset="0"/>
                <a:cs typeface="Courier New" panose="02070309020205020404" pitchFamily="49" charset="0"/>
              </a:rPr>
              <a:t>     </a:t>
            </a:r>
            <a:r>
              <a:rPr lang="en-US" sz="2325" b="1" dirty="0" err="1" smtClean="0">
                <a:solidFill>
                  <a:schemeClr val="bg2"/>
                </a:solidFill>
                <a:latin typeface="Courier New" panose="02070309020205020404" pitchFamily="49" charset="0"/>
                <a:cs typeface="Courier New" panose="02070309020205020404" pitchFamily="49" charset="0"/>
              </a:rPr>
              <a:t>cout</a:t>
            </a:r>
            <a:r>
              <a:rPr lang="en-US" sz="2325" b="1" dirty="0" smtClean="0">
                <a:solidFill>
                  <a:schemeClr val="bg2"/>
                </a:solidFill>
                <a:latin typeface="Courier New" panose="02070309020205020404" pitchFamily="49" charset="0"/>
                <a:cs typeface="Courier New" panose="02070309020205020404" pitchFamily="49" charset="0"/>
              </a:rPr>
              <a:t> </a:t>
            </a:r>
            <a:r>
              <a:rPr lang="en-US" sz="2325" b="1" dirty="0">
                <a:solidFill>
                  <a:schemeClr val="bg2"/>
                </a:solidFill>
                <a:latin typeface="Courier New" panose="02070309020205020404" pitchFamily="49" charset="0"/>
                <a:cs typeface="Courier New" panose="02070309020205020404" pitchFamily="49" charset="0"/>
              </a:rPr>
              <a:t>&lt;&lt; node-&gt;key &lt;&lt; " ";</a:t>
            </a:r>
          </a:p>
          <a:p>
            <a:pPr marL="51435" indent="0"/>
            <a:r>
              <a:rPr lang="en-US" sz="2325" b="1" dirty="0">
                <a:latin typeface="Courier New" panose="02070309020205020404" pitchFamily="49" charset="0"/>
                <a:cs typeface="Courier New" panose="02070309020205020404" pitchFamily="49" charset="0"/>
              </a:rPr>
              <a:t>  }</a:t>
            </a:r>
          </a:p>
          <a:p>
            <a:pPr marL="51435" indent="0"/>
            <a:r>
              <a:rPr lang="en-US" sz="2325" b="1" dirty="0">
                <a:latin typeface="Courier New" panose="02070309020205020404" pitchFamily="49" charset="0"/>
                <a:cs typeface="Courier New" panose="020703090202050204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a:cs typeface="Courier New" panose="02070309020205020404" pitchFamily="49" charset="0"/>
              </a:rPr>
              <a:t>A B C D E F</a:t>
            </a:r>
          </a:p>
          <a:p>
            <a:pPr marL="437198" indent="-385763">
              <a:buFont typeface="+mj-lt"/>
              <a:buAutoNum type="alphaUcPeriod"/>
            </a:pPr>
            <a:r>
              <a:rPr lang="en-US" sz="2325" dirty="0">
                <a:cs typeface="Courier New" panose="02070309020205020404" pitchFamily="49" charset="0"/>
              </a:rPr>
              <a:t>A B D E C F</a:t>
            </a:r>
          </a:p>
          <a:p>
            <a:pPr marL="437198" indent="-385763">
              <a:buFont typeface="+mj-lt"/>
              <a:buAutoNum type="alphaUcPeriod"/>
            </a:pPr>
            <a:r>
              <a:rPr lang="en-US" sz="2325" dirty="0">
                <a:cs typeface="Courier New" panose="02070309020205020404" pitchFamily="49" charset="0"/>
              </a:rPr>
              <a:t>D B E F C A</a:t>
            </a:r>
          </a:p>
          <a:p>
            <a:pPr marL="437198" indent="-385763">
              <a:buFont typeface="+mj-lt"/>
              <a:buAutoNum type="alphaUcPeriod"/>
            </a:pPr>
            <a:r>
              <a:rPr lang="en-US" sz="2325" dirty="0">
                <a:cs typeface="Courier New" panose="02070309020205020404" pitchFamily="49" charset="0"/>
              </a:rPr>
              <a:t>D E B F C A</a:t>
            </a: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6">
            <p14:nvContentPartPr>
              <p14:cNvPr id="2" name="Ink 1"/>
              <p14:cNvContentPartPr/>
              <p14:nvPr>
                <p:custDataLst>
                  <p:tags r:id="rId14"/>
                </p:custDataLst>
              </p14:nvPr>
            </p14:nvContentPartPr>
            <p14:xfrm>
              <a:off x="1632960" y="215640"/>
              <a:ext cx="7151400" cy="4020480"/>
            </p14:xfrm>
          </p:contentPart>
        </mc:Choice>
        <mc:Fallback xmlns="">
          <p:pic>
            <p:nvPicPr>
              <p:cNvPr id="2" name="Ink 1"/>
              <p:cNvPicPr/>
              <p:nvPr/>
            </p:nvPicPr>
            <p:blipFill>
              <a:blip r:embed="rId17"/>
              <a:stretch>
                <a:fillRect/>
              </a:stretch>
            </p:blipFill>
            <p:spPr>
              <a:xfrm>
                <a:off x="1623600" y="208800"/>
                <a:ext cx="7163280" cy="4036680"/>
              </a:xfrm>
              <a:prstGeom prst="rect">
                <a:avLst/>
              </a:prstGeom>
            </p:spPr>
          </p:pic>
        </mc:Fallback>
      </mc:AlternateContent>
    </p:spTree>
    <p:extLst>
      <p:ext uri="{BB962C8B-B14F-4D97-AF65-F5344CB8AC3E}">
        <p14:creationId xmlns:p14="http://schemas.microsoft.com/office/powerpoint/2010/main" val="3025322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657350" y="228600"/>
            <a:ext cx="5268558" cy="857250"/>
          </a:xfrm>
        </p:spPr>
        <p:txBody>
          <a:bodyPr/>
          <a:lstStyle/>
          <a:p>
            <a:r>
              <a:rPr lang="en-US" dirty="0"/>
              <a:t>What does this print? </a:t>
            </a:r>
            <a:br>
              <a:rPr lang="en-US" dirty="0"/>
            </a:br>
            <a:r>
              <a:rPr lang="en-US" sz="1800" dirty="0"/>
              <a:t>(assume we call traverse on the root node to start)</a:t>
            </a:r>
          </a:p>
        </p:txBody>
      </p:sp>
      <p:sp>
        <p:nvSpPr>
          <p:cNvPr id="5" name="Content Placeholder 4"/>
          <p:cNvSpPr>
            <a:spLocks noGrp="1"/>
          </p:cNvSpPr>
          <p:nvPr>
            <p:ph idx="4294967295"/>
            <p:custDataLst>
              <p:tags r:id="rId2"/>
            </p:custDataLst>
          </p:nvPr>
        </p:nvSpPr>
        <p:spPr>
          <a:xfrm>
            <a:off x="1657350" y="1371600"/>
            <a:ext cx="5886450" cy="3371850"/>
          </a:xfrm>
          <a:prstGeom prst="rect">
            <a:avLst/>
          </a:prstGeom>
        </p:spPr>
        <p:txBody>
          <a:bodyPr>
            <a:normAutofit fontScale="70000" lnSpcReduction="20000"/>
          </a:bodyPr>
          <a:lstStyle/>
          <a:p>
            <a:pPr marL="51435" indent="0"/>
            <a:r>
              <a:rPr lang="en-US" sz="2325" b="1" dirty="0">
                <a:latin typeface="Courier New" panose="02070309020205020404" pitchFamily="49" charset="0"/>
                <a:cs typeface="Courier New" panose="02070309020205020404" pitchFamily="49" charset="0"/>
              </a:rPr>
              <a:t>void traverse(Node *node) {</a:t>
            </a:r>
          </a:p>
          <a:p>
            <a:pPr marL="51435" indent="0"/>
            <a:r>
              <a:rPr lang="en-US" sz="2325" b="1" dirty="0">
                <a:latin typeface="Courier New" panose="02070309020205020404" pitchFamily="49" charset="0"/>
                <a:cs typeface="Courier New" panose="02070309020205020404" pitchFamily="49" charset="0"/>
              </a:rPr>
              <a:t>  if (node != NULL) {</a:t>
            </a:r>
          </a:p>
          <a:p>
            <a:pPr marL="51435" indent="0"/>
            <a:r>
              <a:rPr lang="en-US" sz="2325" b="1" dirty="0">
                <a:latin typeface="Courier New" panose="02070309020205020404" pitchFamily="49" charset="0"/>
                <a:cs typeface="Courier New" panose="02070309020205020404" pitchFamily="49" charset="0"/>
              </a:rPr>
              <a:t>     traverse(node-&gt;left);</a:t>
            </a:r>
          </a:p>
          <a:p>
            <a:pPr marL="51435" indent="0"/>
            <a:r>
              <a:rPr lang="en-US" sz="2325" b="1" dirty="0">
                <a:latin typeface="Courier New" panose="02070309020205020404" pitchFamily="49" charset="0"/>
                <a:cs typeface="Courier New" panose="02070309020205020404" pitchFamily="49" charset="0"/>
              </a:rPr>
              <a:t>     </a:t>
            </a:r>
            <a:r>
              <a:rPr lang="en-US" sz="2325" b="1" dirty="0" err="1">
                <a:solidFill>
                  <a:schemeClr val="bg2"/>
                </a:solidFill>
                <a:latin typeface="Courier New" panose="02070309020205020404" pitchFamily="49" charset="0"/>
                <a:cs typeface="Courier New" panose="02070309020205020404" pitchFamily="49" charset="0"/>
              </a:rPr>
              <a:t>cout</a:t>
            </a:r>
            <a:r>
              <a:rPr lang="en-US" sz="2325" b="1" dirty="0">
                <a:solidFill>
                  <a:schemeClr val="bg2"/>
                </a:solidFill>
                <a:latin typeface="Courier New" panose="02070309020205020404" pitchFamily="49" charset="0"/>
                <a:cs typeface="Courier New" panose="02070309020205020404" pitchFamily="49" charset="0"/>
              </a:rPr>
              <a:t> &lt;&lt; node-&gt;key &lt;&lt; " ";</a:t>
            </a:r>
          </a:p>
          <a:p>
            <a:pPr marL="51435" indent="0"/>
            <a:r>
              <a:rPr lang="en-US" sz="2325" b="1" dirty="0">
                <a:latin typeface="Courier New" panose="02070309020205020404" pitchFamily="49" charset="0"/>
                <a:cs typeface="Courier New" panose="02070309020205020404" pitchFamily="49" charset="0"/>
              </a:rPr>
              <a:t>     traverse(node-&gt;right);</a:t>
            </a:r>
          </a:p>
          <a:p>
            <a:pPr marL="51435" indent="0"/>
            <a:r>
              <a:rPr lang="en-US" sz="2325" b="1" dirty="0">
                <a:latin typeface="Courier New" panose="02070309020205020404" pitchFamily="49" charset="0"/>
                <a:cs typeface="Courier New" panose="02070309020205020404" pitchFamily="49" charset="0"/>
              </a:rPr>
              <a:t>  }</a:t>
            </a:r>
          </a:p>
          <a:p>
            <a:pPr marL="51435" indent="0"/>
            <a:r>
              <a:rPr lang="en-US" sz="2325" b="1" dirty="0">
                <a:latin typeface="Courier New" panose="02070309020205020404" pitchFamily="49" charset="0"/>
                <a:cs typeface="Courier New" panose="020703090202050204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437198" indent="-385763">
              <a:buFont typeface="+mj-lt"/>
              <a:buAutoNum type="alphaUcPeriod"/>
            </a:pPr>
            <a:r>
              <a:rPr lang="en-US" sz="2325" dirty="0" smtClean="0">
                <a:latin typeface="Consolas" panose="020B0609020204030204" pitchFamily="49" charset="0"/>
                <a:cs typeface="Consolas" panose="020B0609020204030204" pitchFamily="49" charset="0"/>
              </a:rPr>
              <a:t>1 2 4 5 8 9</a:t>
            </a:r>
            <a:endParaRPr lang="en-US" sz="2325" dirty="0">
              <a:latin typeface="Consolas" panose="020B0609020204030204" pitchFamily="49" charset="0"/>
              <a:cs typeface="Consolas" panose="020B0609020204030204" pitchFamily="49" charset="0"/>
            </a:endParaRPr>
          </a:p>
          <a:p>
            <a:pPr marL="437198" indent="-385763">
              <a:buFont typeface="+mj-lt"/>
              <a:buAutoNum type="alphaUcPeriod"/>
            </a:pPr>
            <a:r>
              <a:rPr lang="en-US" sz="2325" dirty="0">
                <a:latin typeface="Consolas" panose="020B0609020204030204" pitchFamily="49" charset="0"/>
                <a:cs typeface="Consolas" panose="020B0609020204030204" pitchFamily="49" charset="0"/>
              </a:rPr>
              <a:t>1</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4</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9</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8</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5</a:t>
            </a:r>
          </a:p>
          <a:p>
            <a:pPr marL="437198" indent="-385763">
              <a:buFont typeface="+mj-lt"/>
              <a:buAutoNum type="alphaUcPeriod"/>
            </a:pPr>
            <a:r>
              <a:rPr lang="en-US" sz="2325" dirty="0">
                <a:latin typeface="Consolas" panose="020B0609020204030204" pitchFamily="49" charset="0"/>
                <a:cs typeface="Consolas" panose="020B0609020204030204" pitchFamily="49" charset="0"/>
              </a:rPr>
              <a:t>5</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1</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4</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8</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9</a:t>
            </a:r>
          </a:p>
          <a:p>
            <a:pPr marL="437198" indent="-385763">
              <a:buFont typeface="+mj-lt"/>
              <a:buAutoNum type="alphaUcPeriod"/>
            </a:pPr>
            <a:r>
              <a:rPr lang="en-US" sz="2325" dirty="0">
                <a:latin typeface="Consolas" panose="020B0609020204030204" pitchFamily="49" charset="0"/>
                <a:cs typeface="Consolas" panose="020B0609020204030204" pitchFamily="49" charset="0"/>
              </a:rPr>
              <a:t>5</a:t>
            </a:r>
            <a:r>
              <a:rPr lang="en-US" sz="2325" dirty="0" smtClean="0">
                <a:latin typeface="Consolas" panose="020B0609020204030204" pitchFamily="49" charset="0"/>
                <a:cs typeface="Consolas" panose="020B0609020204030204" pitchFamily="49" charset="0"/>
              </a:rPr>
              <a:t> </a:t>
            </a:r>
            <a:r>
              <a:rPr lang="en-US" sz="2325" dirty="0">
                <a:latin typeface="Consolas" panose="020B0609020204030204" pitchFamily="49" charset="0"/>
                <a:cs typeface="Consolas" panose="020B0609020204030204" pitchFamily="49" charset="0"/>
              </a:rPr>
              <a:t>2</a:t>
            </a:r>
            <a:r>
              <a:rPr lang="en-US" sz="2325" dirty="0" smtClean="0">
                <a:latin typeface="Consolas" panose="020B0609020204030204" pitchFamily="49" charset="0"/>
                <a:cs typeface="Consolas" panose="020B0609020204030204" pitchFamily="49" charset="0"/>
              </a:rPr>
              <a:t> 8 1 4 9</a:t>
            </a:r>
            <a:endParaRPr lang="en-US" sz="2325" dirty="0">
              <a:latin typeface="Consolas" panose="020B0609020204030204" pitchFamily="49" charset="0"/>
              <a:cs typeface="Consolas" panose="020B0609020204030204" pitchFamily="49" charset="0"/>
            </a:endParaRPr>
          </a:p>
          <a:p>
            <a:pPr marL="437198" indent="-385763">
              <a:buFont typeface="+mj-lt"/>
              <a:buAutoNum type="alphaUcPeriod"/>
            </a:pPr>
            <a:r>
              <a:rPr lang="en-US" sz="2325" dirty="0">
                <a:cs typeface="Courier New" panose="02070309020205020404" pitchFamily="49" charset="0"/>
              </a:rPr>
              <a:t>Other/none/more</a:t>
            </a:r>
          </a:p>
          <a:p>
            <a:pPr marL="437198" indent="-385763">
              <a:buFont typeface="+mj-lt"/>
              <a:buAutoNum type="alphaUcPeriod"/>
            </a:pP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5943600" y="25717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5</a:t>
            </a:r>
            <a:endParaRPr lang="en-US" dirty="0">
              <a:solidFill>
                <a:schemeClr val="tx1"/>
              </a:solidFill>
              <a:latin typeface="Consolas" panose="020B0609020204030204" pitchFamily="49" charset="0"/>
              <a:cs typeface="Consolas" panose="020B0609020204030204" pitchFamily="49" charset="0"/>
            </a:endParaRPr>
          </a:p>
        </p:txBody>
      </p:sp>
      <p:sp>
        <p:nvSpPr>
          <p:cNvPr id="6" name="Oval 5"/>
          <p:cNvSpPr/>
          <p:nvPr>
            <p:custDataLst>
              <p:tags r:id="rId4"/>
            </p:custDataLst>
          </p:nvPr>
        </p:nvSpPr>
        <p:spPr>
          <a:xfrm>
            <a:off x="54864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2</a:t>
            </a:r>
            <a:endParaRPr lang="en-US" dirty="0">
              <a:solidFill>
                <a:schemeClr val="tx1"/>
              </a:solidFill>
              <a:latin typeface="Consolas" panose="020B0609020204030204" pitchFamily="49" charset="0"/>
              <a:cs typeface="Consolas" panose="020B0609020204030204" pitchFamily="49" charset="0"/>
            </a:endParaRPr>
          </a:p>
        </p:txBody>
      </p:sp>
      <p:sp>
        <p:nvSpPr>
          <p:cNvPr id="7" name="Oval 6"/>
          <p:cNvSpPr/>
          <p:nvPr>
            <p:custDataLst>
              <p:tags r:id="rId5"/>
            </p:custDataLst>
          </p:nvPr>
        </p:nvSpPr>
        <p:spPr>
          <a:xfrm>
            <a:off x="6400800" y="314325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8</a:t>
            </a:r>
            <a:endParaRPr lang="en-US" dirty="0">
              <a:solidFill>
                <a:schemeClr val="tx1"/>
              </a:solidFill>
              <a:latin typeface="Consolas" panose="020B0609020204030204" pitchFamily="49" charset="0"/>
              <a:cs typeface="Consolas" panose="020B0609020204030204" pitchFamily="49" charset="0"/>
            </a:endParaRPr>
          </a:p>
        </p:txBody>
      </p:sp>
      <p:sp>
        <p:nvSpPr>
          <p:cNvPr id="8" name="Oval 7"/>
          <p:cNvSpPr/>
          <p:nvPr>
            <p:custDataLst>
              <p:tags r:id="rId6"/>
            </p:custDataLst>
          </p:nvPr>
        </p:nvSpPr>
        <p:spPr>
          <a:xfrm>
            <a:off x="51435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1</a:t>
            </a:r>
            <a:endParaRPr lang="en-US" dirty="0">
              <a:solidFill>
                <a:schemeClr val="tx1"/>
              </a:solidFill>
              <a:latin typeface="Consolas" panose="020B0609020204030204" pitchFamily="49" charset="0"/>
              <a:cs typeface="Consolas" panose="020B0609020204030204" pitchFamily="49" charset="0"/>
            </a:endParaRPr>
          </a:p>
        </p:txBody>
      </p:sp>
      <p:sp>
        <p:nvSpPr>
          <p:cNvPr id="9" name="Oval 8"/>
          <p:cNvSpPr/>
          <p:nvPr>
            <p:custDataLst>
              <p:tags r:id="rId7"/>
            </p:custDataLst>
          </p:nvPr>
        </p:nvSpPr>
        <p:spPr>
          <a:xfrm>
            <a:off x="577215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4</a:t>
            </a:r>
            <a:endParaRPr lang="en-US" dirty="0">
              <a:solidFill>
                <a:schemeClr val="tx1"/>
              </a:solidFill>
              <a:latin typeface="Consolas" panose="020B0609020204030204" pitchFamily="49" charset="0"/>
              <a:cs typeface="Consolas" panose="020B0609020204030204" pitchFamily="49" charset="0"/>
            </a:endParaRPr>
          </a:p>
        </p:txBody>
      </p:sp>
      <p:sp>
        <p:nvSpPr>
          <p:cNvPr id="10" name="Oval 9"/>
          <p:cNvSpPr/>
          <p:nvPr>
            <p:custDataLst>
              <p:tags r:id="rId8"/>
            </p:custDataLst>
          </p:nvPr>
        </p:nvSpPr>
        <p:spPr>
          <a:xfrm>
            <a:off x="6743700" y="3771900"/>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9</a:t>
            </a:r>
          </a:p>
        </p:txBody>
      </p:sp>
      <p:cxnSp>
        <p:nvCxnSpPr>
          <p:cNvPr id="12" name="Straight Connector 11"/>
          <p:cNvCxnSpPr>
            <a:stCxn id="3" idx="3"/>
            <a:endCxn id="6" idx="7"/>
          </p:cNvCxnSpPr>
          <p:nvPr>
            <p:custDataLst>
              <p:tags r:id="rId9"/>
            </p:custDataLst>
          </p:nvPr>
        </p:nvCxnSpPr>
        <p:spPr>
          <a:xfrm flipH="1">
            <a:off x="57790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6236284" y="2864434"/>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6693484"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5314951" y="3435934"/>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5779084" y="3435934"/>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6">
            <p14:nvContentPartPr>
              <p14:cNvPr id="2" name="Ink 1"/>
              <p14:cNvContentPartPr/>
              <p14:nvPr>
                <p:custDataLst>
                  <p:tags r:id="rId14"/>
                </p:custDataLst>
              </p14:nvPr>
            </p14:nvContentPartPr>
            <p14:xfrm>
              <a:off x="1445040" y="108360"/>
              <a:ext cx="7512840" cy="4151520"/>
            </p14:xfrm>
          </p:contentPart>
        </mc:Choice>
        <mc:Fallback xmlns="">
          <p:pic>
            <p:nvPicPr>
              <p:cNvPr id="2" name="Ink 1"/>
              <p:cNvPicPr/>
              <p:nvPr/>
            </p:nvPicPr>
            <p:blipFill>
              <a:blip r:embed="rId17"/>
              <a:stretch>
                <a:fillRect/>
              </a:stretch>
            </p:blipFill>
            <p:spPr>
              <a:xfrm>
                <a:off x="1437480" y="101880"/>
                <a:ext cx="7522920" cy="4167360"/>
              </a:xfrm>
              <a:prstGeom prst="rect">
                <a:avLst/>
              </a:prstGeom>
            </p:spPr>
          </p:pic>
        </mc:Fallback>
      </mc:AlternateContent>
    </p:spTree>
    <p:extLst>
      <p:ext uri="{BB962C8B-B14F-4D97-AF65-F5344CB8AC3E}">
        <p14:creationId xmlns:p14="http://schemas.microsoft.com/office/powerpoint/2010/main" val="3073145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882814" y="-420"/>
            <a:ext cx="6025403" cy="729083"/>
          </a:xfrm>
        </p:spPr>
        <p:txBody>
          <a:bodyPr>
            <a:normAutofit/>
          </a:bodyPr>
          <a:lstStyle/>
          <a:p>
            <a:r>
              <a:rPr lang="en-US" sz="2100" dirty="0"/>
              <a:t>How can we get </a:t>
            </a:r>
            <a:r>
              <a:rPr lang="en-US" sz="2100" dirty="0" smtClean="0"/>
              <a:t>code to </a:t>
            </a:r>
            <a:r>
              <a:rPr lang="en-US" sz="2100" dirty="0"/>
              <a:t>print our ABCs in </a:t>
            </a:r>
            <a:r>
              <a:rPr lang="en-US" sz="2100" dirty="0" smtClean="0"/>
              <a:t>order as shown? (note: not BST order)</a:t>
            </a:r>
            <a:endParaRPr lang="en-US" sz="2100" dirty="0"/>
          </a:p>
        </p:txBody>
      </p:sp>
      <p:sp>
        <p:nvSpPr>
          <p:cNvPr id="5" name="Content Placeholder 4"/>
          <p:cNvSpPr>
            <a:spLocks noGrp="1"/>
          </p:cNvSpPr>
          <p:nvPr>
            <p:ph idx="4294967295"/>
            <p:custDataLst>
              <p:tags r:id="rId2"/>
            </p:custDataLst>
          </p:nvPr>
        </p:nvSpPr>
        <p:spPr>
          <a:xfrm>
            <a:off x="878541" y="968188"/>
            <a:ext cx="7888941" cy="4175312"/>
          </a:xfrm>
          <a:prstGeom prst="rect">
            <a:avLst/>
          </a:prstGeom>
        </p:spPr>
        <p:txBody>
          <a:bodyPr>
            <a:normAutofit fontScale="77500" lnSpcReduction="20000"/>
          </a:bodyPr>
          <a:lstStyle/>
          <a:p>
            <a:pPr marL="51435" indent="0"/>
            <a:r>
              <a:rPr lang="en-US" sz="2325" b="1" dirty="0">
                <a:latin typeface="Courier New" panose="02070309020205020404" pitchFamily="49" charset="0"/>
                <a:cs typeface="Courier New" panose="02070309020205020404" pitchFamily="49" charset="0"/>
              </a:rPr>
              <a:t>void traverse(Node *node) {</a:t>
            </a:r>
          </a:p>
          <a:p>
            <a:pPr marL="51435" indent="0"/>
            <a:r>
              <a:rPr lang="en-US" sz="2325" b="1" dirty="0">
                <a:latin typeface="Courier New" panose="02070309020205020404" pitchFamily="49" charset="0"/>
                <a:cs typeface="Courier New" panose="02070309020205020404" pitchFamily="49" charset="0"/>
              </a:rPr>
              <a:t>  if (node != NULL) {</a:t>
            </a:r>
          </a:p>
          <a:p>
            <a:pPr marL="51435" indent="0"/>
            <a:r>
              <a:rPr lang="en-US" sz="2325" b="1" dirty="0">
                <a:solidFill>
                  <a:schemeClr val="bg2"/>
                </a:solidFill>
                <a:latin typeface="Courier New" panose="02070309020205020404" pitchFamily="49" charset="0"/>
                <a:cs typeface="Courier New" panose="02070309020205020404" pitchFamily="49" charset="0"/>
              </a:rPr>
              <a:t> </a:t>
            </a:r>
            <a:r>
              <a:rPr lang="en-US" sz="2325" b="1" dirty="0" smtClean="0">
                <a:solidFill>
                  <a:schemeClr val="bg2"/>
                </a:solidFill>
                <a:latin typeface="Courier New" panose="02070309020205020404" pitchFamily="49" charset="0"/>
                <a:cs typeface="Courier New" panose="02070309020205020404" pitchFamily="49" charset="0"/>
              </a:rPr>
              <a:t>??  </a:t>
            </a:r>
            <a:r>
              <a:rPr lang="en-US" sz="2325" b="1" dirty="0" err="1">
                <a:solidFill>
                  <a:schemeClr val="bg2"/>
                </a:solidFill>
                <a:latin typeface="Courier New" panose="02070309020205020404" pitchFamily="49" charset="0"/>
                <a:cs typeface="Courier New" panose="02070309020205020404" pitchFamily="49" charset="0"/>
              </a:rPr>
              <a:t>cout</a:t>
            </a:r>
            <a:r>
              <a:rPr lang="en-US" sz="2325" b="1" dirty="0">
                <a:solidFill>
                  <a:schemeClr val="bg2"/>
                </a:solidFill>
                <a:latin typeface="Courier New" panose="02070309020205020404" pitchFamily="49" charset="0"/>
                <a:cs typeface="Courier New" panose="02070309020205020404" pitchFamily="49" charset="0"/>
              </a:rPr>
              <a:t> &lt;&lt; node-&gt;key &lt;&lt; " ";</a:t>
            </a:r>
          </a:p>
          <a:p>
            <a:pPr marL="51435" indent="0"/>
            <a:r>
              <a:rPr lang="en-US" sz="2325" b="1" dirty="0">
                <a:latin typeface="Courier New" panose="02070309020205020404" pitchFamily="49" charset="0"/>
                <a:cs typeface="Courier New" panose="02070309020205020404" pitchFamily="49" charset="0"/>
              </a:rPr>
              <a:t>     traverse(node-&gt;left);</a:t>
            </a:r>
          </a:p>
          <a:p>
            <a:pPr marL="51435" indent="0"/>
            <a:r>
              <a:rPr lang="en-US" sz="2325" b="1" dirty="0">
                <a:latin typeface="Courier New" panose="02070309020205020404" pitchFamily="49" charset="0"/>
                <a:cs typeface="Courier New" panose="02070309020205020404" pitchFamily="49" charset="0"/>
              </a:rPr>
              <a:t>     traverse(node-&gt;right);</a:t>
            </a:r>
          </a:p>
          <a:p>
            <a:pPr marL="51435" indent="0"/>
            <a:r>
              <a:rPr lang="en-US" sz="2325" b="1" dirty="0">
                <a:latin typeface="Courier New" panose="02070309020205020404" pitchFamily="49" charset="0"/>
                <a:cs typeface="Courier New" panose="02070309020205020404" pitchFamily="49" charset="0"/>
              </a:rPr>
              <a:t>  }</a:t>
            </a:r>
          </a:p>
          <a:p>
            <a:pPr marL="51435" indent="0"/>
            <a:r>
              <a:rPr lang="en-US" sz="2325" b="1" dirty="0">
                <a:latin typeface="Courier New" panose="02070309020205020404" pitchFamily="49" charset="0"/>
                <a:cs typeface="Courier New" panose="02070309020205020404" pitchFamily="49" charset="0"/>
              </a:rPr>
              <a:t>}</a:t>
            </a:r>
          </a:p>
          <a:p>
            <a:pPr marL="51435" indent="0"/>
            <a:endParaRPr lang="en-US" sz="2325" b="1" dirty="0">
              <a:latin typeface="Courier New" panose="02070309020205020404" pitchFamily="49" charset="0"/>
              <a:cs typeface="Courier New" panose="02070309020205020404" pitchFamily="49" charset="0"/>
            </a:endParaRPr>
          </a:p>
          <a:p>
            <a:pPr marL="51435" indent="0"/>
            <a:r>
              <a:rPr lang="en-US" sz="2325" dirty="0">
                <a:cs typeface="Courier New" panose="02070309020205020404" pitchFamily="49" charset="0"/>
              </a:rPr>
              <a:t>You </a:t>
            </a:r>
            <a:r>
              <a:rPr lang="en-US" sz="2325" dirty="0" smtClean="0">
                <a:cs typeface="Courier New" panose="02070309020205020404" pitchFamily="49" charset="0"/>
              </a:rPr>
              <a:t>can’t do it by using this code and moving around the </a:t>
            </a:r>
            <a:r>
              <a:rPr lang="en-US" sz="2325" dirty="0" err="1" smtClean="0">
                <a:cs typeface="Courier New" panose="02070309020205020404" pitchFamily="49" charset="0"/>
              </a:rPr>
              <a:t>cout</a:t>
            </a:r>
            <a:r>
              <a:rPr lang="en-US" sz="2325" dirty="0" smtClean="0">
                <a:cs typeface="Courier New" panose="02070309020205020404" pitchFamily="49" charset="0"/>
              </a:rPr>
              <a:t>—we </a:t>
            </a:r>
            <a:r>
              <a:rPr lang="en-US" sz="2325" dirty="0">
                <a:cs typeface="Courier New" panose="02070309020205020404" pitchFamily="49" charset="0"/>
              </a:rPr>
              <a:t>already tried moving the </a:t>
            </a:r>
            <a:r>
              <a:rPr lang="en-US" sz="2325" dirty="0" err="1">
                <a:cs typeface="Courier New" panose="02070309020205020404" pitchFamily="49" charset="0"/>
              </a:rPr>
              <a:t>cout</a:t>
            </a:r>
            <a:r>
              <a:rPr lang="en-US" sz="2325" dirty="0">
                <a:cs typeface="Courier New" panose="02070309020205020404" pitchFamily="49" charset="0"/>
              </a:rPr>
              <a:t> to all 3 possible </a:t>
            </a:r>
            <a:r>
              <a:rPr lang="en-US" sz="2325" dirty="0" smtClean="0">
                <a:cs typeface="Courier New" panose="02070309020205020404" pitchFamily="49" charset="0"/>
              </a:rPr>
              <a:t>places and it didn’t print in order</a:t>
            </a:r>
            <a:endParaRPr lang="en-US" sz="2325" dirty="0">
              <a:cs typeface="Courier New" panose="02070309020205020404" pitchFamily="49" charset="0"/>
            </a:endParaRPr>
          </a:p>
          <a:p>
            <a:pPr marL="437198" indent="-385763">
              <a:buFont typeface="Wingdings" panose="05000000000000000000" pitchFamily="2" charset="2"/>
              <a:buChar char="§"/>
            </a:pPr>
            <a:r>
              <a:rPr lang="en-US" sz="2325" dirty="0" smtClean="0">
                <a:cs typeface="Courier New" panose="02070309020205020404" pitchFamily="49" charset="0"/>
              </a:rPr>
              <a:t>You </a:t>
            </a:r>
            <a:r>
              <a:rPr lang="en-US" sz="2325" dirty="0">
                <a:cs typeface="Courier New" panose="02070309020205020404" pitchFamily="49" charset="0"/>
              </a:rPr>
              <a:t>can but you use a </a:t>
            </a:r>
            <a:r>
              <a:rPr lang="en-US" sz="2325" b="1" u="sng" dirty="0">
                <a:solidFill>
                  <a:schemeClr val="bg2"/>
                </a:solidFill>
                <a:cs typeface="Courier New" panose="02070309020205020404" pitchFamily="49" charset="0"/>
              </a:rPr>
              <a:t>queue</a:t>
            </a:r>
            <a:r>
              <a:rPr lang="en-US" sz="2325" dirty="0">
                <a:solidFill>
                  <a:schemeClr val="bg2"/>
                </a:solidFill>
                <a:cs typeface="Courier New" panose="02070309020205020404" pitchFamily="49" charset="0"/>
              </a:rPr>
              <a:t> </a:t>
            </a:r>
            <a:r>
              <a:rPr lang="en-US" sz="2325" dirty="0">
                <a:cs typeface="Courier New" panose="02070309020205020404" pitchFamily="49" charset="0"/>
              </a:rPr>
              <a:t>instead of </a:t>
            </a:r>
            <a:r>
              <a:rPr lang="en-US" sz="2325" dirty="0" smtClean="0">
                <a:cs typeface="Courier New" panose="02070309020205020404" pitchFamily="49" charset="0"/>
              </a:rPr>
              <a:t>recursion</a:t>
            </a:r>
          </a:p>
          <a:p>
            <a:pPr marL="437198" indent="-385763">
              <a:buFont typeface="Wingdings" panose="05000000000000000000" pitchFamily="2" charset="2"/>
              <a:buChar char="§"/>
            </a:pPr>
            <a:r>
              <a:rPr lang="en-US" sz="2325" b="1" dirty="0" smtClean="0">
                <a:solidFill>
                  <a:schemeClr val="bg2"/>
                </a:solidFill>
                <a:cs typeface="Courier New" panose="02070309020205020404" pitchFamily="49" charset="0"/>
              </a:rPr>
              <a:t>“Breadth-first” </a:t>
            </a:r>
            <a:r>
              <a:rPr lang="en-US" sz="2325" dirty="0" smtClean="0">
                <a:cs typeface="Courier New" panose="02070309020205020404" pitchFamily="49" charset="0"/>
              </a:rPr>
              <a:t>search</a:t>
            </a:r>
          </a:p>
          <a:p>
            <a:pPr marL="437198" indent="-385763">
              <a:buFont typeface="Wingdings" panose="05000000000000000000" pitchFamily="2" charset="2"/>
              <a:buChar char="§"/>
            </a:pPr>
            <a:r>
              <a:rPr lang="en-US" sz="2325" dirty="0" smtClean="0">
                <a:cs typeface="Courier New" panose="02070309020205020404" pitchFamily="49" charset="0"/>
              </a:rPr>
              <a:t>Again we see this key theme</a:t>
            </a:r>
            <a:endParaRPr lang="en-US" sz="2325" dirty="0">
              <a:cs typeface="Courier New" panose="02070309020205020404" pitchFamily="49" charset="0"/>
            </a:endParaRPr>
          </a:p>
        </p:txBody>
      </p:sp>
      <p:sp>
        <p:nvSpPr>
          <p:cNvPr id="3" name="Oval 2" descr="Root: A&#10;Left and right child of root: B, C&#10;Left and right child of B: D, E&#10;Left and right child of C: null, F&#10;" title="Binary tree"/>
          <p:cNvSpPr/>
          <p:nvPr>
            <p:custDataLst>
              <p:tags r:id="rId3"/>
            </p:custDataLst>
          </p:nvPr>
        </p:nvSpPr>
        <p:spPr>
          <a:xfrm>
            <a:off x="7022517" y="8538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6" name="Oval 5"/>
          <p:cNvSpPr/>
          <p:nvPr>
            <p:custDataLst>
              <p:tags r:id="rId4"/>
            </p:custDataLst>
          </p:nvPr>
        </p:nvSpPr>
        <p:spPr>
          <a:xfrm>
            <a:off x="6565317" y="1425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7" name="Oval 6"/>
          <p:cNvSpPr/>
          <p:nvPr>
            <p:custDataLst>
              <p:tags r:id="rId5"/>
            </p:custDataLst>
          </p:nvPr>
        </p:nvSpPr>
        <p:spPr>
          <a:xfrm>
            <a:off x="7479717" y="1425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8" name="Oval 7"/>
          <p:cNvSpPr/>
          <p:nvPr>
            <p:custDataLst>
              <p:tags r:id="rId6"/>
            </p:custDataLst>
          </p:nvPr>
        </p:nvSpPr>
        <p:spPr>
          <a:xfrm>
            <a:off x="622241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9" name="Oval 8"/>
          <p:cNvSpPr/>
          <p:nvPr>
            <p:custDataLst>
              <p:tags r:id="rId7"/>
            </p:custDataLst>
          </p:nvPr>
        </p:nvSpPr>
        <p:spPr>
          <a:xfrm>
            <a:off x="685106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0" name="Oval 9"/>
          <p:cNvSpPr/>
          <p:nvPr>
            <p:custDataLst>
              <p:tags r:id="rId8"/>
            </p:custDataLst>
          </p:nvPr>
        </p:nvSpPr>
        <p:spPr>
          <a:xfrm>
            <a:off x="7822617" y="2054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2" name="Straight Connector 11"/>
          <p:cNvCxnSpPr>
            <a:stCxn id="3" idx="3"/>
            <a:endCxn id="6" idx="7"/>
          </p:cNvCxnSpPr>
          <p:nvPr>
            <p:custDataLst>
              <p:tags r:id="rId9"/>
            </p:custDataLst>
          </p:nvPr>
        </p:nvCxnSpPr>
        <p:spPr>
          <a:xfrm flipH="1">
            <a:off x="6858001" y="1146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3" idx="5"/>
            <a:endCxn id="7" idx="1"/>
          </p:cNvCxnSpPr>
          <p:nvPr>
            <p:custDataLst>
              <p:tags r:id="rId10"/>
            </p:custDataLst>
          </p:nvPr>
        </p:nvCxnSpPr>
        <p:spPr>
          <a:xfrm>
            <a:off x="7315201" y="1146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7" idx="5"/>
            <a:endCxn id="10" idx="0"/>
          </p:cNvCxnSpPr>
          <p:nvPr>
            <p:custDataLst>
              <p:tags r:id="rId11"/>
            </p:custDataLst>
          </p:nvPr>
        </p:nvCxnSpPr>
        <p:spPr>
          <a:xfrm>
            <a:off x="7772401" y="1718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8" idx="0"/>
          </p:cNvCxnSpPr>
          <p:nvPr>
            <p:custDataLst>
              <p:tags r:id="rId12"/>
            </p:custDataLst>
          </p:nvPr>
        </p:nvCxnSpPr>
        <p:spPr>
          <a:xfrm flipH="1">
            <a:off x="6393868" y="1718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a:stCxn id="6" idx="5"/>
            <a:endCxn id="9" idx="0"/>
          </p:cNvCxnSpPr>
          <p:nvPr>
            <p:custDataLst>
              <p:tags r:id="rId13"/>
            </p:custDataLst>
          </p:nvPr>
        </p:nvCxnSpPr>
        <p:spPr>
          <a:xfrm>
            <a:off x="6858001" y="1718072"/>
            <a:ext cx="164516" cy="33596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0086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Applications of Tree Traversals</a:t>
            </a:r>
            <a:endParaRPr lang="en-US" dirty="0"/>
          </a:p>
        </p:txBody>
      </p:sp>
      <p:sp>
        <p:nvSpPr>
          <p:cNvPr id="5" name="Text Placeholder 4"/>
          <p:cNvSpPr>
            <a:spLocks noGrp="1"/>
          </p:cNvSpPr>
          <p:nvPr>
            <p:ph type="body" idx="1"/>
            <p:custDataLst>
              <p:tags r:id="rId2"/>
            </p:custDataLst>
          </p:nvPr>
        </p:nvSpPr>
        <p:spPr/>
        <p:txBody>
          <a:bodyPr/>
          <a:lstStyle/>
          <a:p>
            <a:r>
              <a:rPr lang="en-US" dirty="0" smtClean="0"/>
              <a:t>Beautiful little things from an algorithms/theory standpoint, but they have a practical side too!</a:t>
            </a:r>
            <a:endParaRPr lang="en-US" dirty="0"/>
          </a:p>
        </p:txBody>
      </p:sp>
    </p:spTree>
    <p:extLst>
      <p:ext uri="{BB962C8B-B14F-4D97-AF65-F5344CB8AC3E}">
        <p14:creationId xmlns:p14="http://schemas.microsoft.com/office/powerpoint/2010/main" val="2044617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08710" y="85725"/>
            <a:ext cx="7730490" cy="857250"/>
          </a:xfrm>
        </p:spPr>
        <p:txBody>
          <a:bodyPr/>
          <a:lstStyle/>
          <a:p>
            <a:r>
              <a:rPr lang="en-US" dirty="0" smtClean="0"/>
              <a:t>Traversals a very commonly-used tool in your CS toolkit</a:t>
            </a:r>
            <a:endParaRPr lang="en-US" sz="1800" dirty="0"/>
          </a:p>
        </p:txBody>
      </p:sp>
      <p:sp>
        <p:nvSpPr>
          <p:cNvPr id="5" name="Content Placeholder 4"/>
          <p:cNvSpPr>
            <a:spLocks noGrp="1"/>
          </p:cNvSpPr>
          <p:nvPr>
            <p:ph idx="4294967295"/>
            <p:custDataLst>
              <p:tags r:id="rId2"/>
            </p:custDataLst>
          </p:nvPr>
        </p:nvSpPr>
        <p:spPr>
          <a:xfrm>
            <a:off x="1200150" y="1057275"/>
            <a:ext cx="7639050" cy="3371850"/>
          </a:xfrm>
          <a:prstGeom prst="rect">
            <a:avLst/>
          </a:prstGeom>
        </p:spPr>
        <p:txBody>
          <a:bodyPr>
            <a:normAutofit fontScale="92500" lnSpcReduction="20000"/>
          </a:bodyPr>
          <a:lstStyle/>
          <a:p>
            <a:pPr marL="51435" indent="0"/>
            <a:r>
              <a:rPr lang="en-US" sz="2325" b="1" dirty="0">
                <a:latin typeface="Consolas" panose="020B0609020204030204" pitchFamily="49" charset="0"/>
                <a:cs typeface="Consolas" panose="020B0609020204030204" pitchFamily="49" charset="0"/>
              </a:rPr>
              <a:t>void traverse(Node *node) {</a:t>
            </a:r>
          </a:p>
          <a:p>
            <a:pPr marL="51435" indent="0"/>
            <a:r>
              <a:rPr lang="en-US" sz="2325" b="1" dirty="0">
                <a:latin typeface="Consolas" panose="020B0609020204030204" pitchFamily="49" charset="0"/>
                <a:cs typeface="Consolas" panose="020B0609020204030204" pitchFamily="49" charset="0"/>
              </a:rPr>
              <a:t>  if (node != NULL) {</a:t>
            </a:r>
          </a:p>
          <a:p>
            <a:pPr marL="51435" indent="0"/>
            <a:r>
              <a:rPr lang="en-US" sz="2325" b="1" dirty="0">
                <a:latin typeface="Consolas" panose="020B0609020204030204" pitchFamily="49" charset="0"/>
                <a:cs typeface="Consolas" panose="020B0609020204030204" pitchFamily="49" charset="0"/>
              </a:rPr>
              <a:t>     traverse(node-&gt;left);</a:t>
            </a:r>
          </a:p>
          <a:p>
            <a:pPr marL="51435" indent="0"/>
            <a:r>
              <a:rPr lang="en-US" sz="2325" b="1" dirty="0">
                <a:latin typeface="Consolas" panose="020B0609020204030204" pitchFamily="49" charset="0"/>
                <a:cs typeface="Consolas" panose="020B0609020204030204" pitchFamily="49" charset="0"/>
              </a:rPr>
              <a:t>     </a:t>
            </a:r>
            <a:r>
              <a:rPr lang="en-US" sz="2325" b="1" dirty="0" smtClean="0">
                <a:solidFill>
                  <a:schemeClr val="bg2"/>
                </a:solidFill>
                <a:latin typeface="Consolas" panose="020B0609020204030204" pitchFamily="49" charset="0"/>
                <a:cs typeface="Consolas" panose="020B0609020204030204" pitchFamily="49" charset="0"/>
              </a:rPr>
              <a:t>// “do something”</a:t>
            </a:r>
            <a:endParaRPr lang="en-US" sz="2325" b="1" dirty="0">
              <a:solidFill>
                <a:schemeClr val="bg2"/>
              </a:solidFill>
              <a:latin typeface="Consolas" panose="020B0609020204030204" pitchFamily="49" charset="0"/>
              <a:cs typeface="Consolas" panose="020B0609020204030204" pitchFamily="49" charset="0"/>
            </a:endParaRPr>
          </a:p>
          <a:p>
            <a:pPr marL="51435" indent="0"/>
            <a:r>
              <a:rPr lang="en-US" sz="2325" b="1" dirty="0">
                <a:latin typeface="Consolas" panose="020B0609020204030204" pitchFamily="49" charset="0"/>
                <a:cs typeface="Consolas" panose="020B0609020204030204" pitchFamily="49" charset="0"/>
              </a:rPr>
              <a:t>     traverse(node-&gt;right);</a:t>
            </a:r>
          </a:p>
          <a:p>
            <a:pPr marL="51435" indent="0"/>
            <a:r>
              <a:rPr lang="en-US" sz="2325" b="1" dirty="0">
                <a:latin typeface="Consolas" panose="020B0609020204030204" pitchFamily="49" charset="0"/>
                <a:cs typeface="Consolas" panose="020B0609020204030204" pitchFamily="49" charset="0"/>
              </a:rPr>
              <a:t>  }</a:t>
            </a:r>
          </a:p>
          <a:p>
            <a:pPr marL="51435" indent="0"/>
            <a:r>
              <a:rPr lang="en-US" sz="2325" b="1" dirty="0" smtClean="0">
                <a:latin typeface="Consolas" panose="020B0609020204030204" pitchFamily="49" charset="0"/>
                <a:cs typeface="Consolas" panose="020B0609020204030204" pitchFamily="49" charset="0"/>
              </a:rPr>
              <a:t>}</a:t>
            </a:r>
          </a:p>
          <a:p>
            <a:pPr marL="51435" indent="0"/>
            <a:endParaRPr lang="en-US" sz="2325" b="1" dirty="0">
              <a:latin typeface="Consolas" panose="020B0609020204030204" pitchFamily="49" charset="0"/>
              <a:cs typeface="Consolas" panose="020B0609020204030204" pitchFamily="49" charset="0"/>
            </a:endParaRPr>
          </a:p>
          <a:p>
            <a:pPr marL="394335">
              <a:buFont typeface="Wingdings" panose="05000000000000000000" pitchFamily="2" charset="2"/>
              <a:buChar char="§"/>
            </a:pPr>
            <a:r>
              <a:rPr lang="en-US" sz="2325" dirty="0" smtClean="0">
                <a:cs typeface="Courier New" panose="02070309020205020404" pitchFamily="49" charset="0"/>
              </a:rPr>
              <a:t>Customize and move the “do something,” and that’s the basis for dozens of algorithms and applications</a:t>
            </a:r>
            <a:endParaRPr lang="en-US" sz="2325" dirty="0">
              <a:cs typeface="Courier New" panose="02070309020205020404" pitchFamily="49" charset="0"/>
            </a:endParaRPr>
          </a:p>
          <a:p>
            <a:pPr marL="437198" indent="-385763">
              <a:buFont typeface="+mj-lt"/>
              <a:buAutoNum type="alphaUcPeriod"/>
            </a:pPr>
            <a:endParaRPr lang="en-US" sz="2325" dirty="0">
              <a:cs typeface="Courier New" panose="02070309020205020404" pitchFamily="49" charset="0"/>
            </a:endParaRPr>
          </a:p>
        </p:txBody>
      </p:sp>
    </p:spTree>
    <p:extLst>
      <p:ext uri="{BB962C8B-B14F-4D97-AF65-F5344CB8AC3E}">
        <p14:creationId xmlns:p14="http://schemas.microsoft.com/office/powerpoint/2010/main" val="662052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Map interface implemented with BST</a:t>
            </a:r>
            <a:endParaRPr lang="en-US" dirty="0"/>
          </a:p>
        </p:txBody>
      </p:sp>
      <p:sp>
        <p:nvSpPr>
          <p:cNvPr id="3" name="Content Placeholder 2"/>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Remember how when you iterate over the Stanford library Map you get the keys in sorted order? </a:t>
            </a:r>
          </a:p>
          <a:p>
            <a:pPr lvl="2"/>
            <a:r>
              <a:rPr lang="en-US" dirty="0" smtClean="0">
                <a:solidFill>
                  <a:schemeClr val="bg1">
                    <a:lumMod val="50000"/>
                  </a:schemeClr>
                </a:solidFill>
              </a:rPr>
              <a:t>(we used this for the word occurrence counting code example in class)</a:t>
            </a:r>
          </a:p>
          <a:p>
            <a:pPr marL="0" lvl="1" indent="0">
              <a:buNone/>
            </a:pPr>
            <a:r>
              <a:rPr lang="en-US" dirty="0" smtClean="0">
                <a:latin typeface="Consolas" panose="020B0609020204030204" pitchFamily="49" charset="0"/>
                <a:cs typeface="Consolas" panose="020B0609020204030204" pitchFamily="49" charset="0"/>
              </a:rPr>
              <a:t>    </a:t>
            </a:r>
            <a:r>
              <a:rPr lang="en-US" dirty="0" smtClean="0">
                <a:solidFill>
                  <a:schemeClr val="tx1"/>
                </a:solidFill>
                <a:latin typeface="Consolas" panose="020B0609020204030204" pitchFamily="49" charset="0"/>
                <a:cs typeface="Consolas" panose="020B0609020204030204" pitchFamily="49" charset="0"/>
              </a:rPr>
              <a:t>void </a:t>
            </a:r>
            <a:r>
              <a:rPr lang="en-US" dirty="0" err="1">
                <a:solidFill>
                  <a:schemeClr val="tx1"/>
                </a:solidFill>
                <a:latin typeface="Consolas" panose="020B0609020204030204" pitchFamily="49" charset="0"/>
                <a:cs typeface="Consolas" panose="020B0609020204030204" pitchFamily="49" charset="0"/>
              </a:rPr>
              <a:t>printMap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const</a:t>
            </a:r>
            <a:r>
              <a:rPr lang="en-US" dirty="0">
                <a:solidFill>
                  <a:schemeClr val="tx1"/>
                </a:solidFill>
                <a:latin typeface="Consolas" panose="020B0609020204030204" pitchFamily="49" charset="0"/>
                <a:cs typeface="Consolas" panose="020B0609020204030204" pitchFamily="49" charset="0"/>
              </a:rPr>
              <a:t> Map&lt;string, </a:t>
            </a:r>
            <a:r>
              <a:rPr lang="en-US" dirty="0" err="1">
                <a:solidFill>
                  <a:schemeClr val="tx1"/>
                </a:solidFill>
                <a:latin typeface="Consolas" panose="020B0609020204030204" pitchFamily="49" charset="0"/>
                <a:cs typeface="Consolas" panose="020B0609020204030204" pitchFamily="49" charset="0"/>
              </a:rPr>
              <a:t>int</a:t>
            </a:r>
            <a:r>
              <a:rPr lang="en-US" dirty="0">
                <a:solidFill>
                  <a:schemeClr val="tx1"/>
                </a:solidFill>
                <a:latin typeface="Consolas" panose="020B0609020204030204" pitchFamily="49" charset="0"/>
                <a:cs typeface="Consolas" panose="020B0609020204030204" pitchFamily="49" charset="0"/>
              </a:rPr>
              <a:t>&gt;&amp; </a:t>
            </a:r>
            <a:r>
              <a:rPr lang="en-US" dirty="0" err="1">
                <a:solidFill>
                  <a:schemeClr val="tx1"/>
                </a:solidFill>
                <a:latin typeface="Consolas" panose="020B0609020204030204" pitchFamily="49" charset="0"/>
                <a:cs typeface="Consolas" panose="020B0609020204030204" pitchFamily="49" charset="0"/>
              </a:rPr>
              <a:t>themap</a:t>
            </a:r>
            <a:r>
              <a:rPr lang="en-US" dirty="0">
                <a:solidFill>
                  <a:schemeClr val="tx1"/>
                </a:solidFill>
                <a:latin typeface="Consolas" panose="020B0609020204030204" pitchFamily="49" charset="0"/>
                <a:cs typeface="Consolas" panose="020B0609020204030204" pitchFamily="49" charset="0"/>
              </a:rPr>
              <a:t>) {</a:t>
            </a:r>
          </a:p>
          <a:p>
            <a:pPr marL="0" lvl="1" indent="0">
              <a:buNone/>
            </a:pPr>
            <a:r>
              <a:rPr lang="en-US" dirty="0">
                <a:solidFill>
                  <a:schemeClr val="tx1"/>
                </a:solidFill>
                <a:latin typeface="Consolas" panose="020B0609020204030204" pitchFamily="49" charset="0"/>
                <a:cs typeface="Consolas" panose="020B0609020204030204" pitchFamily="49" charset="0"/>
              </a:rPr>
              <a:t>        for (string s : </a:t>
            </a:r>
            <a:r>
              <a:rPr lang="en-US" dirty="0" err="1">
                <a:solidFill>
                  <a:schemeClr val="tx1"/>
                </a:solidFill>
                <a:latin typeface="Consolas" panose="020B0609020204030204" pitchFamily="49" charset="0"/>
                <a:cs typeface="Consolas" panose="020B0609020204030204" pitchFamily="49" charset="0"/>
              </a:rPr>
              <a:t>themap</a:t>
            </a:r>
            <a:r>
              <a:rPr lang="en-US" dirty="0">
                <a:solidFill>
                  <a:schemeClr val="tx1"/>
                </a:solidFill>
                <a:latin typeface="Consolas" panose="020B0609020204030204" pitchFamily="49" charset="0"/>
                <a:cs typeface="Consolas" panose="020B0609020204030204" pitchFamily="49" charset="0"/>
              </a:rPr>
              <a:t>) {</a:t>
            </a:r>
          </a:p>
          <a:p>
            <a:pPr marL="0" lvl="1" indent="0">
              <a:buNone/>
            </a:pPr>
            <a:r>
              <a:rPr lang="en-US" dirty="0">
                <a:solidFill>
                  <a:schemeClr val="tx1"/>
                </a:solidFill>
                <a:latin typeface="Consolas" panose="020B0609020204030204" pitchFamily="49" charset="0"/>
                <a:cs typeface="Consolas" panose="020B0609020204030204" pitchFamily="49" charset="0"/>
              </a:rPr>
              <a:t>            </a:t>
            </a:r>
            <a:r>
              <a:rPr lang="en-US" dirty="0" err="1">
                <a:solidFill>
                  <a:schemeClr val="tx1"/>
                </a:solidFill>
                <a:latin typeface="Consolas" panose="020B0609020204030204" pitchFamily="49" charset="0"/>
                <a:cs typeface="Consolas" panose="020B0609020204030204" pitchFamily="49" charset="0"/>
              </a:rPr>
              <a:t>cout</a:t>
            </a:r>
            <a:r>
              <a:rPr lang="en-US" dirty="0">
                <a:solidFill>
                  <a:schemeClr val="tx1"/>
                </a:solidFill>
                <a:latin typeface="Consolas" panose="020B0609020204030204" pitchFamily="49" charset="0"/>
                <a:cs typeface="Consolas" panose="020B0609020204030204" pitchFamily="49" charset="0"/>
              </a:rPr>
              <a:t> &lt;&lt; s; // printed in sorted order</a:t>
            </a:r>
          </a:p>
          <a:p>
            <a:pPr marL="0" lvl="1" indent="0">
              <a:buNone/>
            </a:pPr>
            <a:r>
              <a:rPr lang="en-US" dirty="0">
                <a:solidFill>
                  <a:schemeClr val="tx1"/>
                </a:solidFill>
                <a:latin typeface="Consolas" panose="020B0609020204030204" pitchFamily="49" charset="0"/>
                <a:cs typeface="Consolas" panose="020B0609020204030204" pitchFamily="49" charset="0"/>
              </a:rPr>
              <a:t>    </a:t>
            </a:r>
            <a:r>
              <a:rPr lang="en-US" dirty="0" smtClean="0">
                <a:solidFill>
                  <a:schemeClr val="tx1"/>
                </a:solidFill>
                <a:latin typeface="Consolas" panose="020B0609020204030204" pitchFamily="49" charset="0"/>
                <a:cs typeface="Consolas" panose="020B0609020204030204" pitchFamily="49" charset="0"/>
              </a:rPr>
              <a:t>    }</a:t>
            </a:r>
            <a:endParaRPr lang="en-US" dirty="0">
              <a:solidFill>
                <a:schemeClr val="tx1"/>
              </a:solidFill>
              <a:latin typeface="Consolas" panose="020B0609020204030204" pitchFamily="49" charset="0"/>
              <a:cs typeface="Consolas" panose="020B0609020204030204" pitchFamily="49" charset="0"/>
            </a:endParaRPr>
          </a:p>
          <a:p>
            <a:pPr marL="0" lvl="1" indent="0">
              <a:buNone/>
            </a:pPr>
            <a:r>
              <a:rPr lang="en-US" dirty="0" smtClean="0">
                <a:solidFill>
                  <a:schemeClr val="tx1"/>
                </a:solidFill>
                <a:latin typeface="Consolas" panose="020B0609020204030204" pitchFamily="49" charset="0"/>
                <a:cs typeface="Consolas" panose="020B0609020204030204" pitchFamily="49" charset="0"/>
              </a:rPr>
              <a:t>    }</a:t>
            </a:r>
            <a:endParaRPr lang="en-US" dirty="0" smtClean="0">
              <a:solidFill>
                <a:schemeClr val="tx1"/>
              </a:solidFill>
            </a:endParaRPr>
          </a:p>
          <a:p>
            <a:pPr lvl="1"/>
            <a:r>
              <a:rPr lang="en-US" dirty="0" smtClean="0"/>
              <a:t>Now you know why it can do that in O(N) time!</a:t>
            </a:r>
          </a:p>
          <a:p>
            <a:pPr lvl="2"/>
            <a:r>
              <a:rPr lang="en-US" dirty="0" smtClean="0"/>
              <a:t>“In-order” traversal</a:t>
            </a:r>
          </a:p>
        </p:txBody>
      </p:sp>
      <p:pic>
        <p:nvPicPr>
          <p:cNvPr id="1026" name="Picture 2" descr="http://www.actuarialoutpost.com/actuarial_discussion_forum/images/smilies/MoreYouKnow.pn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5913120" y="3111690"/>
            <a:ext cx="2628265" cy="161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264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Applications of the traversals</a:t>
            </a:r>
            <a:endParaRPr lang="en-US" dirty="0"/>
          </a:p>
        </p:txBody>
      </p:sp>
      <p:sp>
        <p:nvSpPr>
          <p:cNvPr id="3" name="Content Placeholder 2"/>
          <p:cNvSpPr>
            <a:spLocks noGrp="1"/>
          </p:cNvSpPr>
          <p:nvPr>
            <p:ph sz="quarter" idx="10"/>
            <p:custDataLst>
              <p:tags r:id="rId2"/>
            </p:custDataLst>
          </p:nvPr>
        </p:nvSpPr>
        <p:spPr>
          <a:xfrm>
            <a:off x="955678" y="908685"/>
            <a:ext cx="7078850" cy="3759042"/>
          </a:xfrm>
        </p:spPr>
        <p:txBody>
          <a:bodyPr>
            <a:normAutofit/>
          </a:bodyPr>
          <a:lstStyle/>
          <a:p>
            <a:pPr>
              <a:buFont typeface="Wingdings" panose="05000000000000000000" pitchFamily="2" charset="2"/>
              <a:buChar char="§"/>
            </a:pPr>
            <a:r>
              <a:rPr lang="en-US" sz="2000" dirty="0" smtClean="0"/>
              <a:t>You have a tree that represents </a:t>
            </a:r>
            <a:r>
              <a:rPr lang="en-US" sz="2000" b="1" u="sng" dirty="0" smtClean="0">
                <a:solidFill>
                  <a:schemeClr val="bg2"/>
                </a:solidFill>
              </a:rPr>
              <a:t>evaluation of an arithmetic expression</a:t>
            </a:r>
            <a:r>
              <a:rPr lang="en-US" sz="2000" dirty="0" smtClean="0"/>
              <a:t>. Which traversal would form the foundation of your evaluation algorithm?</a:t>
            </a:r>
          </a:p>
          <a:p>
            <a:pPr marL="687388" lvl="2" indent="-342900">
              <a:buFont typeface="+mj-lt"/>
              <a:buAutoNum type="alphaUcPeriod"/>
            </a:pPr>
            <a:r>
              <a:rPr lang="en-US" sz="2000" dirty="0" smtClean="0"/>
              <a:t>Pre-order</a:t>
            </a:r>
          </a:p>
          <a:p>
            <a:pPr marL="687388" lvl="2" indent="-342900">
              <a:buFont typeface="+mj-lt"/>
              <a:buAutoNum type="alphaUcPeriod"/>
            </a:pPr>
            <a:r>
              <a:rPr lang="en-US" sz="2000" dirty="0" smtClean="0"/>
              <a:t>In-order</a:t>
            </a:r>
          </a:p>
          <a:p>
            <a:pPr marL="687388" lvl="2" indent="-342900">
              <a:buFont typeface="+mj-lt"/>
              <a:buAutoNum type="alphaUcPeriod"/>
            </a:pPr>
            <a:r>
              <a:rPr lang="en-US" sz="2000" dirty="0" smtClean="0"/>
              <a:t>Post-order</a:t>
            </a:r>
          </a:p>
          <a:p>
            <a:pPr marL="687388" lvl="2" indent="-342900">
              <a:buFont typeface="+mj-lt"/>
              <a:buAutoNum type="alphaUcPeriod"/>
            </a:pPr>
            <a:r>
              <a:rPr lang="en-US" sz="2000" dirty="0" smtClean="0"/>
              <a:t>Breadth-first</a:t>
            </a:r>
          </a:p>
        </p:txBody>
      </p:sp>
      <p:sp>
        <p:nvSpPr>
          <p:cNvPr id="5" name="Oval 4" descr="Root: *&#10;Left and right child of root: +, /&#10;Left and right child of B: 3, 4&#10;Left and right child of C: 8, 2&#10;" title="Binary tree"/>
          <p:cNvSpPr/>
          <p:nvPr>
            <p:custDataLst>
              <p:tags r:id="rId3"/>
            </p:custDataLst>
          </p:nvPr>
        </p:nvSpPr>
        <p:spPr>
          <a:xfrm>
            <a:off x="4849368" y="2091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6" name="Oval 5"/>
          <p:cNvSpPr/>
          <p:nvPr>
            <p:custDataLst>
              <p:tags r:id="rId4"/>
            </p:custDataLst>
          </p:nvPr>
        </p:nvSpPr>
        <p:spPr>
          <a:xfrm>
            <a:off x="4239768" y="2853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7" name="Oval 6"/>
          <p:cNvSpPr/>
          <p:nvPr>
            <p:custDataLst>
              <p:tags r:id="rId5"/>
            </p:custDataLst>
          </p:nvPr>
        </p:nvSpPr>
        <p:spPr>
          <a:xfrm>
            <a:off x="5458968" y="28534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 name="Oval 7"/>
          <p:cNvSpPr/>
          <p:nvPr>
            <p:custDataLst>
              <p:tags r:id="rId6"/>
            </p:custDataLst>
          </p:nvPr>
        </p:nvSpPr>
        <p:spPr>
          <a:xfrm>
            <a:off x="37825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 name="Oval 8"/>
          <p:cNvSpPr/>
          <p:nvPr>
            <p:custDataLst>
              <p:tags r:id="rId7"/>
            </p:custDataLst>
          </p:nvPr>
        </p:nvSpPr>
        <p:spPr>
          <a:xfrm>
            <a:off x="46207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0" name="Oval 9"/>
          <p:cNvSpPr/>
          <p:nvPr>
            <p:custDataLst>
              <p:tags r:id="rId8"/>
            </p:custDataLst>
          </p:nvPr>
        </p:nvSpPr>
        <p:spPr>
          <a:xfrm>
            <a:off x="5916168"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1" name="Straight Connector 10"/>
          <p:cNvCxnSpPr>
            <a:stCxn id="5" idx="3"/>
            <a:endCxn id="6" idx="7"/>
          </p:cNvCxnSpPr>
          <p:nvPr>
            <p:custDataLst>
              <p:tags r:id="rId9"/>
            </p:custDataLst>
          </p:nvPr>
        </p:nvCxnSpPr>
        <p:spPr>
          <a:xfrm flipH="1">
            <a:off x="4630013" y="2481655"/>
            <a:ext cx="286310" cy="43871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a:stCxn id="5" idx="5"/>
            <a:endCxn id="7" idx="1"/>
          </p:cNvCxnSpPr>
          <p:nvPr>
            <p:custDataLst>
              <p:tags r:id="rId10"/>
            </p:custDataLst>
          </p:nvPr>
        </p:nvCxnSpPr>
        <p:spPr>
          <a:xfrm>
            <a:off x="5239613" y="2481655"/>
            <a:ext cx="286310" cy="43871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a:stCxn id="7" idx="5"/>
            <a:endCxn id="10" idx="0"/>
          </p:cNvCxnSpPr>
          <p:nvPr>
            <p:custDataLst>
              <p:tags r:id="rId11"/>
            </p:custDataLst>
          </p:nvPr>
        </p:nvCxnSpPr>
        <p:spPr>
          <a:xfrm>
            <a:off x="5849213" y="3243655"/>
            <a:ext cx="295555" cy="447955"/>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a:stCxn id="6" idx="3"/>
            <a:endCxn id="8" idx="0"/>
          </p:cNvCxnSpPr>
          <p:nvPr>
            <p:custDataLst>
              <p:tags r:id="rId12"/>
            </p:custDataLst>
          </p:nvPr>
        </p:nvCxnSpPr>
        <p:spPr>
          <a:xfrm flipH="1">
            <a:off x="4011168" y="3243655"/>
            <a:ext cx="295555" cy="447955"/>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a:stCxn id="6" idx="5"/>
            <a:endCxn id="9" idx="0"/>
          </p:cNvCxnSpPr>
          <p:nvPr>
            <p:custDataLst>
              <p:tags r:id="rId13"/>
            </p:custDataLst>
          </p:nvPr>
        </p:nvCxnSpPr>
        <p:spPr>
          <a:xfrm>
            <a:off x="4630013" y="3243655"/>
            <a:ext cx="219355" cy="447955"/>
          </a:xfrm>
          <a:prstGeom prst="line">
            <a:avLst/>
          </a:prstGeom>
        </p:spPr>
        <p:style>
          <a:lnRef idx="1">
            <a:schemeClr val="dk1"/>
          </a:lnRef>
          <a:fillRef idx="0">
            <a:schemeClr val="dk1"/>
          </a:fillRef>
          <a:effectRef idx="0">
            <a:schemeClr val="dk1"/>
          </a:effectRef>
          <a:fontRef idx="minor">
            <a:schemeClr val="tx1"/>
          </a:fontRef>
        </p:style>
      </p:cxnSp>
      <p:sp>
        <p:nvSpPr>
          <p:cNvPr id="16" name="Oval 15"/>
          <p:cNvSpPr/>
          <p:nvPr>
            <p:custDataLst>
              <p:tags r:id="rId14"/>
            </p:custDataLst>
          </p:nvPr>
        </p:nvSpPr>
        <p:spPr>
          <a:xfrm>
            <a:off x="5087213" y="3691610"/>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cxnSp>
        <p:nvCxnSpPr>
          <p:cNvPr id="17" name="Straight Connector 16"/>
          <p:cNvCxnSpPr>
            <a:stCxn id="7" idx="3"/>
            <a:endCxn id="16" idx="0"/>
          </p:cNvCxnSpPr>
          <p:nvPr>
            <p:custDataLst>
              <p:tags r:id="rId15"/>
            </p:custDataLst>
          </p:nvPr>
        </p:nvCxnSpPr>
        <p:spPr>
          <a:xfrm flipH="1">
            <a:off x="5315813" y="3243655"/>
            <a:ext cx="210110" cy="447955"/>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8">
            <p14:nvContentPartPr>
              <p14:cNvPr id="4" name="Ink 3"/>
              <p14:cNvContentPartPr/>
              <p14:nvPr>
                <p:custDataLst>
                  <p:tags r:id="rId16"/>
                </p:custDataLst>
              </p14:nvPr>
            </p14:nvContentPartPr>
            <p14:xfrm>
              <a:off x="1091160" y="2643480"/>
              <a:ext cx="5413680" cy="2095560"/>
            </p14:xfrm>
          </p:contentPart>
        </mc:Choice>
        <mc:Fallback xmlns="">
          <p:pic>
            <p:nvPicPr>
              <p:cNvPr id="4" name="Ink 3"/>
              <p:cNvPicPr/>
              <p:nvPr/>
            </p:nvPicPr>
            <p:blipFill>
              <a:blip r:embed="rId19"/>
              <a:stretch>
                <a:fillRect/>
              </a:stretch>
            </p:blipFill>
            <p:spPr>
              <a:xfrm>
                <a:off x="1081800" y="2634120"/>
                <a:ext cx="5431680" cy="2107440"/>
              </a:xfrm>
              <a:prstGeom prst="rect">
                <a:avLst/>
              </a:prstGeom>
            </p:spPr>
          </p:pic>
        </mc:Fallback>
      </mc:AlternateContent>
    </p:spTree>
    <p:extLst>
      <p:ext uri="{BB962C8B-B14F-4D97-AF65-F5344CB8AC3E}">
        <p14:creationId xmlns:p14="http://schemas.microsoft.com/office/powerpoint/2010/main" val="2163154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Applications of the traversals</a:t>
            </a:r>
            <a:endParaRPr lang="en-US" dirty="0"/>
          </a:p>
        </p:txBody>
      </p:sp>
      <p:sp>
        <p:nvSpPr>
          <p:cNvPr id="3" name="Content Placeholder 2"/>
          <p:cNvSpPr>
            <a:spLocks noGrp="1"/>
          </p:cNvSpPr>
          <p:nvPr>
            <p:ph sz="quarter" idx="10"/>
            <p:custDataLst>
              <p:tags r:id="rId2"/>
            </p:custDataLst>
          </p:nvPr>
        </p:nvSpPr>
        <p:spPr>
          <a:xfrm>
            <a:off x="955678" y="908685"/>
            <a:ext cx="7078850" cy="3759042"/>
          </a:xfrm>
        </p:spPr>
        <p:txBody>
          <a:bodyPr>
            <a:normAutofit/>
          </a:bodyPr>
          <a:lstStyle/>
          <a:p>
            <a:pPr>
              <a:buFont typeface="Wingdings" panose="05000000000000000000" pitchFamily="2" charset="2"/>
              <a:buChar char="§"/>
            </a:pPr>
            <a:r>
              <a:rPr lang="en-US" sz="2000" dirty="0" smtClean="0"/>
              <a:t>You are writing the </a:t>
            </a:r>
            <a:r>
              <a:rPr lang="en-US" sz="2000" b="1" u="sng" dirty="0" smtClean="0">
                <a:solidFill>
                  <a:schemeClr val="bg2"/>
                </a:solidFill>
              </a:rPr>
              <a:t>destructor</a:t>
            </a:r>
            <a:r>
              <a:rPr lang="en-US" sz="2000" dirty="0" smtClean="0"/>
              <a:t> for a BST class. Given a pointer to the root, it needs to free each node. Which traversal would form the foundation of your destructor algorithm?</a:t>
            </a:r>
          </a:p>
          <a:p>
            <a:pPr marL="687388" lvl="2" indent="-342900">
              <a:buFont typeface="+mj-lt"/>
              <a:buAutoNum type="alphaUcPeriod"/>
            </a:pPr>
            <a:r>
              <a:rPr lang="en-US" sz="2000" dirty="0" smtClean="0"/>
              <a:t>Pre-order</a:t>
            </a:r>
          </a:p>
          <a:p>
            <a:pPr marL="687388" lvl="2" indent="-342900">
              <a:buFont typeface="+mj-lt"/>
              <a:buAutoNum type="alphaUcPeriod"/>
            </a:pPr>
            <a:r>
              <a:rPr lang="en-US" sz="2000" dirty="0" smtClean="0"/>
              <a:t>In-order</a:t>
            </a:r>
          </a:p>
          <a:p>
            <a:pPr marL="687388" lvl="2" indent="-342900">
              <a:buFont typeface="+mj-lt"/>
              <a:buAutoNum type="alphaUcPeriod"/>
            </a:pPr>
            <a:r>
              <a:rPr lang="en-US" sz="2000" dirty="0" smtClean="0"/>
              <a:t>Post-order</a:t>
            </a:r>
          </a:p>
          <a:p>
            <a:pPr marL="687388" lvl="2" indent="-342900">
              <a:buFont typeface="+mj-lt"/>
              <a:buAutoNum type="alphaUcPeriod"/>
            </a:pPr>
            <a:r>
              <a:rPr lang="en-US" sz="2000" dirty="0" smtClean="0"/>
              <a:t>Breadth-first</a:t>
            </a:r>
          </a:p>
        </p:txBody>
      </p:sp>
      <p:sp>
        <p:nvSpPr>
          <p:cNvPr id="18" name="Oval 17" descr="Root: A&#10;Left and right child of root: B, C&#10;Left and right child of B: D, E&#10;Left and right child of C: null, F&#10;" title="Binary tree"/>
          <p:cNvSpPr/>
          <p:nvPr>
            <p:custDataLst>
              <p:tags r:id="rId3"/>
            </p:custDataLst>
          </p:nvPr>
        </p:nvSpPr>
        <p:spPr>
          <a:xfrm>
            <a:off x="6811576" y="30868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5</a:t>
            </a:r>
            <a:endParaRPr lang="en-US" dirty="0">
              <a:solidFill>
                <a:schemeClr val="tx1"/>
              </a:solidFill>
              <a:latin typeface="Consolas" panose="020B0609020204030204" pitchFamily="49" charset="0"/>
              <a:cs typeface="Consolas" panose="020B0609020204030204" pitchFamily="49" charset="0"/>
            </a:endParaRPr>
          </a:p>
        </p:txBody>
      </p:sp>
      <p:sp>
        <p:nvSpPr>
          <p:cNvPr id="19" name="Oval 18"/>
          <p:cNvSpPr/>
          <p:nvPr>
            <p:custDataLst>
              <p:tags r:id="rId4"/>
            </p:custDataLst>
          </p:nvPr>
        </p:nvSpPr>
        <p:spPr>
          <a:xfrm>
            <a:off x="6354376" y="3658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2</a:t>
            </a:r>
            <a:endParaRPr lang="en-US" dirty="0">
              <a:solidFill>
                <a:schemeClr val="tx1"/>
              </a:solidFill>
              <a:latin typeface="Consolas" panose="020B0609020204030204" pitchFamily="49" charset="0"/>
              <a:cs typeface="Consolas" panose="020B0609020204030204" pitchFamily="49" charset="0"/>
            </a:endParaRPr>
          </a:p>
        </p:txBody>
      </p:sp>
      <p:sp>
        <p:nvSpPr>
          <p:cNvPr id="20" name="Oval 19"/>
          <p:cNvSpPr/>
          <p:nvPr>
            <p:custDataLst>
              <p:tags r:id="rId5"/>
            </p:custDataLst>
          </p:nvPr>
        </p:nvSpPr>
        <p:spPr>
          <a:xfrm>
            <a:off x="7268776" y="365838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8</a:t>
            </a:r>
            <a:endParaRPr lang="en-US" dirty="0">
              <a:solidFill>
                <a:schemeClr val="tx1"/>
              </a:solidFill>
              <a:latin typeface="Consolas" panose="020B0609020204030204" pitchFamily="49" charset="0"/>
              <a:cs typeface="Consolas" panose="020B0609020204030204" pitchFamily="49" charset="0"/>
            </a:endParaRPr>
          </a:p>
        </p:txBody>
      </p:sp>
      <p:sp>
        <p:nvSpPr>
          <p:cNvPr id="21" name="Oval 20"/>
          <p:cNvSpPr/>
          <p:nvPr>
            <p:custDataLst>
              <p:tags r:id="rId6"/>
            </p:custDataLst>
          </p:nvPr>
        </p:nvSpPr>
        <p:spPr>
          <a:xfrm>
            <a:off x="601147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1</a:t>
            </a:r>
            <a:endParaRPr lang="en-US" dirty="0">
              <a:solidFill>
                <a:schemeClr val="tx1"/>
              </a:solidFill>
              <a:latin typeface="Consolas" panose="020B0609020204030204" pitchFamily="49" charset="0"/>
              <a:cs typeface="Consolas" panose="020B0609020204030204" pitchFamily="49" charset="0"/>
            </a:endParaRPr>
          </a:p>
        </p:txBody>
      </p:sp>
      <p:sp>
        <p:nvSpPr>
          <p:cNvPr id="22" name="Oval 21"/>
          <p:cNvSpPr/>
          <p:nvPr>
            <p:custDataLst>
              <p:tags r:id="rId7"/>
            </p:custDataLst>
          </p:nvPr>
        </p:nvSpPr>
        <p:spPr>
          <a:xfrm>
            <a:off x="664012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nsolas" panose="020B0609020204030204" pitchFamily="49" charset="0"/>
                <a:cs typeface="Consolas" panose="020B0609020204030204" pitchFamily="49" charset="0"/>
              </a:rPr>
              <a:t>4</a:t>
            </a:r>
            <a:endParaRPr lang="en-US" dirty="0">
              <a:solidFill>
                <a:schemeClr val="tx1"/>
              </a:solidFill>
              <a:latin typeface="Consolas" panose="020B0609020204030204" pitchFamily="49" charset="0"/>
              <a:cs typeface="Consolas" panose="020B0609020204030204" pitchFamily="49" charset="0"/>
            </a:endParaRPr>
          </a:p>
        </p:txBody>
      </p:sp>
      <p:sp>
        <p:nvSpPr>
          <p:cNvPr id="23" name="Oval 22"/>
          <p:cNvSpPr/>
          <p:nvPr>
            <p:custDataLst>
              <p:tags r:id="rId8"/>
            </p:custDataLst>
          </p:nvPr>
        </p:nvSpPr>
        <p:spPr>
          <a:xfrm>
            <a:off x="7611676" y="4287038"/>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9</a:t>
            </a:r>
          </a:p>
        </p:txBody>
      </p:sp>
      <p:cxnSp>
        <p:nvCxnSpPr>
          <p:cNvPr id="24" name="Straight Connector 23"/>
          <p:cNvCxnSpPr>
            <a:stCxn id="18" idx="3"/>
            <a:endCxn id="19" idx="7"/>
          </p:cNvCxnSpPr>
          <p:nvPr>
            <p:custDataLst>
              <p:tags r:id="rId9"/>
            </p:custDataLst>
          </p:nvPr>
        </p:nvCxnSpPr>
        <p:spPr>
          <a:xfrm flipH="1">
            <a:off x="6647060" y="3379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a:stCxn id="18" idx="5"/>
            <a:endCxn id="20" idx="1"/>
          </p:cNvCxnSpPr>
          <p:nvPr>
            <p:custDataLst>
              <p:tags r:id="rId10"/>
            </p:custDataLst>
          </p:nvPr>
        </p:nvCxnSpPr>
        <p:spPr>
          <a:xfrm>
            <a:off x="7104260" y="3379572"/>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a:stCxn id="20" idx="5"/>
            <a:endCxn id="23" idx="0"/>
          </p:cNvCxnSpPr>
          <p:nvPr>
            <p:custDataLst>
              <p:tags r:id="rId11"/>
            </p:custDataLst>
          </p:nvPr>
        </p:nvCxnSpPr>
        <p:spPr>
          <a:xfrm>
            <a:off x="7561460" y="3951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a:endCxn id="21" idx="0"/>
          </p:cNvCxnSpPr>
          <p:nvPr>
            <p:custDataLst>
              <p:tags r:id="rId12"/>
            </p:custDataLst>
          </p:nvPr>
        </p:nvCxnSpPr>
        <p:spPr>
          <a:xfrm flipH="1">
            <a:off x="6182927" y="3951072"/>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a:stCxn id="19" idx="5"/>
            <a:endCxn id="22" idx="0"/>
          </p:cNvCxnSpPr>
          <p:nvPr>
            <p:custDataLst>
              <p:tags r:id="rId13"/>
            </p:custDataLst>
          </p:nvPr>
        </p:nvCxnSpPr>
        <p:spPr>
          <a:xfrm>
            <a:off x="6647060" y="3951072"/>
            <a:ext cx="164516" cy="335966"/>
          </a:xfrm>
          <a:prstGeom prst="line">
            <a:avLst/>
          </a:prstGeom>
        </p:spPr>
        <p:style>
          <a:lnRef idx="1">
            <a:schemeClr val="dk1"/>
          </a:lnRef>
          <a:fillRef idx="0">
            <a:schemeClr val="dk1"/>
          </a:fillRef>
          <a:effectRef idx="0">
            <a:schemeClr val="dk1"/>
          </a:effectRef>
          <a:fontRef idx="minor">
            <a:schemeClr val="tx1"/>
          </a:fontRef>
        </p:style>
      </p:cxnSp>
      <p:sp>
        <p:nvSpPr>
          <p:cNvPr id="4" name="Rectangle 3"/>
          <p:cNvSpPr/>
          <p:nvPr>
            <p:custDataLst>
              <p:tags r:id="rId14"/>
            </p:custDataLst>
          </p:nvPr>
        </p:nvSpPr>
        <p:spPr>
          <a:xfrm>
            <a:off x="4927492" y="2024581"/>
            <a:ext cx="950976" cy="108280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0" name="Rectangle 29"/>
          <p:cNvSpPr/>
          <p:nvPr>
            <p:custDataLst>
              <p:tags r:id="rId15"/>
            </p:custDataLst>
          </p:nvPr>
        </p:nvSpPr>
        <p:spPr>
          <a:xfrm>
            <a:off x="5115020" y="2625958"/>
            <a:ext cx="589788" cy="37123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1" name="Rectangle 30"/>
          <p:cNvSpPr/>
          <p:nvPr>
            <p:custDataLst>
              <p:tags r:id="rId16"/>
            </p:custDataLst>
          </p:nvPr>
        </p:nvSpPr>
        <p:spPr>
          <a:xfrm>
            <a:off x="5115020" y="2133623"/>
            <a:ext cx="589788" cy="38214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cxnSp>
        <p:nvCxnSpPr>
          <p:cNvPr id="33" name="Straight Arrow Connector 32"/>
          <p:cNvCxnSpPr/>
          <p:nvPr>
            <p:custDataLst>
              <p:tags r:id="rId17"/>
            </p:custDataLst>
          </p:nvPr>
        </p:nvCxnSpPr>
        <p:spPr>
          <a:xfrm>
            <a:off x="5373606" y="2801138"/>
            <a:ext cx="1437970" cy="381869"/>
          </a:xfrm>
          <a:prstGeom prst="straightConnector1">
            <a:avLst/>
          </a:prstGeom>
          <a:ln w="38100">
            <a:solidFill>
              <a:schemeClr val="tx1"/>
            </a:solidFill>
            <a:tailEnd type="triangle" w="lg" len="med"/>
          </a:ln>
        </p:spPr>
        <p:style>
          <a:lnRef idx="2">
            <a:schemeClr val="accent1"/>
          </a:lnRef>
          <a:fillRef idx="0">
            <a:schemeClr val="accent1"/>
          </a:fillRef>
          <a:effectRef idx="1">
            <a:schemeClr val="accent1"/>
          </a:effectRef>
          <a:fontRef idx="minor">
            <a:schemeClr val="tx1"/>
          </a:fontRef>
        </p:style>
      </p:cxnSp>
      <p:sp>
        <p:nvSpPr>
          <p:cNvPr id="34" name="Rectangle 33"/>
          <p:cNvSpPr/>
          <p:nvPr>
            <p:custDataLst>
              <p:tags r:id="rId18"/>
            </p:custDataLst>
          </p:nvPr>
        </p:nvSpPr>
        <p:spPr>
          <a:xfrm>
            <a:off x="4327796" y="1948957"/>
            <a:ext cx="693460" cy="369332"/>
          </a:xfrm>
          <a:prstGeom prst="rect">
            <a:avLst/>
          </a:prstGeom>
        </p:spPr>
        <p:txBody>
          <a:bodyPr wrap="none">
            <a:spAutoFit/>
          </a:bodyPr>
          <a:lstStyle/>
          <a:p>
            <a:r>
              <a:rPr lang="en-US" dirty="0"/>
              <a:t>BST </a:t>
            </a:r>
          </a:p>
        </p:txBody>
      </p:sp>
    </p:spTree>
    <p:extLst>
      <p:ext uri="{BB962C8B-B14F-4D97-AF65-F5344CB8AC3E}">
        <p14:creationId xmlns:p14="http://schemas.microsoft.com/office/powerpoint/2010/main" val="1314556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9361</TotalTime>
  <Words>1267</Words>
  <Application>Microsoft Office PowerPoint</Application>
  <PresentationFormat>On-screen Show (16:9)</PresentationFormat>
  <Paragraphs>218</Paragraphs>
  <Slides>23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MS PGothic</vt:lpstr>
      <vt:lpstr>MS PGothic</vt:lpstr>
      <vt:lpstr>Arial</vt:lpstr>
      <vt:lpstr>Calibri</vt:lpstr>
      <vt:lpstr>Consolas</vt:lpstr>
      <vt:lpstr>Courier New</vt:lpstr>
      <vt:lpstr>Source Sans Pro</vt:lpstr>
      <vt:lpstr>Source Sans Pro Semibold</vt:lpstr>
      <vt:lpstr>Wingdings</vt:lpstr>
      <vt:lpstr>SU_Preso_16x9_v5</vt:lpstr>
      <vt:lpstr>SU_Template_TopBar</vt:lpstr>
      <vt:lpstr>Programming Abstractions</vt:lpstr>
      <vt:lpstr>Topics:</vt:lpstr>
      <vt:lpstr>An Idealized Binary Search Tree</vt:lpstr>
      <vt:lpstr>What is the worst case cost for doing containsKey() in BST if the BST is balanced?</vt:lpstr>
      <vt:lpstr>Ok, so, long-chain BSTs are bad, should we worry about it? [math puzzle time]</vt:lpstr>
      <vt:lpstr>BST Balance Strategies</vt:lpstr>
      <vt:lpstr>Red-Black trees</vt:lpstr>
      <vt:lpstr>Red-Black trees</vt:lpstr>
      <vt:lpstr>Red-Black trees</vt:lpstr>
      <vt:lpstr>Other BST balance strategies</vt:lpstr>
      <vt:lpstr>Other fun types of BST</vt:lpstr>
      <vt:lpstr>BST and Heap quick recap/cheat sheet</vt:lpstr>
      <vt:lpstr>BST and Heap quick recap/cheat sheet</vt:lpstr>
      <vt:lpstr>Tree Traversals!</vt:lpstr>
      <vt:lpstr>What does this print?  (assume we call traverse on the root node to start)</vt:lpstr>
      <vt:lpstr>What does this print?  (assume we call traverse on the root node to start)</vt:lpstr>
      <vt:lpstr>What does this print?  (assume we call traverse on the root node to start)</vt:lpstr>
      <vt:lpstr>How can we get code to print our ABCs in order as shown? (note: not BST order)</vt:lpstr>
      <vt:lpstr>Applications of Tree Traversals</vt:lpstr>
      <vt:lpstr>Traversals a very commonly-used tool in your CS toolkit</vt:lpstr>
      <vt:lpstr>Map interface implemented with BST</vt:lpstr>
      <vt:lpstr>Applications of the traversals</vt:lpstr>
      <vt:lpstr>Applications of the traversals</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164</cp:revision>
  <cp:lastPrinted>2015-10-23T18:01:48Z</cp:lastPrinted>
  <dcterms:created xsi:type="dcterms:W3CDTF">2014-04-02T04:36:08Z</dcterms:created>
  <dcterms:modified xsi:type="dcterms:W3CDTF">2015-11-02T08:42:37Z</dcterms:modified>
</cp:coreProperties>
</file>