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ink/ink1.xml" ContentType="application/inkml+xml"/>
  <Override PartName="/ppt/ink/ink2.xml" ContentType="application/inkml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ink/ink3.xml" ContentType="application/inkml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ink/ink4.xml" ContentType="application/inkml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ink/ink5.xml" ContentType="application/inkml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ink/ink6.xml" ContentType="application/inkml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ink/ink7.xml" ContentType="application/inkml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ink/ink8.xml" ContentType="application/inkml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ink/ink9.xml" ContentType="application/inkml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ink/ink10.xml" ContentType="application/inkml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20"/>
  </p:notesMasterIdLst>
  <p:handoutMasterIdLst>
    <p:handoutMasterId r:id="rId21"/>
  </p:handoutMasterIdLst>
  <p:sldIdLst>
    <p:sldId id="304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</p:sldIdLst>
  <p:sldSz cx="9144000" cy="5143500" type="screen16x9"/>
  <p:notesSz cx="7102475" cy="9388475"/>
  <p:custDataLst>
    <p:tags r:id="rId2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  <a:srgbClr val="8C1515"/>
    <a:srgbClr val="D6DDD3"/>
    <a:srgbClr val="EDE8DD"/>
    <a:srgbClr val="C2B7A1"/>
    <a:srgbClr val="918873"/>
    <a:srgbClr val="3C3623"/>
    <a:srgbClr val="D0A760"/>
    <a:srgbClr val="434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96" autoAdjust="0"/>
    <p:restoredTop sz="89300" autoAdjust="0"/>
  </p:normalViewPr>
  <p:slideViewPr>
    <p:cSldViewPr snapToGrid="0" snapToObjects="1">
      <p:cViewPr varScale="1">
        <p:scale>
          <a:sx n="96" d="100"/>
          <a:sy n="96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6.2068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4-10-29T17:23:20.97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19139 11655 0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19:40:45.16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8180 11516 49 0,'4'-7'24'0,"-13"11"2"0,5-4-24 16,-4 0-4-16,-5 0 0 16,-4 6 1-16,-8 3 1 15,-9 4 1-15,-4 3 0 16,-1 9-1-16,-3 14 1 0,0 2 1 15,3 10 1-15,10 3 0 16,12 6 0-16,13 1-1 16,16-1 0-16,22-12 0 15,17-10 0-15,21-13-3 16,9-15 1-16,8-16 0 16,4-10 0-16,5-13 0 15,-5-6 0-15,-13-13-1 16,-16-6 1-16,-22-9-2 15,-20 2 1-15,-31 4 0 16,-21 6 1-16,-20 4-1 16,-14 12 0-16,-8 15-5 0,-13 8 0 15,-8 9-10-15,8-1 1 16,9 11-18-16,8 9 0 16</inkml:trace>
  <inkml:trace contextRef="#ctx0" brushRef="#br0" timeOffset="469.1315">9062 11392 50 0,'0'22'25'0,"12"38"0"0,-7-34-24 16,3 9 3-16,5 9 1 16,4 7-4-16,0 0 1 15,8 3-2-15,1-3 0 16,-5-3-8-16,0-4 1 15,0-12-4-15,-4-10 0 16,4-6-13-16,-4-10 1 16,5-12 9-16,-1-3 0 15</inkml:trace>
  <inkml:trace contextRef="#ctx0" brushRef="#br0" timeOffset="758.8533">9643 11478 50 0,'-5'-10'25'0,"18"13"0"15,-9-3-24-15,1 0-1 16,3 7 1-16,-4-4 2 16,1 9 0-16,-1 4-1 15,-4 16 0-15,0 3 0 16,0 6 0-16,0 7-2 15,8-3 1-15,5-1 0 16,4-3 0-16,4-6-9 16,0-6 1-16,-4-3-1 15,0-7 1-15,-4-3-4 16,0-10 1-16,-1-6-24 0,1-3 1 16</inkml:trace>
  <inkml:trace contextRef="#ctx0" brushRef="#br0" timeOffset="1165.4724">10444 11474 46 0,'9'-12'23'0,"-5"15"1"16,-8-3-23-16,-1 3 1 0,-7 0 0 15,-5 10 2-15,-5 0 1 16,-3 6-5-16,4 9 0 16,0 1-1-16,4 12 1 15,4-6 2-15,4 7 0 16,14-7-1-16,7-4 1 16,14-2-1-16,4-4 1 15,12-9-2-15,9-3 0 16,4-7 2-16,4-6 0 15,1-16-1-15,-1-3 0 16,0-9-2-16,-8-7 1 0,-13-7-1 16,-12-2 0-16,-13-1 0 15,-18 1 0-15,-12 9 0 16,-12 6 0-16,-9 7-2 16,-9 3 0-16,-12 6-7 15,8 4 1-15,0 6-14 16,4 6 0-16,9 3 1 15,8-6 1-15</inkml:trace>
  <inkml:trace contextRef="#ctx0" brushRef="#br0" timeOffset="1524.8523">11220 11271 48 0,'-17'-19'24'0,"38"44"3"0,-12-15-25 16,-1 9 4-16,5 6 1 15,0 10-4-15,-1 10 1 16,1 6-5-16,0 6 0 16,-5 3 2-16,1 1 0 0,-1-10-3 15,1-7 1-15,-5-6-3 16,5-3 0-16,-5-6-7 16,0-7 1-16,5-9-19 15,3-4 0-15,1-9 14 16,4-19 0-16</inkml:trace>
  <inkml:trace contextRef="#ctx0" brushRef="#br0" timeOffset="2040.4882">11886 11290 40 0,'-4'-13'20'0,"21"4"2"0,-13 9-21 0,4 0 2 15,1 0 1-15,-1 0 2 16,1 0 1-16,-1 3-3 15,5 3 0-15,0 7-1 16,-1 6 0-16,1 10-3 16,0 6 0-16,4 9 0 15,4 4 0-15,0 0 0 16,5 6 1-16,-1 0-4 16,1-10 0-16,-5-3-7 15,-4-9 0-15,0-3-13 16,-5-10 1-16,1-6-1 15,-4-13 0-15</inkml:trace>
  <inkml:trace contextRef="#ctx0" brushRef="#br0" timeOffset="5610.3417">12836 11284 43 0,'-5'-10'21'0,"1"7"3"16,4 3-21-16,0 0-1 0,0 0 1 16,4-3 1-16,-4 3 1 15,5 3-2-15,-1 6 0 16,4 7 1-16,1 13 0 16,-1 12-4-16,1 4 0 15,4 6 1-15,4 0 0 16,-5-1-1-16,5 8 0 15,-4-20 0-15,0 3 0 16,-1-6 3-16,-3-3 1 16,-1-7-3-16,1-6 0 15,-1-3 0-15,1-3 0 16,-1-3 0-16,1-4 0 0,-5-3-2 16,-4-3 1-16,4 0-1 15,0 0 1-15,1-3 0 16,-5 3 0-16,0 0 0 15,4-3 0-15,-4 0-3 16,0-4 0-16,0 4-5 16,0-3 1-16,0-1-12 15,-4 1 0-15,4-4-17 16,-5-6 0-16</inkml:trace>
  <inkml:trace contextRef="#ctx0" brushRef="#br0" timeOffset="6188.8155">13641 11309 44 0,'-12'-10'22'0,"-18"23"4"0,17-6-22 0,-4 5 0 16,-4 11 1-16,-4 8-2 15,-1 11 1-15,5 5-3 16,8 11 0-16,9-1 2 16,4 6 1-16,21-5-4 15,13-7 1-15,9-4 0 16,7-9 1-16,10-6 1 15,12-13 0-15,0-16-3 16,4-9 0-16,-4-10 0 0,-8-16 0 16,-13-9 0-16,-9-10 1 15,-12-12-2-15,-13-7 1 16,-17-7-3-16,-21 14 0 16,-17 9 0-16,-18 9 0 15,-16 17-2-15,-12 5 1 16,-10 17-18-16,-8 12 1 15,-8 10-12-15,17-3 0 16</inkml:trace>
  <inkml:trace contextRef="#ctx0" brushRef="#br0" timeOffset="37567.3415">5088 9586 49 0,'0'0'24'0,"-29"66"7"16,20-47-26-16,1 1-2 15,-5 2 0-15,0-6 0 0,1 3 0 16,-5-10-2-16,-9-2 0 16,-8 2 0-16,-12 7 0 15,-9 10 0-15,-9 2 0 16,-8 4-2-16,-4 0 0 16,3 3-1-16,10-3 1 15,-5-10 0-15,4-3 0 16,1-13-2-16,-5-3 0 15,-8-12 0-15,-9-7 0 16,-4-3 1-16,0 0 1 16,0 3 1-16,4-3 1 0,-8 9-4 15,4 1 0-15,-5 2 3 16,9 11 0-16,9 5-1 16,4 4 0-16,4 9 2 15,0 4 0-15,5 2-1 16,3 4 1-16,-7 0-1 15,3 6 0-15,-8 6-1 16,4 10 1-16,-8 1 2 16,-5 11 0-16,1 1-3 15,3 3 0-15,1 10 0 16,8 5 0-16,9-8 1 16,8 9 0-16,17 3-2 15,13-7 0-15,16-2 0 16,14 6 1-16,12-7 0 15,17-3 0-15,17-2 1 0,17-8 0 16,30-2 0-16,8-4 0 16,18-12 0-16,12 0 0 15,12-7 1-15,5-19 0 16,4-6 1-16,-8-9 1 16,8-17-4-16,9-12 1 15,-1-13 0-15,5-13 1 16,4-19-1-16,-8-3 0 15,0-12 1-15,-9-11 0 16,-9 4-1-16,-20-9 0 16,-22-4 2-16,-17 7 0 15,-12-7-2-15,-18-9 0 0,-20 12 1 16,-18-9 1-16,-20 6-2 16,-18 0 1-16,-25 7-1 15,-22 9 0-15,-12 7-1 16,-21-4 1-16,-5 7 0 15,1 6 0-15,-1 0-2 16,1 6 1-16,-5-3-3 16,13 13 1-16,4 4 2 15,0-1 1-15,5 9 0 16,-13 17 1-16,-9 6 0 16,-13 12 0-16,1 17 0 15,-9 9 0-15,0 0 0 16,-4 10 1-16,16 9-4 15,1 6 0-15,13 4 2 0,8 6 0 16,12 7 0-16,9 9 1 16,5 9-2-16,12 13 1 15,8 16 0-15,10-3 1 16,16 0 0-16,12-3 1 16,22-3-5-16,34-4 0 15,21-9-4-15,55-19 0 16,39-20-10-16,59-21 0 15,59-33-8-15,29-24 1 16</inkml:trace>
  <inkml:trace contextRef="#ctx0" brushRef="#br0" timeOffset="40993.4197">7349 10241 48 0,'-56'25'24'0,"18"26"1"15,30-35-24-15,-1 9 0 16,1-2 0-16,-1-4 3 0,1-3 1 15,-1-1 1-15,1-8 0 16,-1 2-5-16,1-2 0 16,0 2-1-16,-1 7 1 15,5 22-1-15,8 13 0 16,9 13-1-16,8 9 1 16,9 10-2-16,12-1 0 15,9 1 2-15,8-7 0 16,1 16 0-16,-5-3 1 15,-9 10 3-15,-7 6 1 16,-14 3-5-16,-12 3 0 16,-13-6-4-16,-9-9 0 15,-3-23-6-15,-10-19 1 0,-7-16-13 16,-9-19 0-16,-13-32-7 16,-9-31 1-16</inkml:trace>
  <inkml:trace contextRef="#ctx0" brushRef="#br0" timeOffset="41851.0577">6763 10733 52 0,'26'16'26'0,"114"7"4"15,-94-23-26-15,22-4-1 16,21-8 0-16,17-4-3 15,13-10 0-15,8-5-1 16,17-11 1-16,22-5 0 0,8-11 0 16,17 7-2-16,21 4 1 15,17 15-1-15,16 7 0 16,14 15 1-16,0 4 1 16,-1 12 0-16,1 10 1 15,0 0-3-15,4 0 1 16,8 3 2-16,5-3 1 15,4-7-2-15,25-9 1 16,4-3-1-16,18-7 0 16,-9-2-1-16,8-1 1 15,-12 4 3-15,-13 5 1 16,-21 11-1-16,-25 5 1 0,-26 7-1 16,-30 7 1-16,-38 3-2 15,-25-1 1-15,-26 7-3 16,-12-3 0-16,-18 3 1 15,-16 3 1-15,-13 3-3 16,-13-2 1-16,-9 5 2 16,-7 7 0-16,-10 3-3 15,-7 3 0-15,-5 13 2 16,0 19 1-16,0 19-3 0,4 32 0 0,4 13-1 16,5 12 0-16,8 7 1 15,5-19 1-15,12-7 0 16,4-19 0-16,5-9 0 15,4-17 0-15,4-12 2 16,-8-19 0-16,-9-12 0 16,-9-17 0-16,-7-12-1 0,-10-4 0 15,-20-19-2-15,-26-12 0 16,-30-13-3-16,-42-16 0 16,-25-13 2-16,-43-6 0 15,-34 0 2-15,-42 10 0 16,-26-1-1-16,-42 7 0 15,-25 9 2-15,-39 7 0 16,-33 0-3-16,-26 12 1 16,-17 7 1-16,-9 3 0 15,9 19 1-15,0 7 0 16,22 9-1-16,3 6 1 16,-16 10-1-16,3 19 1 0,44 6-1 15,41-12 0-15,56-13-1 16,29-10 1-16,39-16-6 15,37-15 1-15,31-10-4 16,37-10 0-16,31-6-6 16,33-9 1-16,30-10-23 15,33-13 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19:48:08.54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18637 11036 33 0,'29'-20'16'0,"14"5"-4"0,-31 5-17 16,1 0 2-16,-4-2 0 15,-1-1 8-15,-4 4 0 0,-4-7-1 16,-4 3 1-16,-9 3 1 16,-4 4 0-16,-8-4-2 15,-9 4 0-15,-4 0 0 16,-5-1 0-16,-7 4-4 15,-10 0 1-15,1 6-2 16,-1 4 1-16,1 5 0 16,-5 4 1-16,1 16-2 15,-1 0 1-15,1 9 2 16,3 7 1-16,14 9 0 16,3-3 0-16,9 0-3 15,13 0 0-15,8 0 0 16,9 10 1-16,17-4-3 15,12-2 0-15,18-1 3 0,12-3 1 16,13-10-3-16,8-15 0 16,9-10 1-16,0-6 0 15,4-10 0-15,0-9 1 16,4-10-1-16,0-10 1 16,-4-15 0-16,-4-10 0 15,-8-3-1-15,-5-6 1 16,-13-4-2-16,-12 0 0 15,-9-12 1-15,-17 9 0 16,-13 4-1-16,-12 12 1 16,-13 0-2-16,-8 10 1 15,-18 6-8-15,-7 0 1 16,-10 3-14-16,-3 3 0 0,-5 4 0 16,0 3 1-16</inkml:trace>
  <inkml:trace contextRef="#ctx0" brushRef="#br0" timeOffset="1016.7093">18263 7646 23 0,'-4'-6'11'0,"-4"-13"6"0,3 6-13 16,-3 10-3-16,-9-4 1 16,-13-2 3-16,-4 2 1 15,-4 4-2-15,-4-6 1 0,-9 9-3 16,-4 6 0-16,-5 13-3 16,-12 0 1-16,5 0 1 15,-1 7 1-15,4 15 1 16,9 7 0-16,4 12-4 15,9 16 1-15,8 4 0 16,13 6 1-16,8 3-2 16,9 3 0-16,16-3 1 15,18-13 0-15,8-9 0 16,17-13 1-16,9-19-3 16,16-13 1-16,5-15 1 15,17-17 0-15,0-18-2 16,0-20 1-16,-5-9 2 15,-8-13 1-15,-13-7-3 0,-12-12 1 16,-17-16 0-16,-18 10 1 16,-20 3 0-16,-22 9 0 15,-21 16-1-15,-8 17 1 16,-18 5-11-16,-7 13 1 16,-1 13-26-16,4 0 1 15</inkml:trace>
  <inkml:trace contextRef="#ctx0" brushRef="#br0" timeOffset="2095.0689">18047 4183 34 0,'-8'-9'17'0,"-9"2"1"0,12 4-17 16,-3-3 1-16,-5-1 0 16,-8-2 1-16,-9-4 0 15,-4 4-3-15,-8 2 1 16,-13 10-1-16,-17-3 0 16,-9 13 4-16,5 9 1 15,0 4-3-15,8 12 1 0,8 19-3 16,14 13 1-1,3 10-2-15,14-7 1 0,16 6 0 16,9 1 0-16,16-7 0 16,18-16 1-16,8-3-2 15,17-12 1-15,17-11 0 16,5-24 0-16,-1-14 0 16,5-18 1-16,-1-16 2 15,-8-13 0-15,5-23-2 16,-22-15 0-16,-9-10-3 15,-12-3 0-15,-8 10 4 16,-13 19 0-16,-9 22-3 16,-13 6 0-16,-3 19-9 0,-1 7 0 15,-8 6-31-15,4 3 1 16</inkml:trace>
  <inkml:trace contextRef="#ctx0" brushRef="#br0" timeOffset="2970.5632">22491 4218 36 0,'-17'-3'18'0,"9"-3"2"0,8 6-19 0,0-3 2 15,0-1 0-15,-5-2 1 16,1 0 0-16,-9-1-4 16,1 1 1-16,-14 0 0 15,-8 2 0-15,-8 4 0 16,-9 7 0-16,-4 5 0 16,-4 8 1-16,-5 8 1 15,-4 4 0-15,5 9-4 16,3 10 0-16,5 13 2 15,8-1 0-15,13 10-3 16,9 13 1-16,12 3 2 16,13 0 1-16,13-6-4 0,17-10 1 15,12-12 1-15,13-14 0 16,9-18 2-16,8-10 0 16,8-22-2-16,1-13 1 15,-5-22-1-15,-8-19 0 16,-8-13 0-16,-10-19 1 15,-11-20-1-15,-18 1 0 16,-8 13-1-16,-18 12 1 16,-7 20-1-16,-18 15 0 15,-8 16-12-15,-13 13 1 16</inkml:trace>
  <inkml:trace contextRef="#ctx0" brushRef="#br0" timeOffset="4377.3623">22517 7080 30 0,'-13'-22'15'0,"-8"9"3"0,12 16-15 16,-4-9 1-16,-8-1 0 16,-4 1-2-16,-5-7 1 15,-8 4-2-15,-4-1 0 16,-5 4 0-16,-13 0 1 16,-7 9-3-16,-10 9 1 15,1 1 4-15,-5 6 0 16,1 13-3-16,8 13 0 15,4 2 0-15,13 17 1 0,12 12-4 16,18 10 1-16,12-6 1 16,13 5 1-16,21 1-1 15,22-16 0-15,12-9 0 16,13-23 0-16,8-10 0 16,5-12 1-16,12-16-2 15,5-9 0-15,-5-17 2 16,-8-12 0-16,-9-6-2 15,-12-14 0-15,-14-18 1 16,-16-7 1-16,-17-2-2 16,-12-4 1-16,-22 12 0 15,-13 14 1-15,-8 15-6 16,-9 13 1-16,-4 3-13 0,-4 10 0 16,0 9-8-16,8 0 0 15</inkml:trace>
  <inkml:trace contextRef="#ctx0" brushRef="#br0" timeOffset="5143.0611">22207 10266 38 0,'-25'-16'19'0,"8"-9"3"0,12 18-19 16,-3-2 0-16,-5-4 0 16,-4-6 0-16,-4-3 0 15,-4-7-2-15,-9 1 0 16,-5 2-2-16,-7 4 1 15,-5 3 1-15,-8 9 0 0,-9 10-1 16,4 13 1-16,0 16 2 16,9 15 1-16,4 16-4 15,9 17 0-15,12 15 0 16,13-3 0-16,17 6-1 16,17 1 1-16,13-4 0 15,17-6 1-15,12-16-1 16,17-19 0-16,5-23 0 15,8-18 0-15,4-16-1 16,-4-20 1-16,0-15 0 16,-21-13 1-16,-8-23-1 15,-22-5 0-15,-17-14-4 16,-13-2 1-16,-16 9-4 0,-13 12 1 16,-9 23-8-16,-8 16 0 15,-9 19-14-15,1 19 0 16</inkml:trace>
  <inkml:trace contextRef="#ctx0" brushRef="#br0" timeOffset="5893.0243">20553 12877 35 0,'-13'-16'17'0,"-3"9"4"0,11 1-17 16,1 0-3-16,-4-1 1 31,-26-5 6-31,0 8 0 16,-4 4-6-16,-5 13 1 15,1 9-1-15,-5 10 0 16,0 6 0-16,1 13 0 0,3 6 0 16,5 1 0-16,4 5-1 15,9 4 0-15,8 0 0 16,17 0 1-16,13 6-2 16,16 3 1-16,14-9 1 15,12-10 1-15,13-6-3 16,12-19 0-16,5-13 0 15,0-19 1-15,4-16-3 16,-8-16 1-16,-5-16-2 16,-13-18 0-16,-16-20 0 15,-17-16 0-15,-13-12-1 16,-30-23 1-16,-12 3-3 16,-9 7 1-16,-5 32-8 0,-3 25 0 15,0 25-20-15,4 29 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19:50:02.30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17470 6927 43 0,'0'0'21'0,"-29"-38"3"0,16 32-22 16,-12-7-1-16,-14-9 1 15,-16 9-1-15,-25 0 1 16,-22-2-3-16,-25 15 0 16,-17 3 1-16,-26-3 0 15,-17 9 2-15,-8 4 1 16,-12 0-3-16,-5 12 0 16,-9 1 0-16,5-1 1 15,16 4-2-15,10-1 1 0,7 1 0 16,26 3 1-16,22 3-2 15,20 12 1-15,22 4 0 16,21 16 1-16,21 0-2 16,26 9 1-16,25-3-1 15,17-3 0-15,21 3 2 16,34 10 1-16,25 3-4 16,18-7 1-16,29 10 1 15,34-12 0-15,17-17 1 16,30-12 0-16,17-7 1 15,20-19 0-15,-7-18 0 16,-1-20 0-16,-16-19 1 16,-22-13 1-16,-21-3-5 15,-21-6 0-15,-17-7 4 0,-26-6 0 16,-16 4-3-16,-18-4 1 16,-20 0-2-16,-22-7 0 15,-21 4 2-15,-26-3 0 16,-25 9-2-16,-38-16 0 15,-38-2 0-15,-26-4 0 16,-46-7 0-16,-22 10 1 16,-12 13-1-16,-26 6 0 15,-4 23-7-15,-17 18 1 16,4 33-11-16,-12 40 0 16,4 36-12-16,0 16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19:51:46.33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4753 5996 27 0,'-12'0'13'0,"-9"0"5"15,16 3-15-15,-7 3 0 16,-1 7 0-16,-4 0 1 15,-4 6 0-15,0 6-1 16,-1 7 1-16,-3 19-3 16,4 3 1-16,-1 3-1 0,1 10 0 15,-4 3-2-15,8 0 0 16,-4 6 0-16,-5-9 0 16,5-3 1-16,-9 5 1 15,5 1 1-15,4-6 0 16,-1-7 2-16,6-6 0 15,3-3-3-15,4-4 0 16,9-9-2-16,9-3 1 16,-1-6 1-16,18-11 0 15,8-8-2-15,4-10 0 16,4-7 1-16,9-9 0 16,0-3 0-16,-4-10 0 15,-1 3 1-15,1-6 0 16,0 4 2-16,-9-1 0 0,-4-3-1 15,-5 3 0-15,1 0-1 16,-5-9 0-16,-8-13-1 16,-8-10 0-16,-9-3 0 15,-4-12 1-15,-13-13-2 16,-9 3 1-16,-3 6 1 16,-5 7 0-16,0 18-3 15,0 14 1-15,-9 15-9 16,9 10 0-16,1 7-35 15,3 2 1-15</inkml:trace>
  <inkml:trace contextRef="#ctx0" brushRef="#br0" timeOffset="3478.4599">22317 2924 30 0,'4'-6'15'0,"9"3"0"0,-9-1-14 15,1-2 2-15,-1 3 0 16,0 0-2-16,-8-4 0 0,0 1-1 15,-9 0 1-15,-8-1-1 16,-5 4 1-16,-8-3-2 16,-12 3 1-16,-9-1 3 15,-9 1 0-15,-21-3-2 16,-8 3 1-16,-9-4-2 16,-8 4 0-16,-13 3 0 15,-17-3 0-15,0 3-1 16,-4 0 1-16,-9 0 0 15,-21-6 1 1,-139-1 4 0,41 7 0-16,35-6-4 0,16 6 1 15,18 0-2-15,16 9 0 16,9-2 0-16,13-4 1 16,16 3-1-16,9 4 0 15,5 3-1-15,-1-7 1 16,4 0-1-16,9 7 1 15,9-10 0-15,-1 7 1 16,5-7-1 0,-4 0 0-16,12 3 0 15,4 1 0-15,9-1-1 16,5-6 0-16,3 0 1 16,-4-3 1-16,-4 3-1 15,4 0 0-15,1 3 0 16,-5 3 0-16,8-2 0 15,-4 2 1-15,-8-6-1 16,4 0 0-16,4 0 0 0,4 0 1 16,5 0-2-16,4 0 0 15,-4 6 1-15,-5-2 1 16,-4-1-1-16,-4 9 0 16,0 1-1-16,4 3 1 15,9 0 0-15,0 3 1 16,4 0-1-16,-5-3 1 15,14 0-1-15,3 0 0 16,1-3-1-16,4-1 0 16,8 1 1-16,5 3 1 15,4 6-1-15,-1 4 0 16,6-7 0-16,7 6 1 16,5-6-2-16,4 3 0 0,8-6 2 15,5 7 0-15,8-4-2 16,5 6 0-16,8-6 2 15,4 3 0-15,9-2-2 16,4 2 0-16,8 3 1 16,13-3 0-16,5-6 1 15,3-6 0-15,9-4-2 16,5-6 0-16,12 3 1 16,12 1 0-16,-3-1 1 15,0-3 0-15,-1-3-1 16,9-4 0-16,13 7 0 15,-9 3 0-15,5-6-1 16,-1 3 1-16,9-3 0 16,4 6 0-16,-4 4 2 0,-4-4 0 15,0-6-2-15,4 9 0 16,12 4 0-16,-16-7 1 16,-4 0-1-16,-1-3 0 15,1 0 0-15,7 0 1 16,-7 0-1-16,-1-3 0 15,1 3 1-15,12-3 0 16,5-4-1-16,3 1 1 16,-3 3-3-16,16-1 0 15,-8-2 2-15,0 6 0 16,-8 0 0-16,-5 0 0 0,-4 3 0 16,0 0 1-16,-9 4-2 15,-4-1 1-15,-8 1 0 16,4-1 1-16,0 3-2 15,9-2 1-15,-9-1-1 16,-5 4 1-16,-3 2-2 16,0 4 0-16,-1-3 1 15,-4 0 1-15,-8-4 1 16,-9 1 0-16,-3-4-1 16,-6 1 0-16,1-1 0 15,0 0 0-15,0 1 0 16,8-1 1-16,1-6-2 15,-1 0 1-15,-4 0 0 16,0 0 0-16,0 3 0 0,0 0 0 16,0 0 1-16,0-3 1 15,-4-3-1-15,0 0 0 16,-4-6-1-16,-5-4 1 16,-4-3-2-16,0-3 1 15,0-3 0-15,-4-1 1 16,-8-2-2-16,3-4 0 15,-7-6 1-15,-14-3 0 16,-8-6 0-16,-9-7 1 16,-8-3-2-16,-8 6 1 15,-5 7 0-15,-12 3 0 16,-5 3 1-16,-12 6 0 16,-5 7-6-16,0-1 1 0,-3-2-2 15,3 6 0-15,5 3-33 16,12 3 1-16</inkml:trace>
  <inkml:trace contextRef="#ctx0" brushRef="#br0" timeOffset="20281.2252">16928 7109 39 0,'0'0'19'0,"-64"-13"3"0,47 0-20 16,-17-3-2-16,-12 7 1 15,-18-4 0-15,-25 3 0 16,-17 4-2-16,-17 0 1 15,-17-1-2-15,-30 4 1 16,-3 3 0-16,-18 0 0 16,-17 7-2-16,-13-1 1 15,-16 3-2-15,-17 4 1 16,-14 3 0-16,-7-6 1 16,-9 6 2-16,-5-10 1 0,-8-3 3 15,5 0 0-15,-5 4-2 16,4-4 1-16,-3 3-4 15,12 4 0-15,-9-1-2 16,17-2 1-16,1-1-3 16,16 0 0-16,9-3 0 15,0-3 0-15,8-3 6 16,9-3 1-16,4 3 0 16,0 0 0-16,-4 3 1 15,8 0 0-15,-4 6-4 16,0-3 0-16,0 7 1 15,13-4 0-15,8 4-1 16,9-1 1-16,12-3-3 16,5-2 1-16,8-4 2 0,13 0 1 15,8-10 1-15,0 1 1 16,5-1 1-16,12 0 0 16,9 4-1-16,-4-3 1 15,-5 5-3-15,0 4 1 16,0 4-2-16,5 5 1 15,-9 10-2-15,0 0 0 16,4 10 1-16,1 3 1 16,-5 9-1-16,0 13 0 15,4 0 0-15,5 7 0 16,-1-4-1-16,-3 6 1 16,-1 14 0-16,13 2 0 15,13 4 0 1,21 3 1-16,4 0-3 0,25-4 1 15,14 7 2-15,29-6 1 16,21-7-3-16,22-3 0 16,20 1-1-16,26-8 1 15,22-8 4-15,24-11 1 16,26 1-3-16,35-7 0 0,11-15 0 16,39-4 0-16,22-6-1 15,24 0 0-15,14-16-1 16,20 0 0-16,13 3 1 15,-4 0 0-15,17 3-2 16,-4 1 1-16,17-10 0 16,0 9 1-16,3-6 3 15,10 3 0-15,-5-3-3 16,17 3 1-16,-4-3-1 16,0 4 1-16,4-1 0 15,-17-3 0-15,13 9-2 16,5 4 0-16,-10-7 2 15,18 4 0-15,-1-4-2 16,-3 1 0-16,8-7 0 16,-9 9 1-16,1-6 0 0,3 4 1 15,-20-4-1-15,8-3 0 16,-1-10 0-16,-11-2 1 16,-1-11 0-16,-17-2 0 15,9-13 1-15,-26-7 0 16,-8-6-2-16,-26-9 1 15,-16 0-1-15,-35-4 0 16,-38 0 0-16,-42-9 0 16,-42 6 7-16,-35-6 1 15,-33-3-8-15,-34-10 0 16,-39 0 0-16,-33-3 0 0,-26 3 0 16,-25 1 1-16,-26-1-4 15,-29-3 1-15,-22 12-5 16,-21 7 0-16,-12 10-4 15,-13 12 0-15,-1 16-16 16,22 17 0-16,13 2 20 16,25 3 0-16</inkml:trace>
  <inkml:trace contextRef="#ctx0" brushRef="#br0" timeOffset="24856.2431">21986 12339 48 0,'-16'10'24'0,"20"-13"-4"16,0-1-23-16,4 1 2 16,1-3 1-16,4-4 5 15,4-12 0-15,0-7-2 16,4-18 0-16,8-17-2 0,1-15 1 16,0-7-1-16,4-10 0 15,0-9-2-15,4 7 0 16,0 6 3-16,-4 15 0 15,0 17-3-15,0 19 1 16,-5 18 3-16,-3 20 0 16,-1 16-2-16,-3 22 1 15,-1 16-2-15,0 6 1 16,0 16-2-16,0-3 0 16,1 0-9-16,-1-6 1 15,0-1-3-15,0-2 0 16,-8-4-25-16,-5-9 0 0</inkml:trace>
  <inkml:trace contextRef="#ctx0" brushRef="#br0" timeOffset="25043.6871">22063 11786 57 0,'-4'-3'28'0,"63"9"-1"16,-29-6-29-16,20 0 1 15,14-9 1-15,4 2-10 16,4-9 1-16,0 0-4 16,0 4 1-16,0-1-20 15,9-6 0-15</inkml:trace>
  <inkml:trace contextRef="#ctx0" brushRef="#br0" timeOffset="25387.8515">23187 11325 44 0,'-39'-32'22'0,"-12"19"1"0,34 17-23 16,-4 2-1-16,-4 0 1 15,-9 4 1-15,0 3 1 16,4 2 0-16,5 11 0 16,8 6 0-16,8 6 1 15,9 3-2-15,5 7 1 16,12 3 1-16,8 3 0 15,5-3-1-15,4 3 1 0,4-3-3 16,0-4 0-16,0 4-1 16,-4-9 1-16,-4-8 0 15,-9 8 0-15,-13-10-1 16,-12-1 0-16,-8-5-2 16,-22-4 0-16,-13-6-1 15,-8-6 0-15,-9-20-3 16,5-9 0-16,8-10-11 15,9-6 0-15,8 0-5 16,17-6 0-16</inkml:trace>
  <inkml:trace contextRef="#ctx0" brushRef="#br0" timeOffset="25794.1348">23784 11598 37 0,'0'0'18'0,"9"4"0"0,-5-8-18 16,-4-2 2-16,0-10 0 16,-4 0 4-16,0-6 1 15,-5 0-3-15,-4-1 1 16,1 1-4-16,-5 3 0 0,-4 6 0 15,4 7 0-15,-9 3-2 16,5 6 1-16,0 10-2 16,0 9 1-16,4 16 2 15,4 10 1-15,0 9-1 16,9 0 0-16,4 1-1 16,8-1 1-16,5-3-1 15,13-6 0-15,3-10 0 16,9-7 0-16,5-5-3 15,3-10 0-15,-3-7-9 16,3-9 1-16,5-9-16 16,-4-10 1-16,0-10 15 15,-5-9 0-15</inkml:trace>
  <inkml:trace contextRef="#ctx0" brushRef="#br0" timeOffset="26012.9652">24102 11363 55 0,'-25'-16'27'0,"33"29"-2"0,-3-4-27 15,3 10 4-15,1 10 0 16,3 9-3-16,1 23 1 16,0 5 1-16,4 8 0 15,-4-1-1-15,-1-3 1 16,1-7-10-16,4-5 0 15,0-14-9-15,4-15 1 0,0-10-12 16,5-13 1-16</inkml:trace>
  <inkml:trace contextRef="#ctx0" brushRef="#br0" timeOffset="26231.7148">24425 11169 51 0,'4'3'25'0,"26"35"4"15,-13-15-27-15,0 12 4 16,0 16 0-16,8 15-2 16,0 11 0-16,1 8-3 15,-1 5 1-15,-4-5-3 16,5-2 1-16,-5-3-7 16,-4-7 1-16,0-10-9 0,-4-12 0 15,-1-6-28-15,5-7 1 16</inkml:trace>
  <inkml:trace contextRef="#ctx0" brushRef="#br0" timeOffset="54984.5373">4164 11067 37 0,'-21'10'18'0,"4"-10"4"0,13 3-20 16,-9 0-1-16,4 7 1 16,-3-1 3-16,-1 4 0 15,0 6 0-15,1-3 1 16,-1 0-3-16,0 3 1 0,9 3-4 15,-9 4 1-15,5 2-1 16,-1 4 0-16,5 3 1 16,-5 6 1-16,1-2-2 15,0 5 0-15,-9-3-1 16,4 7 1-16,0-3 0 16,0-1 1-16,5-3-1 15,-9-6 1-15,8 0-2 16,5 4 1-16,4-8 0 15,4-5 0-15,5-4 0 16,8 0 0-16,4-12 1 16,5-10 1-16,7-6-4 15,10 2 1-15,-5-5 3 16,9-4 0-16,8 0-3 0,4 4 1 16,5-4 0-16,-1 4 0 15,-7 5 1-15,11-5 0 16,-3 6-1-16,0-1 0 15,3 1-1-15,10 0 1 16,-1 0 0-16,0 0 1 16,-3-4-2-16,-1 4 1 15,-5 0 0-15,1 0 0 16,0 0 0-16,8-7 0 16,-3 1 0-16,-1 5 0 15,4 1 0-15,0 3 0 16,-4-9 0-16,-4 2 0 0,-8 1-1 15,-10 0 1-15,-3 2 1 16,-9 1 1-16,-8 6-4 16,-5-3 1-16,-3 0 1 15,-5 4 0-15,0-8-1 16,-1 8 0-16,1-1 2 16,0-3 0-16,-4 0-2 15,0 0 1-15,-5 0-1 16,1-7 1-1,-5 7 0-15,5-3 1 0,3 0 0 16,1 0 0-16,4-3-3 0,4 2 0 16,0-2-2-16,9-4 1 15,0-2 1-15,-1-1 0 16,5 0 2-16,-4-3 0 16,-5 1 0-16,-3-5 1 15,-5 1 0-15,-5 0 0 16,1-3-1-16,0-7 0 15,4-2-1-15,-5-1 1 16,1 3 0-16,0 1 0 16,0 2-1-16,-5 1 0 15,1 2 2-15,-9 8 1 16,0-1-1-16,-5 3 1 16,-3 3-1-16,-1 1 0 0,5-1-1 15,0 4 1-15,0-4-2 16,-1 1 0-16,5-1 1 15,0 7 0-15,-4-3 0 16,0 3 0-16,-5-1 2 16,-8 8 0-16,-4-8 0 15,-4 4 0-15,-1 0-2 16,-8 4 0-16,-4-4-1 16,-8-7 0-16,-9 1 1 15,-13 0 1-15,-17-4-1 16,-21 7 0-16,-17-4 0 15,0 1 0-15,0 6 0 16,4-6 0-16,13 3-4 16,4-1 1-16,5-2-2 0,16-7 1 15,14 1-3-15,7-7 1 16,9 6-1-16,5 0 1 16,7 0-20-16,10 1 0 15,12-1 15-15,8-13 0 16</inkml:trace>
  <inkml:trace contextRef="#ctx0" brushRef="#br0" timeOffset="56110.1869">6730 11071 34 0,'4'-16'17'0,"21"22"1"0,-16-3-16 16,3 4-2-16,1 2 0 16,0 4 3-16,-5 3 0 15,-3 0 1-15,-10 3 0 16,1 3-3-16,-4 7 0 15,-1 6-1-15,-4 6 0 16,-4 3 1-16,0 10 0 16,5-3 0-16,-1-3 0 15,0 0-1-15,1-10 1 16,3-6 0-16,5 3 0 16,0-13 0-16,4-6 0 15,4-4 1-15,0 1 1 0,9-6-3 16,4-7 0-16,8 0-1 15,5-4 1-15,4 1 0 16,4 6 1-16,4 1-2 16,5-1 1-16,-5 0 1 15,5 0 1-15,4 7-1 16,13-1 1-16,3-2-2 16,10-1 0-16,3-3 0 15,9-3 0-15,5 0 1 16,7 6 0-16,10-2 0 15,-1 2 0-15,-4-6-2 16,0 3 0-16,-4 4 1 16,0 2 1-16,-1 4-1 15,-3-4 0-15,-9 1 0 0,-4-1 0 16,-9 1-2-16,-4-1 1 16,0-9 1-16,0 4 1 15,-8 2-2-15,-5-3 1 16,-8 0-1-16,-4 1 1 15,-9-4-1-15,-8-4 0 16,-5 1 2-16,-8-6 0 16,-9-4-1-16,-3-9 1 15,-5-7 1-15,-5-3 0 16,1 0-2-16,0-9 0 16,-4 0 0-16,3-7 1 15,1-3-2-15,-4 4 1 16,-1-1-1-16,1 6 1 0,-1-2 0 15,5 6 0-15,-5 0 0 16,5 9 1-16,0 0-1 16,0 7 0-16,-1 0 0 15,1 0 0-15,0-1 0 16,-5 4 0-16,-12 3 0 16,-4-6 0-16,-9 3 1 15,-13 6 1-15,-16 4-3 16,-22 2 0-16,-25 1-1 15,-13 6 1-15,-22 6 1 16,-24 7 0-16,-22 3 1 16,4 6 0-16,5 10 1 0,8-6 0 15,17 2-4-15,17-2 0 16,9-10-10-16,8 3 1 16,21-7-4-16,22-12 1 15,16-3-14-15,17-10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19:56:06.374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19128 10295 21 0,'0'0'10'0,"0"9"2"0,0-9-11 16,0 0 2-16,0 0 0 15,0 0-1-15,0 0 0 16,-4 0 0-16,0 0 1 16,0 0-1-16,-1-3 0 15,-3 0-2-15,0 0 0 0,-1-1 3 16,1 1 0-16,-5 0-1 16,4-3 0-16,1-4-1 15,-1 4 1-15,1 0-2 16,-5-1 1-16,0 1 0 15,-3 3 0-15,-1-4 0 16,-5 1 1-16,1 3-1 16,-9 3 0-16,1 3 0 15,-1 0 0-15,0 3-1 16,1 4 0-16,-5-4 0 16,0 4 0-16,0 6-1 15,0-7 0-15,4 7 2 0,1 0 0 0,-1 3-1 16,0 0 0-16,1 4 0 15,-5 2 0-15,4-6 0 16,5 3 1-16,-1 7-1 16,1-7 1-16,3 0-1 15,6 10 0-15,-1-10 0 16,4 4 1-16,4-4-1 16,1 4 0-16,4-1 2 15,4-3 0 1,0 4-2-16,0-1 0 15,0 1 2-15,4-1 0 0,0 4-2 16,0-7 1-16,5 0 0 16,-5 4 1-16,5-4 0 15,-1 0 1-15,5 0-4 16,-1 4 1-16,5-7 1 16,0 3 1-16,5 0-1 15,-1-2 0-15,4-5 0 16,1-2 0-16,8 0-1 15,0 0 1-15,4 2-1 16,0-2 1-16,0-6-1 0,0 2 0 16,5 1-1-16,-5-7 1 15,0 3 0-15,0 1 1 16,0-7-1 0,-4-4 0-16,0 4 0 0,0-3 1 0,0-6-2 15,0-1 0-15,4-3 1 16,-4-9 1-16,0 6 0 15,-4-6 0-15,-1-13-1 16,-3 3 0-16,-5 0 1 16,0-6 1-16,-4 0-3 15,-4 3 1-15,-5-6 0 16,-3-4 0-16,-5 4 0 16,-5 0 0-16,1-1-1 15,0 1 1-15,-5 0 1 16,1-1 0-16,-5 4-1 15,-4 6 0-15,-4 7 0 0,0-4 0 16,-5 7 1-16,1 0 0 16,-5 3-1-16,0-4 1 15,1 7-2-15,-5 4 1 16,0 2 0-16,-4 1 0 16,-5 2 0-16,1 4 0 15,0 9-1-15,-1 1 1 16,-3-1 0-16,3 10 1 15,5 3-1-15,4 3 1 16,0 1-2-16,4 5 1 16,1 4-1-16,3 0 0 15,1 0 0-15,4 9 1 0,-1-3 0 16,6 0 0-16,3 1 0 16,4-5 0-16,1 1 0 15,-1 0 0-15,9-3 0 16,0 6 0-16,5 4 0 15,-1-7 0-15,4-3 1 16,5-4 0-16,4 1-2 16,4-1 0-16,5-2 1 15,3-1 0-15,5-6 0 16,0 0 1-16,4 0-2 16,0-12 1-16,5-1-1 15,-1 1 0-15,5-11-6 16,0-2 0-16,-1 0-5 15,1-17 1-15,0-2-28 0,8-4 0 16,0-6 39-16,-4-9 0 16</inkml:trace>
  <inkml:trace contextRef="#ctx0" brushRef="#br0" timeOffset="8813.0529">19417 6896 0 0,'8'-10'0'0,"1"20"1"0,-9-10-1 0,4 9 55 32,-4-28-55-32,0 38 7 15,4-13 1-15,0-9-2 16,1 3 0-16,3 0-5 15,1 3 0-15,-1-3 0 16,1 0 1-16,-1 7-1 16,1 2 1-16,-1 1-1 15,-4 9 1-15,1 0-3 16,-5 6 1-16,0 10 3 16,0 16 0-16,0 7-3 15,0 2 1-15,0 10-1 0,4 3 0 16,0-9 0-16,5-1 0 15,-5-5 0-15,0-8 0 16,-4-5 0-16,4-7 1 16,-4-9 1-16,0-10 0 15,-4-7-3-15,-4-12 1 16,-5-6 0-16,-4-3 1 16,0-17 1-16,-4 4 0 15,4 0-2-15,0-10 0 16,4 10 1-16,9-1 1 15,0 1-2-15,-1 9 0 0,5 1 0 16,5 2 1-16,3 13-1 16,1 0 1-16,3 10-2 15,1 6 1-15,4 3 1 16,0 4 0-16,0 6 0 16,0-7 0-16,0 1-1 15,4-4 1-15,0-3 0 16,0-6 0-16,1-10 0 15,-1-6 0-15,0-7-2 16,0-9 1-16,0-6 1 16,-4-14 0-16,0-5-2 15,0 3 0-15,0 2-9 16,0 1 0-16,0 3-29 16,4 0 0-16,-4-3 28 0,5-6 0 15</inkml:trace>
  <inkml:trace contextRef="#ctx0" brushRef="#br0" timeOffset="12985.0107">19506 7780 32 0,'0'-10'16'0,"0"13"3"0,4-3-16 16,-4-3 1-16,0 3 0 0,0 0-1 15,-4 6 0-15,-5 1-2 16,1-1 0-16,-5 4 1 15,-4 6 1-15,-4 3-1 16,-4 3 0-16,-5 6-1 16,-8 1 0-16,-5 9 0 15,-3 7 0-15,-5 2 0 16,-4 11 1-16,-9 12-1 16,-17 12 0-16,1 11 1 15,-9 8 1-15,4 1-1 16,4-7 0-16,-3 4-2 15,7-13 1-15,1-7-2 0,12-2 1 16,14-20 0-16,3-13 0 16,13-12 0-16,9-3 0 15,8-13 0-15,12-16 0 16,10-7 0-16,12-12 0 16,12-16 1-16,9-6 0 15,9-13-2-15,8-13 0 16,17-3 1-16,13-13 0 15,8-9-1-15,5-3 0 16,-1 6 0-16,5 3 1 16,-9 7-2-16,-4 12 1 15,-12 16 1-15,-14 6 1 16,-12 10-2-16,-13 10 1 0,-8 6 1 16,-13 9 0-16,-17 10-1 15,-4 13 0-15,-13 0 0 16,-9 9 0-16,-12 10 0 15,-8 0 0-15,-9 3 0 16,-9 12 0-16,-17 7 0 16,1 0 1-16,-9 16-1 15,0 0 0-15,0 7-1 16,4-4 0-16,4 0 3 16,-4 0 0-16,9 0-2 15,8 0 1-15,9-6-3 16,8-13 1-16,9-9 2 15,8-7 0-15,8 0-2 0,9-16 1 16,9 0 1-16,4-15 0 16,12-7-2-16,9-13 1 15,8-9 0-15,9-16 0 16,9-13 1-16,8-6 1 16,8-13-4-16,9-10 1 15,8 4 1-15,9-7 0 16,-4-6-1-16,3 3 1 15,-7 13-1-15,-5 6 1 16,-9 4 0-16,-7 12 0 16,-14 16 0-16,-8 6 1 15,-4 10 0-15,-13 6 0 16,-9 7-1-16,-12 9 0 0,-5 4 1 16,-16 5 0-16,-5 4-1 15,-8 10 0-15,-9 6-1 16,1 9 0-16,-9 3 2 15,-5 7 0-15,-3 0-1 16,-1 3 0-16,0 0 0 16,1 0 0-16,-5 0 0 15,4 0 0-15,9-3 0 16,-4 7 1-16,8 2-1 16,0-12 0-16,9-4-1 15,-1-3 1-15,9-6 0 16,5-9 0-16,3-4 1 15,5-3 0-15,8-3-2 0,1-6 1 16,3-1 0-16,1 1 1 16,3-4 0-16,1-3 0 15,0 4 0-15,0-4 0 16,-1 0-1-16,1 7 0 16,0-4-1-16,4-6 1 15,0 0 0-15,4 9 0 16,0 1 0-16,5 3 0 15,-1-1 2-15,1 1 0 16,4 0-2-16,-1 3 1 16,5 3-1-16,4 9 0 15,5 4 0-15,-1 13 1 0,5 2 0 16,8 11 1-16,5 5-1 16,3 7 1-16,1-3-3 15,0 3 0-15,-1 0 1 16,-3 3 1-16,-5-6-2 15,0-7 0-15,-13-3 2 16,-8-2 0-16,-4-8-1 16,-4-12 1-16,-9-9-1 15,-5-7 1-15,-7-13-3 16,-5-12 1-16,-5-13 1 16,-7-13 0-16,-1-16 0 15,-4-12 0-15,-4-1 0 16,4-2 0-16,-4-10 0 15,0-4 0-15,4 4 0 0,4 6 1 16,5 7-2-16,3 6 1 16,5 13 1-16,5 6 0 15,3 9-2-15,1 7 0 16,4 6 1-16,4 10 0 16,8 16 0-16,5 12 1 15,8 23-2-15,4 3 1 16,9 19-1-16,9 3 1 15,-5 6 1-15,0 4 1 16,-4 3-3-16,0-13 1 16,-4-6 0-16,-5-7 1 15,0-9-2-15,-3-16 1 0,-5-9 0 16,-9-10 0-16,-8-16 1 16,-4-16 0-16,-9-23-2 15,-12-15 0-15,-9-16 1 16,-4-6 1-16,-5-3-2 15,5-4 1-15,0 7-1 16,4 6 0-16,0 6 2 16,9 4 1-16,-1 12-2 15,9 10 0-15,4 6-1 16,1 10 1-16,3 9-1 16,9 13 1-16,9 22 0 15,8 16 1-15,8 17 0 16,9 14 0-16,0-2-3 15,8 13 0-15,-3-1 3 16,-1-2 1-16,-4-7-1 16,-5-16 0-16,1-4-2 0,-9-8 0 0,-4-10 2 15,0-10 0-15,-13-19 1 16,-8-6 0-16,-13-16-3 16,-4-16 1-16,-13-16 0 15,-4-3 0-15,-5-7 0 16,5 1 0-16,0-4 0 15,0 4 0-15,0 3 1 16,4 0 0-16,0 6 1 16,4 0 1-16,1 3-6 0,3 7 0 15,9-1 2-15,4 7 1 16,5 0 0-16,4-6 0 16,8 0 0-16,4 3 0 15,5 3-1-15,4 0 1 16,4-3 0-16,9-4 0 15,0-6 2-15,8-2 0 16,9-8-4-16,3 4 1 16,10-6 1-16,3-10 1 15,10-3-2-15,7-7 0 16,-4-2 0-16,1 2 0 16,-1 10-1-16,-8 3 1 0,0 4 1 15,-5 9 0-15,-3 0-1 16,-5 9 0-16,-4 1-1 15,-9 6 1-15,-8 3 0 16,-9 9 0-16,1 4 1 16,-9 3 1-16,-4 3-2 15,-5 3 1-15,-4 4-1 16,-4 2 1-16,-4 4 0 16,-4 3 0-16,-1 0-1 15,-4-3 1-15,1 3-1 16,3 6 1-16,1-3 0 15,-1 4 1-15,1-1-1 16,-1 4 0-16,1 6-1 16,-1-4 0-16,-3 1 1 0,-5 16 1 15,-5 2-1-15,-3 8 0 16,-9-1 0-16,-4 6 0 16,-4 14 0-16,-5 5 0 15,-12 7 0-15,-9-6 0 16,0 6 0-16,0 0 0 15,4-4-1-15,-3 1 1 16,-1 0-1-16,-4-3 0 16,8-4 1-16,5-9 0 15,-1 3 0-15,9-10 1 16,0-2-2-16,9-4 1 16,4 0 0-16,4-6 0 15,4-7 0-15,9-6 0 0,4 0 1 16,4-6 0-16,9 0-2 15,0-4 0-15,4 10 2 16,4 1 0-16,5-1-1 16,-1 9 1-16,5 14-1 15,0 5 0-15,4 17 1 16,8 12 1-16,5 7-1 16,4 6 0-16,0 0-1 15,-1 3 1-15,1-12-1 16,0-4 0-16,0-12-9 15,0-10 0-15,0-16-31 16,0-16 1-16</inkml:trace>
  <inkml:trace contextRef="#ctx0" brushRef="#br0" timeOffset="26040.7717">12407 9881 36 0,'-21'-6'18'0,"13"6"2"0,8-3-18 0,0 3-1 16,-5-7 1-16,5 7-1 16,0-3 1-16,0 3 1 15,-4 7 0-15,0 8-1 16,0 8 1-16,0 9-1 15,-5 9 0-15,1 16-2 16,-1 7 0-16,1 6 0 16,-1 6 1-16,1 0-1 15,-5-12 0-15,4-7 2 16,1-6 1-16,-1-10-2 16,5-6 0-16,4-9 1 15,0-10 1-15,0-7-3 0,4-9 0 16,5-9 0-16,4-14 1 15,-1-2-2-15,10-16 1 16,3-4 1-16,0 1 0 16,1 5-2-16,-1 4 1 15,1 10-1-15,-1 9 1 16,1 7 0-16,-5 9 0 16,-4 15 1-16,0 8 1 15,-4 9-2-15,-5 6 1 16,1 0-1-16,-5 6 1 15,-4 4-1-15,-4 0 1 16,-1-4-2-16,1-2 1 0,0-4-3 16,0-6 1-16,-1-7-11 15,5-9 0-15,0-16-8 16,9-10 1-16,4-6-1 16,8-9 0-16</inkml:trace>
  <inkml:trace contextRef="#ctx0" brushRef="#br0" timeOffset="26384.5687">12776 10333 41 0,'-25'3'20'0,"12"0"3"16,13 4-21-16,0-7-1 0,0 0 0 15,9-4 2-15,3-5 0 16,10 2 0-16,3-2 0 16,5-4-2-16,8 0 1 15,0 1-2-15,4-1 0 16,-3 4 1-16,-1-1 1 16,-4 4-5-16,0 2 1 15,-9 1 2-15,-4 3 0 16,-4 0-2-16,-4 0 0 15,-5 0-6-15,-3 3 0 16,-5-3-5-16,-5 7 1 16,-3 2-13-16,-9 1 0 15,-4 6 23-15,-5 3 0 0</inkml:trace>
  <inkml:trace contextRef="#ctx0" brushRef="#br0" timeOffset="26619.0641">12814 10450 29 0,'-12'10'14'0,"12"-4"10"15,0-6-15-15,4 0-4 16,9-3 1-16,4-3-3 16,4-1 0-16,4-2-2 15,5-1 0-15,0 1 0 16,-1-1 1-16,1 4-4 16,0-4 0-16,-5 7 2 15,-4-3 1-15,5 3-1 16,-9 0 0-16,0-1-6 15,-5 4 0-15,-3 0-7 0,-5 4 1 16,0-4-17-16,-4 0 1 16</inkml:trace>
  <inkml:trace contextRef="#ctx0" brushRef="#br0" timeOffset="27135.2149">13701 10040 37 0,'-9'-6'18'0,"-3"19"5"0,7-10-20 0,1 3 1 16,-4 1 0-16,-5-4-1 15,-4 3 1-15,0 4-3 16,-4 2 0-16,0 7-2 16,-1 7 1-16,1 6 2 15,4 3 0-15,9 12-3 16,3 1 1-16,10 0 1 16,3-4 1-16,13 4-2 15,5-10 0-15,8 0 1 16,4-9 1-16,0-10-2 15,4-13 1-15,-3-6 0 0,-1-9 1 16,-4-13-2-16,0-10 0 16,-5-3 0-16,-7-3 1 15,-10-10-1-15,-8-9 0 16,-8-4-1-16,-8 17 1 16,-5 6 0-16,-9 6 1 15,-4 6-2-15,1 4 1 16,-1 6-5-16,0 3 1 15,5 10-3-15,-1-3 1 16,1 3 0-16,8 0 0 16,4-1-8-16,5 4 0 0,8 4-9 15,8-4 0-15</inkml:trace>
  <inkml:trace contextRef="#ctx0" brushRef="#br0" timeOffset="27479.4918">14218 9919 37 0,'-17'0'18'0,"9"0"4"15,8 0-19-15,0 4 2 16,0-1 0-16,0-3 0 15,0 0 1-15,4 9-2 0,0 1 1 16,5 3-5-16,-1 6 1 16,5 6-1-16,0 10 1 15,-1 6-1-15,1 7 1 16,0 9-1-16,-1 4 0 16,-3 2 0-16,-5-5 0 15,0-1-3-15,-4-6 1 16,0-10-9-16,0-3 1 15,0-12-33-15,0-7 1 16</inkml:trace>
  <inkml:trace contextRef="#ctx0" brushRef="#br1" timeOffset="35278.9556">21808 13239 39 0,'-12'-3'19'0,"3"-13"5"0,9 13-21 0,-4-4-1 16,4-2 0-16,-4 3 1 15,-1-7 1-15,5 0-2 16,-4-3 0-16,0 4-2 15,-5-4 0-15,1 0 1 16,-5 0 1-16,-4 3-1 16,-4 0 1-16,-4 7 1 15,-5 3 0-15,0 3-3 16,-4 3 1-16,0 3-1 16,1 7 0-16,3 3 0 15,-4 3 0-15,4 7 0 16,1 2 1-16,3 7-1 0,5 3 0 15,4-3-1-15,4 3 1 16,9 1 0-16,4-1 0 16,8 6 0-16,5 1 0 15,8-4 0-15,9-3 0 16,4 4 0-16,8-1 1 16,14-3-1-16,-6-6 0 15,6 0 0-15,-6-7 0 16,1-3-1-16,0-9 1 15,-4-10 1-15,-5-3 1 16,-4-9-3-16,5-10 1 16,-5-10 0-16,-4-9 0 0,-4-3-1 15,-9-4 1-15,-4-6 1 16,-9 0 0-16,-8-6 0 16,-8 6 1-16,-13 7-1 15,-1-4 0-15,1 7-1 16,0-1 0-16,-4-2 0 15,-1 6 0-15,-4 6 0 16,1 6 0-16,-1-2 0 16,0 12 0-16,-4 0 0 15,0 6 0-15,-4 7 1 16,0 6 0-16,-4 4-1 16,-1 9 1-16,1 6-1 15,0 7 1-15,3 2-1 0,-3 1 0 16,8 3-2-16,9 0 1 15,3 3 1-15,5 0 1 16,5 4-1-16,3-1 0 16,9-3 0-16,4 7 0 15,9-7 0-15,8-3 0 16,9 0-1-16,8-7 1 16,9-5 0-16,8-4 0 15,0-6 0-15,0-4 1 16,5-9-1-16,-5-3 0 15,-4 0 1-15,0-7 0 16,-5-9-1-16,1-3 0 16,-5-10 0-16,-4-3 0 0,-4-6-1 15,-8-13 1-15,-14 6-1 16,-12 0 0-16,-12 1 1 16,-18 5 1-16,-8 7-2 15,-9 10 1-15,-12 3 0 16,-13 12 1-16,0 7-2 15,0 0 0-15,4 9-3 16,8 4 0-16,5 12-4 16,9 6 1-16,12 14-7 15,13-1 1-15,12 16-22 16,9 1 1-16</inkml:trace>
  <inkml:trace contextRef="#ctx0" brushRef="#br1" timeOffset="37464.2814">19493 8034 42 0,'0'-26'21'0,"26"30"-1"15,-18-8-21 1,5 1 1-16,-1 0 0 0,1-3 0 16,0 6 0-16,4 6 4 15,4-3 1-15,0 7-2 16,9-7 1-16,12 3-1 15,5 7 0-15,4 6 0 16,8 0 0-16,9 10-3 16,4 9 0-16,5 7 0 15,3 5 0-15,9 14 0 16,4 3 0-16,-8 6-1 16,0-6 1-16,-4 6 0 0,-9-3 1 15,-9-3-3-15,-12-10 1 16,-8-3 2-16,-9-3 1 15,-5-7-2-15,-8-2 1 16,-8-11-1-16,-4-5 0 16,-9-7 0-16,-9-6 1 15,-8-10-5-15,-8-10 1 16,-13-8 4-16,-1-8 0 16,-7-2-2-16,-9-7 0 15,-5-12 0-15,-3-1 1 16,-5-12-2-16,0-7 0 15,-8-3 3-15,-5-9 0 16,-12-3-1-16,-5-1 0 0,9 7-1 16,4 13 1-16,13 2 0 15,13 7 1-15,12 16 0 16,9 4 1-16,4 5-2 16,13 10 0-16,8 7 0 15,9 6 0-15,13 6 0 16,12 13 1-16,17 12-2 15,9 10 1-15,12 10-1 16,13 13 1-16,0-1-1 16,4 16 0-16,5-3 3 15,8-3 0-15,4-6-4 16,-8-4 1-16,-4-6 0 16,-9-3 0-16,-9 0 3 15,-3-3 0-15,-9-4-3 0,-5-2 1 16,-8-7 0-16,-8-7 1 15,-4-5-2-15,-5-4 0 16,-4 6 2-16,-9-15 0 16,-8-4-2-16,-4-3 1 15,-5-3-2-15,-12-3 1 16,4-7 1-16,-4-2 0 16,-4-1-3-16,-5-3 1 15,0-3-9-15,1-3 1 16,3-4-27-16,1 4 0 15</inkml:trace>
  <inkml:trace contextRef="#ctx0" brushRef="#br1" timeOffset="40336.2455">21041 9420 27 0,'-17'-19'13'0,"0"6"9"0,17 10-14 0,0 0-4 16,0-3 0-16,0-1-2 16,-4-9 1-16,4 7 1 15,0 3 1-15,0 2-2 16,0-2 1-16,-5 3-1 16,1 6 0-16,0 7-2 15,4-1 1-15,8 7 0 16,-3 6 0-16,3 7-1 15,9 15 0-15,4 14-1 16,9 21 1-16,8 7-1 16,9 16 1-16,4 9-2 15,0-6 1-15,-5 9 0 16,1-12 1-16,-5-3-1 16,-4-13 1-16,1-13-1 0,-5-10 0 15,-9-9 0-15,-8-15 0 16,-4-8 0-16,-1-12 1 15,-12-12-2-15,-4-17 1 16,-4-18 1-16,-5-17 0 16,-8-12-3-16,-5-10 1 15,-3-6 1-15,-10-3 1 16,1-10-1-16,0 6 1 16,0 7-1-16,0-6 0 15,4-4 1-15,4 4 1 16,5 9-3-16,4 3 0 15,4 16 2-15,4 10 0 16,0 9 0-16,0 6 0 0,9 7 0 16,0 7 0-16,8 12-3 15,9 15 1-15,8 17 2 16,9 16 0-16,12 12-2 16,5 23 1-16,4 0 0 15,0 12 0-15,0 10 0 16,4-6 0-16,-9-4 0 15,-8-3 0-15,-4-6-1 16,-4-3 1-16,-5-7 1 16,-8-12 0-16,0-14-1 15,-8-5 1-15,-1-10-1 16,-3-10 0-16,-10-5-3 16,-3-14 1-16,-5-19 2 15,-8-15 0-15,-4-14 0 0,-9-9 0 16,-5-9 0-16,-3-10 0 15,-5 3 0-15,1 4 0 16,8 15 2-16,8 3 1 16,4 10-3-16,9 7 0 15,5 2-1-15,-1 4 1 16,5 3 0-16,-1 6 1 16,5 1-2-16,0-1 0 15,4 6 1-15,0 4 0 16,0 0 1-16,0 3 0 15,8 0-1-15,1 6 0 16,3 7 0-16,5 0 1 16,0 3-2-16,0 0 1 0,4 3 0 15,5 9 1-15,4 7-2 16,3 4 1-16,10 8 0 16,-1 4 0-16,5 6 0 15,0 13 0-15,-1 7 0 16,1-4 0-16,-1 3 0 15,1 4 0-15,-4-10 0 16,-5 3 1-16,-4-3-1 16,-5-7 0-16,-3-6 0 15,-9-12 0 1,-5-16-3 0,-7-17 0-16,-10-15 2 15,-3-22 1-15,-9-17 0 0,-4-5 0 16,-13-23 0-16,4-3 0 15,0 9 3-15,1 10 0 16,8 13-3-16,4 9 1 16,4 3 0-16,4 7 0 15,5 9-1 1,4 10 1-16,9 19-1 16,8 19 0-16,4 9 0 15,9 17 0-15,3 15 0 16,10 20 0-16,3 12 0 15,10 9 0-15,-1 4 0 16,-4-6 0-16,-1 2 1 0,-7-12 0 16,-5-9-1-16,-8-14 1 15,-5-18-3-15,-4-17 1 16,-4-15-1-16,-8-16 0 16,-9-19 2-16,-9-22 0 15,-12-23-4-15,-9-19 1 16,-12-22 3-16,-9-16 0 15,5 3 0-15,3 10 1 16,5 19 1-16,8 16 1 16,1 12-3-16,7 10 1 15,5 10 1-15,5 9 0 16,3 6-4-16,9 14 1 0,4 18 1 16,13 10 1-16,9 22 0 15,8 6 0-15,12 16-2 16,-3 17 1-16,3 2 1 15,1-6 0-15,-4-6-1 16,-1-7 0-16,-4-9 0 16,-4-13 0-16,-9-13-2 15,-3-12 0-15,-10-10 1 16,-7-13 1-16,-10-28-3 16,-7-19 1-16,-14-23 1 15,1-3 0-15,-1-6 0 16,1 6 1-16,4 20 0 15,4 5 1-15,4 20 0 16,0 3 0-16,5 19 0 0,-1 13 1 16,5 9-2-16,0 7 1 15,4-1-1-15,0 7 1 16,4-3-1-16,-4-3 1 16,4-4-1-16,-4-3 0 15,0-3 0-15,0 1 0 16,0-8 0-16,5-2 0 15,-5-1 0-15,4-2 1 16,-4-7-1-16,4 6 1 0,-4-6-1 16,0 0 1-16,4-6-2 15,-4 2 0-15,5 4 1 16,-5-6 1-16,0 0-2 16,0-1 1-16,0 1 0 15,-5 6 1-15,1 0 0 16,-4 10 1-16,-5 2-1 15,-4 7 0-15,-4 7 0 16,-5 12 0-16,-3 7-1 16,-10 9 1-16,-3 9 0 15,-13 17 1-15,-4 12 0 16,-5 6 0-16,-4 4-2 16,4-3 1-16,5-10-1 15,8-10 0-15,9-12-2 0,12-22 0 16,5-10 0-16,8-20 0 15,4-18 1-15,9-19 1 16,4-23-2-16,8-12 0 16,13-19 1-16,9-13 0 15,4-6-1-15,4 9 0 16,0 3 1-16,1 13 1 16,3 10 0-16,-8 9 1 15,-4 9-1-15,-5 11 0 16,-4 5 4-16,-8 20 0 15,-5 6-3-15,-3 13 1 16,-5 18-1-16,-5 14 0 16,-7 22-2-16,-1 9 0 0,-8 13 2 15,-5 10 1-15,1-4-3 16,-5-3 1-16,5 0-5 16,-1-19 1-16,1-12-8 15,-1-23 0-15,5-16-7 16,13-25 0-16,8-22-14 15,8-10 0-15</inkml:trace>
  <inkml:trace contextRef="#ctx0" brushRef="#br1" timeOffset="41817.0425">11890 11509 44 0,'-17'-3'22'0,"9"6"-1"0,3 1-22 0,-3 2-1 16,-1 0 0-16,-3 7 2 15,-5 3 0-15,-4 3 0 16,-1 10 0-16,1 2 1 16,0 1 1-16,0 6-2 15,4 7 1-15,8-4-1 16,5 0 1-16,8-6-2 15,9 0 1-15,4-9 1 16,8-13 1-16,5-7-2 16,0-6 1-16,4-6-1 15,0-7 1-15,0-3-1 16,-5-6 1-16,-3-7 2 16,3 4 0-16,1-7-3 0,-5 0 0 15,1 7-1-15,-9-7 1 16,-4 3 1-16,-5 1 0 15,-4 5-1-15,-8 1 1 16,-4-3-1-16,-5 6 1 16,-8 3-2-16,-1 3 1 15,-3 7-1-15,0 2 1 16,-5 1-5-16,4 10 0 16,-3-1-8-16,-1 3 1 15,5-2-20-15,8 2 1 16</inkml:trace>
  <inkml:trace contextRef="#ctx0" brushRef="#br1" timeOffset="43225.8554">12649 11557 33 0,'4'-10'16'0,"22"20"-3"16,-13-13-17-16,3 3 4 15,6-7 0-15,3 1 3 0,1 0 0 16,3-1-2-16,1 4 1 16,4-3-3-16,0 0 1 15,-5 2-2-15,-7 1 1 16,-5 3-9-16,-5 0 0 15,-3 0-11-15,-9 10 0 16</inkml:trace>
  <inkml:trace contextRef="#ctx0" brushRef="#br1" timeOffset="43476.3571">12569 11741 42 0,'-9'-9'21'0,"30"12"-1"0,-12-6-21 0,8 0 1 16,8-4 1-16,9-2 2 15,4-7 1-15,5 3-4 16,-1 0 1-16,0 1-1 16,-3 5 0-16,-5-5-1 15,-5 2 0-15,-3 7-5 16,-5 3 0-16,-8-3-8 15,-5 3 0-15,-8 0-10 16,9 6 0-16</inkml:trace>
  <inkml:trace contextRef="#ctx0" brushRef="#br1" timeOffset="43992.7859">13298 11255 41 0,'-4'-6'20'0,"-1"9"1"15,5 3-21-15,5-6 0 16,-5 0 0-16,0 6 1 16,4 4 0-16,0 6 2 15,0 6 0-15,-4 13-1 0,0 3 0 16,0 4-2-16,0 5 1 16,0 4-2-16,0-3 0 15,0 3 1-15,0-7 0 16,0-6-4-16,0-6 1 15,0-3-7-15,5-10 1 16,-1-6-24-16,0-7 0 16</inkml:trace>
  <inkml:trace contextRef="#ctx0" brushRef="#br1" timeOffset="44337.0512">13616 11287 40 0,'0'-3'20'0,"17"-7"-4"16,-9 10-21-16,1 0 5 16,-9 0 0-16,4 3 5 15,0 4 1-15,-4 2-2 16,-4 7 1-16,0 3-2 15,0 10 1-15,-1 2-3 16,1 8 1-16,0-1-3 16,0 0 1-16,4-3 0 15,0 6 0-15,0-3-1 0,0-6 1 16,4-3-4-16,0-4 0 16,-4-12-4-16,0 0 0 15,4-4-4-15,-4-9 0 16,5-3-13-16,3-10 0 15</inkml:trace>
  <inkml:trace contextRef="#ctx0" brushRef="#br1" timeOffset="44915.146">14061 11230 33 0,'0'3'16'0,"0"3"5"16,0-6-17-16,0 0-4 15,0 0 1-15,4 6 2 16,-4-6 0-16,0 0 0 15,0 0 1-15,0 0-4 16,0 0 1-16,0 0-1 16,0 7 0-16,0-7 1 15,0 0 0-15,0 0 0 0,0 0 0 16,0 0 0-16,0 0 0 16,0 0-2-16,0 0 0 15,0 0 1-15,0 0 1 16,0 0-1-16,0 0 1 15,0 0-1-15,0 0 1 16,0-3-2-16,5 9 0 16,-5-3 2-16,0 3 1 15,-5 4-1-15,-3 6 0 16,-1 3 2-16,1 10 1 16,-5 6-2-16,-4 3 0 15,0 6-1-15,0-2 0 0,5-1 0 16,3-3 0-16,5 3-2 15,0-2 0-15,4-14 0 16,-5-3 1-16,5 1-4 16,0-11 0-16,0 1-5 15,0-13 1-15,0 0-12 16,9-6 1-16,4-7-4 16,-1-9 0-16</inkml:trace>
  <inkml:trace contextRef="#ctx0" brushRef="#br1" timeOffset="45321.8532">14405 11242 43 0,'0'-3'21'0,"0"13"0"0,0-10-22 15,-5 6 2-15,1-3 0 16,-4 7 3-16,-5-1 0 15,0 7-3-15,-4 6 1 16,0 13-2-16,5-3 1 16,3 9-1-16,5 7 1 15,8-6 0-15,9 2 0 16,8-6-2-16,9 0 1 16,8-12-1-16,9-10 1 15,3-10-2-15,6-9 1 0,-1-7 0 16,-4-6 1-16,-1-12-1 15,-3-10 0-15,-9-1 0 16,-12-2 1 0,-43-16 0-1,-9 12 1-15,-12 7-2 16,-9 10 1-16,-8 12-6 16,0 9 0-16,4 4-29 15,5 3 0-15,3 3 30 16,14 4 1-16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19:59:36.3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18674 4942 26 0,'9'-13'13'0,"-5"6"4"0,-4 7-14 15,0-3 2-15,0-1 1 16,0 1-2-16,0 0 0 16,0-1-1-16,-4 4 1 15,-1 0-2-15,1 4 0 16,-5 6-1-16,-9 6 0 16,-4 4 1-16,-9 3 0 15,-4 7-3-15,-9 7 1 16,-10 6 1-16,-3 3 1 15,-9 7-2 1,-5 4 0-16,-4 9 0 0,-18 10 0 16,-5 11 0-16,-8-1 0 15,0-3 0-15,4 6 0 0,0 1 2 16,9-7 0-16,5-10-1 16,8-13 1-16,18-11-4 15,14-9 1-15,12-10 3 16,18-17 1-16,18-9 0 15,14-18 1-15,17-15-6 16,13-11 1-16,14-10 1 16,12-13 1-16,14-10-1 15,18-10 0-15,0-13-1 16,4-4 0-16,0 1-1 16,1-1 1-16,-1 7-1 15,-4 10 1-15,-18 14 1 16,-14 9 0-16,-16 17 1 15,-15 10 1-15,-12 13-2 0,-18 10 1 16,-14 13 0-16,-12 7 0 16,-14 10 0-16,-14 3 1 15,-8 10-2-15,-9 14 0 16,-4 6-1-16,-9 0 1 16,-9 7-1-16,-5 9 1 15,-4 1 0-15,0 10 0 16,5 3 2-16,-1-7 1 0,1 4-4 15,4-14 1-15,0-3-1 16,13-10 1-16,13-3 0 16,10-10 0-16,3-11 0 15,10-2 1-15,4-10 0 16,4-7 1-16,1-1 0 16,4-5 0-16,4-4-1 15,0 0 0-15,5 0 0 16,4 0 1-16,0-4-2 15,5 4 0-15,0 0 0 16,-1 4 0-16,5 6 1 16,5 0 1-16,-1 13-2 15,5 3 0-15,4 11 0 16,0 9 1-16,10 11 0 0,12-4 0 16,5 13-1-16,4 14 0 15,5 3 1-15,4 3 0 16,0 7-3-16,0-3 1 15,-4-8 1-15,-5 1 1 16,-4 0-2-16,-5-3 1 16,1 0 0-16,-10-1 0 15,1-9 0-15,-5-4 0 16,-5-16 0-16,1-10 0 16,-5-7 0-16,-4-3 1 15,-4-10-1 1,-10-7 0-16,-4-16-2 0,-4-27 1 0,-9-23 1 0,-9-24 0 15,-4-25 0-15,-10-21 1 16,1-13-2-16,0-7 1 16,0 10 0-16,8 17 0 15,1 20 0-15,8 20 0 16,10 13 0-16,3 13 0 16,1 10 0-16,4 10 0 15,5 10 0-15,-1 14 0 16,1 12-1-16,4 18 1 15,4 9-1-15,14 23 0 16,9 24 2-16,8 13 1 16,9 16-3-16,5 11 1 15,4-1 0-15,0 4 0 0,5-7 0 16,-5-3 0-16,-5-7 1 16,-8-10 0-16,-4-6-2 15,-5-11 1-15,-5-12 0 31,-4-14 0-31,-4-7-5 0,-5-16 0 0,-4-7-12 16,-9-19 0-16,-9-18-25 16,-8-16 0-16</inkml:trace>
  <inkml:trace contextRef="#ctx0" brushRef="#br0" timeOffset="3073.5929">8226 10008 37 0,'-9'-43'18'0,"18"19"2"0,-4 21-20 0,-1 0 0 16,5-1 1-16,0 8-1 16,0 6 0-16,-1 6 0 15,-3 7 1-15,-1 14-1 16,1 9 0-16,-1 14-1 15,1 13 1-15,-1 0 0 16,0 7 0-16,5-4 2 16,0-3 1-16,0-13-3 0,0-14 0 15,0-6 2-15,4-7 1 16,0-10-2-16,5-19 1 16,0-21-2-16,4-9 1 15,0-11-2-15,9-6 1 16,0-3 0-16,0-1 0 15,4 14 1-15,-4 3 1 16,0 13-2-16,-9 14 0 16,-4 16 3-16,-5 14 0 15,-4 13-2-15,-4 6 1 16,-5 1-3-16,0-1 1 16,0 4-4-16,0-7 1 0,0-7-22 15,0-2 0-15,0-8 4 16,-9-16 0-16</inkml:trace>
  <inkml:trace contextRef="#ctx0" brushRef="#br0" timeOffset="3982.7569">7925 11189 32 0,'-22'13'16'0,"-9"-16"5"0,22 6-15 15,-4 0-4-15,0 1 1 16,-5 6-1-16,0-7 0 15,1 4-2-15,-1 3 0 16,0 3 0-16,1 3 1 16,-1 14-1-16,5 0 0 0,4 3 2 15,9 4 1-15,9-7-3 16,8-1 0-16,10-2 0 16,8-4 0-16,5-13 1 15,4-6 1-15,1-4-1 16,-1-7 1-16,-9-10-2 15,-4-3 0-15,-4-6-1 16,-5-7 0-16,-9-1 2 16,-8-2 0-16,-10-4-1 15,-4 14 1-15,-8-1-4 16,-5 7 0-16,-1 7 0 16,1 0 1-16,0 6-4 15,4 4 0-15,5-1-2 16,0 1 1-16,4 0-6 0,5 3 1 15,8-4-5-15,5-2 1 16</inkml:trace>
  <inkml:trace contextRef="#ctx0" brushRef="#br0" timeOffset="4452.2968">8492 11049 31 0,'0'-3'15'0,"9"13"5"15,-5-3-15-15,-4-1-3 16,4 1 0-16,-4 3 0 0,5 6 1 15,-1 1-2-15,5 13 0 16,0 10-1-16,0 3 1 16,-5 7-1-16,1-4 0 15,-1 1-1-15,1-1 1 16,-5-3 0-16,0-6 0 16,4-8-11-16,0-2 1 15,1-14-20-15,4-3 0 16</inkml:trace>
  <inkml:trace contextRef="#ctx0" brushRef="#br0" timeOffset="10167.2796">18833 4554 16 0,'0'-14'8'0,"-4"31"6"0,4-10-7 15,0-4-5-15,-5 7 0 16,1-3 0-16,-5 3 0 16,0 6-1-16,-4 7 0 15,-5 1 0-15,-4 5 0 0,-9 8 0 16,-4 13 0-16,-5 3-2 15,-13 20 0-15,-9 6 2 16,-13 1 1-16,-14 0 1 16,-4 12 1-16,-13 11-1 15,-13-6 1-15,3 15-2 16,10-6 0-16,9 4-4 16,13-1 0-16,4-6 2 15,9 0 1-15,1-20 0 16,12-7 0-16,5-19-3 15,-5-14 1-15,10-10 4 16,12-13 0-16,10-7-3 16,8-19 0-16,27-18 0 15,13-9 1-15,18-13-2 0,13-21 1 16,13 1 0-16,18-17 1 16,18 3-2-16,4-19 0 15,-13 16 0-15,-9 7 1 16,-8 6-1-16,-14 14 0 15,-14 13 2-15,-12 9 0 16,-14 8 0-16,-9 9 0 16,-8 7 2-16,-14 10 0 15,-5 7-2-15,-17 13 0 16,-13 13-1-16,-13 10 1 16,-14 10-1-16,-9 14 0 15,-4 9 0-15,-4 7 1 16,-10 0-1-16,1 10 0 0,8-10-1 15,5-7 0-15,9 0 1 16,4-9 1-16,9-8-1 16,9-6 0-16,5-10 0 15,-1-6 1-15,9 3-1 16,9-14 0-16,5 1-1 16,3-7 1-16,1-7 0 15,9-3 1-15,0 0-1 16,-1-3 0-16,6-1-1 15,-6 1 1-15,1 6 0 16,0 0 0-16,0 4-2 16,4 0 1-16,4-1 1 15,1 1 0-15,-1-4 0 16,5-3 0-16,0 3 0 0,0-6 0 16,5-1 0-16,-5-6 1 15,0 0-2-15,4 4 1 16,5-1 0-16,0-3 1 15,0 0-1 1,0 0 1-16,-1 0-1 0,1-3 0 16,-9 3-1-16,0 10 1 15,0 3 0-15,0 0 1 16,-4 11-1-16,-5 5 0 16,-9 14 0-16,-8 1 1 15,-5 15-1-15,-18 24 1 16,-8 27 1-16,-5 9 0 15,-5 11-1-15,-4 2 1 0,-4-12 0 16,9-8 1-16,13-19-3 16,9-16 1-16,13-28-1 15,8-5 1-15,10-18-2 16,13-16 0-16,9-23 2 16,9-20 1-16,8-24-4 15,5-12 0-15,9-24 2 16,9-10 0-16,-1 0 0 15,1-3 0-15,13 3 0 16,-4 13 1-16,-10 1-2 16,-4 16 1-16,-8 10 0 15,-10 20 1-15,-8 6-1 16,-9 11 0-16,-5 16 0 0,-12 16 0 16,-10 14-1-16,-13 37 0 15,-9 22 3-15,-4 34 1 16,-5 16-6-16,5 11 1 15,4 6 3-15,5-20 1 16,8-23-4-16,9-24 0 16,5-16 4-16,9-23 1 15,4-20-3-15,0-27 1 16,4-26-2-16,5-23 0 16,4-17-1-16,1-20 0 15,-1-3 1-15,0 6 1 16,0 14-1-16,1 16 1 15,-6 24 0-15,1 29 1 0,-9 24-2 16,-4 22 1-16,-5 24 2 16,-9 17 0-16,1 13-3 15,-5 20 1-15,-1-4 0 16,1 1 0-16,-4-1-1 16,-1-9 1-16,1-11 1 15,-5-6 1-15,0-13-1 16,0-7 1-16,4-17-2 15,1-6 0-15,8-10 2 16,5-10 0-16,4-10-2 16,4 0 1-16,5-10-1 15,9 0 1-15,9 0-1 16,13 0 1-16,4 6-2 16,5 4 0-16,4 7 2 0,9 6 1 15,5 17-3-15,8 13 0 16,14 20 1-16,0 10 0 15,-5 10 0-15,-4 10 0 16,-5-7 0-16,-4-3 1 16,-4 0-2-16,-10-10 1 15,-8-10 1-15,-9-14 1 16,-4-12-4-16,-19-14 1 16,-8-16 1-16,-17-17 1 15,-1-17-1-15,-4-23 1 16,-9-19-1-16,0-24 0 0,-9-24 0 15,-4-19 0-15,-5-3 0 16,-4-4 0-16,-4 4-2 16,8 19 1-16,0 21 3 15,9 19 0-15,5 14-4 16,8 13 1-16,10 16 2 16,12 14 0-16,10 23-2 15,12 23 0-15,19 27 1 16,17 26 0-16,18 37 0 15,0 23 0-15,-1-7-1 16,1 10 1-16,0-6-1 16,-9-17 0-16,-9-17-2 15,-13-6 0-15,-14-23-8 16,-8-20 1-16,-9-17-30 0,-9-7 0 16</inkml:trace>
  <inkml:trace contextRef="#ctx0" brushRef="#br0" timeOffset="11199.2639">9992 10283 33 0,'-5'3'16'0,"5"-3"5"0,0 0-17 0,0 7-2 16,0 3 1-16,-8 7-2 16,3 2 0-16,5 8-2 15,-4 6 1-15,4 0 0 16,0 14 0-16,-5-4-3 16,1-7 1-16,-1 4-6 15,1-10 0-15,0-3-21 16,-1-7 0-16</inkml:trace>
  <inkml:trace contextRef="#ctx0" brushRef="#br0" timeOffset="11371.1374">9886 9938 43 0,'-49'7'21'0,"18"3"2"0,27-10-22 15,-1 0-15-15,5 0 0 16,9 6-16-16,4-9 1 16</inkml:trace>
  <inkml:trace contextRef="#ctx0" brushRef="#br0" timeOffset="12013.8153">9753 11066 34 0,'-27'-3'17'0,"18"6"2"0,5-3-17 16,-5 3-1-16,0 1 1 15,-4 6-1-15,0 3 0 16,-5 3 0-16,-4 11 0 16,0 9 0-16,4 11 1 0,5-1-1 15,4 14 1-15,5-10-2 16,12-10 0-16,15-1 0 15,-1-2 0-15,9-7-1 16,4-7 0-16,5-10 1 16,-5-13 0-16,1-13 0 15,-5-4 0-15,-5-2 0 16,-4-11 1-16,-8-7-1 16,-6 1 0-16,-12-7 0 15,-9 3 0-15,-5 3-1 16,-8 7 0-16,-5 7 1 15,4 10 0-15,5 3-4 16,4 3 1-16,5 4-7 16,8 0 1-16,5 3-19 15,14-4 1-15</inkml:trace>
  <inkml:trace contextRef="#ctx0" brushRef="#br0" timeOffset="12404.4957">10355 10940 40 0,'-14'7'20'0,"-12"12"0"0,21-12-19 15,-8 3 0-15,-5 7 0 16,-4-1-2-16,0 7 0 16,5 7 3-16,-1 17 1 15,5-1-5-15,4 11 0 0,4 2 2 16,10-6 1-16,12-9-1 15,10-5 1-15,4-5-1 16,13-11 0-16,0-10 1 16,5-16 0-16,-9-1-3 15,-5-19 1-15,-4 3 2 16,-9-10 1-16,-8-16-3 16,-14 3 0-16,-14-7 0 15,-12 7 1-15,-10 3 0 16,-3 10 1-16,-6 7-1 15,6 10 0-15,-1 9-3 16,4 8 1-16,10 2-7 16,8 1 1-16,5 3-10 15,8-3 1-15,10 3 4 16,17-7 0-16</inkml:trace>
  <inkml:trace contextRef="#ctx0" brushRef="#br0" timeOffset="12686.3286">10952 10950 35 0,'-9'0'17'0,"5"-7"5"0,4 7-17 16,0 4-5-16,0-4 1 15,0 0 0-15,0 0 0 16,4 6 0-16,-4 7 0 0,5 17 0 15,4 7 1-15,-1 6-1 16,1 13 0-16,0 1-2 16,0-11 0-16,0 11 1 15,4-8 0-15,0-6-7 16,1-3 1-16,-1-7-30 31,0-9 0-31,5-11 35 0,-5-13 1 0</inkml:trace>
  <inkml:trace contextRef="#ctx0" brushRef="#br0" timeOffset="18330.2194">18869 4786 31 0,'-5'-3'15'0,"18"6"3"16,-4-3-15-16,9 3-3 16,0 1 0-16,4 2 2 15,9 4 0-15,0 7 2 0,9 3 0 16,13 6-2-16,9 31 1 15,17 9-2-15,19 10 0 16,17 17-2-16,-5 7 1 16,5 2 1-16,5-2 0 15,-5-4-2-15,-4-6 1 16,-19-11 0-16,-12-12 0 16,-14-11 0-16,-12-9 0 0,-15-14 0 15,-8-10 1-15,-13-6-2 16,-5-11 1-16,-17-9 0 15,-9-10 1-15,-14-4-3 16,-13-9 1-16,-17-14 0 16,-14-7 0-16,-9-12 1 15,-13-1 0-15,-8-10 0 16,-10 4 1-16,9 6 1 16,5 0 1-16,13-3-5 15,4 7 1-15,9 6 2 16,5 7 1-16,13 7-1 15,13 9 0-15,5 0-2 16,12 8 0-16,15 12 2 16,12-3 0-16,14 10-1 0,13 0 0 15,17 10 0-15,19 20 1 16,17 6-1-16,13 14 1 16,5 20 0-16,13 23 0 15,13 9-3-15,5 1 1 16,-9-3 1-16,-13-7 1 15,-10-4-1-15,-3 1 1 16,-14-7-2-16,-4-10 1 16,-5-7 0-16,-13-9 0 15,-9-4 1-15,-9-17 0 16,-4-9-1-16,-14-11 0 16,-8-9 0-16,-5-10 0 0,-4-4 0 15,-4-6 0-15,-5-1 1 16,0 1 0-16,-5 6-1 15,-4-6 1-15,1 0-1 16,-6 6 1-16,1 4 0 16,-5 10 1-16,-8 3-1 15,-1 6 0-15,-4 11-1 16,-4 6 1-16,-5 17 1 16,-4 19 1-16,-5 31-1 15,-17 23 1-15,-10 19 0 16,-3 11 0-16,-5 13-3 15,8-10 0-15,10-10 0 16,9-20 0-16,8-20-1 16,9-17 0-16,14-26 1 15,-1-9 0-15,14-25-2 0,8-15 0 16,5-24-2-16,9-23 0 16,18-27 0-16,8-30 0 15,18-26 1-15,9-20 0 16,9-13 2-16,0-10 1 15,0 16 1-15,-1 23 0 16,-8 18-1-16,-4 19 0 16,-9 20 2-16,-5 10 0 15,-13 13 4-15,-9 10 1 16,-13 10-7-16,-9 17 1 16,-9 13-1-16,-4 16 1 15,-14 21 0-15,-4 26 0 0,-9 23-1 16,-4 13 1-16,-9 24-1 15,-9 20 0-15,-4-4-1 16,-5 10 1-16,9-10 0 16,4-19 1-1,10-14-2-15,3-10 1 0,6-16 0 16,8-21 0-16,4-16-7 16,9-13 0-16,9-13-1 15,5-11 1-15,8-19-11 16,5-10 1-16,9-10-8 15,9-11 1-15</inkml:trace>
  <inkml:trace contextRef="#ctx0" brushRef="#br0" timeOffset="20175.8229">12288 9815 28 0,'-13'-3'14'0,"4"13"3"16,9 0-15-16,0 3 0 15,0 14 1-15,5 22-1 16,4 14 1-16,-5 7-1 16,5 16 0-16,0 7-3 15,0-3 1 1,-5-1 0-16,-4-19 0 15,-4-20-1-15,-5-27 1 16,-5-23-1-16,1-16 0 16,-5-21-1-16,1-16 0 15,-1-13-1-15,5-11 1 16,8-6 4-16,14-6 0 16,9 9-1-16,13 7 0 15,9 10-1-15,0 7 1 16,-1 9 1-16,1 17 1 15,0 7-1-15,0 10 1 16,-14 10 2-16,-8 13 0 0,-5 13-7 16,-13 10 0-16,-13 17 2 15,-13 0 1-15,-5 6-2 16,-9-6 0-16,4-11-10 16,10-2 0-16,4-14-20 15,4 7 1-15</inkml:trace>
  <inkml:trace contextRef="#ctx0" brushRef="#br0" timeOffset="20660.6415">12076 11006 25 0,'0'-10'12'0,"13"-3"6"0,-13 13-14 0,0 0 2 16,0 0 1-16,0 0-2 15,0 13 1-15,5 7-3 16,-1 13 0-16,5 4-1 15,-5 9 0-15,5 7-3 16,0-3 1-16,0 3 0 16,0-10 1-16,0-3-3 15,0-7 0-15,-5-6-7 16,5-7 0-16,-5-10-26 16,1-10 0-16</inkml:trace>
  <inkml:trace contextRef="#ctx0" brushRef="#br0" timeOffset="21005.4568">12488 10986 37 0,'0'10'18'0,"0"7"4"0,0-7-20 15,0 3-3-15,0 10 1 16,4 4 2-16,0 19 1 15,5 1-2-15,0 6 0 16,4 10-2-16,1-10 1 16,3-7 0-16,6-2 0 0,-6-11 1 15,5-7 0-15,5-12-1 16,-1-11 0-16,1-6 0 16,0-14 0-16,-5-10-1 15,-9-6 0-15,-9-17 1 16,-8 4 0-16,-14-4-2 15,-4 4 1-15,-4 6-5 16,-1 10 1-16,-4 4-10 16,0 6 0-16,5 3-5 15,3 4 1-15</inkml:trace>
  <inkml:trace contextRef="#ctx0" brushRef="#br0" timeOffset="21599.1645">13665 9915 35 0,'-18'0'17'0,"14"23"2"15,4-6-18-15,0 6 2 16,0 10 1-16,4 20-3 15,5 7 0-15,0 6-1 16,0 4 1-16,-1 3-2 16,1 3 0-16,-4 4 1 15,-1-21 1-15,-4-9-1 16,0-10 1-16,-4-13-2 16,-1-14 0-16,-4-13 1 0,1-23 0 15,-1-20-2-15,0-17 0 16,4-17 2-16,5-9 1 15,5-3-2-15,8-4 1 16,9 10 0-16,9 13 1 16,9 14 1-16,4 13 1 15,5 9 1-15,0 18 0 16,-5 6-4-16,-4 13 0 16,-5 7 1-16,-13 10 0 15,-8 13-3-15,-14 4 1 16,-18-1-4-16,-13 4 0 15,0 0-5-15,-5-4 0 16,5-2-19-16,5-8 0 0</inkml:trace>
  <inkml:trace contextRef="#ctx0" brushRef="#br0" timeOffset="21958.5397">13744 11003 39 0,'-31'7'19'0,"31"19"2"0,5-9-21 16,-1 6 0-16,9 13 0 15,-4 11 0-15,0 6 0 16,0 0-1-16,4 3 1 16,-4-6-2-16,0-3 0 15,-5-8-10-15,1-9 1 16,-1-10-14-16,5-10 0 15</inkml:trace>
  <inkml:trace contextRef="#ctx0" brushRef="#br0" timeOffset="22319.0914">14200 11013 41 0,'-18'10'20'0,"5"26"1"15,13-19-21-15,0 9 2 16,0 11 0-16,5-4-2 16,3 10 0-16,1-3 0 15,5 0 0-15,-1-14 1 16,0-2 1-16,5-4-1 0,-1-7 1 16,1-7-2-16,0-6 1 15,-5-6-1-15,0-4 1 16,-4-10-1-16,-4-3 0 15,-5 0 1-15,-5-11 1 16,1 8 0-16,-5-1 0 16,0 4-4-16,0 3 0 15,-4 4-4-15,0 6 1 16,-1 0-5-16,1 0 1 16,0 0-24-16,4 3 1 15,5-6 31-15,4-4 1 16</inkml:trace>
  <inkml:trace contextRef="#ctx0" brushRef="#br0" timeOffset="29446.9772">18997 4753 25 0,'-58'-23'12'0,"32"29"4"0,26 1-14 16,4 3-1-16,5 6 0 15,13 4 1-15,5 3 0 0,13 7 2 16,8-3 1-16,5 16-4 16,9 3 0-16,9 1 2 15,13 13 0-15,14-1-3 16,3 4 1-16,1-3-1 15,4 6 1-15,14 4-2 16,4 0 1-16,-14-7-1 16,-12 6 1-16,-19 1-1 15,-17-4 1-15,-13-16-1 16,-14-10 1-16,-8-10 0 16,-9-4 0-16,-10-9 1 15,-8-7 1-15,-8-10-2 16,-15-13 0-16,-12-11-1 15,-14-12 1-15,-13-17-1 0,-8 3 1 16,-6-3 0-16,1 13 1 16,9 7-2-16,-1 7 0 15,19 9 1-15,12 10 0 16,19 4 1-16,8 10 0 16,18-1 0-16,8 8 0 15,14 15 0-15,14 11 0 16,21 10-1-16,9 10 0 15,14-4 2-15,4 14 0 16,8 6-2-16,10 24 0 16,9 16 0-16,-1-13 0 15,-8 16-1-15,-1 7 1 0,-4-10 0 16,-4-16 1-16,-18-7-2 16,-8-10 1-16,-19-24 1 15,-17-19 1-15,-18-13-2 16,-13-21 1-16,-14-12-1 15,-12-18 0-15,-5-12-1 16,-5-7 0-16,-8-7 2 16,4 0 1-16,0 0-2 15,0 14 0-15,9 6-2 16,4 10 1-16,5 10 2 16,4 14 0-16,4 15-1 15,5 25 1-15,14 19 0 16,12 26 1-16,10 21-3 15,12 26 1-15,10 13 0 16,4 0 0-16,0-6 0 0,0-10 1 16,-5-17-2-16,-4-10 0 15,-4-26 2-15,-9-17 0 16,-9-17-1-16,-9-16 1 16,-9-20-1-16,-13-27 0 15,-4-16-1-15,-10-20 1 16,-3-20-2-16,-10-27 0 15,1-22-2-15,-10-18 1 16,-4 11 1-16,-8-14 1 16,-10 4 1-16,-4 13 0 15,0 23 0-15,9 20 0 16,5 13 2-16,12 14 0 0,10 20-2 16,3 9 0-16,15 14 1 15,8 9 0-15,8 21 0 16,15 23 0-16,3 36 0 15,18 20 0-15,9 27-1 16,9 33 0-16,5-10 0 16,4 7 0-16,-5-7 0 15,0 0 1-15,1-10-2 16,4-30 1-16,-1-7-2 16,-8-3 1-16,-9-16 2 15,-4-10 0-15,-9-11-2 16,-5-9 0-16,-13-13 2 15,1-7 0-15,-6-11-2 16,-3-2 1-16,-6-7-1 0,-3-3 1 16,-1-4-2-16,1-6 1 15,-5-1 1-15,0 1 0 16,0-4-1-16,-5 1 1 16,1-1-1-16,-1 0 1 15,1 1-1-15,0-1 1 16,4 1 1-16,0-1 0 15,0 0-1-15,0 4 0 16,4 0-1-16,-4-1 1 16,0 1 0-16,0 0 1 15,0 3-1-15,0-4 0 16,0 4-2-16,-4-3 1 16,4 3 1-16,0 0 0 0,0 0 1 15,-5-3 0-15,1-1-1 16,-1-2 0-16,-4-1-1 15,1-3 1-15,-6-6 1 16,-3-1 1-16,-1 4 0 16,0 0 1-16,5 3-1 15,0 0 1-15,-1 3-4 16,10 0 1-16,-1 4 0 16,5 3 1-16,9 13-1 15,9 14 1-15,4 13 1 16,9 33 0-16,5 23-2 15,3 10 1-15,6 20-2 16,-1 17 0-16,5 6 1 0,-5-16 0 16,0-1 2-16,9-6 1 15,-9-13-5-15,-4-13 0 16,-4-17 3-16,-10-17 0 16,1-13-2-16,-10-13 0 15,-8-13 1-15,-4-21 0 16,-10-19-1-16,-8-30 1 15,-9-27-1-15,-5-26 1 16,-4-30-1-16,-4-27 1 16,0 14 0-16,-1-4 0 15,-4 4-1-15,9 23 1 16,0 26 1-16,9 17 1 0,5 17-3 16,3 13 0-16,10 19 1 15,-1 21 0-15,5 23 0 16,9 26 1-16,5 18-1 15,8 18 0 1,26 111-1 0,-3-27 1-16,3-14-1 15,-8-26 0-15,-5-23 1 16,-8-26 1-16,-5-18 0 16,0-19 0-16,-4-10-3 15,-5-23 1-15,-4-14-2 16,-4-20 1-16,-1-2 2 15,-4-1 0-15,-4 6 0 16,-1 11 0-16,1 10 0 0,-1 13 1 16,-4 6-1-16,5 11 0 15,0 0 0-15,-1-1 1 16,5 11-1-16,0-1 0 16,5-3 1-16,-5 4 0 15,-5 12-3-15,1 15 1 16,-10 22 2-16,-8 13 0 15,-9 14-2-15,-8 16 1 16,-10 11 4-16,-22 16 0 16,-13 6-2-16,-13-9 1 15,-1-7 0-15,10-27 0 16,13-6-3-16,13-27 1 16,13-23-4-16,5-13 1 0,17-20 1 15,14-30 0-15,8-13 1 16,19-14 0-16,8-16-3 15,22-17 1-15,9-16-2 16,9-20 0-16,9-17-1 16,-5-13 1-16,1 3 3 15,-5-9 0-15,-9 12 1 16,-9 14 0-16,-13 20-1 16,-5 19 1-16,-8 18 0 15,-13 15 0-15,-10 21 3 16,-4 20 0-16,-8 26-1 15,-5 30 1-15,-14 20-2 16,-8 23 0-16,-14 13 0 16,-8 21 1-16,-5-4-2 0,5 0 1 15,-1-7-1-15,10-6 0 16,8-17-4-16,5-16 0 16,9-21-16-16,8-9 0 15,5-17-3-15,0-33 0 16</inkml:trace>
  <inkml:trace contextRef="#ctx0" brushRef="#br0" timeOffset="31259.9113">15979 10240 39 0,'-9'-23'19'0,"-9"23"3"0,14 3-21 15,0-6 0-15,-5-1 0 16,0 8 0-16,0-1 1 16,0 0-2-16,-4 4 0 15,0 0 0-15,-1 6 1 16,6 10-1-16,3 7 0 0,5 3 1 15,9 0 1-15,4-3-3 16,14-3 0-16,4-7 1 16,9-14 1-16,4-9-2 15,0-14 1-15,0 1 0 16,-4-7 0-16,-4-1 0 16,-5-6 1-16,-5 4-3 15,-13-4 0-15,-13 4 3 16,-9 6 0-16,-13 0-2 15,-9 10 1-15,-8 3-2 16,-10 7 0-16,0-3-8 16,5 9 0-16,0 8-21 15,4-4 1-15</inkml:trace>
  <inkml:trace contextRef="#ctx0" brushRef="#br0" timeOffset="31775.6592">15373 10913 41 0,'-5'-10'20'0,"14"7"2"15,-4 6-21-15,3 4-1 16,-3 0 0-16,4 9 1 0,0 11 0 16,-1 16 0-16,1 3 1 15,0 11-2-15,0-1 0 16,-5 1 0-16,5 6 0 15,-4-17-4-15,-1 1 1 16,1-8-6-16,-1-9 1 16,0-7-20-16,1-3 0 15,-1-6 24-15,-4-8 0 16</inkml:trace>
  <inkml:trace contextRef="#ctx0" brushRef="#br0" timeOffset="32197.5447">15864 10943 33 0,'-13'-16'16'0,"-9"19"4"16,22-3-17-16,0 0-3 15,-5 3 0-15,1-3 2 16,4 4 1-16,0 2 0 16,-9 8 1-16,4 2-3 0,1 17 0 15,8 4 0-15,-4 6 0 16,5 0-1-16,-1 7 0 15,5-4-1-15,4 4 1 16,-4-4 0-16,0-9 1 16,0-7-4-16,-5-4 0 15,1-2-1-15,-5-8 0 16,4-3-4-16,-4-3 1 16,0-10-15-16,0 0 0 15,0 0 15-15,9-3 0 16</inkml:trace>
  <inkml:trace contextRef="#ctx0" brushRef="#br0" timeOffset="32650.702">16289 10867 31 0,'0'-17'15'0,"-5"27"9"0,5-10-16 16,0 7-4-16,0 3 0 15,0 3-2-15,0 7 1 16,0 10-2-16,5 10 1 16,-1 13-2-16,1 0 1 15,-1 7-1-15,-4-1 0 16,0 1-1-16,0 0 1 15,0-14 1-15,0-6 0 16,4-7-8-16,-4-6 0 0,0-7-1 16,0-10 1-16,0-10-3 15,5-7 0-15,4-13-13 16,0 0 0-16</inkml:trace>
  <inkml:trace contextRef="#ctx0" brushRef="#br0" timeOffset="33041.3178">16899 10933 39 0,'-8'-13'19'0,"-6"16"1"16,10-3-19-16,-1 0 0 15,-3 4 1-15,-6-1 0 0,5 7 0 16,-4 10 1-16,0 10 1 15,4 10-2-15,5 13 0 16,4 16-1-16,4-9 1 16,14 10-2-16,8-11 1 15,14-9-1-15,13-7 0 16,9-13-1-16,5-17 1 16,-1-13-2-16,-4-6 1 15,-9-14 1-15,-9-7 0 16,-13-13 0-16,-9-9 1 15,-13-8-1-15,-18-2 1 16,-22 2-1-16,-13 1 0 0,-18 13 0 16,-9 6 1-16,1 11-6 15,-1 2 0-15,13 5-15 16,10 2 1-16,8 0-6 16,22-9 0-16</inkml:trace>
  <inkml:trace contextRef="#ctx0" brushRef="#br0" timeOffset="48615.7682">8952 6445 38 0,'35'-37'19'0,"23"24"2"16,-40 13-20-16,-5-3-1 15,0 3 0-15,-8 0 0 16,-5-7 0-16,-9-3-1 16,-9 0 0-16,-9 0 0 0,-8-3 1 15,-9 0 0-15,-5-1 1 16,-13-2-2-16,-17 2 1 16,-19 1-1-16,-4-10 1 15,-8 6 0-15,-14 7 1 16,-4-3-1-16,-14-3 1 15,9-1 0-15,-4 4 0 16,-5-4-2-16,1-3 1 16,-5 0 0-16,9 7 0 15,-9-4 0-15,-9 7 1 16,-5 4-1-16,6 3 0 16,-6-1-1-16,10 1 0 15,8-4 1-15,18 1 1 0,18-8-1 16,4 1 1-16,0-4-1 15,1-6 0-15,-10 3 0 16,-4 10 0-16,-9 4 0 16,-9 2 0-16,-8 4 0 15,-5 10 0-15,4 0-1 16,5 7 0-16,13-7 1 16,-13 10 0-16,17-4-1 15,1 1 1-15,-5-4-1 16,-4-3 1-16,-18 0 0 15,-5 10 0-15,-4 0 0 16,-4 0 0-16,-5 0 0 16,14 10 0-16,13-4 0 0,4 4 1 15,0-3-2-15,14 12 0 16,8 1 1-16,9 7 1 16,9-1-2-16,14 4 1 15,17 3 1-15,18 3 0 16,4 4-2-16,26-10 1 15,23 3-1-15,31-3 0 16,9-1 1-16,39 5 0 16,23-5 0-16,26-2 1 15,40-1-1-15,35 1 0 16,32 6-1-16,35-10 1 16,26 0-2-16,31-13 1 15,27-20 0-15,13-17 1 0,14-16 1 16,12-10 0-16,5 0-2 15,-17-14 1-15,8-13 0 16,-22 4 0-16,-22-10 0 16,-26-1 0-16,-36-12-1 15,-44 12 1-15,-49-2 2 16,-40-4 0-16,-44-4 0 16,-40-6 1-16,-39 4-1 15,-41 2 0-15,-43 1-1 16,-41 3 0-16,-30 13-3 15,-23 7 1-15,-13 14-15 16,5 5 1-16,17 15-10 16,13-1 1-16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20:06:19.66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5-11-02T20:09:23.023"/>
    </inkml:context>
  </inkml:definitions>
  <inkml:trace contextRef="#ctx0" brushRef="#br0">14302 4481 11 0,'0'-7'5'0,"0"20"6"0,0-13-7 16,-5 7 3-16,1 0 1 15,-5-1-4-15,-4 1 1 16,-5-4-3-16,1 7 0 0,-6-3-1 15,-3-4 0-15,-1 4 1 16,-8-4 1-16,-5 0-3 16,-4-6 0-16,-5 0 1 15,-4-1 1-15,-5 4-1 16,-8 4 1-16,-5-4-1 16,-8-7 1-1,-41-9-2 1,14-1 0-16,9 4 2 15,8 3 0-15,9 0-1 16,5 3 1-16,4 4-2 16,14 6 1-16,4 0-1 15,9-3 1-15,4 14-1 16,4 2 1-16,5-2-1 0,5 2 0 16,4 4-1-16,4 3 1 15,0 4-1-15,5 3 1 16,4 0 0-16,5 3 0 15,-1 7 0-15,5 6 1 16,0 7-2-16,5 3 1 16,4 1 1-16,-1-1 1 15,1-3-3-15,0 0 1 16,0-6 0-16,-5 3 1 16,5 3-2-16,-4 0 1 15,4 3 1-15,-1-3 0 16,1 4-2-16,-4-8 1 0,4-2 1 15,4-7 1-15,0-10-2 16,5-4 0-16,-1 1 0 16,6-11 0-16,-1-3 0 15,4-6 1-15,5-4-1 16,0-3 0-16,9-3 1 16,4 0 1-16,9-1-2 15,18-2 1-15,4-4-1 16,14 3 0-16,-1 1 0 15,5 2 0-15,-4 1 0 16,-5 3 0-16,-4 0 0 16,-10 3 0-16,-8 1 1 15,-9-1 1-15,-8-3-3 16,-5 0 1-16,-5 3 0 0,-4 1 1 16,0-8-1-16,-9-2 0 15,-4-4 0-15,-1-4 0 16,-3-6-1-16,-5-6 1 15,-5-11 0-15,-4-6 1 16,-4-6-2-16,-1-14 1 16,-4-7 2-16,9-13 1 15,-4 0-3-15,8-7 0 16,1 7 1-16,8 7 0 16,0-3-2-16,5 9 1 15,0 7 0-15,-5 10 0 0,0 6 0 16,-4 1 0-16,-5 13-1 15,-4 3 1-15,0 10-1 16,-8 7 1-16,-6 3-5 16,-3 0 0-16,-5 3-2 15,-9 10 0-15,-5 1-10 16,-4-1 1-16,0 0-5 16,14-3 0-16</inkml:trace>
  <inkml:trace contextRef="#ctx0" brushRef="#br0" timeOffset="2344.9842">13908 4925 14 0,'-9'-3'7'0,"22"6"1"15,-13-3-7-15,0-3 1 16,0 3 1-16,0 0-3 16,0 0 1-16,0 0 2 15,-4 0 1-15,0 3-2 16,-1 1 0-16,5-1-2 0,0-3 1 16,0 0-2-16,9 7 1 15,4-1 0-15,5-3 0 16,4 1-1-16,0-8 1 15,5 4 1-15,-1 0 0 16,1 0 2-16,-1-3 1 16,1 0-2-16,0 0 0 15,-5-1-4-15,0-2 0 16,-4 2 3-16,-5 1 1 16,-9 0-2-16,-4-1 0 15,-4 1-1-15,-5 3 1 16,-9 0 5-16,1 0 0 15,-6 0-6-15,-3 0 0 0,-5 0 0 16,0 3 1-16,0-3 1 16,4 0 1-16,5 0-3 15,5 4 0-15,8-4 1 16,9 6 1-16,9-2-3 16,4-1 1-16,5-3 1 15,8 0 0-15,5 0 2 16,0-3 0-16,0-1-3 15,-4 1 0 1,-5 3-2 0,-5-3 1-16,-3-1-28 15,-14 4 1-15</inkml:trace>
  <inkml:trace contextRef="#ctx0" brushRef="#br0" timeOffset="3002.2058">13815 5297 2 0,'-9'-10'1'0,"14"13"1"15,-5-3 0-15,4 0 9 16,5 0 0-16,0-3-4 15,0 9 1-15,4-9-7 16,9 0 0-16,0 3-1 16,9 0 1-16,5-7 0 15,3 4 0-15,1 0-2 16,0-4 0-16,4 0 1 0,-4-3 1 16,-4 7 2-16,-5-7 0 15,-5 7-3-15,-4-4 0 16,-9 4 0-16,-4 0 1 15,-9 3-2-15,-4 3 1 16,-9 0 0-16,-10 0 1 16,-3-3 0-16,-5 7 1 15,-4 0-4-15,-1-1 1 16,-4 1 2-16,1 3 0 16,3-3-3-16,10-1 1 15,3 1 2-15,10-7 0 16,9 0-2-16,4 0 0 15,9 0 1-15,8-3 1 0,5-1-1 16,1 1 1-16,-6-4-1 16,1 4 1-16,-5 0-1 15,-8-1 1-15,-5 4-3 16,-5 0 0-16,-4 0-25 16,5 4 1-16</inkml:trace>
  <inkml:trace contextRef="#ctx0" brushRef="#br0" timeOffset="10790.5579">15351 4537 14 0,'-5'-10'7'0,"-4"20"6"16,14-10-6-16,-1 7-6 16,-4-7 1-16,0-4 0 0,5 11 1 15,-1-7-1-15,-4 0 0 16,4 7-1-16,1-1 1 15,-5-6 1-15,0 7 0 16,-5 0-2-16,1-1 0 16,0 1 1-16,-5 0 0 15,0 2-2-15,0 1 1 16,-4-3-2-16,4 0 1 16,-4 3 1-16,-1-4 1 31,6 4-2-31,-6 0 0 0,1 0 0 0,0 3 1 15,-1 4 1-15,1 0 0 16,4-1-1-16,0 7 0 0,1 4-1 31,-1-1 1-31,4 4-1 16,1 0 0-16,-1 13 0 16,1-3 1-16,0 0-1 15,4 0 1-15,0 6-1 16,0 4 0-16,4 0 0 15,0-1 0-15,1 5 0 16,4 2 1-16,0-3-2 16,-9-3 1-16,0-7-1 15,-5 0 1-15,1-3 1 16,-1-4 0-16,1-2-3 16,4-5 1-16,0-2 2 0,0-1 1 15,0-6-4-15,0-6 1 16,0-4 2-16,0 0 0 15,4-4-1-15,-4 1 1 16,9-1-1-16,0-2 0 16,0-4-1-16,4-4 0 15,0 4 1-15,5-6 0 16,0 2 0-16,4 1 1 16,0 0-2-16,5-4 1 15,-1-3 1-15,5 7 0 16,5-7 0-16,3 7 0 15,1-4-1-15,0 7 1 16,4 3-2-16,5 1 0 0,0 2 1 16,-1-2 1-16,1 2 0 15,0-9 0-15,4 6-2 16,4 1 1-16,-4-1 0 16,5-6 0-16,-1 3 0 15,-3 0 0-15,3-4-1 16,1 4 1-16,-5 0 0 15,-5 4 0-15,-8-1-1 16,0 0 0-16,0 1 2 16,0-8 0-16,-9 4-2 15,0-3 0-15,-5 0 2 16,-4-4 1-16,-4-3-4 16,0 0 1-16,-5-3 1 15,-4 3 1-15,0-3-1 16,-5 3 1-16,1 0 1 0,-5-4 1 15,4 1-4-15,-4 0 1 16,0 3-1-16,0-3 0 16,-4-7 1-16,-1-4 0 15,5 1 0-15,-4-3 1 16,-1-4-1-16,1-3 0 16,-1-7 0-16,5-10 0 15,0 4-1-15,5-11 1 16,-1-6 0-16,-4-3 1 15,0 0-2-15,5 3 1 16,-1 3 0-16,5 10 0 0,-5-6 1 16,5 16 0-16,-4 0-1 15,-1 0 1-15,1 7-1 16,-1 0 0-16,-4 3 0 16,0 7 1-16,-4 3-1 15,-5 7 1-15,0-1 0 16,-9 4 1-16,0 0-3 15,-4 4 1-15,-4 2 0 16,-5 1 0-16,-5 0 0 16,-8 0 0-16,-5 3 0 15,-4 0 0-15,0 3 0 16,-4 3 0-16,-10-6 0 16,-8 7 1-16,0-7-2 0,-5 7 0 15,5-4 2-15,4 4 1 16,0-1-3-16,5 4 0 15,4-3 1-15,0 0 1 16,0-1-2-16,5 1 1 16,8 3 0-16,5-7 0 15,-1 0 0-15,10 1 0 16,4-1-3-16,5-3 1 16,8 0-7-16,5-3 1 15,8 3-12-15,5-4 1 16,5 4 3-16,8-3 1 15</inkml:trace>
  <inkml:trace contextRef="#ctx0" brushRef="#br0" timeOffset="51578.0114">15952 6657 25 0,'23'-7'12'0,"-6"4"8"0,-17 3-14 16,0-3-1-16,-4-1 1 15,-5 1-5-15,-9-4 1 16,-8-2-1-16,-10 5 0 16,-3-2-2-16,-10 2 1 15,-9 1 0-15,-12 0 1 16,-15 3-1-16,-7-10 0 15,-10 3 0-15,-9 4 0 16,-8-7 0-16,-19 0 0 0,-16 0 0 16,-1 7 0-16,-18-7 0 15,-8 13 0-15,-5 10 0 16,0-6 0-16,-4-1 0 16,4 4 0-16,9 4 0 15,0-8 1-15,4 4-2 16,14-3 0-16,4 3 1 15,5 0 0-15,-10 0 0 16,10 3 1-16,4 7-1 16,4 3 1-16,5 0-1 15,4-3 1-15,23 3-1 16,17 7 0-16,13 0-1 16,18 3 1-16,13 1 0 0,14-5 0 15,9 1-1-15,8 7 0 16,9-4 2-16,5 0 0 15,8 0-1-15,5 4 1 16,9-1-1-16,8 1 0 16,9 3 1-16,19-1 1 15,8-2-2-15,8-7 0 16,10-7 1-16,8 0 1 16,19 0 0-16,12-3 0 15,-4-6-3-15,0-8 0 16,-4 7 2-16,8 1 1 15,10 2-2-15,-5-6 1 0,0-3-1 16,-1 3 1-16,10 3 0 16,4-3 0-16,-13 0-2 15,-4 3 1-15,-5 4-1 16,0-4 0-16,0 0 1 16,-5 1 1-16,-8-1-1 15,-4-3 0-15,-1-7 1 16,5 7 0-16,4-3-2 15,-4-10 1-15,-5 3 0 16,-4-4 0-16,-9 8-1 16,-4-4 1-16,-1 3 0 15,5 0 0-15,-4 0 1 16,0 4 1-16,-1 0-2 0,-3-7 0 16,3 3-1-16,1-6 1 15,8 6-1-15,5-3 0 16,-4-3 2-16,-9-1 1 15,-5 4-3-15,-4 0 1 16,-5-3-1-16,0 3 1 16,-4-3 1-16,9 3 0 15,0 3-1-15,0-6 0 16,-1-4 3-16,1 1 0 16,-4 2-6-16,-1-2 1 15,-4 2 2-15,-9 1 0 16,-4 0 0-16,-1 3 0 15,-3 3 0-15,-1-3 0 0,5 0 0 16,4-7 1-16,0 4-2 16,9-4 0-16,0-3 1 15,0 0 1-15,0-9 0 16,4-1 0-16,5-7-2 16,-9-6 1-16,0-10-1 15,-5-4 1-15,1-6 1 16,-10-3 0-16,-12-4-2 15,-5-10 1-15,-9-9 0 16,-4-1 1-16,-14 7-2 16,-13 4 1-16,-4 2-1 15,-9 11 1-15,-18 3-2 16,-18 6 1-16,-21 8-3 16,-23 15 0-16,-48-2 3 15,-23 3 1-15,-48-4-1 0,-31 10 0 16,-32-3-2-16,1 4 1 15,-9 6-11-15,13 3 0 16,-4 14-13-16,18 3 0 16</inkml:trace>
  <inkml:trace contextRef="#ctx0" brushRef="#br0" timeOffset="53423.3416">13753 3721 37 0,'-66'-17'18'0,"-45"34"4"0,76-10-20 16,-27-4-1-16,-13 0 0 16,-5 14-1-16,-13-11 1 15,-4 8-1-15,-14-1 0 16,5 4 0-16,4 9 1 16,5 4 1-16,8 3 1 15,10 7-1-15,8 3 1 16,13 7-3-16,18 3 0 15,18 3-1-15,22 4 1 16,22 0 0-16,18 0 1 0,27 6-3 16,26-6 0-16,13 3 0 15,9-7 1-15,18-3 1 16,13-10 0-16,8-16 0 16,1-11 0-16,13-16 1 15,1-20 0-15,-10-19 3 16,-13-28 1-16,-18 4-3 15,-22-13 1 1,-44-37 1 0,-31 20 1-16,-44 14-5 15,-22 6 0-15,-32 3-1 16,-21 4 1-16,-14 9-3 16,-9 7 1-16,-12 4-9 0,-15 3 1 15,6 6-6-15,12 11 1 16,10 3-11-16,17 6 0 15</inkml:trace>
  <inkml:trace contextRef="#ctx0" brushRef="#br0" timeOffset="54207.5608">23718 3937 33 0,'9'-30'16'0,"-4"23"2"0,-5 1-17 16,-5-4 2-16,-12-4 0 15,-6 4 1-15,-12-3 0 16,-14 0 0-16,-8-4 0 0,-23 1-4 16,-8 2 0-16,-10 1 0 15,-12 10 0-15,-10 3 0 16,10 6 0-16,3 4 1 16,10 14 0-16,9 12-2 15,8 4 1-15,14 3-1 16,17 7 1-16,22 6-1 15,23 7 1-15,26 4 0 16,31-1 0-16,27-3 0 16,30 0 0-16,32-17 0 0,31-9 0 15,17-17 0-15,5-14 1 16,-10-6-2-16,-16-23 1 16,-28-7 1-16,-21-9 1 15,-32-8-1-15,-30-9 0 16,-32-1-4-16,-30-6 0 15,-40 0-15-15,-32-16 1 16,-21 9-9-16,-14 4 0 16</inkml:trace>
  <inkml:trace contextRef="#ctx0" brushRef="#br0" timeOffset="128812.3939">18723 10960 29 0,'-9'-3'14'0,"13"-1"-10"0,-4 4-14 16,5-3 5-16,-5 0 1 15,0-1 19-15,-5 1 1 16,1-4-11-16,-5 4 0 16,0 0-2-16,-4-1 0 15,-1-6-2-15,-8 4 1 16,0-1 2-16,-4 4 0 16,-1-1-4-16,-4 1 0 15,0 3 0-15,0 0 1 0,-4 0 1 16,-1 3 0-16,1 7-1 15,0 4 1-15,4-1-1 16,0 4 0-16,4-1-1 16,5 1 0-16,0 3-1 15,4-4 0-15,5 4 2 16,4 3 1-16,0 1-2 16,5 2 0-16,-1 4 1 15,5 3 1-15,0-6-2 16,5 3 0-16,4-1 1 15,-1 1 0-15,6-3-1 16,3-11 1-16,10 1 0 16,4-7 0-16,9 0-2 15,0-3 0-15,-1-11 1 0,1 1 1 16,4-4-2-16,-4-3 0 16,-4-6 1-16,-5 6 1 15,-5-3 1-15,-4-7 0 16,-4-7-3-16,0 7 1 15,-5-3 0-15,-4 0 0 16,-5-1 1-16,-4-2 0 16,-4-1 0-16,-5 1 1 15,-9-4-2-15,1 3 1 16,-1 1-1-16,-4-7 1 16,0 6-2-16,-5 7 0 15,5 4 1-15,-5-8 1 16,1 15-2-16,-1-5 0 0,-4 8 1 15,5-1 1-15,-5 4-1 16,0 3 1-16,4 3 0 16,1 0 0-16,-1 4 0 15,1 3 0-15,-1 0-3 16,5 3 1-16,0 7 1 16,0 3 1-16,0 0-2 15,8 11 0-15,1-1 1 16,4-3 0-16,5 3 0 15,4 0 1-15,9 0-2 16,4 4 0-16,5-4 0 16,8 0 1-16,1 4 1 15,8-8 0-15,1 1-2 16,8-3 0-16,4-11 2 0,6-2 0 16,7-8-1-16,1-9 1 15,5-7-2-15,-1-13 1 16,1-10-1-16,3-1 1 15,-8-9 1-15,-9-6 0 16,-13-8-2-16,-13 1 1 16,-10-1-1-16,-12 4 1 15,-18 0-1-15,-18 13 0 16,-9 7 1-16,-13 7 1 16,-14 12-2-16,-12 8 1 15,-5 6-3-15,0 3 0 16,-1 7-3-16,6 7 0 0,4 3-11 15,8 3 1-15,5 3-13 16,-4 4 1-16</inkml:trace>
  <inkml:trace contextRef="#ctx0" brushRef="#br0" timeOffset="142683.6494">17652 11534 0 0,'0'-4'0'0</inkml:trace>
  <inkml:trace contextRef="#ctx0" brushRef="#br0" timeOffset="143778.2098">17599 11544 21 0,'0'-7'10'15,"8"7"10"-15,-8 0-10 0,5-3-5 16,-1-1 1-16,-4 4-3 15,0 0 1-15,0 0-3 16,-4 7 0-16,-1 0-1 16,1 3 1-16,4 0-2 15,0-4 1-15,4 1 0 16,10 0 1-16,-1 2-2 16,5-2 1-16,4 0 1 0,0-4 1 15,4 0-3-15,-3-3 0 16,-1 0 3-16,0 0 0 15,-4-3-1-15,-5 0 0 16,0 3 1-16,-4 0 0 16,-5 0-1-16,-4 0 0 15,0 0-1-15,0 0 1 16,0 0-1-16,0 0 0 16,0 0 0-16,-4 3 0 15,0 4-1-15,-5-4 1 16,0 0 0-16,-4-3 1 15,-1 0-2-15,-3 0 1 16,-1 4 0-16,-4-4 0 0,0 3 1 16,-1 0 1-16,6 1-2 15,4-4 0-15,4 3 1 16,4-3 0-16,5 0 1 16,14 0 0-16,3 3-2 15,10-3 0-15,4 0 1 16,9 0 0-16,-1 4-2 15,-3-4 1-15,-1-4 0 16,-4 4 1-16,0 0-2 16,-4-3 1-16,-5 0 0 15,-4-1 1-15,-5 4-1 16,-4 0 0-16,-5-3 1 16,-4 3 0-16,-9 0-2 15,-4-3 0-15,-9-1 1 0,-5 4 0 16,-4 4 0-16,-4-4 1 15,0-4-2-15,-1 1 1 16,1 0 1-16,4-1 0 16,0 4-2-16,4-3 0 15,9 3-1-15,5-3 1 16,9-1 3-16,8 1 0 16,9 3-2-16,10 0 1 15,3 0-3-15,18 3 1 16,-4-3 1-16,0 0 1 15,0 0-1-15,-5 0 0 16,1 0 0-16,-1-3 0 16,-4 0 0-16,-4-1 1 0,-5 1 0 15,-5 0 1-15,-8 0-2 16,-9-1 0-16,-4 1-2 16,-14 0 1-16,0 3 2 15,1 0 1-15,-5 0-3 16,-5 0 0-16,-4-4 1 15,5 4 0-15,-1 4 1 16,5-4 0-16,4 3-1 16,5 0 0-16,4 1 0 15,9-4 0-15,9 3 0 16,9 0 0-16,-1 0 0 16,5-3 0-16,1 0-1 15,-6-3 1-15,1 3 0 0,-5-3 1 16,1 3 0-16,-10-3 1 15,-4 3-3-15,-9 3 1 16,-4 3-1-16,-14-2 1 16,-4 2 0-16,-4-2 0 15,0-1-1-15,-1 0 1 16,5 1-8-16,5-4 0 16,3 3-8-16,15-3 1 15,3 0-16-15,18-3 1 16</inkml:trace>
  <inkml:trace contextRef="#ctx1" brushRef="#br0">12368 5927 0,'708'89'109,"-464"-89"-93,65 22-16,23-22 15,-44 0-15,110 44 16,-22-22-16,-22-22 16,-22 0-16,-66 22 15,-45-22-15,-66 0 16,0 22-16,-67-22 15,-22 0-15,-21 0 16,-1 0-16,-22 0 16,44 0-16,-43 0 15,65 22-15,23-22 16,-23 0-16,67 23 16,-22-23-16,22 0 15,0 0-15,-1 0 16,-43 0-16,0 0 15,-1 0-15,1 0 16,-23 0-16,1 22 16,-1-22-16,-21 0 15,88 22 1,-67-22-16,-21 0 16,43 0-16,23 0 0,0 0 15,22 44-15,-45-44 16,-21 0-1,21 22-15,23-22 16,-22 0-16,-45 0 16,67 22-16,88 0 15,-66-22-15,22 0 16,0 0-16,89 0 16,-112 0-16,1 0 15,-22 0-15,66 0 16,-44 0-16,-44 0 15,-1 0-15,-21 0 16,-23 0-16,23 0 16,-1 0-16,-44 0 15,23 0-15,-1 0 16,1 0-16,-23-22 16,44 22-16,-21 0 15,-23 0-15,44 0 16,-65 0-16,-1 0 15,0 0-15,0 0 16,22 0 47,0 0-63,-21-22 15,21 22 1,22 0-16,-44-22 15,23 22-15,-23 0 16,0 0-16,44 0 16,-44 0-16,23 0 15,-23 0-15,22 0 16,-22-22-16,0 22 16,22 0-1,-21 0 1,21 0-16,-22 0 31</inkml:trace>
  <inkml:trace contextRef="#ctx1" brushRef="#br0" timeOffset="2634.6795">15709 10550 0,'-88'0'125,"43"22"-125,-65-22 16,21 0-16,-21 22 15,21-22-15,1 0 16,43 0-16,1 0 16,0 22-16,22-22 15,22 22 1,-22-22-16,22 22 15,-23 22-15,23-21 16,0 21-16,-22 0 16,0-22-16,22 44 15,-22-21-15,0-1 16,22 22-16,-22 1 16,22-23-16,-22 44 15,0-21-15,22-1 16,0-22-16,-23 23 15,23-23-15,0 0 16,-22 0-16,22-22 16,0 23-16,0-1 15,0-22-15,-22 44 16,22 1 0,-22-23-16,0 0 15,22 0-15,0 23 16,0-23-16,0 0 15,0-22-15,0 23 16,0-23-16,0 0 16,0 22-16,0 45 15,0-45 1,22 22-16,-22-44 16,22 22-16,0 1 15,-22-23-15,22 0 16,-22 0-16,23 0 15,-23 22-15,22 1 16,0-23-16,0 44 16,0 0-16,0 1 15,0-45-15,-22 44 16,0-44-16,22 23 16,1-1-16,-1 22 15,22-22-15,22 1 16,-21 21-16,-23 0 15,22-44-15,-22 1 16,22-1-16,-44 0 16,22-22-16,1 22 15,-1 0-15,-22 0 16,22 0-16,22-22 16,-44 22-16,44 1 15,1-1-15,-45 22 16,44-44-16,-22 22 15,0-22 1,0 22-16,0-22 16,0 22-1,23-22 1,-23 22 0,0 0-16,22 1 15,0-1-15,-21-22 16,21 22-16,-22-22 15,-22 22-15,22-22 16,-22 22 0,22-22-1,0 0-15,23 22 16,-1 0 0,-44 0-16,44-22 15,-22 23 1,-22-1-16,22-22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20:11:50.07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8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1" timeString="2015-11-02T20:15:03.320"/>
    </inkml:context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1881 158 35 0,'-58'-33'17'0,"14"29"5"0,35 4-18 16,-4 0-4-16,4 0 1 15,-13 0-1-15,0 4 1 16,4 2-3-16,-13 8 1 16,0 6 2-16,0 3 0 15,-4 10-1-15,-1 3 0 16,1 1-1-16,-5 3 1 16,9 6 1-16,-13 11 1 0,13 6 0 15,-9 3 1-15,13 4-3 16,-4 6 0-16,5-6 2 15,4-4 0-15,0 4-3 16,0-4 1-16,8 10-1 16,-8-6 1-16,13 6 1 15,0 1 0-15,5-4-1 16,4 0 0-16,4 0 1 16,10 3 1-16,3-3-2 15,6-7 0-15,7 1 1 16,6-11 0-16,8-10 0 15,0-2 0-15,5-8-2 16,9-6 1-16,-5-4 0 0,9-6 1 16,0-3 2-16,8-4 1 15,6-6-5-15,8-1 0 16,4-2 0-16,5-1 0 16,4-3 2-16,5-3 0 15,0-4 0-15,0-9 1 16,13 6-2-16,0-7 0 15,-9 0 1-15,0 4 0 16,1-3-2-16,8 2 1 16,8 4 0-16,1-6 0 15,-4-4 0-15,-1 0 0 16,10 7 0-16,-1-7 1 0,-4 0-1 16,-5-3 0-16,-4-1-1 15,-4 1 1-15,4 7 1 16,-13-1 0-16,-5 4-1 15,5-1 0-15,0 5 0 16,-5-1 0-16,9 3 0 16,-4 0 1-16,-5 1-2 15,-4 2 1-15,-9 4 0 16,-8 0 0-16,-5 7-1 16,-5 0 1-16,0-1 0 15,-4 1 1-15,-4 0-1 16,-1-1 0-16,1 1-1 15,-5-1 1-15,0-2 0 16,5-1 0-16,-5-3 0 0,-5 0 0 16,-3-3 0-16,3-1 1 15,-8 1-2-15,0-4 1 16,0 1 1-16,-5-1 0 16,-4-3-2-16,0-3 0 15,0 0 1-15,0-7 1 16,0-7-1-16,0-3 1 15,0-9 0-15,0-14 0 16,-5-11 0-16,-3-12 0 16,-10-7-1-16,-4-10 0 15,-9 7 0-15,0-7 0 16,-5-10 0-16,-4 10 1 0,-4 4-2 16,-5 3 1-16,-4 16 0 15,0 4 0-15,-4 3 0 16,-5 6 0-16,-5 11 0 15,-4 3 1-15,-4 3-2 16,-4 7 0-16,-6-1 1 16,-8-5 1-16,-13 5-1 15,0 1 0-15,-5 3-1 16,1 7 1-16,-1 3 0 16,-4 10 1-16,-5 7-2 15,-3 0 1-15,-10-1 0 16,4 4 1-16,-3 4-3 15,-6 9 1-15,-8-3 2 16,-9 0 0-16,1-10-2 0,3 13 0 16,-4-3 2-16,5-7 0 15,4 11-1-15,0-8 0 16,8-6 0-16,-3 14 0 16,-1-4 1-16,-8-7 0 15,-10 4-1-15,10 2 0 16,4-5-2-16,4-1 1 15,5 4 1-15,0 3 1 16,4-7-1-16,18-3 1 16,4-3-1-16,5 3 0 15,4 3-1-15,0 4 0 16,5-4 1-16,0-3 0 0,-1 3 1 16,5 4 0-16,5-7-2 15,8 10 0-15,-4-7 2 16,13 1 0-16,5 2-1 15,-1 1 0-15,5-1-1 16,1 1 1-16,3 3 0 16,5-3 0-16,-9 9 0 15,4-3 0-15,1 1-1 16,-1-1 1-16,5 0-1 16,-13 1 0-16,13-1-7 15,-1 0 0-15,1-3-5 0,0 0 1 16</inkml:trace>
  <inkml:trace contextRef="#ctx0" brushRef="#br0" timeOffset="49925.2519">11134 2842 38 0,'-23'-10'19'0,"19"13"3"15,4-3-19-15,0 7 0 0,0 3 1 16,0 3-3-16,4 10 0 16,1 17 2-16,-1 13 0 15,1 20-4-15,4 13 1 16,-5 11 0-16,-4 5 0 16,4 8-2-16,1-4 1 15,-1-13-3-15,5-17 1 16,0-3-8-16,0-10 0 15,0-13-20-15,4-13 0 16,-4-21 30-16,0-19 1 16</inkml:trace>
  <inkml:trace contextRef="#ctx0" brushRef="#br0" timeOffset="50456.9831">11014 2703 42 0,'-4'-14'21'0,"43"31"4"16,-12-14-22-16,17-3-1 16,18-3 0-16,27-4-3 15,12 1 1-15,10-8-5 16,4 4 1-16,5-3 3 16,-5-7 1-16,0 10-1 15,-5 4 0-15,-12 6 3 16,-14 0 0-16,-13 6 0 0,-9 7 1 15,-9 4-1-15,-9 3 0 16,-4 7-2-16,-9 6 1 16,-9 0-2-16,0 10 1 15,-4 10 0-15,-1 10 0 16,1 23-1-16,-5 1 0 16,5 2 1-16,0 17 0 15,-1 1 0-15,1 9 0 16,0-14 0-16,0-9 1 15,-5-10 0-15,-4-10 0 16,-5-13-1-16,-4-7 0 16,-9-10-2-16,-8-3 1 15,-10-10 0-15,-13-14 0 0,-9-6 0 16,-17-13 0-16,-14-4 1 16,-26 1 0-16,-9-1 0 15,-18-6 0-15,-4 0 1 16,-13 6 1-16,13 0-1 15,13-3 1-15,13 7-5 16,14 3 0-16,13-7-6 16,4 7 0-16,14-6-1 15,13-1 1-15,13-3-17 16,9-3 1-16</inkml:trace>
  <inkml:trace contextRef="#ctx0" brushRef="#br0" timeOffset="54245.8846">2983 1044 22 0,'-18'-20'11'0,"-4"7"4"16,17 9-11-16,-4-9-2 0,-4 0 1 15,0-4-3-15,-5 4 0 32,-17-14 2-32,-1 11 1 15,1-4-4-15,-9 13 0 16,-5 4 1-16,0 10 1 16,-4 6-1-16,0 7 1 15,-4 3-1-15,12-7 0 16,-3 18 2-16,8-1 0 15,9 10-4-15,9 3 0 16,-5 7 2-16,14 4 0 16,9 6 0-16,8-3 1 15,9-7-2-15,14-4 1 0,-1-9 2 32,10-13 1-32,4-4-3 15,4-3 1-15,0-13 0 16,5-11 1-16,-5-6 0 0,5-10 0 15,-5-13-2-15,0-7 0 16,0-9-1 0,-8-4 0-16,-5 0 1 15,-9-4 1-15,-4 11-2 0,-5 6 0 16,0 10-1-16,0 7 1 16,-13-4-8-16,0 11 1 15,-8 2-18-15,3 4 1 16</inkml:trace>
  <inkml:trace contextRef="#ctx0" brushRef="#br0" timeOffset="54829.9132">5761 758 25 0,'-26'7'12'0,"-27"-7"3"0,35 10-13 15,-17-7-2-15,-18 11 0 16,-5 2 0-16,-13 1 1 0,0-1-1 16,-4 1 1-16,4 6-1 15,1 4 1-15,3-4-1 16,10 13 0-16,-1 11 2 15,14 3 1-15,13 6-2 16,13 7 1-16,14-7-3 16,22 1 1-16,13-14-1 15,13 0 1-15,22-10 0 16,9-9 1-16,9-5 0 16,5-19 1-16,-5-10-1 15,-4-13 1-15,-9-10 0 16,-10-3 0-16,-7-4-1 15,-19-7 1-15,-8-2-3 16,-14 2 1-16,-13 7 0 0,-5 7 0 16,-8-3-8-16,-9 6 0 15,-5 7-22-15,-4 6 1 16</inkml:trace>
  <inkml:trace contextRef="#ctx0" brushRef="#br0" timeOffset="55752.3465">11912 3472 38 0,'0'-23'19'0,"9"-7"0"15,0 27-18-15,0 3 0 16,0-4 0-16,0 4-1 16,-1-3 0-16,1 6 0 15,-4 1 1-15,-1 6-2 16,-8-4 1-16,-5 4 0 15,-9 0 0-15,-4 7 1 16,-5-1 1-16,-12 8-2 16,-6-4 1-16,6 3-2 0,-1 3 1 15,4-2 1-15,5 2 0 16,9-6-2-16,5-3 1 16,8-1 0-16,9 4 1 15,9-13 2-15,13-1 0 16,9-2-2-16,8-4 1 15,6 3-1-15,8 0 0 16,4 7-1-16,1 0 0 16,-5 0-1-16,0 10 1 15,-4-7 0-15,-5-3 0 16,-9-6-6-16,-4 2 0 16,-4-6-5-16,-9 0 1 0,-10-3-13 15,-3-10 1-15,-10-4 14 16,-3-6 1-16</inkml:trace>
  <inkml:trace contextRef="#ctx0" brushRef="#br0" timeOffset="56007.9462">11970 3383 31 0,'-5'-7'15'0,"10"17"1"16,-1-3-16-16,-4-1-1 15,0 4 1-15,0-10 0 16,5 13 1-16,-1 7 0 16,-4 13 1-1,0 17 2-15,0 10 0 0,0 10-4 0,0 3 1 0,-4 6-2 16,4-16 1-16,0-3 1 16,0-14 0-16,-5-6-5 15,5-7 0-15,0-13-29 16,-4-10 0-16</inkml:trace>
  <inkml:trace contextRef="#ctx0" brushRef="#br0" timeOffset="57320.8987">11337 4093 21 0,'-26'0'10'0,"-23"16"4"15,36-6-12-15,-14 7-3 16,0 13 1-16,-8 9 0 16,-5 18 0-16,-8 16 1 15,-6-7 1-15,-3 10 2 16,-1-6 1-16,5 3-2 15,5-10 1-15,3-10-4 16,10-6 0-16,4-8-1 16,9-5 0-16,4-1-9 15,5-7 1-15,4-9-13 0,5-7 1 16</inkml:trace>
  <inkml:trace contextRef="#ctx0" brushRef="#br0" timeOffset="57937.5748">12085 4106 28 0,'4'-3'14'0,"27"12"0"0,-17-2-15 0,3 0 1 16,10 6 1-16,-1 0 0 15,10 4 1-15,8 6-3 16,0 4 0-16,1 2 3 15,3 11 0-15,1 10 2 16,4-4 1-16,0 1-3 16,-9-11 1-16,-4 1-1 15,-4-11 0-15,-5 1 0 16,-5-7 1-16,-4-3-2 16,-8-1 0-16,-1-6 1 15,-4-7 0-15,-1 4-2 16,-3-4 0-16,-5-3 0 15,0-3 1-15,-9 6-5 0,0-3 0 16,-4 4-9-16,-5-8 0 16,1 11-15-16,-1-10 0 15</inkml:trace>
  <inkml:trace contextRef="#ctx0" brushRef="#br0" timeOffset="60463.2298">1894 327 26 0,'-35'-16'13'16,"30"16"3"-16,5 0-13 0,0 0-2 15,0 0 0-15,0 0-1 16,0 0 0-16,0 0 1 16,0 0 0-16,5 6-2 15,-5-2 0-15,0 2 1 16,-5 4 1-16,1 7-1 16,4 6 1-16,-5 13 1 15,-4 14 1-15,5 13-2 16,0 14 1-1,-5 5-1-15,-5 8 0 16,1 10-2-16,0 2 1 0,0 11 0 16,4-10 1-16,-9-10-2 15,5-10 1-15,0-10-1 16,4-10 1-16,4-3 0 16,5-11 1-16,5-9 3 15,4-7 0-15,8 1-3 16,10-8 1-16,4-6-1 15,13 0 0-15,14-7-1 16,3 0 0-16,15 1 1 16,3-8 0-16,19-12-2 15,3-4 1-15,6 3-1 16,8-3 0-16,-5 4 1 16,1 2 1-16,-9-2-1 0,-9-1 0 15,0 4 0-15,-9 3 1 16,-9-7 0-16,-9 4 0 15,-8-4 1-15,-5-3 1 16,-18 0-2-16,1 0 0 16,-19-6-2-16,-3-8 1 15,-10 1 0-15,-8-10 1 16,-5-10-2-16,-9-24 1 16,-4-9 1-16,0-10 0 15,0-14-2-15,4 1 1 16,0 6 0-16,5-10 1 0,-5 14-2 15,10 6 1-15,-6 10 0 16,5 6 0-16,1 11 0 16,-6 9 0-16,1 8-1 15,-5-1 1-15,-8 7-1 16,-5-1 1-16,-13 8 0 16,-18 3 0-16,-9 3 1 15,-13 7 0-15,-14 6-2 16,-17 7 1-16,-26 0-2 15,-10 0 1-15,5 3 3 16,9 7 0-16,9 0-3 16,22-3 0-16,8 3 1 15,27 0 0-15,18-4-1 16,13 1 1-16,14-7 0 0,17 0 1 16,18-7-2-16,17 4 0 15,23-4 0-15,9 4 1 16,26-4 0-16,13 1 1 31,93-11-2-31,-22 4 0 16,-8 10 0-16,-10-7 1 15,-17-4 0-15,-9 4 0 16,-13 4 0-16,-5 6 1 16,4 0-2-16,-21 6 1 15,-9 1 0-15,-10 0 0 16,-12-1 0-16,-9-2 0 15,-14 6 0-15,-9-7 0 0,-17 4 0 16,0 2 1-16,-9 5-1 16,-9 2 0-16,0 4 0 15,-13 10 1-15,5 13-2 16,-5 14 1-16,-1 12 1 16,1 11 0-16,-4 13-3 15,-1 10 1-15,1 16 0 16,8 7 1-16,-4-16 2 15,9-8 0-15,-1-12-3 16,5-7 0-16,5-7 1 16,4-13 1-16,-4-6-2 15,-5-14 0-15,4 0 1 16,-4-7 1-16,-4 1-1 16,-9-7 1-16,-9-4-1 0,-9 1 1 15,-8-7-2-15,-23 0 0 16,-9-4-1-16,-13 1 0 15,-9-1 1-15,-8-2 0 16,-14-11 1-16,0-3 0 16,4-10-2-16,19 0 1 15,12 0-13-15,18-3 0 16,18-7-11-16,27-7 0 16</inkml:trace>
  <inkml:trace contextRef="#ctx0" brushRef="#br0" timeOffset="61992.5883">4376 437 30 0,'-17'-27'15'0,"17"27"-1"0,0 0-15 16,0 7 2-16,0 3 0 16,0 6-1-16,0 7 0 15,9 11 0-15,-5 15 1 16,0 14-2-16,10 10 1 16,-10 10-1-16,5 0 0 15,0 7 1-15,-5 9 1 16,1-9-2-16,-1-10 0 15,1-7 1-15,-1-7 0 0,0-13 1 16,1-10 0-16,-1-10-2 16,-4-9 1-16,0-8 1 15,0-9 0-15,-4-14 1 16,-1-9 1-16,1-14-2 16,0-20 0-16,-5-10 1 15,4-9 0-15,1-14-2 16,4-10 0-16,0-13 0 15,0 3 0-15,0 13 2 16,0 14 0-16,0 9-2 16,0 21 1-16,0 10-1 15,4 9 0-15,5 10 0 16,0 14 1-16,4 10-2 0,0 16 0 16,1 13 1-16,-1 21 0 15,0 16 0-15,-4 3 0 16,0 14 0-16,0 9 0 15,0-9 0-15,0-7 0 16,-1-17 0-16,-3-3 0 16,-1-16 0-16,1-14 0 15,-1-10 0-15,1-6 1 0,-5-21-2 0,0-16 0 16,0-26 2-16,-5-17 0 16,1-10-2-16,-5-10 1 15,0-13 0-15,0-7 0 16,0 13 2-16,0 14 0 15,1 13-3-15,3 7 0 16,5 12 1-16,5 8 0 16,3 6-1-16,10 4 1 15,18-1 0-15,17 10 0 16,17-9 0-16,19 3 1 0,8 9-1 16,27 1 0-16,9 0 0 15,4 6 1-15,-4 4-3 16,8 3 1-16,6 0 2 15,-10 3 0-15,-13-3-2 16,-14 4 0-16,-8-4 2 16,-9 0 0-16,-18 0-1 15,-17 3 1-15,-14-3 2 16,-9 0 0-16,-13 0-4 16,-8 0 1-16,-14 0 0 15,0 7 1-15,0 2 0 16,0 11 0-16,-5 14-2 15,5 9 1-15,-4 13-1 16,-1 17 1-16,1 7-1 0,-5 13 1 16,5 13 0-16,-1 0 0 15,5 3 0-15,5-12 0 16,4-5 0-16,-1-9 1 16,6 0-2-16,-1-6 1 15,0-14-1-15,-4-7 1 16,-4-9-1-16,-5-11 1 15,-14-3 0-15,-8-13 0 16,-9-3 0-16,-13-11 0 16,-5 8-1-16,-17-11 0 15,-9 0 0-15,-23-6 0 0,-3-4 1 16,-10 4 0-16,-9-4-3 16,-8-9 1-16,-5-1 1 15,5 1 1-15,9 2 0 16,3 4 0-16,15 0 0 15,12-3 0-15,18 3 1 16,23 4 0-16,12-1-1 16,19 4 0-16,12 3 1 15,14 0 0-15,13-4-1 16,18 4 0-16,13 0 0 16,22 4 1-16,14 2-2 15,17-2 0-15,9-4 1 16,9 0 0-16,4 3-1 15,1-3 1-15,-14-3-2 16,-14-4 0-16,-16 0 3 0,-10 1 0 16,-13-1-2-16,-14 0 1 15,-3 1-5-15,-14-1 1 16,-5 0-14-16,-4-3 1 16,-8 1 4-16,-6-1 1 15</inkml:trace>
  <inkml:trace contextRef="#ctx0" brushRef="#br0" timeOffset="62351.9648">6461 417 25 0,'-31'-20'12'0,"26"17"-4"15,5 3-12-15,0 9-10 16,5 1 0-16,-1 10 10 0,5 7 0 16,4 13 5-16,0 19 0 15,1 24-1-15,-5 17 0 16,-5 16-3-16,0 33 0 16</inkml:trace>
  <inkml:trace contextRef="#ctx0" brushRef="#br0" timeOffset="80766.7687">12673 7785 27 0,'-53'-7'13'0,"18"-32"8"16,26 35-14-16,-9-2-10 15,-4-1 0-15,-4-3 5 16,-10-3 1-16,1-1-6 16,-5-2 1-16,-9-7 2 15,-8-1 0-15,-9 5 1 16,-1-1 1-16,-4-4-1 15,-4 11 0-15,0 3-2 16,-9 0 1-16,-5 4 2 16,5 6 0-16,5 10 1 15,-1 9 0 1,9 8-4-16,5 6 1 16,4 7 0-16,0 6 0 0,-5 4 0 15,6 3 0-15,-6 10-1 16,-4 0 1-16,1 17-2 15,-1-4 1-15,0 7 2 16,0 7 1-16,5-1-2 16,-5 4 0-16,13 7 2 15,10 6 0-15,4 0-2 16,4 10 0-16,4 0 0 16,5 7 1-16,0-7-2 15,-4 4 0-15,0-11 2 0,-5-9 1 16,0-4 0-16,0 0 0 15,0-6 1-15,-4-1 0 16,-5-13-3-16,1-6 1 16,-5-7-1-16,-1-6 0 15,1-8 2-15,0-6 0 16,5-6-3-16,3-7 1 16,5-4-1-16,1-6 0 15,-1-7 2-15,0 4 1 16,0 0-3-16,-4-1 0 15,-5 1 1-15,1 3 0 16,-1 3 0-16,5 0 1 16,-1 7-2-16,6 3 1 0,8 0 0 15,0 7 0-15,4 10 0 16,5-4 0-16,4 11 0 16,5 9 0-16,0 10 0 15,-1 21 1-15,6 2-1 16,-1 1 0-16,0 9 0 15,4-3 0-15,5 1 1 16,5 2 1-16,13-13-3 16,4 7 1-16,9 7 0 15,4-4 0-15,5 3 0 16,0-3 1-16,0-3 0 16,-5-10 0-16,5 0 0 15,-5 0 0-15,1-7 0 16,-1-6 0-16,5-7-3 15,8-7 0-15,6-6 2 0,12 0 0 16,5-1 3-16,4-2 0 16,-4-8-3-16,0-5 1 15,-5-8-1-15,0-3 1 16,10-3 0-16,-6-7 0 16,6 0 0-16,-6 1 0 15,1-4-3-15,-4 0 1 16,-5-1 1-16,-1 1 0 15,-3 4 0-15,0-1 0 16,8 0 0-16,-9-3 1 16,1 3-1-16,-5-3 0 0,5-3 0 15,-5-1 0-15,-5 1-1 16,1 6 0-16,0-6 2 16,-1-1 0-16,1-3-1 15,0 4 0-15,4-4 0 16,0 4 0-16,0-4 0 15,0 0 0-15,0-3 0 16,5-6 1-16,-1 2-1 16,1-6 1-16,4-3 0 15,4 0 0-15,14 3-2 16,-1-4 1-16,-3 8 0 16,-1-8 1-16,-4 8-3 15,-5 6 1-15,0 3 2 16,-4 0 0-16,-4 4-2 15,4-7 0-15,-5 3 2 0,-4-3 0 16,5 0 0-16,-5 0 0 16,0-3-1-16,5-4 1 15,-1-3-1-15,5-3 0 16,0-4 0-16,5-6 0 16,8 3-2-16,-9 3 1 15,1 4 1-15,-6-1 1 16,1 4-1-16,-4 4 0 15,-1-4-1-15,5 3 0 16,5-3 2-16,4-3 0 16,8-7-1-16,-4-4 0 0,1 5 0 15,-1 2 0-15,-4-6 0 16,4 3 1-16,0 3-1 16,5 0 0-16,8 4-1 15,-4 0 0-15,1-1 4 16,-1-9 0-16,-5 7-3 15,1-11 0-15,0 4 0 16,4-4 1-16,-5 4-1 16,1 3 1-16,0 7-2 15,-1-4 1-15,1 0 2 16,-5 1 1-16,5-14-4 16,-1-7 0-16,-3-9 0 15,-6-4 0-15,1-10-1 0,-4 0 1 31,21-49 2-31,-13 9 0 16,-13 4-5-16,-13-4 0 16,-18 1 2-16,-13 3 1 15,-27-4 1-15,-13-3 1 16,-14 7-1-16,-17 0 0 16,-13-4 2-16,-14 4 0 15,0 6-2-15,-4-3 1 16,0 7-1-16,-4-7 0 15,-5 0-1-15,0-7 1 16,0-2 0-16,5-1 1 16,-1 0-1-16,-4-10 0 0,0-6-1 15,-4-8 1-15,-1-2 2 16,10 3 0-16,8 0-1 16,10 3 0-16,3 3-2 15,10 8 1-15,-1-5 0 16,1 15 1-16,3-8-2 15,1 7 1-15,-4 0 0 16,-5-10 0-16,0 4-1 16,4-1 1-16,1 7 0 15,4 17 1-15,4 0-1 16,5 6 0-16,-5 14 1 16,9 3 1-16,1 3-2 15,-1 0 0-15,9 4 0 16,0-7 1-16,0 6-2 15,0 1 0-15,-9-1 1 0,0-9 0 16,5 6 0-16,4-6 0 16,0-1 0-16,4-9 1 15,1-4-3-15,4-3 0 16,4 4 2-16,5 6 0 16,-1 3-2-16,-3-10 1 15,-5 14 0-15,-1 3 1 16,-8-4-1-16,5 1 1 15,-1 0 1-15,-4-4 0 16,0 0-1-16,-4 4 0 16,-5 3 0-16,0 3 0 15,-8 13 0-15,-5 8 0 0,-9 5-2 16,-5 8 1-16,-4-1-5 16,1 7 1-16,-6 0-5 15,14-6 1-15,14 6-14 16,8 0 0-16,13-3 6 15,14-7 0-15</inkml:trace>
  <inkml:trace contextRef="#ctx0" brushRef="#br0" timeOffset="84238.1574">9709 10373 29 0,'-36'3'14'0,"14"23"2"16,18-19-15-16,-1 0 0 15,1 3 0-15,-5 0-2 16,-4 3 0-16,-1-3 1 15,1 0 1-15,0 0-1 0,0 3 1 16,-1 4 1-16,1 13 1 16,0 3-1-16,4 0 0 15,0 7-1-15,5 3 0 16,4 10 0-16,0 0 0 16,4 7-1-16,1 6 0 15,-1 4-1-15,0 6 1 16,1-6 0-16,-5 3 0 15,0 6 0-15,0-2 1 16,0-1 0-16,0-6 1 16,4-4-1-16,5-3 1 15,9-7-2-15,-1-9 0 0,6-11 2 16,3-6 1-16,5-7-3 16,5-13 0-16,3-3-1 15,6-7 1-15,-1 0-1 16,9 7 1-16,0-4 1 15,18 4 0-15,4 6-2 16,9-3 0-16,5-4 2 16,-1-6 1-16,1 4-4 15,-5-4 0-15,0-7 3 16,0 7 1-16,-13-10-1 16,-9 0 1-16,-5-3 0 15,-8-4 0-15,0 1-2 16,-5-8 1-16,-4-2-2 0,-5-4 1 15,0 0 0-15,-8-3 0 16,-5-10 0-16,-4-4 0 16,-5-12 0-16,-4-11 0 15,0-3 0-15,0-3 0 16,-1-7-1-16,10 7 1 16,0 3 0-16,0 10 1 15,-1 0-2-15,-3 9 0 16,-6 11 0-16,-8 4 0 15,-4 12 1-15,-5-3 1 16,-4 10 1-16,0 4 0 16,-5-4-1-16,0 3 1 15,-8 7 0-15,-1 0 1 0,0 0-2 16,-8 4 0-16,-9 2-2 16,-9 1 0-16,-9 0 2 15,-9 6 0-15,0-3-1 16,-4 0 1-16,-9 0 1 15,-13-10 0-15,-1-7-2 16,1-2 1-16,-1-1-2 16,6 3 1-16,-1 4-1 15,4 0 1-15,-4-1-8 16,5 1 1-16,8 0-4 16,14 6 0-16,13-3-24 15,8 3 0-15</inkml:trace>
  <inkml:trace contextRef="#ctx0" brushRef="#br0" timeOffset="85756.1488">12138 10452 22 0,'-4'-20'11'0,"8"34"3"16,-4-14-10-16,0 0-1 15,0 3 0-15,0-3 1 16,0 0 0-16,0 7-1 16,0-7 1-16,-4 6 0 15,-1 1 1-15,1-1-2 0,4 4 1 16,0 4-4-16,4 2 1 15,5 8 1-15,4 12 0 16,5 20-3-16,0 7 0 16,-1 10 1-16,1 4 0 15,-5 9 0-15,1 4 1 16,-6-8-1-16,1-2 0 16,-4-4 2-16,-5-3 0 15,-5-6 0-15,-4-1 1 16,1-3-2-16,-1-6 0 15,0-11-2-15,5-6 1 16,-1-4 0-16,5-6 0 16,0-13-1-16,9 3 1 0,0-4 0 15,0-6 1-15,4-3-1 16,5 3 0-16,-1-4 0 16,5-2 1-16,5 2 0 15,4-2 1-15,9-1-2 16,4-3 1-16,18 3-1 15,4 4 0-15,10-4 0 16,3 4 1-16,1-4 0 16,4-3 0-16,0 0-2 15,13 0 0-15,-4-10 0 16,-4 4 1-16,-5-4 1 16,-13-4 1-16,-5 4-3 15,-8 4 1-15,-5-1-1 0,-9 4 0 16,-4 0 1-16,-5 3 1 15,1-4 0-15,-10 1 0 16,-8 0-2-16,0-1 0 16,-5-2 1-16,0-4 1 15,-4-10 1-15,-5-3 0 16,-4-7-3-16,0-10 1 16,0-13 1-16,0-7 0 15,0-16-2-15,5-1 0 16,-1-2 1-16,5-11 0 15,4 7-3-15,5-3 1 16,0-3 2-16,-1 6 1 0,-3 10 0 16,-1 10 0-16,-4 0-1 15,0 9 1-15,-5 8 1 16,-4 6 0-16,-4 7 1 16,-10 3 0-16,-3 4-4 15,-5-1 1-15,-9 7 0 16,-9 4 0-16,-9 2 0 15,-8 1 1-15,-27 3-1 16,-18 7 0-16,-9 6 0 16,-8-3 0-16,-5 3 0 15,-9 1 0-15,14-1-2 16,12 4 0-16,10-4-7 16,17 0 1-16,14-3-7 15,13-3 0-15,17 0-20 0,19-1 1 16</inkml:trace>
  <inkml:trace contextRef="#ctx0" brushRef="#br0" timeOffset="86460.8101">12837 11769 41 0,'-35'10'20'0,"-1"10"3"0,28-13-22 0,-1-1 1 16,-5 14 0-16,-8 4-1 15,0 9 0-15,-4 3-1 16,-10 14 0-16,1 6 2 16,-5 7 0-16,-4 24-1 15,-9-1 0-15,-5 0-1 16,1 4 1-16,-10-1-1 15,5 1 1-15,9-4-2 16,9-13 1-16,8-13-7 16,10-7 1-16,8-10-8 15,9-10 0-15,9-23-14 16,14-6 0-16</inkml:trace>
  <inkml:trace contextRef="#ctx0" brushRef="#br0" timeOffset="86758.1831">12943 11759 46 0,'-8'4'23'0,"25"42"-1"0,-3-23-22 0,3 7-1 16,5 13 0-16,5 0 2 16,4 17 0-16,4 7-2 31,10 12 1-31,3 7 0 0,-4 7 1 0,-4-10-2 16,-4-6 0-16,-5-11-5 15,-9-16 1-15,4-7-34 16,-4-7 1-16</inkml:trace>
  <inkml:trace contextRef="#ctx0" brushRef="#br0" timeOffset="174563.9754">5053 7656 50 0,'-44'10'25'0,"-49"6"5"0,76-9-26 0,-10-1-1 15,-4 1 1-15,-9 3-3 16,-8-3 1-16,-6-4-2 16,-3-3 0-16,-14 7-5 15,-9 3 0-15,-17 3-2 16,-18 10 1-16,-4 20 1 15,-14 17 0-15,0 29 4 16,0 18 1-16,14-1 0 16,17 10 0-16,31 3 1 15,27 21 0-15,35-14 1 16,36 20 0-16,17 0-3 16,36-4 1-16,21-19 0 0,32-20 0 15,18-37 0-15,17-23 1 16,13-33 0-16,18-30 0 15,-4-33 0-15,0-40 1 16,-5-23-2-16,-26-26 0 16,-27-14 1-16,-26-13 0 15,-23-17-2-15,-30 0 1 16,-36 0-1-16,-31 7 1 16,-44 17-1-16,-31 6 1 15,-31 39 1-15,-31 25 0 16,-31 22-2-16,-18 27 0 0,-9 26 3 15,-4 30 1-15,5 21 0 16,13 19 0-16,8 26 1 16,14 21 1-16,26 43-2 15,32 12 0-15,26 28-3 16,26 23 0-16,36 6 0 16,31-3 0-16,44-10-3 15,22-23 0-15,31-50 2 16,27-27 0-16,31-39 1 15,13-33 0-15,26-51 1 16,10-45 1-16,-5-31 1 16,-9-42 0-16,-13-34-4 15,-31-20 1-15,-36-33-5 16,-35-16 1-16,-44 9-1 16,-49 14 0-16,-48 23 3 0,-32 36 0 15,-35 50 1-15,-40 57 1 16,-39 63-1-16,-32 66 1 15,-12 63-1-15,-1 49 1 16,35 24-19-16,36 7 1 16,67 6-11-16,39-36 1 15</inkml:trace>
  <inkml:trace contextRef="#ctx1" brushRef="#br1">5885 9599 0,'89'22'94,"44"-22"-79,-1 0-15,1 22 16,-22-22-16,-23 22 16,-43-22-16,-1 0 15,-44 22 63,0 0-78,-22-22 16,-23 0-16,-43 0 16,-1 44-16,-21-44 15,21 0-15,-21 0 16,43 0-16,23 0 15,22 0-15,88 0 79,89 0-64,66 45-15,-21-45 16,-46 0-16,-43 0 15,-45 0-15,-21 0 16,-23 0-16,-44 0 63,-45 0-63,-21 0 0,-1 0 15,-43 0 1,21 0-16,-44 0 15,0 0-15,-22 0 0,44 0 16,23 0-16,65 0 16,1 0-1,22 0-15</inkml:trace>
  <inkml:trace contextRef="#ctx1" brushRef="#br1" timeOffset="1922.3631">8275 9709 0,'0'22'93,"22"-22"-77,67 22-16,65 0 16,68-22-16,-1 0 0,44 0 15,23 0-15,-67 0 16,-22 0-1,-88 0-15,0 0 16,-89 0-16,-66 0 47,21 0-47,-21 0 16,-22 0-16,22 23 15,-23-1-15,1-22 16,-45 22-16,1 0 15,21-22-15,1 0 16,-23 0-16,45 0 16,21 0-16,-21 0 15,44 0-15,-22 0 16,21 0-16,46 0 94,43 0-79,45 0-15,-67 0 16,44 0-16,-43 0 16,-23 0-1,-44 0 16,-45 0-31,-43 0 16,21 0-16,-22 0 16,1 0-16,-1 0 15,1 0-15,21 0 16,23 0-16,21 0 16,1 22-16,0-22 15,44 22 63,22-22-78,0 0 16,22 0-16,23 0 16,-23 0-16,0 0 15,-22 0-15,-44 0 78,0 0-78,0 0 16,0 0-16,0 0 16,-22 0-16,21 0 15,23 22-15</inkml:trace>
  <inkml:trace contextRef="#ctx0" brushRef="#br1" timeOffset="205129.9633">6992 5260 34 0,'0'0'17'0,"-5"0"2"16,5 0-18-16,-4 0 1 15,-1 10 1-15,1 0-2 16,0 3 1-16,-1 7 1 15,5 14 1-15,9 12-2 16,0 20 0-16,8 11-2 16,-3 19 0-16,-1 7 0 0,0 0 1 15,-4 9-2-15,0-2 1 16,-5-14-7-16,1-6 0 16,-1-11-5-16,1-12 0 15,4-14-14-15,-5-10 1 16</inkml:trace>
  <inkml:trace contextRef="#ctx0" brushRef="#br1" timeOffset="205725.3581">7147 5118 37 0,'4'-34'18'0,"45"18"1"0,-32 9-18 0,14-3-1 16,9-3 0-16,9-10 0 16,8 0 0-16,10-1-1 15,12-2 1-15,-3 6-1 16,-1 0 0-16,-4 3 1 16,-9 4 0-16,-9 7 1 15,-5 6 1-15,-3 3 1 16,-6 10 1-16,-3 0-2 15,-5 7 0-15,0 10-3 16,0 10 1-16,-9 10 1 0,-4 3 0 16,-5 7-2-16,0 9 1 15,0 7 1-15,1 11 1 16,-1 9 0-16,0 0 0 16,0 4-2-16,1 3 1 15,3-4-1-15,6-3 0 16,-1-6 0-16,0-14 0 15,-4-3 1-15,-1-10 1 16,1-10-2-16,0-3 0 16,-5-7 0-16,-4-6 0 15,-9-8 0-15,-5-2 1 0,-8-4-1 16,-13 4 1-16,-10-7-3 16,-13 0 1-16,-13-7 2 15,-17 7 1-15,-23-7-3 16,-9-3 0-16,-4-3 1 15,-9 6 0-15,-4-3 0 16,0 0 0-16,17 0-1 16,14 0 1-16,13 0-2 15,13 0 1-15,18-4-10 16,13 1 0-16,13-7-24 16,14-3 0-16</inkml:trace>
  <inkml:trace contextRef="#ctx0" brushRef="#br1" timeOffset="207175.5359">7638 5595 15 0,'-9'-3'7'0,"0"6"9"0,5-3-8 16,-1 0 0-16,1 10 0 16,-1-10-2-16,1 0 1 0,-1 0-4 15,-3 10 0-15,-1 0-1 16,4 0 1-16,-4 3-3 16,1 1 1-16,-1 2 0 15,4 4 0-15,1 7-1 16,-5-4 0-16,5 4 0 15,-1 6 0-15,1 0 1 16,4 0 0-16,4 4 0 16,5-4 0-16,4 0-2 15,9 0 0-15,5-6 2 16,4-1 0-16,9-6-2 16,4-3 1-16,0-11 0 15,5-9 0-15,0-4 0 16,-1-9 1-16,-3-4-2 0,-1-3 1 15,-9 3 0-15,-13-4 1 16,-8 1-1-16,-14 7 0 16,-14 6 0-16,-12 0 1 15,-14 6-1-15,-9 1 1 16,-4 13 0-16,5 7 1 16,-1 6-2-16,9 10 1 15,0 0-2-15,9 4 1 16,9-4-8-16,13 3 1 15,9-2-15-15,9-8 0 16,4-3 3-16,14-13 0 16</inkml:trace>
  <inkml:trace contextRef="#ctx0" brushRef="#br1" timeOffset="208145.9858">7354 6730 36 0,'5'-50'18'0,"-5"40"7"0,0 7-18 16,-5 0-5-16,-8 3 1 15,0 6 0-15,-5 8 0 16,-13 15-1-16,-9 21 0 16,-8 17 0-16,-5 19 0 15,-9 13 1-15,-5 24 0 16,-8 13-3-16,0 7 1 16,4-11-2-16,9-2 1 15,9-14 0-15,9-17 1 16,4-12 0-16,13-24 0 15,5-17-3-15,13-23 0 16,9-23 0-16,9-16 0 0,13-24 1 16,9-23 0-16,14-23-2 15,8-27 1-15,4-7 1 16,1 1 0-16,4 6 1 16,-9-6 0-1,18-1 0 1,-14 28 1-16,-17 22 0 15,-13 23 1-15,-14 18-2 16,-13 19 0-16,-13 23 1 16,-10 20 0-16,-16 23-1 15,-6 31 1-15,-12 25-1 16,-5 5 1-16,0 2-4 16,4-3 1-16,1-3-1 15,8-10 1-15,9-14-11 16,14-16 1-16,8-20-23 0,14-9 1 15</inkml:trace>
  <inkml:trace contextRef="#ctx0" brushRef="#br1" timeOffset="208833.8951">7788 6541 43 0,'13'-3'21'0,"36"42"2"16,-31-29-22-16,8 10-1 16,10 13 1-16,8 7 0 15,5 17 1-15,8 12-1 16,14 11 1-16,0 9-2 16,0 11 0-16,-1 9 0 15,1-2 0-15,-4-11-1 0,-5-3 0 16,-9-14 1-16,-9-9 0 15,-4-4-2-15,0-9 1 16,-14-14 1-16,-8-10 0 16,-9-10-1-16,-14-9 0 15,-8-18 1-15,-9-9 0 16,-18-17 0-16,-9-23 1 16,-13-17-3-16,-8-29 1 15,-6-14 1-15,-3-20 1 16,-1-3-1-16,5 4 0 15,4 16 1-15,5 26 0 16,17 17 1-16,9 20 0 16,9 13-2-16,13 20 0 0,14 17 0 15,13 19 1-15,17 21 0 16,10 19 1-16,13 21-4 16,12 6 1-16,6 9 2 15,8 8 0-15,0 3-1 16,5-4 1-16,-5-2-2 15,-4-11 0-15,-9-7-4 16,-5-2 1-16,1-4-2 16,-14-10 1-16,0-4-8 15,-8-2 0-15,-10-7-11 16,-3-7 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20:17:02.223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15059 11514 28 0,'0'0'14'0,"-36"-93"1"16,27 73-15-16,-8-10 0 16,-10 4 0-16,1 2 0 15,-1 5 1-15,0 2-1 0,5 0 1 16,5 11-1-16,-1 6 1 15,5-7 7-15,-1 7 1 16,5-3-3-16,1-7 0 16,3-3-3-16,1-4 1 15,4-6-4-15,-5-7 1 16,-3 0-1-16,-6-3 1 16,-8-7-2-16,-9 4 1 15,-18 12 3-15,-8 4 0 16,-9 17-1-16,-14 16 1 15,-26 21-2-15,-14 12 0 0,-8 17 0 16,0 10 1-16,-14 10 0 16,-13 3 0-16,13 20-3 15,14 40 1-15,9-10 3 16,8 0 0-16,9-6-3 16,27-4 1-16,22 10 2 15,26-3 0-15,32 3-3 16,30 13 0-16,27-10 1 15,49-6 0-15,22-17-3 16,17-26 1-16,23-21-2 16,21-32 0-16,5-27 2 15,14-43 1-15,-1-37 1 16,-4-30 0-16,-13-19 0 16,-14-14 0-16,-30-26-1 0,-27-17 0 15,-23-16 1-15,-30-4 1 16,-22-10-2-16,-31 4 1 15,-27 10-3-15,-27 29 0 16,-34 14 1-16,-23 23 1 16,-18 19-2-16,-22 28 1 15,-26 16-1-15,0 20 1 16,-5 16-1-16,-4 24 0 16,4 9 1-16,14 24 1 15,8 20-1-15,9 26 1 16,5 24 1-16,17 19 0 15,23 21-2-15,21 16 0 0,28 23 2 16,30 3 0-16,35 4-2 16,27 0 1-16,18-24-7 15,18-19 1-15,26-20 5 16,22-27 0-16,5-26 0 16,17-17 1-16,13-20-8 15,10-20 1-15,-1-6-23 16,10-17 1-16,-6-10 18 15,-25-23 0-15</inkml:trace>
  <inkml:trace contextRef="#ctx0" brushRef="#br0" timeOffset="31002.3534">5992 8535 39 0,'0'0'19'0,"48"-10"3"16,-30 6-21-16,-5 1-1 15,-4-3 1-15,0-1-1 16,-9-3 0-16,-9-3-2 16,-13 3 1-16,-9-4-6 15,-13 4 1-15,-14 4 2 0,-13-1 0 16,-8-3 3-16,-19 0 0 15,-12 0 1-15,-5-3 1 16,-9 0-1-16,-9 6 1 16,-17 1-1-16,-5-1 0 15,-5 4 1-15,-3-7 1 16,-5 3-3-16,-9 0 0 16,4 4 1-16,-8-4 1 15,4 4 0-15,13 3 0 16,9-3-1-16,-9 3 1 15,9 3-2-15,9 14 1 16,9-4 4-16,0 4 0 16,4 6-3-16,5-3 0 0,26 3 0 15,14 0 1-15,17 0-3 16,18 7 1-16,22-7-1 16,4 4 1-16,23-1 2 15,8 8 1-15,23 2 0 16,8 7 1-16,23-6-4 15,17 6 1-15,27-3 0 16,13 0 0-16,35 3-1 16,5-7 0-16,26-6-1 15,-4 3 1-15,14-3-1 16,-5 0 1-16,8 0 1 16,5-14 0-16,-13-6-2 15,13-10 1-15,9-10 0 16,-13-20 0-16,-5-6-1 0,-8-10 1 15,-27-27 1-15,-27 0 0 16,-26-7 1-16,-27 4 1 16,-26 3-1-16,-23 3 0 15,-30-3-2-15,-32 7 0 16,-34-1 0-16,-28 18 1 16,-35-1-2-16,-35 7 0 15,-26 13-6-15,-19 17 1 16,-4 9-6-16,1 8 0 15,16 15-17-15,23 21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26.19775" units="1/cm"/>
          <inkml:channelProperty channel="Y" name="resolution" value="434.78262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11-02T20:19:14.277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5806 7480 37 0,'-80'-17'18'0,"-4"14"4"0,57 6-18 0,-17 0-3 15,-9 4 0-15,-13 0 0 16,-5-7 1-16,-4 0-1 15,-5 3 0-15,-13-3-2 16,-4 3 0-16,-9 7-2 16,-10-6 1-16,6-4-1 15,-5 0 0-15,0-7-2 16,-9-6 1-16,4-1 1 16,1-5 0-16,-5-8 0 15,-9-16 1-15,-17 6 0 16,4-2 0-16,-18 5 4 0,-13 11 0 15,-13 7-4-15,-1 16 0 16,-12 16 5-16,-5 14 0 16,4 17 1-16,5 19 1 15,5 4-1-15,12 9 1 16,23 4-3-16,0 10 0 16,26-7-1-16,31 7 1 15,27 10 1-15,26-7 0 16,36-6-2-16,31 9 1 15,35-3-3-15,35-3 1 16,45 4 0-16,39-8 0 16,54-13 0-16,44-3 0 15,40-26-1-15,44-17 1 0,31-14 0 16,22-6 0-16,9-20 1 16,0-6 0-16,4-7-2 15,-17-4 0-15,-23-13 4 16,-21-3 1-16,-32-3-1 15,-21-11 0-15,-41-6 2 16,-39 3 1-16,-49-6-2 16,-44 10 1-16,-40-17-3 15,-36-4 1-15,-44-12-6 16,-52-1 1-16,-50-3-3 16,-57-9 1-16,-62-8-1 15,-66 17 1-15,-63 4-3 16,-56 19 0-16,-46 30 0 0,-38 37 1 15,-24 43-1-15,6 39 0 16,39 34 7-16,49 16 0 16,88 4-4-16,85-4 0 15,70-6-23-15,76-23 0 16</inkml:trace>
  <inkml:trace contextRef="#ctx0" brushRef="#br0" timeOffset="20020.6545">9510 6601 43 0,'-14'-10'21'0,"-8"23"6"15,18-13-23-15,-5 3-3 0,0 1 0 16,0 2 1-16,-4 4 1 16,0 7-5-16,-1 6 1 15,5 10 4-15,1 17 0 16,8 10-2-16,13 6 1 15,9 4-2-15,22-11 1 16,14 1-2-16,17-4 1 16,9-12 0-16,5-15 1 15,4-9-2-15,-1-10 0 16,1-10 0-16,-9-13 1 16,-17-10-1-16,-10-20 1 15,-17-14-2-15,-22-9 1 0,-18-10 0 16,-18-7 1-16,-22 10-2 15,-13 10 1-15,-18 20 0 16,-8 9 1-16,-10 11 0 16,1 10 0-16,8 10-8 15,14 6 0-15,13 4-23 16,17-1 0-16,23 4 22 16,22-3 0-16</inkml:trace>
  <inkml:trace contextRef="#ctx0" brushRef="#br0" timeOffset="20364.7304">10408 6521 46 0,'9'-7'23'0,"44"31"2"0,-27-5-24 16,5 11-2-16,5 10 1 15,4 13 1-15,8 7 0 16,-4 6-2-16,1 4 0 0,-1-4 0 15,-4 1 0-15,0-8-8 16,-5 1 1-16,-4-7-26 16,-4-13 0-16,-5-10 31 15,-9-17 0-15</inkml:trace>
  <inkml:trace contextRef="#ctx0" brushRef="#br0" timeOffset="20721.9797">11169 6577 43 0,'-5'-10'21'0,"19"40"2"0,-10-20-21 31,1 10-2-31,3 10 1 0,1 16 1 16,9 8 1-16,9 15-3 0,4-6 0 15,4-3 1-15,14-7 1 16,8-7-3-16,5-9 0 16,0-10 1-16,4-14 0 15,-8-17 0-15,-9-9 1 16,-10-20-2-16,-12-10 1 16,-18-17-1-16,-18-9 1 15,-18-1 0-15,-21 7 0 16,-23 20 0-16,-13 9 0 15,-13 18 1-15,-5 16 1 16,0 10-14-16,9 10 1 16,22 3-26-16,27-3 0 0</inkml:trace>
  <inkml:trace contextRef="#ctx0" brushRef="#br0" timeOffset="21745.0735">12209 6634 35 0,'-22'-13'17'0,"39"52"3"0,-3-22-17 15,3 9 0-15,5 11 0 16,9 6-2-16,5 17 0 15,-5-7-1-15,0 3 0 16,0 1 0-16,0-8 1 16,-5 5-8-16,5-8 1 0,-9-3-9 15,-4-6 0-15</inkml:trace>
  <inkml:trace contextRef="#ctx0" brushRef="#br0" timeOffset="22104.509">12873 6730 38 0,'-27'-3'19'0,"9"13"0"16,18-4-18-16,0 8-1 15,5 5 1-15,4 11 1 0,4 17 1 16,5-1-2-16,8 4 1 15,5 0-2-15,9-4 1 16,0-6 0-16,8 0 1 16,10-14-1-16,-1-6 1 15,5-7-1-15,-4-13 0 16,-9-6-1-16,-10-14 0 16,-8-13 0-16,-13-17 1 15,-18-13-1-15,-13-7 0 16,-18 4 0-16,-13 6 1 15,-9 14-2-15,-14 16 1 16,-17 20-3-16,-9 10 0 0,0 10-14 16,9 3 1-16,13 4-12 15,18-7 0-15</inkml:trace>
  <inkml:trace contextRef="#ctx0" brushRef="#br0" timeOffset="22949.0792">14028 6441 33 0,'26'43'16'0,"23"37"9"0,-36-53-16 0,5 12-7 16,4 15 1-16,4 2-3 16,-3 7 0-16,-1 3 0 15,4-9 1-15,1-8-9 16,-1-2 1-16,5-11-28 15,0-9 1-15,-4-4 32 16,-5-23 0-16</inkml:trace>
  <inkml:trace contextRef="#ctx0" brushRef="#br0" timeOffset="23152.6458">14598 6325 33 0,'-4'-20'16'0,"13"73"5"0,0-36-17 15,4 16 2-15,5 7 0 16,4 10-4-16,13 9 0 16,9 1-3-16,1 7 1 15,3 2-3-15,1 4 0 16,-5-10-6-16,-4 0 0 16,0-10-23-16,-9-6 0 15</inkml:trace>
  <inkml:trace contextRef="#ctx0" brushRef="#br0" timeOffset="56076.7559">11961 5459 29 0,'-13'-10'14'0,"13"10"5"0,0 0-15 0,0 4-2 15,-5 2 1-15,1 1-2 16,-1 3 1-16,1-3 1 16,0 3 0-16,4 3-2 15,4 0 1-15,5 7 0 16,0 10 1-16,4 10 0 16,0 13 1-16,5 10-2 15,0 13 0-15,-1 30-1 16,6 24 0-16,-6 32 3 15,1 41 1-15,-5 45-4 16,0 18 1-16,1-1 0 0,-5-13 0 16,4-23-3-16,0-33 0 15,0-10 1-15,1-27 1 16,-1-16-1-16,0-31 0 16,1-12-3-16,-1-24 1 15,0-16-8-15,0-14 1 16,5-9-7-16,0-27 1 15,-1-13-15-15,1-24 0 16</inkml:trace>
  <inkml:trace contextRef="#ctx0" brushRef="#br0" timeOffset="56750.2998">11049 7685 44 0,'-26'4'22'0,"8"6"7"0,14-10-23 0,-5 0-4 15,0-7 0-15,-4-3-1 16,-5-3 1-16,0-10-1 16,-4 3 1-16,-9 3-1 15,0 11 1-15,-4 9-3 16,-5 13 1-16,0 28 1 16,-4 9 1-16,0 20 2 15,0 10 0-15,17-4-4 16,9-6 1-16,18-13-3 0,9-14 0 15,13-16-6-15,18-13 1 16,13-14-3-16,5-16 1 16,8-17-18-16,5-10 0 15,9-10 11-15,-1-13 0 16</inkml:trace>
  <inkml:trace contextRef="#ctx0" brushRef="#br0" timeOffset="78565.8435">8067 10980 58 0,'0'0'29'0,"84"109"0"0,-57-72-29 16,12 3-1-16,6 6 0 16,3 7-5-16,-3-3 1 15,-6-14-10-15,-3-6 0 16,-5-10-21-16,-5-13 0 15</inkml:trace>
  <inkml:trace contextRef="#ctx0" brushRef="#br0" timeOffset="78800.6433">8377 10608 47 0,'-5'-16'23'0,"1"39"7"0,4-13-25 0,0 6 0 16,0 14 0-16,-5 7 0 15,1 6 0-15,-9 7-1 16,-1 9 1-16,-3 11-5 16,-5 16 0-16,-5-3-1 15,1-7 1-15,-1-9-4 16,5 3 0-16,0-14-6 16,4-10 1-16,5-9-7 15,4-14 0-15,4-23-21 16,14-3 1-16</inkml:trace>
  <inkml:trace contextRef="#ctx0" brushRef="#br0" timeOffset="79238.1493">9018 10874 44 0,'-26'-17'22'0,"35"24"6"0,-1-1-22 0,6 1-1 15,8 0 0-15,4-4-1 16,10 0 0-16,13 0-2 16,-1 1 1-16,5-4-4 15,0 0 1-15,0-10-1 16,1 3 1-16,-6 1-5 15,-8 2 0-15,-5-2-9 16,-4 2 0-16,-13-2-7 16,-5-1 0-16,-8 4 1 15,-14 3 0-15</inkml:trace>
  <inkml:trace contextRef="#ctx0" brushRef="#br0" timeOffset="79425.6117">8987 11063 50 0,'-48'16'25'0,"34"11"0"0,19-17-24 16,8 0 1-16,0-4 0 16,14-2 0-16,4-4 0 15,9 0-2-15,4-4 1 16,0 1-2-16,0-4 0 16,-4 4-9-16,0 0 1 15,4-1-9-15,1 4 0 0,3 0-8 16,5 0 0-16</inkml:trace>
  <inkml:trace contextRef="#ctx0" brushRef="#br0" timeOffset="82021.3511">10279 10598 46 0,'14'-26'23'0,"3"9"5"16,-8 14-24-16,-4-1-1 15,4-2 0-15,-5-1-1 16,-4 7 0-16,0 0-3 16,-9 10 1-16,-9 7 0 15,-8 13 0-15,-1 9 0 16,5 11 1-16,0 10-1 15,9-4 1-15,8 4-1 16,14 0 1-16,13-4-1 16,14-6 0-16,12-10 0 15,10-17 0-15,0-7 0 0,-1-9 0 16,1-10 0-16,-5-10 1 16,0-14-1-16,-13-6 0 15,-9-4 0-15,-14-12 0 16,-8 2-1-16,-13-6 0 15,-18 0 2-15,-9 3 0 16,-14 14-2-16,-12 3 1 16,-5 6 0-16,9 7 0 15,4 4-10-15,5 2 0 16,13 8-4-16,13 2 1 16,9 1-20-16,18 0 1 15</inkml:trace>
  <inkml:trace contextRef="#ctx0" brushRef="#br0" timeOffset="82349.8916">10979 10545 44 0,'-22'-3'22'0,"26"-4"6"15,-4 7-23-15,0 4-2 16,0-1 0-16,-4 10 3 16,4 7 1-16,0 13-6 15,4 4 1-15,5 16-2 0,0 10 0 16,4 0 0-16,5 0 1 16,4 0-3-16,4-3 0 15,1-4-4-15,-5-10 0 16,0-9-4-16,0-7 0 15,0-4-12-15,-4-12 0 16,4-14 2-16,-4-17 0 16</inkml:trace>
  <inkml:trace contextRef="#ctx0" brushRef="#br0" timeOffset="82740.554">11488 10681 46 0,'-9'-3'23'16,"22"16"1"-16,-9-3-24 0,-4 0 2 16,5 7 1-16,-1 9 1 15,1 7 0-15,4 10-3 16,4 7 0-16,4 3-1 16,6 0 0-16,3 7-1 15,5-10 1-15,5-14 1 16,-1-9 0-16,0-7-3 15,1-10 1-15,-5-14 0 16,0-12 0-16,0-14-1 16,-14-13 1-16,-12-14 1 15,-10-12 0-15,-8-14 1 16,-13 10 0-16,-5 10 0 0,-5 10 1 16,-4 16-2-16,1 14 0 15,-6 13 0-15,1 0 1 16,4 7-2-16,5 3 1 15,8 3-8-15,10 4 1 16,12-4-7-16,14-3 0 16,13 0-17-16,18 0 0 15</inkml:trace>
  <inkml:trace contextRef="#ctx0" brushRef="#br0" timeOffset="83068.7823">12253 10552 50 0,'0'-7'25'0,"-13"17"2"0,4-7-25 0,0 1 1 16,-9 2 1-16,-4 1 1 15,-4 6 0-15,-1 14-3 16,5 6 0-16,9 10-1 16,8 10 1-16,10 0-1 15,17 10 1-15,13-6-3 16,14-4 0-16,8-7 1 15,5-13 0-15,9-9 0 16,0-4 0-16,0-17 0 16,-9-10 0-16,-9-13 0 15,-9-10 1-15,-13-9-2 0,-13-11 1 16,-23-13-2-16,-12 6 1 16,-14 1-2-16,-14 16 0 15,-12 7-13-15,-5 13 1 16,-9 7-29-16,14 10 0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11/2/2015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7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tags" Target="../tags/tag13.xml"/><Relationship Id="rId7" Type="http://schemas.openxmlformats.org/officeDocument/2006/relationships/image" Target="../media/image5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6.emf"/><Relationship Id="rId5" Type="http://schemas.openxmlformats.org/officeDocument/2006/relationships/tags" Target="../tags/tag15.xml"/><Relationship Id="rId10" Type="http://schemas.openxmlformats.org/officeDocument/2006/relationships/customXml" Target="../ink/ink2.xml"/><Relationship Id="rId4" Type="http://schemas.openxmlformats.org/officeDocument/2006/relationships/tags" Target="../tags/tag14.xml"/><Relationship Id="rId9" Type="http://schemas.openxmlformats.org/officeDocument/2006/relationships/image" Target="../../clipboard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8.emf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7.e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tags" Target="../tags/tag29.xml"/><Relationship Id="rId7" Type="http://schemas.openxmlformats.org/officeDocument/2006/relationships/image" Target="../media/image9.JP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1.emf"/><Relationship Id="rId5" Type="http://schemas.openxmlformats.org/officeDocument/2006/relationships/customXml" Target="../ink/ink4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14.emf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customXml" Target="../ink/ink5.xml"/><Relationship Id="rId5" Type="http://schemas.openxmlformats.org/officeDocument/2006/relationships/tags" Target="../tags/tag39.xml"/><Relationship Id="rId10" Type="http://schemas.openxmlformats.org/officeDocument/2006/relationships/image" Target="../media/image13.emf"/><Relationship Id="rId4" Type="http://schemas.openxmlformats.org/officeDocument/2006/relationships/tags" Target="../tags/tag38.xml"/><Relationship Id="rId9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tags" Target="../tags/tag43.xml"/><Relationship Id="rId7" Type="http://schemas.openxmlformats.org/officeDocument/2006/relationships/customXml" Target="../ink/ink6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15.e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tags" Target="../tags/tag47.xml"/><Relationship Id="rId7" Type="http://schemas.openxmlformats.org/officeDocument/2006/relationships/customXml" Target="../ink/ink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15.e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tags" Target="../tags/tag51.xml"/><Relationship Id="rId7" Type="http://schemas.openxmlformats.org/officeDocument/2006/relationships/image" Target="../media/image18.emf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10" Type="http://schemas.openxmlformats.org/officeDocument/2006/relationships/image" Target="../media/image20.emf"/><Relationship Id="rId4" Type="http://schemas.openxmlformats.org/officeDocument/2006/relationships/tags" Target="../tags/tag52.xml"/><Relationship Id="rId9" Type="http://schemas.openxmlformats.org/officeDocument/2006/relationships/customXml" Target="../ink/ink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image" Target="../media/image19.emf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image" Target="../media/image21.emf"/><Relationship Id="rId17" Type="http://schemas.openxmlformats.org/officeDocument/2006/relationships/image" Target="../media/image24.emf"/><Relationship Id="rId2" Type="http://schemas.openxmlformats.org/officeDocument/2006/relationships/tags" Target="../tags/tag55.xml"/><Relationship Id="rId16" Type="http://schemas.openxmlformats.org/officeDocument/2006/relationships/customXml" Target="../ink/ink9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58.xml"/><Relationship Id="rId15" Type="http://schemas.openxmlformats.org/officeDocument/2006/relationships/image" Target="../media/image23.png"/><Relationship Id="rId10" Type="http://schemas.openxmlformats.org/officeDocument/2006/relationships/tags" Target="../tags/tag63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tags" Target="../tags/tag66.xml"/><Relationship Id="rId7" Type="http://schemas.openxmlformats.org/officeDocument/2006/relationships/image" Target="../media/image25.emf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tags" Target="../tags/tag71.xml"/><Relationship Id="rId7" Type="http://schemas.openxmlformats.org/officeDocument/2006/relationships/image" Target="../media/image27.emf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9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tags" Target="../tags/tag76.xml"/><Relationship Id="rId7" Type="http://schemas.openxmlformats.org/officeDocument/2006/relationships/image" Target="../media/image27.emf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9" Type="http://schemas.openxmlformats.org/officeDocument/2006/relationships/image" Target="../media/image2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Topics: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4969635" cy="3759042"/>
          </a:xfrm>
        </p:spPr>
        <p:txBody>
          <a:bodyPr>
            <a:normAutofit/>
          </a:bodyPr>
          <a:lstStyle/>
          <a:p>
            <a:pPr lvl="1"/>
            <a:r>
              <a:rPr lang="en-US" sz="1600" dirty="0" smtClean="0">
                <a:solidFill>
                  <a:schemeClr val="tx1"/>
                </a:solidFill>
              </a:rPr>
              <a:t>Today we’re going to be talking about your next assignment: </a:t>
            </a:r>
            <a:r>
              <a:rPr lang="en-US" sz="1600" b="1" dirty="0" smtClean="0">
                <a:solidFill>
                  <a:schemeClr val="bg2"/>
                </a:solidFill>
              </a:rPr>
              <a:t>Huffman coding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It’s a compression algorithm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It’s provably optimal (take that, Pied Piper)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It involves binary tree data structures, yay</a:t>
            </a:r>
            <a:r>
              <a:rPr lang="en-US" sz="1600" dirty="0" smtClean="0">
                <a:solidFill>
                  <a:schemeClr val="tx1"/>
                </a:solidFill>
              </a:rPr>
              <a:t>!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(assignment goes out Wednesday)</a:t>
            </a:r>
          </a:p>
          <a:p>
            <a:pPr lvl="2"/>
            <a:endParaRPr lang="en-US" sz="1600" dirty="0">
              <a:solidFill>
                <a:schemeClr val="tx1"/>
              </a:solidFill>
            </a:endParaRPr>
          </a:p>
          <a:p>
            <a:pPr lvl="2"/>
            <a:endParaRPr lang="en-US" sz="1600" dirty="0" smtClean="0">
              <a:solidFill>
                <a:schemeClr val="tx1"/>
              </a:solidFill>
            </a:endParaRPr>
          </a:p>
          <a:p>
            <a:pPr lvl="1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http://www.tshirtsonscreen.com/wp-content/uploads/2014/02/siliconvalley1x4piedpipertshirt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8" t="3172" r="23503"/>
          <a:stretch/>
        </p:blipFill>
        <p:spPr bwMode="auto">
          <a:xfrm>
            <a:off x="6143600" y="451275"/>
            <a:ext cx="2513040" cy="23369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1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Getting Started on Huffman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Before we talk about the algorithm, let’s set the scene a bit and talk about BINARY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4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In a computer, everything is numbers	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Specifically, everything is binary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Images (gif, jpg, </a:t>
            </a:r>
            <a:r>
              <a:rPr lang="en-US" dirty="0" err="1" smtClean="0">
                <a:solidFill>
                  <a:schemeClr val="bg2"/>
                </a:solidFill>
              </a:rPr>
              <a:t>png</a:t>
            </a:r>
            <a:r>
              <a:rPr lang="en-US" dirty="0" smtClean="0">
                <a:solidFill>
                  <a:schemeClr val="bg2"/>
                </a:solidFill>
              </a:rPr>
              <a:t>):</a:t>
            </a:r>
            <a:r>
              <a:rPr lang="en-US" dirty="0" smtClean="0"/>
              <a:t> 					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Integers (</a:t>
            </a:r>
            <a:r>
              <a:rPr lang="en-US" dirty="0" err="1" smtClean="0">
                <a:solidFill>
                  <a:schemeClr val="bg2"/>
                </a:solidFill>
              </a:rPr>
              <a:t>int</a:t>
            </a:r>
            <a:r>
              <a:rPr lang="en-US" dirty="0" smtClean="0">
                <a:solidFill>
                  <a:schemeClr val="bg2"/>
                </a:solidFill>
              </a:rPr>
              <a:t>): 							</a:t>
            </a:r>
            <a:r>
              <a:rPr lang="en-US" dirty="0" smtClean="0"/>
              <a:t>binary numbers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Non-integer real numbers (double): 		</a:t>
            </a:r>
            <a:r>
              <a:rPr lang="en-US" dirty="0" smtClean="0"/>
              <a:t>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Letters and words (ASCII, Unicode): 		</a:t>
            </a:r>
            <a:r>
              <a:rPr lang="en-US" dirty="0" smtClean="0"/>
              <a:t>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Music (mp3): 							</a:t>
            </a:r>
            <a:r>
              <a:rPr lang="en-US" dirty="0" smtClean="0"/>
              <a:t>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Movies (streaming): 					</a:t>
            </a:r>
            <a:r>
              <a:rPr lang="en-US" dirty="0" smtClean="0"/>
              <a:t>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Doge pictures (     ): 					</a:t>
            </a:r>
            <a:r>
              <a:rPr lang="en-US" dirty="0" smtClean="0"/>
              <a:t>binary numbers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</a:rPr>
              <a:t>Email messages: 						</a:t>
            </a:r>
            <a:r>
              <a:rPr lang="en-US" dirty="0" smtClean="0"/>
              <a:t>binary numbers</a:t>
            </a:r>
          </a:p>
          <a:p>
            <a:pPr marL="0" indent="0"/>
            <a:r>
              <a:rPr lang="en-US" dirty="0" smtClean="0"/>
              <a:t>Encodings are what tell us how to translate</a:t>
            </a:r>
          </a:p>
          <a:p>
            <a:pPr marL="512763" lvl="2" indent="-285750"/>
            <a:r>
              <a:rPr lang="en-US" i="1" dirty="0" smtClean="0"/>
              <a:t>“if we interpret these binary digits as an image, it would look like this”</a:t>
            </a:r>
          </a:p>
          <a:p>
            <a:pPr marL="512763" lvl="2" indent="-285750"/>
            <a:r>
              <a:rPr lang="en-US" i="1" dirty="0" smtClean="0"/>
              <a:t>“if we interpret these binary digits as a song, it would sound like this”</a:t>
            </a:r>
          </a:p>
        </p:txBody>
      </p:sp>
      <p:pic>
        <p:nvPicPr>
          <p:cNvPr id="1026" name="Picture 2" descr="http://wscont1.apps.microsoft.com/winstore/1x/aa5b4c58-bc4c-4f62-b3a7-f1e315562a77/Icon.271701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972" y="2911343"/>
            <a:ext cx="340972" cy="34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6890040" y="4195800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80680" y="418644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" name="Ink 2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732600" y="3367080"/>
              <a:ext cx="4902120" cy="12769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5040" y="3359160"/>
                <a:ext cx="4920120" cy="129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244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22518" y="754134"/>
            <a:ext cx="7707862" cy="488024"/>
          </a:xfrm>
        </p:spPr>
        <p:txBody>
          <a:bodyPr/>
          <a:lstStyle/>
          <a:p>
            <a:r>
              <a:rPr lang="en-US" dirty="0" smtClean="0"/>
              <a:t>ASCII is an old-school encoding for characters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1022518" y="1443769"/>
            <a:ext cx="6710516" cy="280943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The “char” type in C++ is based on ASCII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You interacted with this a bit in </a:t>
            </a:r>
            <a:r>
              <a:rPr lang="en-US" dirty="0" err="1" smtClean="0"/>
              <a:t>WordLadder</a:t>
            </a:r>
            <a:r>
              <a:rPr lang="en-US" dirty="0" smtClean="0"/>
              <a:t> (e.g., ‘A’+1 = ‘B’)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Leftover from C in the 1970’s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Doesn’t play nice with other languages, and today’s software can’t afford to be so America-centric, so Unicode is more common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ASCII is simple so we use it for this assignment</a:t>
            </a:r>
          </a:p>
        </p:txBody>
      </p:sp>
    </p:spTree>
    <p:extLst>
      <p:ext uri="{BB962C8B-B14F-4D97-AF65-F5344CB8AC3E}">
        <p14:creationId xmlns:p14="http://schemas.microsoft.com/office/powerpoint/2010/main" val="100709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5"/>
          <p:cNvGraphicFramePr>
            <a:graphicFrameLocks noGrp="1"/>
          </p:cNvGraphicFramePr>
          <p:nvPr>
            <p:ph sz="quarter" idx="10"/>
            <p:custDataLst>
              <p:tags r:id="rId1"/>
            </p:custDataLst>
            <p:extLst/>
          </p:nvPr>
        </p:nvGraphicFramePr>
        <p:xfrm>
          <a:off x="2856195" y="-8965"/>
          <a:ext cx="3105337" cy="5125250"/>
        </p:xfrm>
        <a:graphic>
          <a:graphicData uri="http://schemas.openxmlformats.org/drawingml/2006/table">
            <a:tbl>
              <a:tblPr/>
              <a:tblGrid>
                <a:gridCol w="456321"/>
                <a:gridCol w="456321"/>
                <a:gridCol w="456321"/>
                <a:gridCol w="912641"/>
                <a:gridCol w="823733"/>
              </a:tblGrid>
              <a:tr h="31001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DEC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OCT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HEX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BIN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Symbol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00100000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 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00100001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!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8053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00100010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"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00100011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#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00100100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$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25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00100101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%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38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00100110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&amp;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39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047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00100111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'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8053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28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00101000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(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8053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29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00101001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)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2A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00101010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*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2B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00101011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+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2C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00101100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,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2D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00101101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-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2E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00101110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.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057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2F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00101111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/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48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00110000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49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00110001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00110010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00110011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52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00110100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6038663" y="0"/>
          <a:ext cx="3105337" cy="5170222"/>
        </p:xfrm>
        <a:graphic>
          <a:graphicData uri="http://schemas.openxmlformats.org/drawingml/2006/table">
            <a:tbl>
              <a:tblPr/>
              <a:tblGrid>
                <a:gridCol w="456321"/>
                <a:gridCol w="456321"/>
                <a:gridCol w="456321"/>
                <a:gridCol w="912641"/>
                <a:gridCol w="823733"/>
              </a:tblGrid>
              <a:tr h="25997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DEC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OCT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HEX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BIN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Symbol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53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00110101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54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066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00110110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55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067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37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00110111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7</a:t>
                      </a:r>
                    </a:p>
                  </a:txBody>
                  <a:tcPr marL="5572" marR="5572" marT="5572" marB="55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56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38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00111000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39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00111001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3A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00111010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: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59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3B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00111011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;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3C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00111100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&lt;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075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3D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00111101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=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3E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00111110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&gt;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077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3F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00111111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?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01000000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@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01000001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A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102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01000010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B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01000011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C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01000100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D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01000101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E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01000110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F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01000111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G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72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01001000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H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01001001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I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4A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01001010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J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8306216" y="1352705"/>
          <a:ext cx="742045" cy="851838"/>
        </p:xfrm>
        <a:graphic>
          <a:graphicData uri="http://schemas.openxmlformats.org/drawingml/2006/table">
            <a:tbl>
              <a:tblPr/>
              <a:tblGrid>
                <a:gridCol w="148409"/>
                <a:gridCol w="148409"/>
                <a:gridCol w="148409"/>
                <a:gridCol w="148409"/>
                <a:gridCol w="148409"/>
              </a:tblGrid>
              <a:tr h="18290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51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290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79835" y="234035"/>
            <a:ext cx="7707862" cy="488024"/>
          </a:xfrm>
        </p:spPr>
        <p:txBody>
          <a:bodyPr/>
          <a:lstStyle/>
          <a:p>
            <a:r>
              <a:rPr lang="en-US" dirty="0" smtClean="0"/>
              <a:t>ASCII Table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537883" y="810074"/>
            <a:ext cx="2043952" cy="421912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 smtClean="0"/>
              <a:t>Notice each symbol is encoded as 8 binary digits (8 bits)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 smtClean="0"/>
              <a:t>There are 256 unique sequences of 8 bits, so numbers 0-255 each correspond to one character</a:t>
            </a:r>
          </a:p>
          <a:p>
            <a:pPr marL="0" indent="0"/>
            <a:r>
              <a:rPr lang="en-US" sz="1400" i="1" dirty="0" smtClean="0"/>
              <a:t>(this only shows 32-74)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 smtClean="0"/>
              <a:t>00111110 = ‘&lt;’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35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ASCII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6912587" cy="4068896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chemeClr val="bg2"/>
                </a:solidFill>
              </a:rPr>
              <a:t>“happy hip hop” </a:t>
            </a:r>
            <a:r>
              <a:rPr lang="en-US" dirty="0" smtClean="0"/>
              <a:t>=</a:t>
            </a:r>
          </a:p>
          <a:p>
            <a:r>
              <a:rPr lang="en-US" dirty="0"/>
              <a:t>	</a:t>
            </a:r>
            <a:r>
              <a:rPr lang="en-US" dirty="0" smtClean="0"/>
              <a:t>104 97 112 112 121 32 104 105 (decimal)</a:t>
            </a:r>
          </a:p>
          <a:p>
            <a:r>
              <a:rPr lang="en-US" dirty="0"/>
              <a:t>	</a:t>
            </a:r>
            <a:r>
              <a:rPr lang="en-US" dirty="0" smtClean="0"/>
              <a:t>Or this in binary: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chemeClr val="bg2"/>
                </a:solidFill>
              </a:rPr>
              <a:t>FAQ: </a:t>
            </a:r>
            <a:r>
              <a:rPr lang="en-US" dirty="0" smtClean="0"/>
              <a:t>Why does 104 = ‘h’? 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Answer: </a:t>
            </a:r>
            <a:r>
              <a:rPr lang="en-US" dirty="0" smtClean="0"/>
              <a:t>it’s arbitrary, like most encodings. Some people in the 1970s just decided to make it that way.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393373" y="175490"/>
            <a:ext cx="5611109" cy="18601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258789" y="2995926"/>
            <a:ext cx="6469462" cy="71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1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8" t="25389" r="18505" b="23278"/>
          <a:stretch/>
        </p:blipFill>
        <p:spPr>
          <a:xfrm rot="5400000">
            <a:off x="4684189" y="1305847"/>
            <a:ext cx="4995808" cy="2708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3884" y="175006"/>
            <a:ext cx="4768661" cy="702288"/>
          </a:xfrm>
          <a:solidFill>
            <a:srgbClr val="FFFFFF">
              <a:alpha val="34902"/>
            </a:srgbClr>
          </a:solidFill>
        </p:spPr>
        <p:txBody>
          <a:bodyPr/>
          <a:lstStyle/>
          <a:p>
            <a:r>
              <a:rPr lang="en-US" dirty="0" smtClean="0"/>
              <a:t>[Aside] </a:t>
            </a:r>
            <a:r>
              <a:rPr lang="en-US" dirty="0"/>
              <a:t>U</a:t>
            </a:r>
            <a:r>
              <a:rPr lang="en-US" dirty="0" smtClean="0"/>
              <a:t>nplugged programming : </a:t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</a:rPr>
              <a:t>The Binary Necklace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11" name="Content Placeholder 5"/>
          <p:cNvGraphicFramePr>
            <a:graphicFrameLocks/>
          </p:cNvGraphicFramePr>
          <p:nvPr>
            <p:custDataLst>
              <p:tags r:id="rId3"/>
            </p:custDataLst>
            <p:extLst/>
          </p:nvPr>
        </p:nvGraphicFramePr>
        <p:xfrm>
          <a:off x="1982856" y="2932123"/>
          <a:ext cx="3105337" cy="2712822"/>
        </p:xfrm>
        <a:graphic>
          <a:graphicData uri="http://schemas.openxmlformats.org/drawingml/2006/table">
            <a:tbl>
              <a:tblPr/>
              <a:tblGrid>
                <a:gridCol w="456321"/>
                <a:gridCol w="456321"/>
                <a:gridCol w="456321"/>
                <a:gridCol w="912641"/>
                <a:gridCol w="823733"/>
              </a:tblGrid>
              <a:tr h="25997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DEC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OCT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HEX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BIN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</a:rPr>
                        <a:t>Symbol</a:t>
                      </a:r>
                      <a:endParaRPr lang="en-US" sz="12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429" marR="7429" marT="7429" marB="74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01000001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A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102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01000010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B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43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01000011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C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68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01000100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D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69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45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01000101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E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46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01000110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F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107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47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01000111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G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72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48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01001000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H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73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49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01001001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I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74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112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4A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01001010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J</a:t>
                      </a: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697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</a:rPr>
                        <a:t>…</a:t>
                      </a:r>
                      <a:endParaRPr lang="en-US" sz="1400" dirty="0">
                        <a:effectLst/>
                      </a:endParaRP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effectLst/>
                      </a:endParaRP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effectLst/>
                      </a:endParaRP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effectLst/>
                      </a:endParaRP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effectLst/>
                      </a:endParaRPr>
                    </a:p>
                  </a:txBody>
                  <a:tcPr marL="4813" marR="4813" marT="4813" marB="48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Content Placeholder 2"/>
          <p:cNvSpPr>
            <a:spLocks noGrp="1"/>
          </p:cNvSpPr>
          <p:nvPr>
            <p:ph idx="4294967295"/>
            <p:custDataLst>
              <p:tags r:id="rId4"/>
            </p:custDataLst>
          </p:nvPr>
        </p:nvSpPr>
        <p:spPr>
          <a:xfrm>
            <a:off x="693885" y="1044432"/>
            <a:ext cx="4910327" cy="276758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Choose one color to represent 0’s and another color to represent 1’s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Write your name in beads by looking up each letter’s ASCII encoding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For extra bling factor, this one uses glow-in-the dark beads as delimiters between letters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k 2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6208560" y="1462320"/>
              <a:ext cx="1897920" cy="34804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00640" y="1459800"/>
                <a:ext cx="1909800" cy="349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273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ASCII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ASCII’s uniform encoding size makes it easy </a:t>
            </a:r>
          </a:p>
          <a:p>
            <a:pPr lvl="2"/>
            <a:r>
              <a:rPr lang="en-US" u="sng" dirty="0" smtClean="0"/>
              <a:t>Don’t really need</a:t>
            </a:r>
            <a:r>
              <a:rPr lang="en-US" dirty="0" smtClean="0"/>
              <a:t> those glow-in-the-dark beads as delimiters, because we know every 9</a:t>
            </a:r>
            <a:r>
              <a:rPr lang="en-US" baseline="30000" dirty="0" smtClean="0"/>
              <a:t>th</a:t>
            </a:r>
            <a:r>
              <a:rPr lang="en-US" dirty="0" smtClean="0"/>
              <a:t> bead starts a new 8-bit letter encoding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Key insight: also a bit wasteful </a:t>
            </a:r>
            <a:r>
              <a:rPr lang="en-US" i="1" dirty="0" smtClean="0">
                <a:solidFill>
                  <a:schemeClr val="bg2"/>
                </a:solidFill>
              </a:rPr>
              <a:t>(ha! get it? a “bit”)</a:t>
            </a:r>
          </a:p>
          <a:p>
            <a:pPr lvl="2"/>
            <a:r>
              <a:rPr lang="en-US" dirty="0" smtClean="0"/>
              <a:t>What if we took the most commonly used characters (according to </a:t>
            </a:r>
            <a:r>
              <a:rPr lang="en-US" i="1" dirty="0" smtClean="0"/>
              <a:t>Wheel of Fortune, </a:t>
            </a:r>
            <a:r>
              <a:rPr lang="en-US" dirty="0" smtClean="0"/>
              <a:t>some of these are RSTLNE) and encoded them with </a:t>
            </a:r>
            <a:r>
              <a:rPr lang="en-US" u="sng" dirty="0" smtClean="0"/>
              <a:t>just 2 or 3 bits each?</a:t>
            </a:r>
          </a:p>
          <a:p>
            <a:pPr lvl="2"/>
            <a:r>
              <a:rPr lang="en-US" dirty="0" smtClean="0"/>
              <a:t>We let seldom-used characters, like &amp;, have encodings that are longer, say </a:t>
            </a:r>
            <a:r>
              <a:rPr lang="en-US" u="sng" dirty="0" smtClean="0"/>
              <a:t>12 bits.</a:t>
            </a:r>
            <a:endParaRPr lang="en-US" dirty="0" smtClean="0"/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Overall, we would save a lot of space!</a:t>
            </a:r>
            <a:endParaRPr lang="en-US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5121720" y="2411280"/>
              <a:ext cx="1293120" cy="536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13800" y="2403360"/>
                <a:ext cx="1310040" cy="55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372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08667" y="413717"/>
            <a:ext cx="3910818" cy="989936"/>
          </a:xfrm>
        </p:spPr>
        <p:txBody>
          <a:bodyPr/>
          <a:lstStyle/>
          <a:p>
            <a:r>
              <a:rPr lang="en-US" u="sng" dirty="0" smtClean="0"/>
              <a:t>Non</a:t>
            </a:r>
            <a:r>
              <a:rPr lang="en-US" dirty="0" smtClean="0"/>
              <a:t>-ASCII (variable-length) encoding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6912587" cy="406889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chemeClr val="bg2"/>
                </a:solidFill>
              </a:rPr>
              <a:t>“happy hip hop” </a:t>
            </a:r>
            <a:r>
              <a:rPr lang="en-US" dirty="0" smtClean="0"/>
              <a:t>=</a:t>
            </a:r>
          </a:p>
          <a:p>
            <a:r>
              <a:rPr lang="en-US" dirty="0"/>
              <a:t>	</a:t>
            </a:r>
          </a:p>
          <a:p>
            <a:endParaRPr lang="en-US" dirty="0" smtClean="0"/>
          </a:p>
          <a:p>
            <a:r>
              <a:rPr lang="en-US" dirty="0" smtClean="0"/>
              <a:t>The variable-length encoding scheme makes a MUCH more space-efficient message than ASCII: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405703" y="3917592"/>
            <a:ext cx="6469462" cy="7115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233406" y="145141"/>
            <a:ext cx="3388504" cy="19638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405703" y="2631860"/>
            <a:ext cx="4904656" cy="40630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" name="Ink 3"/>
              <p14:cNvContentPartPr/>
              <p14:nvPr>
                <p:custDataLst>
                  <p:tags r:id="rId6"/>
                </p:custDataLst>
              </p14:nvPr>
            </p14:nvContentPartPr>
            <p14:xfrm>
              <a:off x="1256400" y="1012680"/>
              <a:ext cx="7655760" cy="34333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49560" y="1005120"/>
                <a:ext cx="7665120" cy="344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536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Huffman 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Huffman encoding is a way of choosing which characters are encoded which ways, </a:t>
            </a:r>
            <a:r>
              <a:rPr lang="en-US" i="1" u="sng" dirty="0" smtClean="0">
                <a:solidFill>
                  <a:schemeClr val="bg2"/>
                </a:solidFill>
              </a:rPr>
              <a:t>customized to the specific file you are using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Example: character ‘#’</a:t>
            </a:r>
          </a:p>
          <a:p>
            <a:pPr lvl="2"/>
            <a:r>
              <a:rPr lang="en-US" dirty="0" smtClean="0"/>
              <a:t>Rarely used in Shakespeare (code could be longer, say ~10 bits)</a:t>
            </a:r>
          </a:p>
          <a:p>
            <a:pPr lvl="2"/>
            <a:r>
              <a:rPr lang="en-US" dirty="0" smtClean="0"/>
              <a:t>If you wanted to encode a Twitter feed, you’d see # a lot (maybe only ~4 bits) #</a:t>
            </a:r>
            <a:r>
              <a:rPr lang="en-US" dirty="0" err="1" smtClean="0"/>
              <a:t>contextmatters</a:t>
            </a:r>
            <a:r>
              <a:rPr lang="en-US" dirty="0" smtClean="0"/>
              <a:t> #</a:t>
            </a:r>
            <a:r>
              <a:rPr lang="en-US" dirty="0" err="1" smtClean="0"/>
              <a:t>thankshuffman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store the code translation as a tree:</a:t>
            </a:r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715597" y="2648345"/>
            <a:ext cx="2853049" cy="249515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k 4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4204080" y="2478960"/>
              <a:ext cx="3884040" cy="24922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96880" y="2473560"/>
                <a:ext cx="3900600" cy="250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006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Your 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What would be the binary encoding of “hippo” using this Huffman encoding tree?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11000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0101101010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0100110101110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0100010101111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Other/none/more than one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095568" y="1372609"/>
            <a:ext cx="3711011" cy="324549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k 4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660960" y="1634400"/>
              <a:ext cx="7516440" cy="26625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4480" y="1630800"/>
                <a:ext cx="7530120" cy="266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951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5732" y="226806"/>
            <a:ext cx="7707862" cy="488024"/>
          </a:xfrm>
        </p:spPr>
        <p:txBody>
          <a:bodyPr/>
          <a:lstStyle/>
          <a:p>
            <a:r>
              <a:rPr lang="en-US" dirty="0" smtClean="0"/>
              <a:t>Okay, so how do we make the tree?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802633" y="775949"/>
            <a:ext cx="7935786" cy="404677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 smtClean="0"/>
              <a:t>Read your file and count how many times each character occurs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Make a collection of tree nodes, each having a key = # of occurrences and a value = the character</a:t>
            </a:r>
          </a:p>
          <a:p>
            <a:pPr lvl="2"/>
            <a:r>
              <a:rPr lang="en-US" dirty="0" smtClean="0"/>
              <a:t>Example: “c </a:t>
            </a:r>
            <a:r>
              <a:rPr lang="en-US" dirty="0" err="1" smtClean="0"/>
              <a:t>aaa</a:t>
            </a:r>
            <a:r>
              <a:rPr lang="en-US" dirty="0" smtClean="0"/>
              <a:t> </a:t>
            </a:r>
            <a:r>
              <a:rPr lang="en-US" dirty="0" err="1" smtClean="0"/>
              <a:t>bbb</a:t>
            </a:r>
            <a:r>
              <a:rPr lang="en-US" dirty="0" smtClean="0"/>
              <a:t>”</a:t>
            </a:r>
          </a:p>
          <a:p>
            <a:pPr lvl="2"/>
            <a:r>
              <a:rPr lang="en-US" dirty="0" smtClean="0"/>
              <a:t>For now, tree nodes are not in a tree shape</a:t>
            </a:r>
          </a:p>
          <a:p>
            <a:pPr lvl="2"/>
            <a:r>
              <a:rPr lang="en-US" dirty="0" smtClean="0"/>
              <a:t>We actually store them in a Priority Queue (yay!!) based on highest priority = LOWEST # of occurrences</a:t>
            </a:r>
          </a:p>
          <a:p>
            <a:pPr lvl="2"/>
            <a:r>
              <a:rPr lang="en-US" dirty="0" smtClean="0"/>
              <a:t>Next:</a:t>
            </a:r>
          </a:p>
          <a:p>
            <a:pPr lvl="3"/>
            <a:r>
              <a:rPr lang="en-US" dirty="0" err="1" smtClean="0"/>
              <a:t>Dequeue</a:t>
            </a:r>
            <a:r>
              <a:rPr lang="en-US" dirty="0" smtClean="0"/>
              <a:t> two nodes and make them the two children of a </a:t>
            </a:r>
            <a:r>
              <a:rPr lang="en-US" u="sng" dirty="0" smtClean="0"/>
              <a:t>new node</a:t>
            </a:r>
            <a:r>
              <a:rPr lang="en-US" dirty="0" smtClean="0"/>
              <a:t>, with no character and # of occurrences is the sum, </a:t>
            </a:r>
          </a:p>
          <a:p>
            <a:pPr lvl="3"/>
            <a:r>
              <a:rPr lang="en-US" dirty="0" err="1" smtClean="0"/>
              <a:t>Enqueue</a:t>
            </a:r>
            <a:r>
              <a:rPr lang="en-US" dirty="0" smtClean="0"/>
              <a:t> this new node </a:t>
            </a:r>
            <a:endParaRPr lang="en-US" dirty="0"/>
          </a:p>
          <a:p>
            <a:pPr lvl="3"/>
            <a:r>
              <a:rPr lang="en-US" dirty="0" smtClean="0"/>
              <a:t>Repeat until </a:t>
            </a:r>
            <a:r>
              <a:rPr lang="en-US" dirty="0" err="1" smtClean="0"/>
              <a:t>PQ.size</a:t>
            </a:r>
            <a:r>
              <a:rPr lang="en-US" dirty="0" smtClean="0"/>
              <a:t>() == 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500071" y="1430707"/>
            <a:ext cx="4162207" cy="7270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495879" y="3870118"/>
            <a:ext cx="3007715" cy="123565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k 3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4060800" y="1309680"/>
              <a:ext cx="4642200" cy="37864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53960" y="1307160"/>
                <a:ext cx="4656600" cy="379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922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917132" y="2812448"/>
            <a:ext cx="3592476" cy="23310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96715" y="1658530"/>
            <a:ext cx="7707862" cy="488024"/>
          </a:xfrm>
        </p:spPr>
        <p:txBody>
          <a:bodyPr/>
          <a:lstStyle/>
          <a:p>
            <a:r>
              <a:rPr lang="en-US" dirty="0" smtClean="0"/>
              <a:t>Your turn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44406" y="12751"/>
            <a:ext cx="4005994" cy="1645779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750327" y="822792"/>
            <a:ext cx="5061752" cy="37590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chemeClr val="bg2"/>
              </a:solidFill>
            </a:endParaRPr>
          </a:p>
          <a:p>
            <a:endParaRPr lang="en-US" dirty="0" smtClean="0">
              <a:solidFill>
                <a:schemeClr val="bg2"/>
              </a:solidFill>
            </a:endParaRPr>
          </a:p>
          <a:p>
            <a:endParaRPr lang="en-US" dirty="0" smtClean="0">
              <a:solidFill>
                <a:schemeClr val="bg2"/>
              </a:solidFill>
            </a:endParaRPr>
          </a:p>
          <a:p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smtClean="0"/>
              <a:t>If we start with the Priority Queue </a:t>
            </a:r>
            <a:r>
              <a:rPr lang="en-US" u="sng" dirty="0" smtClean="0"/>
              <a:t>above</a:t>
            </a:r>
            <a:r>
              <a:rPr lang="en-US" dirty="0" smtClean="0"/>
              <a:t>, and execute one more step, what do we get?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861917" y="191680"/>
            <a:ext cx="3105150" cy="1466850"/>
          </a:xfrm>
          <a:prstGeom prst="rect">
            <a:avLst/>
          </a:prstGeom>
        </p:spPr>
      </p:pic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5256974" y="281643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(A)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>
            <p:custDataLst>
              <p:tags r:id="rId7"/>
            </p:custDataLst>
          </p:nvPr>
        </p:nvSpPr>
        <p:spPr>
          <a:xfrm>
            <a:off x="5256974" y="1902041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(B)</a:t>
            </a:r>
            <a:endParaRPr lang="en-US" b="1" dirty="0">
              <a:solidFill>
                <a:schemeClr val="bg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762241" y="1933452"/>
            <a:ext cx="3590925" cy="3486150"/>
          </a:xfrm>
          <a:prstGeom prst="rect">
            <a:avLst/>
          </a:prstGeom>
        </p:spPr>
      </p:pic>
      <p:sp>
        <p:nvSpPr>
          <p:cNvPr id="11" name="Rectangle 10"/>
          <p:cNvSpPr/>
          <p:nvPr>
            <p:custDataLst>
              <p:tags r:id="rId9"/>
            </p:custDataLst>
          </p:nvPr>
        </p:nvSpPr>
        <p:spPr>
          <a:xfrm>
            <a:off x="1362027" y="2793300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(C)</a:t>
            </a:r>
            <a:endParaRPr lang="en-US" b="1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" name="Ink 2"/>
              <p14:cNvContentPartPr/>
              <p14:nvPr>
                <p:custDataLst>
                  <p:tags r:id="rId10"/>
                </p:custDataLst>
              </p14:nvPr>
            </p14:nvContentPartPr>
            <p14:xfrm>
              <a:off x="393480" y="-1800"/>
              <a:ext cx="5451840" cy="5057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5920" y="-10440"/>
                <a:ext cx="5467680" cy="507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917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Last two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29610" y="1024737"/>
            <a:ext cx="4394774" cy="26033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293757" y="1024737"/>
            <a:ext cx="3732256" cy="3279910"/>
          </a:xfrm>
          <a:prstGeom prst="rect">
            <a:avLst/>
          </a:prstGeom>
        </p:spPr>
      </p:pic>
      <p:cxnSp>
        <p:nvCxnSpPr>
          <p:cNvPr id="7" name="Straight Connector 6"/>
          <p:cNvCxnSpPr/>
          <p:nvPr>
            <p:custDataLst>
              <p:tags r:id="rId5"/>
            </p:custDataLst>
          </p:nvPr>
        </p:nvCxnSpPr>
        <p:spPr>
          <a:xfrm>
            <a:off x="4856813" y="359541"/>
            <a:ext cx="54106" cy="45497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43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Now assign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We interpret the tree as: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Left child = 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Right child = 1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/>
            <a:r>
              <a:rPr lang="en-US" dirty="0" smtClean="0"/>
              <a:t>What is the code for “c”?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00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010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101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Other/none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022147" y="308928"/>
            <a:ext cx="4406555" cy="4358799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custDataLst>
              <p:tags r:id="rId4"/>
            </p:custDataLst>
            <p:extLst/>
          </p:nvPr>
        </p:nvGraphicFramePr>
        <p:xfrm>
          <a:off x="2246672" y="4095517"/>
          <a:ext cx="155103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393"/>
                <a:gridCol w="464574"/>
                <a:gridCol w="4940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718560" y="2935080"/>
              <a:ext cx="4860720" cy="18529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2080" y="2928600"/>
                <a:ext cx="4876920" cy="186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69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8776" y="359541"/>
            <a:ext cx="7707862" cy="805582"/>
          </a:xfrm>
        </p:spPr>
        <p:txBody>
          <a:bodyPr/>
          <a:lstStyle/>
          <a:p>
            <a:r>
              <a:rPr lang="en-US" dirty="0" smtClean="0"/>
              <a:t>Key question: How do we know when one character’s bits end and another’s begin?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818239" y="1798339"/>
            <a:ext cx="3325761" cy="3289717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custDataLst>
              <p:tags r:id="rId3"/>
            </p:custDataLst>
            <p:extLst/>
          </p:nvPr>
        </p:nvGraphicFramePr>
        <p:xfrm>
          <a:off x="4112342" y="4296886"/>
          <a:ext cx="155103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393"/>
                <a:gridCol w="464574"/>
                <a:gridCol w="4940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4"/>
            </p:custDataLst>
          </p:nvPr>
        </p:nvSpPr>
        <p:spPr>
          <a:xfrm>
            <a:off x="867186" y="1378972"/>
            <a:ext cx="7700963" cy="3288753"/>
          </a:xfrm>
        </p:spPr>
        <p:txBody>
          <a:bodyPr/>
          <a:lstStyle/>
          <a:p>
            <a:r>
              <a:rPr lang="en-US" dirty="0" smtClean="0"/>
              <a:t>Huffman needs delimiters (like the glow-in-the-dark beads), unlike ASCII, which is always 8 bits (and didn’t really need the beads).</a:t>
            </a:r>
          </a:p>
          <a:p>
            <a:endParaRPr lang="en-US" dirty="0"/>
          </a:p>
          <a:p>
            <a:pPr>
              <a:buFont typeface="+mj-lt"/>
              <a:buAutoNum type="alphaUcPeriod"/>
            </a:pPr>
            <a:r>
              <a:rPr lang="en-US" dirty="0" smtClean="0"/>
              <a:t>TRUE</a:t>
            </a:r>
          </a:p>
          <a:p>
            <a:pPr>
              <a:buFont typeface="+mj-lt"/>
              <a:buAutoNum type="alphaUcPeriod"/>
            </a:pPr>
            <a:r>
              <a:rPr lang="en-US" dirty="0" smtClean="0"/>
              <a:t>FALSE</a:t>
            </a:r>
          </a:p>
          <a:p>
            <a:pPr>
              <a:buFont typeface="+mj-lt"/>
              <a:buAutoNum type="alphaUcPeriod"/>
            </a:pPr>
            <a:endParaRPr lang="en-US" dirty="0"/>
          </a:p>
          <a:p>
            <a:pPr marL="0" indent="0"/>
            <a:r>
              <a:rPr lang="en-US" dirty="0" smtClean="0"/>
              <a:t>Discuss/prove it: why or why not?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/>
              <p14:cNvContentPartPr/>
              <p14:nvPr>
                <p:custDataLst>
                  <p:tags r:id="rId5"/>
                </p:custDataLst>
              </p14:nvPr>
            </p14:nvContentPartPr>
            <p14:xfrm>
              <a:off x="344160" y="1961640"/>
              <a:ext cx="5070960" cy="21693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6960" y="1955520"/>
                <a:ext cx="5080680" cy="218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497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9640</TotalTime>
  <Words>1004</Words>
  <Application>Microsoft Office PowerPoint</Application>
  <PresentationFormat>On-screen Show (16:9)</PresentationFormat>
  <Paragraphs>416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MS PGothic</vt:lpstr>
      <vt:lpstr>MS PGothic</vt:lpstr>
      <vt:lpstr>Arial</vt:lpstr>
      <vt:lpstr>Calibri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Topics:</vt:lpstr>
      <vt:lpstr>Getting Started on Huffman</vt:lpstr>
      <vt:lpstr>In a computer, everything is numbers !</vt:lpstr>
      <vt:lpstr>ASCII is an old-school encoding for characters</vt:lpstr>
      <vt:lpstr>ASCII Table</vt:lpstr>
      <vt:lpstr>ASCII Example</vt:lpstr>
      <vt:lpstr>[Aside] Unplugged programming :  The Binary Necklace</vt:lpstr>
      <vt:lpstr>ASCII</vt:lpstr>
      <vt:lpstr>Non-ASCII (variable-length) encoding example</vt:lpstr>
      <vt:lpstr>Huffman encoding</vt:lpstr>
      <vt:lpstr>Your turn</vt:lpstr>
      <vt:lpstr>Okay, so how do we make the tree?</vt:lpstr>
      <vt:lpstr>Your turn</vt:lpstr>
      <vt:lpstr>Last two steps</vt:lpstr>
      <vt:lpstr>Now assign codes</vt:lpstr>
      <vt:lpstr>Key question: How do we know when one character’s bits end and another’s begin?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169</cp:revision>
  <cp:lastPrinted>2015-10-23T18:01:48Z</cp:lastPrinted>
  <dcterms:created xsi:type="dcterms:W3CDTF">2014-04-02T04:36:08Z</dcterms:created>
  <dcterms:modified xsi:type="dcterms:W3CDTF">2015-11-02T23:45:03Z</dcterms:modified>
</cp:coreProperties>
</file>