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2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3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4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5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ink/ink1.xml" ContentType="application/inkml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ink/ink15.xml" ContentType="application/inkml+xml"/>
  <Override PartName="/ppt/ink/ink16.xml" ContentType="application/inkml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">
  <p:sldMasterIdLst>
    <p:sldMasterId id="2147483648" r:id="rId1"/>
    <p:sldMasterId id="2147483699" r:id="rId2"/>
  </p:sldMasterIdLst>
  <p:notesMasterIdLst>
    <p:notesMasterId r:id="rId29"/>
  </p:notesMasterIdLst>
  <p:handoutMasterIdLst>
    <p:handoutMasterId r:id="rId30"/>
  </p:handoutMasterIdLst>
  <p:sldIdLst>
    <p:sldId id="304" r:id="rId3"/>
    <p:sldId id="310" r:id="rId4"/>
    <p:sldId id="311" r:id="rId5"/>
    <p:sldId id="312" r:id="rId6"/>
    <p:sldId id="313" r:id="rId7"/>
    <p:sldId id="325" r:id="rId8"/>
    <p:sldId id="319" r:id="rId9"/>
    <p:sldId id="342" r:id="rId10"/>
    <p:sldId id="320" r:id="rId11"/>
    <p:sldId id="327" r:id="rId12"/>
    <p:sldId id="326" r:id="rId13"/>
    <p:sldId id="322" r:id="rId14"/>
    <p:sldId id="328" r:id="rId15"/>
    <p:sldId id="324" r:id="rId16"/>
    <p:sldId id="315" r:id="rId17"/>
    <p:sldId id="331" r:id="rId18"/>
    <p:sldId id="332" r:id="rId19"/>
    <p:sldId id="333" r:id="rId20"/>
    <p:sldId id="334" r:id="rId21"/>
    <p:sldId id="318" r:id="rId22"/>
    <p:sldId id="316" r:id="rId23"/>
    <p:sldId id="335" r:id="rId24"/>
    <p:sldId id="336" r:id="rId25"/>
    <p:sldId id="337" r:id="rId26"/>
    <p:sldId id="339" r:id="rId27"/>
    <p:sldId id="341" r:id="rId28"/>
  </p:sldIdLst>
  <p:sldSz cx="9144000" cy="5143500" type="screen16x9"/>
  <p:notesSz cx="6858000" cy="9144000"/>
  <p:custDataLst>
    <p:tags r:id="rId31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3623"/>
    <a:srgbClr val="8C1515"/>
    <a:srgbClr val="DBCECC"/>
    <a:srgbClr val="EEE8E7"/>
    <a:srgbClr val="BBB7B7"/>
    <a:srgbClr val="8D3C1E"/>
    <a:srgbClr val="D6DDD3"/>
    <a:srgbClr val="EDE8DD"/>
    <a:srgbClr val="C2B7A1"/>
    <a:srgbClr val="9188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08" autoAdjust="0"/>
    <p:restoredTop sz="92572" autoAdjust="0"/>
  </p:normalViewPr>
  <p:slideViewPr>
    <p:cSldViewPr snapToGrid="0" snapToObjects="1">
      <p:cViewPr varScale="1">
        <p:scale>
          <a:sx n="100" d="100"/>
          <a:sy n="100" d="100"/>
        </p:scale>
        <p:origin x="706" y="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44DB8F8-E895-410D-A5AD-44A639EFD162}" type="datetimeFigureOut">
              <a:rPr lang="en-US"/>
              <a:pPr/>
              <a:t>11/4/2015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3A117E2-640C-44F3-8A58-135A19B62F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150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44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01.51724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3-11-01T18:25:27.2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Group>
    <inkml:annotationXML>
      <emma:emma xmlns:emma="http://www.w3.org/2003/04/emma" version="1.0">
        <emma:interpretation id="{1AA51378-A120-409C-A271-6A7D8D32AA2B}" emma:medium="tactile" emma:mode="ink">
          <msink:context xmlns:msink="http://schemas.microsoft.com/ink/2010/main" type="inkDrawing"/>
        </emma:interpretation>
      </emma:emma>
    </inkml:annotationXML>
    <inkml:trace contextRef="#ctx0" brushRef="#br0">3576 5239 0</inkml:trace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04T08:40:00.955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-2-91 5 0,'0'-19'2'0,"3"45"5"0,-3-26-4 16,0 6 1-16,0-6 0 16,0 0-1-16,0 0 1 0,0 6 0 15,0-6 0-15,0 7-3 16,0 2 1-16,0-2 0 16,0 9 0-16,0 3 1 15,0 13 0-15,0 6-2 16,4 7 1-16,0 9-2 15,0 13 1-15,0 20-1 16,-4 12 0-16,0-4-1 16,0-2 1-16,0-10 0 15,0-3 1-15,0-7-1 16,0 1 1-16,4-14-2 16,0-8 0-16,-1-8-4 15,1-15 1-15,4-6-5 16,-5-5 0-16,5-8-2 0,-4 0 1 15,-4-10 6-15,4-4 1 16</inkml:trace>
  <inkml:trace contextRef="#ctx0" brushRef="#br0" timeOffset="1847.5804">51-161 5 0,'16'3'2'0,"26"7"6"0,-27-10-4 16,4 0 0-16,8 0 0 16,4-3-2-16,7 3 1 15,4-4 0-15,4-2 0 16,4-3-1-16,7-1 1 15,8 4-2-15,16-4 0 16,0-6-1-16,3 0 0 16,5-3 0-16,-2 0 1 0,2 0-2 15,-5 9 1-15,-4-3 0 16,-7 1 0-16,-4 5 0 16,-4-2 1-16,-4 2 0 15,-7 4 1-15,-1-4-3 16,1 1 0-16,-4 6 1 15,4 0 1-15,-11 0-1 16,-5 0 0-16,-4 0 1 16,-3 0 0-16,-8 0 1 15,0 0 0-15,-4 0 0 16,-4 0 1 0,1 0-1-1,-1 0 0-15,0 3-2 16,1 0 0-16,-1 4-1 15,-3-4 1-15,-1 0 1 0,-4 1 0 16,1-4 1-16,0 0 1 16,-8 0-3-16,4 3 1 15,0 0 0-15,-1 0 0 16,1 0-2-16,0-3 1 16,3 0 1-16,-3 4 1 15,1-2-2-15,-2 2 0 16,-3-4 0-16,4 6 1 15,0 0-1-15,0 4 1 16,-1 0 0-16,1 6 0 16,0 0-1-16,0 3 1 15,0 3-2-15,0 11 0 16,0 1 1-16,-1 8 1 16,1 9-1-16,0 6 1 0,0 1-1 15,3 6 0-15,-2 12 0 16,-2 14 0-16,1 5-1 15,-4 4 1-15,0 7 1 16,0-4 0-16,0 16-2 16,0-6 1-16,0 0-1 15,4-4 1-15,0-2 1 16,-1-4 0-16,1 4 0 16,0-2 0-16,0 2-2 15,0-10 1-15,0 6 0 16,3 3 1-16,-3-3-1 15,0-12 1-15,3 12-1 16,2-15 0-16,-2-4 0 0,1-4 0 16,3 1 1-16,1-7 0 15,-1 1-2-15,0-4 1 16,-3-9 2-16,0 0 0 16,-4-7-2-16,3-6 0 15,1-7 0-15,-4-6 0 16,-4-6 0-16,0-3 0 15,0-4 0-15,0-6 0 16,0-7-1-16,-4 1 1 16,-4-10 0-16,-7 3 0 15,0-3 0-15,-4-3 1 16,-4 0-2-16,-8-4 1 0,-7 4-1 16,-4-13 0-16,-9 4 0 15,-2-1 1-15,-4 0-1 16,-9 3 1-16,1 1-2 15,1-1 0-15,-10-3 1 16,-7 1 0-16,1 6 1 16,-9-1 0-16,5 1-1 15,4 6 1-15,4 0-1 16,-1 0 0-16,-4 6 0 16,9-3 1-16,-1 1-1 15,4-2 1-15,8 5 0 16,4-4 1-16,6 0-1 15,6 0 0-15,3 1-1 16,-6-4 0-16,10 0 2 16,4 6 0-16,3-6-1 0,8 3 0 15,4-9 3-15,4 6 0 16,-1-3-3-16,5-4 0 16,0 4-1-16,3-9 1 15,4-1 0-15,0-3 0 16,0-7 0-16,1-2 1 15,-1 2-1-15,4-9 1 16,-4 1-1-16,4-4 1 16,0-1 0-16,0 1 1 15,0-3-1-15,-4 3 0 0,1-4-1 16,-2-2 1 0,-2-4-1-16,3-3 1 0,-4 1-1 15,1-8 0-15,-1-6 0 16,0-9 0-16,1 3 0 15,-5-10 0-15,0 4 0 16,5-19 0-16,-1-1 0 16,1-9 0-16,-1 0 0 15,0 12 0-15,1 4-4 16,3 6 0-16,-4 6-1 16,1 1 0-16,-1 2-5 15,0 11 1-15,1 3-16 16,-1 6 0-16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04T08:40:38.611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3689-367 8 0,'0'-7'4'0,"0"4"8"0,0 3-5 0,4-3-4 15,0 0 1-15,4 0-2 16,-1 0 1-16,4 0-2 16,1-1 1-16,3-2-2 15,5 2 1-15,14 1-1 16,4 0 0-16,8-4 2 15,4-2 0-15,11 0-2 16,8-1 0-16,7 4-1 16,12-1 1-16,4 4-1 15,7-4 1-15,-7 1 0 16,-8 3 1-16,-3 0-2 16,-9 0 1-16,-3 0 0 0,-4 3 0 15,-11 0 0-15,-9 3 0 16,-6-3 1-16,-9 3 1 15,-3 0-2-15,-4-3 0 16,-8 0-1-16,1 3 1 16,-5 0 0-16,-3 0 1 15,0 1 0-15,-1-1 0 16,-7-3-1-16,4 3 1 16,0 4 1-16,-4-1 0 15,0 4-2-15,0-1 1 16,-4 0 0-16,0 1 1 15,4 0-3-15,-3 9 1 16,-1 7 0-16,-1 5 0 0,2 2 1 16,-1 11 0-16,0 4 1 15,0 3 0-15,4 7 0 16,-3 2 0-16,3 7-1 16,-4 7 1-16,8-4-1 15,-1 6 0-15,1 1 0 16,0-4 1-16,0 4-3 15,-4 6 1-15,0 10 0 16,0 2 1-16,0-2-1 16,-4-4 0-16,0 10-1 15,0 10 1-15,-3-7 2 16,3 3 0-16,-4 4-4 16,0-7 1-16,1-3 1 0,-1-9 0 15,1-4 0-15,2 6 1 16,-2-6-1-16,-1-9 0 15,5-1 0-15,-5 8 0 16,5-8 0-16,-2 4 1 16,1-6-1-16,1-5 0 15,-1-1 0-15,0-4 0 16,0-4-1-16,1-9 1 16,-1-3 1-16,4-3 0 15,0-10-1-15,-4-10 1 16,4-2 0-16,0-1 0 0,0-9-1 15,-4-3 1-15,0-1-1 16,0-2 1-16,0 2-1 16,-3-6 0-16,-1 4 0 15,-4-4 1-15,-3 3-1 16,0 1 1-16,-4-4-1 16,-4 4 1-16,-3-4 0 15,-9 0 1-15,1-3-3 16,-9 0 1-16,-3-3 1 15,-7 0 0-15,-4-7-1 16,-8 3 1-16,0 1-1 16,-1-1 0-16,-10 1 0 15,0 3 0-15,7-3 0 16,4-1 0-16,3 1-1 16,6 6 1-16,9 0 0 0,5 0 1 15,8 0-3-15,3-3 0 16,9-1-5-16,2 1 0 15,5 0-4-15,0 0 1 16,3-7-11-16,5 7 1 16,3-9 13-16,8 2 0 15</inkml:trace>
  <inkml:trace contextRef="#ctx0" brushRef="#br0" timeOffset="-1607.0369">3689-383 7 0,'-4'-6'3'0,"4"3"5"16,0 3-4-16,0 0 0 15,0 0 1-15,0-4-6 16,0 4 1-16,0 0 3 15,0 0 0-15,0 7 0 16,0-1 0-16,0 0-2 16,0 10 1-16,0 4-1 15,0 5 0-15,0 7-1 0,0 3 0 16,4 6 0-16,-4 4 1 16,0 3 1-16,0 10 1 15,0 9-3-15,0 22 1 16,0-3-1-16,0 10 1 15,0-4 0-15,4-2 0 16,0-7 0-16,-4 6 0 16,0 1 0-16,0-8 0 15,0-1-1-15,-4-8 0 16,0 0 2-16,0 7 1 0,1 6-2 16,-5 0 0-16,4-2-1 15,-3 15 0-15,-1-13 0 16,-4 9 1-16,1-2-1 15,4-4 0-15,-5 10 0 16,0-10 1-16,5-5 0 16,-1-1 0-16,0-1-1 15,4-1 0-15,1-2 1 16,-1 4 0-16,4-3-2 16,0-3 1-16,0-7 0 15,0-10 1-15,4-9-2 16,-4-6 0-16,0-9 1 15,3-8 0-15,-3-5-5 16,0-1 1-16,0-13-3 16,0-2 0-16,0-7-5 15,0 0 1-15,0-7-2 0,0 1 1 16</inkml:trace>
  <inkml:trace contextRef="#ctx0" brushRef="#br0" timeOffset="5705.8252">4290 2400 12 0,'-12'-6'6'0,"4"6"5"0,8 0-5 16,0 0-1-16,0-3 1 15,0 3-2-15,0 0 0 0,4 0-6 16,4 0 1-16,0 0 1 16,3 0 1-16,4-3 0 15,12-4 0-15,0 7-2 16,4 0 1-16,7 4 0 16,4-1 1-16,3 0-1 15,2-3 1-15,2 3-3 16,1-9 1-16,0 6 1 15,7 0 0-15,-4-3 0 16,1 6 0-16,-4-6-1 16,-5-1 1-16,-2 1-1 15,-5 0 1-15,-3-7 0 16,-5 7 1-16,0 0-3 16,-3 3 1-16,-4-6 0 0,-4 9 1 15,-3-6-1-15,-1 0 0 16,-3 0 2-16,-1 3 1 15,-3-7-3-15,-5 7 0 16,-3-3 1-16,0-4 0 16,0 4 0-16,-3 0 1 15,-5-4-2-15,-3 4 1 16,-1 0 0-16,1 0 0 16,-5-6 0-16,5-1 1 15,-1 3-1-15,-3-6 1 16,7 1 0-16,-3-1 0 15,4 10-3-15,3-10 1 0,-1 7 0 16,10-4 1 0,-1 7 0-16,7 0 1 0,4 3-2 15,8 3 1-15,4 6 0 16,0 1 0-16,3-3-2 16,4-1 1-16,1 4 1 15,-1-7 0-15,0 3 0 16,-10 7 1-16,-5-13-1 15,-4 6 0-15,-4 1 3 16,-2-4 0-16,-6 7-3 16,-6-10 1-16,-2 6 0 15,-2 0 0-15,-5 10 0 16,-3-3 0-16,0 0-3 16,0-1 1-16,-1-2-5 0,-3 0 1 15,4 2-8-15,3 1 0 16,1-7 6-16,-1 1 0 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04T08:40:45.359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127-23 2 0,'-8'-6'1'0,"13"6"3"0,-5 6 0 0,0-6 1 15,7 4 0-15,1-1 1 16,-5 0 0-16,5 1-4 15,-5 2 0-15,6 4 0 16,-6-1 1-16,5 4 0 16,-8-4 0-16,4 8-1 15,-4 4 0-15,0 6 0 16,-4 7 1-16,0 11 0 16,0 0 0-16,-3 12-3 15,-1 4 0-15,0 3 2 0,1 6 0 16,-1 9-2-16,-4 11 1 15,5-3-2-15,-4 12 1 16,3-4 1-16,0 4 0 16,0 7 0-16,5-2 0 15,-5 2-2-15,4-14 0 16,1-2 2-16,-6 0 1 16,2-1-3-16,-1 0 0 15,1 4 2-15,3-7 0 16,4-6-2-16,-4-7 1 15,4 1 0-15,0-5 0 16,0 5 0-16,0 3 0 16,0-7-1-16,0 0 1 0,0-3 0 15,0-6 1-15,0-7-1 16,0-6 1-16,0-9-3 16,0-1 1-16,-4-10-4 15,4-2 0-15,-4-10-5 16,0-4 1-16,4-12-11 15,-3-12 1-15</inkml:trace>
  <inkml:trace contextRef="#ctx0" brushRef="#br0" timeOffset="1284.1163">184 83 8 0,'-7'-7'4'0,"14"4"4"16,1 3-5-16,4-3-1 0,3 0 1 15,0-3-1-15,4 0 0 16,4-1 1-16,4 1 0 16,8-1-1-16,7-3 0 15,15 4-3-15,0-3 0 16,9-7 2-16,-1 6 0 16,1 0-1-16,-5-5 0 15,0 2 0-15,0 3 0 16,-12 4 0-16,-2-1 1 15,-13 1-1-15,-3 3 0 16,-9 0-1-16,-2 0 1 16,-9 3 2-16,0 3 0 15,-2-3-1-15,-2 6 0 0,-3 0 0 16,-4-3 0-16,0 4-1 16,0 3 1-16,-4-1 0 15,0 4 1-15,1 9-3 16,-6 10 1-16,6 7 1 15,-5 12 0-15,1 6-1 16,-5 10 0-16,0 10 1 16,-3 9 0-16,0 7-2 15,0 15 1-15,3 3 0 16,0 2 1-16,1-5 0 16,4-2 1-16,-5 8-2 15,8-8 0-15,4 2 0 16,0-2 0-16,0-4 0 15,0 0 1-15,0 6-1 16,0-2 0-16,-4-11 1 0,1-5 0 16,-5-4-2-16,1-6 1 15,3-7 0-15,-1 4 0 16,2-1-1-16,3-12 0 16,0-6 2-16,3-1 1 15,2 0-3-15,-1-2 0 16,-4-11 1-16,3-5 1 15,-3-1 0-15,0-3 0 16,0-3 1-16,0 0 0 16,0-7-1-16,0-2 1 15,0-7-3-15,0 0 1 16,0-3 2-16,-3-3 0 0,-1-1-1 16,-1-3 0-16,2 0-1 15,-5 1 1-15,1-4-1 16,-5 1 1-16,0-4-1 15,-3 3 0-15,-4-3 1 16,-3 3 1-16,-5-3-1 16,0-3 0-16,-4 6-1 15,0-3 0-15,-7 0-1 16,-4-3 0-16,-4-4 1 16,4 1 0-16,-5 2 1 15,5-2 0-15,-3 3-2 16,-2 0 1-16,1 3 0 15,5 0 0-15,-1-3 0 0,11 3 1 16,0 0-6-16,8 0 0 16,4-3-5-16,4 0 1 15,3-4-7-15,9 1 0 16,3-1 6-16,3 1 0 16</inkml:trace>
  <inkml:trace contextRef="#ctx0" brushRef="#br0" timeOffset="4629.9613">276 2327 9 0,'4'-6'4'0,"3"9"8"0,-7-3-5 15,9-3-5-15,-6 6 1 16,-3-3 1-16,4 3 0 15,0 4-1-15,-4 6 1 0,0 5-1 16,0 12 0-16,-4 11-4 16,0 10 0-16,1 3 1 15,-2 0 0-15,1-3 0 16,1 0 0-16,-1-12 0 16,4-7 0-16,0-7 1 15,0-6 0-15,4-6-2 16,-1-3 1-16,6-7 0 15,2-3 1-15,0 3-1 16,5-9 0-16,3 6-2 16,8 3 1-16,0-6 1 15,7 3 0-15,-3 0-2 16,3 3 0-16,1 0 1 16,-5-3 0-16,1 0 1 15,0 3 1-15,-4-6-1 0,0 0 0 16,-9-3 0-16,-2 3 1 15,-1-1 1-15,-4 1 0 16,-2-3-3-16,-2-4 1 16,1 3 0-16,-5 1 1 15,-3 0-2-15,0-4 1 16,4 1 0-16,0-1 1 16,-4-6 0-16,0 7 1 15,4-4-2-15,0-13 1 16,-4 1 0-16,4 2 1 15,-4-2-2-15,0-4 1 0,0-3 0 16,0-3 0-16,0 3 1 16,0 3 0-16,-4-6-1 15,0 4 0-15,-4 8 0 16,-3 7 0-16,-4 4-3 16,-5-1 0-16,-3 9 3 15,-7 1 0-15,-5 3-3 16,-14 7 1-16,-2 2 0 15,1-2 1-15,8-1-7 16,-3 3 1-16,6-6-9 16,5 4 0-16,7 0 3 15,4-1 1-15</inkml:trace>
  <inkml:trace contextRef="#ctx0" brushRef="#br0" timeOffset="5278.0214">280 2372 13 0,'-4'-4'6'0,"8"4"4"0,-4 0-6 16,0 0 1-16,7 4 1 16,2 2-3-16,-2 4 1 15,4 3 0-15,5 12 1 16,3 4-5-16,4 6 0 16,8 10 0-16,3-1 1 15,-4 1-1-15,1-7 0 16,-4 4-1-16,0-7 1 15,-4-6 0-15,-3-1 0 16,-5-5 0-16,0-1 0 16,-3-3-2-16,-5-3 1 0,1-9-13 15,0 5 1-15,-8-12-2 16,0 0 1-16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04T08:40:40.007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-68-1479 8 0,'-8'0'4'0,"12"-7"6"15,-4 4-4 1,4 3 0 0,-4 0 0-16,0 0-3 15,7-3 1-15,-3 9-3 0,-4 7 0 16,4 4 2-16,-4 1 0 15,3 8-3-15,2 6 0 16,-1 6 2-16,-4 10 1 16,3 9-2-16,-3 4 0 15,0-8-1-15,0 4 0 16,0-2-1-16,-3-4 1 16,3-3 2-16,0-10 1 15,3-6-5-15,1-7 1 16,4-5 1-16,3-8 1 15,1-6-1-15,3-2 1 16,4-1-1-16,3-6 0 16,2-1-1-16,3-2 0 15,4 0 2-15,0 0 1 0,3 3-2 16,0 3 0-16,4 0-1 16,8 3 0-16,-1 3 2 15,10 0 0-15,-9 0-2 16,-1-2 0-16,1 2 1 15,0-2 1-15,-4-4-2 16,-7 3 1-16,-4 0 0 16,-5-3 1-16,-7 0-2 15,-3 0 0-15,-1 3 2 16,-3-3 1-16,-5-3-2 16,-3 3 0-16,0-6-2 15,-4-1 1-15,0 0 3 16,-4 1 0-16,0-3-4 0,0-4 0 15,1 0 4-15,-6-3 0 16,6-3-2-16,-1-7 0 16,0 1 0-16,0-10 1 15,1-7-2-15,3-6 1 16,0-6-1-16,0-3 1 16,3 4 1-16,1-1 0 15,0 3-3-15,0 6 1 16,-1 0 2-16,6 10 0 15,-2 10-1-15,-3 2 1 16,0-2-2-16,-4 6 0 16,0-1 1-16,0 8 1 15,-4 2-2-15,-4 4 1 0,-4-1 0 16,-3 1 1-16,-8 6 0 16,-7 0 1-16,-5 0-3 15,-7 0 0-15,-11 0 1 16,-1-3 0-16,1 3-1 15,-1 0 1-15,-3 0-2 16,10 0 1-16,5 0-4 16,4 6 0-16,8-3-7 15,3 1 1-15,8 2-4 16,4 1 0-16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04T08:40:41.177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49 104 12 0,'8'0'6'0,"-12"-9"4"0,4 9-7 16,0-3 2-16,0-1 0 15,0 4-3-15,0-3 0 16,4 10 0-16,-4-4 0 16,0 9 0-16,-4 7 0 15,-3 10-2-15,3 3 1 16,-4 3 0-16,0 16 0 15,1-3-2-15,3-3 1 16,0-6-1-16,0-1 1 16,0-6 2-16,4-6 0 15,0-1-3-15,4-9 0 0,4-6 0 16,3-7 1-16,5 0 0 16,3-3 1-16,4-6-1 15,4 2 0-15,-1-2 1 16,5-1 0-16,3 4-1 15,1 3 0-15,3-3-2 16,0 6 1-16,9 7 1 16,6 0 1-16,-4-1-1 15,1-3 0-15,-5-3 1 16,2 4 0-16,-2 3-2 16,-6-7 1-16,-5-3-1 15,-3 6 1-15,-4-6 0 16,-5 4 1-16,-2-1-1 15,-5-3 1-15,-3 0-2 0,-5 0 1 16,1-7 1 0,-4 4 1-16,-1 0 0 0,-3-7 1 15,0-6-3-15,-3 4 0 16,-1-8-1-16,0-5 1 16,0-1 0-16,1-12 1 15,3-3-2-15,0-4 1 16,0 0-1-16,3-3 0 15,1 3 2-15,0 4 1 16,0 6-3-16,-1 5 1 16,1 2 0-16,-4 9 1 15,0 3-2-15,-4 3 0 16,1 0 1-16,-5 7 0 0,-3 2 3 16,-1 4 0-16,-7-3-2 15,-4 0 0-15,-4 3 1 16,-4 3 1-16,-3 0-4 15,-12-3 0-15,-11-3 0 16,-4 0 1-16,-1 0 0 16,2 0 1-16,-6 0-1 15,13 6 0-15,3 0-7 16,8 0 0-16,8 3-3 16,7-6 1-16,8 7-7 15,8-7 0-15,2 3 12 16,9 4 0-16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04T08:40:20.849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318 253 8 0,'0'-9'4'0,"11"-4"7"16,-7 9-3-16,3 1-4 15,2 0 1-15,-6-4-2 0,1 4 0 16,0 0-1-16,0 0 1 16,-4 3-3-16,0 0 1 15,0 6 1-15,0 7 1 16,0 3-2-16,-4 6 0 15,0 8 1-15,4-2 0 16,0 10-1-16,-4 1 1 16,4 2-4-16,0-2 1 15,4-5 0-15,0-1 1 16,-4-1 2-16,0-7 0 16,4-3-4-16,0 1 0 15,-1-8 4-15,1 2 0 16,1-4-4-16,-5-1 1 15,0-6 1-15,3 1 1 0,-3-7-3 16,0 0 1-16,0 0-1 16,0 0 1-16,0 0 0 15,0 0 1-15,0-3 0 16,0 3 1-16,0 0-2 16,0 0 0-16,0 0-2 15,4-7 1-15,-4 7-3 16,4 0 0-16,-4-9-3 15,3 3 0-15,5-4-1 16,-4-3 0-16,4 0 6 16,0-2 0-16</inkml:trace>
  <inkml:trace contextRef="#ctx0" brushRef="#br0" timeOffset="586.37">502 355 8 0,'0'10'4'0,"7"-10"3"0,-7 0-4 15,0 0 0-15,0 0 0 0,0 0 2 16,0 0 0-16,0 0-5 16,0 0 1-16,0 0 1 15,0 0 1-15,0 6-3 16,0-3 1-16,-3 7 1 16,-1 0 1-16,-4 2-3 15,-3-6 1-15,-1 7 0 16,-3 4 0-16,-1-2-1 15,1-2 1-15,-4 0-2 16,4-3 1-16,4-1 0 16,-1 0 1-16,4-2 0 15,0-1 0-15,1-6-1 16,2 4 1-16,5-4 0 0,5 0 0 16,2 0-1-16,1 0 0 15,0 0 1-15,4 6 1 16,2 4-3-16,-2-1 1 15,4 4-1-15,-2 3 1 16,2-6 0-16,-1 5 1 16,-4-2-1-16,5-3 1 15,-4 0-2-15,0-4 0 16,-1 0-3-16,0 0 1 16,-3-3-6-16,0-3 1 15,-1-6-6-15,1 0 0 16,-5 0 10-16,1-1 1 15</inkml:trace>
  <inkml:trace contextRef="#ctx0" brushRef="#br0" timeOffset="1081.5818">628 547 10 0,'-3'-10'5'0,"10"7"4"16,-7 3-6-16,0 0 1 16,4 0 0-16,0-3-4 15,0 0 1-15,3-1 1 16,1-2 1-16,0-1-3 16,-1 1 0-16,1 0 0 15,-1-3 0-15,2 2-2 0,-2-3 1 16,-3 1 2-16,-1-7 0 15,-3 0-1-15,0 6 1 16,0 0-1-16,0 1 1 16,-3 3-1-16,-1 0 1 15,-3-1-2-15,-2 4 0 16,2 3 2-16,-5 10 1 16,5 5-1-16,-5 1 0 15,5 4-1-15,-1 2 0 16,4 0 0-16,0 0 1 15,4 1-2-15,0 2 1 16,4-5 1-16,4-4 1 0,-1-4-3 16,5-6 1-16,-1 1-1 15,1-4 1-15,0 0-3 16,-1 4 1-16,0-7-4 16,-3 3 1-16,0 0-7 15,3 1 0-15,-3-8 9 16,-5 1 0-16</inkml:trace>
  <inkml:trace contextRef="#ctx0" brushRef="#br0" timeOffset="1593.1766">766 365 11 0,'-4'0'5'0,"12"9"5"0,-4 4-6 16,0-3-3-16,0 5 0 16,-1 11 1-16,1-10 0 15,3 3-1-15,2-2 1 16,2-5-2-16,0-3 1 16,1-2-1-16,-1-4 1 15,1 0-1-15,4-6 0 16,-5-7 0-16,0 1 0 15,1-3 0-15,-1-11 0 16,-3 4-1-16,0-4 1 0,-1 7 1 16,-3 4 1-16,0-1 0 15,0 3 0-15,0 4-1 16,-4-1 0-16,0 7-2 16,0 0 1-16,0 7 2 15,0 9 0-15,0 3-1 16,0 7 0-16,3 5 1 15,-3-5 0-15,4 9-1 16,-4-3 1-16,0 4 0 16,0-5 0-16,-4-2-2 15,4-3 1-15,-3 2-2 16,-5-9 1-16,4-3-1 16,-3-4 1-16,-2-3-5 15,2-5 0-15,0-8-11 16,-1-2 0-16,0 0 5 0,0-3 1 15</inkml:trace>
  <inkml:trace contextRef="#ctx0" brushRef="#br0" timeOffset="-13450.7461">0 199 9 0,'4'-19'4'0,"-4"22"6"0,0-3-5 0,0 0 0 16,4-3 0-16,-1-1-6 15,5 4 0-15,-8 0 5 16,3 4 0-16,6 2-3 15,-6 1 0-15,1 5 1 16,0 7 1-16,0 7-2 16,-4 16 0-16,4 2-2 15,-4 11 1-15,0 5-1 16,0-3 1-16,0 1 1 16,0-7 0-16,0-7-1 15,0-2 0-15,3-7 0 16,1-7 0-16,-4-2 0 0,5-7 1 15,-2-3 1-15,5-3 1 16,-1-4-4-16,5-3 1 16,0-3-1-16,2 1 0 15,2-4 2-15,3 0 1 16,4 0-2-16,8 0 1 16,4 0-3-16,7 3 1 15,3-3 3-15,9-7 0 16,-1 1-3-16,5 0 1 15,-1 0 0-15,1 3 0 16,3-4 0-16,1 7 0 16,2 3-1-16,-2-3 0 15,0 4 1-15,-5-1 1 0,-4 3-1 16,-2-3 1-16,-6 3-2 16,-6 1 1-16,-5-1 0 15,1 1 0-15,-5-1 0 16,5-2 1-16,-8-1-1 15,-5 0 0-15,-2 0-1 16,-5 0 1-16,-3 0 0 16,-1-3 0-16,-7-3 1 15,0 3 0-15,-4-3-2 16,0 0 1-16,0 0 1 16,-4-7 1-16,0-3-1 15,0 0 0-15,4-2-2 16,-3-2 0-16,-1-2 3 15,-1-3 0-15,2-1-3 0,-1-7 0 16,-3-18 1-16,3-3 1 16,0-10-2-16,0-9 1 15,4-7-1-15,4 4 0 16,-4 12 1-16,4 0 0 16,-4 13 1-16,0 7 0 15,0 12-2-15,0 0 1 16,0 7 1-16,-4 3 1 15,-4-1-4-15,0 11 1 16,1 3 1-16,-4 6 1 16,-5 0-1-16,-3 6 0 15,-4-3-1-15,-1 3 1 16,-2 4 1-16,-12 7 0 0,-5-5-1 16,-10 1 0-16,-12 0-1 15,-4-4 1-15,-8 4 0 16,-8-4 0-16,-10 4-1 15,-4-6 1-15,6-1 1 16,9 1 0-16,8-1-2 16,11-3 0-16,3-3-8 15,9 3 1-15,10 0-9 16,9-3 1-16,7 0 9 16,8 3 1-16</inkml:trace>
  <inkml:trace contextRef="#ctx0" brushRef="#br0" timeOffset="2628.4299">100 1245 11 0,'-5'-12'5'0,"5"5"4"0,0 7-6 16,0 0 5-16,0 0 0 15,0 0-6-15,5 0 0 16,-5 0-1-16,4 3 1 15,-1 7 0-15,1-4 1 16,-4 10-1-16,4 3 1 16,-1 10 1-16,1 9 0 0,0 10-3 15,4 9 1-15,0 14-2 16,-1-7 1-16,1-4-1 16,-1-2 0-16,1-7-1 15,0-7 0-15,0-5-1 16,-1-7 0-16,1-10-5 15,-4-6 1-15,0-6-8 16,-4-10 0-16,0-7 1 16,0-6 1-16</inkml:trace>
  <inkml:trace contextRef="#ctx0" brushRef="#br0" timeOffset="3544.1626">184 1242 16 0,'-4'-16'8'0,"12"6"2"0,-8 10-8 15,3-3 0-15,9 3 1 16,-4-6-2-16,3-1 0 16,5 4 0-16,2 3 0 15,10 0 1-15,2-3 0 0,8 0-1 16,4 0 0-16,4 3-1 16,4-7 0-16,4 7 0 15,4 0 0-15,10 4-1 16,-2-4 0-16,3-4 0 15,0-2 0-15,-9 9 2 16,-6-6 1-16,0-4-3 16,-8 1 1-16,0-4 0 15,-4 7 0-15,4 6 0 16,-7-6 1-16,-1 0-2 16,-7 3 1-16,-5-6 0 15,-3 9 0-15,-3-3 1 16,-5 0 0-16,-4 0 2 15,-3 3 1-15,0 3-3 0,-5-9 0 16,-3 3 1-16,0 6 1 16,0-6-4-16,0 0 1 15,0 0 2-15,-3 7 1 32,-1-4-4-32,0 4 0 15,0 2 1-15,0 4 1 16,0 6-1-16,1 1 1 15,-1 8-2-15,4 4 1 16,0 16 1-16,0 0 0 16,4 6-2-16,-4-6 0 15,3 6 2-15,-3-9 0 16,4-6-2-16,0-8 1 16,0 1 0-16,0-6 1 0,0-7-2 15,-4-3 1-15,0-3 0 16,-4 0 0-16,-4-13 0 15,0-4 0-15,-7 4 0 16,-4-9 0-16,-4-4 0 16,-4 9 0-16,-7 1 0 15,-12 0 0-15,-4 6 0 16,-12 7 0-16,-7 0 0 16,-11 3 0-16,0 2 0 15,-5 5 0-15,1-4 1 16,0-4 0-16,7-2-1 15,4-4 0-15,8 7 1 16,15-3 0-16,12-4-3 0,7-3 0 16,9-3-4-16,10-3 0 15,8 0-9-15,11-3 0 16,9-1 2-16,3 7 0 16</inkml:trace>
  <inkml:trace contextRef="#ctx0" brushRef="#br0" timeOffset="4506.0582">280 1472 12 0,'0'-7'6'0,"11"4"5"15,-11 3-5-15,4 0-3 16,-1-3 0-16,-3 3-2 16,0 0 0-16,4 3 0 15,1 4 1-15,2 6 0 0,1 2 1 16,-1 11-3-16,4-1 1 16,1 4-1-16,4 3 0 15,-1-6 1-15,4 2 0 16,-3-5-2-16,-5-8 1 15,0 2 1-15,1-7 1 16,0-1-1-16,-5-9 0 16,0-6-1-16,-2-1 1 15,2 1-2-15,-3-14 1 16,-4 11 0-16,0-20 1 16,0 1-1-16,0-2 0 15,4 2 0-15,-4 2 0 0,0 8-6 16,0-2 0-16,0 4-1 15,0 7 1-15,4 2-10 16,3 1 1-16,-3-1 14 16,1 7 0-16</inkml:trace>
  <inkml:trace contextRef="#ctx0" brushRef="#br0" timeOffset="5045.0188">720 1472 11 0,'-4'-7'5'0,"4"4"3"0,0 0-6 16,0 0 0-16,-4 3 1 16,1-4-2-16,-1 4 0 15,-3 4 0-15,-2-1 0 16,2 3 0-16,-5 4 1 16,1 3-1-16,-1 6 0 15,1 13 1-15,0 0 0 16,6-1-2-16,5 5 1 0,0-11-1 15,0-5 0-15,8-5 0 16,0-5 1-16,3-3-2 16,1-7 1-16,-1-4 0 15,1-2 0-15,0-7 0 16,-1 1 0-16,0-11 0 16,-3 1 0-16,0 3 0 15,-4 2 1-15,3 2-1 16,-3 8 0-16,-4 4 0 15,0 13 0-15,4-4-2 16,-4 10 1-16,3-3 0 16,1 6 1-16,4 0-3 15,-4-6 0-15,4 0-4 0,-1-4 0 16,4-6-4-16,1-3 1 16</inkml:trace>
  <inkml:trace contextRef="#ctx0" brushRef="#br0" timeOffset="5330.224">805 1248 8 0,'-12'-3'4'0,"12"51"5"0,0-39-5 0,0 8 1 16,8 5 1-16,-1 10-4 16,5 6 1-16,-1 0-3 15,-3 1 0-15,3-1 0 16,-3-6 0-16,4-3-2 16,-1 0 0-16,0-4-5 15,-7-6 0-15,4-3-4 16,-4-12 0-16</inkml:trace>
  <inkml:trace contextRef="#ctx0" brushRef="#br0" timeOffset="6064.5648">977 1418 8 0,'0'6'4'0,"-8"22"5"0,8-18-4 16,0 6-2-16,0 3 0 16,5 10-1-16,2-4 0 0,-3 1-3 15,3-1 1 1,-3-8 0-16,4 2 0 0,0-7-1 15,-1-8 1-15,1-1 0 16,-1-3 1-16,1-10-2 16,0-2 0-16,-4-7-2 15,0-1 0-15,-1-8 3 16,1 2 0-16,0 4 1 16,-4-4 1-16,3 10-3 15,1 3 1-15,-4 7 1 16,0 6 1-16,0 6 0 15,5 7 0-15,-2 3-1 16,5 3 0-16,3-6 0 16,-3 6 1-16,0-9-2 15,-1 6 0-15,1-3 0 16,3-4 0-16,1-12 0 16,-1-3 1-16,1-1-2 0,0-6 1 15,-1-3 0-15,0 1 0 16,1-8 0-16,0 1 0 15,-5 3 1-15,0-1 0 16,-2 2-1-16,-1 1 1 16,-4 1-1-16,0 4 1 15,0 2-1-15,-4 0 1 16,-1 4 1-16,2 3 1 16,-5 3-5-16,1 0 1 15,-1 6 1-15,0 7 1 16,0 3-1-16,5 3 1 0,-1 4 0 15,4-1 0-15,0 0-1 16,4-3 1-16,3 10 0 16,1-16 0-16,4-1-2 15,-1-5 0-15,5-1-3 16,-1 4 1-16,4-10-7 16,4 0 0-16,-4-6-3 15,0-1 1-15</inkml:trace>
  <inkml:trace contextRef="#ctx0" brushRef="#br0" timeOffset="7807.5318">180 2192 18 0,'0'-14'9'0,"8"7"3"15,-5 11-10-15,1 5 2 16,8-3 0-16,-5-6-2 16,1 12 1-16,0 1-2 15,0 9 1-15,-1 10 0 0,1 6 0 16,3 1-1-16,1 5 0 15,-1 7-2-15,0 0 1 16,-2 1-1-16,2-1 1 16,-3-4-2-16,-1-5 0 15,0-3-2-15,2-14 1 16,-2 1-10-16,-3-11 1 16,4-5 0-16,-5-13 0 15</inkml:trace>
  <inkml:trace contextRef="#ctx0" brushRef="#br0" timeOffset="8617.9139">295 2208 11 0,'-4'-21'5'0,"11"9"8"15,2 8-7-15,2-2-1 16,4-1 0-16,8-2-4 16,4-1 0-16,8 4 0 15,3-7 1-15,4 0-3 16,4 3 1-16,4 1 0 16,3 3 0-16,5 3 0 15,3 3 0-15,-11 0-1 16,-4 0 1-16,0 3 0 15,0 0 0-15,-4 0 0 0,-4 0 0 16,-3 0 0-16,-1 0 0 16,1-3 0-16,-5 0 0 15,-2 0 0-15,-6 0 0 16,-2 0 0-16,-1 0 1 16,-4 4-1-16,0-4 1 15,-3 3-2-15,-5-3 1 16,1 3 1-16,-4 0 0 15,-4-3 0-15,8 10 0 16,-4 0 0-16,0-4 0 16,-1 0 1-16,1 1 0 15,-4 9-1-15,0-3 1 0,0 8-1 16,-4-5 0-16,4 9 0 16,0 1 0-16,0 6 0 15,4 9 0-15,3-5-2 16,1 2 1-16,4 0 0 15,-1 7 0-15,-3-1 0 16,4 1 1-16,-5-3-1 16,1-4 1-16,-1-6-1 15,1 6 0-15,-4-9 0 16,0-10 0-16,0-6 1 16,-4 0 0-16,0-3 0 15,-4-1 0-15,-4-3-2 16,-3 7 1-16,-5-16-2 15,-3 6 1-15,-8 0 2 16,-7-3 0-16,-5 0-2 0,-18 4 0 16,-4-4 1-16,-12 6 0 15,-7-3 1-15,-5 7 0 16,8-1-1-16,5-3 0 16,-1-2 1-16,15 2 0 15,9 1-3-15,7-1 1 16,11 1-2-16,8-2 0 15,11-7-8-15,5 2 1 16,7-3-11-16,7-1 0 16</inkml:trace>
  <inkml:trace contextRef="#ctx0" brushRef="#br0" timeOffset="9699.2744">478 2489 11 0,'9'-15'5'0,"-6"37"7"16,-3-16-6-16,4 1-3 16,0 2 1-16,-4 4-2 15,0 3 1-15,8 7-3 16,-5 5 0-16,1-2-1 15,1-1 1-15,-2 1 0 16,1-7 1-16,0-3-1 0,-1-3 0 31,-3-13 1-31,4-3 1 16,0-7-1-16,0-6 0 16,3-3-2-16,2-4 1 15,-6-5 0-15,5 5 0 16,-1-8 0-16,1 1 1 15,0 8-2-15,0 3 1 16,-1 3 0-16,0 7 0 16,2 6 0-16,-2 3 1 15,1 9 0-15,-4 3 1 16,3 5-2-16,1 2 1 0,0 0-1 16,-1 0 0-16,1 0 0 15,4-3 0-15,-1-3 1 16,0-3 1-16,1-7-4 15,3-3 1-15,0-3 1 16,1-10 0-16,-1 0 1 16,-3-6 0-16,-1 0-2 15,-3 3 1-15,-8-3-2 16,-4-4 1-16,0 1 1 16,0 3 1-16,-3-1-2 15,-1 8 1-15,0 6-1 16,1 2 1-16,-1 11 0 15,0 2 0-15,0 10 0 16,5 4 0-16,-1 2 1 16,4-2 0-16,4-4-1 0,3 0 0 15,1 0-2-15,8-3 1 16,3-6-7-16,0-4 0 16,4-3-5-16,-4-3 0 15,0-6 9-15,0-4 0 16</inkml:trace>
  <inkml:trace contextRef="#ctx0" brushRef="#br0" timeOffset="9910.3318">927 2435 15 0,'7'13'7'0,"13"19"2"0,-12-20-8 0,4 1-1 15,2 4 1-15,2-2-1 16,-1 1 1-16,4-3-4 16,4 3 0-16,-3-3-9 15,-5-4 1-15,0-5 9 16,-3-4 0-16</inkml:trace>
  <inkml:trace contextRef="#ctx0" brushRef="#br0" timeOffset="10119.9648">1019 2387 20 0,'-7'42'10'0,"-1"-7"0"0,4-22-10 16,4 2 1-16,0 2 0 15,0 2-2-15,0 3 0 16,0-2 0-16,0-2 1 15,-4-2-9-15,4-3 1 16,4-6-3-16,-4-7 1 16</inkml:trace>
  <inkml:trace contextRef="#ctx0" brushRef="#br0" timeOffset="10525.811">1058 2492 15 0,'3'-12'7'0,"39"24"5"0,-30-8-9 16,3-8-3-16,5-2 0 16,-2 0-3-16,2 0 1 15,-1 3-13-15,0-4 1 16</inkml:trace>
  <inkml:trace contextRef="#ctx0" brushRef="#br0" timeOffset="10358.439">1150 2269 13 0,'-5'7'6'0,"5"59"1"16,0-49-6-16,5 8 0 15,-1 4 0-15,-1-1-1 16,1-2 0-16,3 3-5 15,1-3 1-15,-4-4-6 16,0-3 1-16</inkml:trace>
  <inkml:trace contextRef="#ctx0" brushRef="#br0" timeOffset="14803.8065">1042 2642 10 0,'-4'-9'5'0,"4"6"5"16,0 0-6-16,0 0 1 16,8 0 0-16,-4-4-2 15,4 1 0-15,-1-1 1 16,0 1 0-16,5 2-5 15,4 1 1-15,-1-3 1 0,4 3 0 16,1 3 1-16,6-3 0 16,4-3-2-16,9-1 1 15,11 1 0-15,-1 2 0 16,9-5 0-16,8 2 1 16,-1 1-1-16,4 0 1 15,3-4-4-15,9 0 0 16,6 7 2-16,-2-3 1 15,-4-1-2-15,-9 4 0 16,-3 0 1-16,-4 3 0 16,-3 0 0-16,-9-3 0 15,-2 3-1-15,-9 0 1 0,-8 0 0 16,-3 0 0-16,-4-6-2 16,-9 6 1-16,-2-7 1 15,-1 4 1-15,-4 3-3 16,-3-3 1-16,-8 0 1 15,0-1 1-15,-4-5-3 16,-3-1 0-16,-4-2 1 16,-1-1 0-16,-4-4 1 15,-7 2 0-15,1-4-1 16,-1 2 1-16,4 2 1 16,-1-5 0-16,5 4 0 15,3 4 1-15,5 6-4 16,3-4 0-16,0 0 2 15,4 4 0-15,8 2 0 16,7 1 0-16,4 6 0 0,8 1 0 16,0-1-1-16,3 0 1 15,1 7-1-15,-4 6 1 16,0-10 0-16,0 3 1 16,-8 4-1-16,-3-3 1 15,-5 0 0-15,-4 2 1 16,-7 4-1-16,-4 7 1 15,-3-1 1-15,-9 1 0 16,-3-1-3-16,-4 0 1 16,0 0-2-16,1 1 0 15,-2-4-6-15,6 0 0 16,-2-3-9-16,5 0 1 0,7-7 7 16,0 1 0-16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04T08:40:42.393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-108 1399 17 0,'0'-13'8'0,"12"7"7"0,-8 3-8 15,4 3-3-15,3-7 0 16,-3 7-3-16,-1 0 0 15,1-3 0-15,0 3 0 16,-4 10-1-16,-4 6 1 16,0 6-1-16,-4 7 0 15,0 6 1-15,-3 6 0 16,2 10-2-16,1 0 1 0,1-3 1 16,-1-9 1-1,4-7-4-15,0-4 0 0,0-5 2 16,0-4 1-16,4-3 1 15,-1-3 1-15,6-10-4 16,2-6 1-16,0 6 2 16,5-9 0-16,-1-1-3 15,4 1 1-15,4 2-2 16,4 4 0-16,4 0 3 16,-1-3 1-16,5 0-2 15,3 3 0-15,1 0-1 16,10 3 1-16,1 0 0 15,7 4 0-15,-3-1 0 16,-4-6 0-16,-3 4 0 16,-2-1 1-16,-6 0-1 15,-5-6 1-15,-3 6-2 0,-4 0 1 16,0 1 0-16,-8-4 0 16,-4-7 0-16,-3 10 1 15,-1-3 1-15,-4-6 0 16,2 9 0-16,-6-9 0 15,1-1-2-15,-4 1 0 16,0-1 0-16,0 4 1 16,-4-3 0-16,1 0 0 15,3-7-1-15,-5 0 0 16,5-6 0-16,0-4 0 16,-4-2 0-16,4-4 0 0,-3-9-2 15,-1-10 0-15,4 3 3 16,-4-9 1-16,4 3-4 15,0 0 1-15,-4 9 2 16,1 7 1-16,-1 6-3 16,0 7 0-16,-4 3 1 15,-3 9 1-15,-1 4 0 16,0-1 1-16,-6 1-3 16,-6 0 1-16,-3 0 0 15,-7 2 0 1,-54-5 1-1,-1 5 1-15,-2 1-2 16,2 3 0-16,13 0-2 16,3 0 1-16,11 0-6 15,17 0 0-15,10 0-8 16,8 0 0-16,12-3-2 0,15 3 0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04T08:40:47.874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-1 26 9 0,'0'0'4'0,"0"6"5"16,4 0-6-16,0 0 0 15,-4 1 1-15,4 6 0 16,-4 6 0-16,0 3-3 16,0 7 1-16,0 0-2 0,0 6 0 15,0-3 1-15,0 0 1 16,0 3-2-16,0 3 0 16,0-9 1-16,4 3 0 15,0-10-1-15,0-6 1 16,-1 0-1-16,5-3 0 15,-1-4 1-15,2 1 0 16,-2-4-1-16,4 1 1 16,4-1-1-16,1-6 1 15,7 0-2-15,7 7 1 16,1-7 0-16,-4 3 0 16,4 10-1-16,3-7 1 15,-7 3 1-15,0 1 0 0,-4 0-1 16,0-4 0-16,-4 1-2 15,0-1 1-15,-4-6 3 16,1 3 1-16,-8 3-4 16,3-6 0-16,-3-3 2 15,-4-3 0-15,0-4 0 16,-4 1 0-16,3-11 0 16,-3-1 0-16,0-6 0 15,-3-4 1-15,3-7-4 16,0-4 1-16,0-3 2 15,0 0 0-15,0 7-2 16,0-3 1-16,-4 6 0 16,0-1 1-16,4 1 0 15,-4 10 0-15,-4 2-1 0,-3 7 0 16,-5 1 0-16,1 2 0 16,-8 6 0-16,-3 4 1 15,-9 0 0-15,-4 3 0 16,1 6-3-16,3-2 0 15,5 2-2-15,0-3 0 16,3 0-6-16,7 3 1 16,5-6-6-16,4 4 0 15,3-4 13-15,0 6 0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04T08:40:48.909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70 1264 12 0,'0'-3'6'0,"4"10"6"0,-4-7-6 15,0 0-2-15,0 0 1 0,4 6-3 16,-4 9 1-16,0 11-1 15,-4 0 1-15,0 5-2 16,0 7 0-16,1 4-2 16,-5-1 1-16,0 1 0 15,0-1 1-15,1-6-1 16,3-3 1 0,1-7-1-1,3-2 0-15,3-8 0 16,5-5 1-16,-1-4-1 15,5 1 1-15,-1-4-2 16,4 0 1-16,1 1-1 16,6-4 1-16,9 3 0 15,-4 0 1-15,4 0-1 16,-4 0 0-16,-2 3-1 0,-2 1 1 16,0-4 1-16,-4 0 0 15,-4-3-2-15,0 0 1 16,1 0 0-16,-5 0 1 15,1-3-3-15,-5 0 1 16,1-4 1-16,0 4 1 16,-5-3-1-16,1 0 1 15,0-1 0-15,0-2 1 16,-1-1-2-16,-3 0 0 16,5 1 0-16,-5 3 0 15,0-1 0-15,0 1 0 16,0-1 0-16,4 1 0 0,-1 0 0 15,-3 0 0-15,4 3-1 16,0-7 0-16,0 3 2 16,-1 1 0-16,1-3 0 15,0 2 1-15,4 1-4 16,-8-7 1-16,0-6 3 16,0 3 1-16,0-6-5 15,0-7 1-15,-4-9 0 16,0 3 1-16,0 0 2 15,-3 6 1-15,-1 1-3 16,-3 9 1-16,-5 3-1 16,1 6 0-16,0 7-2 15,-4-1 1-15,-4 4-6 16,0 4 1-16,4 2-7 0,-8-3 0 16,0-3 0-16,2 10 0 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04T08:40:56.310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19 2 16 0,'-12'-13'8'0,"5"10"4"16,7 3-8-16,0 3-1 16,0-3 0-16,0 3 0 15,4 7 0-15,-1 5-1 16,1 11 0-16,4 9 2 16,0 6 0-16,3 11-2 15,0 15 0-15,5 19-3 16,-1 13 0-16,5 19 2 0,-5 16 0 15,0 16-2-15,0 17 0 16,-7-1 0-16,-1 9 0 16,-3-2 1-16,1-7 0 15,-5-22 1-15,0-7 0 16,3-16-2-16,1-6 0 16,4-19-2-16,-1-19 1 15,5-4-7-15,-4-18 1 16,-1-17-13-16,1-9 1 15</inkml:trace>
  <inkml:trace contextRef="#ctx0" brushRef="#br0" timeOffset="1230.4568">184-18 18 0,'3'-3'9'0,"32"10"1"0,-19-7-9 0,2 0 0 16,6 0 1-16,6 0 1 16,9 0 0-16,6 3 0 15,21-3 0-15,-1-3-4 16,8-4 1-16,-1 4 1 15,5 0 0-15,3-1-2 16,1 4 1-16,-8 0-1 16,0-3 1-16,-7-3 1 15,-1 0 0-15,-8 3 0 16,-7-1 1-16,-4 1-1 16,-4 3 0-16,-4-3 1 15,-3 3 1-15,-5 6-2 16,1-2 0-16,0 2 0 15,-9-3 0-15,-6 6-1 0,-1 1 1 16,-3 0-1-16,-1 0 0 16,-3 5 1-16,-1 1 0 15,2 7 1-15,-2 5 0 16,1 4-1-16,3 4 0 16,1 5-1-16,-1 7 1 15,-3 0-3-15,4 13 1 16,-5 8 1-16,1 5 1 15,-1 9-1-15,-3 3 0 16,0-2-1-16,4 8 0 16,-1 4 2-16,5 9 0 15,-5 1-1-15,5-4 0 0,-4 7-1 16,3-7 0-16,1 6 2 16,3-6 1-16,1-5-3 15,-1 2 0-15,0-13 1 16,-3-4 1-16,-1-1-1 15,0-5 1-15,1-8 0 16,-4-5 1-16,3-6-2 16,-4-6 1-16,2-9-1 15,-2-10 1-15,1-3-1 16,-1-7 1-16,-3 0 0 16,0-5 1-16,-4-8-2 15,-4-2 0-15,0-4-1 16,-3 0 1-16,-5-3 0 15,-3 3 1-15,-8 0-1 0,-8-3 0 16,-3 4 0-16,-8-8 0 16,-12-2 0-16,-8 6 0 15,-2-6-1-15,-17 3 0 16,-7-7 1-16,-8 10 0 16,-11-7 0-16,3 1 0 15,-3 6 0-15,-5 0 1 16,9 0-2-16,11 0 1 15,8 0-1-15,7-7 1 16,8 1 0-16,8 6 0 16,3-6 0-16,16 6 0 15,7-3-4-15,8-4 1 0,5-6-4 16,6 4 0-16,9-7-14 16,-1-6 1-16,8 2 10 15,4-5 0-15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04T08:40:58.803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4 71 16 0,'-4'3'8'0,"8"3"2"15,-4-6-7-15,4 6-3 16,-1 4 1-16,-3 3 1 16,5 0 1-16,-5 0 1 15,0 2 0-15,0 5-4 16,0 9 1-16,-5 6-1 15,2 3 0-15,-1 7 0 16,0 6 1-16,4-2-2 0,0 5 1 16,0-9 0-16,4-4 1 15,0-5-1-15,4-8 1 16,-1-5-1-16,1-8 0 16,3-2 1-16,5-6 1 15,-1-7-2-15,8 0 1 16,4-7-2-16,0 4 1 15,7 0 0-15,1 0 0 32,27 3 0-32,-4-4 0 15,-9 4 1-15,-3 0 0 16,1 4-1-16,-9-1 1 16,1 0 1-16,-2-3 0 0,5 0-2 15,-7 3 0-15,-1 1 0 16,-3 2 1-16,-4 1-2 15,1-4 1-15,-10 4 1 16,2-4 0-16,-5 0-1 16,1-3 1-16,-1 3-3 15,-4 0 1-15,1-3 1 16,-4 3 0-16,-1-3-1 16,1 0 1-16,0 0 0 15,0 0 1-15,-1 0 0 16,1-3 1-16,-5 0-3 15,1 0 1-15,1 0 0 16,2 0 0-16,-3-4 1 16,3 1 1-16,-7-4-4 0,4 3 1 15,4 4 1-15,0-4 1 16,-8-5-2-16,4 6 1 16,-4-7 0-16,4-7 0 15,-8 2 0-15,0-8 1 16,-4-9-1-16,0-1 1 15,1-12-2-15,-1 0 1 16,1-3-2-16,-2 0 0 16,2 0 4-16,-4 9 1 15,3 4-3-15,0 6 0 16,-4-1-1-16,5 8 1 16,-5 9 0-16,-3 0 0 15,-4 3-1-15,-1 1 0 0,-3 5 1 16,-8 1 0-16,-3 6 0 15,-5 0 1-15,-3 0 0 16,0 0 1-16,-15 6-4 16,-4-3 0-16,-4-3 3 15,-5 10 0-15,5-4-3 16,3 3 1-16,9 1-5 16,2 0 1-16,13-3-11 15,3-1 1-15,12-6 4 16,8 3 1-16</inkml:trace>
  <inkml:trace contextRef="#ctx0" brushRef="#br0" timeOffset="1019.7658">146 961 19 0,'4'13'9'0,"-4"3"3"15,4-10-10-15,0 7 1 16,4 3 0-16,-5-6 1 15,1 5 1-15,-4 8-4 16,0 2 1-16,0 6 0 16,0 4 0-16,-4 4-2 15,1-1 0-15,3 4 0 0,-4-6 1 16,4-5 0-16,0-5 1 16,4-1 0-16,3-2 0 15,4-10-1-15,1-1 0 16,3-5-2-16,1-4 1 15,3-3 0-15,4 0 1 16,0-3 0-16,4-1 0 16,4 1-3-16,0-3 0 15,3 3 3-15,1-3 0 16,0 3-1-16,3-4 0 16,4 4-1-16,-4 0 0 15,4-1 0-15,-3 1 1 0,-1 3 1 16,-3 3 0-16,0 1-1 15,-1-1 0-15,-3 3 0 16,3-6 1-16,-3 0-2 16,-4 0 0-16,-4 0 1 15,-4-3 1-15,-3 0-1 16,-1 0 1-16,-3-4-1 16,-5 1 0-16,1-4 2 15,-4-2 0-15,-1-5-2 16,1 1 1-16,-4-3-2 15,0-10 1-15,0-2-1 16,0-8 0-16,0-3 0 16,0-2 1-16,4 2 0 15,0-2 1-15,-4 6-1 0,4 6 0 16,-4 3 1-16,0 6 0 16,0 8-3-16,-4 2 1 15,0 3 2-15,-4 0 1 16,1 4-2-16,-8 6 1 15,-5 9-1-15,-3-2 0 16,-8 3 0-16,-7-4 0 16,-12 1-1-16,-8-1 1 15,-3-3 0-15,-8 6 1 16,-9 1-1-16,6-7 0 16,-1 0-3-16,0 4 0 15,8-10-4-15,8 6 1 16,2 0-5-16,10-9 0 0,6 6-8 15,5 0 1-15</inkml:trace>
  <inkml:trace contextRef="#ctx0" brushRef="#br0" timeOffset="2071.5548">208 1719 23 0,'-4'-7'11'0,"19"7"0"0,-7 3-12 0,0 4 2 16,-1 8 0-16,1-2-1 16,-4 7 0-16,4 8 3 15,-4 2 0-15,-1 1-4 16,1 5 0-16,-4-4 2 16,0 0 0-16,4 3 0 15,0-7 0-15,-4-2-1 16,0 0 1-16,0-7-1 15,3-3 0-15,1-6 2 16,5-4 0-16,-2 0-2 16,8-3 0-16,1 4 0 15,3-7 0-15,4-3 0 16,4-10 1-16,0 4-2 0,0-1 1 16,3 3 0-1,5 1 0-15,0 3 0 0,2 3 1 16,9-4-1-16,-3 4 0 15,-1-3 0-15,0 3 0 16,4 7 1-16,1 2 0 16,-9 1-1-16,1-3 1 15,-5-7 0-15,-7 0 0 16,0-4 2-16,-4 1 0 16,-4 6 0-16,-3-9 0 15,-5 3-1-15,1-4 0 16,-1 1-2-16,-3-4 0 15,-1 1-1-15,-3-1 1 0,0-6 1 16,-4 0 0-16,0-6-2 16,0-4 0-16,0-2 1 15,4-8 0-15,-4 1 1 16,0 3 1-16,0 0-3 16,0 0 1-16,0 9-1 15,0 1 1-15,0 6 0 16,-4 3 1-16,0 3-1 15,0-3 1-15,-3 7-1 16,-1 3 1-16,-3 0 0 16,-5 3 0-16,-3-3-1 15,-4 9 0-15,-8-3 2 16,-4 0 0-16,-7 4-3 16,-12-1 0-16,-11 4 0 0,-8-7 1 15,-12 16 2-15,-3-9 0 16,4-1-2-16,0-2 1 15,3-4-6-15,11 0 1 16,9 7-4-16,11-10 0 16,12-3-16-16,7 0 1 15,16-4 13-15,11-6 1 16</inkml:trace>
  <inkml:trace contextRef="#ctx0" brushRef="#br0" timeOffset="2567.9479">508 1734 19 0,'-4'-15'9'0,"12"15"5"0,-4-4-10 15,3 4-1-15,1 0 0 32,11 7 5-32,0 15 1 15,3 4-7-15,2 5 0 16,6 2-2-16,1 2 1 15,-1 0-2-15,1 1 0 16,0-5-2-16,0 2 0 0,0-8-16 16,0-6 0-16,-1-6 5 15,9-13 1-15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04T08:41:11.172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1-169 24 0,'-12'-3'12'0,"20"18"1"0,-4-5-13 0,-1 0 0 16,1 6 0-16,0 3 1 16,0 0 1-16,3 6-1 15,-3-2 0-15,4 6 1 16,0-4 0-16,-1-6 0 16,4 7 0-16,1-7-2 15,3-3 0-15,5-3 0 16,2-4 1-16,5-6-1 15,4-3 1-15,0 0 0 16,-1 0 0-16,5-6 1 16,-1 3 0-16,5-3-2 15,-1 6 1-15,4 0-1 0,-4 0 1 16,0-3-1-16,-4 3 1 16,1 0-2-16,-4 3 1 15,-1 0 0-15,1-6 1 16,-4 6-1-16,-5-6 1 15,-2 9-1-15,-1-6 0 16,-4 3 1-16,0-3 0 16,-3-3 1-16,-4 3 1 15,-1-3-2-15,-3-13 0 16,0 3 0-16,0-3 0 16,-4 3-1-16,0-6 0 15,0-6-1-15,0-4 0 0,0 0 2 16,0 1 0-16,-4-11-1 15,4 1 0-15,-4 6 1 16,0 3 0-16,1 7-3 16,-1-3 0-16,-4 10 3 15,0 5 1-15,-3 0-2 16,-4 7 0-16,-5 0-1 16,-3-4 0-16,-7 10 1 15,-9 4 1-15,-10-1 0 16,-5 1 0-16,1-1-2 15,-1 4 0-15,-11 1-2 16,8-1 0-16,7 0-7 16,0-4 0-16,8-2-2 15,4-1 1-15,7 0-7 16,4-6 1-16</inkml:trace>
  <inkml:trace contextRef="#ctx0" brushRef="#br0" timeOffset="798.4899">81 360 24 0,'-8'-18'12'0,"8"33"-1"16,4-9-12-16,0 4 1 15,3-3 0-15,1 3-1 16,4 2 1-16,-5 4 2 15,1 7 0-15,-4 2-1 16,3 1 0-16,-2-1 1 16,-2 10 1-16,1-3-3 15,0-7 1-15,3-2 0 16,-3-1 1-16,4-3-1 0,0-15 1 16,-5-1-3-16,5-3 1 15,3 3 1-15,5-9 1 16,-1-4-2-16,1 13 0 15,2-9 0-15,2-4 0 16,2 4 0-16,2 0 1 16,3 3-1-16,7-4 0 15,4 4 1-15,-3 3 0 16,-5-7-2-16,5 4 0 16,-5 0 2-16,-3 3 1 15,0 0-1-15,-8 0 0 16,0 0 0-16,0 0 0 15,-7 0-1-15,-1 0 1 0,1-3 0 16,-1 3 0-16,-4-4-1 16,2 1 0-16,-2-3 1 15,-7-3 0-15,4-8-2 16,-4-2 1-16,4-3 1 16,-1-7 0-16,-3-3-2 15,0 4 1-15,0-1 1 16,0 4 1-16,-3-8-3 15,3 8 0-15,-4 6 2 16,0 3 0-16,-3 6-1 16,-5 0 0-16,-3 4 0 15,-8 0 0-15,-8 3-1 16,-7 6 1-16,-4 3 1 16,-4 4 0-16,-4-4-3 0,-7 4 1 15,-4 3-5-15,3-4 0 16,8-3-3-16,8 1 0 15,4-4-15-15,8-3 1 16,10-3 22-16,9 0 1 16</inkml:trace>
  <inkml:trace contextRef="#ctx0" brushRef="#br0" timeOffset="-914.1038">161-851 15 0,'-11'-6'7'0,"3"2"6"0,8 1-7 16,0 3-3-16,0 0 1 15,-3-3-3-15,-2 6 1 16,1-6-1-16,1 9 1 16,-1-2-2-16,0 9 1 15,0 2-2-15,1 11 0 16,-1 6 2-16,-4 9 0 16,4 10 0-16,0-6 0 15,0-1-1-15,4-2 0 0,4-3 2 16,4-11 0-16,4-5-1 15,-1-8 1-15,5 2-2 16,6-8 1-16,5-6-1 16,4 0 1-16,3-6-2 15,1-3 0-15,3 0 3 16,7 2 0-16,6-5-2 16,-6 2 0-16,1 0 0 15,0 7 0-15,-4-2 0 16,0 2 0-16,-3 2-3 15,-5-2 1-15,0 0 4 16,-3 4 1-16,-4-1-3 16,-1 0 0-16,-2 1 0 15,-5-4 0-15,-4 0 2 0,-4 3 1 16,-3-3 0-16,0-7 0 16,-4 4-2-16,-4-4 0 15,0 2 0-15,0-15 1 16,-4 1-1-16,0 0 0 15,0-10-1-15,1 1 1 16,-2-7-2-16,1-1 1 16,1 1-1-16,-5-9 1 15,5 9 0-15,-5-7 1 16,0 10 0-16,0 7 0 16,1-1-3-16,-4 10 1 0,-1 3 1 15,-7 0 0-15,-8 4-1 16,-8 6 1-16,-6 6 0 15,-13-6 0-15,-3 3-3 16,-1 0 1-16,5 3-3 16,-1 0 1-16,0-3-10 15,8 6 0-15,1 1-7 16,3-4 1-16</inkml:trace>
  <inkml:trace contextRef="#ctx0" brushRef="#br0" timeOffset="1863.6737">487 421 22 0,'-20'-6'11'0,"20"9"0"0,0-3-11 16,0 0 1-16,0 0 1 16,0 0 1-16,8 0 1 15,4-3-3-15,-5 3 1 16,5 3 0-16,3 0 1 15,4 4-3-15,4-4 0 0,8 0 1 16,11-3 1-16,4 0 0 16,4-3 0-1,3-4-1-15,12 1 1 0,8 3-2 16,3-4 0-16,4 4-1 16,-3 0 1-16,-4-3-1 15,-4 0 0-15,4-1 1 16,-5-3 0-16,-2 4 0 15,-9-1 0-15,-3-2 0 16,-5 0 0-16,-3 5 0 16,-7-5 0-16,-9 5-1 15,-4-2 1-15,-6 3 0 16,-5 0 0-16,-3 3 0 16,-5-3 1-16,-3 3-1 15,-4 0 0-15,0-3-2 0,0 0 1 16,-7-1 0-16,3 4 0 15,-8-9 0-15,4 2 0 16,-3 0 1-16,-5 4 0 16,2-3 0-16,-2-3 1 15,1-1-2-15,-5-3 1 16,5 0 1-16,0-2 0 16,3-8-2-16,1 7 1 15,-1 4-1-15,1 2 1 16,3-6 0-16,5 0 1 15,-1 10-1-15,0 3 0 16,0 3 0-16,4-13 1 16,4 13-1-16,4 6 0 0,7 4 1 15,0-4 0-15,4-3-1 16,1 3 1-16,7 1-2 16,-1-4 1-16,-3 3-1 15,-4-2 0-15,-4 5 3 16,-3 1 0-16,-4 2-1 15,-8 1 0-15,-8 4 2 16,0 4 0-16,-3 5-2 16,-1-4 1-16,-3 1-7 15,0-4 1-15,-1 0-6 16,1-3 0-16,3-4-14 16,9-2 0-16,3-3 23 15,3-14 1-15</inkml:trace>
  <inkml:trace contextRef="#ctx0" brushRef="#br0" timeOffset="3125.2075">1968-1135 21 0,'-8'-29'10'0,"23"26"2"16,-8 3-11-16,9 0 0 15,7 3 0-15,11-3 4 16,4-3 0-16,13 0-2 16,10-7 1-16,8 1-2 15,7 2 1-15,8 1-3 16,4-1 0-16,4 4 0 15,-8-3 0-15,-7 6 0 0,-8-4 0 16,-12 4 3-16,-7 0 1 16,-8 4-1-16,-4 2 1 15,-4 4-2-15,-7-4 1 16,0 4-2-16,-8 9 0 16,1-13-2-16,-5 7 1 15,0 9 0-15,-3-2 1 16,-1 5-1-16,-4 11 1 15,2 5-1-15,-6 17 1 16,-6 5-1-16,-6 14 1 16,2 12-2-16,-1 7 0 15,-3 3 1-15,-1 6 0 16,5-3 0-16,-1 5 1 16,4-1-2-16,1-7 1 0,3-10 0 15,-4 0 1-15,4-15-1 16,4-4 1-16,3-3-1 15,1-12 0-15,-1-11 1 16,1 4 0-16,4-10-2 16,-5-6 1-16,1-9 0 15,-5 2 0-15,2-9 1 16,-5-3 1-16,0-7-2 16,-8 1 0-16,-7-1-1 15,-5-6 0-15,-6 3 2 16,-9-6 0-16,-15-3-1 15,-3-4 0-15,-8 0 1 0,-16 4 1 16,1-4-3-16,-5 4 0 16,1 9-1-16,0-6 1 15,7 0-5-15,8 3 0 16,3-3-4-16,9 3 0 16,3-13-8-16,8 3 1 15,11-3 4-15,4-2 0 16</inkml:trace>
  <inkml:trace contextRef="#ctx0" brushRef="#br0" timeOffset="2344.3521">1917-1084 23 0,'-18'-26'11'0,"14"-12"1"0,4 38-11 0,0 0-1 16,0-3 1-16,0 3 2 15,0 13 1-15,4-1-3 16,-1 4 1-16,1 10-1 16,0 3 0-16,3 9 3 15,2 10 1-15,-2 16-5 16,1 9 1-16,3 26-1 16,-3 13 1-16,0 6 0 15,-1 13 0-15,0 8-1 16,-3 5 0-16,0-14-1 15,0-5 0 1,8 9 1-16,-1-29 0 16,5-22-7-16,-5-25 0 15,-4-26-15-15,5-16 1 16,0-19 14-16,-1-20 1 16</inkml:trace>
  <inkml:trace contextRef="#ctx0" brushRef="#br0" timeOffset="4055.1573">2071-800 15 0,'-8'3'7'0,"27"-25"4"0,-11 22-8 16,-5 3 0-16,6 4 0 16,-2-1-1-16,1 6 0 15,-5 1 1-15,5 10 1 16,0 9-3-16,-4 9 0 15,0 4 0-15,-1 6 0 16,1 0 0-16,0-7 0 16,3-8-1-16,1-1 0 15,4-10 1-15,3 1 0 16,0-14 0-16,4-5 1 0,1-4-2 16,7-3 0-16,3-7 2 15,0-2 0-15,1-7-2 16,3 7 1-16,-3 2-1 15,4-3 0-15,-5 7 0 16,5 6 1-16,3-6-2 16,-4 0 1-16,-7 6 1 15,0 0 0-15,-4 1-1 16,-4-4 0-16,-4 3 1 16,1-6 1-16,-5-1 0 15,0-2 0-15,-7 3-2 16,4-3 0-16,-4 3-1 15,0-13 0-15,-4 0 2 16,0-7 1-16,-4-2-2 16,4-4 0-16,-4 1 0 0,4-5 1 15,0 5-1-15,0-7 1 16,0 9-2-16,0-2 0 16,4 2 1-16,-4-3 0 15,4 10 0-15,0 3 1 16,-4 0-2-16,3 10 1 15,-3-4 0-15,0 4 0 16,0-3-1-16,-3 5 1 16,-5 4 0-16,-4-6 1 15,-3 2 0-15,-12 8 0 16,-3-8-2-16,-12 8 0 16,-4-1 1-16,-16 4 0 0,1-4 1 15,4 0 0-15,-1-3-5 16,5 3 1-16,7 3-7 15,0 0 1-15,8 1 1 16,7-1 0-16,4-2-11 16,9-1 0-16</inkml:trace>
  <inkml:trace contextRef="#ctx0" brushRef="#br0" timeOffset="4777.0811">2155-204 27 0,'-11'-7'13'0,"7"17"1"0,8 0-13 15,-4 3-2-15,0 2 0 16,3 4 0-16,1 4 1 16,0 2 1-16,3 1 1 15,1 6-3-15,0-4 0 0,-1 4 1 16,1-6 0-16,-1-4 0 15,5 1 1-15,0-10 0 16,-1-7 1-16,5 0-2 16,2-9 0-16,2 0 1 15,3 0 0-15,3-13-2 16,1 6 0-16,0 0 0 16,0 4 1-16,-1 0 0 15,1-1 1-15,0 1-2 16,4 9 1-16,0-3-1 15,-1-3 1-15,-3 3 1 16,0-3 0-16,-4-4 1 16,-4 4 1-16,0 0-1 0,-4-1 0 15,1-2-1-15,-5 0 0 16,-4 0 0-16,2-4 1 16,-6-3-3-16,1 0 1 15,-4-2 1-15,0-5 0 16,-4 2-1-16,-4-5 1 15,4 1-1-15,-7-1 0 16,-4-2 0-16,-8 12 1 16,-4 0-2-16,-4 3 1 15,-3 7 0-15,-1 3 1 16,-7-6-2-16,1 6 1 16,-5 3-7-16,-1 0 1 0,2-3 1 15,7 3 0-15,3 1-8 16,4-1 1-16,4 0 0 15,9-3 0-15</inkml:trace>
  <inkml:trace contextRef="#ctx0" brushRef="#br0" timeOffset="5588.0456">2285 274 23 0,'-4'-15'11'0,"8"27"1"0,-4-12-12 16,4 6 0-16,0-6 1 15,3 10 2-15,-3 0 1 16,4 0-4-16,-4 5 0 16,0 5 0-16,-1-2 1 15,-3 12 0-15,4-5 0 16,4 1-1-16,-5-5 0 15,5 2 0-15,0-4 1 0,3-6 0 16,0-3 1-16,5-4-3 16,-1-3 1-16,5-3 0 15,3 0 0-15,3 0-1 16,1-3 0-16,7 3 2 16,5 0 0-16,-9 0-2 15,5 0 1-15,-1 0 1 16,-3 0 1-16,-4-3-2 15,-1 3 1-15,-3-3 1 16,-3 3 1-16,-1 0-3 16,0 0 1-16,-4 0 0 15,1-4 0 1,-1-2-2-16,0-1 0 16,-3-2 2-16,-5 0 1 15,1-1-2-15,-1-6 1 16,-2-6-1-16,-2-1 1 15,1-5 0-15,0-8 0 16,0-5-2-16,-1 6 1 16,1 6 1-16,-4 0 1 15,0 7-2-15,0 3 0 16,-4 3 0-16,1 3 1 16,-5 7-2-16,-8 3 1 15,-2 3 1-15,-6 6 0 16,-6 1-1-16,-5 2 0 15,-10 0-1-15,-1 4 0 0,0-3-1 16,0 0 0-16,4-4-5 16,0 3 0-16,-1 1-4 15,9-4 1-15,-1-6-2 16,13 0 0-16</inkml:trace>
  <inkml:trace contextRef="#ctx0" brushRef="#br0" timeOffset="12194.0288">2346 220 8 0,'-4'-19'4'0,"0"19"8"0,4 0-5 16,0-3-1-16,4 0 1 15,-4 0-4-15,4-1 1 16,0 1-2-16,0-4 0 16,-4 1 0-16,0 6 1 15,4 0-1-15,-4 0 0 16,0 0-1-16,0 6 1 16,0-2-1-16,0 2 0 15,3 1 1-15,5 3 1 16,4-1-1-16,-1-3 0 15,4 10 1-15,8 0 0 0,8 0 0 16,11 0 1-16,4 4-3 16,8 1 1-16,-1-1-2 15,1-5 0-15,3 11-1 16,-7-7 1-16,-4 0 0 16,-4-2 1-16,-4-2-3 15,-7 1 1-15,-5-3-5 16,-2 0 0-16,-6-4-4 15,-2 1 1-15,-1-4-20 16,-3 1 1-16,7-4 27 16,0-6 0-16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04T08:41:08.217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3192-351 22 0,'-8'-9'11'0,"8"21"3"15,0-5-12-15,5 0-1 16,-2 9 0-16,1-10 3 16,0 10 0-16,0 0-3 15,-1 9 0-15,1 8 2 16,0 5 1-16,0 9-3 15,0 14 0-15,0 9 2 0,3 26 0 16,1 13-3-16,-1 3 0 16,-3 9-1-16,1 3 0 15,-10 4 1-15,1-10 1 16,1-6-1-16,-1-10 0 16,0-9 0-16,0-17 1 15,4 5-1-15,0-18 1 16,4-9-3-16,0-9 0 15,0-9-4-15,-1-11 0 16,1-12-11-16,4-7 0 16</inkml:trace>
  <inkml:trace contextRef="#ctx0" brushRef="#br0" timeOffset="944.5651">3231-373 23 0,'-8'-13'11'0,"23"13"2"0,-4 4-12 16,5-1 1-16,15 3 1 16,15-2 0-16,3-1 0 15,9-3 0-15,15-3 1 16,3-4-3-16,5 4 0 15,3 3-2-15,8 3 0 16,-8-3 1-16,-6 0 1 16,-9 0 2-16,-4 3 0 15,-7 1 0-15,-5 2 1 0,-3 3-3 16,-4-6 0-16,0 4 0 16,-12 9 0-16,-3-9 0 15,-4-4 0-15,-8 15 0 16,0-5 0-16,-8 0-1 15,1 3 0-15,0 0 1 16,-9 7 0-16,1 8-1 16,0 4 1-16,-4 13-2 15,4 6 1-15,-4 11 0 16,3 11 1-16,2 11-2 16,-1 2 1-16,-1 7 0 15,1 6 0-15,-4-6 1 16,4 9 1-16,3-6-4 15,-3-10 1-15,0 4 1 16,0-13 1-16,4-7-2 0,3-5 0 16,0-5 2-16,-2-12 0 15,-2-6-1-15,1-3 0 16,-1-14 0-16,-3 4 0 16,0-13 0-16,0-2 1 15,-4-5 0-15,0-3 1 16,-4 1-2-16,-4-7 1 15,-3 1-2-15,-5 2 1 16,-6-3 0-16,-5 4 0 16,-8-4 0-16,-3 0 0 15,-8 3 0-15,-4 0 1 16,-15 1-2-16,0 0 1 0,-8 2 0 16,-8-2 1-16,1 2 0 15,4-3 1-15,-2 1-3 16,5-4 1-16,0 0-1 15,4-3 0-15,5-10 1 16,-5 4 0-16,7 6 0 16,4-3 0-16,9 3-3 15,7-6 1-15,7 6-5 16,1-3 0-16,11 0-10 16,8-1 0-16,3-2-4 15,12-14 0-15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44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01.51724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3-11-01T18:25:27.2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3576 5239 0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44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01.51724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4-02-21T22:06:21.8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10046 12032 0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D959B15-C4D8-452E-B1D0-B21E01944347}" type="datetimeFigureOut">
              <a:rPr lang="en-US"/>
              <a:pPr/>
              <a:t>11/4/2015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3624DA8-8ED8-4BD6-A1F2-96D76919A0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8761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24DA8-8ED8-4BD6-A1F2-96D76919A0B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850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24DA8-8ED8-4BD6-A1F2-96D76919A0B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2894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24DA8-8ED8-4BD6-A1F2-96D76919A0B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037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24DA8-8ED8-4BD6-A1F2-96D76919A0B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6223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24DA8-8ED8-4BD6-A1F2-96D76919A0B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936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4883150"/>
            <a:ext cx="15462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92517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0990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15714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4883150"/>
            <a:ext cx="1544637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88609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85859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2pPr marL="0" indent="0">
              <a:buFont typeface="Arial"/>
              <a:buNone/>
              <a:defRPr baseline="0"/>
            </a:lvl2pPr>
            <a:lvl3pPr marL="344488" indent="0">
              <a:buNone/>
              <a:defRPr/>
            </a:lvl3pPr>
            <a:lvl4pPr marL="687387" indent="0">
              <a:buNone/>
              <a:defRPr/>
            </a:lvl4pPr>
            <a:lvl5pPr marL="1031875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190097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D6978EA5-5FD1-4A18-9583-CA5A3ACC383E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570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23476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9652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9639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/>
          <a:lstStyle>
            <a:lvl1pPr algn="l">
              <a:defRPr sz="3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6" y="3200400"/>
            <a:ext cx="6637467" cy="1140310"/>
          </a:xfrm>
        </p:spPr>
        <p:txBody>
          <a:bodyPr anchor="t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fld id="{23B36638-A246-45AF-B4A1-7BF0B62BE9F7}" type="datetimeFigureOut">
              <a:rPr lang="en-US" smtClean="0"/>
              <a:pPr/>
              <a:t>11/4/2015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13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4811713"/>
            <a:ext cx="204628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1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00555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9028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34570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0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defRPr lang="en-US" sz="12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4631063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64090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A7F31408-0F72-4F62-B117-6719FD47CA1C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052475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0111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96072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31424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785D2710-307C-4C3F-9350-34ABC9B2818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57200" cy="5149850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0" name="Picture 10" descr="SUSig_Rev_WrdmrkOneLin8c1515.eps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138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9" r:id="rId9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defRPr kern="1200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FC3A7A66-A886-49F1-8D17-BC445355FAB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1113" y="0"/>
            <a:ext cx="9155113" cy="342900"/>
          </a:xfrm>
          <a:prstGeom prst="rect">
            <a:avLst/>
          </a:prstGeom>
          <a:solidFill>
            <a:schemeClr val="bg2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8C1515"/>
              </a:solidFill>
            </a:endParaRPr>
          </a:p>
        </p:txBody>
      </p:sp>
      <p:pic>
        <p:nvPicPr>
          <p:cNvPr id="5126" name="Picture 7" descr="SUSig_Rev_WrdmrkOneLin8c1515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600" kern="1200" cap="small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slideLayout" Target="../slideLayouts/slideLayout3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tags" Target="../tags/tag23.xml"/><Relationship Id="rId5" Type="http://schemas.openxmlformats.org/officeDocument/2006/relationships/tags" Target="../tags/tag17.xml"/><Relationship Id="rId10" Type="http://schemas.openxmlformats.org/officeDocument/2006/relationships/tags" Target="../tags/tag22.xml"/><Relationship Id="rId4" Type="http://schemas.openxmlformats.org/officeDocument/2006/relationships/tags" Target="../tags/tag16.xml"/><Relationship Id="rId9" Type="http://schemas.openxmlformats.org/officeDocument/2006/relationships/tags" Target="../tags/tag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4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3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3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3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4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44.xml"/><Relationship Id="rId1" Type="http://schemas.openxmlformats.org/officeDocument/2006/relationships/tags" Target="../tags/tag4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52.xml"/><Relationship Id="rId3" Type="http://schemas.openxmlformats.org/officeDocument/2006/relationships/tags" Target="../tags/tag47.xml"/><Relationship Id="rId7" Type="http://schemas.openxmlformats.org/officeDocument/2006/relationships/tags" Target="../tags/tag51.xml"/><Relationship Id="rId12" Type="http://schemas.openxmlformats.org/officeDocument/2006/relationships/image" Target="../media/image5.wmf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tags" Target="../tags/tag50.xml"/><Relationship Id="rId11" Type="http://schemas.openxmlformats.org/officeDocument/2006/relationships/slideLayout" Target="../slideLayouts/slideLayout3.xml"/><Relationship Id="rId5" Type="http://schemas.openxmlformats.org/officeDocument/2006/relationships/tags" Target="../tags/tag49.xml"/><Relationship Id="rId10" Type="http://schemas.openxmlformats.org/officeDocument/2006/relationships/tags" Target="../tags/tag54.xml"/><Relationship Id="rId4" Type="http://schemas.openxmlformats.org/officeDocument/2006/relationships/tags" Target="../tags/tag48.xml"/><Relationship Id="rId9" Type="http://schemas.openxmlformats.org/officeDocument/2006/relationships/tags" Target="../tags/tag5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56.xml"/><Relationship Id="rId1" Type="http://schemas.openxmlformats.org/officeDocument/2006/relationships/tags" Target="../tags/tag5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58.xml"/><Relationship Id="rId1" Type="http://schemas.openxmlformats.org/officeDocument/2006/relationships/tags" Target="../tags/tag5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image" Target="../media/image5.wmf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6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image" Target="../media/image5.wmf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6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image" Target="../media/image5.wmf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7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6" Type="http://schemas.openxmlformats.org/officeDocument/2006/relationships/image" Target="../media/image5.wmf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7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6" Type="http://schemas.openxmlformats.org/officeDocument/2006/relationships/image" Target="../media/image5.wmf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7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81.xml"/><Relationship Id="rId7" Type="http://schemas.openxmlformats.org/officeDocument/2006/relationships/image" Target="../media/image60.emf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5" Type="http://schemas.openxmlformats.org/officeDocument/2006/relationships/customXml" Target="../ink/ink1.xml"/><Relationship Id="rId4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5" Type="http://schemas.openxmlformats.org/officeDocument/2006/relationships/image" Target="../media/image5.wmf"/><Relationship Id="rId4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image" Target="../media/image5.wmf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8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4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tags" Target="../tags/tag104.xml"/><Relationship Id="rId18" Type="http://schemas.openxmlformats.org/officeDocument/2006/relationships/tags" Target="../tags/tag109.xml"/><Relationship Id="rId26" Type="http://schemas.openxmlformats.org/officeDocument/2006/relationships/tags" Target="../tags/tag117.xml"/><Relationship Id="rId39" Type="http://schemas.openxmlformats.org/officeDocument/2006/relationships/customXml" Target="../ink/ink7.xml"/><Relationship Id="rId3" Type="http://schemas.openxmlformats.org/officeDocument/2006/relationships/tags" Target="../tags/tag94.xml"/><Relationship Id="rId21" Type="http://schemas.openxmlformats.org/officeDocument/2006/relationships/tags" Target="../tags/tag112.xml"/><Relationship Id="rId34" Type="http://schemas.openxmlformats.org/officeDocument/2006/relationships/image" Target="../media/image8.emf"/><Relationship Id="rId42" Type="http://schemas.openxmlformats.org/officeDocument/2006/relationships/image" Target="../media/image12.emf"/><Relationship Id="rId47" Type="http://schemas.openxmlformats.org/officeDocument/2006/relationships/customXml" Target="../ink/ink11.xml"/><Relationship Id="rId50" Type="http://schemas.openxmlformats.org/officeDocument/2006/relationships/image" Target="../media/image16.emf"/><Relationship Id="rId7" Type="http://schemas.openxmlformats.org/officeDocument/2006/relationships/tags" Target="../tags/tag98.xml"/><Relationship Id="rId12" Type="http://schemas.openxmlformats.org/officeDocument/2006/relationships/tags" Target="../tags/tag103.xml"/><Relationship Id="rId17" Type="http://schemas.openxmlformats.org/officeDocument/2006/relationships/tags" Target="../tags/tag108.xml"/><Relationship Id="rId25" Type="http://schemas.openxmlformats.org/officeDocument/2006/relationships/tags" Target="../tags/tag116.xml"/><Relationship Id="rId33" Type="http://schemas.openxmlformats.org/officeDocument/2006/relationships/customXml" Target="../ink/ink4.xml"/><Relationship Id="rId38" Type="http://schemas.openxmlformats.org/officeDocument/2006/relationships/image" Target="../media/image10.emf"/><Relationship Id="rId46" Type="http://schemas.openxmlformats.org/officeDocument/2006/relationships/image" Target="../media/image14.emf"/><Relationship Id="rId2" Type="http://schemas.openxmlformats.org/officeDocument/2006/relationships/tags" Target="../tags/tag93.xml"/><Relationship Id="rId16" Type="http://schemas.openxmlformats.org/officeDocument/2006/relationships/tags" Target="../tags/tag107.xml"/><Relationship Id="rId20" Type="http://schemas.openxmlformats.org/officeDocument/2006/relationships/tags" Target="../tags/tag111.xml"/><Relationship Id="rId29" Type="http://schemas.openxmlformats.org/officeDocument/2006/relationships/customXml" Target="../ink/ink2.xml"/><Relationship Id="rId41" Type="http://schemas.openxmlformats.org/officeDocument/2006/relationships/customXml" Target="../ink/ink8.xml"/><Relationship Id="rId54" Type="http://schemas.openxmlformats.org/officeDocument/2006/relationships/image" Target="../media/image18.emf"/><Relationship Id="rId1" Type="http://schemas.openxmlformats.org/officeDocument/2006/relationships/tags" Target="../tags/tag92.xml"/><Relationship Id="rId6" Type="http://schemas.openxmlformats.org/officeDocument/2006/relationships/tags" Target="../tags/tag97.xml"/><Relationship Id="rId11" Type="http://schemas.openxmlformats.org/officeDocument/2006/relationships/tags" Target="../tags/tag102.xml"/><Relationship Id="rId24" Type="http://schemas.openxmlformats.org/officeDocument/2006/relationships/tags" Target="../tags/tag115.xml"/><Relationship Id="rId32" Type="http://schemas.openxmlformats.org/officeDocument/2006/relationships/image" Target="../media/image7.emf"/><Relationship Id="rId37" Type="http://schemas.openxmlformats.org/officeDocument/2006/relationships/customXml" Target="../ink/ink6.xml"/><Relationship Id="rId40" Type="http://schemas.openxmlformats.org/officeDocument/2006/relationships/image" Target="../media/image11.emf"/><Relationship Id="rId45" Type="http://schemas.openxmlformats.org/officeDocument/2006/relationships/customXml" Target="../ink/ink10.xml"/><Relationship Id="rId53" Type="http://schemas.openxmlformats.org/officeDocument/2006/relationships/customXml" Target="../ink/ink14.xml"/><Relationship Id="rId5" Type="http://schemas.openxmlformats.org/officeDocument/2006/relationships/tags" Target="../tags/tag96.xml"/><Relationship Id="rId15" Type="http://schemas.openxmlformats.org/officeDocument/2006/relationships/tags" Target="../tags/tag106.xml"/><Relationship Id="rId23" Type="http://schemas.openxmlformats.org/officeDocument/2006/relationships/tags" Target="../tags/tag114.xml"/><Relationship Id="rId28" Type="http://schemas.openxmlformats.org/officeDocument/2006/relationships/slideLayout" Target="../slideLayouts/slideLayout3.xml"/><Relationship Id="rId36" Type="http://schemas.openxmlformats.org/officeDocument/2006/relationships/image" Target="../media/image9.emf"/><Relationship Id="rId49" Type="http://schemas.openxmlformats.org/officeDocument/2006/relationships/customXml" Target="../ink/ink12.xml"/><Relationship Id="rId10" Type="http://schemas.openxmlformats.org/officeDocument/2006/relationships/tags" Target="../tags/tag101.xml"/><Relationship Id="rId19" Type="http://schemas.openxmlformats.org/officeDocument/2006/relationships/tags" Target="../tags/tag110.xml"/><Relationship Id="rId31" Type="http://schemas.openxmlformats.org/officeDocument/2006/relationships/customXml" Target="../ink/ink3.xml"/><Relationship Id="rId44" Type="http://schemas.openxmlformats.org/officeDocument/2006/relationships/image" Target="../media/image13.emf"/><Relationship Id="rId52" Type="http://schemas.openxmlformats.org/officeDocument/2006/relationships/image" Target="../media/image17.emf"/><Relationship Id="rId4" Type="http://schemas.openxmlformats.org/officeDocument/2006/relationships/tags" Target="../tags/tag95.xml"/><Relationship Id="rId9" Type="http://schemas.openxmlformats.org/officeDocument/2006/relationships/tags" Target="../tags/tag100.xml"/><Relationship Id="rId14" Type="http://schemas.openxmlformats.org/officeDocument/2006/relationships/tags" Target="../tags/tag105.xml"/><Relationship Id="rId22" Type="http://schemas.openxmlformats.org/officeDocument/2006/relationships/tags" Target="../tags/tag113.xml"/><Relationship Id="rId27" Type="http://schemas.openxmlformats.org/officeDocument/2006/relationships/tags" Target="../tags/tag118.xml"/><Relationship Id="rId30" Type="http://schemas.openxmlformats.org/officeDocument/2006/relationships/image" Target="../media/image6.emf"/><Relationship Id="rId35" Type="http://schemas.openxmlformats.org/officeDocument/2006/relationships/customXml" Target="../ink/ink5.xml"/><Relationship Id="rId43" Type="http://schemas.openxmlformats.org/officeDocument/2006/relationships/customXml" Target="../ink/ink9.xml"/><Relationship Id="rId48" Type="http://schemas.openxmlformats.org/officeDocument/2006/relationships/image" Target="../media/image15.emf"/><Relationship Id="rId8" Type="http://schemas.openxmlformats.org/officeDocument/2006/relationships/tags" Target="../tags/tag99.xml"/><Relationship Id="rId51" Type="http://schemas.openxmlformats.org/officeDocument/2006/relationships/customXml" Target="../ink/ink1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3" Type="http://schemas.openxmlformats.org/officeDocument/2006/relationships/tags" Target="../tags/tag121.xml"/><Relationship Id="rId7" Type="http://schemas.openxmlformats.org/officeDocument/2006/relationships/customXml" Target="../ink/ink15.xml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123.xml"/><Relationship Id="rId4" Type="http://schemas.openxmlformats.org/officeDocument/2006/relationships/tags" Target="../tags/tag122.xml"/><Relationship Id="rId9" Type="http://schemas.openxmlformats.org/officeDocument/2006/relationships/customXml" Target="../ink/ink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25.xml"/><Relationship Id="rId1" Type="http://schemas.openxmlformats.org/officeDocument/2006/relationships/tags" Target="../tags/tag1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57200" y="1952625"/>
            <a:ext cx="8229600" cy="619125"/>
          </a:xfrm>
        </p:spPr>
        <p:txBody>
          <a:bodyPr/>
          <a:lstStyle/>
          <a:p>
            <a:r>
              <a:rPr lang="en-US" b="1" dirty="0" smtClean="0"/>
              <a:t>Programming Abstractions</a:t>
            </a:r>
          </a:p>
        </p:txBody>
      </p:sp>
      <p:sp>
        <p:nvSpPr>
          <p:cNvPr id="11266" name="Text Placeholder 2"/>
          <p:cNvSpPr>
            <a:spLocks noGrp="1"/>
          </p:cNvSpPr>
          <p:nvPr>
            <p:ph type="body" sz="quarter" idx="18"/>
            <p:custDataLst>
              <p:tags r:id="rId2"/>
            </p:custDataLst>
          </p:nvPr>
        </p:nvSpPr>
        <p:spPr bwMode="auto">
          <a:xfrm>
            <a:off x="1603375" y="3344863"/>
            <a:ext cx="6059488" cy="587375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pPr marL="0" indent="0"/>
            <a:r>
              <a:rPr lang="en-US" dirty="0" smtClean="0">
                <a:solidFill>
                  <a:srgbClr val="595959"/>
                </a:solidFill>
              </a:rPr>
              <a:t>Cynthia Lee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57200" y="2571750"/>
            <a:ext cx="8229600" cy="46196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smtClean="0">
                <a:ea typeface="ＭＳ Ｐゴシック" charset="0"/>
                <a:cs typeface="+mn-cs"/>
              </a:rPr>
              <a:t>CS106X</a:t>
            </a:r>
            <a:endParaRPr lang="en-US" dirty="0">
              <a:solidFill>
                <a:schemeClr val="bg2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49325" y="491510"/>
            <a:ext cx="7707313" cy="488950"/>
          </a:xfrm>
        </p:spPr>
        <p:txBody>
          <a:bodyPr/>
          <a:lstStyle/>
          <a:p>
            <a:r>
              <a:rPr lang="en-US" dirty="0" smtClean="0"/>
              <a:t>Topics</a:t>
            </a:r>
            <a:r>
              <a:rPr lang="en-US" dirty="0" smtClean="0"/>
              <a:t>	</a:t>
            </a:r>
            <a:r>
              <a:rPr lang="en-US" dirty="0" smtClean="0"/>
              <a:t>Overview</a:t>
            </a:r>
            <a:endParaRPr lang="en-US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55676" y="1179870"/>
            <a:ext cx="7539396" cy="3790335"/>
          </a:xfrm>
        </p:spPr>
        <p:txBody>
          <a:bodyPr wrap="square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marL="0" lvl="1" indent="0">
              <a:buNone/>
            </a:pPr>
            <a:r>
              <a:rPr lang="en-US" dirty="0" smtClean="0">
                <a:solidFill>
                  <a:schemeClr val="bg2"/>
                </a:solidFill>
              </a:rPr>
              <a:t>Recently:</a:t>
            </a:r>
            <a:endParaRPr lang="en-US" dirty="0">
              <a:solidFill>
                <a:schemeClr val="bg2"/>
              </a:solidFill>
            </a:endParaRP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Priority Queue implementations: </a:t>
            </a:r>
          </a:p>
          <a:p>
            <a:pPr lvl="2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linked list</a:t>
            </a:r>
          </a:p>
          <a:p>
            <a:pPr lvl="2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heap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Map interface implementation: </a:t>
            </a:r>
          </a:p>
          <a:p>
            <a:pPr lvl="2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Binary Search Tree (BST)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While we’re doing trees, another kind of tree:</a:t>
            </a:r>
          </a:p>
          <a:p>
            <a:pPr lvl="2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Huffman coding trees (used for compression of files)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lvl="1" indent="0">
              <a:buNone/>
            </a:pPr>
            <a:endParaRPr lang="en-US" dirty="0">
              <a:solidFill>
                <a:schemeClr val="bg2"/>
              </a:solidFill>
            </a:endParaRPr>
          </a:p>
          <a:p>
            <a:pPr marL="0" lvl="1" indent="0">
              <a:buNone/>
            </a:pPr>
            <a:r>
              <a:rPr lang="en-US" dirty="0" smtClean="0">
                <a:solidFill>
                  <a:schemeClr val="bg2"/>
                </a:solidFill>
              </a:rPr>
              <a:t>Today: Hashing:</a:t>
            </a:r>
            <a:endParaRPr lang="en-US" dirty="0" smtClean="0">
              <a:solidFill>
                <a:schemeClr val="bg2"/>
              </a:solidFill>
            </a:endParaRP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Another Map interface implementation</a:t>
            </a:r>
          </a:p>
          <a:p>
            <a:pPr lvl="2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Background: Lookup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tables</a:t>
            </a:r>
          </a:p>
          <a:p>
            <a:pPr lvl="2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Details: Hashing</a:t>
            </a: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Hashing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Implementing the </a:t>
            </a:r>
            <a:r>
              <a:rPr lang="en-US" b="1" dirty="0" smtClean="0">
                <a:solidFill>
                  <a:schemeClr val="tx1"/>
                </a:solidFill>
              </a:rPr>
              <a:t>Map interface </a:t>
            </a:r>
            <a:r>
              <a:rPr lang="en-US" dirty="0" smtClean="0"/>
              <a:t>with Hashing/Hash Tables</a:t>
            </a:r>
          </a:p>
          <a:p>
            <a:endParaRPr lang="en-US" dirty="0"/>
          </a:p>
          <a:p>
            <a:r>
              <a:rPr lang="en-US" dirty="0" smtClean="0"/>
              <a:t>PART 1: Intuition behind the invention of the hash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23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60344" y="332463"/>
            <a:ext cx="4772238" cy="1122625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2100" dirty="0"/>
              <a:t>Imagine you want to look up your neighbors’ names, based on their house </a:t>
            </a:r>
            <a:r>
              <a:rPr lang="en-US" sz="2100" u="sng" dirty="0" smtClean="0"/>
              <a:t>number</a:t>
            </a:r>
            <a:endParaRPr lang="en-US" sz="2100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760344" y="1769126"/>
            <a:ext cx="4929256" cy="3264692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b="1" dirty="0" smtClean="0"/>
              <a:t>House numbers: </a:t>
            </a:r>
            <a:r>
              <a:rPr lang="en-US" dirty="0" smtClean="0"/>
              <a:t>10565 through 90600</a:t>
            </a:r>
          </a:p>
          <a:p>
            <a:pPr lvl="1"/>
            <a:r>
              <a:rPr lang="en-US" dirty="0" smtClean="0"/>
              <a:t>(roughly 1000 houses—there are varying gaps in house numbers between houses)</a:t>
            </a:r>
          </a:p>
          <a:p>
            <a:pPr lvl="1"/>
            <a:r>
              <a:rPr lang="en-US" dirty="0" smtClean="0"/>
              <a:t>All the houses are on the same street, so we only need to lookup by house number</a:t>
            </a:r>
          </a:p>
          <a:p>
            <a:r>
              <a:rPr lang="en-US" b="1" dirty="0" smtClean="0"/>
              <a:t>Names:</a:t>
            </a:r>
            <a:r>
              <a:rPr lang="en-US" dirty="0" smtClean="0"/>
              <a:t> string containing the name(s) living there</a:t>
            </a:r>
          </a:p>
          <a:p>
            <a:endParaRPr lang="en-US" dirty="0"/>
          </a:p>
          <a:p>
            <a:r>
              <a:rPr lang="en-US" dirty="0" smtClean="0">
                <a:solidFill>
                  <a:schemeClr val="bg2"/>
                </a:solidFill>
              </a:rPr>
              <a:t>We will consider two data structure options: linked list, and array of strings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843332" y="0"/>
            <a:ext cx="3292983" cy="2494684"/>
          </a:xfrm>
          <a:prstGeom prst="rect">
            <a:avLst/>
          </a:prstGeom>
        </p:spPr>
      </p:pic>
      <p:sp>
        <p:nvSpPr>
          <p:cNvPr id="3" name="Rectangle 2"/>
          <p:cNvSpPr/>
          <p:nvPr>
            <p:custDataLst>
              <p:tags r:id="rId4"/>
            </p:custDataLst>
          </p:nvPr>
        </p:nvSpPr>
        <p:spPr>
          <a:xfrm>
            <a:off x="5843332" y="2494684"/>
            <a:ext cx="3403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/>
              <a:t>Image dedicated to public domain under Creative Commons license: http</a:t>
            </a:r>
            <a:r>
              <a:rPr lang="en-US" sz="800" dirty="0"/>
              <a:t>://commons.wikimedia.org/wiki/File:Salsbury_Row_House.jpg</a:t>
            </a:r>
          </a:p>
        </p:txBody>
      </p:sp>
    </p:spTree>
    <p:extLst>
      <p:ext uri="{BB962C8B-B14F-4D97-AF65-F5344CB8AC3E}">
        <p14:creationId xmlns:p14="http://schemas.microsoft.com/office/powerpoint/2010/main" val="3908484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90391" y="163955"/>
            <a:ext cx="5268558" cy="857250"/>
          </a:xfrm>
        </p:spPr>
        <p:txBody>
          <a:bodyPr/>
          <a:lstStyle/>
          <a:p>
            <a:r>
              <a:rPr lang="en-US" dirty="0" smtClean="0"/>
              <a:t>Option #1: Linked list</a:t>
            </a:r>
            <a:endParaRPr lang="en-US" dirty="0"/>
          </a:p>
        </p:txBody>
      </p:sp>
      <p:sp>
        <p:nvSpPr>
          <p:cNvPr id="5" name="Content Placeholder 4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748145" y="2484582"/>
            <a:ext cx="8220130" cy="2539999"/>
          </a:xfrm>
          <a:prstGeom prst="rect">
            <a:avLst/>
          </a:prstGeom>
          <a:solidFill>
            <a:schemeClr val="bg1"/>
          </a:solidFill>
        </p:spPr>
        <p:txBody>
          <a:bodyPr vert="horz" lIns="68580" tIns="34290" rIns="68580" bIns="3429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solidFill>
                  <a:schemeClr val="tx1"/>
                </a:solidFill>
              </a:rPr>
              <a:t>Linked list</a:t>
            </a:r>
            <a:r>
              <a:rPr lang="en-US" sz="1800" dirty="0" smtClean="0">
                <a:solidFill>
                  <a:schemeClr val="tx1"/>
                </a:solidFill>
              </a:rPr>
              <a:t>:</a:t>
            </a:r>
            <a:endParaRPr lang="en-US" sz="1800" dirty="0">
              <a:solidFill>
                <a:schemeClr val="tx1"/>
              </a:solidFill>
            </a:endParaRPr>
          </a:p>
          <a:p>
            <a:pPr lvl="1"/>
            <a:r>
              <a:rPr lang="en-US" sz="1650" dirty="0" err="1" smtClean="0">
                <a:solidFill>
                  <a:schemeClr val="tx1"/>
                </a:solidFill>
              </a:rPr>
              <a:t>Struct</a:t>
            </a:r>
            <a:r>
              <a:rPr lang="en-US" sz="1650" dirty="0" smtClean="0">
                <a:solidFill>
                  <a:schemeClr val="tx1"/>
                </a:solidFill>
              </a:rPr>
              <a:t> has 3 fields: next pointer, </a:t>
            </a:r>
            <a:r>
              <a:rPr lang="en-US" sz="1650" dirty="0" err="1" smtClean="0">
                <a:solidFill>
                  <a:schemeClr val="tx1"/>
                </a:solidFill>
              </a:rPr>
              <a:t>int</a:t>
            </a:r>
            <a:r>
              <a:rPr lang="en-US" sz="1650" dirty="0" smtClean="0">
                <a:solidFill>
                  <a:schemeClr val="tx1"/>
                </a:solidFill>
              </a:rPr>
              <a:t> data (house number), and string data (name)</a:t>
            </a:r>
          </a:p>
          <a:p>
            <a:pPr lvl="1"/>
            <a:r>
              <a:rPr lang="en-US" sz="1650" dirty="0" smtClean="0">
                <a:solidFill>
                  <a:schemeClr val="tx1"/>
                </a:solidFill>
              </a:rPr>
              <a:t>Sort them by house number</a:t>
            </a:r>
          </a:p>
          <a:p>
            <a:pPr lvl="1"/>
            <a:endParaRPr lang="en-US" sz="1650" dirty="0" smtClean="0">
              <a:solidFill>
                <a:schemeClr val="tx1"/>
              </a:solidFill>
            </a:endParaRPr>
          </a:p>
          <a:p>
            <a:pPr lvl="1"/>
            <a:r>
              <a:rPr lang="en-US" sz="1650" dirty="0" smtClean="0">
                <a:solidFill>
                  <a:schemeClr val="tx1"/>
                </a:solidFill>
              </a:rPr>
              <a:t>Add/remove</a:t>
            </a:r>
            <a:r>
              <a:rPr lang="en-US" sz="1650" dirty="0">
                <a:solidFill>
                  <a:schemeClr val="tx1"/>
                </a:solidFill>
              </a:rPr>
              <a:t>: 	O(n)</a:t>
            </a:r>
          </a:p>
          <a:p>
            <a:pPr lvl="1"/>
            <a:endParaRPr lang="en-US" sz="1650" dirty="0" smtClean="0">
              <a:solidFill>
                <a:schemeClr val="tx1"/>
              </a:solidFill>
            </a:endParaRPr>
          </a:p>
          <a:p>
            <a:pPr lvl="1"/>
            <a:r>
              <a:rPr lang="en-US" sz="1650" dirty="0" smtClean="0">
                <a:solidFill>
                  <a:schemeClr val="tx1"/>
                </a:solidFill>
              </a:rPr>
              <a:t>Find</a:t>
            </a:r>
            <a:r>
              <a:rPr lang="en-US" sz="1650" dirty="0">
                <a:solidFill>
                  <a:schemeClr val="tx1"/>
                </a:solidFill>
              </a:rPr>
              <a:t>: 		O(n)</a:t>
            </a:r>
          </a:p>
          <a:p>
            <a:pPr marL="6858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		</a:t>
            </a:r>
          </a:p>
        </p:txBody>
      </p:sp>
      <p:graphicFrame>
        <p:nvGraphicFramePr>
          <p:cNvPr id="7" name="Group 4" descr="Data in 1st node: 10&#10;Data in 2nd node: 40&#10;Data in 3rd node: 20" title="Linked list with 3 nodes"/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044705168"/>
              </p:ext>
            </p:extLst>
          </p:nvPr>
        </p:nvGraphicFramePr>
        <p:xfrm>
          <a:off x="1800991" y="1124739"/>
          <a:ext cx="1999858" cy="1037431"/>
        </p:xfrm>
        <a:graphic>
          <a:graphicData uri="http://schemas.openxmlformats.org/drawingml/2006/table">
            <a:tbl>
              <a:tblPr/>
              <a:tblGrid>
                <a:gridCol w="1450209"/>
                <a:gridCol w="549649"/>
              </a:tblGrid>
              <a:tr h="1037431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10565,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“Kyung Suk and Yong Han Lee”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9" name="Line 26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flipV="1">
            <a:off x="3510215" y="1864022"/>
            <a:ext cx="514350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Text Box 28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062294" y="1222581"/>
            <a:ext cx="599844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500" dirty="0">
                <a:latin typeface="Tahoma" panose="020B0604030504040204" pitchFamily="34" charset="0"/>
              </a:rPr>
              <a:t>head</a:t>
            </a:r>
          </a:p>
        </p:txBody>
      </p:sp>
      <p:sp>
        <p:nvSpPr>
          <p:cNvPr id="11" name="Line 29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1579913" y="1410489"/>
            <a:ext cx="221078" cy="2286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4" name="Group 4" descr="Data in 1st node: 10&#10;Data in 2nd node: 40&#10;Data in 3rd node: 20" title="Linked list with 3 nodes"/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4215087940"/>
              </p:ext>
            </p:extLst>
          </p:nvPr>
        </p:nvGraphicFramePr>
        <p:xfrm>
          <a:off x="4024565" y="1133325"/>
          <a:ext cx="1999858" cy="1035346"/>
        </p:xfrm>
        <a:graphic>
          <a:graphicData uri="http://schemas.openxmlformats.org/drawingml/2006/table">
            <a:tbl>
              <a:tblPr/>
              <a:tblGrid>
                <a:gridCol w="1461835"/>
                <a:gridCol w="538023"/>
              </a:tblGrid>
              <a:tr h="103534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10567,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“Isaiah White”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3" name="Line 26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V="1">
            <a:off x="5771451" y="1864022"/>
            <a:ext cx="576424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5" name="Group 4" descr="Data in 1st node: 10&#10;Data in 2nd node: 40&#10;Data in 3rd node: 20" title="Linked list with 3 nodes"/>
          <p:cNvGraphicFramePr>
            <a:graphicFrameLocks noGrp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4052805742"/>
              </p:ext>
            </p:extLst>
          </p:nvPr>
        </p:nvGraphicFramePr>
        <p:xfrm>
          <a:off x="6968417" y="1133326"/>
          <a:ext cx="1999858" cy="1089607"/>
        </p:xfrm>
        <a:graphic>
          <a:graphicData uri="http://schemas.openxmlformats.org/drawingml/2006/table">
            <a:tbl>
              <a:tblPr/>
              <a:tblGrid>
                <a:gridCol w="1482856"/>
                <a:gridCol w="517002"/>
              </a:tblGrid>
              <a:tr h="1089607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90600,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“Josie Spencer and </a:t>
                      </a:r>
                      <a:r>
                        <a:rPr kumimoji="0" lang="en-US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Solange</a:t>
                      </a: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Clark”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6" name="Rectangle 15"/>
          <p:cNvSpPr/>
          <p:nvPr>
            <p:custDataLst>
              <p:tags r:id="rId10"/>
            </p:custDataLst>
          </p:nvPr>
        </p:nvSpPr>
        <p:spPr>
          <a:xfrm>
            <a:off x="6237551" y="1920296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7" name="Line 26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V="1">
            <a:off x="6542725" y="1863146"/>
            <a:ext cx="425692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415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90391" y="163955"/>
            <a:ext cx="5268558" cy="857250"/>
          </a:xfrm>
        </p:spPr>
        <p:txBody>
          <a:bodyPr/>
          <a:lstStyle/>
          <a:p>
            <a:r>
              <a:rPr lang="en-US" dirty="0" smtClean="0"/>
              <a:t>Option #2: Array of strings</a:t>
            </a:r>
            <a:endParaRPr lang="en-US" dirty="0"/>
          </a:p>
        </p:txBody>
      </p:sp>
      <p:sp>
        <p:nvSpPr>
          <p:cNvPr id="5" name="Content Placeholder 4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748145" y="1257300"/>
            <a:ext cx="4775199" cy="3517900"/>
          </a:xfrm>
          <a:prstGeom prst="rect">
            <a:avLst/>
          </a:prstGeom>
          <a:solidFill>
            <a:schemeClr val="bg1"/>
          </a:solidFill>
        </p:spPr>
        <p:txBody>
          <a:bodyPr vert="horz" lIns="68580" tIns="34290" rIns="68580" bIns="3429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solidFill>
                  <a:schemeClr val="tx1"/>
                </a:solidFill>
              </a:rPr>
              <a:t>Array of strings</a:t>
            </a:r>
            <a:r>
              <a:rPr lang="en-US" sz="1800" dirty="0" smtClean="0">
                <a:solidFill>
                  <a:schemeClr val="tx1"/>
                </a:solidFill>
              </a:rPr>
              <a:t>:</a:t>
            </a:r>
            <a:endParaRPr lang="en-US" sz="1800" dirty="0">
              <a:solidFill>
                <a:schemeClr val="tx1"/>
              </a:solidFill>
            </a:endParaRPr>
          </a:p>
          <a:p>
            <a:pPr lvl="1"/>
            <a:r>
              <a:rPr lang="en-US" sz="1650" dirty="0" smtClean="0">
                <a:solidFill>
                  <a:schemeClr val="tx1"/>
                </a:solidFill>
              </a:rPr>
              <a:t>Index is house number, string is name</a:t>
            </a:r>
          </a:p>
          <a:p>
            <a:pPr lvl="1"/>
            <a:endParaRPr lang="en-US" sz="1650" dirty="0" smtClean="0">
              <a:solidFill>
                <a:schemeClr val="tx1"/>
              </a:solidFill>
            </a:endParaRPr>
          </a:p>
          <a:p>
            <a:pPr lvl="1"/>
            <a:r>
              <a:rPr lang="en-US" sz="1650" dirty="0" smtClean="0">
                <a:solidFill>
                  <a:schemeClr val="tx1"/>
                </a:solidFill>
              </a:rPr>
              <a:t>Add/remove</a:t>
            </a:r>
            <a:r>
              <a:rPr lang="en-US" sz="1650" dirty="0">
                <a:solidFill>
                  <a:schemeClr val="tx1"/>
                </a:solidFill>
              </a:rPr>
              <a:t>: 	</a:t>
            </a:r>
          </a:p>
          <a:p>
            <a:pPr lvl="1"/>
            <a:endParaRPr lang="en-US" sz="1650" dirty="0" smtClean="0">
              <a:solidFill>
                <a:schemeClr val="tx1"/>
              </a:solidFill>
            </a:endParaRPr>
          </a:p>
          <a:p>
            <a:pPr lvl="1"/>
            <a:r>
              <a:rPr lang="en-US" sz="1650" dirty="0" smtClean="0">
                <a:solidFill>
                  <a:schemeClr val="tx1"/>
                </a:solidFill>
              </a:rPr>
              <a:t>Find</a:t>
            </a:r>
            <a:r>
              <a:rPr lang="en-US" sz="1650" dirty="0">
                <a:solidFill>
                  <a:schemeClr val="tx1"/>
                </a:solidFill>
              </a:rPr>
              <a:t>:		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custDataLst>
              <p:tags r:id="rId3"/>
            </p:custDataLst>
            <p:extLst/>
          </p:nvPr>
        </p:nvGraphicFramePr>
        <p:xfrm>
          <a:off x="6158949" y="163955"/>
          <a:ext cx="2724729" cy="44454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245"/>
                <a:gridCol w="1816484"/>
              </a:tblGrid>
              <a:tr h="41122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Index</a:t>
                      </a:r>
                    </a:p>
                    <a:p>
                      <a:r>
                        <a:rPr lang="en-US" sz="1400" i="1" dirty="0" smtClean="0"/>
                        <a:t>(house number)</a:t>
                      </a:r>
                      <a:endParaRPr lang="en-US" sz="1400" i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String value</a:t>
                      </a:r>
                    </a:p>
                    <a:p>
                      <a:r>
                        <a:rPr lang="en-US" sz="1400" i="1" dirty="0" smtClean="0"/>
                        <a:t>(name)</a:t>
                      </a:r>
                      <a:endParaRPr lang="en-US" sz="1400" i="1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45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10565 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“Yong Han and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Kyung</a:t>
                      </a:r>
                      <a:r>
                        <a:rPr lang="en-US" sz="1400" baseline="0" dirty="0" smtClean="0"/>
                        <a:t> Suk Lee”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7324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“Isaiah</a:t>
                      </a:r>
                      <a:r>
                        <a:rPr lang="en-US" sz="1400" baseline="0" dirty="0" smtClean="0"/>
                        <a:t> White”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90598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90599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90600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“Josie</a:t>
                      </a:r>
                      <a:r>
                        <a:rPr lang="en-US" sz="1400" baseline="0" dirty="0" smtClean="0"/>
                        <a:t> Spencer and </a:t>
                      </a:r>
                      <a:r>
                        <a:rPr lang="en-US" sz="1400" dirty="0" err="1" smtClean="0"/>
                        <a:t>Solange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baseline="0" dirty="0" smtClean="0"/>
                        <a:t>Clark”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688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90391" y="163955"/>
            <a:ext cx="5268558" cy="857250"/>
          </a:xfrm>
        </p:spPr>
        <p:txBody>
          <a:bodyPr/>
          <a:lstStyle/>
          <a:p>
            <a:r>
              <a:rPr lang="en-US" dirty="0" smtClean="0"/>
              <a:t>Array of Strings</a:t>
            </a:r>
            <a:endParaRPr lang="en-US" dirty="0"/>
          </a:p>
        </p:txBody>
      </p:sp>
      <p:sp>
        <p:nvSpPr>
          <p:cNvPr id="5" name="Content Placeholder 4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890391" y="1050069"/>
            <a:ext cx="5048591" cy="618711"/>
          </a:xfrm>
          <a:prstGeom prst="rect">
            <a:avLst/>
          </a:prstGeom>
          <a:solidFill>
            <a:schemeClr val="bg1"/>
          </a:solidFill>
        </p:spPr>
        <p:txBody>
          <a:bodyPr vert="horz" lIns="68580" tIns="34290" rIns="68580" bIns="34290" rtlCol="0">
            <a:normAutofit lnSpcReduction="1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solidFill>
                  <a:schemeClr val="tx1"/>
                </a:solidFill>
              </a:rPr>
              <a:t>Array of strings</a:t>
            </a:r>
            <a:r>
              <a:rPr lang="en-US" sz="1800" dirty="0" smtClean="0">
                <a:solidFill>
                  <a:schemeClr val="tx1"/>
                </a:solidFill>
              </a:rPr>
              <a:t>:</a:t>
            </a:r>
            <a:endParaRPr lang="en-US" sz="1800" dirty="0">
              <a:solidFill>
                <a:schemeClr val="tx1"/>
              </a:solidFill>
            </a:endParaRPr>
          </a:p>
          <a:p>
            <a:pPr lvl="1"/>
            <a:r>
              <a:rPr lang="en-US" sz="1650" dirty="0" smtClean="0">
                <a:solidFill>
                  <a:schemeClr val="tx1"/>
                </a:solidFill>
              </a:rPr>
              <a:t>Index is house number, string is name(s</a:t>
            </a:r>
            <a:r>
              <a:rPr lang="en-US" sz="1650" dirty="0" smtClean="0">
                <a:solidFill>
                  <a:schemeClr val="tx1"/>
                </a:solidFill>
              </a:rPr>
              <a:t>)</a:t>
            </a:r>
            <a:endParaRPr lang="en-US" sz="1650" dirty="0" smtClean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custDataLst>
              <p:tags r:id="rId3"/>
            </p:custDataLst>
            <p:extLst/>
          </p:nvPr>
        </p:nvGraphicFramePr>
        <p:xfrm>
          <a:off x="6158949" y="163955"/>
          <a:ext cx="2724729" cy="44454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245"/>
                <a:gridCol w="1816484"/>
              </a:tblGrid>
              <a:tr h="41122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Index</a:t>
                      </a:r>
                    </a:p>
                    <a:p>
                      <a:r>
                        <a:rPr lang="en-US" sz="1400" i="1" dirty="0" smtClean="0"/>
                        <a:t>(house number)</a:t>
                      </a:r>
                      <a:endParaRPr lang="en-US" sz="1400" i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String value</a:t>
                      </a:r>
                    </a:p>
                    <a:p>
                      <a:r>
                        <a:rPr lang="en-US" sz="1400" i="1" dirty="0" smtClean="0"/>
                        <a:t>(name)</a:t>
                      </a:r>
                      <a:endParaRPr lang="en-US" sz="1400" i="1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45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10565 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“Yong Han and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Kyung</a:t>
                      </a:r>
                      <a:r>
                        <a:rPr lang="en-US" sz="1400" baseline="0" dirty="0" smtClean="0"/>
                        <a:t> Suk Lee”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7324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“Isaiah</a:t>
                      </a:r>
                      <a:r>
                        <a:rPr lang="en-US" sz="1400" baseline="0" dirty="0" smtClean="0"/>
                        <a:t> White”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90598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90599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90600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“Josie</a:t>
                      </a:r>
                      <a:r>
                        <a:rPr lang="en-US" sz="1400" baseline="0" dirty="0" smtClean="0"/>
                        <a:t> Spencer and </a:t>
                      </a:r>
                      <a:r>
                        <a:rPr lang="en-US" sz="1400" dirty="0" err="1" smtClean="0"/>
                        <a:t>Solange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baseline="0" dirty="0" smtClean="0"/>
                        <a:t>Clark”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3" name="Rectangle 2"/>
          <p:cNvSpPr/>
          <p:nvPr>
            <p:custDataLst>
              <p:tags r:id="rId4"/>
            </p:custDataLst>
          </p:nvPr>
        </p:nvSpPr>
        <p:spPr>
          <a:xfrm>
            <a:off x="4088261" y="163955"/>
            <a:ext cx="19800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Array of strings: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41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90391" y="163955"/>
            <a:ext cx="5268558" cy="857250"/>
          </a:xfrm>
        </p:spPr>
        <p:txBody>
          <a:bodyPr/>
          <a:lstStyle/>
          <a:p>
            <a:r>
              <a:rPr lang="en-US" dirty="0" smtClean="0"/>
              <a:t>Array of Strings</a:t>
            </a:r>
            <a:endParaRPr lang="en-US" dirty="0"/>
          </a:p>
        </p:txBody>
      </p:sp>
      <p:sp>
        <p:nvSpPr>
          <p:cNvPr id="5" name="Content Placeholder 4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890391" y="1050069"/>
            <a:ext cx="5048591" cy="3909858"/>
          </a:xfrm>
          <a:prstGeom prst="rect">
            <a:avLst/>
          </a:prstGeom>
          <a:solidFill>
            <a:schemeClr val="bg1"/>
          </a:solidFill>
        </p:spPr>
        <p:txBody>
          <a:bodyPr vert="horz" lIns="68580" tIns="34290" rIns="68580" bIns="34290" rtlCol="0">
            <a:normAutofit lnSpcReduction="1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solidFill>
                  <a:schemeClr val="tx1"/>
                </a:solidFill>
              </a:rPr>
              <a:t>Array of strings</a:t>
            </a:r>
            <a:r>
              <a:rPr lang="en-US" sz="1800" dirty="0" smtClean="0">
                <a:solidFill>
                  <a:schemeClr val="tx1"/>
                </a:solidFill>
              </a:rPr>
              <a:t>:</a:t>
            </a:r>
            <a:endParaRPr lang="en-US" sz="1800" dirty="0">
              <a:solidFill>
                <a:schemeClr val="tx1"/>
              </a:solidFill>
            </a:endParaRPr>
          </a:p>
          <a:p>
            <a:pPr lvl="1"/>
            <a:r>
              <a:rPr lang="en-US" sz="1650" dirty="0" smtClean="0">
                <a:solidFill>
                  <a:schemeClr val="tx1"/>
                </a:solidFill>
              </a:rPr>
              <a:t>Index is house number, string is name(s)</a:t>
            </a:r>
          </a:p>
          <a:p>
            <a:pPr lvl="1"/>
            <a:r>
              <a:rPr lang="en-US" sz="1650" b="1" dirty="0" smtClean="0">
                <a:solidFill>
                  <a:schemeClr val="tx1"/>
                </a:solidFill>
              </a:rPr>
              <a:t>Add/remove:</a:t>
            </a:r>
            <a:r>
              <a:rPr lang="en-US" sz="1650" dirty="0" smtClean="0">
                <a:solidFill>
                  <a:schemeClr val="tx1"/>
                </a:solidFill>
              </a:rPr>
              <a:t> </a:t>
            </a:r>
            <a:r>
              <a:rPr lang="en-US" sz="1650" b="1" dirty="0" smtClean="0">
                <a:solidFill>
                  <a:schemeClr val="bg2"/>
                </a:solidFill>
              </a:rPr>
              <a:t>____ </a:t>
            </a:r>
            <a:endParaRPr lang="en-US" sz="1650" b="1" dirty="0" smtClean="0">
              <a:solidFill>
                <a:schemeClr val="bg2"/>
              </a:solidFill>
            </a:endParaRP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450" b="1" dirty="0" smtClean="0">
                <a:solidFill>
                  <a:schemeClr val="bg1">
                    <a:lumMod val="50000"/>
                  </a:schemeClr>
                </a:solidFill>
              </a:rPr>
              <a:t>Ex.: if somebody moves into the vacant house at 90598, how long would it take to update?</a:t>
            </a:r>
            <a:endParaRPr lang="en-US" sz="1450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US" sz="1650" b="1" dirty="0">
                <a:solidFill>
                  <a:schemeClr val="tx1"/>
                </a:solidFill>
              </a:rPr>
              <a:t>Find</a:t>
            </a:r>
            <a:r>
              <a:rPr lang="en-US" sz="1650" b="1" dirty="0" smtClean="0">
                <a:solidFill>
                  <a:schemeClr val="tx1"/>
                </a:solidFill>
              </a:rPr>
              <a:t>:</a:t>
            </a:r>
            <a:r>
              <a:rPr lang="en-US" sz="1650" dirty="0">
                <a:solidFill>
                  <a:schemeClr val="tx1"/>
                </a:solidFill>
              </a:rPr>
              <a:t> </a:t>
            </a:r>
            <a:r>
              <a:rPr lang="en-US" sz="1650" b="1" dirty="0">
                <a:solidFill>
                  <a:schemeClr val="bg2"/>
                </a:solidFill>
              </a:rPr>
              <a:t>____</a:t>
            </a:r>
            <a:endParaRPr lang="en-US" sz="1650" b="1" dirty="0" smtClean="0">
              <a:solidFill>
                <a:schemeClr val="bg2"/>
              </a:solidFill>
            </a:endParaRP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450" b="1" dirty="0" smtClean="0">
                <a:solidFill>
                  <a:schemeClr val="bg1">
                    <a:lumMod val="50000"/>
                  </a:schemeClr>
                </a:solidFill>
              </a:rPr>
              <a:t>Ex.: you want to find the name of the resident at 12475, if any</a:t>
            </a:r>
          </a:p>
          <a:p>
            <a:pPr marL="365760" lvl="1" indent="0">
              <a:buNone/>
            </a:pPr>
            <a:endParaRPr lang="en-US" sz="1650" dirty="0" smtClean="0">
              <a:solidFill>
                <a:schemeClr val="tx1"/>
              </a:solidFill>
            </a:endParaRPr>
          </a:p>
          <a:p>
            <a:pPr marL="525780" indent="-457200">
              <a:buFont typeface="+mj-lt"/>
              <a:buAutoNum type="alphaUcPeriod"/>
            </a:pPr>
            <a:r>
              <a:rPr lang="en-US" sz="1850" dirty="0" smtClean="0">
                <a:solidFill>
                  <a:schemeClr val="tx1"/>
                </a:solidFill>
              </a:rPr>
              <a:t>O(1), O(1)</a:t>
            </a:r>
          </a:p>
          <a:p>
            <a:pPr marL="525780" indent="-457200">
              <a:buFont typeface="+mj-lt"/>
              <a:buAutoNum type="alphaUcPeriod"/>
            </a:pPr>
            <a:r>
              <a:rPr lang="en-US" sz="1850" dirty="0" smtClean="0">
                <a:solidFill>
                  <a:schemeClr val="tx1"/>
                </a:solidFill>
              </a:rPr>
              <a:t>O(</a:t>
            </a:r>
            <a:r>
              <a:rPr lang="en-US" sz="1850" dirty="0" err="1" smtClean="0">
                <a:solidFill>
                  <a:schemeClr val="tx1"/>
                </a:solidFill>
              </a:rPr>
              <a:t>logn</a:t>
            </a:r>
            <a:r>
              <a:rPr lang="en-US" sz="1850" dirty="0" smtClean="0">
                <a:solidFill>
                  <a:schemeClr val="tx1"/>
                </a:solidFill>
              </a:rPr>
              <a:t>), O(</a:t>
            </a:r>
            <a:r>
              <a:rPr lang="en-US" sz="1850" dirty="0" err="1" smtClean="0">
                <a:solidFill>
                  <a:schemeClr val="tx1"/>
                </a:solidFill>
              </a:rPr>
              <a:t>logn</a:t>
            </a:r>
            <a:r>
              <a:rPr lang="en-US" sz="1850" dirty="0" smtClean="0">
                <a:solidFill>
                  <a:schemeClr val="tx1"/>
                </a:solidFill>
              </a:rPr>
              <a:t>)</a:t>
            </a:r>
          </a:p>
          <a:p>
            <a:pPr marL="525780" indent="-457200">
              <a:buFont typeface="+mj-lt"/>
              <a:buAutoNum type="alphaUcPeriod"/>
            </a:pPr>
            <a:r>
              <a:rPr lang="en-US" sz="1850" dirty="0" smtClean="0">
                <a:solidFill>
                  <a:schemeClr val="tx1"/>
                </a:solidFill>
              </a:rPr>
              <a:t>O(n), O(n)</a:t>
            </a:r>
          </a:p>
          <a:p>
            <a:pPr marL="525780" indent="-457200">
              <a:buFont typeface="+mj-lt"/>
              <a:buAutoNum type="alphaUcPeriod"/>
            </a:pPr>
            <a:r>
              <a:rPr lang="en-US" sz="1850" dirty="0" smtClean="0">
                <a:solidFill>
                  <a:schemeClr val="tx1"/>
                </a:solidFill>
              </a:rPr>
              <a:t>Other/none/combination</a:t>
            </a:r>
            <a:endParaRPr lang="en-US" sz="185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custDataLst>
              <p:tags r:id="rId3"/>
            </p:custDataLst>
            <p:extLst/>
          </p:nvPr>
        </p:nvGraphicFramePr>
        <p:xfrm>
          <a:off x="6158949" y="163955"/>
          <a:ext cx="2724729" cy="44454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245"/>
                <a:gridCol w="1816484"/>
              </a:tblGrid>
              <a:tr h="41122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Index</a:t>
                      </a:r>
                    </a:p>
                    <a:p>
                      <a:r>
                        <a:rPr lang="en-US" sz="1400" i="1" dirty="0" smtClean="0"/>
                        <a:t>(house number)</a:t>
                      </a:r>
                      <a:endParaRPr lang="en-US" sz="1400" i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String value</a:t>
                      </a:r>
                    </a:p>
                    <a:p>
                      <a:r>
                        <a:rPr lang="en-US" sz="1400" i="1" dirty="0" smtClean="0"/>
                        <a:t>(name)</a:t>
                      </a:r>
                      <a:endParaRPr lang="en-US" sz="1400" i="1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45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10565 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“Yong Han and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Kyung</a:t>
                      </a:r>
                      <a:r>
                        <a:rPr lang="en-US" sz="1400" baseline="0" dirty="0" smtClean="0"/>
                        <a:t> Suk Lee”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7324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“Isaiah</a:t>
                      </a:r>
                      <a:r>
                        <a:rPr lang="en-US" sz="1400" baseline="0" dirty="0" smtClean="0"/>
                        <a:t> White”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90598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90599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90600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“Josie</a:t>
                      </a:r>
                      <a:r>
                        <a:rPr lang="en-US" sz="1400" baseline="0" dirty="0" smtClean="0"/>
                        <a:t> Spencer and </a:t>
                      </a:r>
                      <a:r>
                        <a:rPr lang="en-US" sz="1400" dirty="0" err="1" smtClean="0"/>
                        <a:t>Solange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baseline="0" dirty="0" smtClean="0"/>
                        <a:t>Clark”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3" name="Rectangle 2"/>
          <p:cNvSpPr/>
          <p:nvPr>
            <p:custDataLst>
              <p:tags r:id="rId4"/>
            </p:custDataLst>
          </p:nvPr>
        </p:nvSpPr>
        <p:spPr>
          <a:xfrm>
            <a:off x="4088261" y="163955"/>
            <a:ext cx="19800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Array of strings: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254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90391" y="163955"/>
            <a:ext cx="5268558" cy="857250"/>
          </a:xfrm>
        </p:spPr>
        <p:txBody>
          <a:bodyPr/>
          <a:lstStyle/>
          <a:p>
            <a:r>
              <a:rPr lang="en-US" dirty="0" smtClean="0"/>
              <a:t>Array of Strings</a:t>
            </a:r>
            <a:endParaRPr lang="en-US" dirty="0"/>
          </a:p>
        </p:txBody>
      </p:sp>
      <p:sp>
        <p:nvSpPr>
          <p:cNvPr id="5" name="Content Placeholder 4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890391" y="1050069"/>
            <a:ext cx="5048591" cy="3909858"/>
          </a:xfrm>
          <a:prstGeom prst="rect">
            <a:avLst/>
          </a:prstGeom>
          <a:solidFill>
            <a:schemeClr val="bg1"/>
          </a:solidFill>
        </p:spPr>
        <p:txBody>
          <a:bodyPr vert="horz" lIns="68580" tIns="34290" rIns="68580" bIns="3429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solidFill>
                  <a:schemeClr val="tx1"/>
                </a:solidFill>
              </a:rPr>
              <a:t>Wow, </a:t>
            </a:r>
            <a:r>
              <a:rPr lang="en-US" sz="1800" b="1" dirty="0" smtClean="0">
                <a:solidFill>
                  <a:schemeClr val="tx1"/>
                </a:solidFill>
              </a:rPr>
              <a:t>excellent performance on both!!</a:t>
            </a:r>
            <a:endParaRPr lang="en-US" sz="1800" b="1" dirty="0" smtClean="0">
              <a:solidFill>
                <a:schemeClr val="tx1"/>
              </a:solidFill>
            </a:endParaRPr>
          </a:p>
          <a:p>
            <a:r>
              <a:rPr lang="en-US" sz="1800" b="1" dirty="0" smtClean="0">
                <a:solidFill>
                  <a:schemeClr val="tx1"/>
                </a:solidFill>
              </a:rPr>
              <a:t>Only </a:t>
            </a:r>
            <a:r>
              <a:rPr lang="en-US" sz="1800" b="1" dirty="0" smtClean="0">
                <a:solidFill>
                  <a:schemeClr val="tx1"/>
                </a:solidFill>
              </a:rPr>
              <a:t>way to do better than O(1) is a time machine that can go back in time and make it take zero/negative time!</a:t>
            </a:r>
          </a:p>
          <a:p>
            <a:r>
              <a:rPr lang="en-US" sz="1800" b="1" dirty="0" smtClean="0">
                <a:solidFill>
                  <a:schemeClr val="tx1"/>
                </a:solidFill>
              </a:rPr>
              <a:t>Everything is awesome (?)</a:t>
            </a:r>
          </a:p>
          <a:p>
            <a:endParaRPr lang="en-US" sz="1850" dirty="0">
              <a:solidFill>
                <a:schemeClr val="tx1"/>
              </a:solidFill>
            </a:endParaRPr>
          </a:p>
          <a:p>
            <a:r>
              <a:rPr lang="en-US" sz="1850" b="1" dirty="0" smtClean="0">
                <a:solidFill>
                  <a:schemeClr val="bg2"/>
                </a:solidFill>
              </a:rPr>
              <a:t>Discuss: </a:t>
            </a:r>
            <a:r>
              <a:rPr lang="en-US" sz="1850" dirty="0" smtClean="0">
                <a:solidFill>
                  <a:schemeClr val="tx1"/>
                </a:solidFill>
              </a:rPr>
              <a:t>Can you identify 1-2 specific areas of waste in this approach?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450" dirty="0" smtClean="0">
                <a:solidFill>
                  <a:schemeClr val="tx1"/>
                </a:solidFill>
              </a:rPr>
              <a:t>Bonus: can you think of a simple fix for at least one of the areas of waste?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custDataLst>
              <p:tags r:id="rId3"/>
            </p:custDataLst>
            <p:extLst/>
          </p:nvPr>
        </p:nvGraphicFramePr>
        <p:xfrm>
          <a:off x="6158949" y="163955"/>
          <a:ext cx="2724729" cy="44454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245"/>
                <a:gridCol w="1816484"/>
              </a:tblGrid>
              <a:tr h="41122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Index</a:t>
                      </a:r>
                    </a:p>
                    <a:p>
                      <a:r>
                        <a:rPr lang="en-US" sz="1400" i="1" dirty="0" smtClean="0"/>
                        <a:t>(house number)</a:t>
                      </a:r>
                      <a:endParaRPr lang="en-US" sz="1400" i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String value</a:t>
                      </a:r>
                    </a:p>
                    <a:p>
                      <a:r>
                        <a:rPr lang="en-US" sz="1400" i="1" dirty="0" smtClean="0"/>
                        <a:t>(name)</a:t>
                      </a:r>
                      <a:endParaRPr lang="en-US" sz="1400" i="1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45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10565 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“Yong Han and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Kyung</a:t>
                      </a:r>
                      <a:r>
                        <a:rPr lang="en-US" sz="1400" baseline="0" dirty="0" smtClean="0"/>
                        <a:t> Suk Lee”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7324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“Isaiah</a:t>
                      </a:r>
                      <a:r>
                        <a:rPr lang="en-US" sz="1400" baseline="0" dirty="0" smtClean="0"/>
                        <a:t> White”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90598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90599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90600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“Josie</a:t>
                      </a:r>
                      <a:r>
                        <a:rPr lang="en-US" sz="1400" baseline="0" dirty="0" smtClean="0"/>
                        <a:t> Spencer and </a:t>
                      </a:r>
                      <a:r>
                        <a:rPr lang="en-US" sz="1400" dirty="0" err="1" smtClean="0"/>
                        <a:t>Solange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baseline="0" dirty="0" smtClean="0"/>
                        <a:t>Clark”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3" name="Rectangle 2"/>
          <p:cNvSpPr/>
          <p:nvPr>
            <p:custDataLst>
              <p:tags r:id="rId4"/>
            </p:custDataLst>
          </p:nvPr>
        </p:nvSpPr>
        <p:spPr>
          <a:xfrm>
            <a:off x="4088261" y="163955"/>
            <a:ext cx="19800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Array of strings: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82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53551" y="192819"/>
            <a:ext cx="5268558" cy="857250"/>
          </a:xfrm>
        </p:spPr>
        <p:txBody>
          <a:bodyPr/>
          <a:lstStyle/>
          <a:p>
            <a:r>
              <a:rPr lang="en-US" dirty="0" smtClean="0"/>
              <a:t>One quick fix:</a:t>
            </a:r>
            <a:endParaRPr lang="en-US" dirty="0"/>
          </a:p>
        </p:txBody>
      </p:sp>
      <p:sp>
        <p:nvSpPr>
          <p:cNvPr id="5" name="Content Placeholder 4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472441" y="1078933"/>
            <a:ext cx="5631180" cy="3909858"/>
          </a:xfrm>
          <a:prstGeom prst="rect">
            <a:avLst/>
          </a:prstGeom>
          <a:solidFill>
            <a:schemeClr val="bg1"/>
          </a:solidFill>
        </p:spPr>
        <p:txBody>
          <a:bodyPr vert="horz" lIns="68580" tIns="34290" rIns="68580" bIns="3429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None/>
            </a:pPr>
            <a:r>
              <a:rPr lang="en-US" sz="14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When accessing the array, use array[hash(</a:t>
            </a:r>
            <a:r>
              <a:rPr lang="en-US" sz="1400" dirty="0" err="1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houseNum</a:t>
            </a:r>
            <a:r>
              <a:rPr lang="en-US" sz="14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)] </a:t>
            </a:r>
          </a:p>
          <a:p>
            <a:pPr marL="68580" indent="0">
              <a:buNone/>
            </a:pPr>
            <a:r>
              <a:rPr lang="en-US" sz="1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 rather than array[</a:t>
            </a:r>
            <a:r>
              <a:rPr lang="en-US" sz="1400" dirty="0" err="1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houseNum</a:t>
            </a:r>
            <a:r>
              <a:rPr lang="en-US" sz="14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</a:p>
          <a:p>
            <a:pPr marL="68580" indent="0">
              <a:buNone/>
            </a:pPr>
            <a:r>
              <a:rPr lang="en-US" sz="1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*/</a:t>
            </a:r>
          </a:p>
          <a:p>
            <a:pPr marL="68580" indent="0">
              <a:buNone/>
            </a:pPr>
            <a:r>
              <a:rPr lang="en-US" sz="14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hash(</a:t>
            </a:r>
            <a:r>
              <a:rPr lang="en-US" sz="14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houseNumber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marL="68580" indent="0">
              <a:buNone/>
            </a:pP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return houseNumber-10565;</a:t>
            </a:r>
          </a:p>
          <a:p>
            <a:pPr marL="68580" indent="0">
              <a:buNone/>
            </a:pP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68580" indent="0">
              <a:buNone/>
            </a:pPr>
            <a:endParaRPr lang="en-US" sz="1400" dirty="0" smtClean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dirty="0" smtClean="0">
                <a:solidFill>
                  <a:schemeClr val="tx1"/>
                </a:solidFill>
              </a:rPr>
              <a:t>This </a:t>
            </a:r>
            <a:r>
              <a:rPr lang="en-US" sz="1800" dirty="0" smtClean="0">
                <a:solidFill>
                  <a:schemeClr val="tx1"/>
                </a:solidFill>
              </a:rPr>
              <a:t>solves the problem of the enormous gap from 0 to 10565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chemeClr val="tx1"/>
                </a:solidFill>
              </a:rPr>
              <a:t>So our </a:t>
            </a:r>
            <a:r>
              <a:rPr lang="en-US" sz="1600" dirty="0" smtClean="0">
                <a:solidFill>
                  <a:schemeClr val="tx1"/>
                </a:solidFill>
              </a:rPr>
              <a:t>array size </a:t>
            </a:r>
            <a:r>
              <a:rPr lang="en-US" sz="1600" dirty="0">
                <a:solidFill>
                  <a:schemeClr val="tx1"/>
                </a:solidFill>
              </a:rPr>
              <a:t>could </a:t>
            </a:r>
            <a:r>
              <a:rPr lang="en-US" sz="1600" dirty="0" smtClean="0">
                <a:solidFill>
                  <a:schemeClr val="tx1"/>
                </a:solidFill>
              </a:rPr>
              <a:t>be </a:t>
            </a:r>
            <a:r>
              <a:rPr lang="en-US" sz="1600" dirty="0">
                <a:solidFill>
                  <a:schemeClr val="tx1"/>
                </a:solidFill>
              </a:rPr>
              <a:t>~80,000 entries instead of 90,600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chemeClr val="tx1"/>
                </a:solidFill>
              </a:rPr>
              <a:t>Doesn’t solve the problem of gaps between houses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400" dirty="0" smtClean="0">
                <a:solidFill>
                  <a:schemeClr val="tx1"/>
                </a:solidFill>
              </a:rPr>
              <a:t>How could we do that? A tricky problem</a:t>
            </a:r>
            <a:r>
              <a:rPr lang="en-US" sz="1400" dirty="0" smtClean="0">
                <a:solidFill>
                  <a:schemeClr val="tx1"/>
                </a:solidFill>
              </a:rPr>
              <a:t>…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chemeClr val="tx1"/>
                </a:solidFill>
              </a:rPr>
              <a:t>This approach only works for keys of type </a:t>
            </a:r>
            <a:r>
              <a:rPr lang="en-US" sz="1600" dirty="0" err="1" smtClean="0">
                <a:solidFill>
                  <a:schemeClr val="tx1"/>
                </a:solidFill>
              </a:rPr>
              <a:t>int</a:t>
            </a:r>
            <a:endParaRPr lang="en-US" sz="16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custDataLst>
              <p:tags r:id="rId3"/>
            </p:custDataLst>
            <p:extLst/>
          </p:nvPr>
        </p:nvGraphicFramePr>
        <p:xfrm>
          <a:off x="6158949" y="163955"/>
          <a:ext cx="2724729" cy="44454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245"/>
                <a:gridCol w="1816484"/>
              </a:tblGrid>
              <a:tr h="41122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Index</a:t>
                      </a:r>
                    </a:p>
                    <a:p>
                      <a:r>
                        <a:rPr lang="en-US" sz="1400" i="1" dirty="0" smtClean="0"/>
                        <a:t>(house number)</a:t>
                      </a:r>
                      <a:endParaRPr lang="en-US" sz="1400" i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String value</a:t>
                      </a:r>
                    </a:p>
                    <a:p>
                      <a:r>
                        <a:rPr lang="en-US" sz="1400" i="1" dirty="0" smtClean="0"/>
                        <a:t>(name)</a:t>
                      </a:r>
                      <a:endParaRPr lang="en-US" sz="1400" i="1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45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10565 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“Yong Han and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Kyung</a:t>
                      </a:r>
                      <a:r>
                        <a:rPr lang="en-US" sz="1400" baseline="0" dirty="0" smtClean="0"/>
                        <a:t> Suk Lee”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7324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“Isaiah</a:t>
                      </a:r>
                      <a:r>
                        <a:rPr lang="en-US" sz="1400" baseline="0" dirty="0" smtClean="0"/>
                        <a:t> White”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90598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90599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90600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“Josie</a:t>
                      </a:r>
                      <a:r>
                        <a:rPr lang="en-US" sz="1400" baseline="0" dirty="0" smtClean="0"/>
                        <a:t> Spencer and </a:t>
                      </a:r>
                      <a:r>
                        <a:rPr lang="en-US" sz="1400" dirty="0" err="1" smtClean="0"/>
                        <a:t>Solange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baseline="0" dirty="0" smtClean="0"/>
                        <a:t>Clark”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3" name="Rectangle 2"/>
          <p:cNvSpPr/>
          <p:nvPr>
            <p:custDataLst>
              <p:tags r:id="rId4"/>
            </p:custDataLst>
          </p:nvPr>
        </p:nvSpPr>
        <p:spPr>
          <a:xfrm>
            <a:off x="4178920" y="132791"/>
            <a:ext cx="19800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Array of strings: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6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Hashing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Implementing the </a:t>
            </a:r>
            <a:r>
              <a:rPr lang="en-US" b="1" dirty="0" smtClean="0">
                <a:solidFill>
                  <a:schemeClr val="tx1"/>
                </a:solidFill>
              </a:rPr>
              <a:t>Map interface </a:t>
            </a:r>
            <a:r>
              <a:rPr lang="en-US" dirty="0" smtClean="0"/>
              <a:t>with Hashing/Hash Tables</a:t>
            </a:r>
          </a:p>
          <a:p>
            <a:endParaRPr lang="en-US" dirty="0"/>
          </a:p>
          <a:p>
            <a:r>
              <a:rPr lang="en-US" dirty="0" smtClean="0"/>
              <a:t>PART 2: Getting the MAGICAL performance of our simple house numbers example on </a:t>
            </a:r>
            <a:r>
              <a:rPr lang="en-US" i="1" dirty="0" smtClean="0"/>
              <a:t>any </a:t>
            </a:r>
            <a:r>
              <a:rPr lang="en-US" dirty="0" smtClean="0"/>
              <a:t>key type, </a:t>
            </a:r>
            <a:r>
              <a:rPr lang="en-US" i="1" dirty="0" smtClean="0"/>
              <a:t>and </a:t>
            </a:r>
            <a:r>
              <a:rPr lang="en-US" dirty="0" smtClean="0"/>
              <a:t>with less waste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643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Hash Table is just a modified, more flexible array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022664" y="1068537"/>
            <a:ext cx="7068388" cy="2631733"/>
          </a:xfrm>
          <a:prstGeom prst="rect">
            <a:avLst/>
          </a:prstGeo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b="1" dirty="0" smtClean="0"/>
              <a:t>Keys don’t have to be integers in the range [0-(size-1)]</a:t>
            </a:r>
          </a:p>
          <a:p>
            <a:pPr lvl="2"/>
            <a:r>
              <a:rPr lang="en-US" dirty="0" smtClean="0"/>
              <a:t>They don’t even have to be integers at all!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(Ideally) avoids big gaps like we had with house numbers array</a:t>
            </a:r>
            <a:endParaRPr lang="en-US" dirty="0" smtClean="0"/>
          </a:p>
        </p:txBody>
      </p:sp>
      <p:pic>
        <p:nvPicPr>
          <p:cNvPr id="4" name="Picture 3" descr="key sent into Map&#10;&#10;Inside Map:&#10;&#10;hash(key) used to index an array to produce a value&#10;&#10;Value sent back outside Map." title="Hashin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141" y="3502893"/>
            <a:ext cx="5756990" cy="995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>
            <p:custDataLst>
              <p:tags r:id="rId4"/>
            </p:custDataLst>
          </p:nvPr>
        </p:nvSpPr>
        <p:spPr>
          <a:xfrm>
            <a:off x="547915" y="4131110"/>
            <a:ext cx="14600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bg2"/>
                </a:solidFill>
              </a:rPr>
              <a:t>Not necessarily </a:t>
            </a:r>
            <a:r>
              <a:rPr lang="en-US" b="1" dirty="0" err="1" smtClean="0">
                <a:solidFill>
                  <a:schemeClr val="bg2"/>
                </a:solidFill>
              </a:rPr>
              <a:t>int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6" name="Oval 5"/>
          <p:cNvSpPr/>
          <p:nvPr>
            <p:custDataLst>
              <p:tags r:id="rId5"/>
            </p:custDataLst>
          </p:nvPr>
        </p:nvSpPr>
        <p:spPr>
          <a:xfrm>
            <a:off x="1444566" y="3768511"/>
            <a:ext cx="775854" cy="614470"/>
          </a:xfrm>
          <a:prstGeom prst="ellipse">
            <a:avLst/>
          </a:prstGeom>
          <a:noFill/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>
            <p:custDataLst>
              <p:tags r:id="rId6"/>
            </p:custDataLst>
          </p:nvPr>
        </p:nvSpPr>
        <p:spPr>
          <a:xfrm>
            <a:off x="2432854" y="4685108"/>
            <a:ext cx="34045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err="1" smtClean="0">
                <a:solidFill>
                  <a:schemeClr val="bg2"/>
                </a:solidFill>
              </a:rPr>
              <a:t>int</a:t>
            </a:r>
            <a:r>
              <a:rPr lang="en-US" b="1" dirty="0" smtClean="0">
                <a:solidFill>
                  <a:schemeClr val="bg2"/>
                </a:solidFill>
              </a:rPr>
              <a:t> in range [0-(size-1)]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8" name="Oval 7"/>
          <p:cNvSpPr/>
          <p:nvPr>
            <p:custDataLst>
              <p:tags r:id="rId7"/>
            </p:custDataLst>
          </p:nvPr>
        </p:nvSpPr>
        <p:spPr>
          <a:xfrm>
            <a:off x="3365646" y="3580411"/>
            <a:ext cx="1492681" cy="1101398"/>
          </a:xfrm>
          <a:prstGeom prst="ellipse">
            <a:avLst/>
          </a:prstGeom>
          <a:noFill/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>
            <p:custDataLst>
              <p:tags r:id="rId8"/>
            </p:custDataLst>
          </p:nvPr>
        </p:nvCxnSpPr>
        <p:spPr>
          <a:xfrm flipH="1">
            <a:off x="3057236" y="3201158"/>
            <a:ext cx="737524" cy="687351"/>
          </a:xfrm>
          <a:prstGeom prst="straightConnector1">
            <a:avLst/>
          </a:prstGeom>
          <a:ln w="76200">
            <a:solidFill>
              <a:schemeClr val="accent2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>
            <p:custDataLst>
              <p:tags r:id="rId9"/>
            </p:custDataLst>
          </p:nvPr>
        </p:nvSpPr>
        <p:spPr>
          <a:xfrm>
            <a:off x="3252351" y="2722554"/>
            <a:ext cx="34045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THANK YOU, </a:t>
            </a:r>
            <a:r>
              <a:rPr lang="en-US" b="1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HASH </a:t>
            </a:r>
            <a:r>
              <a:rPr lang="en-US" b="1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FUNCTION!! </a:t>
            </a:r>
            <a:r>
              <a:rPr lang="en-US" b="1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♥ ♥ </a:t>
            </a:r>
            <a:r>
              <a:rPr lang="en-US" b="1" dirty="0">
                <a:solidFill>
                  <a:schemeClr val="accent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♥</a:t>
            </a:r>
            <a:endParaRPr lang="en-US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4294967295"/>
            <p:custDataLst>
              <p:tags r:id="rId10"/>
            </p:custDataLst>
          </p:nvPr>
        </p:nvSpPr>
        <p:spPr>
          <a:xfrm>
            <a:off x="1022664" y="2075077"/>
            <a:ext cx="7068388" cy="75522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b="1" dirty="0" smtClean="0"/>
              <a:t>Replicates the </a:t>
            </a:r>
            <a:r>
              <a:rPr lang="en-US" b="1" dirty="0" smtClean="0">
                <a:solidFill>
                  <a:schemeClr val="bg2"/>
                </a:solidFill>
              </a:rPr>
              <a:t>MAGICAL</a:t>
            </a:r>
            <a:r>
              <a:rPr lang="en-US" b="1" dirty="0" smtClean="0"/>
              <a:t> performance of our array of strings on ANY key/value!!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12390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 animBg="1"/>
      <p:bldP spid="12" grpId="0"/>
      <p:bldP spid="1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hash()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This is where the </a:t>
            </a:r>
            <a:r>
              <a:rPr lang="en-US" b="1" dirty="0" smtClean="0">
                <a:solidFill>
                  <a:schemeClr val="bg2"/>
                </a:solidFill>
              </a:rPr>
              <a:t>MAGIC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smtClean="0"/>
              <a:t>happens!</a:t>
            </a:r>
          </a:p>
          <a:p>
            <a:pPr lvl="2"/>
            <a:r>
              <a:rPr lang="en-US" dirty="0" smtClean="0"/>
              <a:t>These are typically mathematically sophisticated functions</a:t>
            </a:r>
          </a:p>
          <a:p>
            <a:pPr lvl="2"/>
            <a:r>
              <a:rPr lang="en-US" dirty="0" smtClean="0"/>
              <a:t>They do their best to ensure a nice uniform distribution of elements across the available array (hash table) </a:t>
            </a:r>
          </a:p>
          <a:p>
            <a:pPr lvl="2"/>
            <a:r>
              <a:rPr lang="en-US" dirty="0" smtClean="0"/>
              <a:t>They use tricks like modulus (remainder) and prime numbers to do this</a:t>
            </a:r>
          </a:p>
          <a:p>
            <a:pPr lvl="2"/>
            <a:r>
              <a:rPr lang="en-US" dirty="0" smtClean="0"/>
              <a:t>A lot of art &amp; science, beyond the scope of this class</a:t>
            </a:r>
          </a:p>
          <a:p>
            <a:pPr lvl="2"/>
            <a:r>
              <a:rPr lang="en-US" dirty="0" smtClean="0"/>
              <a:t>Fun times!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11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Hashing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Implementing the </a:t>
            </a:r>
            <a:r>
              <a:rPr lang="en-US" b="1" dirty="0" smtClean="0">
                <a:solidFill>
                  <a:schemeClr val="tx1"/>
                </a:solidFill>
              </a:rPr>
              <a:t>Map interface </a:t>
            </a:r>
            <a:r>
              <a:rPr lang="en-US" dirty="0" smtClean="0"/>
              <a:t>with Hashing/Hash Tables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50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77456" y="0"/>
            <a:ext cx="5268558" cy="699655"/>
          </a:xfrm>
        </p:spPr>
        <p:txBody>
          <a:bodyPr>
            <a:normAutofit/>
          </a:bodyPr>
          <a:lstStyle/>
          <a:p>
            <a:r>
              <a:rPr lang="en-US" dirty="0" smtClean="0"/>
              <a:t>Hash table inserts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97771533"/>
              </p:ext>
            </p:extLst>
          </p:nvPr>
        </p:nvGraphicFramePr>
        <p:xfrm>
          <a:off x="5876955" y="350982"/>
          <a:ext cx="2888354" cy="31957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5445"/>
                <a:gridCol w="2262909"/>
              </a:tblGrid>
              <a:tr h="52045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Array</a:t>
                      </a:r>
                      <a:r>
                        <a:rPr lang="en-US" sz="1400" baseline="0" dirty="0" smtClean="0"/>
                        <a:t> index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Hashed data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(A) 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"Annie", 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en-US" sz="1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(B) 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"Annie", 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(C) 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"Annie", 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(D) 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"Annie", 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877456" y="868218"/>
            <a:ext cx="4562762" cy="3360881"/>
          </a:xfrm>
          <a:prstGeom prst="rect">
            <a:avLst/>
          </a:prstGeom>
        </p:spPr>
        <p:txBody>
          <a:bodyPr vert="horz" lIns="68580" tIns="34290" rIns="68580" bIns="34290" rtlCol="0">
            <a:normAutofit fontScale="925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None/>
            </a:pPr>
            <a:r>
              <a:rPr lang="en-US" sz="1800" dirty="0" smtClean="0">
                <a:solidFill>
                  <a:schemeClr val="tx1"/>
                </a:solidFill>
              </a:rPr>
              <a:t>Let’s pretend we have a </a:t>
            </a:r>
            <a:r>
              <a:rPr lang="en-US" sz="1800" dirty="0" smtClean="0">
                <a:solidFill>
                  <a:schemeClr val="tx1"/>
                </a:solidFill>
              </a:rPr>
              <a:t>profoundly </a:t>
            </a:r>
            <a:r>
              <a:rPr lang="en-US" sz="1800" b="1" i="1" dirty="0" smtClean="0">
                <a:solidFill>
                  <a:schemeClr val="tx1"/>
                </a:solidFill>
              </a:rPr>
              <a:t>not</a:t>
            </a:r>
            <a:r>
              <a:rPr lang="en-US" sz="1800" dirty="0" smtClean="0">
                <a:solidFill>
                  <a:schemeClr val="tx1"/>
                </a:solidFill>
              </a:rPr>
              <a:t>-mathematically-sophisticated </a:t>
            </a:r>
            <a:r>
              <a:rPr lang="en-US" sz="1800" dirty="0" smtClean="0">
                <a:solidFill>
                  <a:schemeClr val="tx1"/>
                </a:solidFill>
              </a:rPr>
              <a:t>hash function:</a:t>
            </a:r>
          </a:p>
          <a:p>
            <a:pPr marL="68580" indent="0">
              <a:buNone/>
            </a:pPr>
            <a:r>
              <a:rPr lang="en-US" sz="17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7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hash(string key) {</a:t>
            </a:r>
          </a:p>
          <a:p>
            <a:pPr marL="68580" indent="0">
              <a:buNone/>
            </a:pPr>
            <a:r>
              <a:rPr lang="en-US" sz="17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7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 </a:t>
            </a:r>
            <a:r>
              <a:rPr lang="en-US" sz="17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key.length</a:t>
            </a:r>
            <a:r>
              <a:rPr lang="en-US" sz="17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68580" indent="0">
              <a:buNone/>
            </a:pPr>
            <a:r>
              <a:rPr lang="en-US" sz="17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1700" dirty="0" smtClean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dirty="0" smtClean="0">
                <a:solidFill>
                  <a:schemeClr val="tx1"/>
                </a:solidFill>
              </a:rPr>
              <a:t>Where </a:t>
            </a:r>
            <a:r>
              <a:rPr lang="en-US" sz="1800" dirty="0">
                <a:solidFill>
                  <a:schemeClr val="tx1"/>
                </a:solidFill>
              </a:rPr>
              <a:t>does 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key="Annie"</a:t>
            </a:r>
            <a:r>
              <a:rPr lang="en-US" sz="18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value=3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smtClean="0">
                <a:solidFill>
                  <a:schemeClr val="tx1"/>
                </a:solidFill>
              </a:rPr>
              <a:t>go?</a:t>
            </a:r>
            <a:endParaRPr lang="en-US" sz="1800" dirty="0">
              <a:solidFill>
                <a:schemeClr val="tx1"/>
              </a:solidFill>
            </a:endParaRPr>
          </a:p>
          <a:p>
            <a:pPr marL="365760" lvl="1" indent="0">
              <a:buNone/>
            </a:pPr>
            <a:r>
              <a:rPr lang="en-US" sz="1600" dirty="0" err="1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HashMap</a:t>
            </a:r>
            <a:r>
              <a:rPr lang="en-US" sz="1600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string,int</a:t>
            </a:r>
            <a:r>
              <a:rPr lang="en-US" sz="1600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 </a:t>
            </a:r>
            <a:r>
              <a:rPr lang="en-US" sz="1600" dirty="0" err="1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mymap</a:t>
            </a:r>
            <a:r>
              <a:rPr lang="en-US" sz="1600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365760" lvl="1" indent="0">
              <a:buNone/>
            </a:pPr>
            <a:r>
              <a:rPr lang="en-US" sz="1600" dirty="0" err="1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mymap</a:t>
            </a:r>
            <a:r>
              <a:rPr lang="en-US" sz="1600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["Annie"</a:t>
            </a:r>
            <a:r>
              <a:rPr lang="en-US" sz="1600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 </a:t>
            </a:r>
            <a:r>
              <a:rPr lang="en-US" sz="1600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3;</a:t>
            </a:r>
          </a:p>
          <a:p>
            <a:pPr marL="68580" indent="0">
              <a:buNone/>
            </a:pPr>
            <a:r>
              <a:rPr lang="en-US" sz="1800" i="1" dirty="0">
                <a:solidFill>
                  <a:schemeClr val="tx1"/>
                </a:solidFill>
              </a:rPr>
              <a:t> </a:t>
            </a:r>
            <a:r>
              <a:rPr lang="en-US" sz="1800" i="1" dirty="0">
                <a:solidFill>
                  <a:schemeClr val="tx1"/>
                </a:solidFill>
              </a:rPr>
              <a:t> </a:t>
            </a:r>
            <a:r>
              <a:rPr lang="en-US" sz="1800" i="1" dirty="0" smtClean="0">
                <a:solidFill>
                  <a:schemeClr val="tx1"/>
                </a:solidFill>
              </a:rPr>
              <a:t>  See choices in table at right, o</a:t>
            </a:r>
            <a:r>
              <a:rPr lang="en-US" sz="1800" i="1" dirty="0" smtClean="0">
                <a:solidFill>
                  <a:schemeClr val="tx1"/>
                </a:solidFill>
              </a:rPr>
              <a:t>r</a:t>
            </a:r>
            <a:r>
              <a:rPr lang="en-US" sz="1800" i="1" dirty="0" smtClean="0">
                <a:solidFill>
                  <a:schemeClr val="tx1"/>
                </a:solidFill>
              </a:rPr>
              <a:t>:</a:t>
            </a:r>
          </a:p>
          <a:p>
            <a:pPr marL="6858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smtClean="0">
                <a:solidFill>
                  <a:schemeClr val="tx1"/>
                </a:solidFill>
              </a:rPr>
              <a:t>     </a:t>
            </a:r>
            <a:r>
              <a:rPr lang="en-US" sz="1800" dirty="0" smtClean="0">
                <a:solidFill>
                  <a:schemeClr val="tx1"/>
                </a:solidFill>
              </a:rPr>
              <a:t>(</a:t>
            </a:r>
            <a:r>
              <a:rPr lang="en-US" sz="1800" dirty="0" smtClean="0">
                <a:solidFill>
                  <a:schemeClr val="tx1"/>
                </a:solidFill>
              </a:rPr>
              <a:t>E) Some other place</a:t>
            </a:r>
          </a:p>
          <a:p>
            <a:pPr marL="68580" indent="0">
              <a:buNone/>
            </a:pPr>
            <a:r>
              <a:rPr lang="en-US" sz="1800" dirty="0" smtClean="0">
                <a:solidFill>
                  <a:schemeClr val="tx1"/>
                </a:solidFill>
              </a:rPr>
              <a:t>  </a:t>
            </a: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7" name="Picture 6" descr="key sent into Map&#10;&#10;Inside Map:&#10;&#10;hash(key) used to index an array to produce a value&#10;&#10;Value sent back outside Map." title="Hashin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63" y="4097808"/>
            <a:ext cx="5333146" cy="922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8807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77456" y="0"/>
            <a:ext cx="5268558" cy="699655"/>
          </a:xfrm>
        </p:spPr>
        <p:txBody>
          <a:bodyPr>
            <a:normAutofit/>
          </a:bodyPr>
          <a:lstStyle/>
          <a:p>
            <a:r>
              <a:rPr lang="en-US" dirty="0" smtClean="0"/>
              <a:t>Hash table inserts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2320060"/>
              </p:ext>
            </p:extLst>
          </p:nvPr>
        </p:nvGraphicFramePr>
        <p:xfrm>
          <a:off x="5876955" y="350982"/>
          <a:ext cx="2888354" cy="31957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5445"/>
                <a:gridCol w="2262909"/>
              </a:tblGrid>
              <a:tr h="52045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Array</a:t>
                      </a:r>
                      <a:r>
                        <a:rPr lang="en-US" sz="1400" baseline="0" dirty="0" smtClean="0"/>
                        <a:t> index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Hashed data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"Annie", 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877456" y="868219"/>
            <a:ext cx="4562762" cy="3183408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Let’s pretend we have a profoundly </a:t>
            </a:r>
            <a:r>
              <a:rPr lang="en-US" sz="1800" b="1" i="1" dirty="0">
                <a:solidFill>
                  <a:schemeClr val="tx1"/>
                </a:solidFill>
              </a:rPr>
              <a:t>not</a:t>
            </a:r>
            <a:r>
              <a:rPr lang="en-US" sz="1800" dirty="0">
                <a:solidFill>
                  <a:schemeClr val="tx1"/>
                </a:solidFill>
              </a:rPr>
              <a:t>-mathematically-sophisticated hash function:</a:t>
            </a:r>
          </a:p>
          <a:p>
            <a:pPr marL="68580" indent="0">
              <a:buNone/>
            </a:pPr>
            <a:r>
              <a:rPr lang="en-US" sz="17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7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hash(string key) {</a:t>
            </a:r>
          </a:p>
          <a:p>
            <a:pPr marL="68580" indent="0">
              <a:buNone/>
            </a:pPr>
            <a:r>
              <a:rPr lang="en-US" sz="17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return </a:t>
            </a:r>
            <a:r>
              <a:rPr lang="en-US" sz="17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key.length</a:t>
            </a:r>
            <a:r>
              <a:rPr lang="en-US" sz="17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68580" indent="0">
              <a:buNone/>
            </a:pPr>
            <a:r>
              <a:rPr lang="en-US" sz="17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r>
              <a:rPr lang="en-US" sz="1800" dirty="0" smtClean="0">
                <a:solidFill>
                  <a:schemeClr val="tx1"/>
                </a:solidFill>
              </a:rPr>
              <a:t>Where </a:t>
            </a:r>
            <a:r>
              <a:rPr lang="en-US" sz="1800" dirty="0">
                <a:solidFill>
                  <a:schemeClr val="tx1"/>
                </a:solidFill>
              </a:rPr>
              <a:t>does </a:t>
            </a:r>
            <a:r>
              <a:rPr lang="en-US" sz="1800" dirty="0" smtClean="0">
                <a:solidFill>
                  <a:schemeClr val="tx1"/>
                </a:solidFill>
              </a:rPr>
              <a:t>key=</a:t>
            </a:r>
            <a:r>
              <a:rPr lang="en-US" sz="18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"Michael", </a:t>
            </a:r>
            <a:r>
              <a:rPr lang="en-US" sz="18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value=5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</a:rPr>
              <a:t>go?</a:t>
            </a:r>
          </a:p>
          <a:p>
            <a:pPr marL="68580" lvl="1" indent="0">
              <a:buNone/>
            </a:pPr>
            <a:r>
              <a:rPr lang="en-US" sz="1600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600" dirty="0" err="1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mymap</a:t>
            </a:r>
            <a:r>
              <a:rPr lang="en-US" sz="1600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["Michael"] </a:t>
            </a:r>
            <a:r>
              <a:rPr lang="en-US" sz="1600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1600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5;</a:t>
            </a:r>
            <a:endParaRPr lang="en-US" sz="1600" dirty="0">
              <a:solidFill>
                <a:schemeClr val="bg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sz="1800" dirty="0">
              <a:solidFill>
                <a:schemeClr val="tx1"/>
              </a:solidFill>
            </a:endParaRPr>
          </a:p>
          <a:p>
            <a:pPr marL="68580" indent="0">
              <a:buNone/>
            </a:pPr>
            <a:r>
              <a:rPr lang="en-US" sz="1800" dirty="0" smtClean="0">
                <a:solidFill>
                  <a:schemeClr val="tx1"/>
                </a:solidFill>
              </a:rPr>
              <a:t>  </a:t>
            </a: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7" name="Picture 6" descr="key sent into Map&#10;&#10;Inside Map:&#10;&#10;hash(key) used to index an array to produce a value&#10;&#10;Value sent back outside Map." title="Hashin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63" y="4097808"/>
            <a:ext cx="5333146" cy="922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464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77456" y="0"/>
            <a:ext cx="5268558" cy="699655"/>
          </a:xfrm>
        </p:spPr>
        <p:txBody>
          <a:bodyPr>
            <a:normAutofit/>
          </a:bodyPr>
          <a:lstStyle/>
          <a:p>
            <a:r>
              <a:rPr lang="en-US" dirty="0" smtClean="0"/>
              <a:t>Hash table inserts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34182690"/>
              </p:ext>
            </p:extLst>
          </p:nvPr>
        </p:nvGraphicFramePr>
        <p:xfrm>
          <a:off x="5876955" y="350982"/>
          <a:ext cx="2888354" cy="31957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5445"/>
                <a:gridCol w="2262909"/>
              </a:tblGrid>
              <a:tr h="52045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Array</a:t>
                      </a:r>
                      <a:r>
                        <a:rPr lang="en-US" sz="1400" baseline="0" dirty="0" smtClean="0"/>
                        <a:t> index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Hashed data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"Annie", 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"Michael", 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877456" y="868219"/>
            <a:ext cx="4562762" cy="2918921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Let’s pretend we have a profoundly </a:t>
            </a:r>
            <a:r>
              <a:rPr lang="en-US" sz="1800" b="1" i="1" dirty="0">
                <a:solidFill>
                  <a:schemeClr val="tx1"/>
                </a:solidFill>
              </a:rPr>
              <a:t>not</a:t>
            </a:r>
            <a:r>
              <a:rPr lang="en-US" sz="1800" dirty="0">
                <a:solidFill>
                  <a:schemeClr val="tx1"/>
                </a:solidFill>
              </a:rPr>
              <a:t>-mathematically-sophisticated hash function:</a:t>
            </a:r>
          </a:p>
          <a:p>
            <a:pPr marL="68580" indent="0">
              <a:buNone/>
            </a:pPr>
            <a:r>
              <a:rPr lang="en-US" sz="17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7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hash(string key) {</a:t>
            </a:r>
          </a:p>
          <a:p>
            <a:pPr marL="68580" indent="0">
              <a:buNone/>
            </a:pPr>
            <a:r>
              <a:rPr lang="en-US" sz="17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return </a:t>
            </a:r>
            <a:r>
              <a:rPr lang="en-US" sz="17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key.length</a:t>
            </a:r>
            <a:r>
              <a:rPr lang="en-US" sz="17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68580" indent="0">
              <a:buNone/>
            </a:pPr>
            <a:r>
              <a:rPr lang="en-US" sz="17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r>
              <a:rPr lang="en-US" sz="1800" dirty="0">
                <a:solidFill>
                  <a:schemeClr val="tx1"/>
                </a:solidFill>
              </a:rPr>
              <a:t>Where does key=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"Michael", value=5</a:t>
            </a:r>
            <a:r>
              <a:rPr lang="en-US" sz="1800" dirty="0">
                <a:solidFill>
                  <a:schemeClr val="tx1"/>
                </a:solidFill>
              </a:rPr>
              <a:t> go?</a:t>
            </a:r>
          </a:p>
          <a:p>
            <a:pPr marL="68580" lvl="1" indent="0">
              <a:buNone/>
            </a:pPr>
            <a:r>
              <a:rPr lang="en-US" sz="1600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mymap</a:t>
            </a:r>
            <a:r>
              <a:rPr lang="en-US" sz="1600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["Michael"] = 5;</a:t>
            </a:r>
          </a:p>
          <a:p>
            <a:pPr marL="68580" indent="0">
              <a:buNone/>
            </a:pPr>
            <a:r>
              <a:rPr lang="en-US" sz="1800" dirty="0" smtClean="0">
                <a:solidFill>
                  <a:schemeClr val="tx1"/>
                </a:solidFill>
              </a:rPr>
              <a:t>  </a:t>
            </a: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7" name="Picture 6" descr="key sent into Map&#10;&#10;Inside Map:&#10;&#10;hash(key) used to index an array to produce a value&#10;&#10;Value sent back outside Map." title="Hashin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63" y="4097808"/>
            <a:ext cx="5333146" cy="922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612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77456" y="0"/>
            <a:ext cx="5268558" cy="699655"/>
          </a:xfrm>
        </p:spPr>
        <p:txBody>
          <a:bodyPr>
            <a:normAutofit/>
          </a:bodyPr>
          <a:lstStyle/>
          <a:p>
            <a:r>
              <a:rPr lang="en-US" dirty="0" smtClean="0"/>
              <a:t>Hash table inserts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98460287"/>
              </p:ext>
            </p:extLst>
          </p:nvPr>
        </p:nvGraphicFramePr>
        <p:xfrm>
          <a:off x="5876955" y="350982"/>
          <a:ext cx="2888354" cy="3393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5445"/>
                <a:gridCol w="2262909"/>
              </a:tblGrid>
              <a:tr h="52045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Array</a:t>
                      </a:r>
                      <a:r>
                        <a:rPr lang="en-US" sz="1400" baseline="0" dirty="0" smtClean="0"/>
                        <a:t> index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Hashed data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(A) 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"Annie", </a:t>
                      </a:r>
                      <a:r>
                        <a:rPr lang="en-US" sz="1400" strike="sngStrike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r>
                        <a:rPr lang="en-US" sz="1400" strike="noStrike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7</a:t>
                      </a:r>
                      <a:endParaRPr lang="en-US" sz="1400" strike="noStrike" dirty="0" smtClean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(B) </a:t>
                      </a:r>
                      <a:r>
                        <a:rPr lang="en-US" sz="1400" strike="sngStrike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"Michael", 5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"Annie", 7</a:t>
                      </a:r>
                      <a:endParaRPr lang="en-US" sz="1400" dirty="0" smtClean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877456" y="868219"/>
            <a:ext cx="4562762" cy="3183408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Let’s pretend we have a profoundly </a:t>
            </a:r>
            <a:r>
              <a:rPr lang="en-US" sz="1800" b="1" i="1" dirty="0">
                <a:solidFill>
                  <a:schemeClr val="tx1"/>
                </a:solidFill>
              </a:rPr>
              <a:t>not</a:t>
            </a:r>
            <a:r>
              <a:rPr lang="en-US" sz="1800" dirty="0">
                <a:solidFill>
                  <a:schemeClr val="tx1"/>
                </a:solidFill>
              </a:rPr>
              <a:t>-mathematically-sophisticated hash function:</a:t>
            </a:r>
          </a:p>
          <a:p>
            <a:pPr marL="68580" indent="0">
              <a:buNone/>
            </a:pPr>
            <a:r>
              <a:rPr lang="en-US" sz="17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7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hash(string key) {</a:t>
            </a:r>
          </a:p>
          <a:p>
            <a:pPr marL="68580" indent="0">
              <a:buNone/>
            </a:pPr>
            <a:r>
              <a:rPr lang="en-US" sz="17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return </a:t>
            </a:r>
            <a:r>
              <a:rPr lang="en-US" sz="17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key.length</a:t>
            </a:r>
            <a:r>
              <a:rPr lang="en-US" sz="17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68580" indent="0">
              <a:buNone/>
            </a:pPr>
            <a:r>
              <a:rPr lang="en-US" sz="17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r>
              <a:rPr lang="en-US" sz="1800" dirty="0" smtClean="0">
                <a:solidFill>
                  <a:schemeClr val="tx1"/>
                </a:solidFill>
              </a:rPr>
              <a:t>Now </a:t>
            </a:r>
            <a:r>
              <a:rPr lang="en-US" sz="1800" dirty="0" smtClean="0">
                <a:solidFill>
                  <a:schemeClr val="tx1"/>
                </a:solidFill>
              </a:rPr>
              <a:t>insert </a:t>
            </a:r>
            <a:r>
              <a:rPr lang="en-US" sz="18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key="Annie", value=7</a:t>
            </a:r>
          </a:p>
          <a:p>
            <a:pPr marL="68580" indent="0">
              <a:buNone/>
            </a:pPr>
            <a:r>
              <a:rPr lang="en-US" sz="1600" dirty="0">
                <a:solidFill>
                  <a:srgbClr val="8C1515"/>
                </a:solidFill>
                <a:latin typeface="Consolas" panose="020B0609020204030204" pitchFamily="49" charset="0"/>
                <a:ea typeface="MS PGothic" panose="020B0600070205080204" pitchFamily="34" charset="-128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solidFill>
                  <a:srgbClr val="8C1515"/>
                </a:solidFill>
                <a:latin typeface="Consolas" panose="020B0609020204030204" pitchFamily="49" charset="0"/>
                <a:ea typeface="MS PGothic" panose="020B0600070205080204" pitchFamily="34" charset="-128"/>
                <a:cs typeface="Consolas" panose="020B0609020204030204" pitchFamily="49" charset="0"/>
              </a:rPr>
              <a:t>  </a:t>
            </a:r>
            <a:r>
              <a:rPr lang="en-US" sz="1600" dirty="0" err="1" smtClean="0">
                <a:solidFill>
                  <a:srgbClr val="8C1515"/>
                </a:solidFill>
                <a:latin typeface="Consolas" panose="020B0609020204030204" pitchFamily="49" charset="0"/>
                <a:ea typeface="MS PGothic" panose="020B0600070205080204" pitchFamily="34" charset="-128"/>
                <a:cs typeface="Consolas" panose="020B0609020204030204" pitchFamily="49" charset="0"/>
              </a:rPr>
              <a:t>mymap</a:t>
            </a:r>
            <a:r>
              <a:rPr lang="en-US" sz="1600" dirty="0" smtClean="0">
                <a:solidFill>
                  <a:srgbClr val="8C1515"/>
                </a:solidFill>
                <a:latin typeface="Consolas" panose="020B0609020204030204" pitchFamily="49" charset="0"/>
                <a:ea typeface="MS PGothic" panose="020B0600070205080204" pitchFamily="34" charset="-128"/>
                <a:cs typeface="Consolas" panose="020B0609020204030204" pitchFamily="49" charset="0"/>
              </a:rPr>
              <a:t>["Annie"] </a:t>
            </a:r>
            <a:r>
              <a:rPr lang="en-US" sz="1600" dirty="0">
                <a:solidFill>
                  <a:srgbClr val="8C1515"/>
                </a:solidFill>
                <a:latin typeface="Consolas" panose="020B0609020204030204" pitchFamily="49" charset="0"/>
                <a:ea typeface="MS PGothic" panose="020B0600070205080204" pitchFamily="34" charset="-128"/>
                <a:cs typeface="Consolas" panose="020B0609020204030204" pitchFamily="49" charset="0"/>
              </a:rPr>
              <a:t>= </a:t>
            </a:r>
            <a:r>
              <a:rPr lang="en-US" sz="1600" dirty="0" smtClean="0">
                <a:solidFill>
                  <a:srgbClr val="8C1515"/>
                </a:solidFill>
                <a:latin typeface="Consolas" panose="020B0609020204030204" pitchFamily="49" charset="0"/>
                <a:ea typeface="MS PGothic" panose="020B0600070205080204" pitchFamily="34" charset="-128"/>
                <a:cs typeface="Consolas" panose="020B0609020204030204" pitchFamily="49" charset="0"/>
              </a:rPr>
              <a:t>7;</a:t>
            </a:r>
            <a:endParaRPr lang="en-US" sz="1800" dirty="0">
              <a:solidFill>
                <a:schemeClr val="tx1"/>
              </a:solidFill>
            </a:endParaRPr>
          </a:p>
          <a:p>
            <a:pPr marL="68580" indent="0">
              <a:buNone/>
            </a:pPr>
            <a:r>
              <a:rPr lang="en-US" sz="1800" i="1" dirty="0">
                <a:solidFill>
                  <a:schemeClr val="tx1"/>
                </a:solidFill>
              </a:rPr>
              <a:t> </a:t>
            </a:r>
            <a:r>
              <a:rPr lang="en-US" sz="1800" i="1" dirty="0" smtClean="0">
                <a:solidFill>
                  <a:schemeClr val="tx1"/>
                </a:solidFill>
              </a:rPr>
              <a:t>   See choices in table at right, or</a:t>
            </a:r>
            <a:r>
              <a:rPr lang="en-US" sz="1800" i="1" dirty="0" smtClean="0">
                <a:solidFill>
                  <a:schemeClr val="tx1"/>
                </a:solidFill>
              </a:rPr>
              <a:t>:</a:t>
            </a:r>
            <a:endParaRPr lang="en-US" sz="1800" i="1" dirty="0" smtClean="0">
              <a:solidFill>
                <a:schemeClr val="tx1"/>
              </a:solidFill>
            </a:endParaRPr>
          </a:p>
          <a:p>
            <a:pPr marL="68580" indent="0">
              <a:buNone/>
            </a:pPr>
            <a:r>
              <a:rPr lang="en-US" sz="1800" dirty="0" smtClean="0">
                <a:solidFill>
                  <a:schemeClr val="tx1"/>
                </a:solidFill>
              </a:rPr>
              <a:t>          (</a:t>
            </a:r>
            <a:r>
              <a:rPr lang="en-US" sz="1800" dirty="0" smtClean="0">
                <a:solidFill>
                  <a:schemeClr val="tx1"/>
                </a:solidFill>
              </a:rPr>
              <a:t>C) Index 5 should store </a:t>
            </a:r>
            <a:r>
              <a:rPr lang="en-US" sz="1800" b="1" u="sng" dirty="0" smtClean="0">
                <a:solidFill>
                  <a:schemeClr val="tx1"/>
                </a:solidFill>
              </a:rPr>
              <a:t>both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</a:p>
          <a:p>
            <a:pPr marL="68580" indent="0">
              <a:buNone/>
            </a:pP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"Annie",3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b="1" u="sng" dirty="0" smtClean="0">
                <a:solidFill>
                  <a:schemeClr val="tx1"/>
                </a:solidFill>
              </a:rPr>
              <a:t>and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sz="18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Annie",7</a:t>
            </a: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7" name="Picture 6" descr="key sent into Map&#10;&#10;Inside Map:&#10;&#10;hash(key) used to index an array to produce a value&#10;&#10;Value sent back outside Map." title="Hashin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63" y="4097808"/>
            <a:ext cx="5333146" cy="922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2415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77456" y="0"/>
            <a:ext cx="5268558" cy="699655"/>
          </a:xfrm>
        </p:spPr>
        <p:txBody>
          <a:bodyPr>
            <a:normAutofit/>
          </a:bodyPr>
          <a:lstStyle/>
          <a:p>
            <a:r>
              <a:rPr lang="en-US" dirty="0" smtClean="0"/>
              <a:t>Hash table inserts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52447925"/>
              </p:ext>
            </p:extLst>
          </p:nvPr>
        </p:nvGraphicFramePr>
        <p:xfrm>
          <a:off x="5876955" y="350982"/>
          <a:ext cx="2888354" cy="3393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5445"/>
                <a:gridCol w="2262909"/>
              </a:tblGrid>
              <a:tr h="52045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Array</a:t>
                      </a:r>
                      <a:r>
                        <a:rPr lang="en-US" sz="1400" baseline="0" dirty="0" smtClean="0"/>
                        <a:t> index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Hashed data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(A) 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strike="sngStrike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Annie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strike="sngStrike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</a:t>
                      </a:r>
                      <a:r>
                        <a:rPr lang="en-US" sz="1400" strike="sngStrike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r>
                        <a:rPr lang="en-US" sz="1400" strike="noStrike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strike="noStrike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Maria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strike="noStrike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</a:t>
                      </a:r>
                      <a:r>
                        <a:rPr lang="en-US" sz="1400" strike="noStrike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endParaRPr lang="en-US" sz="1400" strike="noStrike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(B)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Maria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endParaRPr lang="en-US" sz="1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strike="noStrike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Michael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strike="noStrike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</a:t>
                      </a:r>
                      <a:r>
                        <a:rPr lang="en-US" sz="1400" strike="noStrike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sz="1400" strike="noStrike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(C)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Maria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</a:t>
                      </a:r>
                      <a:r>
                        <a:rPr lang="en-US" sz="14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endParaRPr lang="en-US" sz="1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877456" y="868219"/>
            <a:ext cx="4562762" cy="3183408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Let’s pretend we have a profoundly </a:t>
            </a:r>
            <a:r>
              <a:rPr lang="en-US" sz="1800" b="1" i="1" dirty="0">
                <a:solidFill>
                  <a:schemeClr val="tx1"/>
                </a:solidFill>
              </a:rPr>
              <a:t>not</a:t>
            </a:r>
            <a:r>
              <a:rPr lang="en-US" sz="1800" dirty="0">
                <a:solidFill>
                  <a:schemeClr val="tx1"/>
                </a:solidFill>
              </a:rPr>
              <a:t>-mathematically-sophisticated hash function:</a:t>
            </a:r>
          </a:p>
          <a:p>
            <a:pPr marL="68580" indent="0">
              <a:buNone/>
            </a:pPr>
            <a:r>
              <a:rPr lang="en-US" sz="17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7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hash(string key) {</a:t>
            </a:r>
          </a:p>
          <a:p>
            <a:pPr marL="68580" indent="0">
              <a:buNone/>
            </a:pPr>
            <a:r>
              <a:rPr lang="en-US" sz="17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return </a:t>
            </a:r>
            <a:r>
              <a:rPr lang="en-US" sz="17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key.length</a:t>
            </a:r>
            <a:r>
              <a:rPr lang="en-US" sz="17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68580" indent="0">
              <a:buNone/>
            </a:pPr>
            <a:r>
              <a:rPr lang="en-US" sz="17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r>
              <a:rPr lang="en-US" sz="1800" dirty="0" smtClean="0">
                <a:solidFill>
                  <a:schemeClr val="tx1"/>
                </a:solidFill>
              </a:rPr>
              <a:t>Now </a:t>
            </a:r>
            <a:r>
              <a:rPr lang="en-US" sz="1800" dirty="0" smtClean="0">
                <a:solidFill>
                  <a:schemeClr val="tx1"/>
                </a:solidFill>
              </a:rPr>
              <a:t>insert </a:t>
            </a:r>
            <a:r>
              <a:rPr lang="en-US" sz="18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key="Maria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", value=8</a:t>
            </a:r>
            <a:endParaRPr lang="en-US" sz="1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68580" indent="0">
              <a:buNone/>
            </a:pPr>
            <a:r>
              <a:rPr lang="en-US" sz="1600" i="1" dirty="0">
                <a:solidFill>
                  <a:schemeClr val="tx1"/>
                </a:solidFill>
              </a:rPr>
              <a:t> </a:t>
            </a:r>
            <a:r>
              <a:rPr lang="en-US" sz="1600" i="1" dirty="0" smtClean="0">
                <a:solidFill>
                  <a:schemeClr val="tx1"/>
                </a:solidFill>
              </a:rPr>
              <a:t>   </a:t>
            </a:r>
            <a:r>
              <a:rPr lang="en-US" sz="1600" dirty="0">
                <a:solidFill>
                  <a:srgbClr val="8C1515"/>
                </a:solidFill>
                <a:latin typeface="Consolas" panose="020B0609020204030204" pitchFamily="49" charset="0"/>
                <a:ea typeface="MS PGothic" panose="020B0600070205080204" pitchFamily="34" charset="-128"/>
                <a:cs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C1515"/>
                </a:solidFill>
                <a:latin typeface="Consolas" panose="020B0609020204030204" pitchFamily="49" charset="0"/>
                <a:ea typeface="MS PGothic" panose="020B0600070205080204" pitchFamily="34" charset="-128"/>
                <a:cs typeface="Consolas" panose="020B0609020204030204" pitchFamily="49" charset="0"/>
              </a:rPr>
              <a:t>mymap</a:t>
            </a:r>
            <a:r>
              <a:rPr lang="en-US" sz="1600" dirty="0" smtClean="0">
                <a:solidFill>
                  <a:srgbClr val="8C1515"/>
                </a:solidFill>
                <a:latin typeface="Consolas" panose="020B0609020204030204" pitchFamily="49" charset="0"/>
                <a:ea typeface="MS PGothic" panose="020B0600070205080204" pitchFamily="34" charset="-128"/>
                <a:cs typeface="Consolas" panose="020B0609020204030204" pitchFamily="49" charset="0"/>
              </a:rPr>
              <a:t>["Maria"] </a:t>
            </a:r>
            <a:r>
              <a:rPr lang="en-US" sz="1600" dirty="0">
                <a:solidFill>
                  <a:srgbClr val="8C1515"/>
                </a:solidFill>
                <a:latin typeface="Consolas" panose="020B0609020204030204" pitchFamily="49" charset="0"/>
                <a:ea typeface="MS PGothic" panose="020B0600070205080204" pitchFamily="34" charset="-128"/>
                <a:cs typeface="Consolas" panose="020B0609020204030204" pitchFamily="49" charset="0"/>
              </a:rPr>
              <a:t>= </a:t>
            </a:r>
            <a:r>
              <a:rPr lang="en-US" sz="1600" dirty="0" smtClean="0">
                <a:solidFill>
                  <a:srgbClr val="8C1515"/>
                </a:solidFill>
                <a:latin typeface="Consolas" panose="020B0609020204030204" pitchFamily="49" charset="0"/>
                <a:ea typeface="MS PGothic" panose="020B0600070205080204" pitchFamily="34" charset="-128"/>
                <a:cs typeface="Consolas" panose="020B0609020204030204" pitchFamily="49" charset="0"/>
              </a:rPr>
              <a:t>8;</a:t>
            </a:r>
          </a:p>
          <a:p>
            <a:pPr marL="68580" indent="0">
              <a:buNone/>
            </a:pPr>
            <a:r>
              <a:rPr lang="en-US" sz="1800" i="1" dirty="0">
                <a:solidFill>
                  <a:srgbClr val="8C1515"/>
                </a:solidFill>
                <a:latin typeface="Consolas" panose="020B0609020204030204" pitchFamily="49" charset="0"/>
                <a:ea typeface="MS PGothic" panose="020B0600070205080204" pitchFamily="34" charset="-128"/>
                <a:cs typeface="Consolas" panose="020B0609020204030204" pitchFamily="49" charset="0"/>
              </a:rPr>
              <a:t> </a:t>
            </a:r>
            <a:r>
              <a:rPr lang="en-US" sz="1800" i="1" dirty="0" smtClean="0">
                <a:solidFill>
                  <a:srgbClr val="8C1515"/>
                </a:solidFill>
                <a:latin typeface="Consolas" panose="020B0609020204030204" pitchFamily="49" charset="0"/>
                <a:ea typeface="MS PGothic" panose="020B0600070205080204" pitchFamily="34" charset="-128"/>
                <a:cs typeface="Consolas" panose="020B0609020204030204" pitchFamily="49" charset="0"/>
              </a:rPr>
              <a:t> </a:t>
            </a:r>
            <a:r>
              <a:rPr lang="en-US" sz="1800" i="1" dirty="0" smtClean="0">
                <a:solidFill>
                  <a:schemeClr val="tx1"/>
                </a:solidFill>
              </a:rPr>
              <a:t>See </a:t>
            </a:r>
            <a:r>
              <a:rPr lang="en-US" sz="1800" i="1" dirty="0">
                <a:solidFill>
                  <a:schemeClr val="tx1"/>
                </a:solidFill>
              </a:rPr>
              <a:t>choices in table at right, or</a:t>
            </a:r>
            <a:r>
              <a:rPr lang="en-US" sz="1800" i="1" dirty="0" smtClean="0">
                <a:solidFill>
                  <a:schemeClr val="tx1"/>
                </a:solidFill>
              </a:rPr>
              <a:t>:</a:t>
            </a:r>
          </a:p>
          <a:p>
            <a:pPr marL="68580" indent="0">
              <a:buNone/>
            </a:pPr>
            <a:r>
              <a:rPr lang="en-US" sz="1800" i="1" dirty="0">
                <a:solidFill>
                  <a:schemeClr val="tx1"/>
                </a:solidFill>
              </a:rPr>
              <a:t> </a:t>
            </a:r>
            <a:r>
              <a:rPr lang="en-US" sz="1800" i="1" dirty="0" smtClean="0">
                <a:solidFill>
                  <a:schemeClr val="tx1"/>
                </a:solidFill>
              </a:rPr>
              <a:t>         </a:t>
            </a:r>
            <a:r>
              <a:rPr lang="en-US" sz="1800" dirty="0" smtClean="0">
                <a:solidFill>
                  <a:schemeClr val="tx1"/>
                </a:solidFill>
              </a:rPr>
              <a:t>(</a:t>
            </a:r>
            <a:r>
              <a:rPr lang="en-US" sz="1800" dirty="0" smtClean="0">
                <a:solidFill>
                  <a:schemeClr val="tx1"/>
                </a:solidFill>
              </a:rPr>
              <a:t>D) </a:t>
            </a:r>
            <a:r>
              <a:rPr lang="en-US" sz="1800" dirty="0" smtClean="0">
                <a:solidFill>
                  <a:schemeClr val="tx1"/>
                </a:solidFill>
              </a:rPr>
              <a:t>Index </a:t>
            </a:r>
            <a:r>
              <a:rPr lang="en-US" sz="1800" dirty="0">
                <a:solidFill>
                  <a:schemeClr val="tx1"/>
                </a:solidFill>
              </a:rPr>
              <a:t>5 should store </a:t>
            </a:r>
            <a:r>
              <a:rPr lang="en-US" sz="1800" b="1" u="sng" dirty="0">
                <a:solidFill>
                  <a:schemeClr val="tx1"/>
                </a:solidFill>
              </a:rPr>
              <a:t>both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</a:p>
          <a:p>
            <a:pPr marL="68580" indent="0">
              <a:buNone/>
            </a:pP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"Annie</a:t>
            </a:r>
            <a:r>
              <a:rPr lang="en-US" sz="18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",7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b="1" u="sng" dirty="0">
                <a:solidFill>
                  <a:schemeClr val="tx1"/>
                </a:solidFill>
              </a:rPr>
              <a:t>and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"Maria",8</a:t>
            </a:r>
            <a:endParaRPr lang="en-US" sz="1800" dirty="0">
              <a:solidFill>
                <a:schemeClr val="tx1"/>
              </a:solidFill>
            </a:endParaRPr>
          </a:p>
          <a:p>
            <a:pPr marL="68580" indent="0">
              <a:buNone/>
            </a:pP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7" name="Picture 6" descr="key sent into Map&#10;&#10;Inside Map:&#10;&#10;hash(key) used to index an array to produce a value&#10;&#10;Value sent back outside Map." title="Hashin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63" y="4097808"/>
            <a:ext cx="5333146" cy="922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7543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Uh-oh! Hash collisions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057400" y="1040775"/>
            <a:ext cx="7599237" cy="346657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b="1" dirty="0" smtClean="0"/>
              <a:t>We can </a:t>
            </a:r>
            <a:r>
              <a:rPr lang="en-US" b="1" u="sng" dirty="0" smtClean="0">
                <a:solidFill>
                  <a:schemeClr val="bg2"/>
                </a:solidFill>
              </a:rPr>
              <a:t>NOT</a:t>
            </a:r>
            <a:r>
              <a:rPr lang="en-US" b="1" dirty="0" smtClean="0"/>
              <a:t> overwrite the value the way we would if it really were the same key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Can you imagine how you would feel if you used Stanford library </a:t>
            </a:r>
            <a:r>
              <a:rPr lang="en-US" dirty="0" err="1" smtClean="0">
                <a:solidFill>
                  <a:schemeClr val="bg2"/>
                </a:solidFill>
              </a:rPr>
              <a:t>HashMap</a:t>
            </a:r>
            <a:r>
              <a:rPr lang="en-US" dirty="0" smtClean="0">
                <a:solidFill>
                  <a:schemeClr val="bg2"/>
                </a:solidFill>
              </a:rPr>
              <a:t> like this and it printed </a:t>
            </a:r>
            <a:r>
              <a:rPr lang="en-US" dirty="0" smtClean="0">
                <a:solidFill>
                  <a:schemeClr val="bg2"/>
                </a:solidFill>
              </a:rPr>
              <a:t>8?!</a:t>
            </a:r>
            <a:endParaRPr lang="en-US" dirty="0" smtClean="0">
              <a:solidFill>
                <a:schemeClr val="bg2"/>
              </a:solidFill>
            </a:endParaRPr>
          </a:p>
          <a:p>
            <a:endParaRPr lang="en-US" dirty="0" smtClean="0">
              <a:solidFill>
                <a:schemeClr val="bg2"/>
              </a:solidFill>
            </a:endParaRP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mymap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Annie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]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= 3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mymap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Annie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]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= 7;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mymap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Annie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]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&lt;&lt;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 //expect 7, not 3  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mymap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Maria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"]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= 8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mymap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Annie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]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&lt;&lt;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 //expect 7, not 8!!!</a:t>
            </a:r>
          </a:p>
          <a:p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2108520" y="1414530"/>
              <a:ext cx="270" cy="27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01500" y="1407510"/>
                <a:ext cx="14310" cy="1431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2605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Uh-oh! Hash collisions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209963" y="1265383"/>
            <a:ext cx="7204363" cy="3241962"/>
          </a:xfrm>
          <a:prstGeom prst="rect">
            <a:avLst/>
          </a:prstGeom>
        </p:spPr>
        <p:txBody>
          <a:bodyPr/>
          <a:lstStyle/>
          <a:p>
            <a:r>
              <a:rPr lang="en-US" sz="2000" dirty="0" smtClean="0"/>
              <a:t>We may need to worry about </a:t>
            </a:r>
            <a:r>
              <a:rPr lang="en-US" sz="2000" i="1" dirty="0" smtClean="0"/>
              <a:t>hash collisions</a:t>
            </a:r>
          </a:p>
          <a:p>
            <a:endParaRPr lang="en-US" sz="2000" i="1" dirty="0"/>
          </a:p>
          <a:p>
            <a:endParaRPr lang="en-US" sz="2000" i="1" dirty="0" smtClean="0"/>
          </a:p>
          <a:p>
            <a:endParaRPr lang="en-US" sz="2000" i="1" dirty="0"/>
          </a:p>
          <a:p>
            <a:r>
              <a:rPr lang="en-US" sz="2000" dirty="0" smtClean="0"/>
              <a:t>Hash collision:</a:t>
            </a:r>
          </a:p>
          <a:p>
            <a:pPr lvl="1"/>
            <a:r>
              <a:rPr lang="en-US" sz="2000" dirty="0" smtClean="0"/>
              <a:t>Two keys a, b, </a:t>
            </a:r>
            <a:r>
              <a:rPr lang="en-US" sz="2000" dirty="0" err="1" smtClean="0"/>
              <a:t>a≠b</a:t>
            </a:r>
            <a:r>
              <a:rPr lang="en-US" sz="2000" dirty="0" smtClean="0"/>
              <a:t>, have the same hash code index (i.e. hash(a) </a:t>
            </a:r>
            <a:r>
              <a:rPr lang="en-US" sz="2000" dirty="0" smtClean="0"/>
              <a:t>== </a:t>
            </a:r>
            <a:r>
              <a:rPr lang="en-US" sz="2000" dirty="0" smtClean="0"/>
              <a:t>hash(b))</a:t>
            </a:r>
          </a:p>
          <a:p>
            <a:pPr marL="0" lvl="1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Need a way of storing multiple values in a given “place” in the hash </a:t>
            </a:r>
            <a:r>
              <a:rPr lang="en-US" sz="2000" dirty="0" smtClean="0">
                <a:solidFill>
                  <a:schemeClr val="tx1"/>
                </a:solidFill>
              </a:rPr>
              <a:t>table, so all user’s data is preserved</a:t>
            </a:r>
            <a:endParaRPr lang="en-US" sz="2000" dirty="0">
              <a:solidFill>
                <a:schemeClr val="tx1"/>
              </a:solidFill>
            </a:endParaRPr>
          </a:p>
          <a:p>
            <a:pPr marL="0" lvl="1" indent="0">
              <a:buNone/>
            </a:pPr>
            <a:endParaRPr lang="en-US" sz="2000" dirty="0" smtClean="0"/>
          </a:p>
          <a:p>
            <a:pPr lvl="1"/>
            <a:endParaRPr lang="en-US" sz="2000" dirty="0"/>
          </a:p>
          <a:p>
            <a:pPr lvl="1"/>
            <a:endParaRPr lang="en-US" sz="2000" dirty="0" smtClean="0"/>
          </a:p>
          <a:p>
            <a:pPr lvl="1"/>
            <a:endParaRPr lang="en-US" sz="2000" dirty="0"/>
          </a:p>
        </p:txBody>
      </p:sp>
      <p:pic>
        <p:nvPicPr>
          <p:cNvPr id="4" name="Picture 3" descr="key sent into Map&#10;&#10;Inside Map:&#10;&#10;hash(key) used to index an array to produce a value&#10;&#10;Value sent back outside Map." title="Hashin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1790085"/>
            <a:ext cx="4343400" cy="751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6304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77456" y="0"/>
            <a:ext cx="5268558" cy="699655"/>
          </a:xfrm>
        </p:spPr>
        <p:txBody>
          <a:bodyPr>
            <a:normAutofit/>
          </a:bodyPr>
          <a:lstStyle/>
          <a:p>
            <a:r>
              <a:rPr lang="en-US" dirty="0" smtClean="0"/>
              <a:t>Uh-oh! Hash collisions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877456" y="868219"/>
            <a:ext cx="4562762" cy="3183408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None/>
            </a:pPr>
            <a:r>
              <a:rPr lang="en-US" sz="1800" dirty="0" smtClean="0">
                <a:solidFill>
                  <a:schemeClr val="tx1"/>
                </a:solidFill>
              </a:rPr>
              <a:t>There are two main strategies for resolving this:</a:t>
            </a:r>
          </a:p>
          <a:p>
            <a:pPr marL="411480" indent="-342900">
              <a:buFont typeface="+mj-lt"/>
              <a:buAutoNum type="arabicPeriod"/>
            </a:pPr>
            <a:r>
              <a:rPr lang="en-US" sz="1800" dirty="0" smtClean="0">
                <a:solidFill>
                  <a:schemeClr val="tx1"/>
                </a:solidFill>
              </a:rPr>
              <a:t>Put the item in the next bin (as in the (B) choice from our previous slide)—this is called “open addressing” </a:t>
            </a:r>
          </a:p>
          <a:p>
            <a:pPr marL="411480" indent="-342900">
              <a:buFont typeface="+mj-lt"/>
              <a:buAutoNum type="arabicPeriod"/>
            </a:pPr>
            <a:r>
              <a:rPr lang="en-US" sz="1800" dirty="0" smtClean="0">
                <a:solidFill>
                  <a:schemeClr val="bg2"/>
                </a:solidFill>
              </a:rPr>
              <a:t>Make each bin be the head of a linked list, and elements can chain off each other as long as needed—this is called “closed addressing”</a:t>
            </a:r>
            <a:endParaRPr lang="en-US" sz="1800" dirty="0">
              <a:solidFill>
                <a:schemeClr val="bg2"/>
              </a:solidFill>
            </a:endParaRPr>
          </a:p>
        </p:txBody>
      </p:sp>
      <p:pic>
        <p:nvPicPr>
          <p:cNvPr id="7" name="Picture 6" descr="key sent into Map&#10;&#10;Inside Map:&#10;&#10;hash(key) used to index an array to produce a value&#10;&#10;Value sent back outside Map." title="Hashin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63" y="4097808"/>
            <a:ext cx="5333146" cy="922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aphicFrame>
        <p:nvGraphicFramePr>
          <p:cNvPr id="8" name="Content Placeholder 3"/>
          <p:cNvGraphicFramePr>
            <a:graphicFrameLocks noGrp="1"/>
          </p:cNvGraphicFramePr>
          <p:nvPr>
            <p:ph idx="4294967295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792832629"/>
              </p:ext>
            </p:extLst>
          </p:nvPr>
        </p:nvGraphicFramePr>
        <p:xfrm>
          <a:off x="5876955" y="350982"/>
          <a:ext cx="2888354" cy="3393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5445"/>
                <a:gridCol w="2262909"/>
              </a:tblGrid>
              <a:tr h="52045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Array</a:t>
                      </a:r>
                      <a:r>
                        <a:rPr lang="en-US" sz="1400" baseline="0" dirty="0" smtClean="0"/>
                        <a:t> index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Hashed data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(A) 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strike="sngStrike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Annie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strike="sngStrike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</a:t>
                      </a:r>
                      <a:r>
                        <a:rPr lang="en-US" sz="1400" strike="sngStrike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r>
                        <a:rPr lang="en-US" sz="1400" strike="noStrike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strike="noStrike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Maria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strike="noStrike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</a:t>
                      </a:r>
                      <a:r>
                        <a:rPr lang="en-US" sz="1400" strike="noStrike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endParaRPr lang="en-US" sz="1400" strike="noStrike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(B)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Maria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endParaRPr lang="en-US" sz="1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strike="noStrike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Michael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strike="noStrike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</a:t>
                      </a:r>
                      <a:r>
                        <a:rPr lang="en-US" sz="1400" strike="noStrike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sz="1400" strike="noStrike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(C)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Maria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</a:t>
                      </a:r>
                      <a:r>
                        <a:rPr lang="en-US" sz="14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endParaRPr lang="en-US" sz="1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672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57350" y="228600"/>
            <a:ext cx="5268558" cy="857250"/>
          </a:xfrm>
        </p:spPr>
        <p:txBody>
          <a:bodyPr/>
          <a:lstStyle/>
          <a:p>
            <a:r>
              <a:rPr lang="en-US" dirty="0" smtClean="0"/>
              <a:t>Map Interface: hash-</a:t>
            </a:r>
            <a:r>
              <a:rPr lang="en-US" dirty="0" err="1" smtClean="0"/>
              <a:t>map.h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714500" y="1200150"/>
            <a:ext cx="5772150" cy="3600450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private: 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node { 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25" dirty="0" smtClean="0">
                <a:latin typeface="Consolas" panose="020B0609020204030204" pitchFamily="49" charset="0"/>
                <a:cs typeface="Consolas" panose="020B0609020204030204" pitchFamily="49" charset="0"/>
              </a:rPr>
              <a:t>	Key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key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25" dirty="0" smtClean="0">
                <a:latin typeface="Consolas" panose="020B0609020204030204" pitchFamily="49" charset="0"/>
                <a:cs typeface="Consolas" panose="020B0609020204030204" pitchFamily="49" charset="0"/>
              </a:rPr>
              <a:t>	Value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value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25" dirty="0" smtClean="0">
                <a:latin typeface="Consolas" panose="020B0609020204030204" pitchFamily="49" charset="0"/>
                <a:cs typeface="Consolas" panose="020B0609020204030204" pitchFamily="49" charset="0"/>
              </a:rPr>
              <a:t>	node 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*next; 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}; 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node **buckets; 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numBuckets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count; 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hash(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Key&amp; key)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}; </a:t>
            </a:r>
          </a:p>
          <a:p>
            <a:pPr marL="51435" indent="0"/>
            <a:endParaRPr lang="en-US" sz="2325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Right Arrow 5"/>
          <p:cNvSpPr/>
          <p:nvPr>
            <p:custDataLst>
              <p:tags r:id="rId3"/>
            </p:custDataLst>
          </p:nvPr>
        </p:nvSpPr>
        <p:spPr>
          <a:xfrm rot="9996652">
            <a:off x="3634404" y="3025726"/>
            <a:ext cx="1314450" cy="2337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332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7942" y="37423"/>
            <a:ext cx="5268558" cy="857250"/>
          </a:xfrm>
        </p:spPr>
        <p:txBody>
          <a:bodyPr/>
          <a:lstStyle/>
          <a:p>
            <a:r>
              <a:rPr lang="en-US" dirty="0" err="1" smtClean="0"/>
              <a:t>HashMap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93" name="Ink 92"/>
              <p14:cNvContentPartPr/>
              <p14:nvPr>
                <p:custDataLst>
                  <p:tags r:id="rId2"/>
                </p:custDataLst>
              </p14:nvPr>
            </p14:nvContentPartPr>
            <p14:xfrm>
              <a:off x="6381191" y="990807"/>
              <a:ext cx="837270" cy="1292760"/>
            </p14:xfrm>
          </p:contentPart>
        </mc:Choice>
        <mc:Fallback>
          <p:pic>
            <p:nvPicPr>
              <p:cNvPr id="93" name="Ink 92"/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6376152" y="984327"/>
                <a:ext cx="850229" cy="130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126" name="Ink 125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7480901" y="1019157"/>
              <a:ext cx="702810" cy="1292490"/>
            </p14:xfrm>
          </p:contentPart>
        </mc:Choice>
        <mc:Fallback>
          <p:pic>
            <p:nvPicPr>
              <p:cNvPr id="126" name="Ink 125"/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7473700" y="1013397"/>
                <a:ext cx="715772" cy="130653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140" name="Ink 139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8188571" y="1180887"/>
              <a:ext cx="401760" cy="1156410"/>
            </p14:xfrm>
          </p:contentPart>
        </mc:Choice>
        <mc:Fallback>
          <p:pic>
            <p:nvPicPr>
              <p:cNvPr id="140" name="Ink 139"/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8184611" y="1175487"/>
                <a:ext cx="411480" cy="116937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146" name="Ink 145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7591601" y="1178997"/>
              <a:ext cx="319140" cy="297540"/>
            </p14:xfrm>
          </p:contentPart>
        </mc:Choice>
        <mc:Fallback>
          <p:pic>
            <p:nvPicPr>
              <p:cNvPr id="146" name="Ink 145"/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7588363" y="1172153"/>
                <a:ext cx="329214" cy="31122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147" name="Ink 146"/>
              <p14:cNvContentPartPr/>
              <p14:nvPr>
                <p:custDataLst>
                  <p:tags r:id="rId6"/>
                </p:custDataLst>
              </p14:nvPr>
            </p14:nvContentPartPr>
            <p14:xfrm>
              <a:off x="7611041" y="1605867"/>
              <a:ext cx="315630" cy="217620"/>
            </p14:xfrm>
          </p:contentPart>
        </mc:Choice>
        <mc:Fallback>
          <p:pic>
            <p:nvPicPr>
              <p:cNvPr id="147" name="Ink 146"/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7604923" y="1598673"/>
                <a:ext cx="328226" cy="23092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150" name="Ink 149"/>
              <p14:cNvContentPartPr/>
              <p14:nvPr>
                <p:custDataLst>
                  <p:tags r:id="rId7"/>
                </p:custDataLst>
              </p14:nvPr>
            </p14:nvContentPartPr>
            <p14:xfrm>
              <a:off x="6517001" y="1154427"/>
              <a:ext cx="964440" cy="1052730"/>
            </p14:xfrm>
          </p:contentPart>
        </mc:Choice>
        <mc:Fallback>
          <p:pic>
            <p:nvPicPr>
              <p:cNvPr id="150" name="Ink 149"/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6513761" y="1147946"/>
                <a:ext cx="973800" cy="10656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152" name="Ink 151"/>
              <p14:cNvContentPartPr/>
              <p14:nvPr>
                <p:custDataLst>
                  <p:tags r:id="rId8"/>
                </p:custDataLst>
              </p14:nvPr>
            </p14:nvContentPartPr>
            <p14:xfrm>
              <a:off x="7582421" y="1925007"/>
              <a:ext cx="337770" cy="238950"/>
            </p14:xfrm>
          </p:contentPart>
        </mc:Choice>
        <mc:Fallback>
          <p:pic>
            <p:nvPicPr>
              <p:cNvPr id="152" name="Ink 151"/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7578104" y="1918529"/>
                <a:ext cx="349281" cy="25226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163" name="Ink 162"/>
              <p14:cNvContentPartPr/>
              <p14:nvPr>
                <p:custDataLst>
                  <p:tags r:id="rId9"/>
                </p:custDataLst>
              </p14:nvPr>
            </p14:nvContentPartPr>
            <p14:xfrm>
              <a:off x="8289821" y="1367457"/>
              <a:ext cx="174150" cy="211680"/>
            </p14:xfrm>
          </p:contentPart>
        </mc:Choice>
        <mc:Fallback>
          <p:pic>
            <p:nvPicPr>
              <p:cNvPr id="163" name="Ink 162"/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8285855" y="1360605"/>
                <a:ext cx="184606" cy="22466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164" name="Ink 163"/>
              <p14:cNvContentPartPr/>
              <p14:nvPr>
                <p:custDataLst>
                  <p:tags r:id="rId10"/>
                </p:custDataLst>
              </p14:nvPr>
            </p14:nvContentPartPr>
            <p14:xfrm>
              <a:off x="8296301" y="1708737"/>
              <a:ext cx="164700" cy="182790"/>
            </p14:xfrm>
          </p:contentPart>
        </mc:Choice>
        <mc:Fallback>
          <p:pic>
            <p:nvPicPr>
              <p:cNvPr id="164" name="Ink 163"/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8290188" y="1705139"/>
                <a:ext cx="177646" cy="19286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165" name="Ink 164"/>
              <p14:cNvContentPartPr/>
              <p14:nvPr>
                <p:custDataLst>
                  <p:tags r:id="rId11"/>
                </p:custDataLst>
              </p14:nvPr>
            </p14:nvContentPartPr>
            <p14:xfrm>
              <a:off x="6381191" y="2579824"/>
              <a:ext cx="717660" cy="963090"/>
            </p14:xfrm>
          </p:contentPart>
        </mc:Choice>
        <mc:Fallback>
          <p:pic>
            <p:nvPicPr>
              <p:cNvPr id="165" name="Ink 164"/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6375432" y="2573343"/>
                <a:ext cx="731337" cy="9774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200" name="Ink 199"/>
              <p14:cNvContentPartPr/>
              <p14:nvPr>
                <p:custDataLst>
                  <p:tags r:id="rId12"/>
                </p:custDataLst>
              </p14:nvPr>
            </p14:nvContentPartPr>
            <p14:xfrm>
              <a:off x="6512141" y="2714554"/>
              <a:ext cx="412560" cy="769500"/>
            </p14:xfrm>
          </p:contentPart>
        </mc:Choice>
        <mc:Fallback>
          <p:pic>
            <p:nvPicPr>
              <p:cNvPr id="200" name="Ink 199"/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6506381" y="2707716"/>
                <a:ext cx="425880" cy="78245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201" name="Ink 200"/>
              <p14:cNvContentPartPr/>
              <p14:nvPr>
                <p:custDataLst>
                  <p:tags r:id="rId13"/>
                </p:custDataLst>
              </p14:nvPr>
            </p14:nvContentPartPr>
            <p14:xfrm>
              <a:off x="6461422" y="3658914"/>
              <a:ext cx="1164780" cy="692010"/>
            </p14:xfrm>
          </p:contentPart>
        </mc:Choice>
        <mc:Fallback>
          <p:pic>
            <p:nvPicPr>
              <p:cNvPr id="201" name="Ink 200"/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6456743" y="3651713"/>
                <a:ext cx="1177738" cy="7078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202" name="Ink 201"/>
              <p14:cNvContentPartPr/>
              <p14:nvPr>
                <p:custDataLst>
                  <p:tags r:id="rId14"/>
                </p:custDataLst>
              </p14:nvPr>
            </p14:nvContentPartPr>
            <p14:xfrm>
              <a:off x="6371782" y="3661614"/>
              <a:ext cx="543780" cy="709830"/>
            </p14:xfrm>
          </p:contentPart>
        </mc:Choice>
        <mc:Fallback>
          <p:pic>
            <p:nvPicPr>
              <p:cNvPr id="202" name="Ink 201"/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6366024" y="3656215"/>
                <a:ext cx="558175" cy="723868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3559113431"/>
              </p:ext>
            </p:extLst>
          </p:nvPr>
        </p:nvGraphicFramePr>
        <p:xfrm>
          <a:off x="5288280" y="491903"/>
          <a:ext cx="739140" cy="41276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39140"/>
              </a:tblGrid>
              <a:tr h="51595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NULL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</a:tr>
              <a:tr h="515956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</a:tr>
              <a:tr h="51595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NULL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</a:tr>
              <a:tr h="51595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NULL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</a:tr>
              <a:tr h="515956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</a:tr>
              <a:tr h="51595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NULL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</a:tr>
              <a:tr h="515956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</a:tr>
              <a:tr h="51595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NULL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7" name="Straight Arrow Connector 6"/>
          <p:cNvCxnSpPr/>
          <p:nvPr>
            <p:custDataLst>
              <p:tags r:id="rId16"/>
            </p:custDataLst>
          </p:nvPr>
        </p:nvCxnSpPr>
        <p:spPr>
          <a:xfrm flipV="1">
            <a:off x="5577840" y="1244010"/>
            <a:ext cx="708660" cy="152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>
            <p:custDataLst>
              <p:tags r:id="rId17"/>
            </p:custDataLst>
          </p:nvPr>
        </p:nvCxnSpPr>
        <p:spPr>
          <a:xfrm flipV="1">
            <a:off x="5577840" y="2698077"/>
            <a:ext cx="708660" cy="152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>
            <p:custDataLst>
              <p:tags r:id="rId18"/>
            </p:custDataLst>
          </p:nvPr>
        </p:nvCxnSpPr>
        <p:spPr>
          <a:xfrm flipV="1">
            <a:off x="5577840" y="3766230"/>
            <a:ext cx="708660" cy="152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>
            <p:custDataLst>
              <p:tags r:id="rId19"/>
            </p:custDataLst>
          </p:nvPr>
        </p:nvSpPr>
        <p:spPr>
          <a:xfrm>
            <a:off x="4923608" y="579252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endParaRPr lang="en-US" dirty="0"/>
          </a:p>
        </p:txBody>
      </p:sp>
      <p:sp>
        <p:nvSpPr>
          <p:cNvPr id="33" name="Rectangle 32"/>
          <p:cNvSpPr/>
          <p:nvPr>
            <p:custDataLst>
              <p:tags r:id="rId20"/>
            </p:custDataLst>
          </p:nvPr>
        </p:nvSpPr>
        <p:spPr>
          <a:xfrm>
            <a:off x="4920356" y="1090336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endParaRPr lang="en-US" dirty="0"/>
          </a:p>
        </p:txBody>
      </p:sp>
      <p:sp>
        <p:nvSpPr>
          <p:cNvPr id="34" name="Rectangle 33"/>
          <p:cNvSpPr/>
          <p:nvPr>
            <p:custDataLst>
              <p:tags r:id="rId21"/>
            </p:custDataLst>
          </p:nvPr>
        </p:nvSpPr>
        <p:spPr>
          <a:xfrm>
            <a:off x="4923608" y="1605867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endParaRPr lang="en-US" dirty="0"/>
          </a:p>
        </p:txBody>
      </p:sp>
      <p:sp>
        <p:nvSpPr>
          <p:cNvPr id="35" name="Rectangle 34"/>
          <p:cNvSpPr/>
          <p:nvPr>
            <p:custDataLst>
              <p:tags r:id="rId22"/>
            </p:custDataLst>
          </p:nvPr>
        </p:nvSpPr>
        <p:spPr>
          <a:xfrm>
            <a:off x="4920356" y="2121398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endParaRPr lang="en-US" dirty="0"/>
          </a:p>
        </p:txBody>
      </p:sp>
      <p:sp>
        <p:nvSpPr>
          <p:cNvPr id="36" name="Rectangle 35"/>
          <p:cNvSpPr/>
          <p:nvPr>
            <p:custDataLst>
              <p:tags r:id="rId23"/>
            </p:custDataLst>
          </p:nvPr>
        </p:nvSpPr>
        <p:spPr>
          <a:xfrm>
            <a:off x="4923608" y="2626349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  <a:endParaRPr lang="en-US" dirty="0"/>
          </a:p>
        </p:txBody>
      </p:sp>
      <p:sp>
        <p:nvSpPr>
          <p:cNvPr id="37" name="Rectangle 36"/>
          <p:cNvSpPr/>
          <p:nvPr>
            <p:custDataLst>
              <p:tags r:id="rId24"/>
            </p:custDataLst>
          </p:nvPr>
        </p:nvSpPr>
        <p:spPr>
          <a:xfrm>
            <a:off x="4920356" y="3141880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endParaRPr lang="en-US" dirty="0"/>
          </a:p>
        </p:txBody>
      </p:sp>
      <p:sp>
        <p:nvSpPr>
          <p:cNvPr id="38" name="Rectangle 37"/>
          <p:cNvSpPr/>
          <p:nvPr>
            <p:custDataLst>
              <p:tags r:id="rId25"/>
            </p:custDataLst>
          </p:nvPr>
        </p:nvSpPr>
        <p:spPr>
          <a:xfrm>
            <a:off x="4923608" y="3670251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  <a:endParaRPr lang="en-US" dirty="0"/>
          </a:p>
        </p:txBody>
      </p:sp>
      <p:sp>
        <p:nvSpPr>
          <p:cNvPr id="39" name="Rectangle 38"/>
          <p:cNvSpPr/>
          <p:nvPr>
            <p:custDataLst>
              <p:tags r:id="rId26"/>
            </p:custDataLst>
          </p:nvPr>
        </p:nvSpPr>
        <p:spPr>
          <a:xfrm>
            <a:off x="4923608" y="4181335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7</a:t>
            </a:r>
            <a:endParaRPr lang="en-US" dirty="0"/>
          </a:p>
        </p:txBody>
      </p:sp>
      <p:sp>
        <p:nvSpPr>
          <p:cNvPr id="40" name="Content Placeholder 4"/>
          <p:cNvSpPr>
            <a:spLocks noGrp="1"/>
          </p:cNvSpPr>
          <p:nvPr>
            <p:ph idx="4294967295"/>
            <p:custDataLst>
              <p:tags r:id="rId27"/>
            </p:custDataLst>
          </p:nvPr>
        </p:nvSpPr>
        <p:spPr>
          <a:xfrm>
            <a:off x="871522" y="948584"/>
            <a:ext cx="3995678" cy="4027276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private: 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node { 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25" dirty="0" smtClean="0">
                <a:latin typeface="Consolas" panose="020B0609020204030204" pitchFamily="49" charset="0"/>
                <a:cs typeface="Consolas" panose="020B0609020204030204" pitchFamily="49" charset="0"/>
              </a:rPr>
              <a:t>	Key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key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25" dirty="0" smtClean="0">
                <a:latin typeface="Consolas" panose="020B0609020204030204" pitchFamily="49" charset="0"/>
                <a:cs typeface="Consolas" panose="020B0609020204030204" pitchFamily="49" charset="0"/>
              </a:rPr>
              <a:t>	Value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value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25" dirty="0" smtClean="0">
                <a:latin typeface="Consolas" panose="020B0609020204030204" pitchFamily="49" charset="0"/>
                <a:cs typeface="Consolas" panose="020B0609020204030204" pitchFamily="49" charset="0"/>
              </a:rPr>
              <a:t>	node 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*next; 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}; 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node **buckets; 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numBuckets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count; 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hash(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Key&amp; key)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</a:p>
          <a:p>
            <a:pPr marL="51435" indent="0"/>
            <a:r>
              <a:rPr lang="en-US" sz="2325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51435" indent="0"/>
            <a:r>
              <a:rPr lang="en-US" sz="2325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Q: Can you draw the </a:t>
            </a:r>
            <a:r>
              <a:rPr lang="en-US" sz="2325" dirty="0" err="1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HashMap</a:t>
            </a:r>
            <a:r>
              <a:rPr lang="en-US" sz="2325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51435" indent="0"/>
            <a:r>
              <a:rPr lang="en-US" sz="2325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object in this memory diagram, </a:t>
            </a:r>
          </a:p>
          <a:p>
            <a:pPr marL="51435" indent="0"/>
            <a:r>
              <a:rPr lang="en-US" sz="2325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including filling in values for </a:t>
            </a:r>
          </a:p>
          <a:p>
            <a:pPr marL="51435" indent="0"/>
            <a:r>
              <a:rPr lang="en-US" sz="2325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all fields?</a:t>
            </a:r>
            <a:r>
              <a:rPr lang="en-US" sz="2325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endParaRPr lang="en-US" sz="2325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629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Hash key collisions &amp; Big-O of HashMap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If there are no collisions, find/add/remove are all O(1)—just compute the key and go!</a:t>
            </a:r>
          </a:p>
          <a:p>
            <a:r>
              <a:rPr lang="en-US" dirty="0" smtClean="0"/>
              <a:t>Two factors for ruining this magical land of instantaneous lookup:</a:t>
            </a:r>
          </a:p>
          <a:p>
            <a:pPr lvl="1"/>
            <a:r>
              <a:rPr lang="en-US" dirty="0" smtClean="0"/>
              <a:t>Too-small table (worst case = 1)</a:t>
            </a:r>
          </a:p>
          <a:p>
            <a:pPr lvl="1"/>
            <a:r>
              <a:rPr lang="en-US" dirty="0" smtClean="0"/>
              <a:t>Hash function doesn’t produce a good spread</a:t>
            </a:r>
          </a:p>
          <a:p>
            <a:pPr lvl="1"/>
            <a:r>
              <a:rPr lang="en-US" dirty="0" smtClean="0"/>
              <a:t>  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awfulHashFunction</a:t>
            </a:r>
            <a:r>
              <a:rPr lang="en-US" dirty="0" smtClean="0"/>
              <a:t>(string input) { </a:t>
            </a:r>
          </a:p>
          <a:p>
            <a:pPr lvl="1"/>
            <a:r>
              <a:rPr lang="en-US" dirty="0" smtClean="0"/>
              <a:t>	    return 4;</a:t>
            </a:r>
          </a:p>
          <a:p>
            <a:pPr lvl="1"/>
            <a:r>
              <a:rPr lang="en-US" dirty="0" smtClean="0"/>
              <a:t>   }</a:t>
            </a:r>
          </a:p>
          <a:p>
            <a:pPr lvl="1"/>
            <a:r>
              <a:rPr lang="en-US" dirty="0" smtClean="0"/>
              <a:t>Find/add/remove all O(n) worst case</a:t>
            </a: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2108520" y="1414530"/>
              <a:ext cx="270" cy="27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101500" y="1407510"/>
                <a:ext cx="14310" cy="1431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Rectangle 4"/>
          <p:cNvSpPr/>
          <p:nvPr>
            <p:custDataLst>
              <p:tags r:id="rId4"/>
            </p:custDataLst>
          </p:nvPr>
        </p:nvSpPr>
        <p:spPr>
          <a:xfrm>
            <a:off x="5046948" y="2788206"/>
            <a:ext cx="28680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h/t http</a:t>
            </a:r>
            <a:r>
              <a:rPr lang="en-US" sz="1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://xkcd.com/221/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Ink 5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3855420" y="3248640"/>
              <a:ext cx="270" cy="27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848400" y="3241620"/>
                <a:ext cx="14310" cy="1431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6555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The Birthday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Commonly mentioned fact of probability theory:</a:t>
            </a:r>
          </a:p>
          <a:p>
            <a:r>
              <a:rPr lang="en-US" smtClean="0"/>
              <a:t>In a group of n people, what are the odds that 2 people have the same birthday?</a:t>
            </a:r>
          </a:p>
          <a:p>
            <a:pPr lvl="2"/>
            <a:r>
              <a:rPr lang="en-US" smtClean="0"/>
              <a:t>(assume birthdays are uniformly distributed across 365 days, which is wrong in a few ways)</a:t>
            </a:r>
          </a:p>
          <a:p>
            <a:pPr lvl="1"/>
            <a:r>
              <a:rPr lang="en-US" smtClean="0"/>
              <a:t>For n ≥ 23, it is more likely than not</a:t>
            </a:r>
          </a:p>
          <a:p>
            <a:pPr lvl="1"/>
            <a:r>
              <a:rPr lang="en-US" smtClean="0"/>
              <a:t>For n ≥ 57, &gt;99% chance</a:t>
            </a:r>
          </a:p>
          <a:p>
            <a:pPr lvl="1"/>
            <a:endParaRPr lang="en-US" smtClean="0"/>
          </a:p>
          <a:p>
            <a:r>
              <a:rPr lang="en-US" smtClean="0"/>
              <a:t>Moral of the story: hash tables almost certainly have                                            at least one collision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45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SU_Preso_16x9_v5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SU_Preso_16x9_v5 (1)</Template>
  <TotalTime>12376</TotalTime>
  <Words>1563</Words>
  <Application>Microsoft Office PowerPoint</Application>
  <PresentationFormat>On-screen Show (16:9)</PresentationFormat>
  <Paragraphs>455</Paragraphs>
  <Slides>26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40" baseType="lpstr">
      <vt:lpstr>MS PGothic</vt:lpstr>
      <vt:lpstr>MS PGothic</vt:lpstr>
      <vt:lpstr>Arial</vt:lpstr>
      <vt:lpstr>Calibri</vt:lpstr>
      <vt:lpstr>Consolas</vt:lpstr>
      <vt:lpstr>Courier New</vt:lpstr>
      <vt:lpstr>Source Sans Pro</vt:lpstr>
      <vt:lpstr>Source Sans Pro Semibold</vt:lpstr>
      <vt:lpstr>Tahoma</vt:lpstr>
      <vt:lpstr>Times New Roman</vt:lpstr>
      <vt:lpstr>Wingdings</vt:lpstr>
      <vt:lpstr>Wingdings 2</vt:lpstr>
      <vt:lpstr>SU_Preso_16x9_v5</vt:lpstr>
      <vt:lpstr>SU_Template_TopBar</vt:lpstr>
      <vt:lpstr>Programming Abstractions</vt:lpstr>
      <vt:lpstr>Topics Overview</vt:lpstr>
      <vt:lpstr>Hashing</vt:lpstr>
      <vt:lpstr>Imagine you want to look up your neighbors’ names, based on their house number</vt:lpstr>
      <vt:lpstr>Option #1: Linked list</vt:lpstr>
      <vt:lpstr>Option #2: Array of strings</vt:lpstr>
      <vt:lpstr>Array of Strings</vt:lpstr>
      <vt:lpstr>Array of Strings</vt:lpstr>
      <vt:lpstr>Array of Strings</vt:lpstr>
      <vt:lpstr>One quick fix:</vt:lpstr>
      <vt:lpstr>Hashing</vt:lpstr>
      <vt:lpstr>Hash Table is just a modified, more flexible array</vt:lpstr>
      <vt:lpstr>hash() function</vt:lpstr>
      <vt:lpstr>Hashing</vt:lpstr>
      <vt:lpstr>Hash table inserts</vt:lpstr>
      <vt:lpstr>Hash table inserts</vt:lpstr>
      <vt:lpstr>Hash table inserts</vt:lpstr>
      <vt:lpstr>Hash table inserts</vt:lpstr>
      <vt:lpstr>Hash table inserts</vt:lpstr>
      <vt:lpstr>Uh-oh! Hash collisions</vt:lpstr>
      <vt:lpstr>Uh-oh! Hash collisions</vt:lpstr>
      <vt:lpstr>Uh-oh! Hash collisions</vt:lpstr>
      <vt:lpstr>Map Interface: hash-map.h</vt:lpstr>
      <vt:lpstr>HashMap</vt:lpstr>
      <vt:lpstr>Hash key collisions &amp; Big-O of HashMap</vt:lpstr>
      <vt:lpstr>The Birthday Problem</vt:lpstr>
    </vt:vector>
  </TitlesOfParts>
  <Company>Stanford University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Abstractions</dc:title>
  <dc:creator>c l</dc:creator>
  <dc:description>2012 PowerPoint template redesign</dc:description>
  <cp:lastModifiedBy>c l</cp:lastModifiedBy>
  <cp:revision>269</cp:revision>
  <dcterms:created xsi:type="dcterms:W3CDTF">2014-04-02T04:36:08Z</dcterms:created>
  <dcterms:modified xsi:type="dcterms:W3CDTF">2015-11-04T09:16:57Z</dcterms:modified>
</cp:coreProperties>
</file>