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3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notesSlides/notesSlide6.xml" ContentType="application/vnd.openxmlformats-officedocument.presentationml.notesSlide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notesSlides/notesSlide7.xml" ContentType="application/vnd.openxmlformats-officedocument.presentationml.notesSlide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notesSlides/notesSlide8.xml" ContentType="application/vnd.openxmlformats-officedocument.presentationml.notesSlide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notesSlides/notesSlide9.xml" ContentType="application/vnd.openxmlformats-officedocument.presentationml.notesSlide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notesSlides/notesSlide10.xml" ContentType="application/vnd.openxmlformats-officedocument.presentationml.notesSlide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notesSlides/notesSlide11.xml" ContentType="application/vnd.openxmlformats-officedocument.presentationml.notesSlide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notesSlides/notesSlide12.xml" ContentType="application/vnd.openxmlformats-officedocument.presentationml.notesSlide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notesSlides/notesSlide13.xml" ContentType="application/vnd.openxmlformats-officedocument.presentationml.notesSlide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notesSlides/notesSlide14.xml" ContentType="application/vnd.openxmlformats-officedocument.presentationml.notesSlide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notesSlides/notesSlide15.xml" ContentType="application/vnd.openxmlformats-officedocument.presentationml.notesSlide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6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notesSlides/notesSlide17.xml" ContentType="application/vnd.openxmlformats-officedocument.presentationml.notesSlide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notesSlides/notesSlide18.xml" ContentType="application/vnd.openxmlformats-officedocument.presentationml.notesSlide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notesSlides/notesSlide19.xml" ContentType="application/vnd.openxmlformats-officedocument.presentationml.notesSlide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notesSlides/notesSlide20.xml" ContentType="application/vnd.openxmlformats-officedocument.presentationml.notesSlide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notesSlides/notesSlide21.xml" ContentType="application/vnd.openxmlformats-officedocument.presentationml.notesSlide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notesSlides/notesSlide22.xml" ContentType="application/vnd.openxmlformats-officedocument.presentationml.notesSlide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notesSlides/notesSlide23.xml" ContentType="application/vnd.openxmlformats-officedocument.presentationml.notesSlide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notesSlides/notesSlide24.xml" ContentType="application/vnd.openxmlformats-officedocument.presentationml.notesSlide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notesSlides/notesSlide25.xml" ContentType="application/vnd.openxmlformats-officedocument.presentationml.notesSlide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notesSlides/notesSlide26.xml" ContentType="application/vnd.openxmlformats-officedocument.presentationml.notesSlide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notesSlides/notesSlide27.xml" ContentType="application/vnd.openxmlformats-officedocument.presentationml.notesSlide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notesSlides/notesSlide28.xml" ContentType="application/vnd.openxmlformats-officedocument.presentationml.notesSlide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notesSlides/notesSlide29.xml" ContentType="application/vnd.openxmlformats-officedocument.presentationml.notesSlide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notesSlides/notesSlide30.xml" ContentType="application/vnd.openxmlformats-officedocument.presentationml.notesSlide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notesSlides/notesSlide31.xml" ContentType="application/vnd.openxmlformats-officedocument.presentationml.notesSlide+xml"/>
  <Override PartName="/ppt/ink/ink7.xml" ContentType="application/inkml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notesSlides/notesSlide32.xml" ContentType="application/vnd.openxmlformats-officedocument.presentationml.notesSlide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notesSlides/notesSlide33.xml" ContentType="application/vnd.openxmlformats-officedocument.presentationml.notesSlide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notesSlides/notesSlide34.xml" ContentType="application/vnd.openxmlformats-officedocument.presentationml.notesSlide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notesSlides/notesSlide35.xml" ContentType="application/vnd.openxmlformats-officedocument.presentationml.notesSlide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notesSlides/notesSlide36.xml" ContentType="application/vnd.openxmlformats-officedocument.presentationml.notesSlide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notesSlides/notesSlide37.xml" ContentType="application/vnd.openxmlformats-officedocument.presentationml.notesSlide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notesSlides/notesSlide38.xml" ContentType="application/vnd.openxmlformats-officedocument.presentationml.notesSlide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notesSlides/notesSlide39.xml" ContentType="application/vnd.openxmlformats-officedocument.presentationml.notesSlide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notesSlides/notesSlide40.xml" ContentType="application/vnd.openxmlformats-officedocument.presentationml.notesSlide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notesSlides/notesSlide41.xml" ContentType="application/vnd.openxmlformats-officedocument.presentationml.notesSlide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notesSlides/notesSlide42.xml" ContentType="application/vnd.openxmlformats-officedocument.presentationml.notesSlide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notesSlides/notesSlide43.xml" ContentType="application/vnd.openxmlformats-officedocument.presentationml.notesSlide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tags/tag2045.xml" ContentType="application/vnd.openxmlformats-officedocument.presentationml.tags+xml"/>
  <Override PartName="/ppt/tags/tag2046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0.xml" ContentType="application/vnd.openxmlformats-officedocument.presentationml.tags+xml"/>
  <Override PartName="/ppt/tags/tag2051.xml" ContentType="application/vnd.openxmlformats-officedocument.presentationml.tags+xml"/>
  <Override PartName="/ppt/tags/tag2052.xml" ContentType="application/vnd.openxmlformats-officedocument.presentationml.tags+xml"/>
  <Override PartName="/ppt/tags/tag2053.xml" ContentType="application/vnd.openxmlformats-officedocument.presentationml.tags+xml"/>
  <Override PartName="/ppt/tags/tag2054.xml" ContentType="application/vnd.openxmlformats-officedocument.presentationml.tags+xml"/>
  <Override PartName="/ppt/tags/tag2055.xml" ContentType="application/vnd.openxmlformats-officedocument.presentationml.tags+xml"/>
  <Override PartName="/ppt/tags/tag2056.xml" ContentType="application/vnd.openxmlformats-officedocument.presentationml.tags+xml"/>
  <Override PartName="/ppt/tags/tag2057.xml" ContentType="application/vnd.openxmlformats-officedocument.presentationml.tags+xml"/>
  <Override PartName="/ppt/tags/tag2058.xml" ContentType="application/vnd.openxmlformats-officedocument.presentationml.tags+xml"/>
  <Override PartName="/ppt/tags/tag2059.xml" ContentType="application/vnd.openxmlformats-officedocument.presentationml.tags+xml"/>
  <Override PartName="/ppt/tags/tag2060.xml" ContentType="application/vnd.openxmlformats-officedocument.presentationml.tags+xml"/>
  <Override PartName="/ppt/tags/tag2061.xml" ContentType="application/vnd.openxmlformats-officedocument.presentationml.tags+xml"/>
  <Override PartName="/ppt/tags/tag2062.xml" ContentType="application/vnd.openxmlformats-officedocument.presentationml.tags+xml"/>
  <Override PartName="/ppt/tags/tag2063.xml" ContentType="application/vnd.openxmlformats-officedocument.presentationml.tags+xml"/>
  <Override PartName="/ppt/tags/tag2064.xml" ContentType="application/vnd.openxmlformats-officedocument.presentationml.tags+xml"/>
  <Override PartName="/ppt/tags/tag2065.xml" ContentType="application/vnd.openxmlformats-officedocument.presentationml.tags+xml"/>
  <Override PartName="/ppt/tags/tag2066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0.xml" ContentType="application/vnd.openxmlformats-officedocument.presentationml.tags+xml"/>
  <Override PartName="/ppt/tags/tag2071.xml" ContentType="application/vnd.openxmlformats-officedocument.presentationml.tags+xml"/>
  <Override PartName="/ppt/tags/tag2072.xml" ContentType="application/vnd.openxmlformats-officedocument.presentationml.tags+xml"/>
  <Override PartName="/ppt/tags/tag2073.xml" ContentType="application/vnd.openxmlformats-officedocument.presentationml.tags+xml"/>
  <Override PartName="/ppt/tags/tag2074.xml" ContentType="application/vnd.openxmlformats-officedocument.presentationml.tags+xml"/>
  <Override PartName="/ppt/tags/tag2075.xml" ContentType="application/vnd.openxmlformats-officedocument.presentationml.tags+xml"/>
  <Override PartName="/ppt/notesSlides/notesSlide44.xml" ContentType="application/vnd.openxmlformats-officedocument.presentationml.notesSlide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078.xml" ContentType="application/vnd.openxmlformats-officedocument.presentationml.tags+xml"/>
  <Override PartName="/ppt/tags/tag2079.xml" ContentType="application/vnd.openxmlformats-officedocument.presentationml.tags+xml"/>
  <Override PartName="/ppt/tags/tag2080.xml" ContentType="application/vnd.openxmlformats-officedocument.presentationml.tags+xml"/>
  <Override PartName="/ppt/tags/tag2081.xml" ContentType="application/vnd.openxmlformats-officedocument.presentationml.tags+xml"/>
  <Override PartName="/ppt/tags/tag2082.xml" ContentType="application/vnd.openxmlformats-officedocument.presentationml.tags+xml"/>
  <Override PartName="/ppt/tags/tag2083.xml" ContentType="application/vnd.openxmlformats-officedocument.presentationml.tags+xml"/>
  <Override PartName="/ppt/tags/tag2084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tags/tag2089.xml" ContentType="application/vnd.openxmlformats-officedocument.presentationml.tags+xml"/>
  <Override PartName="/ppt/tags/tag2090.xml" ContentType="application/vnd.openxmlformats-officedocument.presentationml.tags+xml"/>
  <Override PartName="/ppt/tags/tag2091.xml" ContentType="application/vnd.openxmlformats-officedocument.presentationml.tags+xml"/>
  <Override PartName="/ppt/tags/tag2092.xml" ContentType="application/vnd.openxmlformats-officedocument.presentationml.tags+xml"/>
  <Override PartName="/ppt/tags/tag2093.xml" ContentType="application/vnd.openxmlformats-officedocument.presentationml.tags+xml"/>
  <Override PartName="/ppt/tags/tag2094.xml" ContentType="application/vnd.openxmlformats-officedocument.presentationml.tags+xml"/>
  <Override PartName="/ppt/tags/tag2095.xml" ContentType="application/vnd.openxmlformats-officedocument.presentationml.tags+xml"/>
  <Override PartName="/ppt/tags/tag2096.xml" ContentType="application/vnd.openxmlformats-officedocument.presentationml.tags+xml"/>
  <Override PartName="/ppt/tags/tag2097.xml" ContentType="application/vnd.openxmlformats-officedocument.presentationml.tags+xml"/>
  <Override PartName="/ppt/tags/tag2098.xml" ContentType="application/vnd.openxmlformats-officedocument.presentationml.tags+xml"/>
  <Override PartName="/ppt/tags/tag2099.xml" ContentType="application/vnd.openxmlformats-officedocument.presentationml.tags+xml"/>
  <Override PartName="/ppt/tags/tag2100.xml" ContentType="application/vnd.openxmlformats-officedocument.presentationml.tags+xml"/>
  <Override PartName="/ppt/tags/tag2101.xml" ContentType="application/vnd.openxmlformats-officedocument.presentationml.tags+xml"/>
  <Override PartName="/ppt/tags/tag2102.xml" ContentType="application/vnd.openxmlformats-officedocument.presentationml.tags+xml"/>
  <Override PartName="/ppt/tags/tag2103.xml" ContentType="application/vnd.openxmlformats-officedocument.presentationml.tags+xml"/>
  <Override PartName="/ppt/tags/tag2104.xml" ContentType="application/vnd.openxmlformats-officedocument.presentationml.tags+xml"/>
  <Override PartName="/ppt/tags/tag2105.xml" ContentType="application/vnd.openxmlformats-officedocument.presentationml.tags+xml"/>
  <Override PartName="/ppt/tags/tag2106.xml" ContentType="application/vnd.openxmlformats-officedocument.presentationml.tags+xml"/>
  <Override PartName="/ppt/tags/tag2107.xml" ContentType="application/vnd.openxmlformats-officedocument.presentationml.tags+xml"/>
  <Override PartName="/ppt/tags/tag2108.xml" ContentType="application/vnd.openxmlformats-officedocument.presentationml.tags+xml"/>
  <Override PartName="/ppt/tags/tag2109.xml" ContentType="application/vnd.openxmlformats-officedocument.presentationml.tags+xml"/>
  <Override PartName="/ppt/tags/tag2110.xml" ContentType="application/vnd.openxmlformats-officedocument.presentationml.tags+xml"/>
  <Override PartName="/ppt/tags/tag2111.xml" ContentType="application/vnd.openxmlformats-officedocument.presentationml.tags+xml"/>
  <Override PartName="/ppt/tags/tag2112.xml" ContentType="application/vnd.openxmlformats-officedocument.presentationml.tags+xml"/>
  <Override PartName="/ppt/tags/tag2113.xml" ContentType="application/vnd.openxmlformats-officedocument.presentationml.tags+xml"/>
  <Override PartName="/ppt/tags/tag2114.xml" ContentType="application/vnd.openxmlformats-officedocument.presentationml.tags+xml"/>
  <Override PartName="/ppt/tags/tag2115.xml" ContentType="application/vnd.openxmlformats-officedocument.presentationml.tags+xml"/>
  <Override PartName="/ppt/tags/tag2116.xml" ContentType="application/vnd.openxmlformats-officedocument.presentationml.tags+xml"/>
  <Override PartName="/ppt/tags/tag2117.xml" ContentType="application/vnd.openxmlformats-officedocument.presentationml.tags+xml"/>
  <Override PartName="/ppt/tags/tag2118.xml" ContentType="application/vnd.openxmlformats-officedocument.presentationml.tags+xml"/>
  <Override PartName="/ppt/tags/tag2119.xml" ContentType="application/vnd.openxmlformats-officedocument.presentationml.tags+xml"/>
  <Override PartName="/ppt/notesSlides/notesSlide45.xml" ContentType="application/vnd.openxmlformats-officedocument.presentationml.notesSlide+xml"/>
  <Override PartName="/ppt/tags/tag2120.xml" ContentType="application/vnd.openxmlformats-officedocument.presentationml.tags+xml"/>
  <Override PartName="/ppt/tags/tag2121.xml" ContentType="application/vnd.openxmlformats-officedocument.presentationml.tags+xml"/>
  <Override PartName="/ppt/tags/tag2122.xml" ContentType="application/vnd.openxmlformats-officedocument.presentationml.tags+xml"/>
  <Override PartName="/ppt/tags/tag2123.xml" ContentType="application/vnd.openxmlformats-officedocument.presentationml.tags+xml"/>
  <Override PartName="/ppt/tags/tag2124.xml" ContentType="application/vnd.openxmlformats-officedocument.presentationml.tags+xml"/>
  <Override PartName="/ppt/tags/tag2125.xml" ContentType="application/vnd.openxmlformats-officedocument.presentationml.tags+xml"/>
  <Override PartName="/ppt/tags/tag2126.xml" ContentType="application/vnd.openxmlformats-officedocument.presentationml.tags+xml"/>
  <Override PartName="/ppt/tags/tag2127.xml" ContentType="application/vnd.openxmlformats-officedocument.presentationml.tags+xml"/>
  <Override PartName="/ppt/tags/tag2128.xml" ContentType="application/vnd.openxmlformats-officedocument.presentationml.tags+xml"/>
  <Override PartName="/ppt/tags/tag2129.xml" ContentType="application/vnd.openxmlformats-officedocument.presentationml.tags+xml"/>
  <Override PartName="/ppt/tags/tag2130.xml" ContentType="application/vnd.openxmlformats-officedocument.presentationml.tags+xml"/>
  <Override PartName="/ppt/tags/tag2131.xml" ContentType="application/vnd.openxmlformats-officedocument.presentationml.tags+xml"/>
  <Override PartName="/ppt/tags/tag2132.xml" ContentType="application/vnd.openxmlformats-officedocument.presentationml.tags+xml"/>
  <Override PartName="/ppt/tags/tag2133.xml" ContentType="application/vnd.openxmlformats-officedocument.presentationml.tags+xml"/>
  <Override PartName="/ppt/tags/tag2134.xml" ContentType="application/vnd.openxmlformats-officedocument.presentationml.tags+xml"/>
  <Override PartName="/ppt/tags/tag2135.xml" ContentType="application/vnd.openxmlformats-officedocument.presentationml.tags+xml"/>
  <Override PartName="/ppt/tags/tag2136.xml" ContentType="application/vnd.openxmlformats-officedocument.presentationml.tags+xml"/>
  <Override PartName="/ppt/tags/tag2137.xml" ContentType="application/vnd.openxmlformats-officedocument.presentationml.tags+xml"/>
  <Override PartName="/ppt/tags/tag2138.xml" ContentType="application/vnd.openxmlformats-officedocument.presentationml.tags+xml"/>
  <Override PartName="/ppt/tags/tag2139.xml" ContentType="application/vnd.openxmlformats-officedocument.presentationml.tags+xml"/>
  <Override PartName="/ppt/tags/tag2140.xml" ContentType="application/vnd.openxmlformats-officedocument.presentationml.tags+xml"/>
  <Override PartName="/ppt/tags/tag2141.xml" ContentType="application/vnd.openxmlformats-officedocument.presentationml.tags+xml"/>
  <Override PartName="/ppt/tags/tag2142.xml" ContentType="application/vnd.openxmlformats-officedocument.presentationml.tags+xml"/>
  <Override PartName="/ppt/tags/tag2143.xml" ContentType="application/vnd.openxmlformats-officedocument.presentationml.tags+xml"/>
  <Override PartName="/ppt/tags/tag2144.xml" ContentType="application/vnd.openxmlformats-officedocument.presentationml.tags+xml"/>
  <Override PartName="/ppt/tags/tag2145.xml" ContentType="application/vnd.openxmlformats-officedocument.presentationml.tags+xml"/>
  <Override PartName="/ppt/tags/tag2146.xml" ContentType="application/vnd.openxmlformats-officedocument.presentationml.tags+xml"/>
  <Override PartName="/ppt/tags/tag2147.xml" ContentType="application/vnd.openxmlformats-officedocument.presentationml.tags+xml"/>
  <Override PartName="/ppt/tags/tag2148.xml" ContentType="application/vnd.openxmlformats-officedocument.presentationml.tags+xml"/>
  <Override PartName="/ppt/tags/tag2149.xml" ContentType="application/vnd.openxmlformats-officedocument.presentationml.tags+xml"/>
  <Override PartName="/ppt/tags/tag2150.xml" ContentType="application/vnd.openxmlformats-officedocument.presentationml.tags+xml"/>
  <Override PartName="/ppt/tags/tag2151.xml" ContentType="application/vnd.openxmlformats-officedocument.presentationml.tags+xml"/>
  <Override PartName="/ppt/tags/tag2152.xml" ContentType="application/vnd.openxmlformats-officedocument.presentationml.tags+xml"/>
  <Override PartName="/ppt/tags/tag2153.xml" ContentType="application/vnd.openxmlformats-officedocument.presentationml.tags+xml"/>
  <Override PartName="/ppt/tags/tag2154.xml" ContentType="application/vnd.openxmlformats-officedocument.presentationml.tags+xml"/>
  <Override PartName="/ppt/tags/tag2155.xml" ContentType="application/vnd.openxmlformats-officedocument.presentationml.tags+xml"/>
  <Override PartName="/ppt/tags/tag2156.xml" ContentType="application/vnd.openxmlformats-officedocument.presentationml.tags+xml"/>
  <Override PartName="/ppt/tags/tag2157.xml" ContentType="application/vnd.openxmlformats-officedocument.presentationml.tags+xml"/>
  <Override PartName="/ppt/tags/tag2158.xml" ContentType="application/vnd.openxmlformats-officedocument.presentationml.tags+xml"/>
  <Override PartName="/ppt/tags/tag2159.xml" ContentType="application/vnd.openxmlformats-officedocument.presentationml.tags+xml"/>
  <Override PartName="/ppt/tags/tag2160.xml" ContentType="application/vnd.openxmlformats-officedocument.presentationml.tags+xml"/>
  <Override PartName="/ppt/tags/tag2161.xml" ContentType="application/vnd.openxmlformats-officedocument.presentationml.tags+xml"/>
  <Override PartName="/ppt/tags/tag2162.xml" ContentType="application/vnd.openxmlformats-officedocument.presentationml.tags+xml"/>
  <Override PartName="/ppt/tags/tag2163.xml" ContentType="application/vnd.openxmlformats-officedocument.presentationml.tags+xml"/>
  <Override PartName="/ppt/tags/tag2164.xml" ContentType="application/vnd.openxmlformats-officedocument.presentationml.tags+xml"/>
  <Override PartName="/ppt/notesSlides/notesSlide46.xml" ContentType="application/vnd.openxmlformats-officedocument.presentationml.notesSlide+xml"/>
  <Override PartName="/ppt/tags/tag2165.xml" ContentType="application/vnd.openxmlformats-officedocument.presentationml.tags+xml"/>
  <Override PartName="/ppt/tags/tag2166.xml" ContentType="application/vnd.openxmlformats-officedocument.presentationml.tags+xml"/>
  <Override PartName="/ppt/tags/tag2167.xml" ContentType="application/vnd.openxmlformats-officedocument.presentationml.tags+xml"/>
  <Override PartName="/ppt/tags/tag2168.xml" ContentType="application/vnd.openxmlformats-officedocument.presentationml.tags+xml"/>
  <Override PartName="/ppt/tags/tag2169.xml" ContentType="application/vnd.openxmlformats-officedocument.presentationml.tags+xml"/>
  <Override PartName="/ppt/tags/tag2170.xml" ContentType="application/vnd.openxmlformats-officedocument.presentationml.tags+xml"/>
  <Override PartName="/ppt/tags/tag2171.xml" ContentType="application/vnd.openxmlformats-officedocument.presentationml.tags+xml"/>
  <Override PartName="/ppt/tags/tag2172.xml" ContentType="application/vnd.openxmlformats-officedocument.presentationml.tags+xml"/>
  <Override PartName="/ppt/tags/tag2173.xml" ContentType="application/vnd.openxmlformats-officedocument.presentationml.tags+xml"/>
  <Override PartName="/ppt/tags/tag2174.xml" ContentType="application/vnd.openxmlformats-officedocument.presentationml.tags+xml"/>
  <Override PartName="/ppt/tags/tag2175.xml" ContentType="application/vnd.openxmlformats-officedocument.presentationml.tags+xml"/>
  <Override PartName="/ppt/tags/tag2176.xml" ContentType="application/vnd.openxmlformats-officedocument.presentationml.tags+xml"/>
  <Override PartName="/ppt/tags/tag2177.xml" ContentType="application/vnd.openxmlformats-officedocument.presentationml.tags+xml"/>
  <Override PartName="/ppt/tags/tag2178.xml" ContentType="application/vnd.openxmlformats-officedocument.presentationml.tags+xml"/>
  <Override PartName="/ppt/tags/tag2179.xml" ContentType="application/vnd.openxmlformats-officedocument.presentationml.tags+xml"/>
  <Override PartName="/ppt/tags/tag2180.xml" ContentType="application/vnd.openxmlformats-officedocument.presentationml.tags+xml"/>
  <Override PartName="/ppt/tags/tag2181.xml" ContentType="application/vnd.openxmlformats-officedocument.presentationml.tags+xml"/>
  <Override PartName="/ppt/tags/tag2182.xml" ContentType="application/vnd.openxmlformats-officedocument.presentationml.tags+xml"/>
  <Override PartName="/ppt/tags/tag2183.xml" ContentType="application/vnd.openxmlformats-officedocument.presentationml.tags+xml"/>
  <Override PartName="/ppt/tags/tag2184.xml" ContentType="application/vnd.openxmlformats-officedocument.presentationml.tags+xml"/>
  <Override PartName="/ppt/tags/tag2185.xml" ContentType="application/vnd.openxmlformats-officedocument.presentationml.tags+xml"/>
  <Override PartName="/ppt/tags/tag2186.xml" ContentType="application/vnd.openxmlformats-officedocument.presentationml.tags+xml"/>
  <Override PartName="/ppt/tags/tag2187.xml" ContentType="application/vnd.openxmlformats-officedocument.presentationml.tags+xml"/>
  <Override PartName="/ppt/tags/tag2188.xml" ContentType="application/vnd.openxmlformats-officedocument.presentationml.tags+xml"/>
  <Override PartName="/ppt/tags/tag2189.xml" ContentType="application/vnd.openxmlformats-officedocument.presentationml.tags+xml"/>
  <Override PartName="/ppt/tags/tag2190.xml" ContentType="application/vnd.openxmlformats-officedocument.presentationml.tags+xml"/>
  <Override PartName="/ppt/tags/tag2191.xml" ContentType="application/vnd.openxmlformats-officedocument.presentationml.tags+xml"/>
  <Override PartName="/ppt/tags/tag2192.xml" ContentType="application/vnd.openxmlformats-officedocument.presentationml.tags+xml"/>
  <Override PartName="/ppt/tags/tag2193.xml" ContentType="application/vnd.openxmlformats-officedocument.presentationml.tags+xml"/>
  <Override PartName="/ppt/tags/tag2194.xml" ContentType="application/vnd.openxmlformats-officedocument.presentationml.tags+xml"/>
  <Override PartName="/ppt/tags/tag2195.xml" ContentType="application/vnd.openxmlformats-officedocument.presentationml.tags+xml"/>
  <Override PartName="/ppt/tags/tag2196.xml" ContentType="application/vnd.openxmlformats-officedocument.presentationml.tags+xml"/>
  <Override PartName="/ppt/tags/tag2197.xml" ContentType="application/vnd.openxmlformats-officedocument.presentationml.tags+xml"/>
  <Override PartName="/ppt/tags/tag2198.xml" ContentType="application/vnd.openxmlformats-officedocument.presentationml.tags+xml"/>
  <Override PartName="/ppt/tags/tag2199.xml" ContentType="application/vnd.openxmlformats-officedocument.presentationml.tags+xml"/>
  <Override PartName="/ppt/tags/tag2200.xml" ContentType="application/vnd.openxmlformats-officedocument.presentationml.tags+xml"/>
  <Override PartName="/ppt/tags/tag2201.xml" ContentType="application/vnd.openxmlformats-officedocument.presentationml.tags+xml"/>
  <Override PartName="/ppt/tags/tag2202.xml" ContentType="application/vnd.openxmlformats-officedocument.presentationml.tags+xml"/>
  <Override PartName="/ppt/tags/tag2203.xml" ContentType="application/vnd.openxmlformats-officedocument.presentationml.tags+xml"/>
  <Override PartName="/ppt/tags/tag2204.xml" ContentType="application/vnd.openxmlformats-officedocument.presentationml.tags+xml"/>
  <Override PartName="/ppt/tags/tag2205.xml" ContentType="application/vnd.openxmlformats-officedocument.presentationml.tags+xml"/>
  <Override PartName="/ppt/tags/tag2206.xml" ContentType="application/vnd.openxmlformats-officedocument.presentationml.tags+xml"/>
  <Override PartName="/ppt/tags/tag2207.xml" ContentType="application/vnd.openxmlformats-officedocument.presentationml.tags+xml"/>
  <Override PartName="/ppt/tags/tag2208.xml" ContentType="application/vnd.openxmlformats-officedocument.presentationml.tags+xml"/>
  <Override PartName="/ppt/notesSlides/notesSlide47.xml" ContentType="application/vnd.openxmlformats-officedocument.presentationml.notesSlide+xml"/>
  <Override PartName="/ppt/tags/tag2209.xml" ContentType="application/vnd.openxmlformats-officedocument.presentationml.tags+xml"/>
  <Override PartName="/ppt/tags/tag2210.xml" ContentType="application/vnd.openxmlformats-officedocument.presentationml.tags+xml"/>
  <Override PartName="/ppt/tags/tag2211.xml" ContentType="application/vnd.openxmlformats-officedocument.presentationml.tags+xml"/>
  <Override PartName="/ppt/tags/tag2212.xml" ContentType="application/vnd.openxmlformats-officedocument.presentationml.tags+xml"/>
  <Override PartName="/ppt/tags/tag2213.xml" ContentType="application/vnd.openxmlformats-officedocument.presentationml.tags+xml"/>
  <Override PartName="/ppt/tags/tag2214.xml" ContentType="application/vnd.openxmlformats-officedocument.presentationml.tags+xml"/>
  <Override PartName="/ppt/tags/tag2215.xml" ContentType="application/vnd.openxmlformats-officedocument.presentationml.tags+xml"/>
  <Override PartName="/ppt/tags/tag2216.xml" ContentType="application/vnd.openxmlformats-officedocument.presentationml.tags+xml"/>
  <Override PartName="/ppt/tags/tag2217.xml" ContentType="application/vnd.openxmlformats-officedocument.presentationml.tags+xml"/>
  <Override PartName="/ppt/tags/tag2218.xml" ContentType="application/vnd.openxmlformats-officedocument.presentationml.tags+xml"/>
  <Override PartName="/ppt/tags/tag2219.xml" ContentType="application/vnd.openxmlformats-officedocument.presentationml.tags+xml"/>
  <Override PartName="/ppt/tags/tag2220.xml" ContentType="application/vnd.openxmlformats-officedocument.presentationml.tags+xml"/>
  <Override PartName="/ppt/tags/tag2221.xml" ContentType="application/vnd.openxmlformats-officedocument.presentationml.tags+xml"/>
  <Override PartName="/ppt/tags/tag2222.xml" ContentType="application/vnd.openxmlformats-officedocument.presentationml.tags+xml"/>
  <Override PartName="/ppt/tags/tag2223.xml" ContentType="application/vnd.openxmlformats-officedocument.presentationml.tags+xml"/>
  <Override PartName="/ppt/tags/tag2224.xml" ContentType="application/vnd.openxmlformats-officedocument.presentationml.tags+xml"/>
  <Override PartName="/ppt/tags/tag2225.xml" ContentType="application/vnd.openxmlformats-officedocument.presentationml.tags+xml"/>
  <Override PartName="/ppt/tags/tag2226.xml" ContentType="application/vnd.openxmlformats-officedocument.presentationml.tags+xml"/>
  <Override PartName="/ppt/tags/tag2227.xml" ContentType="application/vnd.openxmlformats-officedocument.presentationml.tags+xml"/>
  <Override PartName="/ppt/tags/tag2228.xml" ContentType="application/vnd.openxmlformats-officedocument.presentationml.tags+xml"/>
  <Override PartName="/ppt/tags/tag2229.xml" ContentType="application/vnd.openxmlformats-officedocument.presentationml.tags+xml"/>
  <Override PartName="/ppt/tags/tag2230.xml" ContentType="application/vnd.openxmlformats-officedocument.presentationml.tags+xml"/>
  <Override PartName="/ppt/tags/tag2231.xml" ContentType="application/vnd.openxmlformats-officedocument.presentationml.tags+xml"/>
  <Override PartName="/ppt/tags/tag2232.xml" ContentType="application/vnd.openxmlformats-officedocument.presentationml.tags+xml"/>
  <Override PartName="/ppt/tags/tag2233.xml" ContentType="application/vnd.openxmlformats-officedocument.presentationml.tags+xml"/>
  <Override PartName="/ppt/tags/tag2234.xml" ContentType="application/vnd.openxmlformats-officedocument.presentationml.tags+xml"/>
  <Override PartName="/ppt/tags/tag2235.xml" ContentType="application/vnd.openxmlformats-officedocument.presentationml.tags+xml"/>
  <Override PartName="/ppt/tags/tag2236.xml" ContentType="application/vnd.openxmlformats-officedocument.presentationml.tags+xml"/>
  <Override PartName="/ppt/tags/tag2237.xml" ContentType="application/vnd.openxmlformats-officedocument.presentationml.tags+xml"/>
  <Override PartName="/ppt/tags/tag2238.xml" ContentType="application/vnd.openxmlformats-officedocument.presentationml.tags+xml"/>
  <Override PartName="/ppt/tags/tag2239.xml" ContentType="application/vnd.openxmlformats-officedocument.presentationml.tags+xml"/>
  <Override PartName="/ppt/tags/tag2240.xml" ContentType="application/vnd.openxmlformats-officedocument.presentationml.tags+xml"/>
  <Override PartName="/ppt/tags/tag2241.xml" ContentType="application/vnd.openxmlformats-officedocument.presentationml.tags+xml"/>
  <Override PartName="/ppt/tags/tag2242.xml" ContentType="application/vnd.openxmlformats-officedocument.presentationml.tags+xml"/>
  <Override PartName="/ppt/tags/tag2243.xml" ContentType="application/vnd.openxmlformats-officedocument.presentationml.tags+xml"/>
  <Override PartName="/ppt/tags/tag2244.xml" ContentType="application/vnd.openxmlformats-officedocument.presentationml.tags+xml"/>
  <Override PartName="/ppt/tags/tag2245.xml" ContentType="application/vnd.openxmlformats-officedocument.presentationml.tags+xml"/>
  <Override PartName="/ppt/tags/tag2246.xml" ContentType="application/vnd.openxmlformats-officedocument.presentationml.tags+xml"/>
  <Override PartName="/ppt/tags/tag2247.xml" ContentType="application/vnd.openxmlformats-officedocument.presentationml.tags+xml"/>
  <Override PartName="/ppt/tags/tag2248.xml" ContentType="application/vnd.openxmlformats-officedocument.presentationml.tags+xml"/>
  <Override PartName="/ppt/tags/tag2249.xml" ContentType="application/vnd.openxmlformats-officedocument.presentationml.tags+xml"/>
  <Override PartName="/ppt/tags/tag2250.xml" ContentType="application/vnd.openxmlformats-officedocument.presentationml.tags+xml"/>
  <Override PartName="/ppt/tags/tag2251.xml" ContentType="application/vnd.openxmlformats-officedocument.presentationml.tags+xml"/>
  <Override PartName="/ppt/tags/tag2252.xml" ContentType="application/vnd.openxmlformats-officedocument.presentationml.tags+xml"/>
  <Override PartName="/ppt/notesSlides/notesSlide48.xml" ContentType="application/vnd.openxmlformats-officedocument.presentationml.notesSlide+xml"/>
  <Override PartName="/ppt/tags/tag2253.xml" ContentType="application/vnd.openxmlformats-officedocument.presentationml.tags+xml"/>
  <Override PartName="/ppt/tags/tag2254.xml" ContentType="application/vnd.openxmlformats-officedocument.presentationml.tags+xml"/>
  <Override PartName="/ppt/tags/tag2255.xml" ContentType="application/vnd.openxmlformats-officedocument.presentationml.tags+xml"/>
  <Override PartName="/ppt/tags/tag2256.xml" ContentType="application/vnd.openxmlformats-officedocument.presentationml.tags+xml"/>
  <Override PartName="/ppt/tags/tag2257.xml" ContentType="application/vnd.openxmlformats-officedocument.presentationml.tags+xml"/>
  <Override PartName="/ppt/tags/tag2258.xml" ContentType="application/vnd.openxmlformats-officedocument.presentationml.tags+xml"/>
  <Override PartName="/ppt/tags/tag2259.xml" ContentType="application/vnd.openxmlformats-officedocument.presentationml.tags+xml"/>
  <Override PartName="/ppt/tags/tag2260.xml" ContentType="application/vnd.openxmlformats-officedocument.presentationml.tags+xml"/>
  <Override PartName="/ppt/tags/tag2261.xml" ContentType="application/vnd.openxmlformats-officedocument.presentationml.tags+xml"/>
  <Override PartName="/ppt/tags/tag2262.xml" ContentType="application/vnd.openxmlformats-officedocument.presentationml.tags+xml"/>
  <Override PartName="/ppt/tags/tag2263.xml" ContentType="application/vnd.openxmlformats-officedocument.presentationml.tags+xml"/>
  <Override PartName="/ppt/tags/tag2264.xml" ContentType="application/vnd.openxmlformats-officedocument.presentationml.tags+xml"/>
  <Override PartName="/ppt/tags/tag2265.xml" ContentType="application/vnd.openxmlformats-officedocument.presentationml.tags+xml"/>
  <Override PartName="/ppt/tags/tag2266.xml" ContentType="application/vnd.openxmlformats-officedocument.presentationml.tags+xml"/>
  <Override PartName="/ppt/tags/tag2267.xml" ContentType="application/vnd.openxmlformats-officedocument.presentationml.tags+xml"/>
  <Override PartName="/ppt/tags/tag2268.xml" ContentType="application/vnd.openxmlformats-officedocument.presentationml.tags+xml"/>
  <Override PartName="/ppt/tags/tag2269.xml" ContentType="application/vnd.openxmlformats-officedocument.presentationml.tags+xml"/>
  <Override PartName="/ppt/tags/tag2270.xml" ContentType="application/vnd.openxmlformats-officedocument.presentationml.tags+xml"/>
  <Override PartName="/ppt/tags/tag2271.xml" ContentType="application/vnd.openxmlformats-officedocument.presentationml.tags+xml"/>
  <Override PartName="/ppt/tags/tag2272.xml" ContentType="application/vnd.openxmlformats-officedocument.presentationml.tags+xml"/>
  <Override PartName="/ppt/tags/tag2273.xml" ContentType="application/vnd.openxmlformats-officedocument.presentationml.tags+xml"/>
  <Override PartName="/ppt/tags/tag2274.xml" ContentType="application/vnd.openxmlformats-officedocument.presentationml.tags+xml"/>
  <Override PartName="/ppt/tags/tag2275.xml" ContentType="application/vnd.openxmlformats-officedocument.presentationml.tags+xml"/>
  <Override PartName="/ppt/tags/tag2276.xml" ContentType="application/vnd.openxmlformats-officedocument.presentationml.tags+xml"/>
  <Override PartName="/ppt/tags/tag2277.xml" ContentType="application/vnd.openxmlformats-officedocument.presentationml.tags+xml"/>
  <Override PartName="/ppt/tags/tag2278.xml" ContentType="application/vnd.openxmlformats-officedocument.presentationml.tags+xml"/>
  <Override PartName="/ppt/tags/tag2279.xml" ContentType="application/vnd.openxmlformats-officedocument.presentationml.tags+xml"/>
  <Override PartName="/ppt/tags/tag2280.xml" ContentType="application/vnd.openxmlformats-officedocument.presentationml.tags+xml"/>
  <Override PartName="/ppt/tags/tag2281.xml" ContentType="application/vnd.openxmlformats-officedocument.presentationml.tags+xml"/>
  <Override PartName="/ppt/tags/tag2282.xml" ContentType="application/vnd.openxmlformats-officedocument.presentationml.tags+xml"/>
  <Override PartName="/ppt/tags/tag2283.xml" ContentType="application/vnd.openxmlformats-officedocument.presentationml.tags+xml"/>
  <Override PartName="/ppt/tags/tag2284.xml" ContentType="application/vnd.openxmlformats-officedocument.presentationml.tags+xml"/>
  <Override PartName="/ppt/tags/tag2285.xml" ContentType="application/vnd.openxmlformats-officedocument.presentationml.tags+xml"/>
  <Override PartName="/ppt/tags/tag2286.xml" ContentType="application/vnd.openxmlformats-officedocument.presentationml.tags+xml"/>
  <Override PartName="/ppt/tags/tag2287.xml" ContentType="application/vnd.openxmlformats-officedocument.presentationml.tags+xml"/>
  <Override PartName="/ppt/tags/tag2288.xml" ContentType="application/vnd.openxmlformats-officedocument.presentationml.tags+xml"/>
  <Override PartName="/ppt/tags/tag2289.xml" ContentType="application/vnd.openxmlformats-officedocument.presentationml.tags+xml"/>
  <Override PartName="/ppt/tags/tag2290.xml" ContentType="application/vnd.openxmlformats-officedocument.presentationml.tags+xml"/>
  <Override PartName="/ppt/tags/tag2291.xml" ContentType="application/vnd.openxmlformats-officedocument.presentationml.tags+xml"/>
  <Override PartName="/ppt/tags/tag2292.xml" ContentType="application/vnd.openxmlformats-officedocument.presentationml.tags+xml"/>
  <Override PartName="/ppt/tags/tag2293.xml" ContentType="application/vnd.openxmlformats-officedocument.presentationml.tags+xml"/>
  <Override PartName="/ppt/tags/tag2294.xml" ContentType="application/vnd.openxmlformats-officedocument.presentationml.tags+xml"/>
  <Override PartName="/ppt/tags/tag2295.xml" ContentType="application/vnd.openxmlformats-officedocument.presentationml.tags+xml"/>
  <Override PartName="/ppt/tags/tag2296.xml" ContentType="application/vnd.openxmlformats-officedocument.presentationml.tags+xml"/>
  <Override PartName="/ppt/tags/tag2297.xml" ContentType="application/vnd.openxmlformats-officedocument.presentationml.tags+xml"/>
  <Override PartName="/ppt/notesSlides/notesSlide49.xml" ContentType="application/vnd.openxmlformats-officedocument.presentationml.notesSlide+xml"/>
  <Override PartName="/ppt/tags/tag2298.xml" ContentType="application/vnd.openxmlformats-officedocument.presentationml.tags+xml"/>
  <Override PartName="/ppt/tags/tag2299.xml" ContentType="application/vnd.openxmlformats-officedocument.presentationml.tags+xml"/>
  <Override PartName="/ppt/tags/tag2300.xml" ContentType="application/vnd.openxmlformats-officedocument.presentationml.tags+xml"/>
  <Override PartName="/ppt/tags/tag2301.xml" ContentType="application/vnd.openxmlformats-officedocument.presentationml.tags+xml"/>
  <Override PartName="/ppt/tags/tag2302.xml" ContentType="application/vnd.openxmlformats-officedocument.presentationml.tags+xml"/>
  <Override PartName="/ppt/tags/tag2303.xml" ContentType="application/vnd.openxmlformats-officedocument.presentationml.tags+xml"/>
  <Override PartName="/ppt/tags/tag2304.xml" ContentType="application/vnd.openxmlformats-officedocument.presentationml.tags+xml"/>
  <Override PartName="/ppt/tags/tag2305.xml" ContentType="application/vnd.openxmlformats-officedocument.presentationml.tags+xml"/>
  <Override PartName="/ppt/tags/tag2306.xml" ContentType="application/vnd.openxmlformats-officedocument.presentationml.tags+xml"/>
  <Override PartName="/ppt/tags/tag2307.xml" ContentType="application/vnd.openxmlformats-officedocument.presentationml.tags+xml"/>
  <Override PartName="/ppt/tags/tag2308.xml" ContentType="application/vnd.openxmlformats-officedocument.presentationml.tags+xml"/>
  <Override PartName="/ppt/tags/tag2309.xml" ContentType="application/vnd.openxmlformats-officedocument.presentationml.tags+xml"/>
  <Override PartName="/ppt/tags/tag2310.xml" ContentType="application/vnd.openxmlformats-officedocument.presentationml.tags+xml"/>
  <Override PartName="/ppt/tags/tag2311.xml" ContentType="application/vnd.openxmlformats-officedocument.presentationml.tags+xml"/>
  <Override PartName="/ppt/tags/tag2312.xml" ContentType="application/vnd.openxmlformats-officedocument.presentationml.tags+xml"/>
  <Override PartName="/ppt/tags/tag2313.xml" ContentType="application/vnd.openxmlformats-officedocument.presentationml.tags+xml"/>
  <Override PartName="/ppt/tags/tag2314.xml" ContentType="application/vnd.openxmlformats-officedocument.presentationml.tags+xml"/>
  <Override PartName="/ppt/tags/tag2315.xml" ContentType="application/vnd.openxmlformats-officedocument.presentationml.tags+xml"/>
  <Override PartName="/ppt/tags/tag2316.xml" ContentType="application/vnd.openxmlformats-officedocument.presentationml.tags+xml"/>
  <Override PartName="/ppt/tags/tag2317.xml" ContentType="application/vnd.openxmlformats-officedocument.presentationml.tags+xml"/>
  <Override PartName="/ppt/tags/tag2318.xml" ContentType="application/vnd.openxmlformats-officedocument.presentationml.tags+xml"/>
  <Override PartName="/ppt/tags/tag2319.xml" ContentType="application/vnd.openxmlformats-officedocument.presentationml.tags+xml"/>
  <Override PartName="/ppt/tags/tag2320.xml" ContentType="application/vnd.openxmlformats-officedocument.presentationml.tags+xml"/>
  <Override PartName="/ppt/tags/tag2321.xml" ContentType="application/vnd.openxmlformats-officedocument.presentationml.tags+xml"/>
  <Override PartName="/ppt/tags/tag2322.xml" ContentType="application/vnd.openxmlformats-officedocument.presentationml.tags+xml"/>
  <Override PartName="/ppt/tags/tag2323.xml" ContentType="application/vnd.openxmlformats-officedocument.presentationml.tags+xml"/>
  <Override PartName="/ppt/tags/tag2324.xml" ContentType="application/vnd.openxmlformats-officedocument.presentationml.tags+xml"/>
  <Override PartName="/ppt/tags/tag2325.xml" ContentType="application/vnd.openxmlformats-officedocument.presentationml.tags+xml"/>
  <Override PartName="/ppt/tags/tag2326.xml" ContentType="application/vnd.openxmlformats-officedocument.presentationml.tags+xml"/>
  <Override PartName="/ppt/tags/tag2327.xml" ContentType="application/vnd.openxmlformats-officedocument.presentationml.tags+xml"/>
  <Override PartName="/ppt/tags/tag2328.xml" ContentType="application/vnd.openxmlformats-officedocument.presentationml.tags+xml"/>
  <Override PartName="/ppt/tags/tag2329.xml" ContentType="application/vnd.openxmlformats-officedocument.presentationml.tags+xml"/>
  <Override PartName="/ppt/tags/tag2330.xml" ContentType="application/vnd.openxmlformats-officedocument.presentationml.tags+xml"/>
  <Override PartName="/ppt/tags/tag2331.xml" ContentType="application/vnd.openxmlformats-officedocument.presentationml.tags+xml"/>
  <Override PartName="/ppt/tags/tag2332.xml" ContentType="application/vnd.openxmlformats-officedocument.presentationml.tags+xml"/>
  <Override PartName="/ppt/tags/tag2333.xml" ContentType="application/vnd.openxmlformats-officedocument.presentationml.tags+xml"/>
  <Override PartName="/ppt/tags/tag2334.xml" ContentType="application/vnd.openxmlformats-officedocument.presentationml.tags+xml"/>
  <Override PartName="/ppt/tags/tag2335.xml" ContentType="application/vnd.openxmlformats-officedocument.presentationml.tags+xml"/>
  <Override PartName="/ppt/tags/tag2336.xml" ContentType="application/vnd.openxmlformats-officedocument.presentationml.tags+xml"/>
  <Override PartName="/ppt/tags/tag2337.xml" ContentType="application/vnd.openxmlformats-officedocument.presentationml.tags+xml"/>
  <Override PartName="/ppt/tags/tag2338.xml" ContentType="application/vnd.openxmlformats-officedocument.presentationml.tags+xml"/>
  <Override PartName="/ppt/tags/tag2339.xml" ContentType="application/vnd.openxmlformats-officedocument.presentationml.tags+xml"/>
  <Override PartName="/ppt/tags/tag2340.xml" ContentType="application/vnd.openxmlformats-officedocument.presentationml.tags+xml"/>
  <Override PartName="/ppt/tags/tag2341.xml" ContentType="application/vnd.openxmlformats-officedocument.presentationml.tags+xml"/>
  <Override PartName="/ppt/notesSlides/notesSlide50.xml" ContentType="application/vnd.openxmlformats-officedocument.presentationml.notesSlide+xml"/>
  <Override PartName="/ppt/tags/tag2342.xml" ContentType="application/vnd.openxmlformats-officedocument.presentationml.tags+xml"/>
  <Override PartName="/ppt/tags/tag2343.xml" ContentType="application/vnd.openxmlformats-officedocument.presentationml.tags+xml"/>
  <Override PartName="/ppt/tags/tag2344.xml" ContentType="application/vnd.openxmlformats-officedocument.presentationml.tags+xml"/>
  <Override PartName="/ppt/tags/tag2345.xml" ContentType="application/vnd.openxmlformats-officedocument.presentationml.tags+xml"/>
  <Override PartName="/ppt/tags/tag2346.xml" ContentType="application/vnd.openxmlformats-officedocument.presentationml.tags+xml"/>
  <Override PartName="/ppt/tags/tag2347.xml" ContentType="application/vnd.openxmlformats-officedocument.presentationml.tags+xml"/>
  <Override PartName="/ppt/tags/tag2348.xml" ContentType="application/vnd.openxmlformats-officedocument.presentationml.tags+xml"/>
  <Override PartName="/ppt/tags/tag2349.xml" ContentType="application/vnd.openxmlformats-officedocument.presentationml.tags+xml"/>
  <Override PartName="/ppt/tags/tag2350.xml" ContentType="application/vnd.openxmlformats-officedocument.presentationml.tags+xml"/>
  <Override PartName="/ppt/tags/tag2351.xml" ContentType="application/vnd.openxmlformats-officedocument.presentationml.tags+xml"/>
  <Override PartName="/ppt/tags/tag2352.xml" ContentType="application/vnd.openxmlformats-officedocument.presentationml.tags+xml"/>
  <Override PartName="/ppt/tags/tag2353.xml" ContentType="application/vnd.openxmlformats-officedocument.presentationml.tags+xml"/>
  <Override PartName="/ppt/tags/tag2354.xml" ContentType="application/vnd.openxmlformats-officedocument.presentationml.tags+xml"/>
  <Override PartName="/ppt/tags/tag2355.xml" ContentType="application/vnd.openxmlformats-officedocument.presentationml.tags+xml"/>
  <Override PartName="/ppt/tags/tag2356.xml" ContentType="application/vnd.openxmlformats-officedocument.presentationml.tags+xml"/>
  <Override PartName="/ppt/tags/tag2357.xml" ContentType="application/vnd.openxmlformats-officedocument.presentationml.tags+xml"/>
  <Override PartName="/ppt/tags/tag2358.xml" ContentType="application/vnd.openxmlformats-officedocument.presentationml.tags+xml"/>
  <Override PartName="/ppt/tags/tag2359.xml" ContentType="application/vnd.openxmlformats-officedocument.presentationml.tags+xml"/>
  <Override PartName="/ppt/tags/tag2360.xml" ContentType="application/vnd.openxmlformats-officedocument.presentationml.tags+xml"/>
  <Override PartName="/ppt/tags/tag2361.xml" ContentType="application/vnd.openxmlformats-officedocument.presentationml.tags+xml"/>
  <Override PartName="/ppt/tags/tag2362.xml" ContentType="application/vnd.openxmlformats-officedocument.presentationml.tags+xml"/>
  <Override PartName="/ppt/tags/tag2363.xml" ContentType="application/vnd.openxmlformats-officedocument.presentationml.tags+xml"/>
  <Override PartName="/ppt/tags/tag2364.xml" ContentType="application/vnd.openxmlformats-officedocument.presentationml.tags+xml"/>
  <Override PartName="/ppt/tags/tag2365.xml" ContentType="application/vnd.openxmlformats-officedocument.presentationml.tags+xml"/>
  <Override PartName="/ppt/tags/tag2366.xml" ContentType="application/vnd.openxmlformats-officedocument.presentationml.tags+xml"/>
  <Override PartName="/ppt/tags/tag2367.xml" ContentType="application/vnd.openxmlformats-officedocument.presentationml.tags+xml"/>
  <Override PartName="/ppt/tags/tag2368.xml" ContentType="application/vnd.openxmlformats-officedocument.presentationml.tags+xml"/>
  <Override PartName="/ppt/tags/tag2369.xml" ContentType="application/vnd.openxmlformats-officedocument.presentationml.tags+xml"/>
  <Override PartName="/ppt/tags/tag2370.xml" ContentType="application/vnd.openxmlformats-officedocument.presentationml.tags+xml"/>
  <Override PartName="/ppt/tags/tag2371.xml" ContentType="application/vnd.openxmlformats-officedocument.presentationml.tags+xml"/>
  <Override PartName="/ppt/tags/tag2372.xml" ContentType="application/vnd.openxmlformats-officedocument.presentationml.tags+xml"/>
  <Override PartName="/ppt/tags/tag2373.xml" ContentType="application/vnd.openxmlformats-officedocument.presentationml.tags+xml"/>
  <Override PartName="/ppt/tags/tag2374.xml" ContentType="application/vnd.openxmlformats-officedocument.presentationml.tags+xml"/>
  <Override PartName="/ppt/tags/tag2375.xml" ContentType="application/vnd.openxmlformats-officedocument.presentationml.tags+xml"/>
  <Override PartName="/ppt/tags/tag2376.xml" ContentType="application/vnd.openxmlformats-officedocument.presentationml.tags+xml"/>
  <Override PartName="/ppt/tags/tag2377.xml" ContentType="application/vnd.openxmlformats-officedocument.presentationml.tags+xml"/>
  <Override PartName="/ppt/tags/tag2378.xml" ContentType="application/vnd.openxmlformats-officedocument.presentationml.tags+xml"/>
  <Override PartName="/ppt/tags/tag2379.xml" ContentType="application/vnd.openxmlformats-officedocument.presentationml.tags+xml"/>
  <Override PartName="/ppt/tags/tag2380.xml" ContentType="application/vnd.openxmlformats-officedocument.presentationml.tags+xml"/>
  <Override PartName="/ppt/tags/tag2381.xml" ContentType="application/vnd.openxmlformats-officedocument.presentationml.tags+xml"/>
  <Override PartName="/ppt/tags/tag2382.xml" ContentType="application/vnd.openxmlformats-officedocument.presentationml.tags+xml"/>
  <Override PartName="/ppt/tags/tag2383.xml" ContentType="application/vnd.openxmlformats-officedocument.presentationml.tags+xml"/>
  <Override PartName="/ppt/tags/tag2384.xml" ContentType="application/vnd.openxmlformats-officedocument.presentationml.tags+xml"/>
  <Override PartName="/ppt/tags/tag2385.xml" ContentType="application/vnd.openxmlformats-officedocument.presentationml.tags+xml"/>
  <Override PartName="/ppt/tags/tag2386.xml" ContentType="application/vnd.openxmlformats-officedocument.presentationml.tags+xml"/>
  <Override PartName="/ppt/tags/tag2387.xml" ContentType="application/vnd.openxmlformats-officedocument.presentationml.tags+xml"/>
  <Override PartName="/ppt/tags/tag2388.xml" ContentType="application/vnd.openxmlformats-officedocument.presentationml.tags+xml"/>
  <Override PartName="/ppt/tags/tag2389.xml" ContentType="application/vnd.openxmlformats-officedocument.presentationml.tags+xml"/>
  <Override PartName="/ppt/tags/tag2390.xml" ContentType="application/vnd.openxmlformats-officedocument.presentationml.tags+xml"/>
  <Override PartName="/ppt/tags/tag2391.xml" ContentType="application/vnd.openxmlformats-officedocument.presentationml.tags+xml"/>
  <Override PartName="/ppt/tags/tag2392.xml" ContentType="application/vnd.openxmlformats-officedocument.presentationml.tags+xml"/>
  <Override PartName="/ppt/tags/tag2393.xml" ContentType="application/vnd.openxmlformats-officedocument.presentationml.tags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78"/>
  </p:notesMasterIdLst>
  <p:handoutMasterIdLst>
    <p:handoutMasterId r:id="rId79"/>
  </p:handoutMasterIdLst>
  <p:sldIdLst>
    <p:sldId id="304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46" r:id="rId38"/>
    <p:sldId id="347" r:id="rId39"/>
    <p:sldId id="348" r:id="rId40"/>
    <p:sldId id="349" r:id="rId41"/>
    <p:sldId id="350" r:id="rId42"/>
    <p:sldId id="351" r:id="rId43"/>
    <p:sldId id="352" r:id="rId44"/>
    <p:sldId id="353" r:id="rId45"/>
    <p:sldId id="354" r:id="rId46"/>
    <p:sldId id="355" r:id="rId47"/>
    <p:sldId id="356" r:id="rId48"/>
    <p:sldId id="357" r:id="rId49"/>
    <p:sldId id="358" r:id="rId50"/>
    <p:sldId id="359" r:id="rId51"/>
    <p:sldId id="360" r:id="rId52"/>
    <p:sldId id="361" r:id="rId53"/>
    <p:sldId id="362" r:id="rId54"/>
    <p:sldId id="363" r:id="rId55"/>
    <p:sldId id="364" r:id="rId56"/>
    <p:sldId id="365" r:id="rId57"/>
    <p:sldId id="366" r:id="rId58"/>
    <p:sldId id="367" r:id="rId59"/>
    <p:sldId id="368" r:id="rId60"/>
    <p:sldId id="369" r:id="rId61"/>
    <p:sldId id="370" r:id="rId62"/>
    <p:sldId id="371" r:id="rId63"/>
    <p:sldId id="372" r:id="rId64"/>
    <p:sldId id="373" r:id="rId65"/>
    <p:sldId id="374" r:id="rId66"/>
    <p:sldId id="375" r:id="rId67"/>
    <p:sldId id="376" r:id="rId68"/>
    <p:sldId id="377" r:id="rId69"/>
    <p:sldId id="378" r:id="rId70"/>
    <p:sldId id="379" r:id="rId71"/>
    <p:sldId id="380" r:id="rId72"/>
    <p:sldId id="381" r:id="rId73"/>
    <p:sldId id="382" r:id="rId74"/>
    <p:sldId id="383" r:id="rId75"/>
    <p:sldId id="384" r:id="rId76"/>
    <p:sldId id="385" r:id="rId77"/>
  </p:sldIdLst>
  <p:sldSz cx="9144000" cy="5143500" type="screen16x9"/>
  <p:notesSz cx="6858000" cy="9144000"/>
  <p:custDataLst>
    <p:tags r:id="rId8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8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706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gs" Target="tags/tag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30.933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38 8 31 0,'-32'-9'15'0,"25"9"0"16,7 0-15-16,4 9-1 16,3 0 1-16,3-3 2 15,8 0 0-15,0 3-1 16,8 0 0-16,-1 3 0 16,0-3 1-16,4-3-1 15,3 6 0-15,4 2 2 16,7-2 0-16,3-3-1 0,15 0 0 15,15 3-1-15,6-3 1 16,7-1-3-16,4-2 1 16,15 0 0-16,11-3 1 15,-5 6-1-15,-2-6 0 16,5 3 0-16,6-6 0 16,6 0 2-16,3-3 0 15,4-6 0-15,1 0 0 16,2-6-2-16,5 7 0 15,-4-4-1-15,3-3 0 16,-10 9 3-16,-1 0 0 16,-6-3-4-16,-4 4 1 0,-15 5 1 15,-6 0 1-15,-5 11 0 16,-3-8 0-16,-3 0-2 16,-7 0 0-16,-4 0 2 15,-4-3 0-15,0 3-3 16,-3 0 1-16,-4-3 0 15,-4 3 1-15,-10 0 0 16,-11 0 0-16,-7-6-1 16,-7 3 1-16,-8 0-1 15,-3 3 0-15,-3-6 0 16,-9 6 1-16,-2-6-7 16,-4 0 1-16,-7-3-11 15,0 3 1-15,-4-3-4 16,0 6 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36.338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14-261 31 0,'-15'-15'15'0,"-24"15"2"0,35 0-16 16,-3 0 0-16,-4-3 0 15,-3 3-2-15,-4 0 0 16,0 0 2-16,0 3 0 15,0 6-1-15,4 6 1 16,-4 9-2-16,1 14 1 0,-1 4 0 16,3 9 0-16,4-6 0 15,4-7 0-15,4-5-1 16,3-6 1-16,3-9 0 16,8-12 0-16,3-6-1 15,4-9 1-15,0-9-3 16,0-18 1-16,0 4 1 15,0-1 0-15,-4 3 0 16,1 3 1-16,-5 6 1 16,8 9 1-16,-4 6-1 15,1 12 0-15,-1 9 1 16,0 6 1-16,1 0-2 16,-4 6 0-16,-1 3-3 15,1-10 1-15,4 4-4 0,-1-12 0 16,0-6-12-16,4-6 1 15,0-3 5-15,0-15 1 16</inkml:trace>
  <inkml:trace contextRef="#ctx0" brushRef="#br0" timeOffset="241.5394">190-620 37 0,'-15'3'18'0,"22"36"-1"0,-3-30-18 16,0 12 1-16,2 2 1 16,6 7 0-16,2 6 1 0,0 3-1 15,-3 6 0-15,0 0-1 16,-1 0 0-16,-3 6-2 16,1-9 0-16,-1-7-6 15,0-5 0-15,3-9-11 16,2-9 0-16,6-15 10 15,3-12 0-15</inkml:trace>
  <inkml:trace contextRef="#ctx0" brushRef="#br0" timeOffset="599.871">727-450 40 0,'-25'0'20'0,"11"0"-3"0,10 6-20 15,-3 3-4-15,-4 6 1 16,-7 0 6-16,1-3 1 16,-1 0 2-16,-4 0 1 15,4 0-4-15,4 0 1 16,3 0-2-16,4 3 1 16,7 0 0-16,3 0 0 15,8-3 1-15,3 0 0 16,0 0 0-16,4-3 1 15,-3 3-2-15,0 0 0 16,-5 0 1-16,-3-6 0 16,-3 0-1-16,-8 2 1 0,-3 4-1 15,-7-3 0-15,-12 0-3 16,-6-3 1-16,4 0-5 16,-1 0 1-16,1 0-3 15,2-3 0-15,5 0-11 16,6 0 0-16</inkml:trace>
  <inkml:trace contextRef="#ctx0" brushRef="#br0" timeOffset="1066.609">949-375 26 0,'-14'-15'13'0,"14"3"0"0,0 12-14 16,0 0 2-16,-4-6 0 16,1 0 7-16,-8 3 0 15,4 0-7-15,0 0 0 16,-1 6-1-16,2 0 1 15,-2 9-2-15,1 3 0 16,4 6 1-16,3 3 0 16,6 0 2-16,6 0 1 0,2-3-3 15,14-3 1-15,1-3-1 16,3-6 1 0,4-6 1-16,4-9 1 0,-4-6-3 15,-4-6 0-15,-3 0 0 16,-11-12 1-16,-8 9-2 15,-2-3 0 1,-30-3 0 0,-4 9 1-16,-2 6-6 15,-8 6 1-15,4 6-11 16,-1 9 1-16,5 6-4 16,6 0 1-16</inkml:trace>
  <inkml:trace contextRef="#ctx0" brushRef="#br0" timeOffset="-571.1197">-997-1071 25 0,'-8'-15'12'0,"12"0"6"16,0 12-14-16,-1 0-3 16,1 0 1-16,0 0 2 15,-1 0 1-15,1 0-4 0,3 3 1 16,0 0-1-16,0 12 1 15,4 9 1-15,7 9 0 16,7 18-2-16,4 18 0 16,3 5-2-16,4 10 1 15,0 8 0-15,0-8 0 16,-1-6 0-16,1-7 1 16,0-2 0-16,4-9 1 15,-12-3-1-15,1-12 1 16,-4-3-3-16,-4-4 1 15,-3-11 0-15,-3-6 1 16,-4-3-1-16,-1-9 0 16,1-9-13-16,-4 0 1 0,0-3-17 15,1-6 0-15,2 3 25 16,1-3 1-16</inkml:trace>
  <inkml:trace contextRef="#ctx0" brushRef="#br0" timeOffset="1621.9422">595 461 36 0,'-4'-27'18'0,"11"-6"1"16,-4 24-18-16,-3-3-1 15,0 0 1-15,-6-3 2 16,-2 3 0-16,1 6-4 15,-7 4 0-15,-8 10 1 16,1 10 1-16,-4 9-1 0,-1 9 0 16,5 3 0-16,0 0 0 15,-1 3 1-15,11-6 0 16,4-6-2-16,7-6 1 16,7 3-5-16,4-12 1 15,7-9-6-15,4-6 1 16,6 0-8-16,4-9 1 15,4-3 6-15,3 0 1 16</inkml:trace>
  <inkml:trace contextRef="#ctx0" brushRef="#br0" timeOffset="2087.5225">985 356 26 0,'-14'-15'13'0,"3"1"3"15,11 11-14-15,-3 0 1 16,-1-3 1-16,-3-3 0 16,0 0 0-16,-1 0-2 15,-2-3 1-15,-1 6-4 16,0 3 0-16,-3 3 0 16,0 6 1-16,-1 3 1 15,1 12 1-15,-4 6-1 16,0 2 0-16,4-2 0 15,6 6 0-15,2-6-2 16,2-6 1-16,8-6-1 0,-1-12 1 16,4 0-1-16,4-15 1 15,3-3-5-15,0-6 1 16,1-6 4-16,-1-6 0 16,1 0-1-16,-1 4 1 15,0-1 0-15,-3 12 1 16,7 9-1-16,-7 9 0 15,3 9 1-15,-3 9 1 16,-1 9-1-16,1 2 1 16,0 4-2-16,-4-6 1 15,0-3-4-15,1 0 0 16,-5-9-6-16,4-3 1 16,4-9-12-16,0-12 1 0,-1-6 12 15,5-9 1-15</inkml:trace>
  <inkml:trace contextRef="#ctx0" brushRef="#br0" timeOffset="2327.5685">1132-61 37 0,'-3'-9'18'0,"10"51"-1"16,0-31-18-16,0 7 5 15,0 9 1-15,7 3-2 16,-2 6 0-16,2 6-2 15,4 5 0-15,-4 1-2 16,0-3 0-16,1 6-2 16,-5-7 0-16,1-2-3 0,-4-12 0 15,1-9-3-15,2-12 1 16,1-15-14-16,0-12 1 16,-1-12 17-16,5-9 1 15</inkml:trace>
  <inkml:trace contextRef="#ctx0" brushRef="#br0" timeOffset="2537.0135">1408-187 35 0,'-3'-5'17'0,"3"10"2"0,0-5-18 16,3 6-2-16,1 6 0 16,3 9 5-16,-3 3 1 15,6 15-3-15,-2 6 1 0,-5 5-2 16,0 4 1-16,1-3-2 15,0-1 0-15,3 1-4 16,0-6 1-16,4 0-12 16,0-13 1-16,3-8-11 15,4-9 0-15</inkml:trace>
  <inkml:trace contextRef="#ctx0" brushRef="#br0" timeOffset="2987.3962">1670 174 36 0,'-4'3'18'0,"19"18"-2"0,-8-21-17 16,0 3 4-16,0-3 0 16,4-3 3-16,3 6 0 15,4-3-5-15,-4 3 1 16,4-6-3-16,0-3 0 15,0 0 2-15,0-3 0 16,0-3-2-16,-3-2 0 16,-1-7 2-16,-4 3 1 15,-2-6-3-15,-4 9 1 16,-8 0 0-16,-4 3 1 16,-2 3-2-16,-4 6 1 15,-1 6-1-15,1 12 1 0,-4 6 0 16,4 6 1-16,-1 3 2 15,1-1 1-15,3 1-3 16,4 0 0-16,7-3-1 16,7-6 0-16,1 0 0 15,2-9 1-15,4-3-3 16,4-6 0-16,0-6-5 16,3-6 1-16,1 0-6 15,0-6 0-15,3-3-13 16,3 3 1-16,1 6 19 15,4-3 1-15</inkml:trace>
  <inkml:trace contextRef="#ctx0" brushRef="#br0" timeOffset="3347.6525">2480 115 33 0,'4'3'16'0,"17"-9"-2"0,-14 6-16 15,0-6 3-15,-3-3 0 16,0-6 7-16,-4 3 0 16,-4 3-6-16,-3-3 0 15,-7-9-2-15,-4 9 0 16,-4 6 0-16,-6-3 0 16,-2 3 0-16,-2 6 0 15,0 6 0-15,-3 3 0 0,5 12 0 16,6 6 0-1,2 0 0-15,4 0 0 0,0 3 0 16,7-1 0-16,8-2 0 16,6-9 0-16,5-6-1 15,6-3 1-15,4-6-5 16,0-6 1-16,3 0-3 16,1-9 0-16,0-6-4 15,-1-9 0-15,0-8-7 16,-3-7 0-16</inkml:trace>
  <inkml:trace contextRef="#ctx0" brushRef="#br0" timeOffset="3588.9645">2390-620 29 0,'-14'-12'14'0,"3"30"4"0,8-6-15 15,-1 3 0-15,1 3 1 16,3 8 0-16,0 10 0 15,3 9 0-15,4 3 0 16,4 9-2-16,0 6 0 16,3 6-2-16,1-1 0 15,-1-8-1-15,8-3 1 16,-4-10-3-16,-1-2 0 16,1-6-10-16,0-6 1 15,-4-6-17-15,0-7 1 16</inkml:trace>
  <inkml:trace contextRef="#ctx0" brushRef="#br0" timeOffset="5524.1929">-344 1238 28 0,'3'-18'14'0,"-6"27"6"0,3-9-14 16,3 6-3-16,-3 3 0 15,0 0-3-15,-3 0 0 16,-1 3 0-16,0 3 0 15,0-3-8-15,1 3 0 16,0 0-13-16,-1 3 0 16,4 6 13-16,4-1 1 0</inkml:trace>
  <inkml:trace contextRef="#ctx0" brushRef="#br0" timeOffset="5823.9742">-36 1411 32 0,'-15'0'16'0,"30"27"0"15,-12-15-16-15,1 3 2 0,-1 3 1 16,-3 12-1-16,0 3 0 16,0-4-3-16,0 4 1 15,0-3-4-15,-3-3 0 16,-1-9-10-16,4-3 0 16,-3 0-4-16,3-9 1 15</inkml:trace>
  <inkml:trace contextRef="#ctx0" brushRef="#br0" timeOffset="5974.9955">-94 1190 37 0,'-10'6'18'0,"16"12"-18"15,-2-12-18-15,4 0 0 16,-5 0 0-16</inkml:trace>
  <inkml:trace contextRef="#ctx0" brushRef="#br0" timeOffset="5345.8736">-549 1337 43 0,'-7'3'21'0,"7"9"1"16,0-6-21-16,0 0 0 16,0 3 1-16,0 0-3 15,0-4 0-15,0 4-3 16,0-3 1-16,0 0-4 16,0-6 1-16,7 6-6 15,3-9 0-15,5-3-10 0,0-3 1 16</inkml:trace>
  <inkml:trace contextRef="#ctx0" brushRef="#br0" timeOffset="6385.3842">164 1352 35 0,'-4'21'17'0,"-2"23"-2"0,9-23-18 16,4 3 1-16,-3 12 0 16,0 0 3-16,-1 8 1 15,0-5 3-15,1-6 0 16,0-9-4-16,0-3 0 16,-1-6-1-16,0-6 1 15,5-15 0-15,-1-9 0 16,4-18 0-16,3-9 0 15,0-3-2-15,4-5 1 16,0 5-2-16,3 6 0 16,-3 3 3-16,4 7 0 15,-4 20 0-15,0 9 0 0,-4 9-1 16,8 11 0-16,-1 13 0 16,-7 3 1-16,4 0-2 15,-3 6 1-15,0-13-8 16,2-8 1-16,1-9-13 15,0-6 0-15,7-6 8 16,0-18 1-16</inkml:trace>
  <inkml:trace contextRef="#ctx0" brushRef="#br0" timeOffset="7536.9006">967 1265 40 0,'-10'3'20'0,"10"-12"-2"16,0 9-20-16,0 0-2 0,-4 0 0 16,0-3 7-16,-3 0 1 15,-4 0-4-15,-7-3 1 16,0 3-1-16,-3 9 0 16,0 9-2-16,-5 0 1 15,-2 15 2-15,-1 3 1 16,1 6-2-16,6-7 0 15,0 10 0-15,8-6 0 16,3-3-1-16,8-9 1 16,6-12-3-16,5-12 1 15,6-6-8-15,4-18 1 0,-1-6-1 16,5-3 0-16,0-15 5 16,-4 1 0-16,0-10 10 15,-4-21 0-15,-3 3-3 16,-4 6 1-16,0 7 6 15,0 11 1-15,-4 9-2 16,1 9 0-16,-4 6-4 16,0 10 0-16,0 5-2 15,0 6 0-15,0 9-1 16,0 9 1-16,0 11-3 16,4 13 1-16,-4 18 1 15,4-3 0-15,-4 5-2 16,3 1 1-16,4-3 1 15,1-9 0-15,2-3-1 0,8-6 1 16,7-12-3-16,0-9 1 16,4-3 2-16,3-9 0 15,0-6-1-15,-3-12 0 16,0-3-1-16,-4-3 1 16,-3-3 0-16,-1-6 1 15,-3 3-1-15,-7-6 0 16,-4 9 1-16,-4 3 1 15,-3 6-3-15,0 3 1 16,-3 6-1-16,-4 9 1 16,-1 12 0-16,2 3 1 15,-6 6-1-15,6 9 0 0,-2 3 0 16,4 0 1-16,4-3-1 16,0-9 0-16,8-6 0 15,2-3 0 1,16-21-9-1,-1-9 0-15,0-6 5 16,-4-6 1-16,1-9 2 16,-4 6 0-16,0 6 0 15,-4 3 1-15,0 12 2 16,1 0 0-16,-5 15 1 16,1 3 0-16,-4 9-2 15,1 12 0-15,2 6-1 16,1 12 1-16,4 9 0 15,-5-1 1-15,1 10-2 16,-8-1 0-16,1-5 0 0,0-18 1 16,-4-9 1-16,-4-3 1 15,4-13-1-15,-4-14 0 16,1-12-1-16,-4-8 0 16,-1-19-2-16,2-18 1 15,-2-9-1-15,8-11 1 16,8 5 0-16,2 4 0 15,4 2-1-15,8 0 1 16,-1 9-1-16,5 6 1 16,2 9 0-16,-2 12 1 15,-5 12-1-15,0 6 1 16,-6 9-1-16,-1 9 0 0,-7 9-1 16,0-3 1-16,-3 3 0 15,-8 12 1-15,-3-6-2 16,-4 0 1-16,-3 0-5 15,-4-3 1-15,1-6-8 16,-1-3 0-16,3-3-9 16,4-15 0-16,4-3 15 15,7-3 0-15</inkml:trace>
  <inkml:trace contextRef="#ctx0" brushRef="#br0" timeOffset="7882.5192">1785 1151 37 0,'3'15'18'0,"22"-21"1"16,-14 3-19-16,7-6-2 0,4 0 1 15,-1-9 3-15,4-6 1 16,4-3-1-16,-8 0 0 16,-3-5-3-16,-3 2 1 15,-5 0 0-15,1 0 1 16,-8 6-1-16,-3 9 0 15,-6 6 1-15,-6 9 0 16,2 9 0-16,-4 12 0 16,-1 12 0-16,1 6 1 15,0 9-1-15,3-4 1 16,7-2-3-16,4-9 0 16,4-6 1-16,3-6 0 0,11-9-5 15,3-6 1-15,5-6-8 16,-2-12 1-16,6-12-2 15,-2-9 0-15,1-6-2 16,-5-9 1-16</inkml:trace>
  <inkml:trace contextRef="#ctx0" brushRef="#br0" timeOffset="8212.6078">2333 778 27 0,'7'12'13'0,"0"27"5"15,-3-24-14-15,0 2-1 16,-1 4 1-16,1 3-1 15,-4-3 0-15,0 9 0 16,0-3 1-16,0-3-4 0,0-6 1 16,0-4 3-1,0-8 0-15,0-6-4 0,0-14 0 16,3-7 0-16,4-9 0 16,1-6-1-16,2-3 1 15,4-6-1-15,1 10 0 16,0 2 0-16,6 3 1 15,-3 12 0-15,3 3 1 16,-3 9-1-16,0 12 0 16,0 6 0-16,-3 9 1 15,-1 0-2-15,-4 9 0 16,2-3-2-16,-2-1 0 16,1-5-10-16,0-3 0 15,6-9-14-15,9-3 0 0</inkml:trace>
  <inkml:trace contextRef="#ctx0" brushRef="#br0" timeOffset="8991.7343">3151 694 30 0,'-4'-9'15'0,"14"-11"-5"16,-10 11-15-16,0-3 8 15,-3 0 0-15,-4-3 0 16,-4 3 1-16,-4 0-4 16,1 9 1-16,-4 3-1 0,-7 9 1 15,0 6-1-15,0 6 1 16,0 9 0-16,0 2 1 16,0 1-2-16,7 0 0 15,7-3 1-15,4-9 0 16,3-6-2-16,8-9 1 15,3-9-3-15,4-6 1 16,7-15-2-16,7-6 0 16,0-6 2-16,0-12 0 15,0-11 1-15,0-7 0 16,-3-6-1-16,-4 0 1 16,-1 3 6-16,-2 13 0 15,-4 5 1-15,-4 15 0 0,0 12-2 16,-3 12 0-1,-4 9-4-15,-4 3 1 0,0 9 0 16,-2 3 1-16,-2 9-2 16,1 6 0-16,0 9 1 15,-1 9 0-15,2-4-1 16,2 7 1-16,4-3-1 16,0-3 0-16,4-3 0 15,6 0 1-15,4-9-2 16,4-9 0-16,4-12 1 15,3-6 0-15,4-3-2 16,0-12 0-16,-1-3-1 16,1-9 0-16,-4-6 3 15,-4-3 1-15,-3 0-1 16,-4 3 1-16,-2 0 1 0,-2 3 1 16,-2 3-2-16,-5 6 1 15,-3 6-2-15,0 3 0 16,-3 9 1-16,-1 6 0 15,-4 6-1-15,2 6 1 16,-2 0-1-16,4 15 0 16,1-3 0-16,3 0 0 15,0 0 0-15,3-3 0 16,1 0 0-16,7-9 1 16,0-3-2-16,3 0 0 15,11-12-11-15,-3-12 1 16,3 0-1-16,4-12 1 0,-5-12-9 15,2-6 1-15</inkml:trace>
  <inkml:trace contextRef="#ctx0" brushRef="#br0" timeOffset="9352.3648">3749 195 35 0,'-11'21'17'0,"11"33"0"16,4-33-17-16,-1 0 1 15,-3 0 0-15,0 2 1 16,0-5 1-16,0-3 0 16,0-3 1-16,4 0-5 15,3-9 0-15,4-9-1 16,0-6 1-16,3-6-1 0,4-6 0 16,0-5 1-16,4-7 0 15,-1 3-2-15,0 0 1 16,1 3 3-16,-1 12 0 15,-3 12 0-15,4 6 0 16,-8 6 1-16,0 9 1 16,-2 9-2-16,-6 6 0 15,2 6-1-15,-1-3 1 16,-4-4-3-16,1-2 1 16,0-6-9-16,-1-6 0 15,4-6-13-15,4-12 1 0,3-6 17 16,8-9 0-16</inkml:trace>
  <inkml:trace contextRef="#ctx0" brushRef="#br0" timeOffset="9638.9329">4294-267 38 0,'-7'-15'19'0,"17"21"-4"16,-2-3-18-16,-1 0 0 15,0 3 0-15,-3 3 5 16,-1 6 0-16,-3 6 2 16,0 14 1-16,0 7-6 15,0 3 0-15,0 9 1 16,0-1 1-16,0-2-1 16,4-9 1-16,3-3-2 0,0-7 1 15,4-5-2-15,3-6 0 16,4-3-7-16,0-6 1 15,3-6-11-15,1-9 1 16,3-3 10-16,0-3 0 16</inkml:trace>
  <inkml:trace contextRef="#ctx0" brushRef="#br0" timeOffset="9872.3748">4631-52 36 0,'-25'-3'18'0,"-14"15"0"0,27 0-19 0,-6-3 1 16,-3-1 0-16,-4 1 4 15,-11 3 0-15,4 0-3 16,-4 6 1-16,-3 0-5 16,3-3 1-16,-3 0-8 15,3-3 0-15,0 0-10 16,0-3 1-16,7 3 10 15,4 3 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46.803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351-239 49 0,'-18'0'24'0,"-14"6"0"15,24 0-25-15,-6 6-3 16,-8-3 1-16,1 3 4 16,-1 0 0-16,1-3 1 15,0 12 0-15,3-9-2 16,-4 2 1-16,8-2-2 16,3 0 0-16,4 6 0 15,7-6 1-15,3 0 0 0,4 6 1 16,1 3-2-16,-1-6 1 15,0 3 0-15,-3-3 0 16,-1-3 0-16,-3 3 1 16,-7 3-1-16,-4-6 0 15,-7 3-1-15,-3-3 1 16,-1-9-5-16,1-3 1 16,-1-3-11-16,12-15 1 15,2-3-13-15,8-6 0 16</inkml:trace>
  <inkml:trace contextRef="#ctx0" brushRef="#br0" timeOffset="390.0429">379-203 34 0,'11'12'17'0,"14"-15"0"15,-18 0-16-15,4 0 0 16,3-3 1-16,1-3 1 15,3-3 1-15,-4 0-2 16,0-3 1-16,0-3-3 16,1 0 0-16,-4 3 0 15,-1 1 1-15,-3-1-1 16,-7 6 0-16,-3 0-1 16,-4 6 1-16,0 3 0 15,-4 9 1-15,-7 3 0 0,0 6 0 16,0 8 0-1,0 4 1-15,3 0-1 16,5-3 0-16,3 6-2 0,3 0 1 16,4-10 0-16,7-2 0 15,4-9-3-15,4-3 0 16,-1-6-6-16,0-3 0 16,4-3 1-16,0-12 0 15,4-6-8-15,-1-2 1 16,1-16 5-16,10-3 1 15</inkml:trace>
  <inkml:trace contextRef="#ctx0" brushRef="#br0" timeOffset="930.8409">637-382 41 0,'0'-21'20'16,"50"36"-1"-16,-36-18-21 0,11 3 4 16,4-6 1-16,4-6-3 15,-5 0 1-15,1 9-3 16,-1 0 1-16,-2 0-10 15,-5 0 0-15,-3-3-10 16,-3 9 1-16,-1-6 11 16,-4 3 1-16</inkml:trace>
  <inkml:trace contextRef="#ctx0" brushRef="#br0" timeOffset="703.4103">866-825 39 0,'-7'-14'19'0,"7"37"1"15,0-11-21-15,0 3 0 16,0 3 1-16,4 9 0 15,-4 9 1-15,0 9 1 16,0 3 1-16,3 3-4 16,-3 3 0-16,4-1 2 15,-1 1 0-15,1-9-2 16,0-6 0-16,3-4 2 16,4-8 1-16,3-3-1 15,8-12 0-15,2-6-3 0,2-6 0 16,2 0-4-16,1-3 1 15,-4-3 1-15,-4 0 0 16,1-3 0-16,-8 3 0 16,-3-3-12-16,-8 0 0 15,-3 0 5-15,-3 3 1 16</inkml:trace>
  <inkml:trace contextRef="#ctx0" brushRef="#br0" timeOffset="1246.4978">1167-845 26 0,'-3'-6'13'0,"10"12"3"0,-7-6-14 15,0 9 5-15,0 2 0 16,0 4-2-16,-4 3 1 16,1 3-7-16,-1 0 1 15,-3 0 0-15,3 0 0 0,4-3-6 16,0-9 0-16,0-3-5 16,4-9 0-16,7-3-12 15,3-6 0-15</inkml:trace>
  <inkml:trace contextRef="#ctx0" brushRef="#br0" timeOffset="1380.6054">1279-947 26 0,'3'9'13'0,"4"21"8"15,-3-12-13-15,-4 6-5 16,0 3 0-16,0 5-5 16,3 1 1-16,-3-3-14 15,3-6 0-15,-3 6-5 16,0-12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49.819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11 181 24 0,'-4'-6'12'0,"-3"-21"7"0,7 21-13 16,0 0-1-16,0 4 0 15,0-4-3-15,0 3 1 0,0 0-3 16,0 3 1 0,14 6 2-1,8 5 0-15,7-2-3 16,7 3 1-16,6 0-1 15,23 0 0-15,7 3 2 16,7-15 0-16,10 0-3 16,8 3 1-16,14-18 0 15,15-3 1-15,-5 6-1 16,1 9 1-16,0-3 0 16,0-3 0-16,-11 4 1 15,-4-1 1-15,1 0-2 16,-4-6 0-16,4-3-1 15,-11 0 0-15,-8-3 0 16,1 3 1-16,-7 3-2 16,-8 3 1-16,-15 3-2 0,-9 3 0 15,-12 0 0-15,-10 3 1 16,-11 0 1-16,-8 0 0 16,-6-3-7-16,-4 3 1 15,-4-3-4-15,-2 3 0 16,2-3-19-16,-4-3 1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52.253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</inkml:definitions>
  <inkml:trace contextRef="#ctx0" brushRef="#br0">383 3829 31 0,'-10'-26'15'0,"2"40"5"0,8-11-17 0,0-6-1 16,-3 6 0-16,-1 0-1 15,1-6 0-15,-1-3 1 16,0 12 0-16,1 0-1 16,-1-9 0-16,-3-3 2 15,-4-5 0-15,-3-10 1 16,0-12 0-16,-4-12-4 15,-4-21 1-15,-2-21-2 16,-5-14 1-16,-4-19 0 16,-6-14 0-16,3-16 0 15,4-14 0-15,7-18-3 16,7-19 0-16,4 1 2 16,6-3 0-16,8 2 0 0,11-4 0 15,7 7 0-15,11 4 0 16,-1 18-2-16,1 8 1 15,0 16 1-15,-4 17 1 16,-7 13 0-16,-4 23 1 16,1 9 0-16,-5 22 0 15,-6 11-1-15,-4 12 1 16,0 3 1-16,-4 1 0 16,4 11-1-16,-4 6 1 15,1 6 0-15,0 6 0 16,-1-6-3-16,-3 15 0 15,0 3 1-15,-1 0 0 16,1 0-5-16,0 9 1 0,3-6-14 16,4 6 0-16,0-9-4 15,8 3 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1-11T23:38:52.882"/>
    </inkml:context>
    <inkml:brush xml:id="br0">
      <inkml:brushProperty name="width" value="0.08333" units="cm"/>
      <inkml:brushProperty name="height" value="0.08333" units="cm"/>
      <inkml:brushProperty name="color" value="#7030A0"/>
      <inkml:brushProperty name="fitToCurve" value="1"/>
    </inkml:brush>
    <inkml:context xml:id="ctx1">
      <inkml:inkSource xml:id="inkSrc16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57.93103" units="1/cm"/>
          <inkml:channelProperty channel="Y" name="resolution" value="61.76471" units="1/cm"/>
          <inkml:channelProperty channel="T" name="resolution" value="1" units="1/dev"/>
        </inkml:channelProperties>
      </inkml:inkSource>
      <inkml:timestamp xml:id="ts1" timeString="2013-11-11T23:39:08.238"/>
    </inkml:context>
  </inkml:definitions>
  <inkml:trace contextRef="#ctx0" brushRef="#br0">361-89 27 0,'-8'-24'13'0,"-2"27"2"0,6-6-13 31,-10-9 3-31,-7-3 1 0,-1 3-6 16,0 0 0-16,-2 9 0 15,-6 3 0-15,2 6 0 16,-4 18 0-16,-1 9 1 16,5 15 1-16,2 5-2 15,-2 1 0-15,14-3-2 16,3-3 1-16,7-6 3 15,4-12 1-15,8-9-4 16,2-12 1-16,5-9-1 16,-1-6 0-16,4-6 0 15,-4-9 0-15,0-6 1 16,-2-3 0-16,-2 0 1 16,-2-3 0-16,-2 0-2 15,2 9 1-15,-1 9-1 16,0 6 1-16,0 6 0 0,0 12 0 15,4 6 0-15,3 9 0 16,8-3-4-16,0 6 1 16,-1 0-7-16,4-9 1 15,0-3-12-15,0-12 1 16</inkml:trace>
  <inkml:trace contextRef="#ctx0" brushRef="#br0" timeOffset="272.4926">490-538 29 0,'-11'-6'14'0,"11"24"2"16,0-3-16-16,3 6 1 15,1 9 0-15,4 3 2 16,-2 6 1-16,6 9-7 15,2 0 0-15,0 9 5 16,-3-1 0-16,3-2-6 16,-3-3 1-16,0-12-1 15,-1-4 1-15,1-14-10 16,4-3 1-16,3-9-1 16,3-12 0-16</inkml:trace>
  <inkml:trace contextRef="#ctx0" brushRef="#br0" timeOffset="692.6159">1060-433 29 0,'-25'-6'14'0,"-4"39"2"0,22-21-16 16,-4 3 0-16,-3 0 1 15,-7-3-1-15,-1 3 0 16,4-3 1-16,7 0 1 16,0 0-2-16,4 3 0 0,7 0 2 15,0 0 1-15,7 0-1 16,4-3 1-16,0 0 1 16,-1 2 0-16,5 1-4 15,0-3 0-15,-1 0 1 16,0 9 0-16,-3-9-1 15,-4 3 0-15,-3 0-1 16,-4 3 1-16,-4 0 0 16,-3-3 1-16,-11 0-2 15,-3-4 1-15,-5 4-3 16,-2-9 0-16,6 6-1 16,1-6 0-16,-1 0 0 15,8-6 0-15,3-3-8 16,8 0 0-16,3-3-6 15,6-6 1-15</inkml:trace>
  <inkml:trace contextRef="#ctx0" brushRef="#br0" timeOffset="1037.1217">1149-289 29 0,'0'-9'14'0,"4"12"1"0,0 3-14 15,-1 3-2-15,1 0 0 16,-1 3 2-16,1 3 0 16,7 3 2-16,0 0 1 0,7 2-6 15,3-2 1-15,0-6 0 16,5-3 0-16,-1-3 3 16,-1-6 0-16,6-6 0 15,2-6 1-15,-4-9-1 16,-3-3 1-16,-7-2-1 15,-4 2 0-15,-6 0-1 16,-12-3 0-16,-10 3-1 16,-4 3 0-16,-7 9-1 15,-4 3 0-15,0 12-7 16,-3 9 1-16,0 12-12 16,3 3 1-16,5 3 5 15,6-3 0-15</inkml:trace>
  <inkml:trace contextRef="#ctx0" brushRef="#br0" timeOffset="1502.8858">1314 383 30 0,'-10'-9'15'0,"-5"-6"3"15,12 12-15-15,-8 0-3 16,0 0 1-16,-3 6-1 16,-1 6 1-16,1 6 0 15,-4 21 0-15,4 3 0 16,0 5 0-16,3 1 0 15,4 0 0-15,7-9-1 16,3-6 0-16,8-7-2 0,11-11 1 16,2-9-13-16,12-3 1 15,0-9-9-15,7-3 1 16</inkml:trace>
  <inkml:trace contextRef="#ctx0" brushRef="#br0" timeOffset="3915.9014">1515 601 13 0,'0'3'6'0,"4"-21"0"16,-4 18-6-16,4-3 3 15,-1 0 1-15,-3 3-2 16,0-3 0-16,0 3-1 16,0 0 0-16,0 6 0 0,-3 3 0 15,-5 3 0-15,1-3 0 16,-4 6 2-16,-3-6 0 15,-4 0-3-15,0 3 0 16,-3-3-6-16,3-4 1 16,0-2-13-16,0 0 0 15</inkml:trace>
  <inkml:trace contextRef="#ctx0" brushRef="#br0" timeOffset="1938.4366">1956 192 27 0,'-22'-6'13'16,"1"3"1"-16,14 6-14 0,-4-3 0 15,-3 0 1-15,-4 3 0 16,0 0 0-16,-4 3-1 15,4 6 1-15,-3 9-2 16,3 6 1-16,0 3-1 16,0 0 1-16,4 5 0 15,7-5 0-15,3 0 3 16,4-9 0-16,4-6-3 16,3-12 1-16,4-9-1 15,3-3 1-15,4-9-3 16,0-9 0-16,0 0 1 15,-4 0 0-15,0 1 0 16,1 5 1-16,-1 3 0 16,0 9 0-16,1 6 0 0,-4 12 1 15,-1 9-1-15,4 3 1 16,4-1-1-16,0 1 0 16,0-6-5-16,0-3 0 15,4-6-18-15,-1-6 0 16,5-6 22-16,-2-9 0 15</inkml:trace>
  <inkml:trace contextRef="#ctx0" brushRef="#br0" timeOffset="2149.3334">2139-235 28 0,'-7'12'14'0,"17"47"1"0,-2-29-13 0,-1 18-2 15,7-6 0-15,1 5 1 16,-1 1 0-16,0 3-1 16,4-3 1-16,0 0-5 15,0-9 0-15,3-6-10 16,1-9 1-16,0-12 0 16,2-9 0-16</inkml:trace>
  <inkml:trace contextRef="#ctx0" brushRef="#br0" timeOffset="3004.1833">2465-328 25 0,'-21'-12'12'0,"21"21"3"0,3 0-14 16,0 6-2-16,5 6 1 15,-4 6 1-15,2 9 0 16,2 8-1-16,-1 10 1 15,4 3-1-15,-1 2 1 16,5-5-2-16,3 0 1 16,3-9 0-16,4 0 0 15,11-9 0-15,0-12 1 16,3-12 0-16,1-9 1 0,3-9-3 16,0-9 1-16,0-15 1 15,-3 3 0-15,-5-12-1 16,-6-6 0-16,-8-3 0 15,-3 6 0-15,-7 6 0 16,-4 7 1-16,-7 8-1 16,-4 9 0-16,-2 18 1 15,-2 6 0-15,-2 6 0 16,-1 5 1-16,4 7-5 16,3 3 1-16,8-3 4 15,3-3 0-15,4-3-2 16,3-6 1-16,8-6-4 15,2-12 0-15,9 0-1 16,10-12 0-16,4-3 1 16,3-3 0-16,0-9 3 15,0-3 1-15,-3-12-2 0,-4 4 1 16,-4 2 1-16,-10-3 0 16,-8 6 1-16,-6 3 1 15,-8 3-2-15,-7 7 1 16,-7 8-3-16,-8 6 1 15,-2 6 1-15,-9 12 0 16,1 6-1-16,0 8 1 16,3 4-2-16,1 6 0 31,7 6-1-31,10-9 1 16,8-16 0-16,6-5 0 0,5-15-1 15,3 0 1-15,3-20 2 16,0-10 0-16,-3-6-2 15,-3-3 0-15,0-11 1 16,-5-4 0-16,1-9 1 16,-4-18 1-16,-3 9 1 15,-1 9 1-15,1 16-2 16,-1 14 1-16,-3 15-2 16,0 15 0-16,0 24 0 15,4 15 1-15,-1 12-1 16,5 5 1-16,2 4-2 15,8 0 0-15,8-3-3 16,6 0 1-16,4-12-4 16,3-6 1-16,1-9-4 15,-1-7 0-15,-3-5-9 16,3-9 0-16</inkml:trace>
  <inkml:trace contextRef="#ctx0" brushRef="#br0" timeOffset="4849.4602">3006 54 14 0,'-3'-9'7'0,"6"-3"4"16,-3 12-6-16,0 0-5 0,4 0 1 15,-4 0 4-15,4-3 0 16,-1 0-4-16,0 3 0 15,5-6 1-15,-1 0 0 16,0 0-3-16,1 0 1 16,2-3 1-16,1 3 0 15,3-6-2-15,4-8 1 16,-4 2-1-16,1 3 0 16,-4 0 2-16,-1-3 0 15,1 6-1-15,-4 3 0 16,1 0-1-16,-5 3 1 0,0 3 1 15,-3-3 0-15,4 6-1 16,0-3 0-16,-4 0 0 16,-4 0 0-16,0 0 1 15,1 0 0-15,0 0-2 16,-5 3 1-16,1 0-1 16,-4 0 1-16,-3 0-2 15,0 3 0-15,-1 0 0 16,1 0 0-16,-4 3 0 15,4 0 0-15,0 15-12 16,2-6 1-16,2 12 5 16,6-9 1-16</inkml:trace>
  <inkml:trace contextRef="#ctx0" brushRef="#br0" timeOffset="5706.8726">3060 422 25 0,'0'-6'12'0,"8"15"1"15,-8-9-13-15,0 12 2 16,0 3 0-16,0 0-2 16,0 0 0-16,0 5 0 15,0-2 1-15,3 3-8 0,0-3 1 16,1-3-9-16,3-3 1 15,4-3 8-15,-4-6 0 16</inkml:trace>
  <inkml:trace contextRef="#ctx0" brushRef="#br0" timeOffset="5855.9586">3139 431 23 0,'-4'3'11'0,"4"54"5"0,4-46-12 15,0 4-6-15,2-3 1 16,2 3-15-16,2-6 0 0,5 6 7 16,3-6 0-1</inkml:trace>
  <inkml:trace contextRef="#ctx0" brushRef="#br0" timeOffset="6231.1975">3687 565 29 0,'-10'-15'14'0,"3"0"4"0,3 12-15 15,-3 3-4-15,-4-3 1 16,-3 0 3-16,0 3 0 16,-4 3-3-16,-4 6 0 15,4 12 0-15,0 0 1 16,0 9-1-16,0 3 0 16,4 2-1-16,3-2 0 15,7 0 1-15,4-3 0 16,8-9-1-16,2-3 0 15,5-6-4-15,3-6 0 16,3-9-8-16,4-3 1 16,1-3-3-16,2-6 0 0</inkml:trace>
  <inkml:trace contextRef="#ctx0" brushRef="#br0" timeOffset="6457.3672">3842 117 20 0,'-18'3'10'0,"21"27"2"15,-3-12-11-15,0 6 3 16,7 6 0-16,1 6-4 16,2 6 0-16,4 5 1 15,1 1 0-15,0 3-3 16,-1-9 1-16,4-4-5 15,0-8 0-15,-1 0-13 0,1-15 1 16</inkml:trace>
  <inkml:trace contextRef="#ctx0" brushRef="#br0" timeOffset="6637.4109">4254 377 26 0,'-18'30'13'0,"25"21"0"0,0-36-12 16,0 8-9-16,1-2 1 15,-2 0-3-15,-2-6 1 0,4 0 0 16,-2-9 0-16</inkml:trace>
  <inkml:trace contextRef="#ctx0" brushRef="#br0" timeOffset="6802.7745">4172 105 27 0,'-15'-15'13'0,"12"42"-6"16,3-21-14-16,0 6-6 15,0-12 0-15,3 9 6 16,0 3 1-16</inkml:trace>
  <inkml:trace contextRef="#ctx1" brushRef="#br0">3886 774 0,'-41'0'188,"20"21"-173,1-1 17,0-20 77,-1 0 79,1 0-157,-1 0 0,1 0 0,-1 0 16,1 0 16,-21 0-32,20 20 0,1-20 16,-1 0-31,1 0 31,0 0-16,-1 0 31,21 21 32</inkml:trace>
  <inkml:trace contextRef="#ctx1" brushRef="#br0" timeOffset="2044.9426">4009 651 0,'0'-21'172,"0"1"-172,0 0 31,0-1 0,0 1 0,-20 20 157</inkml:trace>
  <inkml:trace contextRef="#ctx0" brushRef="#br0" timeOffset="7349.6903">4766 177 11 0,'18'6'5'0,"4"-3"5"0,-15 0-7 16,-3-3 7-16,-1-6 1 15,-3 3-10-15,-3-3 0 0,-1 3-1 16,-7 0 1 0,1-3 0-16,-8 3 0 0,-4 0 1 15,0 3 0-15,1 6-1 16,-4 3 1-16,0 6-1 15,0 6 0-15,4 3-1 16,-5 3 0-16,12 3-1 16,3-3 1-16,4-4-2 15,3-2 0-15,8-6 3 16,3-6 0-16,4-6-3 16,3-6 1-16,0-6 0 15,4-9 1-15,-3-3 0 16,3-2 0-16,3-7 0 15,-3 6 0-15,0 0-1 16,0 6 1-16,0 9 1 0,-3 6 0 16,-1 9-1-16,0 12 1 15,0 12 0-15,4 9 1 16,0 14 0-16,0 16 0 16,0-6-1-16,3-1 1 15,1 1-2-15,-1-3 0 16,1-13-3-16,-4-8 1 15,-4-9-6-15,0-12 0 16,-2-9-16-16,-2-12 1 16</inkml:trace>
  <inkml:trace contextRef="#ctx0" brushRef="#br0" timeOffset="8093.2192">5021-33 25 0,'-7'-20'12'0,"7"49"2"16,4-17-14-16,-1 6 0 15,0 3 1-15,5 6-1 16,2 3 0-16,5 0 0 15,3-3 1-15,0 0-3 0,0-6 0 16,6-3-2-16,2-12 1 16,-1-3 1-16,4-3 1 15,-4-6 2-15,-4-6 0 16,0-9 2-16,-6-9 0 16,-4-3-1-16,-1 3 0 15,-2 0-1-15,-1 6 1 16,0 6-1-16,-3 3 1 15,-1 12-1-15,1 9 1 16,3 3-2-16,0 6 0 16,4 6 1-16,3 3 0 15,1-3 0-15,6 0 1 16,4-3-1-16,0-6 1 0,0-3-2 16,0-9 0-16,1 0 0 15,-2-6 0-15,2-6 0 16,2-3 0-16,-3-9 0 15,-7 0 0-15,-4-3 0 16,1 3 1-16,-4-3-2 16,-4 12 1-16,-4-2-2 15,-3 11 0-15,-3 6 3 16,-4 6 1-16,-1 2-1 16,5 10 0-16,0 6-2 15,-1-3 0-15,4-3 1 16,7 3 0-16,4-6 0 15,7 3 0-15,7 0 1 16,3-6 0-16,1-3-2 16,7-9 1-16,0 0 0 0,-4-3 0 15,-3 3 0-15,0-3 1 16,-5 0-2-16,-2 0 1 16,-4 0-1-16,-4 3 0 15,-3 0-2-15,0-3 0 16,-4 3-2-16,0-3 1 15,0 0-14-15,-3-6 0 16,0 3 11-16,-1 0 0 16</inkml:trace>
  <inkml:trace contextRef="#ctx0" brushRef="#br0" timeOffset="8814.2108">5691 39 14 0,'8'6'7'16,"24"3"3"-16,-25-6-8 0,0-3 3 16,4-3 0-16,0-3-4 15,3 0 1-15,4-3 0 16,-1 3 0-16,1-6-2 16,0-9 0-16,-3 6 3 15,-4-2 1-15,-4-4-2 16,-4 0 1-16,-6-3-2 15,0 3 1-15,-9 3-1 16,-2 3 0-16,-4 3-1 16,-7 3 0-16,0 9-1 15,0 3 1-15,3 6-3 0,1 0 0 16,0 12-2-16,3 6 0 16,3 6-10-16,4-6 0 15,4-1 6-15,7-2 0 16</inkml:trace>
  <inkml:trace contextRef="#ctx0" brushRef="#br0" timeOffset="9450.8412">6344-544 39 0,'-4'6'19'0,"4"36"3"0,0-36-21 16,0 6 0-16,0 0 0 16,0 0-1-16,0-6 0 15,0 0-1-15,0-6 0 16,0 3 2-16,0 3 0 0,0-6-5 15,0 0 1-15,4 3 2 16,-4 3 1-16,0-6 0 16,0 0 1-16,3 9-1 15,1-3 0-15,-1 0 1 16,5-6 1-16,-1 6-7 16,0-6 1-16,0 3-2 15,0-3 0-15,1 0-5 16,-2-3 1-16,-2 0-8 15,0-3 0-15</inkml:trace>
  <inkml:trace contextRef="#ctx0" brushRef="#br0" timeOffset="9895.1957">6473-582 20 0,'-7'-18'10'0,"17"33"4"16,-6-21-9-16,-4 6-3 15,3 0 0-15,1 0 0 16,0 12 1-16,-1 3-4 16,1 2 1-16,-1 4-1 15,5 9 1-15,-1 0-5 16,0 0 1-16,0-6-19 16,0 3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T" name="resolution" value="1" units="1/dev"/>
        </inkml:channelProperties>
      </inkml:inkSource>
      <inkml:timestamp xml:id="ts0" timeString="2014-02-24T21:56:46.7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23289 15494 0,'0'0'16,"0"0"-16,0 0 16,0 0-1,0 0-15,0 0 16,0 0-1,0 0-15,0 0 16,0 0-16,0 0 16,0 0-1,0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F20F3D-FDE8-4305-948E-8B05D21C774F}" type="slidenum">
              <a:rPr lang="en-US"/>
              <a:pPr/>
              <a:t>5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79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4E13EC-E1CE-4B97-9C0C-60716C244096}" type="slidenum">
              <a:rPr lang="en-US"/>
              <a:pPr/>
              <a:t>6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3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95B819-0CC7-44D4-8723-853386E7EF07}" type="slidenum">
              <a:rPr lang="en-US"/>
              <a:pPr/>
              <a:t>7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0D28BA-5CCF-44EC-A39B-2EF8A288D976}" type="slidenum">
              <a:rPr lang="en-US"/>
              <a:pPr/>
              <a:t>9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09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793F51-C890-4212-A174-94DBAD175FF0}" type="slidenum">
              <a:rPr lang="en-US"/>
              <a:pPr/>
              <a:t>19</a:t>
            </a:fld>
            <a:endParaRPr lang="en-US"/>
          </a:p>
        </p:txBody>
      </p:sp>
      <p:sp>
        <p:nvSpPr>
          <p:cNvPr id="2283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83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82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793F51-C890-4212-A174-94DBAD175FF0}" type="slidenum">
              <a:rPr lang="en-US"/>
              <a:pPr/>
              <a:t>20</a:t>
            </a:fld>
            <a:endParaRPr lang="en-US"/>
          </a:p>
        </p:txBody>
      </p:sp>
      <p:sp>
        <p:nvSpPr>
          <p:cNvPr id="2283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90538" y="776288"/>
            <a:ext cx="6818312" cy="3835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83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80576" y="4856401"/>
            <a:ext cx="6239830" cy="46013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59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59095F4-806A-4288-8343-CADD65C93BED}" type="slidenum">
              <a:t>28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8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59095F4-806A-4288-8343-CADD65C93BED}" type="slidenum">
              <a:t>29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3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59095F4-806A-4288-8343-CADD65C93BED}" type="slidenum">
              <a:t>30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3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D755427-BA25-4909-A649-E3C4B478ACCF}" type="slidenum">
              <a:t>32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87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B66F99-D4BB-4575-AF39-EB0FAE3B3A5D}" type="slidenum">
              <a:t>33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18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DBF52AE-765F-4236-B7C7-31867BD93355}" type="slidenum">
              <a:t>34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83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03F9B0C-CBCA-49D1-B968-2E79B120454F}" type="slidenum">
              <a:t>35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14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E9CAC16-578F-4D4C-ACA5-0D6EE9514593}" type="slidenum">
              <a:t>36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9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2BA6506-A210-4E14-AB94-0A9AC3658642}" type="slidenum">
              <a:t>37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403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CEC25E-5B7E-4B1F-B984-75552DC7B8FF}" type="slidenum">
              <a:t>38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9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03AF06F-F4A3-496B-BBC6-774957972F86}" type="slidenum">
              <a:t>39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46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26A911C-7238-4EEA-827C-3E5E4DCE6376}" type="slidenum">
              <a:t>40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863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F99E8BD-1063-4D2C-BFDB-6BCD3C38B87B}" type="slidenum">
              <a:t>41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93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2E208C5-12C4-400D-9CF3-CC9E7B04FFE4}" type="slidenum">
              <a:t>42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74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7464DA0-0BF3-42B4-A8AF-CE0F378595E6}" type="slidenum">
              <a:t>43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40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1B27B0E-8336-475B-ABB4-1C763423632F}" type="slidenum">
              <a:t>44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87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1CAC8B3-5F1B-4A05-9C2F-564976D4266D}" type="slidenum">
              <a:t>45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163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FA225F7-155F-4805-95F5-55D4BBAA74C5}" type="slidenum">
              <a:t>46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27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082FCFF-8F6B-403E-80C6-A844658E115B}" type="slidenum">
              <a:t>47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46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B1B1703-9654-4A0E-BE0B-5513A1188BFB}" type="slidenum">
              <a:t>48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499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E262024-89F5-4C7D-8F83-B392861E3D28}" type="slidenum">
              <a:t>49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230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3A530B6-E20F-4F3E-93D5-09653F9156B3}" type="slidenum">
              <a:t>50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200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8C43104-63AF-49F4-A670-D22098D6543D}" type="slidenum">
              <a:t>51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867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8C43104-63AF-49F4-A670-D22098D6543D}" type="slidenum">
              <a:t>52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982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D1C3D0E-4593-468D-ADBB-503D6501E836}" type="slidenum">
              <a:t>53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18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D1C3D0E-4593-468D-ADBB-503D6501E836}" type="slidenum">
              <a:t>54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582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E28D2F1-0EE6-4828-BD3A-582EE189AF7E}" type="slidenum">
              <a:t>55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16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296B599-D594-428A-8565-B9EAA1CCF414}" type="slidenum">
              <a:t>56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520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F38E215-6BD7-412A-BF21-15CC21D69063}" type="slidenum">
              <a:t>57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478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FD7E5FB-0FD1-4098-899D-8084DE556435}" type="slidenum">
              <a:t>58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972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836F169-EC80-4D47-BBD0-7B983C125C13}" type="slidenum">
              <a:t>59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292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030A634-9969-4758-BBE4-0737EEF0FF54}" type="slidenum">
              <a:t>60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784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C4F991C-A297-4231-BD45-1176A190A3EA}" type="slidenum">
              <a:t>61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372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A183CD0-4A95-4B49-A4B5-A4C026D7BFBF}" type="slidenum">
              <a:t>62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365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FF84163-B7FE-4D51-97FF-25ED6FD75501}" type="slidenum">
              <a:t>63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391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1A98D65-0ECC-45EC-9D15-38DBB1010D65}" type="slidenum">
              <a:t>64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52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6990398-EF6A-4D58-A32A-044C2DD9D93A}" type="slidenum">
              <a:t>65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495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782E68E-81FE-45BC-BC6D-C9B4450995E3}" type="slidenum">
              <a:t>66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129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7983B70-688C-4CE5-9E92-9DAAB6421F6B}" type="slidenum">
              <a:t>67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818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B3BCEF6-FC80-46B1-B8A8-32F820362801}" type="slidenum">
              <a:t>68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412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E3C62A6-B847-4ADF-8EA4-AA6984DD1F3D}" type="slidenum">
              <a:t>69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56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E3C62A6-B847-4ADF-8EA4-AA6984DD1F3D}" type="slidenum">
              <a:t>70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478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C17E36-612E-49F0-98E4-F670390399E8}" type="slidenum">
              <a:t>71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61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8C17E36-612E-49F0-98E4-F670390399E8}" type="slidenum">
              <a:t>75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490538" y="776288"/>
            <a:ext cx="6818312" cy="38354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9938" y="4857186"/>
            <a:ext cx="6239149" cy="450985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41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1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1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0" r:id="rId10"/>
    <p:sldLayoutId id="2147483951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3.0/deed.en" TargetMode="External"/><Relationship Id="rId3" Type="http://schemas.openxmlformats.org/officeDocument/2006/relationships/tags" Target="../tags/tag11.xml"/><Relationship Id="rId7" Type="http://schemas.openxmlformats.org/officeDocument/2006/relationships/hyperlink" Target="http://en.wikipedia.org/wiki/en:Creative_Commons" TargetMode="Externa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3.xml"/><Relationship Id="rId10" Type="http://schemas.openxmlformats.org/officeDocument/2006/relationships/hyperlink" Target="http://commons.wikimedia.org/wiki/File:Ryan_ten_Doeschate_ODI_batting_graph.svg" TargetMode="External"/><Relationship Id="rId4" Type="http://schemas.openxmlformats.org/officeDocument/2006/relationships/tags" Target="../tags/tag12.xml"/><Relationship Id="rId9" Type="http://schemas.openxmlformats.org/officeDocument/2006/relationships/hyperlink" Target="http://commons.wikimedia.org/w/index.php?title=User:Jfd34&amp;action=edit&amp;redlink=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3" Type="http://schemas.openxmlformats.org/officeDocument/2006/relationships/tags" Target="../tags/tag15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2.5/deed.en" TargetMode="External"/><Relationship Id="rId3" Type="http://schemas.openxmlformats.org/officeDocument/2006/relationships/tags" Target="../tags/tag42.xml"/><Relationship Id="rId7" Type="http://schemas.openxmlformats.org/officeDocument/2006/relationships/hyperlink" Target="http://en.wikipedia.org/wiki/en:Creative_Commons" TargetMode="Externa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3.xml"/><Relationship Id="rId10" Type="http://schemas.openxmlformats.org/officeDocument/2006/relationships/hyperlink" Target="http://commons.wikimedia.org/wiki/File:Internet_map_1024.jpg" TargetMode="External"/><Relationship Id="rId4" Type="http://schemas.openxmlformats.org/officeDocument/2006/relationships/tags" Target="../tags/tag43.xml"/><Relationship Id="rId9" Type="http://schemas.openxmlformats.org/officeDocument/2006/relationships/hyperlink" Target="http://commons.wikimedia.org/w/index.php?title=Barrett_Lyon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image" Target="../media/image9.wmf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8.w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image" Target="../media/image12.jpeg"/><Relationship Id="rId3" Type="http://schemas.openxmlformats.org/officeDocument/2006/relationships/tags" Target="../tags/tag68.xml"/><Relationship Id="rId21" Type="http://schemas.openxmlformats.org/officeDocument/2006/relationships/tags" Target="../tags/tag86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image" Target="../media/image11.jpeg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tags" Target="../tags/tag85.xml"/><Relationship Id="rId29" Type="http://schemas.openxmlformats.org/officeDocument/2006/relationships/image" Target="../media/image15.emf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image" Target="../media/image14.jpeg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26" Type="http://schemas.openxmlformats.org/officeDocument/2006/relationships/tags" Target="../tags/tag114.xml"/><Relationship Id="rId3" Type="http://schemas.openxmlformats.org/officeDocument/2006/relationships/tags" Target="../tags/tag91.xml"/><Relationship Id="rId21" Type="http://schemas.openxmlformats.org/officeDocument/2006/relationships/tags" Target="../tags/tag109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tags" Target="../tags/tag113.xml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tags" Target="../tags/tag108.xml"/><Relationship Id="rId29" Type="http://schemas.openxmlformats.org/officeDocument/2006/relationships/image" Target="../media/image11.jpe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tags" Target="../tags/tag112.xml"/><Relationship Id="rId32" Type="http://schemas.openxmlformats.org/officeDocument/2006/relationships/image" Target="../media/image14.jpeg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tags" Target="../tags/tag111.xml"/><Relationship Id="rId28" Type="http://schemas.openxmlformats.org/officeDocument/2006/relationships/slideLayout" Target="../slideLayouts/slideLayout3.xml"/><Relationship Id="rId10" Type="http://schemas.openxmlformats.org/officeDocument/2006/relationships/tags" Target="../tags/tag98.xml"/><Relationship Id="rId19" Type="http://schemas.openxmlformats.org/officeDocument/2006/relationships/tags" Target="../tags/tag107.xml"/><Relationship Id="rId31" Type="http://schemas.openxmlformats.org/officeDocument/2006/relationships/image" Target="../media/image13.jpe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tags" Target="../tags/tag110.xml"/><Relationship Id="rId27" Type="http://schemas.openxmlformats.org/officeDocument/2006/relationships/tags" Target="../tags/tag115.xml"/><Relationship Id="rId30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tags" Target="../tags/tag133.xml"/><Relationship Id="rId26" Type="http://schemas.openxmlformats.org/officeDocument/2006/relationships/tags" Target="../tags/tag141.xml"/><Relationship Id="rId3" Type="http://schemas.openxmlformats.org/officeDocument/2006/relationships/tags" Target="../tags/tag118.xml"/><Relationship Id="rId21" Type="http://schemas.openxmlformats.org/officeDocument/2006/relationships/tags" Target="../tags/tag136.xml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tags" Target="../tags/tag140.xml"/><Relationship Id="rId2" Type="http://schemas.openxmlformats.org/officeDocument/2006/relationships/tags" Target="../tags/tag117.xml"/><Relationship Id="rId16" Type="http://schemas.openxmlformats.org/officeDocument/2006/relationships/tags" Target="../tags/tag131.xml"/><Relationship Id="rId20" Type="http://schemas.openxmlformats.org/officeDocument/2006/relationships/tags" Target="../tags/tag135.xml"/><Relationship Id="rId29" Type="http://schemas.openxmlformats.org/officeDocument/2006/relationships/tags" Target="../tags/tag144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24" Type="http://schemas.openxmlformats.org/officeDocument/2006/relationships/tags" Target="../tags/tag139.xml"/><Relationship Id="rId5" Type="http://schemas.openxmlformats.org/officeDocument/2006/relationships/tags" Target="../tags/tag120.xml"/><Relationship Id="rId15" Type="http://schemas.openxmlformats.org/officeDocument/2006/relationships/tags" Target="../tags/tag130.xml"/><Relationship Id="rId23" Type="http://schemas.openxmlformats.org/officeDocument/2006/relationships/tags" Target="../tags/tag138.xml"/><Relationship Id="rId28" Type="http://schemas.openxmlformats.org/officeDocument/2006/relationships/tags" Target="../tags/tag143.xml"/><Relationship Id="rId10" Type="http://schemas.openxmlformats.org/officeDocument/2006/relationships/tags" Target="../tags/tag125.xml"/><Relationship Id="rId19" Type="http://schemas.openxmlformats.org/officeDocument/2006/relationships/tags" Target="../tags/tag134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Relationship Id="rId22" Type="http://schemas.openxmlformats.org/officeDocument/2006/relationships/tags" Target="../tags/tag137.xml"/><Relationship Id="rId27" Type="http://schemas.openxmlformats.org/officeDocument/2006/relationships/tags" Target="../tags/tag142.xml"/><Relationship Id="rId30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tags" Target="../tags/tag157.xml"/><Relationship Id="rId18" Type="http://schemas.openxmlformats.org/officeDocument/2006/relationships/tags" Target="../tags/tag162.xml"/><Relationship Id="rId26" Type="http://schemas.openxmlformats.org/officeDocument/2006/relationships/tags" Target="../tags/tag170.xml"/><Relationship Id="rId39" Type="http://schemas.openxmlformats.org/officeDocument/2006/relationships/tags" Target="../tags/tag183.xml"/><Relationship Id="rId3" Type="http://schemas.openxmlformats.org/officeDocument/2006/relationships/tags" Target="../tags/tag147.xml"/><Relationship Id="rId21" Type="http://schemas.openxmlformats.org/officeDocument/2006/relationships/tags" Target="../tags/tag165.xml"/><Relationship Id="rId34" Type="http://schemas.openxmlformats.org/officeDocument/2006/relationships/tags" Target="../tags/tag178.xml"/><Relationship Id="rId42" Type="http://schemas.openxmlformats.org/officeDocument/2006/relationships/tags" Target="../tags/tag186.xml"/><Relationship Id="rId47" Type="http://schemas.openxmlformats.org/officeDocument/2006/relationships/tags" Target="../tags/tag191.xml"/><Relationship Id="rId7" Type="http://schemas.openxmlformats.org/officeDocument/2006/relationships/tags" Target="../tags/tag151.xml"/><Relationship Id="rId12" Type="http://schemas.openxmlformats.org/officeDocument/2006/relationships/tags" Target="../tags/tag156.xml"/><Relationship Id="rId17" Type="http://schemas.openxmlformats.org/officeDocument/2006/relationships/tags" Target="../tags/tag161.xml"/><Relationship Id="rId25" Type="http://schemas.openxmlformats.org/officeDocument/2006/relationships/tags" Target="../tags/tag169.xml"/><Relationship Id="rId33" Type="http://schemas.openxmlformats.org/officeDocument/2006/relationships/tags" Target="../tags/tag177.xml"/><Relationship Id="rId38" Type="http://schemas.openxmlformats.org/officeDocument/2006/relationships/tags" Target="../tags/tag182.xml"/><Relationship Id="rId46" Type="http://schemas.openxmlformats.org/officeDocument/2006/relationships/tags" Target="../tags/tag190.xml"/><Relationship Id="rId2" Type="http://schemas.openxmlformats.org/officeDocument/2006/relationships/tags" Target="../tags/tag146.xml"/><Relationship Id="rId16" Type="http://schemas.openxmlformats.org/officeDocument/2006/relationships/tags" Target="../tags/tag160.xml"/><Relationship Id="rId20" Type="http://schemas.openxmlformats.org/officeDocument/2006/relationships/tags" Target="../tags/tag164.xml"/><Relationship Id="rId29" Type="http://schemas.openxmlformats.org/officeDocument/2006/relationships/tags" Target="../tags/tag173.xml"/><Relationship Id="rId41" Type="http://schemas.openxmlformats.org/officeDocument/2006/relationships/tags" Target="../tags/tag185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24" Type="http://schemas.openxmlformats.org/officeDocument/2006/relationships/tags" Target="../tags/tag168.xml"/><Relationship Id="rId32" Type="http://schemas.openxmlformats.org/officeDocument/2006/relationships/tags" Target="../tags/tag176.xml"/><Relationship Id="rId37" Type="http://schemas.openxmlformats.org/officeDocument/2006/relationships/tags" Target="../tags/tag181.xml"/><Relationship Id="rId40" Type="http://schemas.openxmlformats.org/officeDocument/2006/relationships/tags" Target="../tags/tag184.xml"/><Relationship Id="rId45" Type="http://schemas.openxmlformats.org/officeDocument/2006/relationships/tags" Target="../tags/tag189.xml"/><Relationship Id="rId5" Type="http://schemas.openxmlformats.org/officeDocument/2006/relationships/tags" Target="../tags/tag149.xml"/><Relationship Id="rId15" Type="http://schemas.openxmlformats.org/officeDocument/2006/relationships/tags" Target="../tags/tag159.xml"/><Relationship Id="rId23" Type="http://schemas.openxmlformats.org/officeDocument/2006/relationships/tags" Target="../tags/tag167.xml"/><Relationship Id="rId28" Type="http://schemas.openxmlformats.org/officeDocument/2006/relationships/tags" Target="../tags/tag172.xml"/><Relationship Id="rId36" Type="http://schemas.openxmlformats.org/officeDocument/2006/relationships/tags" Target="../tags/tag180.xml"/><Relationship Id="rId10" Type="http://schemas.openxmlformats.org/officeDocument/2006/relationships/tags" Target="../tags/tag154.xml"/><Relationship Id="rId19" Type="http://schemas.openxmlformats.org/officeDocument/2006/relationships/tags" Target="../tags/tag163.xml"/><Relationship Id="rId31" Type="http://schemas.openxmlformats.org/officeDocument/2006/relationships/tags" Target="../tags/tag175.xml"/><Relationship Id="rId44" Type="http://schemas.openxmlformats.org/officeDocument/2006/relationships/tags" Target="../tags/tag188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tags" Target="../tags/tag158.xml"/><Relationship Id="rId22" Type="http://schemas.openxmlformats.org/officeDocument/2006/relationships/tags" Target="../tags/tag166.xml"/><Relationship Id="rId27" Type="http://schemas.openxmlformats.org/officeDocument/2006/relationships/tags" Target="../tags/tag171.xml"/><Relationship Id="rId30" Type="http://schemas.openxmlformats.org/officeDocument/2006/relationships/tags" Target="../tags/tag174.xml"/><Relationship Id="rId35" Type="http://schemas.openxmlformats.org/officeDocument/2006/relationships/tags" Target="../tags/tag179.xml"/><Relationship Id="rId43" Type="http://schemas.openxmlformats.org/officeDocument/2006/relationships/tags" Target="../tags/tag187.xml"/><Relationship Id="rId48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tags" Target="../tags/tag204.xml"/><Relationship Id="rId18" Type="http://schemas.openxmlformats.org/officeDocument/2006/relationships/tags" Target="../tags/tag209.xml"/><Relationship Id="rId26" Type="http://schemas.openxmlformats.org/officeDocument/2006/relationships/tags" Target="../tags/tag217.xml"/><Relationship Id="rId3" Type="http://schemas.openxmlformats.org/officeDocument/2006/relationships/tags" Target="../tags/tag194.xml"/><Relationship Id="rId21" Type="http://schemas.openxmlformats.org/officeDocument/2006/relationships/tags" Target="../tags/tag212.xml"/><Relationship Id="rId7" Type="http://schemas.openxmlformats.org/officeDocument/2006/relationships/tags" Target="../tags/tag198.xml"/><Relationship Id="rId12" Type="http://schemas.openxmlformats.org/officeDocument/2006/relationships/tags" Target="../tags/tag203.xml"/><Relationship Id="rId17" Type="http://schemas.openxmlformats.org/officeDocument/2006/relationships/tags" Target="../tags/tag208.xml"/><Relationship Id="rId25" Type="http://schemas.openxmlformats.org/officeDocument/2006/relationships/tags" Target="../tags/tag216.xml"/><Relationship Id="rId2" Type="http://schemas.openxmlformats.org/officeDocument/2006/relationships/tags" Target="../tags/tag193.xml"/><Relationship Id="rId16" Type="http://schemas.openxmlformats.org/officeDocument/2006/relationships/tags" Target="../tags/tag207.xml"/><Relationship Id="rId20" Type="http://schemas.openxmlformats.org/officeDocument/2006/relationships/tags" Target="../tags/tag211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24" Type="http://schemas.openxmlformats.org/officeDocument/2006/relationships/tags" Target="../tags/tag215.xml"/><Relationship Id="rId5" Type="http://schemas.openxmlformats.org/officeDocument/2006/relationships/tags" Target="../tags/tag196.xml"/><Relationship Id="rId15" Type="http://schemas.openxmlformats.org/officeDocument/2006/relationships/tags" Target="../tags/tag206.xml"/><Relationship Id="rId23" Type="http://schemas.openxmlformats.org/officeDocument/2006/relationships/tags" Target="../tags/tag214.xml"/><Relationship Id="rId28" Type="http://schemas.openxmlformats.org/officeDocument/2006/relationships/slideLayout" Target="../slideLayouts/slideLayout3.xml"/><Relationship Id="rId10" Type="http://schemas.openxmlformats.org/officeDocument/2006/relationships/tags" Target="../tags/tag201.xml"/><Relationship Id="rId19" Type="http://schemas.openxmlformats.org/officeDocument/2006/relationships/tags" Target="../tags/tag210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tags" Target="../tags/tag205.xml"/><Relationship Id="rId22" Type="http://schemas.openxmlformats.org/officeDocument/2006/relationships/tags" Target="../tags/tag213.xml"/><Relationship Id="rId27" Type="http://schemas.openxmlformats.org/officeDocument/2006/relationships/tags" Target="../tags/tag2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tags" Target="../tags/tag231.xml"/><Relationship Id="rId18" Type="http://schemas.openxmlformats.org/officeDocument/2006/relationships/tags" Target="../tags/tag236.xml"/><Relationship Id="rId26" Type="http://schemas.openxmlformats.org/officeDocument/2006/relationships/tags" Target="../tags/tag244.xml"/><Relationship Id="rId3" Type="http://schemas.openxmlformats.org/officeDocument/2006/relationships/tags" Target="../tags/tag221.xml"/><Relationship Id="rId21" Type="http://schemas.openxmlformats.org/officeDocument/2006/relationships/tags" Target="../tags/tag239.xml"/><Relationship Id="rId34" Type="http://schemas.openxmlformats.org/officeDocument/2006/relationships/slideLayout" Target="../slideLayouts/slideLayout3.xml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17" Type="http://schemas.openxmlformats.org/officeDocument/2006/relationships/tags" Target="../tags/tag235.xml"/><Relationship Id="rId25" Type="http://schemas.openxmlformats.org/officeDocument/2006/relationships/tags" Target="../tags/tag243.xml"/><Relationship Id="rId33" Type="http://schemas.openxmlformats.org/officeDocument/2006/relationships/tags" Target="../tags/tag251.xml"/><Relationship Id="rId2" Type="http://schemas.openxmlformats.org/officeDocument/2006/relationships/tags" Target="../tags/tag220.xml"/><Relationship Id="rId16" Type="http://schemas.openxmlformats.org/officeDocument/2006/relationships/tags" Target="../tags/tag234.xml"/><Relationship Id="rId20" Type="http://schemas.openxmlformats.org/officeDocument/2006/relationships/tags" Target="../tags/tag238.xml"/><Relationship Id="rId29" Type="http://schemas.openxmlformats.org/officeDocument/2006/relationships/tags" Target="../tags/tag247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24" Type="http://schemas.openxmlformats.org/officeDocument/2006/relationships/tags" Target="../tags/tag242.xml"/><Relationship Id="rId32" Type="http://schemas.openxmlformats.org/officeDocument/2006/relationships/tags" Target="../tags/tag250.xml"/><Relationship Id="rId5" Type="http://schemas.openxmlformats.org/officeDocument/2006/relationships/tags" Target="../tags/tag223.xml"/><Relationship Id="rId15" Type="http://schemas.openxmlformats.org/officeDocument/2006/relationships/tags" Target="../tags/tag233.xml"/><Relationship Id="rId23" Type="http://schemas.openxmlformats.org/officeDocument/2006/relationships/tags" Target="../tags/tag241.xml"/><Relationship Id="rId28" Type="http://schemas.openxmlformats.org/officeDocument/2006/relationships/tags" Target="../tags/tag246.xml"/><Relationship Id="rId10" Type="http://schemas.openxmlformats.org/officeDocument/2006/relationships/tags" Target="../tags/tag228.xml"/><Relationship Id="rId19" Type="http://schemas.openxmlformats.org/officeDocument/2006/relationships/tags" Target="../tags/tag237.xml"/><Relationship Id="rId31" Type="http://schemas.openxmlformats.org/officeDocument/2006/relationships/tags" Target="../tags/tag249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tags" Target="../tags/tag232.xml"/><Relationship Id="rId22" Type="http://schemas.openxmlformats.org/officeDocument/2006/relationships/tags" Target="../tags/tag240.xml"/><Relationship Id="rId27" Type="http://schemas.openxmlformats.org/officeDocument/2006/relationships/tags" Target="../tags/tag245.xml"/><Relationship Id="rId30" Type="http://schemas.openxmlformats.org/officeDocument/2006/relationships/tags" Target="../tags/tag24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tags" Target="../tags/tag264.xml"/><Relationship Id="rId18" Type="http://schemas.openxmlformats.org/officeDocument/2006/relationships/tags" Target="../tags/tag269.xml"/><Relationship Id="rId26" Type="http://schemas.openxmlformats.org/officeDocument/2006/relationships/tags" Target="../tags/tag277.xml"/><Relationship Id="rId3" Type="http://schemas.openxmlformats.org/officeDocument/2006/relationships/tags" Target="../tags/tag254.xml"/><Relationship Id="rId21" Type="http://schemas.openxmlformats.org/officeDocument/2006/relationships/tags" Target="../tags/tag272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tags" Target="../tags/tag268.xml"/><Relationship Id="rId25" Type="http://schemas.openxmlformats.org/officeDocument/2006/relationships/tags" Target="../tags/tag276.xml"/><Relationship Id="rId33" Type="http://schemas.openxmlformats.org/officeDocument/2006/relationships/notesSlide" Target="../notesSlides/notesSlide6.xml"/><Relationship Id="rId2" Type="http://schemas.openxmlformats.org/officeDocument/2006/relationships/tags" Target="../tags/tag253.xml"/><Relationship Id="rId16" Type="http://schemas.openxmlformats.org/officeDocument/2006/relationships/tags" Target="../tags/tag267.xml"/><Relationship Id="rId20" Type="http://schemas.openxmlformats.org/officeDocument/2006/relationships/tags" Target="../tags/tag271.xml"/><Relationship Id="rId29" Type="http://schemas.openxmlformats.org/officeDocument/2006/relationships/tags" Target="../tags/tag280.xml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24" Type="http://schemas.openxmlformats.org/officeDocument/2006/relationships/tags" Target="../tags/tag275.xml"/><Relationship Id="rId32" Type="http://schemas.openxmlformats.org/officeDocument/2006/relationships/slideLayout" Target="../slideLayouts/slideLayout10.xml"/><Relationship Id="rId5" Type="http://schemas.openxmlformats.org/officeDocument/2006/relationships/tags" Target="../tags/tag256.xml"/><Relationship Id="rId15" Type="http://schemas.openxmlformats.org/officeDocument/2006/relationships/tags" Target="../tags/tag266.xml"/><Relationship Id="rId23" Type="http://schemas.openxmlformats.org/officeDocument/2006/relationships/tags" Target="../tags/tag274.xml"/><Relationship Id="rId28" Type="http://schemas.openxmlformats.org/officeDocument/2006/relationships/tags" Target="../tags/tag279.xml"/><Relationship Id="rId10" Type="http://schemas.openxmlformats.org/officeDocument/2006/relationships/tags" Target="../tags/tag261.xml"/><Relationship Id="rId19" Type="http://schemas.openxmlformats.org/officeDocument/2006/relationships/tags" Target="../tags/tag270.xml"/><Relationship Id="rId31" Type="http://schemas.openxmlformats.org/officeDocument/2006/relationships/tags" Target="../tags/tag282.xml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tags" Target="../tags/tag265.xml"/><Relationship Id="rId22" Type="http://schemas.openxmlformats.org/officeDocument/2006/relationships/tags" Target="../tags/tag273.xml"/><Relationship Id="rId27" Type="http://schemas.openxmlformats.org/officeDocument/2006/relationships/tags" Target="../tags/tag278.xml"/><Relationship Id="rId30" Type="http://schemas.openxmlformats.org/officeDocument/2006/relationships/tags" Target="../tags/tag281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295.xml"/><Relationship Id="rId18" Type="http://schemas.openxmlformats.org/officeDocument/2006/relationships/tags" Target="../tags/tag300.xml"/><Relationship Id="rId26" Type="http://schemas.openxmlformats.org/officeDocument/2006/relationships/tags" Target="../tags/tag308.xml"/><Relationship Id="rId39" Type="http://schemas.openxmlformats.org/officeDocument/2006/relationships/tags" Target="../tags/tag321.xml"/><Relationship Id="rId3" Type="http://schemas.openxmlformats.org/officeDocument/2006/relationships/tags" Target="../tags/tag285.xml"/><Relationship Id="rId21" Type="http://schemas.openxmlformats.org/officeDocument/2006/relationships/tags" Target="../tags/tag303.xml"/><Relationship Id="rId34" Type="http://schemas.openxmlformats.org/officeDocument/2006/relationships/tags" Target="../tags/tag316.xml"/><Relationship Id="rId42" Type="http://schemas.openxmlformats.org/officeDocument/2006/relationships/tags" Target="../tags/tag324.xml"/><Relationship Id="rId47" Type="http://schemas.openxmlformats.org/officeDocument/2006/relationships/tags" Target="../tags/tag329.xml"/><Relationship Id="rId50" Type="http://schemas.openxmlformats.org/officeDocument/2006/relationships/tags" Target="../tags/tag332.xml"/><Relationship Id="rId7" Type="http://schemas.openxmlformats.org/officeDocument/2006/relationships/tags" Target="../tags/tag289.xml"/><Relationship Id="rId12" Type="http://schemas.openxmlformats.org/officeDocument/2006/relationships/tags" Target="../tags/tag294.xml"/><Relationship Id="rId17" Type="http://schemas.openxmlformats.org/officeDocument/2006/relationships/tags" Target="../tags/tag299.xml"/><Relationship Id="rId25" Type="http://schemas.openxmlformats.org/officeDocument/2006/relationships/tags" Target="../tags/tag307.xml"/><Relationship Id="rId33" Type="http://schemas.openxmlformats.org/officeDocument/2006/relationships/tags" Target="../tags/tag315.xml"/><Relationship Id="rId38" Type="http://schemas.openxmlformats.org/officeDocument/2006/relationships/tags" Target="../tags/tag320.xml"/><Relationship Id="rId46" Type="http://schemas.openxmlformats.org/officeDocument/2006/relationships/tags" Target="../tags/tag328.xml"/><Relationship Id="rId2" Type="http://schemas.openxmlformats.org/officeDocument/2006/relationships/tags" Target="../tags/tag284.xml"/><Relationship Id="rId16" Type="http://schemas.openxmlformats.org/officeDocument/2006/relationships/tags" Target="../tags/tag298.xml"/><Relationship Id="rId20" Type="http://schemas.openxmlformats.org/officeDocument/2006/relationships/tags" Target="../tags/tag302.xml"/><Relationship Id="rId29" Type="http://schemas.openxmlformats.org/officeDocument/2006/relationships/tags" Target="../tags/tag311.xml"/><Relationship Id="rId41" Type="http://schemas.openxmlformats.org/officeDocument/2006/relationships/tags" Target="../tags/tag323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tags" Target="../tags/tag293.xml"/><Relationship Id="rId24" Type="http://schemas.openxmlformats.org/officeDocument/2006/relationships/tags" Target="../tags/tag306.xml"/><Relationship Id="rId32" Type="http://schemas.openxmlformats.org/officeDocument/2006/relationships/tags" Target="../tags/tag314.xml"/><Relationship Id="rId37" Type="http://schemas.openxmlformats.org/officeDocument/2006/relationships/tags" Target="../tags/tag319.xml"/><Relationship Id="rId40" Type="http://schemas.openxmlformats.org/officeDocument/2006/relationships/tags" Target="../tags/tag322.xml"/><Relationship Id="rId45" Type="http://schemas.openxmlformats.org/officeDocument/2006/relationships/tags" Target="../tags/tag327.xml"/><Relationship Id="rId5" Type="http://schemas.openxmlformats.org/officeDocument/2006/relationships/tags" Target="../tags/tag287.xml"/><Relationship Id="rId15" Type="http://schemas.openxmlformats.org/officeDocument/2006/relationships/tags" Target="../tags/tag297.xml"/><Relationship Id="rId23" Type="http://schemas.openxmlformats.org/officeDocument/2006/relationships/tags" Target="../tags/tag305.xml"/><Relationship Id="rId28" Type="http://schemas.openxmlformats.org/officeDocument/2006/relationships/tags" Target="../tags/tag310.xml"/><Relationship Id="rId36" Type="http://schemas.openxmlformats.org/officeDocument/2006/relationships/tags" Target="../tags/tag318.xml"/><Relationship Id="rId49" Type="http://schemas.openxmlformats.org/officeDocument/2006/relationships/tags" Target="../tags/tag331.xml"/><Relationship Id="rId10" Type="http://schemas.openxmlformats.org/officeDocument/2006/relationships/tags" Target="../tags/tag292.xml"/><Relationship Id="rId19" Type="http://schemas.openxmlformats.org/officeDocument/2006/relationships/tags" Target="../tags/tag301.xml"/><Relationship Id="rId31" Type="http://schemas.openxmlformats.org/officeDocument/2006/relationships/tags" Target="../tags/tag313.xml"/><Relationship Id="rId44" Type="http://schemas.openxmlformats.org/officeDocument/2006/relationships/tags" Target="../tags/tag326.xml"/><Relationship Id="rId52" Type="http://schemas.openxmlformats.org/officeDocument/2006/relationships/notesSlide" Target="../notesSlides/notesSlide7.xml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tags" Target="../tags/tag296.xml"/><Relationship Id="rId22" Type="http://schemas.openxmlformats.org/officeDocument/2006/relationships/tags" Target="../tags/tag304.xml"/><Relationship Id="rId27" Type="http://schemas.openxmlformats.org/officeDocument/2006/relationships/tags" Target="../tags/tag309.xml"/><Relationship Id="rId30" Type="http://schemas.openxmlformats.org/officeDocument/2006/relationships/tags" Target="../tags/tag312.xml"/><Relationship Id="rId35" Type="http://schemas.openxmlformats.org/officeDocument/2006/relationships/tags" Target="../tags/tag317.xml"/><Relationship Id="rId43" Type="http://schemas.openxmlformats.org/officeDocument/2006/relationships/tags" Target="../tags/tag325.xml"/><Relationship Id="rId48" Type="http://schemas.openxmlformats.org/officeDocument/2006/relationships/tags" Target="../tags/tag330.xml"/><Relationship Id="rId8" Type="http://schemas.openxmlformats.org/officeDocument/2006/relationships/tags" Target="../tags/tag290.xml"/><Relationship Id="rId5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34.xml"/><Relationship Id="rId1" Type="http://schemas.openxmlformats.org/officeDocument/2006/relationships/tags" Target="../tags/tag3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36.xml"/><Relationship Id="rId1" Type="http://schemas.openxmlformats.org/officeDocument/2006/relationships/tags" Target="../tags/tag33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13" Type="http://schemas.openxmlformats.org/officeDocument/2006/relationships/image" Target="../media/image17.emf"/><Relationship Id="rId18" Type="http://schemas.openxmlformats.org/officeDocument/2006/relationships/customXml" Target="../ink/ink5.xml"/><Relationship Id="rId3" Type="http://schemas.openxmlformats.org/officeDocument/2006/relationships/tags" Target="../tags/tag339.xml"/><Relationship Id="rId21" Type="http://schemas.openxmlformats.org/officeDocument/2006/relationships/image" Target="../media/image21.emf"/><Relationship Id="rId7" Type="http://schemas.openxmlformats.org/officeDocument/2006/relationships/tags" Target="../tags/tag343.xml"/><Relationship Id="rId12" Type="http://schemas.openxmlformats.org/officeDocument/2006/relationships/customXml" Target="../ink/ink2.xml"/><Relationship Id="rId17" Type="http://schemas.openxmlformats.org/officeDocument/2006/relationships/image" Target="../media/image19.emf"/><Relationship Id="rId2" Type="http://schemas.openxmlformats.org/officeDocument/2006/relationships/tags" Target="../tags/tag338.xml"/><Relationship Id="rId16" Type="http://schemas.openxmlformats.org/officeDocument/2006/relationships/customXml" Target="../ink/ink4.xml"/><Relationship Id="rId20" Type="http://schemas.openxmlformats.org/officeDocument/2006/relationships/customXml" Target="../ink/ink6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image" Target="../media/image16.emf"/><Relationship Id="rId5" Type="http://schemas.openxmlformats.org/officeDocument/2006/relationships/tags" Target="../tags/tag341.xml"/><Relationship Id="rId15" Type="http://schemas.openxmlformats.org/officeDocument/2006/relationships/image" Target="../media/image18.emf"/><Relationship Id="rId10" Type="http://schemas.openxmlformats.org/officeDocument/2006/relationships/customXml" Target="../ink/ink1.xml"/><Relationship Id="rId19" Type="http://schemas.openxmlformats.org/officeDocument/2006/relationships/image" Target="../media/image20.emf"/><Relationship Id="rId4" Type="http://schemas.openxmlformats.org/officeDocument/2006/relationships/tags" Target="../tags/tag340.xml"/><Relationship Id="rId9" Type="http://schemas.openxmlformats.org/officeDocument/2006/relationships/slideLayout" Target="../slideLayouts/slideLayout3.xml"/><Relationship Id="rId14" Type="http://schemas.openxmlformats.org/officeDocument/2006/relationships/customXml" Target="../ink/ink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tags" Target="../tags/tag357.xml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tags" Target="../tags/tag356.xml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tags" Target="../tags/tag355.xml"/><Relationship Id="rId5" Type="http://schemas.openxmlformats.org/officeDocument/2006/relationships/tags" Target="../tags/tag349.xml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tags" Target="../tags/tag370.xml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tags" Target="../tags/tag369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359.xml"/><Relationship Id="rId16" Type="http://schemas.openxmlformats.org/officeDocument/2006/relationships/tags" Target="../tags/tag373.xml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tags" Target="../tags/tag368.xml"/><Relationship Id="rId5" Type="http://schemas.openxmlformats.org/officeDocument/2006/relationships/tags" Target="../tags/tag362.xml"/><Relationship Id="rId15" Type="http://schemas.openxmlformats.org/officeDocument/2006/relationships/tags" Target="../tags/tag372.xml"/><Relationship Id="rId10" Type="http://schemas.openxmlformats.org/officeDocument/2006/relationships/tags" Target="../tags/tag367.xml"/><Relationship Id="rId4" Type="http://schemas.openxmlformats.org/officeDocument/2006/relationships/tags" Target="../tags/tag361.xml"/><Relationship Id="rId9" Type="http://schemas.openxmlformats.org/officeDocument/2006/relationships/tags" Target="../tags/tag366.xml"/><Relationship Id="rId14" Type="http://schemas.openxmlformats.org/officeDocument/2006/relationships/tags" Target="../tags/tag37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81.xml"/><Relationship Id="rId13" Type="http://schemas.openxmlformats.org/officeDocument/2006/relationships/tags" Target="../tags/tag386.xml"/><Relationship Id="rId18" Type="http://schemas.openxmlformats.org/officeDocument/2006/relationships/tags" Target="../tags/tag391.xml"/><Relationship Id="rId26" Type="http://schemas.openxmlformats.org/officeDocument/2006/relationships/tags" Target="../tags/tag399.xml"/><Relationship Id="rId3" Type="http://schemas.openxmlformats.org/officeDocument/2006/relationships/tags" Target="../tags/tag376.xml"/><Relationship Id="rId21" Type="http://schemas.openxmlformats.org/officeDocument/2006/relationships/tags" Target="../tags/tag394.xml"/><Relationship Id="rId7" Type="http://schemas.openxmlformats.org/officeDocument/2006/relationships/tags" Target="../tags/tag380.xml"/><Relationship Id="rId12" Type="http://schemas.openxmlformats.org/officeDocument/2006/relationships/tags" Target="../tags/tag385.xml"/><Relationship Id="rId17" Type="http://schemas.openxmlformats.org/officeDocument/2006/relationships/tags" Target="../tags/tag390.xml"/><Relationship Id="rId25" Type="http://schemas.openxmlformats.org/officeDocument/2006/relationships/tags" Target="../tags/tag398.xml"/><Relationship Id="rId2" Type="http://schemas.openxmlformats.org/officeDocument/2006/relationships/tags" Target="../tags/tag375.xml"/><Relationship Id="rId16" Type="http://schemas.openxmlformats.org/officeDocument/2006/relationships/tags" Target="../tags/tag389.xml"/><Relationship Id="rId20" Type="http://schemas.openxmlformats.org/officeDocument/2006/relationships/tags" Target="../tags/tag393.xml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tags" Target="../tags/tag384.xml"/><Relationship Id="rId24" Type="http://schemas.openxmlformats.org/officeDocument/2006/relationships/tags" Target="../tags/tag397.xml"/><Relationship Id="rId5" Type="http://schemas.openxmlformats.org/officeDocument/2006/relationships/tags" Target="../tags/tag378.xml"/><Relationship Id="rId15" Type="http://schemas.openxmlformats.org/officeDocument/2006/relationships/tags" Target="../tags/tag388.xml"/><Relationship Id="rId23" Type="http://schemas.openxmlformats.org/officeDocument/2006/relationships/tags" Target="../tags/tag396.xml"/><Relationship Id="rId28" Type="http://schemas.openxmlformats.org/officeDocument/2006/relationships/slideLayout" Target="../slideLayouts/slideLayout3.xml"/><Relationship Id="rId10" Type="http://schemas.openxmlformats.org/officeDocument/2006/relationships/tags" Target="../tags/tag383.xml"/><Relationship Id="rId19" Type="http://schemas.openxmlformats.org/officeDocument/2006/relationships/tags" Target="../tags/tag392.xml"/><Relationship Id="rId4" Type="http://schemas.openxmlformats.org/officeDocument/2006/relationships/tags" Target="../tags/tag377.xml"/><Relationship Id="rId9" Type="http://schemas.openxmlformats.org/officeDocument/2006/relationships/tags" Target="../tags/tag382.xml"/><Relationship Id="rId14" Type="http://schemas.openxmlformats.org/officeDocument/2006/relationships/tags" Target="../tags/tag387.xml"/><Relationship Id="rId22" Type="http://schemas.openxmlformats.org/officeDocument/2006/relationships/tags" Target="../tags/tag395.xml"/><Relationship Id="rId27" Type="http://schemas.openxmlformats.org/officeDocument/2006/relationships/tags" Target="../tags/tag40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02.xml"/><Relationship Id="rId1" Type="http://schemas.openxmlformats.org/officeDocument/2006/relationships/tags" Target="../tags/tag40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410.xml"/><Relationship Id="rId13" Type="http://schemas.openxmlformats.org/officeDocument/2006/relationships/tags" Target="../tags/tag415.xml"/><Relationship Id="rId18" Type="http://schemas.openxmlformats.org/officeDocument/2006/relationships/tags" Target="../tags/tag420.xml"/><Relationship Id="rId26" Type="http://schemas.openxmlformats.org/officeDocument/2006/relationships/tags" Target="../tags/tag428.xml"/><Relationship Id="rId3" Type="http://schemas.openxmlformats.org/officeDocument/2006/relationships/tags" Target="../tags/tag405.xml"/><Relationship Id="rId21" Type="http://schemas.openxmlformats.org/officeDocument/2006/relationships/tags" Target="../tags/tag423.xml"/><Relationship Id="rId7" Type="http://schemas.openxmlformats.org/officeDocument/2006/relationships/tags" Target="../tags/tag409.xml"/><Relationship Id="rId12" Type="http://schemas.openxmlformats.org/officeDocument/2006/relationships/tags" Target="../tags/tag414.xml"/><Relationship Id="rId17" Type="http://schemas.openxmlformats.org/officeDocument/2006/relationships/tags" Target="../tags/tag419.xml"/><Relationship Id="rId25" Type="http://schemas.openxmlformats.org/officeDocument/2006/relationships/tags" Target="../tags/tag427.xml"/><Relationship Id="rId2" Type="http://schemas.openxmlformats.org/officeDocument/2006/relationships/tags" Target="../tags/tag404.xml"/><Relationship Id="rId16" Type="http://schemas.openxmlformats.org/officeDocument/2006/relationships/tags" Target="../tags/tag418.xml"/><Relationship Id="rId20" Type="http://schemas.openxmlformats.org/officeDocument/2006/relationships/tags" Target="../tags/tag422.xml"/><Relationship Id="rId29" Type="http://schemas.openxmlformats.org/officeDocument/2006/relationships/tags" Target="../tags/tag431.xml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1" Type="http://schemas.openxmlformats.org/officeDocument/2006/relationships/tags" Target="../tags/tag413.xml"/><Relationship Id="rId24" Type="http://schemas.openxmlformats.org/officeDocument/2006/relationships/tags" Target="../tags/tag426.xml"/><Relationship Id="rId32" Type="http://schemas.openxmlformats.org/officeDocument/2006/relationships/notesSlide" Target="../notesSlides/notesSlide8.xml"/><Relationship Id="rId5" Type="http://schemas.openxmlformats.org/officeDocument/2006/relationships/tags" Target="../tags/tag407.xml"/><Relationship Id="rId15" Type="http://schemas.openxmlformats.org/officeDocument/2006/relationships/tags" Target="../tags/tag417.xml"/><Relationship Id="rId23" Type="http://schemas.openxmlformats.org/officeDocument/2006/relationships/tags" Target="../tags/tag425.xml"/><Relationship Id="rId28" Type="http://schemas.openxmlformats.org/officeDocument/2006/relationships/tags" Target="../tags/tag430.xml"/><Relationship Id="rId10" Type="http://schemas.openxmlformats.org/officeDocument/2006/relationships/tags" Target="../tags/tag412.xml"/><Relationship Id="rId19" Type="http://schemas.openxmlformats.org/officeDocument/2006/relationships/tags" Target="../tags/tag421.xml"/><Relationship Id="rId31" Type="http://schemas.openxmlformats.org/officeDocument/2006/relationships/slideLayout" Target="../slideLayouts/slideLayout11.xml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tags" Target="../tags/tag416.xml"/><Relationship Id="rId22" Type="http://schemas.openxmlformats.org/officeDocument/2006/relationships/tags" Target="../tags/tag424.xml"/><Relationship Id="rId27" Type="http://schemas.openxmlformats.org/officeDocument/2006/relationships/tags" Target="../tags/tag429.xml"/><Relationship Id="rId30" Type="http://schemas.openxmlformats.org/officeDocument/2006/relationships/tags" Target="../tags/tag4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440.xml"/><Relationship Id="rId13" Type="http://schemas.openxmlformats.org/officeDocument/2006/relationships/tags" Target="../tags/tag445.xml"/><Relationship Id="rId18" Type="http://schemas.openxmlformats.org/officeDocument/2006/relationships/tags" Target="../tags/tag450.xml"/><Relationship Id="rId26" Type="http://schemas.openxmlformats.org/officeDocument/2006/relationships/tags" Target="../tags/tag458.xml"/><Relationship Id="rId3" Type="http://schemas.openxmlformats.org/officeDocument/2006/relationships/tags" Target="../tags/tag435.xml"/><Relationship Id="rId21" Type="http://schemas.openxmlformats.org/officeDocument/2006/relationships/tags" Target="../tags/tag453.xml"/><Relationship Id="rId7" Type="http://schemas.openxmlformats.org/officeDocument/2006/relationships/tags" Target="../tags/tag439.xml"/><Relationship Id="rId12" Type="http://schemas.openxmlformats.org/officeDocument/2006/relationships/tags" Target="../tags/tag444.xml"/><Relationship Id="rId17" Type="http://schemas.openxmlformats.org/officeDocument/2006/relationships/tags" Target="../tags/tag449.xml"/><Relationship Id="rId25" Type="http://schemas.openxmlformats.org/officeDocument/2006/relationships/tags" Target="../tags/tag457.xml"/><Relationship Id="rId2" Type="http://schemas.openxmlformats.org/officeDocument/2006/relationships/tags" Target="../tags/tag434.xml"/><Relationship Id="rId16" Type="http://schemas.openxmlformats.org/officeDocument/2006/relationships/tags" Target="../tags/tag448.xml"/><Relationship Id="rId20" Type="http://schemas.openxmlformats.org/officeDocument/2006/relationships/tags" Target="../tags/tag452.xml"/><Relationship Id="rId29" Type="http://schemas.openxmlformats.org/officeDocument/2006/relationships/tags" Target="../tags/tag461.xml"/><Relationship Id="rId1" Type="http://schemas.openxmlformats.org/officeDocument/2006/relationships/tags" Target="../tags/tag433.xml"/><Relationship Id="rId6" Type="http://schemas.openxmlformats.org/officeDocument/2006/relationships/tags" Target="../tags/tag438.xml"/><Relationship Id="rId11" Type="http://schemas.openxmlformats.org/officeDocument/2006/relationships/tags" Target="../tags/tag443.xml"/><Relationship Id="rId24" Type="http://schemas.openxmlformats.org/officeDocument/2006/relationships/tags" Target="../tags/tag456.xml"/><Relationship Id="rId32" Type="http://schemas.openxmlformats.org/officeDocument/2006/relationships/notesSlide" Target="../notesSlides/notesSlide9.xml"/><Relationship Id="rId5" Type="http://schemas.openxmlformats.org/officeDocument/2006/relationships/tags" Target="../tags/tag437.xml"/><Relationship Id="rId15" Type="http://schemas.openxmlformats.org/officeDocument/2006/relationships/tags" Target="../tags/tag447.xml"/><Relationship Id="rId23" Type="http://schemas.openxmlformats.org/officeDocument/2006/relationships/tags" Target="../tags/tag455.xml"/><Relationship Id="rId28" Type="http://schemas.openxmlformats.org/officeDocument/2006/relationships/tags" Target="../tags/tag460.xml"/><Relationship Id="rId10" Type="http://schemas.openxmlformats.org/officeDocument/2006/relationships/tags" Target="../tags/tag442.xml"/><Relationship Id="rId19" Type="http://schemas.openxmlformats.org/officeDocument/2006/relationships/tags" Target="../tags/tag451.xml"/><Relationship Id="rId31" Type="http://schemas.openxmlformats.org/officeDocument/2006/relationships/slideLayout" Target="../slideLayouts/slideLayout11.xml"/><Relationship Id="rId4" Type="http://schemas.openxmlformats.org/officeDocument/2006/relationships/tags" Target="../tags/tag436.xml"/><Relationship Id="rId9" Type="http://schemas.openxmlformats.org/officeDocument/2006/relationships/tags" Target="../tags/tag441.xml"/><Relationship Id="rId14" Type="http://schemas.openxmlformats.org/officeDocument/2006/relationships/tags" Target="../tags/tag446.xml"/><Relationship Id="rId22" Type="http://schemas.openxmlformats.org/officeDocument/2006/relationships/tags" Target="../tags/tag454.xml"/><Relationship Id="rId27" Type="http://schemas.openxmlformats.org/officeDocument/2006/relationships/tags" Target="../tags/tag459.xml"/><Relationship Id="rId30" Type="http://schemas.openxmlformats.org/officeDocument/2006/relationships/tags" Target="../tags/tag46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470.xml"/><Relationship Id="rId13" Type="http://schemas.openxmlformats.org/officeDocument/2006/relationships/tags" Target="../tags/tag475.xml"/><Relationship Id="rId18" Type="http://schemas.openxmlformats.org/officeDocument/2006/relationships/tags" Target="../tags/tag480.xml"/><Relationship Id="rId26" Type="http://schemas.openxmlformats.org/officeDocument/2006/relationships/tags" Target="../tags/tag488.xml"/><Relationship Id="rId3" Type="http://schemas.openxmlformats.org/officeDocument/2006/relationships/tags" Target="../tags/tag465.xml"/><Relationship Id="rId21" Type="http://schemas.openxmlformats.org/officeDocument/2006/relationships/tags" Target="../tags/tag483.xml"/><Relationship Id="rId7" Type="http://schemas.openxmlformats.org/officeDocument/2006/relationships/tags" Target="../tags/tag469.xml"/><Relationship Id="rId12" Type="http://schemas.openxmlformats.org/officeDocument/2006/relationships/tags" Target="../tags/tag474.xml"/><Relationship Id="rId17" Type="http://schemas.openxmlformats.org/officeDocument/2006/relationships/tags" Target="../tags/tag479.xml"/><Relationship Id="rId25" Type="http://schemas.openxmlformats.org/officeDocument/2006/relationships/tags" Target="../tags/tag487.xml"/><Relationship Id="rId2" Type="http://schemas.openxmlformats.org/officeDocument/2006/relationships/tags" Target="../tags/tag464.xml"/><Relationship Id="rId16" Type="http://schemas.openxmlformats.org/officeDocument/2006/relationships/tags" Target="../tags/tag478.xml"/><Relationship Id="rId20" Type="http://schemas.openxmlformats.org/officeDocument/2006/relationships/tags" Target="../tags/tag482.xml"/><Relationship Id="rId29" Type="http://schemas.openxmlformats.org/officeDocument/2006/relationships/tags" Target="../tags/tag491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tags" Target="../tags/tag473.xml"/><Relationship Id="rId24" Type="http://schemas.openxmlformats.org/officeDocument/2006/relationships/tags" Target="../tags/tag486.xml"/><Relationship Id="rId32" Type="http://schemas.openxmlformats.org/officeDocument/2006/relationships/notesSlide" Target="../notesSlides/notesSlide10.xml"/><Relationship Id="rId5" Type="http://schemas.openxmlformats.org/officeDocument/2006/relationships/tags" Target="../tags/tag467.xml"/><Relationship Id="rId15" Type="http://schemas.openxmlformats.org/officeDocument/2006/relationships/tags" Target="../tags/tag477.xml"/><Relationship Id="rId23" Type="http://schemas.openxmlformats.org/officeDocument/2006/relationships/tags" Target="../tags/tag485.xml"/><Relationship Id="rId28" Type="http://schemas.openxmlformats.org/officeDocument/2006/relationships/tags" Target="../tags/tag490.xml"/><Relationship Id="rId10" Type="http://schemas.openxmlformats.org/officeDocument/2006/relationships/tags" Target="../tags/tag472.xml"/><Relationship Id="rId19" Type="http://schemas.openxmlformats.org/officeDocument/2006/relationships/tags" Target="../tags/tag481.xml"/><Relationship Id="rId31" Type="http://schemas.openxmlformats.org/officeDocument/2006/relationships/slideLayout" Target="../slideLayouts/slideLayout11.xml"/><Relationship Id="rId4" Type="http://schemas.openxmlformats.org/officeDocument/2006/relationships/tags" Target="../tags/tag466.xml"/><Relationship Id="rId9" Type="http://schemas.openxmlformats.org/officeDocument/2006/relationships/tags" Target="../tags/tag471.xml"/><Relationship Id="rId14" Type="http://schemas.openxmlformats.org/officeDocument/2006/relationships/tags" Target="../tags/tag476.xml"/><Relationship Id="rId22" Type="http://schemas.openxmlformats.org/officeDocument/2006/relationships/tags" Target="../tags/tag484.xml"/><Relationship Id="rId27" Type="http://schemas.openxmlformats.org/officeDocument/2006/relationships/tags" Target="../tags/tag489.xml"/><Relationship Id="rId30" Type="http://schemas.openxmlformats.org/officeDocument/2006/relationships/tags" Target="../tags/tag49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tags" Target="../tags/tag512.xml"/><Relationship Id="rId26" Type="http://schemas.openxmlformats.org/officeDocument/2006/relationships/tags" Target="../tags/tag520.xml"/><Relationship Id="rId39" Type="http://schemas.openxmlformats.org/officeDocument/2006/relationships/tags" Target="../tags/tag533.xml"/><Relationship Id="rId3" Type="http://schemas.openxmlformats.org/officeDocument/2006/relationships/tags" Target="../tags/tag497.xml"/><Relationship Id="rId21" Type="http://schemas.openxmlformats.org/officeDocument/2006/relationships/tags" Target="../tags/tag515.xml"/><Relationship Id="rId34" Type="http://schemas.openxmlformats.org/officeDocument/2006/relationships/tags" Target="../tags/tag528.xml"/><Relationship Id="rId42" Type="http://schemas.openxmlformats.org/officeDocument/2006/relationships/tags" Target="../tags/tag536.xml"/><Relationship Id="rId47" Type="http://schemas.openxmlformats.org/officeDocument/2006/relationships/notesSlide" Target="../notesSlides/notesSlide11.xml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tags" Target="../tags/tag511.xml"/><Relationship Id="rId25" Type="http://schemas.openxmlformats.org/officeDocument/2006/relationships/tags" Target="../tags/tag519.xml"/><Relationship Id="rId33" Type="http://schemas.openxmlformats.org/officeDocument/2006/relationships/tags" Target="../tags/tag527.xml"/><Relationship Id="rId38" Type="http://schemas.openxmlformats.org/officeDocument/2006/relationships/tags" Target="../tags/tag532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496.xml"/><Relationship Id="rId16" Type="http://schemas.openxmlformats.org/officeDocument/2006/relationships/tags" Target="../tags/tag510.xml"/><Relationship Id="rId20" Type="http://schemas.openxmlformats.org/officeDocument/2006/relationships/tags" Target="../tags/tag514.xml"/><Relationship Id="rId29" Type="http://schemas.openxmlformats.org/officeDocument/2006/relationships/tags" Target="../tags/tag523.xml"/><Relationship Id="rId41" Type="http://schemas.openxmlformats.org/officeDocument/2006/relationships/tags" Target="../tags/tag535.xml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24" Type="http://schemas.openxmlformats.org/officeDocument/2006/relationships/tags" Target="../tags/tag518.xml"/><Relationship Id="rId32" Type="http://schemas.openxmlformats.org/officeDocument/2006/relationships/tags" Target="../tags/tag526.xml"/><Relationship Id="rId37" Type="http://schemas.openxmlformats.org/officeDocument/2006/relationships/tags" Target="../tags/tag531.xml"/><Relationship Id="rId40" Type="http://schemas.openxmlformats.org/officeDocument/2006/relationships/tags" Target="../tags/tag534.xml"/><Relationship Id="rId45" Type="http://schemas.openxmlformats.org/officeDocument/2006/relationships/tags" Target="../tags/tag539.xml"/><Relationship Id="rId5" Type="http://schemas.openxmlformats.org/officeDocument/2006/relationships/tags" Target="../tags/tag499.xml"/><Relationship Id="rId15" Type="http://schemas.openxmlformats.org/officeDocument/2006/relationships/tags" Target="../tags/tag509.xml"/><Relationship Id="rId23" Type="http://schemas.openxmlformats.org/officeDocument/2006/relationships/tags" Target="../tags/tag517.xml"/><Relationship Id="rId28" Type="http://schemas.openxmlformats.org/officeDocument/2006/relationships/tags" Target="../tags/tag522.xml"/><Relationship Id="rId36" Type="http://schemas.openxmlformats.org/officeDocument/2006/relationships/tags" Target="../tags/tag530.xml"/><Relationship Id="rId10" Type="http://schemas.openxmlformats.org/officeDocument/2006/relationships/tags" Target="../tags/tag504.xml"/><Relationship Id="rId19" Type="http://schemas.openxmlformats.org/officeDocument/2006/relationships/tags" Target="../tags/tag513.xml"/><Relationship Id="rId31" Type="http://schemas.openxmlformats.org/officeDocument/2006/relationships/tags" Target="../tags/tag525.xml"/><Relationship Id="rId44" Type="http://schemas.openxmlformats.org/officeDocument/2006/relationships/tags" Target="../tags/tag538.xml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tags" Target="../tags/tag508.xml"/><Relationship Id="rId22" Type="http://schemas.openxmlformats.org/officeDocument/2006/relationships/tags" Target="../tags/tag516.xml"/><Relationship Id="rId27" Type="http://schemas.openxmlformats.org/officeDocument/2006/relationships/tags" Target="../tags/tag521.xml"/><Relationship Id="rId30" Type="http://schemas.openxmlformats.org/officeDocument/2006/relationships/tags" Target="../tags/tag524.xml"/><Relationship Id="rId35" Type="http://schemas.openxmlformats.org/officeDocument/2006/relationships/tags" Target="../tags/tag529.xml"/><Relationship Id="rId43" Type="http://schemas.openxmlformats.org/officeDocument/2006/relationships/tags" Target="../tags/tag53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tags" Target="../tags/tag552.xml"/><Relationship Id="rId18" Type="http://schemas.openxmlformats.org/officeDocument/2006/relationships/tags" Target="../tags/tag557.xml"/><Relationship Id="rId26" Type="http://schemas.openxmlformats.org/officeDocument/2006/relationships/tags" Target="../tags/tag565.xml"/><Relationship Id="rId39" Type="http://schemas.openxmlformats.org/officeDocument/2006/relationships/tags" Target="../tags/tag578.xml"/><Relationship Id="rId3" Type="http://schemas.openxmlformats.org/officeDocument/2006/relationships/tags" Target="../tags/tag542.xml"/><Relationship Id="rId21" Type="http://schemas.openxmlformats.org/officeDocument/2006/relationships/tags" Target="../tags/tag560.xml"/><Relationship Id="rId34" Type="http://schemas.openxmlformats.org/officeDocument/2006/relationships/tags" Target="../tags/tag573.xml"/><Relationship Id="rId42" Type="http://schemas.openxmlformats.org/officeDocument/2006/relationships/tags" Target="../tags/tag581.xml"/><Relationship Id="rId7" Type="http://schemas.openxmlformats.org/officeDocument/2006/relationships/tags" Target="../tags/tag546.xml"/><Relationship Id="rId12" Type="http://schemas.openxmlformats.org/officeDocument/2006/relationships/tags" Target="../tags/tag551.xml"/><Relationship Id="rId17" Type="http://schemas.openxmlformats.org/officeDocument/2006/relationships/tags" Target="../tags/tag556.xml"/><Relationship Id="rId25" Type="http://schemas.openxmlformats.org/officeDocument/2006/relationships/tags" Target="../tags/tag564.xml"/><Relationship Id="rId33" Type="http://schemas.openxmlformats.org/officeDocument/2006/relationships/tags" Target="../tags/tag572.xml"/><Relationship Id="rId38" Type="http://schemas.openxmlformats.org/officeDocument/2006/relationships/tags" Target="../tags/tag577.xml"/><Relationship Id="rId46" Type="http://schemas.openxmlformats.org/officeDocument/2006/relationships/notesSlide" Target="../notesSlides/notesSlide12.xml"/><Relationship Id="rId2" Type="http://schemas.openxmlformats.org/officeDocument/2006/relationships/tags" Target="../tags/tag541.xml"/><Relationship Id="rId16" Type="http://schemas.openxmlformats.org/officeDocument/2006/relationships/tags" Target="../tags/tag555.xml"/><Relationship Id="rId20" Type="http://schemas.openxmlformats.org/officeDocument/2006/relationships/tags" Target="../tags/tag559.xml"/><Relationship Id="rId29" Type="http://schemas.openxmlformats.org/officeDocument/2006/relationships/tags" Target="../tags/tag568.xml"/><Relationship Id="rId41" Type="http://schemas.openxmlformats.org/officeDocument/2006/relationships/tags" Target="../tags/tag580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24" Type="http://schemas.openxmlformats.org/officeDocument/2006/relationships/tags" Target="../tags/tag563.xml"/><Relationship Id="rId32" Type="http://schemas.openxmlformats.org/officeDocument/2006/relationships/tags" Target="../tags/tag571.xml"/><Relationship Id="rId37" Type="http://schemas.openxmlformats.org/officeDocument/2006/relationships/tags" Target="../tags/tag576.xml"/><Relationship Id="rId40" Type="http://schemas.openxmlformats.org/officeDocument/2006/relationships/tags" Target="../tags/tag579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544.xml"/><Relationship Id="rId15" Type="http://schemas.openxmlformats.org/officeDocument/2006/relationships/tags" Target="../tags/tag554.xml"/><Relationship Id="rId23" Type="http://schemas.openxmlformats.org/officeDocument/2006/relationships/tags" Target="../tags/tag562.xml"/><Relationship Id="rId28" Type="http://schemas.openxmlformats.org/officeDocument/2006/relationships/tags" Target="../tags/tag567.xml"/><Relationship Id="rId36" Type="http://schemas.openxmlformats.org/officeDocument/2006/relationships/tags" Target="../tags/tag575.xml"/><Relationship Id="rId10" Type="http://schemas.openxmlformats.org/officeDocument/2006/relationships/tags" Target="../tags/tag549.xml"/><Relationship Id="rId19" Type="http://schemas.openxmlformats.org/officeDocument/2006/relationships/tags" Target="../tags/tag558.xml"/><Relationship Id="rId31" Type="http://schemas.openxmlformats.org/officeDocument/2006/relationships/tags" Target="../tags/tag570.xml"/><Relationship Id="rId44" Type="http://schemas.openxmlformats.org/officeDocument/2006/relationships/tags" Target="../tags/tag583.xml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tags" Target="../tags/tag553.xml"/><Relationship Id="rId22" Type="http://schemas.openxmlformats.org/officeDocument/2006/relationships/tags" Target="../tags/tag561.xml"/><Relationship Id="rId27" Type="http://schemas.openxmlformats.org/officeDocument/2006/relationships/tags" Target="../tags/tag566.xml"/><Relationship Id="rId30" Type="http://schemas.openxmlformats.org/officeDocument/2006/relationships/tags" Target="../tags/tag569.xml"/><Relationship Id="rId35" Type="http://schemas.openxmlformats.org/officeDocument/2006/relationships/tags" Target="../tags/tag574.xml"/><Relationship Id="rId43" Type="http://schemas.openxmlformats.org/officeDocument/2006/relationships/tags" Target="../tags/tag58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tags" Target="../tags/tag596.xml"/><Relationship Id="rId18" Type="http://schemas.openxmlformats.org/officeDocument/2006/relationships/tags" Target="../tags/tag601.xml"/><Relationship Id="rId26" Type="http://schemas.openxmlformats.org/officeDocument/2006/relationships/tags" Target="../tags/tag609.xml"/><Relationship Id="rId39" Type="http://schemas.openxmlformats.org/officeDocument/2006/relationships/tags" Target="../tags/tag622.xml"/><Relationship Id="rId3" Type="http://schemas.openxmlformats.org/officeDocument/2006/relationships/tags" Target="../tags/tag586.xml"/><Relationship Id="rId21" Type="http://schemas.openxmlformats.org/officeDocument/2006/relationships/tags" Target="../tags/tag604.xml"/><Relationship Id="rId34" Type="http://schemas.openxmlformats.org/officeDocument/2006/relationships/tags" Target="../tags/tag617.xml"/><Relationship Id="rId42" Type="http://schemas.openxmlformats.org/officeDocument/2006/relationships/tags" Target="../tags/tag625.xml"/><Relationship Id="rId7" Type="http://schemas.openxmlformats.org/officeDocument/2006/relationships/tags" Target="../tags/tag590.xml"/><Relationship Id="rId12" Type="http://schemas.openxmlformats.org/officeDocument/2006/relationships/tags" Target="../tags/tag595.xml"/><Relationship Id="rId17" Type="http://schemas.openxmlformats.org/officeDocument/2006/relationships/tags" Target="../tags/tag600.xml"/><Relationship Id="rId25" Type="http://schemas.openxmlformats.org/officeDocument/2006/relationships/tags" Target="../tags/tag608.xml"/><Relationship Id="rId33" Type="http://schemas.openxmlformats.org/officeDocument/2006/relationships/tags" Target="../tags/tag616.xml"/><Relationship Id="rId38" Type="http://schemas.openxmlformats.org/officeDocument/2006/relationships/tags" Target="../tags/tag621.xml"/><Relationship Id="rId46" Type="http://schemas.openxmlformats.org/officeDocument/2006/relationships/notesSlide" Target="../notesSlides/notesSlide13.xml"/><Relationship Id="rId2" Type="http://schemas.openxmlformats.org/officeDocument/2006/relationships/tags" Target="../tags/tag585.xml"/><Relationship Id="rId16" Type="http://schemas.openxmlformats.org/officeDocument/2006/relationships/tags" Target="../tags/tag599.xml"/><Relationship Id="rId20" Type="http://schemas.openxmlformats.org/officeDocument/2006/relationships/tags" Target="../tags/tag603.xml"/><Relationship Id="rId29" Type="http://schemas.openxmlformats.org/officeDocument/2006/relationships/tags" Target="../tags/tag612.xml"/><Relationship Id="rId41" Type="http://schemas.openxmlformats.org/officeDocument/2006/relationships/tags" Target="../tags/tag624.xml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tags" Target="../tags/tag594.xml"/><Relationship Id="rId24" Type="http://schemas.openxmlformats.org/officeDocument/2006/relationships/tags" Target="../tags/tag607.xml"/><Relationship Id="rId32" Type="http://schemas.openxmlformats.org/officeDocument/2006/relationships/tags" Target="../tags/tag615.xml"/><Relationship Id="rId37" Type="http://schemas.openxmlformats.org/officeDocument/2006/relationships/tags" Target="../tags/tag620.xml"/><Relationship Id="rId40" Type="http://schemas.openxmlformats.org/officeDocument/2006/relationships/tags" Target="../tags/tag623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588.xml"/><Relationship Id="rId15" Type="http://schemas.openxmlformats.org/officeDocument/2006/relationships/tags" Target="../tags/tag598.xml"/><Relationship Id="rId23" Type="http://schemas.openxmlformats.org/officeDocument/2006/relationships/tags" Target="../tags/tag606.xml"/><Relationship Id="rId28" Type="http://schemas.openxmlformats.org/officeDocument/2006/relationships/tags" Target="../tags/tag611.xml"/><Relationship Id="rId36" Type="http://schemas.openxmlformats.org/officeDocument/2006/relationships/tags" Target="../tags/tag619.xml"/><Relationship Id="rId10" Type="http://schemas.openxmlformats.org/officeDocument/2006/relationships/tags" Target="../tags/tag593.xml"/><Relationship Id="rId19" Type="http://schemas.openxmlformats.org/officeDocument/2006/relationships/tags" Target="../tags/tag602.xml"/><Relationship Id="rId31" Type="http://schemas.openxmlformats.org/officeDocument/2006/relationships/tags" Target="../tags/tag614.xml"/><Relationship Id="rId44" Type="http://schemas.openxmlformats.org/officeDocument/2006/relationships/tags" Target="../tags/tag627.xml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tags" Target="../tags/tag597.xml"/><Relationship Id="rId22" Type="http://schemas.openxmlformats.org/officeDocument/2006/relationships/tags" Target="../tags/tag605.xml"/><Relationship Id="rId27" Type="http://schemas.openxmlformats.org/officeDocument/2006/relationships/tags" Target="../tags/tag610.xml"/><Relationship Id="rId30" Type="http://schemas.openxmlformats.org/officeDocument/2006/relationships/tags" Target="../tags/tag613.xml"/><Relationship Id="rId35" Type="http://schemas.openxmlformats.org/officeDocument/2006/relationships/tags" Target="../tags/tag618.xml"/><Relationship Id="rId43" Type="http://schemas.openxmlformats.org/officeDocument/2006/relationships/tags" Target="../tags/tag62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635.xml"/><Relationship Id="rId13" Type="http://schemas.openxmlformats.org/officeDocument/2006/relationships/tags" Target="../tags/tag640.xml"/><Relationship Id="rId18" Type="http://schemas.openxmlformats.org/officeDocument/2006/relationships/tags" Target="../tags/tag645.xml"/><Relationship Id="rId26" Type="http://schemas.openxmlformats.org/officeDocument/2006/relationships/tags" Target="../tags/tag653.xml"/><Relationship Id="rId39" Type="http://schemas.openxmlformats.org/officeDocument/2006/relationships/tags" Target="../tags/tag666.xml"/><Relationship Id="rId3" Type="http://schemas.openxmlformats.org/officeDocument/2006/relationships/tags" Target="../tags/tag630.xml"/><Relationship Id="rId21" Type="http://schemas.openxmlformats.org/officeDocument/2006/relationships/tags" Target="../tags/tag648.xml"/><Relationship Id="rId34" Type="http://schemas.openxmlformats.org/officeDocument/2006/relationships/tags" Target="../tags/tag661.xml"/><Relationship Id="rId42" Type="http://schemas.openxmlformats.org/officeDocument/2006/relationships/tags" Target="../tags/tag669.xml"/><Relationship Id="rId7" Type="http://schemas.openxmlformats.org/officeDocument/2006/relationships/tags" Target="../tags/tag634.xml"/><Relationship Id="rId12" Type="http://schemas.openxmlformats.org/officeDocument/2006/relationships/tags" Target="../tags/tag639.xml"/><Relationship Id="rId17" Type="http://schemas.openxmlformats.org/officeDocument/2006/relationships/tags" Target="../tags/tag644.xml"/><Relationship Id="rId25" Type="http://schemas.openxmlformats.org/officeDocument/2006/relationships/tags" Target="../tags/tag652.xml"/><Relationship Id="rId33" Type="http://schemas.openxmlformats.org/officeDocument/2006/relationships/tags" Target="../tags/tag660.xml"/><Relationship Id="rId38" Type="http://schemas.openxmlformats.org/officeDocument/2006/relationships/tags" Target="../tags/tag665.xml"/><Relationship Id="rId2" Type="http://schemas.openxmlformats.org/officeDocument/2006/relationships/tags" Target="../tags/tag629.xml"/><Relationship Id="rId16" Type="http://schemas.openxmlformats.org/officeDocument/2006/relationships/tags" Target="../tags/tag643.xml"/><Relationship Id="rId20" Type="http://schemas.openxmlformats.org/officeDocument/2006/relationships/tags" Target="../tags/tag647.xml"/><Relationship Id="rId29" Type="http://schemas.openxmlformats.org/officeDocument/2006/relationships/tags" Target="../tags/tag656.xml"/><Relationship Id="rId41" Type="http://schemas.openxmlformats.org/officeDocument/2006/relationships/tags" Target="../tags/tag668.xml"/><Relationship Id="rId1" Type="http://schemas.openxmlformats.org/officeDocument/2006/relationships/tags" Target="../tags/tag628.xml"/><Relationship Id="rId6" Type="http://schemas.openxmlformats.org/officeDocument/2006/relationships/tags" Target="../tags/tag633.xml"/><Relationship Id="rId11" Type="http://schemas.openxmlformats.org/officeDocument/2006/relationships/tags" Target="../tags/tag638.xml"/><Relationship Id="rId24" Type="http://schemas.openxmlformats.org/officeDocument/2006/relationships/tags" Target="../tags/tag651.xml"/><Relationship Id="rId32" Type="http://schemas.openxmlformats.org/officeDocument/2006/relationships/tags" Target="../tags/tag659.xml"/><Relationship Id="rId37" Type="http://schemas.openxmlformats.org/officeDocument/2006/relationships/tags" Target="../tags/tag664.xml"/><Relationship Id="rId40" Type="http://schemas.openxmlformats.org/officeDocument/2006/relationships/tags" Target="../tags/tag667.xml"/><Relationship Id="rId45" Type="http://schemas.openxmlformats.org/officeDocument/2006/relationships/notesSlide" Target="../notesSlides/notesSlide14.xml"/><Relationship Id="rId5" Type="http://schemas.openxmlformats.org/officeDocument/2006/relationships/tags" Target="../tags/tag632.xml"/><Relationship Id="rId15" Type="http://schemas.openxmlformats.org/officeDocument/2006/relationships/tags" Target="../tags/tag642.xml"/><Relationship Id="rId23" Type="http://schemas.openxmlformats.org/officeDocument/2006/relationships/tags" Target="../tags/tag650.xml"/><Relationship Id="rId28" Type="http://schemas.openxmlformats.org/officeDocument/2006/relationships/tags" Target="../tags/tag655.xml"/><Relationship Id="rId36" Type="http://schemas.openxmlformats.org/officeDocument/2006/relationships/tags" Target="../tags/tag663.xml"/><Relationship Id="rId10" Type="http://schemas.openxmlformats.org/officeDocument/2006/relationships/tags" Target="../tags/tag637.xml"/><Relationship Id="rId19" Type="http://schemas.openxmlformats.org/officeDocument/2006/relationships/tags" Target="../tags/tag646.xml"/><Relationship Id="rId31" Type="http://schemas.openxmlformats.org/officeDocument/2006/relationships/tags" Target="../tags/tag658.xml"/><Relationship Id="rId44" Type="http://schemas.openxmlformats.org/officeDocument/2006/relationships/slideLayout" Target="../slideLayouts/slideLayout11.xml"/><Relationship Id="rId4" Type="http://schemas.openxmlformats.org/officeDocument/2006/relationships/tags" Target="../tags/tag631.xml"/><Relationship Id="rId9" Type="http://schemas.openxmlformats.org/officeDocument/2006/relationships/tags" Target="../tags/tag636.xml"/><Relationship Id="rId14" Type="http://schemas.openxmlformats.org/officeDocument/2006/relationships/tags" Target="../tags/tag641.xml"/><Relationship Id="rId22" Type="http://schemas.openxmlformats.org/officeDocument/2006/relationships/tags" Target="../tags/tag649.xml"/><Relationship Id="rId27" Type="http://schemas.openxmlformats.org/officeDocument/2006/relationships/tags" Target="../tags/tag654.xml"/><Relationship Id="rId30" Type="http://schemas.openxmlformats.org/officeDocument/2006/relationships/tags" Target="../tags/tag657.xml"/><Relationship Id="rId35" Type="http://schemas.openxmlformats.org/officeDocument/2006/relationships/tags" Target="../tags/tag662.xml"/><Relationship Id="rId43" Type="http://schemas.openxmlformats.org/officeDocument/2006/relationships/tags" Target="../tags/tag67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678.xml"/><Relationship Id="rId13" Type="http://schemas.openxmlformats.org/officeDocument/2006/relationships/tags" Target="../tags/tag683.xml"/><Relationship Id="rId18" Type="http://schemas.openxmlformats.org/officeDocument/2006/relationships/tags" Target="../tags/tag688.xml"/><Relationship Id="rId26" Type="http://schemas.openxmlformats.org/officeDocument/2006/relationships/tags" Target="../tags/tag696.xml"/><Relationship Id="rId39" Type="http://schemas.openxmlformats.org/officeDocument/2006/relationships/tags" Target="../tags/tag709.xml"/><Relationship Id="rId3" Type="http://schemas.openxmlformats.org/officeDocument/2006/relationships/tags" Target="../tags/tag673.xml"/><Relationship Id="rId21" Type="http://schemas.openxmlformats.org/officeDocument/2006/relationships/tags" Target="../tags/tag691.xml"/><Relationship Id="rId34" Type="http://schemas.openxmlformats.org/officeDocument/2006/relationships/tags" Target="../tags/tag704.xml"/><Relationship Id="rId42" Type="http://schemas.openxmlformats.org/officeDocument/2006/relationships/tags" Target="../tags/tag712.xml"/><Relationship Id="rId7" Type="http://schemas.openxmlformats.org/officeDocument/2006/relationships/tags" Target="../tags/tag677.xml"/><Relationship Id="rId12" Type="http://schemas.openxmlformats.org/officeDocument/2006/relationships/tags" Target="../tags/tag682.xml"/><Relationship Id="rId17" Type="http://schemas.openxmlformats.org/officeDocument/2006/relationships/tags" Target="../tags/tag687.xml"/><Relationship Id="rId25" Type="http://schemas.openxmlformats.org/officeDocument/2006/relationships/tags" Target="../tags/tag695.xml"/><Relationship Id="rId33" Type="http://schemas.openxmlformats.org/officeDocument/2006/relationships/tags" Target="../tags/tag703.xml"/><Relationship Id="rId38" Type="http://schemas.openxmlformats.org/officeDocument/2006/relationships/tags" Target="../tags/tag708.xml"/><Relationship Id="rId2" Type="http://schemas.openxmlformats.org/officeDocument/2006/relationships/tags" Target="../tags/tag672.xml"/><Relationship Id="rId16" Type="http://schemas.openxmlformats.org/officeDocument/2006/relationships/tags" Target="../tags/tag686.xml"/><Relationship Id="rId20" Type="http://schemas.openxmlformats.org/officeDocument/2006/relationships/tags" Target="../tags/tag690.xml"/><Relationship Id="rId29" Type="http://schemas.openxmlformats.org/officeDocument/2006/relationships/tags" Target="../tags/tag699.xml"/><Relationship Id="rId41" Type="http://schemas.openxmlformats.org/officeDocument/2006/relationships/tags" Target="../tags/tag711.xml"/><Relationship Id="rId1" Type="http://schemas.openxmlformats.org/officeDocument/2006/relationships/tags" Target="../tags/tag671.xml"/><Relationship Id="rId6" Type="http://schemas.openxmlformats.org/officeDocument/2006/relationships/tags" Target="../tags/tag676.xml"/><Relationship Id="rId11" Type="http://schemas.openxmlformats.org/officeDocument/2006/relationships/tags" Target="../tags/tag681.xml"/><Relationship Id="rId24" Type="http://schemas.openxmlformats.org/officeDocument/2006/relationships/tags" Target="../tags/tag694.xml"/><Relationship Id="rId32" Type="http://schemas.openxmlformats.org/officeDocument/2006/relationships/tags" Target="../tags/tag702.xml"/><Relationship Id="rId37" Type="http://schemas.openxmlformats.org/officeDocument/2006/relationships/tags" Target="../tags/tag707.xml"/><Relationship Id="rId40" Type="http://schemas.openxmlformats.org/officeDocument/2006/relationships/tags" Target="../tags/tag710.xml"/><Relationship Id="rId45" Type="http://schemas.openxmlformats.org/officeDocument/2006/relationships/notesSlide" Target="../notesSlides/notesSlide15.xml"/><Relationship Id="rId5" Type="http://schemas.openxmlformats.org/officeDocument/2006/relationships/tags" Target="../tags/tag675.xml"/><Relationship Id="rId15" Type="http://schemas.openxmlformats.org/officeDocument/2006/relationships/tags" Target="../tags/tag685.xml"/><Relationship Id="rId23" Type="http://schemas.openxmlformats.org/officeDocument/2006/relationships/tags" Target="../tags/tag693.xml"/><Relationship Id="rId28" Type="http://schemas.openxmlformats.org/officeDocument/2006/relationships/tags" Target="../tags/tag698.xml"/><Relationship Id="rId36" Type="http://schemas.openxmlformats.org/officeDocument/2006/relationships/tags" Target="../tags/tag706.xml"/><Relationship Id="rId10" Type="http://schemas.openxmlformats.org/officeDocument/2006/relationships/tags" Target="../tags/tag680.xml"/><Relationship Id="rId19" Type="http://schemas.openxmlformats.org/officeDocument/2006/relationships/tags" Target="../tags/tag689.xml"/><Relationship Id="rId31" Type="http://schemas.openxmlformats.org/officeDocument/2006/relationships/tags" Target="../tags/tag701.xml"/><Relationship Id="rId44" Type="http://schemas.openxmlformats.org/officeDocument/2006/relationships/slideLayout" Target="../slideLayouts/slideLayout11.xml"/><Relationship Id="rId4" Type="http://schemas.openxmlformats.org/officeDocument/2006/relationships/tags" Target="../tags/tag674.xml"/><Relationship Id="rId9" Type="http://schemas.openxmlformats.org/officeDocument/2006/relationships/tags" Target="../tags/tag679.xml"/><Relationship Id="rId14" Type="http://schemas.openxmlformats.org/officeDocument/2006/relationships/tags" Target="../tags/tag684.xml"/><Relationship Id="rId22" Type="http://schemas.openxmlformats.org/officeDocument/2006/relationships/tags" Target="../tags/tag692.xml"/><Relationship Id="rId27" Type="http://schemas.openxmlformats.org/officeDocument/2006/relationships/tags" Target="../tags/tag697.xml"/><Relationship Id="rId30" Type="http://schemas.openxmlformats.org/officeDocument/2006/relationships/tags" Target="../tags/tag700.xml"/><Relationship Id="rId35" Type="http://schemas.openxmlformats.org/officeDocument/2006/relationships/tags" Target="../tags/tag705.xml"/><Relationship Id="rId43" Type="http://schemas.openxmlformats.org/officeDocument/2006/relationships/tags" Target="../tags/tag713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726.xml"/><Relationship Id="rId18" Type="http://schemas.openxmlformats.org/officeDocument/2006/relationships/tags" Target="../tags/tag731.xml"/><Relationship Id="rId26" Type="http://schemas.openxmlformats.org/officeDocument/2006/relationships/tags" Target="../tags/tag739.xml"/><Relationship Id="rId39" Type="http://schemas.openxmlformats.org/officeDocument/2006/relationships/tags" Target="../tags/tag752.xml"/><Relationship Id="rId3" Type="http://schemas.openxmlformats.org/officeDocument/2006/relationships/tags" Target="../tags/tag716.xml"/><Relationship Id="rId21" Type="http://schemas.openxmlformats.org/officeDocument/2006/relationships/tags" Target="../tags/tag734.xml"/><Relationship Id="rId34" Type="http://schemas.openxmlformats.org/officeDocument/2006/relationships/tags" Target="../tags/tag747.xml"/><Relationship Id="rId42" Type="http://schemas.openxmlformats.org/officeDocument/2006/relationships/tags" Target="../tags/tag755.xml"/><Relationship Id="rId47" Type="http://schemas.openxmlformats.org/officeDocument/2006/relationships/tags" Target="../tags/tag760.xml"/><Relationship Id="rId50" Type="http://schemas.openxmlformats.org/officeDocument/2006/relationships/slideLayout" Target="../slideLayouts/slideLayout11.xml"/><Relationship Id="rId7" Type="http://schemas.openxmlformats.org/officeDocument/2006/relationships/tags" Target="../tags/tag720.xml"/><Relationship Id="rId12" Type="http://schemas.openxmlformats.org/officeDocument/2006/relationships/tags" Target="../tags/tag725.xml"/><Relationship Id="rId17" Type="http://schemas.openxmlformats.org/officeDocument/2006/relationships/tags" Target="../tags/tag730.xml"/><Relationship Id="rId25" Type="http://schemas.openxmlformats.org/officeDocument/2006/relationships/tags" Target="../tags/tag738.xml"/><Relationship Id="rId33" Type="http://schemas.openxmlformats.org/officeDocument/2006/relationships/tags" Target="../tags/tag746.xml"/><Relationship Id="rId38" Type="http://schemas.openxmlformats.org/officeDocument/2006/relationships/tags" Target="../tags/tag751.xml"/><Relationship Id="rId46" Type="http://schemas.openxmlformats.org/officeDocument/2006/relationships/tags" Target="../tags/tag759.xml"/><Relationship Id="rId2" Type="http://schemas.openxmlformats.org/officeDocument/2006/relationships/tags" Target="../tags/tag715.xml"/><Relationship Id="rId16" Type="http://schemas.openxmlformats.org/officeDocument/2006/relationships/tags" Target="../tags/tag729.xml"/><Relationship Id="rId20" Type="http://schemas.openxmlformats.org/officeDocument/2006/relationships/tags" Target="../tags/tag733.xml"/><Relationship Id="rId29" Type="http://schemas.openxmlformats.org/officeDocument/2006/relationships/tags" Target="../tags/tag742.xml"/><Relationship Id="rId41" Type="http://schemas.openxmlformats.org/officeDocument/2006/relationships/tags" Target="../tags/tag754.xml"/><Relationship Id="rId1" Type="http://schemas.openxmlformats.org/officeDocument/2006/relationships/tags" Target="../tags/tag714.xml"/><Relationship Id="rId6" Type="http://schemas.openxmlformats.org/officeDocument/2006/relationships/tags" Target="../tags/tag719.xml"/><Relationship Id="rId11" Type="http://schemas.openxmlformats.org/officeDocument/2006/relationships/tags" Target="../tags/tag724.xml"/><Relationship Id="rId24" Type="http://schemas.openxmlformats.org/officeDocument/2006/relationships/tags" Target="../tags/tag737.xml"/><Relationship Id="rId32" Type="http://schemas.openxmlformats.org/officeDocument/2006/relationships/tags" Target="../tags/tag745.xml"/><Relationship Id="rId37" Type="http://schemas.openxmlformats.org/officeDocument/2006/relationships/tags" Target="../tags/tag750.xml"/><Relationship Id="rId40" Type="http://schemas.openxmlformats.org/officeDocument/2006/relationships/tags" Target="../tags/tag753.xml"/><Relationship Id="rId45" Type="http://schemas.openxmlformats.org/officeDocument/2006/relationships/tags" Target="../tags/tag758.xml"/><Relationship Id="rId5" Type="http://schemas.openxmlformats.org/officeDocument/2006/relationships/tags" Target="../tags/tag718.xml"/><Relationship Id="rId15" Type="http://schemas.openxmlformats.org/officeDocument/2006/relationships/tags" Target="../tags/tag728.xml"/><Relationship Id="rId23" Type="http://schemas.openxmlformats.org/officeDocument/2006/relationships/tags" Target="../tags/tag736.xml"/><Relationship Id="rId28" Type="http://schemas.openxmlformats.org/officeDocument/2006/relationships/tags" Target="../tags/tag741.xml"/><Relationship Id="rId36" Type="http://schemas.openxmlformats.org/officeDocument/2006/relationships/tags" Target="../tags/tag749.xml"/><Relationship Id="rId49" Type="http://schemas.openxmlformats.org/officeDocument/2006/relationships/tags" Target="../tags/tag762.xml"/><Relationship Id="rId10" Type="http://schemas.openxmlformats.org/officeDocument/2006/relationships/tags" Target="../tags/tag723.xml"/><Relationship Id="rId19" Type="http://schemas.openxmlformats.org/officeDocument/2006/relationships/tags" Target="../tags/tag732.xml"/><Relationship Id="rId31" Type="http://schemas.openxmlformats.org/officeDocument/2006/relationships/tags" Target="../tags/tag744.xml"/><Relationship Id="rId44" Type="http://schemas.openxmlformats.org/officeDocument/2006/relationships/tags" Target="../tags/tag757.xml"/><Relationship Id="rId4" Type="http://schemas.openxmlformats.org/officeDocument/2006/relationships/tags" Target="../tags/tag717.xml"/><Relationship Id="rId9" Type="http://schemas.openxmlformats.org/officeDocument/2006/relationships/tags" Target="../tags/tag722.xml"/><Relationship Id="rId14" Type="http://schemas.openxmlformats.org/officeDocument/2006/relationships/tags" Target="../tags/tag727.xml"/><Relationship Id="rId22" Type="http://schemas.openxmlformats.org/officeDocument/2006/relationships/tags" Target="../tags/tag735.xml"/><Relationship Id="rId27" Type="http://schemas.openxmlformats.org/officeDocument/2006/relationships/tags" Target="../tags/tag740.xml"/><Relationship Id="rId30" Type="http://schemas.openxmlformats.org/officeDocument/2006/relationships/tags" Target="../tags/tag743.xml"/><Relationship Id="rId35" Type="http://schemas.openxmlformats.org/officeDocument/2006/relationships/tags" Target="../tags/tag748.xml"/><Relationship Id="rId43" Type="http://schemas.openxmlformats.org/officeDocument/2006/relationships/tags" Target="../tags/tag756.xml"/><Relationship Id="rId48" Type="http://schemas.openxmlformats.org/officeDocument/2006/relationships/tags" Target="../tags/tag761.xml"/><Relationship Id="rId8" Type="http://schemas.openxmlformats.org/officeDocument/2006/relationships/tags" Target="../tags/tag721.xml"/><Relationship Id="rId51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tags" Target="../tags/tag775.xml"/><Relationship Id="rId18" Type="http://schemas.openxmlformats.org/officeDocument/2006/relationships/tags" Target="../tags/tag780.xml"/><Relationship Id="rId26" Type="http://schemas.openxmlformats.org/officeDocument/2006/relationships/tags" Target="../tags/tag788.xml"/><Relationship Id="rId39" Type="http://schemas.openxmlformats.org/officeDocument/2006/relationships/tags" Target="../tags/tag801.xml"/><Relationship Id="rId3" Type="http://schemas.openxmlformats.org/officeDocument/2006/relationships/tags" Target="../tags/tag765.xml"/><Relationship Id="rId21" Type="http://schemas.openxmlformats.org/officeDocument/2006/relationships/tags" Target="../tags/tag783.xml"/><Relationship Id="rId34" Type="http://schemas.openxmlformats.org/officeDocument/2006/relationships/tags" Target="../tags/tag796.xml"/><Relationship Id="rId42" Type="http://schemas.openxmlformats.org/officeDocument/2006/relationships/tags" Target="../tags/tag804.xml"/><Relationship Id="rId47" Type="http://schemas.openxmlformats.org/officeDocument/2006/relationships/tags" Target="../tags/tag809.xml"/><Relationship Id="rId50" Type="http://schemas.openxmlformats.org/officeDocument/2006/relationships/notesSlide" Target="../notesSlides/notesSlide17.xml"/><Relationship Id="rId7" Type="http://schemas.openxmlformats.org/officeDocument/2006/relationships/tags" Target="../tags/tag769.xml"/><Relationship Id="rId12" Type="http://schemas.openxmlformats.org/officeDocument/2006/relationships/tags" Target="../tags/tag774.xml"/><Relationship Id="rId17" Type="http://schemas.openxmlformats.org/officeDocument/2006/relationships/tags" Target="../tags/tag779.xml"/><Relationship Id="rId25" Type="http://schemas.openxmlformats.org/officeDocument/2006/relationships/tags" Target="../tags/tag787.xml"/><Relationship Id="rId33" Type="http://schemas.openxmlformats.org/officeDocument/2006/relationships/tags" Target="../tags/tag795.xml"/><Relationship Id="rId38" Type="http://schemas.openxmlformats.org/officeDocument/2006/relationships/tags" Target="../tags/tag800.xml"/><Relationship Id="rId46" Type="http://schemas.openxmlformats.org/officeDocument/2006/relationships/tags" Target="../tags/tag808.xml"/><Relationship Id="rId2" Type="http://schemas.openxmlformats.org/officeDocument/2006/relationships/tags" Target="../tags/tag764.xml"/><Relationship Id="rId16" Type="http://schemas.openxmlformats.org/officeDocument/2006/relationships/tags" Target="../tags/tag778.xml"/><Relationship Id="rId20" Type="http://schemas.openxmlformats.org/officeDocument/2006/relationships/tags" Target="../tags/tag782.xml"/><Relationship Id="rId29" Type="http://schemas.openxmlformats.org/officeDocument/2006/relationships/tags" Target="../tags/tag791.xml"/><Relationship Id="rId41" Type="http://schemas.openxmlformats.org/officeDocument/2006/relationships/tags" Target="../tags/tag803.xml"/><Relationship Id="rId1" Type="http://schemas.openxmlformats.org/officeDocument/2006/relationships/tags" Target="../tags/tag763.xml"/><Relationship Id="rId6" Type="http://schemas.openxmlformats.org/officeDocument/2006/relationships/tags" Target="../tags/tag768.xml"/><Relationship Id="rId11" Type="http://schemas.openxmlformats.org/officeDocument/2006/relationships/tags" Target="../tags/tag773.xml"/><Relationship Id="rId24" Type="http://schemas.openxmlformats.org/officeDocument/2006/relationships/tags" Target="../tags/tag786.xml"/><Relationship Id="rId32" Type="http://schemas.openxmlformats.org/officeDocument/2006/relationships/tags" Target="../tags/tag794.xml"/><Relationship Id="rId37" Type="http://schemas.openxmlformats.org/officeDocument/2006/relationships/tags" Target="../tags/tag799.xml"/><Relationship Id="rId40" Type="http://schemas.openxmlformats.org/officeDocument/2006/relationships/tags" Target="../tags/tag802.xml"/><Relationship Id="rId45" Type="http://schemas.openxmlformats.org/officeDocument/2006/relationships/tags" Target="../tags/tag807.xml"/><Relationship Id="rId5" Type="http://schemas.openxmlformats.org/officeDocument/2006/relationships/tags" Target="../tags/tag767.xml"/><Relationship Id="rId15" Type="http://schemas.openxmlformats.org/officeDocument/2006/relationships/tags" Target="../tags/tag777.xml"/><Relationship Id="rId23" Type="http://schemas.openxmlformats.org/officeDocument/2006/relationships/tags" Target="../tags/tag785.xml"/><Relationship Id="rId28" Type="http://schemas.openxmlformats.org/officeDocument/2006/relationships/tags" Target="../tags/tag790.xml"/><Relationship Id="rId36" Type="http://schemas.openxmlformats.org/officeDocument/2006/relationships/tags" Target="../tags/tag798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772.xml"/><Relationship Id="rId19" Type="http://schemas.openxmlformats.org/officeDocument/2006/relationships/tags" Target="../tags/tag781.xml"/><Relationship Id="rId31" Type="http://schemas.openxmlformats.org/officeDocument/2006/relationships/tags" Target="../tags/tag793.xml"/><Relationship Id="rId44" Type="http://schemas.openxmlformats.org/officeDocument/2006/relationships/tags" Target="../tags/tag806.xml"/><Relationship Id="rId4" Type="http://schemas.openxmlformats.org/officeDocument/2006/relationships/tags" Target="../tags/tag766.xml"/><Relationship Id="rId9" Type="http://schemas.openxmlformats.org/officeDocument/2006/relationships/tags" Target="../tags/tag771.xml"/><Relationship Id="rId14" Type="http://schemas.openxmlformats.org/officeDocument/2006/relationships/tags" Target="../tags/tag776.xml"/><Relationship Id="rId22" Type="http://schemas.openxmlformats.org/officeDocument/2006/relationships/tags" Target="../tags/tag784.xml"/><Relationship Id="rId27" Type="http://schemas.openxmlformats.org/officeDocument/2006/relationships/tags" Target="../tags/tag789.xml"/><Relationship Id="rId30" Type="http://schemas.openxmlformats.org/officeDocument/2006/relationships/tags" Target="../tags/tag792.xml"/><Relationship Id="rId35" Type="http://schemas.openxmlformats.org/officeDocument/2006/relationships/tags" Target="../tags/tag797.xml"/><Relationship Id="rId43" Type="http://schemas.openxmlformats.org/officeDocument/2006/relationships/tags" Target="../tags/tag805.xml"/><Relationship Id="rId48" Type="http://schemas.openxmlformats.org/officeDocument/2006/relationships/tags" Target="../tags/tag810.xml"/><Relationship Id="rId8" Type="http://schemas.openxmlformats.org/officeDocument/2006/relationships/tags" Target="../tags/tag770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823.xml"/><Relationship Id="rId18" Type="http://schemas.openxmlformats.org/officeDocument/2006/relationships/tags" Target="../tags/tag828.xml"/><Relationship Id="rId26" Type="http://schemas.openxmlformats.org/officeDocument/2006/relationships/tags" Target="../tags/tag836.xml"/><Relationship Id="rId39" Type="http://schemas.openxmlformats.org/officeDocument/2006/relationships/tags" Target="../tags/tag849.xml"/><Relationship Id="rId3" Type="http://schemas.openxmlformats.org/officeDocument/2006/relationships/tags" Target="../tags/tag813.xml"/><Relationship Id="rId21" Type="http://schemas.openxmlformats.org/officeDocument/2006/relationships/tags" Target="../tags/tag831.xml"/><Relationship Id="rId34" Type="http://schemas.openxmlformats.org/officeDocument/2006/relationships/tags" Target="../tags/tag844.xml"/><Relationship Id="rId42" Type="http://schemas.openxmlformats.org/officeDocument/2006/relationships/tags" Target="../tags/tag852.xml"/><Relationship Id="rId47" Type="http://schemas.openxmlformats.org/officeDocument/2006/relationships/tags" Target="../tags/tag857.xml"/><Relationship Id="rId50" Type="http://schemas.openxmlformats.org/officeDocument/2006/relationships/notesSlide" Target="../notesSlides/notesSlide18.xml"/><Relationship Id="rId7" Type="http://schemas.openxmlformats.org/officeDocument/2006/relationships/tags" Target="../tags/tag817.xml"/><Relationship Id="rId12" Type="http://schemas.openxmlformats.org/officeDocument/2006/relationships/tags" Target="../tags/tag822.xml"/><Relationship Id="rId17" Type="http://schemas.openxmlformats.org/officeDocument/2006/relationships/tags" Target="../tags/tag827.xml"/><Relationship Id="rId25" Type="http://schemas.openxmlformats.org/officeDocument/2006/relationships/tags" Target="../tags/tag835.xml"/><Relationship Id="rId33" Type="http://schemas.openxmlformats.org/officeDocument/2006/relationships/tags" Target="../tags/tag843.xml"/><Relationship Id="rId38" Type="http://schemas.openxmlformats.org/officeDocument/2006/relationships/tags" Target="../tags/tag848.xml"/><Relationship Id="rId46" Type="http://schemas.openxmlformats.org/officeDocument/2006/relationships/tags" Target="../tags/tag856.xml"/><Relationship Id="rId2" Type="http://schemas.openxmlformats.org/officeDocument/2006/relationships/tags" Target="../tags/tag812.xml"/><Relationship Id="rId16" Type="http://schemas.openxmlformats.org/officeDocument/2006/relationships/tags" Target="../tags/tag826.xml"/><Relationship Id="rId20" Type="http://schemas.openxmlformats.org/officeDocument/2006/relationships/tags" Target="../tags/tag830.xml"/><Relationship Id="rId29" Type="http://schemas.openxmlformats.org/officeDocument/2006/relationships/tags" Target="../tags/tag839.xml"/><Relationship Id="rId41" Type="http://schemas.openxmlformats.org/officeDocument/2006/relationships/tags" Target="../tags/tag851.xml"/><Relationship Id="rId1" Type="http://schemas.openxmlformats.org/officeDocument/2006/relationships/tags" Target="../tags/tag811.xml"/><Relationship Id="rId6" Type="http://schemas.openxmlformats.org/officeDocument/2006/relationships/tags" Target="../tags/tag816.xml"/><Relationship Id="rId11" Type="http://schemas.openxmlformats.org/officeDocument/2006/relationships/tags" Target="../tags/tag821.xml"/><Relationship Id="rId24" Type="http://schemas.openxmlformats.org/officeDocument/2006/relationships/tags" Target="../tags/tag834.xml"/><Relationship Id="rId32" Type="http://schemas.openxmlformats.org/officeDocument/2006/relationships/tags" Target="../tags/tag842.xml"/><Relationship Id="rId37" Type="http://schemas.openxmlformats.org/officeDocument/2006/relationships/tags" Target="../tags/tag847.xml"/><Relationship Id="rId40" Type="http://schemas.openxmlformats.org/officeDocument/2006/relationships/tags" Target="../tags/tag850.xml"/><Relationship Id="rId45" Type="http://schemas.openxmlformats.org/officeDocument/2006/relationships/tags" Target="../tags/tag855.xml"/><Relationship Id="rId5" Type="http://schemas.openxmlformats.org/officeDocument/2006/relationships/tags" Target="../tags/tag815.xml"/><Relationship Id="rId15" Type="http://schemas.openxmlformats.org/officeDocument/2006/relationships/tags" Target="../tags/tag825.xml"/><Relationship Id="rId23" Type="http://schemas.openxmlformats.org/officeDocument/2006/relationships/tags" Target="../tags/tag833.xml"/><Relationship Id="rId28" Type="http://schemas.openxmlformats.org/officeDocument/2006/relationships/tags" Target="../tags/tag838.xml"/><Relationship Id="rId36" Type="http://schemas.openxmlformats.org/officeDocument/2006/relationships/tags" Target="../tags/tag846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820.xml"/><Relationship Id="rId19" Type="http://schemas.openxmlformats.org/officeDocument/2006/relationships/tags" Target="../tags/tag829.xml"/><Relationship Id="rId31" Type="http://schemas.openxmlformats.org/officeDocument/2006/relationships/tags" Target="../tags/tag841.xml"/><Relationship Id="rId44" Type="http://schemas.openxmlformats.org/officeDocument/2006/relationships/tags" Target="../tags/tag854.xml"/><Relationship Id="rId4" Type="http://schemas.openxmlformats.org/officeDocument/2006/relationships/tags" Target="../tags/tag814.xml"/><Relationship Id="rId9" Type="http://schemas.openxmlformats.org/officeDocument/2006/relationships/tags" Target="../tags/tag819.xml"/><Relationship Id="rId14" Type="http://schemas.openxmlformats.org/officeDocument/2006/relationships/tags" Target="../tags/tag824.xml"/><Relationship Id="rId22" Type="http://schemas.openxmlformats.org/officeDocument/2006/relationships/tags" Target="../tags/tag832.xml"/><Relationship Id="rId27" Type="http://schemas.openxmlformats.org/officeDocument/2006/relationships/tags" Target="../tags/tag837.xml"/><Relationship Id="rId30" Type="http://schemas.openxmlformats.org/officeDocument/2006/relationships/tags" Target="../tags/tag840.xml"/><Relationship Id="rId35" Type="http://schemas.openxmlformats.org/officeDocument/2006/relationships/tags" Target="../tags/tag845.xml"/><Relationship Id="rId43" Type="http://schemas.openxmlformats.org/officeDocument/2006/relationships/tags" Target="../tags/tag853.xml"/><Relationship Id="rId48" Type="http://schemas.openxmlformats.org/officeDocument/2006/relationships/tags" Target="../tags/tag858.xml"/><Relationship Id="rId8" Type="http://schemas.openxmlformats.org/officeDocument/2006/relationships/tags" Target="../tags/tag818.xml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tags" Target="../tags/tag871.xml"/><Relationship Id="rId18" Type="http://schemas.openxmlformats.org/officeDocument/2006/relationships/tags" Target="../tags/tag876.xml"/><Relationship Id="rId26" Type="http://schemas.openxmlformats.org/officeDocument/2006/relationships/tags" Target="../tags/tag884.xml"/><Relationship Id="rId39" Type="http://schemas.openxmlformats.org/officeDocument/2006/relationships/tags" Target="../tags/tag897.xml"/><Relationship Id="rId3" Type="http://schemas.openxmlformats.org/officeDocument/2006/relationships/tags" Target="../tags/tag861.xml"/><Relationship Id="rId21" Type="http://schemas.openxmlformats.org/officeDocument/2006/relationships/tags" Target="../tags/tag879.xml"/><Relationship Id="rId34" Type="http://schemas.openxmlformats.org/officeDocument/2006/relationships/tags" Target="../tags/tag892.xml"/><Relationship Id="rId42" Type="http://schemas.openxmlformats.org/officeDocument/2006/relationships/tags" Target="../tags/tag900.xml"/><Relationship Id="rId47" Type="http://schemas.openxmlformats.org/officeDocument/2006/relationships/tags" Target="../tags/tag905.xml"/><Relationship Id="rId50" Type="http://schemas.openxmlformats.org/officeDocument/2006/relationships/notesSlide" Target="../notesSlides/notesSlide19.xml"/><Relationship Id="rId7" Type="http://schemas.openxmlformats.org/officeDocument/2006/relationships/tags" Target="../tags/tag865.xml"/><Relationship Id="rId12" Type="http://schemas.openxmlformats.org/officeDocument/2006/relationships/tags" Target="../tags/tag870.xml"/><Relationship Id="rId17" Type="http://schemas.openxmlformats.org/officeDocument/2006/relationships/tags" Target="../tags/tag875.xml"/><Relationship Id="rId25" Type="http://schemas.openxmlformats.org/officeDocument/2006/relationships/tags" Target="../tags/tag883.xml"/><Relationship Id="rId33" Type="http://schemas.openxmlformats.org/officeDocument/2006/relationships/tags" Target="../tags/tag891.xml"/><Relationship Id="rId38" Type="http://schemas.openxmlformats.org/officeDocument/2006/relationships/tags" Target="../tags/tag896.xml"/><Relationship Id="rId46" Type="http://schemas.openxmlformats.org/officeDocument/2006/relationships/tags" Target="../tags/tag904.xml"/><Relationship Id="rId2" Type="http://schemas.openxmlformats.org/officeDocument/2006/relationships/tags" Target="../tags/tag860.xml"/><Relationship Id="rId16" Type="http://schemas.openxmlformats.org/officeDocument/2006/relationships/tags" Target="../tags/tag874.xml"/><Relationship Id="rId20" Type="http://schemas.openxmlformats.org/officeDocument/2006/relationships/tags" Target="../tags/tag878.xml"/><Relationship Id="rId29" Type="http://schemas.openxmlformats.org/officeDocument/2006/relationships/tags" Target="../tags/tag887.xml"/><Relationship Id="rId41" Type="http://schemas.openxmlformats.org/officeDocument/2006/relationships/tags" Target="../tags/tag899.xml"/><Relationship Id="rId1" Type="http://schemas.openxmlformats.org/officeDocument/2006/relationships/tags" Target="../tags/tag859.xml"/><Relationship Id="rId6" Type="http://schemas.openxmlformats.org/officeDocument/2006/relationships/tags" Target="../tags/tag864.xml"/><Relationship Id="rId11" Type="http://schemas.openxmlformats.org/officeDocument/2006/relationships/tags" Target="../tags/tag869.xml"/><Relationship Id="rId24" Type="http://schemas.openxmlformats.org/officeDocument/2006/relationships/tags" Target="../tags/tag882.xml"/><Relationship Id="rId32" Type="http://schemas.openxmlformats.org/officeDocument/2006/relationships/tags" Target="../tags/tag890.xml"/><Relationship Id="rId37" Type="http://schemas.openxmlformats.org/officeDocument/2006/relationships/tags" Target="../tags/tag895.xml"/><Relationship Id="rId40" Type="http://schemas.openxmlformats.org/officeDocument/2006/relationships/tags" Target="../tags/tag898.xml"/><Relationship Id="rId45" Type="http://schemas.openxmlformats.org/officeDocument/2006/relationships/tags" Target="../tags/tag903.xml"/><Relationship Id="rId5" Type="http://schemas.openxmlformats.org/officeDocument/2006/relationships/tags" Target="../tags/tag863.xml"/><Relationship Id="rId15" Type="http://schemas.openxmlformats.org/officeDocument/2006/relationships/tags" Target="../tags/tag873.xml"/><Relationship Id="rId23" Type="http://schemas.openxmlformats.org/officeDocument/2006/relationships/tags" Target="../tags/tag881.xml"/><Relationship Id="rId28" Type="http://schemas.openxmlformats.org/officeDocument/2006/relationships/tags" Target="../tags/tag886.xml"/><Relationship Id="rId36" Type="http://schemas.openxmlformats.org/officeDocument/2006/relationships/tags" Target="../tags/tag894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868.xml"/><Relationship Id="rId19" Type="http://schemas.openxmlformats.org/officeDocument/2006/relationships/tags" Target="../tags/tag877.xml"/><Relationship Id="rId31" Type="http://schemas.openxmlformats.org/officeDocument/2006/relationships/tags" Target="../tags/tag889.xml"/><Relationship Id="rId44" Type="http://schemas.openxmlformats.org/officeDocument/2006/relationships/tags" Target="../tags/tag902.xml"/><Relationship Id="rId4" Type="http://schemas.openxmlformats.org/officeDocument/2006/relationships/tags" Target="../tags/tag862.xml"/><Relationship Id="rId9" Type="http://schemas.openxmlformats.org/officeDocument/2006/relationships/tags" Target="../tags/tag867.xml"/><Relationship Id="rId14" Type="http://schemas.openxmlformats.org/officeDocument/2006/relationships/tags" Target="../tags/tag872.xml"/><Relationship Id="rId22" Type="http://schemas.openxmlformats.org/officeDocument/2006/relationships/tags" Target="../tags/tag880.xml"/><Relationship Id="rId27" Type="http://schemas.openxmlformats.org/officeDocument/2006/relationships/tags" Target="../tags/tag885.xml"/><Relationship Id="rId30" Type="http://schemas.openxmlformats.org/officeDocument/2006/relationships/tags" Target="../tags/tag888.xml"/><Relationship Id="rId35" Type="http://schemas.openxmlformats.org/officeDocument/2006/relationships/tags" Target="../tags/tag893.xml"/><Relationship Id="rId43" Type="http://schemas.openxmlformats.org/officeDocument/2006/relationships/tags" Target="../tags/tag901.xml"/><Relationship Id="rId48" Type="http://schemas.openxmlformats.org/officeDocument/2006/relationships/tags" Target="../tags/tag906.xml"/><Relationship Id="rId8" Type="http://schemas.openxmlformats.org/officeDocument/2006/relationships/tags" Target="../tags/tag866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919.xml"/><Relationship Id="rId18" Type="http://schemas.openxmlformats.org/officeDocument/2006/relationships/tags" Target="../tags/tag924.xml"/><Relationship Id="rId26" Type="http://schemas.openxmlformats.org/officeDocument/2006/relationships/tags" Target="../tags/tag932.xml"/><Relationship Id="rId39" Type="http://schemas.openxmlformats.org/officeDocument/2006/relationships/tags" Target="../tags/tag945.xml"/><Relationship Id="rId3" Type="http://schemas.openxmlformats.org/officeDocument/2006/relationships/tags" Target="../tags/tag909.xml"/><Relationship Id="rId21" Type="http://schemas.openxmlformats.org/officeDocument/2006/relationships/tags" Target="../tags/tag927.xml"/><Relationship Id="rId34" Type="http://schemas.openxmlformats.org/officeDocument/2006/relationships/tags" Target="../tags/tag940.xml"/><Relationship Id="rId42" Type="http://schemas.openxmlformats.org/officeDocument/2006/relationships/tags" Target="../tags/tag948.xml"/><Relationship Id="rId47" Type="http://schemas.openxmlformats.org/officeDocument/2006/relationships/tags" Target="../tags/tag953.xml"/><Relationship Id="rId7" Type="http://schemas.openxmlformats.org/officeDocument/2006/relationships/tags" Target="../tags/tag913.xml"/><Relationship Id="rId12" Type="http://schemas.openxmlformats.org/officeDocument/2006/relationships/tags" Target="../tags/tag918.xml"/><Relationship Id="rId17" Type="http://schemas.openxmlformats.org/officeDocument/2006/relationships/tags" Target="../tags/tag923.xml"/><Relationship Id="rId25" Type="http://schemas.openxmlformats.org/officeDocument/2006/relationships/tags" Target="../tags/tag931.xml"/><Relationship Id="rId33" Type="http://schemas.openxmlformats.org/officeDocument/2006/relationships/tags" Target="../tags/tag939.xml"/><Relationship Id="rId38" Type="http://schemas.openxmlformats.org/officeDocument/2006/relationships/tags" Target="../tags/tag944.xml"/><Relationship Id="rId46" Type="http://schemas.openxmlformats.org/officeDocument/2006/relationships/tags" Target="../tags/tag952.xml"/><Relationship Id="rId2" Type="http://schemas.openxmlformats.org/officeDocument/2006/relationships/tags" Target="../tags/tag908.xml"/><Relationship Id="rId16" Type="http://schemas.openxmlformats.org/officeDocument/2006/relationships/tags" Target="../tags/tag922.xml"/><Relationship Id="rId20" Type="http://schemas.openxmlformats.org/officeDocument/2006/relationships/tags" Target="../tags/tag926.xml"/><Relationship Id="rId29" Type="http://schemas.openxmlformats.org/officeDocument/2006/relationships/tags" Target="../tags/tag935.xml"/><Relationship Id="rId41" Type="http://schemas.openxmlformats.org/officeDocument/2006/relationships/tags" Target="../tags/tag947.xml"/><Relationship Id="rId1" Type="http://schemas.openxmlformats.org/officeDocument/2006/relationships/tags" Target="../tags/tag907.xml"/><Relationship Id="rId6" Type="http://schemas.openxmlformats.org/officeDocument/2006/relationships/tags" Target="../tags/tag912.xml"/><Relationship Id="rId11" Type="http://schemas.openxmlformats.org/officeDocument/2006/relationships/tags" Target="../tags/tag917.xml"/><Relationship Id="rId24" Type="http://schemas.openxmlformats.org/officeDocument/2006/relationships/tags" Target="../tags/tag930.xml"/><Relationship Id="rId32" Type="http://schemas.openxmlformats.org/officeDocument/2006/relationships/tags" Target="../tags/tag938.xml"/><Relationship Id="rId37" Type="http://schemas.openxmlformats.org/officeDocument/2006/relationships/tags" Target="../tags/tag943.xml"/><Relationship Id="rId40" Type="http://schemas.openxmlformats.org/officeDocument/2006/relationships/tags" Target="../tags/tag946.xml"/><Relationship Id="rId45" Type="http://schemas.openxmlformats.org/officeDocument/2006/relationships/tags" Target="../tags/tag951.xml"/><Relationship Id="rId5" Type="http://schemas.openxmlformats.org/officeDocument/2006/relationships/tags" Target="../tags/tag911.xml"/><Relationship Id="rId15" Type="http://schemas.openxmlformats.org/officeDocument/2006/relationships/tags" Target="../tags/tag921.xml"/><Relationship Id="rId23" Type="http://schemas.openxmlformats.org/officeDocument/2006/relationships/tags" Target="../tags/tag929.xml"/><Relationship Id="rId28" Type="http://schemas.openxmlformats.org/officeDocument/2006/relationships/tags" Target="../tags/tag934.xml"/><Relationship Id="rId36" Type="http://schemas.openxmlformats.org/officeDocument/2006/relationships/tags" Target="../tags/tag942.xml"/><Relationship Id="rId49" Type="http://schemas.openxmlformats.org/officeDocument/2006/relationships/notesSlide" Target="../notesSlides/notesSlide20.xml"/><Relationship Id="rId10" Type="http://schemas.openxmlformats.org/officeDocument/2006/relationships/tags" Target="../tags/tag916.xml"/><Relationship Id="rId19" Type="http://schemas.openxmlformats.org/officeDocument/2006/relationships/tags" Target="../tags/tag925.xml"/><Relationship Id="rId31" Type="http://schemas.openxmlformats.org/officeDocument/2006/relationships/tags" Target="../tags/tag937.xml"/><Relationship Id="rId44" Type="http://schemas.openxmlformats.org/officeDocument/2006/relationships/tags" Target="../tags/tag950.xml"/><Relationship Id="rId4" Type="http://schemas.openxmlformats.org/officeDocument/2006/relationships/tags" Target="../tags/tag910.xml"/><Relationship Id="rId9" Type="http://schemas.openxmlformats.org/officeDocument/2006/relationships/tags" Target="../tags/tag915.xml"/><Relationship Id="rId14" Type="http://schemas.openxmlformats.org/officeDocument/2006/relationships/tags" Target="../tags/tag920.xml"/><Relationship Id="rId22" Type="http://schemas.openxmlformats.org/officeDocument/2006/relationships/tags" Target="../tags/tag928.xml"/><Relationship Id="rId27" Type="http://schemas.openxmlformats.org/officeDocument/2006/relationships/tags" Target="../tags/tag933.xml"/><Relationship Id="rId30" Type="http://schemas.openxmlformats.org/officeDocument/2006/relationships/tags" Target="../tags/tag936.xml"/><Relationship Id="rId35" Type="http://schemas.openxmlformats.org/officeDocument/2006/relationships/tags" Target="../tags/tag941.xml"/><Relationship Id="rId43" Type="http://schemas.openxmlformats.org/officeDocument/2006/relationships/tags" Target="../tags/tag949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914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tags" Target="../tags/tag966.xml"/><Relationship Id="rId18" Type="http://schemas.openxmlformats.org/officeDocument/2006/relationships/tags" Target="../tags/tag971.xml"/><Relationship Id="rId26" Type="http://schemas.openxmlformats.org/officeDocument/2006/relationships/tags" Target="../tags/tag979.xml"/><Relationship Id="rId39" Type="http://schemas.openxmlformats.org/officeDocument/2006/relationships/tags" Target="../tags/tag992.xml"/><Relationship Id="rId3" Type="http://schemas.openxmlformats.org/officeDocument/2006/relationships/tags" Target="../tags/tag956.xml"/><Relationship Id="rId21" Type="http://schemas.openxmlformats.org/officeDocument/2006/relationships/tags" Target="../tags/tag974.xml"/><Relationship Id="rId34" Type="http://schemas.openxmlformats.org/officeDocument/2006/relationships/tags" Target="../tags/tag987.xml"/><Relationship Id="rId42" Type="http://schemas.openxmlformats.org/officeDocument/2006/relationships/tags" Target="../tags/tag995.xml"/><Relationship Id="rId47" Type="http://schemas.openxmlformats.org/officeDocument/2006/relationships/tags" Target="../tags/tag1000.xml"/><Relationship Id="rId7" Type="http://schemas.openxmlformats.org/officeDocument/2006/relationships/tags" Target="../tags/tag960.xml"/><Relationship Id="rId12" Type="http://schemas.openxmlformats.org/officeDocument/2006/relationships/tags" Target="../tags/tag965.xml"/><Relationship Id="rId17" Type="http://schemas.openxmlformats.org/officeDocument/2006/relationships/tags" Target="../tags/tag970.xml"/><Relationship Id="rId25" Type="http://schemas.openxmlformats.org/officeDocument/2006/relationships/tags" Target="../tags/tag978.xml"/><Relationship Id="rId33" Type="http://schemas.openxmlformats.org/officeDocument/2006/relationships/tags" Target="../tags/tag986.xml"/><Relationship Id="rId38" Type="http://schemas.openxmlformats.org/officeDocument/2006/relationships/tags" Target="../tags/tag991.xml"/><Relationship Id="rId46" Type="http://schemas.openxmlformats.org/officeDocument/2006/relationships/tags" Target="../tags/tag999.xml"/><Relationship Id="rId2" Type="http://schemas.openxmlformats.org/officeDocument/2006/relationships/tags" Target="../tags/tag955.xml"/><Relationship Id="rId16" Type="http://schemas.openxmlformats.org/officeDocument/2006/relationships/tags" Target="../tags/tag969.xml"/><Relationship Id="rId20" Type="http://schemas.openxmlformats.org/officeDocument/2006/relationships/tags" Target="../tags/tag973.xml"/><Relationship Id="rId29" Type="http://schemas.openxmlformats.org/officeDocument/2006/relationships/tags" Target="../tags/tag982.xml"/><Relationship Id="rId41" Type="http://schemas.openxmlformats.org/officeDocument/2006/relationships/tags" Target="../tags/tag994.xml"/><Relationship Id="rId1" Type="http://schemas.openxmlformats.org/officeDocument/2006/relationships/tags" Target="../tags/tag954.xml"/><Relationship Id="rId6" Type="http://schemas.openxmlformats.org/officeDocument/2006/relationships/tags" Target="../tags/tag959.xml"/><Relationship Id="rId11" Type="http://schemas.openxmlformats.org/officeDocument/2006/relationships/tags" Target="../tags/tag964.xml"/><Relationship Id="rId24" Type="http://schemas.openxmlformats.org/officeDocument/2006/relationships/tags" Target="../tags/tag977.xml"/><Relationship Id="rId32" Type="http://schemas.openxmlformats.org/officeDocument/2006/relationships/tags" Target="../tags/tag985.xml"/><Relationship Id="rId37" Type="http://schemas.openxmlformats.org/officeDocument/2006/relationships/tags" Target="../tags/tag990.xml"/><Relationship Id="rId40" Type="http://schemas.openxmlformats.org/officeDocument/2006/relationships/tags" Target="../tags/tag993.xml"/><Relationship Id="rId45" Type="http://schemas.openxmlformats.org/officeDocument/2006/relationships/tags" Target="../tags/tag998.xml"/><Relationship Id="rId5" Type="http://schemas.openxmlformats.org/officeDocument/2006/relationships/tags" Target="../tags/tag958.xml"/><Relationship Id="rId15" Type="http://schemas.openxmlformats.org/officeDocument/2006/relationships/tags" Target="../tags/tag968.xml"/><Relationship Id="rId23" Type="http://schemas.openxmlformats.org/officeDocument/2006/relationships/tags" Target="../tags/tag976.xml"/><Relationship Id="rId28" Type="http://schemas.openxmlformats.org/officeDocument/2006/relationships/tags" Target="../tags/tag981.xml"/><Relationship Id="rId36" Type="http://schemas.openxmlformats.org/officeDocument/2006/relationships/tags" Target="../tags/tag989.xml"/><Relationship Id="rId49" Type="http://schemas.openxmlformats.org/officeDocument/2006/relationships/notesSlide" Target="../notesSlides/notesSlide21.xml"/><Relationship Id="rId10" Type="http://schemas.openxmlformats.org/officeDocument/2006/relationships/tags" Target="../tags/tag963.xml"/><Relationship Id="rId19" Type="http://schemas.openxmlformats.org/officeDocument/2006/relationships/tags" Target="../tags/tag972.xml"/><Relationship Id="rId31" Type="http://schemas.openxmlformats.org/officeDocument/2006/relationships/tags" Target="../tags/tag984.xml"/><Relationship Id="rId44" Type="http://schemas.openxmlformats.org/officeDocument/2006/relationships/tags" Target="../tags/tag997.xml"/><Relationship Id="rId4" Type="http://schemas.openxmlformats.org/officeDocument/2006/relationships/tags" Target="../tags/tag957.xml"/><Relationship Id="rId9" Type="http://schemas.openxmlformats.org/officeDocument/2006/relationships/tags" Target="../tags/tag962.xml"/><Relationship Id="rId14" Type="http://schemas.openxmlformats.org/officeDocument/2006/relationships/tags" Target="../tags/tag967.xml"/><Relationship Id="rId22" Type="http://schemas.openxmlformats.org/officeDocument/2006/relationships/tags" Target="../tags/tag975.xml"/><Relationship Id="rId27" Type="http://schemas.openxmlformats.org/officeDocument/2006/relationships/tags" Target="../tags/tag980.xml"/><Relationship Id="rId30" Type="http://schemas.openxmlformats.org/officeDocument/2006/relationships/tags" Target="../tags/tag983.xml"/><Relationship Id="rId35" Type="http://schemas.openxmlformats.org/officeDocument/2006/relationships/tags" Target="../tags/tag988.xml"/><Relationship Id="rId43" Type="http://schemas.openxmlformats.org/officeDocument/2006/relationships/tags" Target="../tags/tag996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961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tags" Target="../tags/tag1013.xml"/><Relationship Id="rId18" Type="http://schemas.openxmlformats.org/officeDocument/2006/relationships/tags" Target="../tags/tag1018.xml"/><Relationship Id="rId26" Type="http://schemas.openxmlformats.org/officeDocument/2006/relationships/tags" Target="../tags/tag1026.xml"/><Relationship Id="rId39" Type="http://schemas.openxmlformats.org/officeDocument/2006/relationships/tags" Target="../tags/tag1039.xml"/><Relationship Id="rId3" Type="http://schemas.openxmlformats.org/officeDocument/2006/relationships/tags" Target="../tags/tag1003.xml"/><Relationship Id="rId21" Type="http://schemas.openxmlformats.org/officeDocument/2006/relationships/tags" Target="../tags/tag1021.xml"/><Relationship Id="rId34" Type="http://schemas.openxmlformats.org/officeDocument/2006/relationships/tags" Target="../tags/tag1034.xml"/><Relationship Id="rId42" Type="http://schemas.openxmlformats.org/officeDocument/2006/relationships/tags" Target="../tags/tag1042.xml"/><Relationship Id="rId47" Type="http://schemas.openxmlformats.org/officeDocument/2006/relationships/tags" Target="../tags/tag1047.xml"/><Relationship Id="rId50" Type="http://schemas.openxmlformats.org/officeDocument/2006/relationships/slideLayout" Target="../slideLayouts/slideLayout11.xml"/><Relationship Id="rId7" Type="http://schemas.openxmlformats.org/officeDocument/2006/relationships/tags" Target="../tags/tag1007.xml"/><Relationship Id="rId12" Type="http://schemas.openxmlformats.org/officeDocument/2006/relationships/tags" Target="../tags/tag1012.xml"/><Relationship Id="rId17" Type="http://schemas.openxmlformats.org/officeDocument/2006/relationships/tags" Target="../tags/tag1017.xml"/><Relationship Id="rId25" Type="http://schemas.openxmlformats.org/officeDocument/2006/relationships/tags" Target="../tags/tag1025.xml"/><Relationship Id="rId33" Type="http://schemas.openxmlformats.org/officeDocument/2006/relationships/tags" Target="../tags/tag1033.xml"/><Relationship Id="rId38" Type="http://schemas.openxmlformats.org/officeDocument/2006/relationships/tags" Target="../tags/tag1038.xml"/><Relationship Id="rId46" Type="http://schemas.openxmlformats.org/officeDocument/2006/relationships/tags" Target="../tags/tag1046.xml"/><Relationship Id="rId2" Type="http://schemas.openxmlformats.org/officeDocument/2006/relationships/tags" Target="../tags/tag1002.xml"/><Relationship Id="rId16" Type="http://schemas.openxmlformats.org/officeDocument/2006/relationships/tags" Target="../tags/tag1016.xml"/><Relationship Id="rId20" Type="http://schemas.openxmlformats.org/officeDocument/2006/relationships/tags" Target="../tags/tag1020.xml"/><Relationship Id="rId29" Type="http://schemas.openxmlformats.org/officeDocument/2006/relationships/tags" Target="../tags/tag1029.xml"/><Relationship Id="rId41" Type="http://schemas.openxmlformats.org/officeDocument/2006/relationships/tags" Target="../tags/tag1041.xml"/><Relationship Id="rId1" Type="http://schemas.openxmlformats.org/officeDocument/2006/relationships/tags" Target="../tags/tag1001.xml"/><Relationship Id="rId6" Type="http://schemas.openxmlformats.org/officeDocument/2006/relationships/tags" Target="../tags/tag1006.xml"/><Relationship Id="rId11" Type="http://schemas.openxmlformats.org/officeDocument/2006/relationships/tags" Target="../tags/tag1011.xml"/><Relationship Id="rId24" Type="http://schemas.openxmlformats.org/officeDocument/2006/relationships/tags" Target="../tags/tag1024.xml"/><Relationship Id="rId32" Type="http://schemas.openxmlformats.org/officeDocument/2006/relationships/tags" Target="../tags/tag1032.xml"/><Relationship Id="rId37" Type="http://schemas.openxmlformats.org/officeDocument/2006/relationships/tags" Target="../tags/tag1037.xml"/><Relationship Id="rId40" Type="http://schemas.openxmlformats.org/officeDocument/2006/relationships/tags" Target="../tags/tag1040.xml"/><Relationship Id="rId45" Type="http://schemas.openxmlformats.org/officeDocument/2006/relationships/tags" Target="../tags/tag1045.xml"/><Relationship Id="rId5" Type="http://schemas.openxmlformats.org/officeDocument/2006/relationships/tags" Target="../tags/tag1005.xml"/><Relationship Id="rId15" Type="http://schemas.openxmlformats.org/officeDocument/2006/relationships/tags" Target="../tags/tag1015.xml"/><Relationship Id="rId23" Type="http://schemas.openxmlformats.org/officeDocument/2006/relationships/tags" Target="../tags/tag1023.xml"/><Relationship Id="rId28" Type="http://schemas.openxmlformats.org/officeDocument/2006/relationships/tags" Target="../tags/tag1028.xml"/><Relationship Id="rId36" Type="http://schemas.openxmlformats.org/officeDocument/2006/relationships/tags" Target="../tags/tag1036.xml"/><Relationship Id="rId49" Type="http://schemas.openxmlformats.org/officeDocument/2006/relationships/tags" Target="../tags/tag1049.xml"/><Relationship Id="rId10" Type="http://schemas.openxmlformats.org/officeDocument/2006/relationships/tags" Target="../tags/tag1010.xml"/><Relationship Id="rId19" Type="http://schemas.openxmlformats.org/officeDocument/2006/relationships/tags" Target="../tags/tag1019.xml"/><Relationship Id="rId31" Type="http://schemas.openxmlformats.org/officeDocument/2006/relationships/tags" Target="../tags/tag1031.xml"/><Relationship Id="rId44" Type="http://schemas.openxmlformats.org/officeDocument/2006/relationships/tags" Target="../tags/tag1044.xml"/><Relationship Id="rId4" Type="http://schemas.openxmlformats.org/officeDocument/2006/relationships/tags" Target="../tags/tag1004.xml"/><Relationship Id="rId9" Type="http://schemas.openxmlformats.org/officeDocument/2006/relationships/tags" Target="../tags/tag1009.xml"/><Relationship Id="rId14" Type="http://schemas.openxmlformats.org/officeDocument/2006/relationships/tags" Target="../tags/tag1014.xml"/><Relationship Id="rId22" Type="http://schemas.openxmlformats.org/officeDocument/2006/relationships/tags" Target="../tags/tag1022.xml"/><Relationship Id="rId27" Type="http://schemas.openxmlformats.org/officeDocument/2006/relationships/tags" Target="../tags/tag1027.xml"/><Relationship Id="rId30" Type="http://schemas.openxmlformats.org/officeDocument/2006/relationships/tags" Target="../tags/tag1030.xml"/><Relationship Id="rId35" Type="http://schemas.openxmlformats.org/officeDocument/2006/relationships/tags" Target="../tags/tag1035.xml"/><Relationship Id="rId43" Type="http://schemas.openxmlformats.org/officeDocument/2006/relationships/tags" Target="../tags/tag1043.xml"/><Relationship Id="rId48" Type="http://schemas.openxmlformats.org/officeDocument/2006/relationships/tags" Target="../tags/tag1048.xml"/><Relationship Id="rId8" Type="http://schemas.openxmlformats.org/officeDocument/2006/relationships/tags" Target="../tags/tag1008.xml"/><Relationship Id="rId51" Type="http://schemas.openxmlformats.org/officeDocument/2006/relationships/notesSlide" Target="../notesSlides/notesSlide22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1062.xml"/><Relationship Id="rId18" Type="http://schemas.openxmlformats.org/officeDocument/2006/relationships/tags" Target="../tags/tag1067.xml"/><Relationship Id="rId26" Type="http://schemas.openxmlformats.org/officeDocument/2006/relationships/tags" Target="../tags/tag1075.xml"/><Relationship Id="rId39" Type="http://schemas.openxmlformats.org/officeDocument/2006/relationships/tags" Target="../tags/tag1088.xml"/><Relationship Id="rId3" Type="http://schemas.openxmlformats.org/officeDocument/2006/relationships/tags" Target="../tags/tag1052.xml"/><Relationship Id="rId21" Type="http://schemas.openxmlformats.org/officeDocument/2006/relationships/tags" Target="../tags/tag1070.xml"/><Relationship Id="rId34" Type="http://schemas.openxmlformats.org/officeDocument/2006/relationships/tags" Target="../tags/tag1083.xml"/><Relationship Id="rId42" Type="http://schemas.openxmlformats.org/officeDocument/2006/relationships/tags" Target="../tags/tag1091.xml"/><Relationship Id="rId47" Type="http://schemas.openxmlformats.org/officeDocument/2006/relationships/tags" Target="../tags/tag1096.xml"/><Relationship Id="rId50" Type="http://schemas.openxmlformats.org/officeDocument/2006/relationships/notesSlide" Target="../notesSlides/notesSlide23.xml"/><Relationship Id="rId7" Type="http://schemas.openxmlformats.org/officeDocument/2006/relationships/tags" Target="../tags/tag1056.xml"/><Relationship Id="rId12" Type="http://schemas.openxmlformats.org/officeDocument/2006/relationships/tags" Target="../tags/tag1061.xml"/><Relationship Id="rId17" Type="http://schemas.openxmlformats.org/officeDocument/2006/relationships/tags" Target="../tags/tag1066.xml"/><Relationship Id="rId25" Type="http://schemas.openxmlformats.org/officeDocument/2006/relationships/tags" Target="../tags/tag1074.xml"/><Relationship Id="rId33" Type="http://schemas.openxmlformats.org/officeDocument/2006/relationships/tags" Target="../tags/tag1082.xml"/><Relationship Id="rId38" Type="http://schemas.openxmlformats.org/officeDocument/2006/relationships/tags" Target="../tags/tag1087.xml"/><Relationship Id="rId46" Type="http://schemas.openxmlformats.org/officeDocument/2006/relationships/tags" Target="../tags/tag1095.xml"/><Relationship Id="rId2" Type="http://schemas.openxmlformats.org/officeDocument/2006/relationships/tags" Target="../tags/tag1051.xml"/><Relationship Id="rId16" Type="http://schemas.openxmlformats.org/officeDocument/2006/relationships/tags" Target="../tags/tag1065.xml"/><Relationship Id="rId20" Type="http://schemas.openxmlformats.org/officeDocument/2006/relationships/tags" Target="../tags/tag1069.xml"/><Relationship Id="rId29" Type="http://schemas.openxmlformats.org/officeDocument/2006/relationships/tags" Target="../tags/tag1078.xml"/><Relationship Id="rId41" Type="http://schemas.openxmlformats.org/officeDocument/2006/relationships/tags" Target="../tags/tag1090.xml"/><Relationship Id="rId1" Type="http://schemas.openxmlformats.org/officeDocument/2006/relationships/tags" Target="../tags/tag1050.xml"/><Relationship Id="rId6" Type="http://schemas.openxmlformats.org/officeDocument/2006/relationships/tags" Target="../tags/tag1055.xml"/><Relationship Id="rId11" Type="http://schemas.openxmlformats.org/officeDocument/2006/relationships/tags" Target="../tags/tag1060.xml"/><Relationship Id="rId24" Type="http://schemas.openxmlformats.org/officeDocument/2006/relationships/tags" Target="../tags/tag1073.xml"/><Relationship Id="rId32" Type="http://schemas.openxmlformats.org/officeDocument/2006/relationships/tags" Target="../tags/tag1081.xml"/><Relationship Id="rId37" Type="http://schemas.openxmlformats.org/officeDocument/2006/relationships/tags" Target="../tags/tag1086.xml"/><Relationship Id="rId40" Type="http://schemas.openxmlformats.org/officeDocument/2006/relationships/tags" Target="../tags/tag1089.xml"/><Relationship Id="rId45" Type="http://schemas.openxmlformats.org/officeDocument/2006/relationships/tags" Target="../tags/tag1094.xml"/><Relationship Id="rId5" Type="http://schemas.openxmlformats.org/officeDocument/2006/relationships/tags" Target="../tags/tag1054.xml"/><Relationship Id="rId15" Type="http://schemas.openxmlformats.org/officeDocument/2006/relationships/tags" Target="../tags/tag1064.xml"/><Relationship Id="rId23" Type="http://schemas.openxmlformats.org/officeDocument/2006/relationships/tags" Target="../tags/tag1072.xml"/><Relationship Id="rId28" Type="http://schemas.openxmlformats.org/officeDocument/2006/relationships/tags" Target="../tags/tag1077.xml"/><Relationship Id="rId36" Type="http://schemas.openxmlformats.org/officeDocument/2006/relationships/tags" Target="../tags/tag1085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1059.xml"/><Relationship Id="rId19" Type="http://schemas.openxmlformats.org/officeDocument/2006/relationships/tags" Target="../tags/tag1068.xml"/><Relationship Id="rId31" Type="http://schemas.openxmlformats.org/officeDocument/2006/relationships/tags" Target="../tags/tag1080.xml"/><Relationship Id="rId44" Type="http://schemas.openxmlformats.org/officeDocument/2006/relationships/tags" Target="../tags/tag1093.xml"/><Relationship Id="rId4" Type="http://schemas.openxmlformats.org/officeDocument/2006/relationships/tags" Target="../tags/tag1053.xml"/><Relationship Id="rId9" Type="http://schemas.openxmlformats.org/officeDocument/2006/relationships/tags" Target="../tags/tag1058.xml"/><Relationship Id="rId14" Type="http://schemas.openxmlformats.org/officeDocument/2006/relationships/tags" Target="../tags/tag1063.xml"/><Relationship Id="rId22" Type="http://schemas.openxmlformats.org/officeDocument/2006/relationships/tags" Target="../tags/tag1071.xml"/><Relationship Id="rId27" Type="http://schemas.openxmlformats.org/officeDocument/2006/relationships/tags" Target="../tags/tag1076.xml"/><Relationship Id="rId30" Type="http://schemas.openxmlformats.org/officeDocument/2006/relationships/tags" Target="../tags/tag1079.xml"/><Relationship Id="rId35" Type="http://schemas.openxmlformats.org/officeDocument/2006/relationships/tags" Target="../tags/tag1084.xml"/><Relationship Id="rId43" Type="http://schemas.openxmlformats.org/officeDocument/2006/relationships/tags" Target="../tags/tag1092.xml"/><Relationship Id="rId48" Type="http://schemas.openxmlformats.org/officeDocument/2006/relationships/tags" Target="../tags/tag1097.xml"/><Relationship Id="rId8" Type="http://schemas.openxmlformats.org/officeDocument/2006/relationships/tags" Target="../tags/tag1057.xm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tags" Target="../tags/tag1110.xml"/><Relationship Id="rId18" Type="http://schemas.openxmlformats.org/officeDocument/2006/relationships/tags" Target="../tags/tag1115.xml"/><Relationship Id="rId26" Type="http://schemas.openxmlformats.org/officeDocument/2006/relationships/tags" Target="../tags/tag1123.xml"/><Relationship Id="rId39" Type="http://schemas.openxmlformats.org/officeDocument/2006/relationships/tags" Target="../tags/tag1136.xml"/><Relationship Id="rId3" Type="http://schemas.openxmlformats.org/officeDocument/2006/relationships/tags" Target="../tags/tag1100.xml"/><Relationship Id="rId21" Type="http://schemas.openxmlformats.org/officeDocument/2006/relationships/tags" Target="../tags/tag1118.xml"/><Relationship Id="rId34" Type="http://schemas.openxmlformats.org/officeDocument/2006/relationships/tags" Target="../tags/tag1131.xml"/><Relationship Id="rId42" Type="http://schemas.openxmlformats.org/officeDocument/2006/relationships/tags" Target="../tags/tag1139.xml"/><Relationship Id="rId47" Type="http://schemas.openxmlformats.org/officeDocument/2006/relationships/tags" Target="../tags/tag1144.xml"/><Relationship Id="rId50" Type="http://schemas.openxmlformats.org/officeDocument/2006/relationships/notesSlide" Target="../notesSlides/notesSlide24.xml"/><Relationship Id="rId7" Type="http://schemas.openxmlformats.org/officeDocument/2006/relationships/tags" Target="../tags/tag1104.xml"/><Relationship Id="rId12" Type="http://schemas.openxmlformats.org/officeDocument/2006/relationships/tags" Target="../tags/tag1109.xml"/><Relationship Id="rId17" Type="http://schemas.openxmlformats.org/officeDocument/2006/relationships/tags" Target="../tags/tag1114.xml"/><Relationship Id="rId25" Type="http://schemas.openxmlformats.org/officeDocument/2006/relationships/tags" Target="../tags/tag1122.xml"/><Relationship Id="rId33" Type="http://schemas.openxmlformats.org/officeDocument/2006/relationships/tags" Target="../tags/tag1130.xml"/><Relationship Id="rId38" Type="http://schemas.openxmlformats.org/officeDocument/2006/relationships/tags" Target="../tags/tag1135.xml"/><Relationship Id="rId46" Type="http://schemas.openxmlformats.org/officeDocument/2006/relationships/tags" Target="../tags/tag1143.xml"/><Relationship Id="rId2" Type="http://schemas.openxmlformats.org/officeDocument/2006/relationships/tags" Target="../tags/tag1099.xml"/><Relationship Id="rId16" Type="http://schemas.openxmlformats.org/officeDocument/2006/relationships/tags" Target="../tags/tag1113.xml"/><Relationship Id="rId20" Type="http://schemas.openxmlformats.org/officeDocument/2006/relationships/tags" Target="../tags/tag1117.xml"/><Relationship Id="rId29" Type="http://schemas.openxmlformats.org/officeDocument/2006/relationships/tags" Target="../tags/tag1126.xml"/><Relationship Id="rId41" Type="http://schemas.openxmlformats.org/officeDocument/2006/relationships/tags" Target="../tags/tag1138.xml"/><Relationship Id="rId1" Type="http://schemas.openxmlformats.org/officeDocument/2006/relationships/tags" Target="../tags/tag1098.xml"/><Relationship Id="rId6" Type="http://schemas.openxmlformats.org/officeDocument/2006/relationships/tags" Target="../tags/tag1103.xml"/><Relationship Id="rId11" Type="http://schemas.openxmlformats.org/officeDocument/2006/relationships/tags" Target="../tags/tag1108.xml"/><Relationship Id="rId24" Type="http://schemas.openxmlformats.org/officeDocument/2006/relationships/tags" Target="../tags/tag1121.xml"/><Relationship Id="rId32" Type="http://schemas.openxmlformats.org/officeDocument/2006/relationships/tags" Target="../tags/tag1129.xml"/><Relationship Id="rId37" Type="http://schemas.openxmlformats.org/officeDocument/2006/relationships/tags" Target="../tags/tag1134.xml"/><Relationship Id="rId40" Type="http://schemas.openxmlformats.org/officeDocument/2006/relationships/tags" Target="../tags/tag1137.xml"/><Relationship Id="rId45" Type="http://schemas.openxmlformats.org/officeDocument/2006/relationships/tags" Target="../tags/tag1142.xml"/><Relationship Id="rId5" Type="http://schemas.openxmlformats.org/officeDocument/2006/relationships/tags" Target="../tags/tag1102.xml"/><Relationship Id="rId15" Type="http://schemas.openxmlformats.org/officeDocument/2006/relationships/tags" Target="../tags/tag1112.xml"/><Relationship Id="rId23" Type="http://schemas.openxmlformats.org/officeDocument/2006/relationships/tags" Target="../tags/tag1120.xml"/><Relationship Id="rId28" Type="http://schemas.openxmlformats.org/officeDocument/2006/relationships/tags" Target="../tags/tag1125.xml"/><Relationship Id="rId36" Type="http://schemas.openxmlformats.org/officeDocument/2006/relationships/tags" Target="../tags/tag1133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1107.xml"/><Relationship Id="rId19" Type="http://schemas.openxmlformats.org/officeDocument/2006/relationships/tags" Target="../tags/tag1116.xml"/><Relationship Id="rId31" Type="http://schemas.openxmlformats.org/officeDocument/2006/relationships/tags" Target="../tags/tag1128.xml"/><Relationship Id="rId44" Type="http://schemas.openxmlformats.org/officeDocument/2006/relationships/tags" Target="../tags/tag1141.xml"/><Relationship Id="rId4" Type="http://schemas.openxmlformats.org/officeDocument/2006/relationships/tags" Target="../tags/tag1101.xml"/><Relationship Id="rId9" Type="http://schemas.openxmlformats.org/officeDocument/2006/relationships/tags" Target="../tags/tag1106.xml"/><Relationship Id="rId14" Type="http://schemas.openxmlformats.org/officeDocument/2006/relationships/tags" Target="../tags/tag1111.xml"/><Relationship Id="rId22" Type="http://schemas.openxmlformats.org/officeDocument/2006/relationships/tags" Target="../tags/tag1119.xml"/><Relationship Id="rId27" Type="http://schemas.openxmlformats.org/officeDocument/2006/relationships/tags" Target="../tags/tag1124.xml"/><Relationship Id="rId30" Type="http://schemas.openxmlformats.org/officeDocument/2006/relationships/tags" Target="../tags/tag1127.xml"/><Relationship Id="rId35" Type="http://schemas.openxmlformats.org/officeDocument/2006/relationships/tags" Target="../tags/tag1132.xml"/><Relationship Id="rId43" Type="http://schemas.openxmlformats.org/officeDocument/2006/relationships/tags" Target="../tags/tag1140.xml"/><Relationship Id="rId48" Type="http://schemas.openxmlformats.org/officeDocument/2006/relationships/tags" Target="../tags/tag1145.xml"/><Relationship Id="rId8" Type="http://schemas.openxmlformats.org/officeDocument/2006/relationships/tags" Target="../tags/tag1105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1158.xml"/><Relationship Id="rId18" Type="http://schemas.openxmlformats.org/officeDocument/2006/relationships/tags" Target="../tags/tag1163.xml"/><Relationship Id="rId26" Type="http://schemas.openxmlformats.org/officeDocument/2006/relationships/tags" Target="../tags/tag1171.xml"/><Relationship Id="rId39" Type="http://schemas.openxmlformats.org/officeDocument/2006/relationships/tags" Target="../tags/tag1184.xml"/><Relationship Id="rId3" Type="http://schemas.openxmlformats.org/officeDocument/2006/relationships/tags" Target="../tags/tag1148.xml"/><Relationship Id="rId21" Type="http://schemas.openxmlformats.org/officeDocument/2006/relationships/tags" Target="../tags/tag1166.xml"/><Relationship Id="rId34" Type="http://schemas.openxmlformats.org/officeDocument/2006/relationships/tags" Target="../tags/tag1179.xml"/><Relationship Id="rId42" Type="http://schemas.openxmlformats.org/officeDocument/2006/relationships/tags" Target="../tags/tag1187.xml"/><Relationship Id="rId47" Type="http://schemas.openxmlformats.org/officeDocument/2006/relationships/tags" Target="../tags/tag1192.xml"/><Relationship Id="rId50" Type="http://schemas.openxmlformats.org/officeDocument/2006/relationships/notesSlide" Target="../notesSlides/notesSlide25.xml"/><Relationship Id="rId7" Type="http://schemas.openxmlformats.org/officeDocument/2006/relationships/tags" Target="../tags/tag1152.xml"/><Relationship Id="rId12" Type="http://schemas.openxmlformats.org/officeDocument/2006/relationships/tags" Target="../tags/tag1157.xml"/><Relationship Id="rId17" Type="http://schemas.openxmlformats.org/officeDocument/2006/relationships/tags" Target="../tags/tag1162.xml"/><Relationship Id="rId25" Type="http://schemas.openxmlformats.org/officeDocument/2006/relationships/tags" Target="../tags/tag1170.xml"/><Relationship Id="rId33" Type="http://schemas.openxmlformats.org/officeDocument/2006/relationships/tags" Target="../tags/tag1178.xml"/><Relationship Id="rId38" Type="http://schemas.openxmlformats.org/officeDocument/2006/relationships/tags" Target="../tags/tag1183.xml"/><Relationship Id="rId46" Type="http://schemas.openxmlformats.org/officeDocument/2006/relationships/tags" Target="../tags/tag1191.xml"/><Relationship Id="rId2" Type="http://schemas.openxmlformats.org/officeDocument/2006/relationships/tags" Target="../tags/tag1147.xml"/><Relationship Id="rId16" Type="http://schemas.openxmlformats.org/officeDocument/2006/relationships/tags" Target="../tags/tag1161.xml"/><Relationship Id="rId20" Type="http://schemas.openxmlformats.org/officeDocument/2006/relationships/tags" Target="../tags/tag1165.xml"/><Relationship Id="rId29" Type="http://schemas.openxmlformats.org/officeDocument/2006/relationships/tags" Target="../tags/tag1174.xml"/><Relationship Id="rId41" Type="http://schemas.openxmlformats.org/officeDocument/2006/relationships/tags" Target="../tags/tag1186.xml"/><Relationship Id="rId1" Type="http://schemas.openxmlformats.org/officeDocument/2006/relationships/tags" Target="../tags/tag1146.xml"/><Relationship Id="rId6" Type="http://schemas.openxmlformats.org/officeDocument/2006/relationships/tags" Target="../tags/tag1151.xml"/><Relationship Id="rId11" Type="http://schemas.openxmlformats.org/officeDocument/2006/relationships/tags" Target="../tags/tag1156.xml"/><Relationship Id="rId24" Type="http://schemas.openxmlformats.org/officeDocument/2006/relationships/tags" Target="../tags/tag1169.xml"/><Relationship Id="rId32" Type="http://schemas.openxmlformats.org/officeDocument/2006/relationships/tags" Target="../tags/tag1177.xml"/><Relationship Id="rId37" Type="http://schemas.openxmlformats.org/officeDocument/2006/relationships/tags" Target="../tags/tag1182.xml"/><Relationship Id="rId40" Type="http://schemas.openxmlformats.org/officeDocument/2006/relationships/tags" Target="../tags/tag1185.xml"/><Relationship Id="rId45" Type="http://schemas.openxmlformats.org/officeDocument/2006/relationships/tags" Target="../tags/tag1190.xml"/><Relationship Id="rId5" Type="http://schemas.openxmlformats.org/officeDocument/2006/relationships/tags" Target="../tags/tag1150.xml"/><Relationship Id="rId15" Type="http://schemas.openxmlformats.org/officeDocument/2006/relationships/tags" Target="../tags/tag1160.xml"/><Relationship Id="rId23" Type="http://schemas.openxmlformats.org/officeDocument/2006/relationships/tags" Target="../tags/tag1168.xml"/><Relationship Id="rId28" Type="http://schemas.openxmlformats.org/officeDocument/2006/relationships/tags" Target="../tags/tag1173.xml"/><Relationship Id="rId36" Type="http://schemas.openxmlformats.org/officeDocument/2006/relationships/tags" Target="../tags/tag1181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1155.xml"/><Relationship Id="rId19" Type="http://schemas.openxmlformats.org/officeDocument/2006/relationships/tags" Target="../tags/tag1164.xml"/><Relationship Id="rId31" Type="http://schemas.openxmlformats.org/officeDocument/2006/relationships/tags" Target="../tags/tag1176.xml"/><Relationship Id="rId44" Type="http://schemas.openxmlformats.org/officeDocument/2006/relationships/tags" Target="../tags/tag1189.xml"/><Relationship Id="rId4" Type="http://schemas.openxmlformats.org/officeDocument/2006/relationships/tags" Target="../tags/tag1149.xml"/><Relationship Id="rId9" Type="http://schemas.openxmlformats.org/officeDocument/2006/relationships/tags" Target="../tags/tag1154.xml"/><Relationship Id="rId14" Type="http://schemas.openxmlformats.org/officeDocument/2006/relationships/tags" Target="../tags/tag1159.xml"/><Relationship Id="rId22" Type="http://schemas.openxmlformats.org/officeDocument/2006/relationships/tags" Target="../tags/tag1167.xml"/><Relationship Id="rId27" Type="http://schemas.openxmlformats.org/officeDocument/2006/relationships/tags" Target="../tags/tag1172.xml"/><Relationship Id="rId30" Type="http://schemas.openxmlformats.org/officeDocument/2006/relationships/tags" Target="../tags/tag1175.xml"/><Relationship Id="rId35" Type="http://schemas.openxmlformats.org/officeDocument/2006/relationships/tags" Target="../tags/tag1180.xml"/><Relationship Id="rId43" Type="http://schemas.openxmlformats.org/officeDocument/2006/relationships/tags" Target="../tags/tag1188.xml"/><Relationship Id="rId48" Type="http://schemas.openxmlformats.org/officeDocument/2006/relationships/tags" Target="../tags/tag1193.xml"/><Relationship Id="rId8" Type="http://schemas.openxmlformats.org/officeDocument/2006/relationships/tags" Target="../tags/tag1153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tags" Target="../tags/tag1206.xml"/><Relationship Id="rId18" Type="http://schemas.openxmlformats.org/officeDocument/2006/relationships/tags" Target="../tags/tag1211.xml"/><Relationship Id="rId26" Type="http://schemas.openxmlformats.org/officeDocument/2006/relationships/tags" Target="../tags/tag1219.xml"/><Relationship Id="rId39" Type="http://schemas.openxmlformats.org/officeDocument/2006/relationships/tags" Target="../tags/tag1232.xml"/><Relationship Id="rId3" Type="http://schemas.openxmlformats.org/officeDocument/2006/relationships/tags" Target="../tags/tag1196.xml"/><Relationship Id="rId21" Type="http://schemas.openxmlformats.org/officeDocument/2006/relationships/tags" Target="../tags/tag1214.xml"/><Relationship Id="rId34" Type="http://schemas.openxmlformats.org/officeDocument/2006/relationships/tags" Target="../tags/tag1227.xml"/><Relationship Id="rId42" Type="http://schemas.openxmlformats.org/officeDocument/2006/relationships/tags" Target="../tags/tag1235.xml"/><Relationship Id="rId47" Type="http://schemas.openxmlformats.org/officeDocument/2006/relationships/tags" Target="../tags/tag1240.xml"/><Relationship Id="rId7" Type="http://schemas.openxmlformats.org/officeDocument/2006/relationships/tags" Target="../tags/tag1200.xml"/><Relationship Id="rId12" Type="http://schemas.openxmlformats.org/officeDocument/2006/relationships/tags" Target="../tags/tag1205.xml"/><Relationship Id="rId17" Type="http://schemas.openxmlformats.org/officeDocument/2006/relationships/tags" Target="../tags/tag1210.xml"/><Relationship Id="rId25" Type="http://schemas.openxmlformats.org/officeDocument/2006/relationships/tags" Target="../tags/tag1218.xml"/><Relationship Id="rId33" Type="http://schemas.openxmlformats.org/officeDocument/2006/relationships/tags" Target="../tags/tag1226.xml"/><Relationship Id="rId38" Type="http://schemas.openxmlformats.org/officeDocument/2006/relationships/tags" Target="../tags/tag1231.xml"/><Relationship Id="rId46" Type="http://schemas.openxmlformats.org/officeDocument/2006/relationships/tags" Target="../tags/tag1239.xml"/><Relationship Id="rId2" Type="http://schemas.openxmlformats.org/officeDocument/2006/relationships/tags" Target="../tags/tag1195.xml"/><Relationship Id="rId16" Type="http://schemas.openxmlformats.org/officeDocument/2006/relationships/tags" Target="../tags/tag1209.xml"/><Relationship Id="rId20" Type="http://schemas.openxmlformats.org/officeDocument/2006/relationships/tags" Target="../tags/tag1213.xml"/><Relationship Id="rId29" Type="http://schemas.openxmlformats.org/officeDocument/2006/relationships/tags" Target="../tags/tag1222.xml"/><Relationship Id="rId41" Type="http://schemas.openxmlformats.org/officeDocument/2006/relationships/tags" Target="../tags/tag1234.xml"/><Relationship Id="rId1" Type="http://schemas.openxmlformats.org/officeDocument/2006/relationships/tags" Target="../tags/tag1194.xml"/><Relationship Id="rId6" Type="http://schemas.openxmlformats.org/officeDocument/2006/relationships/tags" Target="../tags/tag1199.xml"/><Relationship Id="rId11" Type="http://schemas.openxmlformats.org/officeDocument/2006/relationships/tags" Target="../tags/tag1204.xml"/><Relationship Id="rId24" Type="http://schemas.openxmlformats.org/officeDocument/2006/relationships/tags" Target="../tags/tag1217.xml"/><Relationship Id="rId32" Type="http://schemas.openxmlformats.org/officeDocument/2006/relationships/tags" Target="../tags/tag1225.xml"/><Relationship Id="rId37" Type="http://schemas.openxmlformats.org/officeDocument/2006/relationships/tags" Target="../tags/tag1230.xml"/><Relationship Id="rId40" Type="http://schemas.openxmlformats.org/officeDocument/2006/relationships/tags" Target="../tags/tag1233.xml"/><Relationship Id="rId45" Type="http://schemas.openxmlformats.org/officeDocument/2006/relationships/tags" Target="../tags/tag1238.xml"/><Relationship Id="rId5" Type="http://schemas.openxmlformats.org/officeDocument/2006/relationships/tags" Target="../tags/tag1198.xml"/><Relationship Id="rId15" Type="http://schemas.openxmlformats.org/officeDocument/2006/relationships/tags" Target="../tags/tag1208.xml"/><Relationship Id="rId23" Type="http://schemas.openxmlformats.org/officeDocument/2006/relationships/tags" Target="../tags/tag1216.xml"/><Relationship Id="rId28" Type="http://schemas.openxmlformats.org/officeDocument/2006/relationships/tags" Target="../tags/tag1221.xml"/><Relationship Id="rId36" Type="http://schemas.openxmlformats.org/officeDocument/2006/relationships/tags" Target="../tags/tag1229.xml"/><Relationship Id="rId49" Type="http://schemas.openxmlformats.org/officeDocument/2006/relationships/notesSlide" Target="../notesSlides/notesSlide26.xml"/><Relationship Id="rId10" Type="http://schemas.openxmlformats.org/officeDocument/2006/relationships/tags" Target="../tags/tag1203.xml"/><Relationship Id="rId19" Type="http://schemas.openxmlformats.org/officeDocument/2006/relationships/tags" Target="../tags/tag1212.xml"/><Relationship Id="rId31" Type="http://schemas.openxmlformats.org/officeDocument/2006/relationships/tags" Target="../tags/tag1224.xml"/><Relationship Id="rId44" Type="http://schemas.openxmlformats.org/officeDocument/2006/relationships/tags" Target="../tags/tag1237.xml"/><Relationship Id="rId4" Type="http://schemas.openxmlformats.org/officeDocument/2006/relationships/tags" Target="../tags/tag1197.xml"/><Relationship Id="rId9" Type="http://schemas.openxmlformats.org/officeDocument/2006/relationships/tags" Target="../tags/tag1202.xml"/><Relationship Id="rId14" Type="http://schemas.openxmlformats.org/officeDocument/2006/relationships/tags" Target="../tags/tag1207.xml"/><Relationship Id="rId22" Type="http://schemas.openxmlformats.org/officeDocument/2006/relationships/tags" Target="../tags/tag1215.xml"/><Relationship Id="rId27" Type="http://schemas.openxmlformats.org/officeDocument/2006/relationships/tags" Target="../tags/tag1220.xml"/><Relationship Id="rId30" Type="http://schemas.openxmlformats.org/officeDocument/2006/relationships/tags" Target="../tags/tag1223.xml"/><Relationship Id="rId35" Type="http://schemas.openxmlformats.org/officeDocument/2006/relationships/tags" Target="../tags/tag1228.xml"/><Relationship Id="rId43" Type="http://schemas.openxmlformats.org/officeDocument/2006/relationships/tags" Target="../tags/tag1236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1201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tags" Target="../tags/tag1253.xml"/><Relationship Id="rId18" Type="http://schemas.openxmlformats.org/officeDocument/2006/relationships/tags" Target="../tags/tag1258.xml"/><Relationship Id="rId26" Type="http://schemas.openxmlformats.org/officeDocument/2006/relationships/tags" Target="../tags/tag1266.xml"/><Relationship Id="rId39" Type="http://schemas.openxmlformats.org/officeDocument/2006/relationships/tags" Target="../tags/tag1279.xml"/><Relationship Id="rId3" Type="http://schemas.openxmlformats.org/officeDocument/2006/relationships/tags" Target="../tags/tag1243.xml"/><Relationship Id="rId21" Type="http://schemas.openxmlformats.org/officeDocument/2006/relationships/tags" Target="../tags/tag1261.xml"/><Relationship Id="rId34" Type="http://schemas.openxmlformats.org/officeDocument/2006/relationships/tags" Target="../tags/tag1274.xml"/><Relationship Id="rId42" Type="http://schemas.openxmlformats.org/officeDocument/2006/relationships/tags" Target="../tags/tag1282.xml"/><Relationship Id="rId47" Type="http://schemas.openxmlformats.org/officeDocument/2006/relationships/tags" Target="../tags/tag1287.xml"/><Relationship Id="rId7" Type="http://schemas.openxmlformats.org/officeDocument/2006/relationships/tags" Target="../tags/tag1247.xml"/><Relationship Id="rId12" Type="http://schemas.openxmlformats.org/officeDocument/2006/relationships/tags" Target="../tags/tag1252.xml"/><Relationship Id="rId17" Type="http://schemas.openxmlformats.org/officeDocument/2006/relationships/tags" Target="../tags/tag1257.xml"/><Relationship Id="rId25" Type="http://schemas.openxmlformats.org/officeDocument/2006/relationships/tags" Target="../tags/tag1265.xml"/><Relationship Id="rId33" Type="http://schemas.openxmlformats.org/officeDocument/2006/relationships/tags" Target="../tags/tag1273.xml"/><Relationship Id="rId38" Type="http://schemas.openxmlformats.org/officeDocument/2006/relationships/tags" Target="../tags/tag1278.xml"/><Relationship Id="rId46" Type="http://schemas.openxmlformats.org/officeDocument/2006/relationships/tags" Target="../tags/tag1286.xml"/><Relationship Id="rId2" Type="http://schemas.openxmlformats.org/officeDocument/2006/relationships/tags" Target="../tags/tag1242.xml"/><Relationship Id="rId16" Type="http://schemas.openxmlformats.org/officeDocument/2006/relationships/tags" Target="../tags/tag1256.xml"/><Relationship Id="rId20" Type="http://schemas.openxmlformats.org/officeDocument/2006/relationships/tags" Target="../tags/tag1260.xml"/><Relationship Id="rId29" Type="http://schemas.openxmlformats.org/officeDocument/2006/relationships/tags" Target="../tags/tag1269.xml"/><Relationship Id="rId41" Type="http://schemas.openxmlformats.org/officeDocument/2006/relationships/tags" Target="../tags/tag1281.xml"/><Relationship Id="rId1" Type="http://schemas.openxmlformats.org/officeDocument/2006/relationships/tags" Target="../tags/tag1241.xml"/><Relationship Id="rId6" Type="http://schemas.openxmlformats.org/officeDocument/2006/relationships/tags" Target="../tags/tag1246.xml"/><Relationship Id="rId11" Type="http://schemas.openxmlformats.org/officeDocument/2006/relationships/tags" Target="../tags/tag1251.xml"/><Relationship Id="rId24" Type="http://schemas.openxmlformats.org/officeDocument/2006/relationships/tags" Target="../tags/tag1264.xml"/><Relationship Id="rId32" Type="http://schemas.openxmlformats.org/officeDocument/2006/relationships/tags" Target="../tags/tag1272.xml"/><Relationship Id="rId37" Type="http://schemas.openxmlformats.org/officeDocument/2006/relationships/tags" Target="../tags/tag1277.xml"/><Relationship Id="rId40" Type="http://schemas.openxmlformats.org/officeDocument/2006/relationships/tags" Target="../tags/tag1280.xml"/><Relationship Id="rId45" Type="http://schemas.openxmlformats.org/officeDocument/2006/relationships/tags" Target="../tags/tag1285.xml"/><Relationship Id="rId5" Type="http://schemas.openxmlformats.org/officeDocument/2006/relationships/tags" Target="../tags/tag1245.xml"/><Relationship Id="rId15" Type="http://schemas.openxmlformats.org/officeDocument/2006/relationships/tags" Target="../tags/tag1255.xml"/><Relationship Id="rId23" Type="http://schemas.openxmlformats.org/officeDocument/2006/relationships/tags" Target="../tags/tag1263.xml"/><Relationship Id="rId28" Type="http://schemas.openxmlformats.org/officeDocument/2006/relationships/tags" Target="../tags/tag1268.xml"/><Relationship Id="rId36" Type="http://schemas.openxmlformats.org/officeDocument/2006/relationships/tags" Target="../tags/tag1276.xml"/><Relationship Id="rId49" Type="http://schemas.openxmlformats.org/officeDocument/2006/relationships/notesSlide" Target="../notesSlides/notesSlide27.xml"/><Relationship Id="rId10" Type="http://schemas.openxmlformats.org/officeDocument/2006/relationships/tags" Target="../tags/tag1250.xml"/><Relationship Id="rId19" Type="http://schemas.openxmlformats.org/officeDocument/2006/relationships/tags" Target="../tags/tag1259.xml"/><Relationship Id="rId31" Type="http://schemas.openxmlformats.org/officeDocument/2006/relationships/tags" Target="../tags/tag1271.xml"/><Relationship Id="rId44" Type="http://schemas.openxmlformats.org/officeDocument/2006/relationships/tags" Target="../tags/tag1284.xml"/><Relationship Id="rId4" Type="http://schemas.openxmlformats.org/officeDocument/2006/relationships/tags" Target="../tags/tag1244.xml"/><Relationship Id="rId9" Type="http://schemas.openxmlformats.org/officeDocument/2006/relationships/tags" Target="../tags/tag1249.xml"/><Relationship Id="rId14" Type="http://schemas.openxmlformats.org/officeDocument/2006/relationships/tags" Target="../tags/tag1254.xml"/><Relationship Id="rId22" Type="http://schemas.openxmlformats.org/officeDocument/2006/relationships/tags" Target="../tags/tag1262.xml"/><Relationship Id="rId27" Type="http://schemas.openxmlformats.org/officeDocument/2006/relationships/tags" Target="../tags/tag1267.xml"/><Relationship Id="rId30" Type="http://schemas.openxmlformats.org/officeDocument/2006/relationships/tags" Target="../tags/tag1270.xml"/><Relationship Id="rId35" Type="http://schemas.openxmlformats.org/officeDocument/2006/relationships/tags" Target="../tags/tag1275.xml"/><Relationship Id="rId43" Type="http://schemas.openxmlformats.org/officeDocument/2006/relationships/tags" Target="../tags/tag1283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1248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tags" Target="../tags/tag1300.xml"/><Relationship Id="rId18" Type="http://schemas.openxmlformats.org/officeDocument/2006/relationships/tags" Target="../tags/tag1305.xml"/><Relationship Id="rId26" Type="http://schemas.openxmlformats.org/officeDocument/2006/relationships/tags" Target="../tags/tag1313.xml"/><Relationship Id="rId39" Type="http://schemas.openxmlformats.org/officeDocument/2006/relationships/tags" Target="../tags/tag1326.xml"/><Relationship Id="rId3" Type="http://schemas.openxmlformats.org/officeDocument/2006/relationships/tags" Target="../tags/tag1290.xml"/><Relationship Id="rId21" Type="http://schemas.openxmlformats.org/officeDocument/2006/relationships/tags" Target="../tags/tag1308.xml"/><Relationship Id="rId34" Type="http://schemas.openxmlformats.org/officeDocument/2006/relationships/tags" Target="../tags/tag1321.xml"/><Relationship Id="rId42" Type="http://schemas.openxmlformats.org/officeDocument/2006/relationships/tags" Target="../tags/tag1329.xml"/><Relationship Id="rId47" Type="http://schemas.openxmlformats.org/officeDocument/2006/relationships/tags" Target="../tags/tag1334.xml"/><Relationship Id="rId50" Type="http://schemas.openxmlformats.org/officeDocument/2006/relationships/notesSlide" Target="../notesSlides/notesSlide28.xml"/><Relationship Id="rId7" Type="http://schemas.openxmlformats.org/officeDocument/2006/relationships/tags" Target="../tags/tag1294.xml"/><Relationship Id="rId12" Type="http://schemas.openxmlformats.org/officeDocument/2006/relationships/tags" Target="../tags/tag1299.xml"/><Relationship Id="rId17" Type="http://schemas.openxmlformats.org/officeDocument/2006/relationships/tags" Target="../tags/tag1304.xml"/><Relationship Id="rId25" Type="http://schemas.openxmlformats.org/officeDocument/2006/relationships/tags" Target="../tags/tag1312.xml"/><Relationship Id="rId33" Type="http://schemas.openxmlformats.org/officeDocument/2006/relationships/tags" Target="../tags/tag1320.xml"/><Relationship Id="rId38" Type="http://schemas.openxmlformats.org/officeDocument/2006/relationships/tags" Target="../tags/tag1325.xml"/><Relationship Id="rId46" Type="http://schemas.openxmlformats.org/officeDocument/2006/relationships/tags" Target="../tags/tag1333.xml"/><Relationship Id="rId2" Type="http://schemas.openxmlformats.org/officeDocument/2006/relationships/tags" Target="../tags/tag1289.xml"/><Relationship Id="rId16" Type="http://schemas.openxmlformats.org/officeDocument/2006/relationships/tags" Target="../tags/tag1303.xml"/><Relationship Id="rId20" Type="http://schemas.openxmlformats.org/officeDocument/2006/relationships/tags" Target="../tags/tag1307.xml"/><Relationship Id="rId29" Type="http://schemas.openxmlformats.org/officeDocument/2006/relationships/tags" Target="../tags/tag1316.xml"/><Relationship Id="rId41" Type="http://schemas.openxmlformats.org/officeDocument/2006/relationships/tags" Target="../tags/tag1328.xml"/><Relationship Id="rId1" Type="http://schemas.openxmlformats.org/officeDocument/2006/relationships/tags" Target="../tags/tag1288.xml"/><Relationship Id="rId6" Type="http://schemas.openxmlformats.org/officeDocument/2006/relationships/tags" Target="../tags/tag1293.xml"/><Relationship Id="rId11" Type="http://schemas.openxmlformats.org/officeDocument/2006/relationships/tags" Target="../tags/tag1298.xml"/><Relationship Id="rId24" Type="http://schemas.openxmlformats.org/officeDocument/2006/relationships/tags" Target="../tags/tag1311.xml"/><Relationship Id="rId32" Type="http://schemas.openxmlformats.org/officeDocument/2006/relationships/tags" Target="../tags/tag1319.xml"/><Relationship Id="rId37" Type="http://schemas.openxmlformats.org/officeDocument/2006/relationships/tags" Target="../tags/tag1324.xml"/><Relationship Id="rId40" Type="http://schemas.openxmlformats.org/officeDocument/2006/relationships/tags" Target="../tags/tag1327.xml"/><Relationship Id="rId45" Type="http://schemas.openxmlformats.org/officeDocument/2006/relationships/tags" Target="../tags/tag1332.xml"/><Relationship Id="rId5" Type="http://schemas.openxmlformats.org/officeDocument/2006/relationships/tags" Target="../tags/tag1292.xml"/><Relationship Id="rId15" Type="http://schemas.openxmlformats.org/officeDocument/2006/relationships/tags" Target="../tags/tag1302.xml"/><Relationship Id="rId23" Type="http://schemas.openxmlformats.org/officeDocument/2006/relationships/tags" Target="../tags/tag1310.xml"/><Relationship Id="rId28" Type="http://schemas.openxmlformats.org/officeDocument/2006/relationships/tags" Target="../tags/tag1315.xml"/><Relationship Id="rId36" Type="http://schemas.openxmlformats.org/officeDocument/2006/relationships/tags" Target="../tags/tag1323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1297.xml"/><Relationship Id="rId19" Type="http://schemas.openxmlformats.org/officeDocument/2006/relationships/tags" Target="../tags/tag1306.xml"/><Relationship Id="rId31" Type="http://schemas.openxmlformats.org/officeDocument/2006/relationships/tags" Target="../tags/tag1318.xml"/><Relationship Id="rId44" Type="http://schemas.openxmlformats.org/officeDocument/2006/relationships/tags" Target="../tags/tag1331.xml"/><Relationship Id="rId4" Type="http://schemas.openxmlformats.org/officeDocument/2006/relationships/tags" Target="../tags/tag1291.xml"/><Relationship Id="rId9" Type="http://schemas.openxmlformats.org/officeDocument/2006/relationships/tags" Target="../tags/tag1296.xml"/><Relationship Id="rId14" Type="http://schemas.openxmlformats.org/officeDocument/2006/relationships/tags" Target="../tags/tag1301.xml"/><Relationship Id="rId22" Type="http://schemas.openxmlformats.org/officeDocument/2006/relationships/tags" Target="../tags/tag1309.xml"/><Relationship Id="rId27" Type="http://schemas.openxmlformats.org/officeDocument/2006/relationships/tags" Target="../tags/tag1314.xml"/><Relationship Id="rId30" Type="http://schemas.openxmlformats.org/officeDocument/2006/relationships/tags" Target="../tags/tag1317.xml"/><Relationship Id="rId35" Type="http://schemas.openxmlformats.org/officeDocument/2006/relationships/tags" Target="../tags/tag1322.xml"/><Relationship Id="rId43" Type="http://schemas.openxmlformats.org/officeDocument/2006/relationships/tags" Target="../tags/tag1330.xml"/><Relationship Id="rId48" Type="http://schemas.openxmlformats.org/officeDocument/2006/relationships/tags" Target="../tags/tag1335.xml"/><Relationship Id="rId8" Type="http://schemas.openxmlformats.org/officeDocument/2006/relationships/tags" Target="../tags/tag1295.xml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tags" Target="../tags/tag1348.xml"/><Relationship Id="rId18" Type="http://schemas.openxmlformats.org/officeDocument/2006/relationships/tags" Target="../tags/tag1353.xml"/><Relationship Id="rId26" Type="http://schemas.openxmlformats.org/officeDocument/2006/relationships/tags" Target="../tags/tag1361.xml"/><Relationship Id="rId39" Type="http://schemas.openxmlformats.org/officeDocument/2006/relationships/tags" Target="../tags/tag1374.xml"/><Relationship Id="rId3" Type="http://schemas.openxmlformats.org/officeDocument/2006/relationships/tags" Target="../tags/tag1338.xml"/><Relationship Id="rId21" Type="http://schemas.openxmlformats.org/officeDocument/2006/relationships/tags" Target="../tags/tag1356.xml"/><Relationship Id="rId34" Type="http://schemas.openxmlformats.org/officeDocument/2006/relationships/tags" Target="../tags/tag1369.xml"/><Relationship Id="rId42" Type="http://schemas.openxmlformats.org/officeDocument/2006/relationships/tags" Target="../tags/tag1377.xml"/><Relationship Id="rId47" Type="http://schemas.openxmlformats.org/officeDocument/2006/relationships/tags" Target="../tags/tag1382.xml"/><Relationship Id="rId7" Type="http://schemas.openxmlformats.org/officeDocument/2006/relationships/tags" Target="../tags/tag1342.xml"/><Relationship Id="rId12" Type="http://schemas.openxmlformats.org/officeDocument/2006/relationships/tags" Target="../tags/tag1347.xml"/><Relationship Id="rId17" Type="http://schemas.openxmlformats.org/officeDocument/2006/relationships/tags" Target="../tags/tag1352.xml"/><Relationship Id="rId25" Type="http://schemas.openxmlformats.org/officeDocument/2006/relationships/tags" Target="../tags/tag1360.xml"/><Relationship Id="rId33" Type="http://schemas.openxmlformats.org/officeDocument/2006/relationships/tags" Target="../tags/tag1368.xml"/><Relationship Id="rId38" Type="http://schemas.openxmlformats.org/officeDocument/2006/relationships/tags" Target="../tags/tag1373.xml"/><Relationship Id="rId46" Type="http://schemas.openxmlformats.org/officeDocument/2006/relationships/tags" Target="../tags/tag1381.xml"/><Relationship Id="rId2" Type="http://schemas.openxmlformats.org/officeDocument/2006/relationships/tags" Target="../tags/tag1337.xml"/><Relationship Id="rId16" Type="http://schemas.openxmlformats.org/officeDocument/2006/relationships/tags" Target="../tags/tag1351.xml"/><Relationship Id="rId20" Type="http://schemas.openxmlformats.org/officeDocument/2006/relationships/tags" Target="../tags/tag1355.xml"/><Relationship Id="rId29" Type="http://schemas.openxmlformats.org/officeDocument/2006/relationships/tags" Target="../tags/tag1364.xml"/><Relationship Id="rId41" Type="http://schemas.openxmlformats.org/officeDocument/2006/relationships/tags" Target="../tags/tag1376.xml"/><Relationship Id="rId1" Type="http://schemas.openxmlformats.org/officeDocument/2006/relationships/tags" Target="../tags/tag1336.xml"/><Relationship Id="rId6" Type="http://schemas.openxmlformats.org/officeDocument/2006/relationships/tags" Target="../tags/tag1341.xml"/><Relationship Id="rId11" Type="http://schemas.openxmlformats.org/officeDocument/2006/relationships/tags" Target="../tags/tag1346.xml"/><Relationship Id="rId24" Type="http://schemas.openxmlformats.org/officeDocument/2006/relationships/tags" Target="../tags/tag1359.xml"/><Relationship Id="rId32" Type="http://schemas.openxmlformats.org/officeDocument/2006/relationships/tags" Target="../tags/tag1367.xml"/><Relationship Id="rId37" Type="http://schemas.openxmlformats.org/officeDocument/2006/relationships/tags" Target="../tags/tag1372.xml"/><Relationship Id="rId40" Type="http://schemas.openxmlformats.org/officeDocument/2006/relationships/tags" Target="../tags/tag1375.xml"/><Relationship Id="rId45" Type="http://schemas.openxmlformats.org/officeDocument/2006/relationships/tags" Target="../tags/tag1380.xml"/><Relationship Id="rId5" Type="http://schemas.openxmlformats.org/officeDocument/2006/relationships/tags" Target="../tags/tag1340.xml"/><Relationship Id="rId15" Type="http://schemas.openxmlformats.org/officeDocument/2006/relationships/tags" Target="../tags/tag1350.xml"/><Relationship Id="rId23" Type="http://schemas.openxmlformats.org/officeDocument/2006/relationships/tags" Target="../tags/tag1358.xml"/><Relationship Id="rId28" Type="http://schemas.openxmlformats.org/officeDocument/2006/relationships/tags" Target="../tags/tag1363.xml"/><Relationship Id="rId36" Type="http://schemas.openxmlformats.org/officeDocument/2006/relationships/tags" Target="../tags/tag1371.xml"/><Relationship Id="rId49" Type="http://schemas.openxmlformats.org/officeDocument/2006/relationships/notesSlide" Target="../notesSlides/notesSlide29.xml"/><Relationship Id="rId10" Type="http://schemas.openxmlformats.org/officeDocument/2006/relationships/tags" Target="../tags/tag1345.xml"/><Relationship Id="rId19" Type="http://schemas.openxmlformats.org/officeDocument/2006/relationships/tags" Target="../tags/tag1354.xml"/><Relationship Id="rId31" Type="http://schemas.openxmlformats.org/officeDocument/2006/relationships/tags" Target="../tags/tag1366.xml"/><Relationship Id="rId44" Type="http://schemas.openxmlformats.org/officeDocument/2006/relationships/tags" Target="../tags/tag1379.xml"/><Relationship Id="rId4" Type="http://schemas.openxmlformats.org/officeDocument/2006/relationships/tags" Target="../tags/tag1339.xml"/><Relationship Id="rId9" Type="http://schemas.openxmlformats.org/officeDocument/2006/relationships/tags" Target="../tags/tag1344.xml"/><Relationship Id="rId14" Type="http://schemas.openxmlformats.org/officeDocument/2006/relationships/tags" Target="../tags/tag1349.xml"/><Relationship Id="rId22" Type="http://schemas.openxmlformats.org/officeDocument/2006/relationships/tags" Target="../tags/tag1357.xml"/><Relationship Id="rId27" Type="http://schemas.openxmlformats.org/officeDocument/2006/relationships/tags" Target="../tags/tag1362.xml"/><Relationship Id="rId30" Type="http://schemas.openxmlformats.org/officeDocument/2006/relationships/tags" Target="../tags/tag1365.xml"/><Relationship Id="rId35" Type="http://schemas.openxmlformats.org/officeDocument/2006/relationships/tags" Target="../tags/tag1370.xml"/><Relationship Id="rId43" Type="http://schemas.openxmlformats.org/officeDocument/2006/relationships/tags" Target="../tags/tag1378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1343.xml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tags" Target="../tags/tag1395.xml"/><Relationship Id="rId18" Type="http://schemas.openxmlformats.org/officeDocument/2006/relationships/tags" Target="../tags/tag1400.xml"/><Relationship Id="rId26" Type="http://schemas.openxmlformats.org/officeDocument/2006/relationships/tags" Target="../tags/tag1408.xml"/><Relationship Id="rId39" Type="http://schemas.openxmlformats.org/officeDocument/2006/relationships/tags" Target="../tags/tag1421.xml"/><Relationship Id="rId3" Type="http://schemas.openxmlformats.org/officeDocument/2006/relationships/tags" Target="../tags/tag1385.xml"/><Relationship Id="rId21" Type="http://schemas.openxmlformats.org/officeDocument/2006/relationships/tags" Target="../tags/tag1403.xml"/><Relationship Id="rId34" Type="http://schemas.openxmlformats.org/officeDocument/2006/relationships/tags" Target="../tags/tag1416.xml"/><Relationship Id="rId42" Type="http://schemas.openxmlformats.org/officeDocument/2006/relationships/tags" Target="../tags/tag1424.xml"/><Relationship Id="rId47" Type="http://schemas.openxmlformats.org/officeDocument/2006/relationships/tags" Target="../tags/tag1429.xml"/><Relationship Id="rId7" Type="http://schemas.openxmlformats.org/officeDocument/2006/relationships/tags" Target="../tags/tag1389.xml"/><Relationship Id="rId12" Type="http://schemas.openxmlformats.org/officeDocument/2006/relationships/tags" Target="../tags/tag1394.xml"/><Relationship Id="rId17" Type="http://schemas.openxmlformats.org/officeDocument/2006/relationships/tags" Target="../tags/tag1399.xml"/><Relationship Id="rId25" Type="http://schemas.openxmlformats.org/officeDocument/2006/relationships/tags" Target="../tags/tag1407.xml"/><Relationship Id="rId33" Type="http://schemas.openxmlformats.org/officeDocument/2006/relationships/tags" Target="../tags/tag1415.xml"/><Relationship Id="rId38" Type="http://schemas.openxmlformats.org/officeDocument/2006/relationships/tags" Target="../tags/tag1420.xml"/><Relationship Id="rId46" Type="http://schemas.openxmlformats.org/officeDocument/2006/relationships/tags" Target="../tags/tag1428.xml"/><Relationship Id="rId2" Type="http://schemas.openxmlformats.org/officeDocument/2006/relationships/tags" Target="../tags/tag1384.xml"/><Relationship Id="rId16" Type="http://schemas.openxmlformats.org/officeDocument/2006/relationships/tags" Target="../tags/tag1398.xml"/><Relationship Id="rId20" Type="http://schemas.openxmlformats.org/officeDocument/2006/relationships/tags" Target="../tags/tag1402.xml"/><Relationship Id="rId29" Type="http://schemas.openxmlformats.org/officeDocument/2006/relationships/tags" Target="../tags/tag1411.xml"/><Relationship Id="rId41" Type="http://schemas.openxmlformats.org/officeDocument/2006/relationships/tags" Target="../tags/tag1423.xml"/><Relationship Id="rId1" Type="http://schemas.openxmlformats.org/officeDocument/2006/relationships/tags" Target="../tags/tag1383.xml"/><Relationship Id="rId6" Type="http://schemas.openxmlformats.org/officeDocument/2006/relationships/tags" Target="../tags/tag1388.xml"/><Relationship Id="rId11" Type="http://schemas.openxmlformats.org/officeDocument/2006/relationships/tags" Target="../tags/tag1393.xml"/><Relationship Id="rId24" Type="http://schemas.openxmlformats.org/officeDocument/2006/relationships/tags" Target="../tags/tag1406.xml"/><Relationship Id="rId32" Type="http://schemas.openxmlformats.org/officeDocument/2006/relationships/tags" Target="../tags/tag1414.xml"/><Relationship Id="rId37" Type="http://schemas.openxmlformats.org/officeDocument/2006/relationships/tags" Target="../tags/tag1419.xml"/><Relationship Id="rId40" Type="http://schemas.openxmlformats.org/officeDocument/2006/relationships/tags" Target="../tags/tag1422.xml"/><Relationship Id="rId45" Type="http://schemas.openxmlformats.org/officeDocument/2006/relationships/tags" Target="../tags/tag1427.xml"/><Relationship Id="rId5" Type="http://schemas.openxmlformats.org/officeDocument/2006/relationships/tags" Target="../tags/tag1387.xml"/><Relationship Id="rId15" Type="http://schemas.openxmlformats.org/officeDocument/2006/relationships/tags" Target="../tags/tag1397.xml"/><Relationship Id="rId23" Type="http://schemas.openxmlformats.org/officeDocument/2006/relationships/tags" Target="../tags/tag1405.xml"/><Relationship Id="rId28" Type="http://schemas.openxmlformats.org/officeDocument/2006/relationships/tags" Target="../tags/tag1410.xml"/><Relationship Id="rId36" Type="http://schemas.openxmlformats.org/officeDocument/2006/relationships/tags" Target="../tags/tag1418.xml"/><Relationship Id="rId49" Type="http://schemas.openxmlformats.org/officeDocument/2006/relationships/notesSlide" Target="../notesSlides/notesSlide30.xml"/><Relationship Id="rId10" Type="http://schemas.openxmlformats.org/officeDocument/2006/relationships/tags" Target="../tags/tag1392.xml"/><Relationship Id="rId19" Type="http://schemas.openxmlformats.org/officeDocument/2006/relationships/tags" Target="../tags/tag1401.xml"/><Relationship Id="rId31" Type="http://schemas.openxmlformats.org/officeDocument/2006/relationships/tags" Target="../tags/tag1413.xml"/><Relationship Id="rId44" Type="http://schemas.openxmlformats.org/officeDocument/2006/relationships/tags" Target="../tags/tag1426.xml"/><Relationship Id="rId4" Type="http://schemas.openxmlformats.org/officeDocument/2006/relationships/tags" Target="../tags/tag1386.xml"/><Relationship Id="rId9" Type="http://schemas.openxmlformats.org/officeDocument/2006/relationships/tags" Target="../tags/tag1391.xml"/><Relationship Id="rId14" Type="http://schemas.openxmlformats.org/officeDocument/2006/relationships/tags" Target="../tags/tag1396.xml"/><Relationship Id="rId22" Type="http://schemas.openxmlformats.org/officeDocument/2006/relationships/tags" Target="../tags/tag1404.xml"/><Relationship Id="rId27" Type="http://schemas.openxmlformats.org/officeDocument/2006/relationships/tags" Target="../tags/tag1409.xml"/><Relationship Id="rId30" Type="http://schemas.openxmlformats.org/officeDocument/2006/relationships/tags" Target="../tags/tag1412.xml"/><Relationship Id="rId35" Type="http://schemas.openxmlformats.org/officeDocument/2006/relationships/tags" Target="../tags/tag1417.xml"/><Relationship Id="rId43" Type="http://schemas.openxmlformats.org/officeDocument/2006/relationships/tags" Target="../tags/tag1425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1390.xml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tags" Target="../tags/tag1442.xml"/><Relationship Id="rId18" Type="http://schemas.openxmlformats.org/officeDocument/2006/relationships/tags" Target="../tags/tag1447.xml"/><Relationship Id="rId26" Type="http://schemas.openxmlformats.org/officeDocument/2006/relationships/tags" Target="../tags/tag1455.xml"/><Relationship Id="rId39" Type="http://schemas.openxmlformats.org/officeDocument/2006/relationships/tags" Target="../tags/tag1468.xml"/><Relationship Id="rId3" Type="http://schemas.openxmlformats.org/officeDocument/2006/relationships/tags" Target="../tags/tag1432.xml"/><Relationship Id="rId21" Type="http://schemas.openxmlformats.org/officeDocument/2006/relationships/tags" Target="../tags/tag1450.xml"/><Relationship Id="rId34" Type="http://schemas.openxmlformats.org/officeDocument/2006/relationships/tags" Target="../tags/tag1463.xml"/><Relationship Id="rId42" Type="http://schemas.openxmlformats.org/officeDocument/2006/relationships/tags" Target="../tags/tag1471.xml"/><Relationship Id="rId47" Type="http://schemas.openxmlformats.org/officeDocument/2006/relationships/tags" Target="../tags/tag1476.xml"/><Relationship Id="rId50" Type="http://schemas.openxmlformats.org/officeDocument/2006/relationships/slideLayout" Target="../slideLayouts/slideLayout11.xml"/><Relationship Id="rId7" Type="http://schemas.openxmlformats.org/officeDocument/2006/relationships/tags" Target="../tags/tag1436.xml"/><Relationship Id="rId12" Type="http://schemas.openxmlformats.org/officeDocument/2006/relationships/tags" Target="../tags/tag1441.xml"/><Relationship Id="rId17" Type="http://schemas.openxmlformats.org/officeDocument/2006/relationships/tags" Target="../tags/tag1446.xml"/><Relationship Id="rId25" Type="http://schemas.openxmlformats.org/officeDocument/2006/relationships/tags" Target="../tags/tag1454.xml"/><Relationship Id="rId33" Type="http://schemas.openxmlformats.org/officeDocument/2006/relationships/tags" Target="../tags/tag1462.xml"/><Relationship Id="rId38" Type="http://schemas.openxmlformats.org/officeDocument/2006/relationships/tags" Target="../tags/tag1467.xml"/><Relationship Id="rId46" Type="http://schemas.openxmlformats.org/officeDocument/2006/relationships/tags" Target="../tags/tag1475.xml"/><Relationship Id="rId2" Type="http://schemas.openxmlformats.org/officeDocument/2006/relationships/tags" Target="../tags/tag1431.xml"/><Relationship Id="rId16" Type="http://schemas.openxmlformats.org/officeDocument/2006/relationships/tags" Target="../tags/tag1445.xml"/><Relationship Id="rId20" Type="http://schemas.openxmlformats.org/officeDocument/2006/relationships/tags" Target="../tags/tag1449.xml"/><Relationship Id="rId29" Type="http://schemas.openxmlformats.org/officeDocument/2006/relationships/tags" Target="../tags/tag1458.xml"/><Relationship Id="rId41" Type="http://schemas.openxmlformats.org/officeDocument/2006/relationships/tags" Target="../tags/tag1470.xml"/><Relationship Id="rId1" Type="http://schemas.openxmlformats.org/officeDocument/2006/relationships/tags" Target="../tags/tag1430.xml"/><Relationship Id="rId6" Type="http://schemas.openxmlformats.org/officeDocument/2006/relationships/tags" Target="../tags/tag1435.xml"/><Relationship Id="rId11" Type="http://schemas.openxmlformats.org/officeDocument/2006/relationships/tags" Target="../tags/tag1440.xml"/><Relationship Id="rId24" Type="http://schemas.openxmlformats.org/officeDocument/2006/relationships/tags" Target="../tags/tag1453.xml"/><Relationship Id="rId32" Type="http://schemas.openxmlformats.org/officeDocument/2006/relationships/tags" Target="../tags/tag1461.xml"/><Relationship Id="rId37" Type="http://schemas.openxmlformats.org/officeDocument/2006/relationships/tags" Target="../tags/tag1466.xml"/><Relationship Id="rId40" Type="http://schemas.openxmlformats.org/officeDocument/2006/relationships/tags" Target="../tags/tag1469.xml"/><Relationship Id="rId45" Type="http://schemas.openxmlformats.org/officeDocument/2006/relationships/tags" Target="../tags/tag1474.xml"/><Relationship Id="rId53" Type="http://schemas.openxmlformats.org/officeDocument/2006/relationships/image" Target="../media/image23.emf"/><Relationship Id="rId5" Type="http://schemas.openxmlformats.org/officeDocument/2006/relationships/tags" Target="../tags/tag1434.xml"/><Relationship Id="rId15" Type="http://schemas.openxmlformats.org/officeDocument/2006/relationships/tags" Target="../tags/tag1444.xml"/><Relationship Id="rId23" Type="http://schemas.openxmlformats.org/officeDocument/2006/relationships/tags" Target="../tags/tag1452.xml"/><Relationship Id="rId28" Type="http://schemas.openxmlformats.org/officeDocument/2006/relationships/tags" Target="../tags/tag1457.xml"/><Relationship Id="rId36" Type="http://schemas.openxmlformats.org/officeDocument/2006/relationships/tags" Target="../tags/tag1465.xml"/><Relationship Id="rId49" Type="http://schemas.openxmlformats.org/officeDocument/2006/relationships/tags" Target="../tags/tag1478.xml"/><Relationship Id="rId10" Type="http://schemas.openxmlformats.org/officeDocument/2006/relationships/tags" Target="../tags/tag1439.xml"/><Relationship Id="rId19" Type="http://schemas.openxmlformats.org/officeDocument/2006/relationships/tags" Target="../tags/tag1448.xml"/><Relationship Id="rId31" Type="http://schemas.openxmlformats.org/officeDocument/2006/relationships/tags" Target="../tags/tag1460.xml"/><Relationship Id="rId44" Type="http://schemas.openxmlformats.org/officeDocument/2006/relationships/tags" Target="../tags/tag1473.xml"/><Relationship Id="rId52" Type="http://schemas.openxmlformats.org/officeDocument/2006/relationships/customXml" Target="../ink/ink7.xml"/><Relationship Id="rId4" Type="http://schemas.openxmlformats.org/officeDocument/2006/relationships/tags" Target="../tags/tag1433.xml"/><Relationship Id="rId9" Type="http://schemas.openxmlformats.org/officeDocument/2006/relationships/tags" Target="../tags/tag1438.xml"/><Relationship Id="rId14" Type="http://schemas.openxmlformats.org/officeDocument/2006/relationships/tags" Target="../tags/tag1443.xml"/><Relationship Id="rId22" Type="http://schemas.openxmlformats.org/officeDocument/2006/relationships/tags" Target="../tags/tag1451.xml"/><Relationship Id="rId27" Type="http://schemas.openxmlformats.org/officeDocument/2006/relationships/tags" Target="../tags/tag1456.xml"/><Relationship Id="rId30" Type="http://schemas.openxmlformats.org/officeDocument/2006/relationships/tags" Target="../tags/tag1459.xml"/><Relationship Id="rId35" Type="http://schemas.openxmlformats.org/officeDocument/2006/relationships/tags" Target="../tags/tag1464.xml"/><Relationship Id="rId43" Type="http://schemas.openxmlformats.org/officeDocument/2006/relationships/tags" Target="../tags/tag1472.xml"/><Relationship Id="rId48" Type="http://schemas.openxmlformats.org/officeDocument/2006/relationships/tags" Target="../tags/tag1477.xml"/><Relationship Id="rId8" Type="http://schemas.openxmlformats.org/officeDocument/2006/relationships/tags" Target="../tags/tag1437.xml"/><Relationship Id="rId51" Type="http://schemas.openxmlformats.org/officeDocument/2006/relationships/notesSlide" Target="../notesSlides/notesSlide31.xml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tags" Target="../tags/tag1491.xml"/><Relationship Id="rId18" Type="http://schemas.openxmlformats.org/officeDocument/2006/relationships/tags" Target="../tags/tag1496.xml"/><Relationship Id="rId26" Type="http://schemas.openxmlformats.org/officeDocument/2006/relationships/tags" Target="../tags/tag1504.xml"/><Relationship Id="rId39" Type="http://schemas.openxmlformats.org/officeDocument/2006/relationships/tags" Target="../tags/tag1517.xml"/><Relationship Id="rId3" Type="http://schemas.openxmlformats.org/officeDocument/2006/relationships/tags" Target="../tags/tag1481.xml"/><Relationship Id="rId21" Type="http://schemas.openxmlformats.org/officeDocument/2006/relationships/tags" Target="../tags/tag1499.xml"/><Relationship Id="rId34" Type="http://schemas.openxmlformats.org/officeDocument/2006/relationships/tags" Target="../tags/tag1512.xml"/><Relationship Id="rId42" Type="http://schemas.openxmlformats.org/officeDocument/2006/relationships/tags" Target="../tags/tag1520.xml"/><Relationship Id="rId47" Type="http://schemas.openxmlformats.org/officeDocument/2006/relationships/tags" Target="../tags/tag1525.xml"/><Relationship Id="rId50" Type="http://schemas.openxmlformats.org/officeDocument/2006/relationships/notesSlide" Target="../notesSlides/notesSlide32.xml"/><Relationship Id="rId7" Type="http://schemas.openxmlformats.org/officeDocument/2006/relationships/tags" Target="../tags/tag1485.xml"/><Relationship Id="rId12" Type="http://schemas.openxmlformats.org/officeDocument/2006/relationships/tags" Target="../tags/tag1490.xml"/><Relationship Id="rId17" Type="http://schemas.openxmlformats.org/officeDocument/2006/relationships/tags" Target="../tags/tag1495.xml"/><Relationship Id="rId25" Type="http://schemas.openxmlformats.org/officeDocument/2006/relationships/tags" Target="../tags/tag1503.xml"/><Relationship Id="rId33" Type="http://schemas.openxmlformats.org/officeDocument/2006/relationships/tags" Target="../tags/tag1511.xml"/><Relationship Id="rId38" Type="http://schemas.openxmlformats.org/officeDocument/2006/relationships/tags" Target="../tags/tag1516.xml"/><Relationship Id="rId46" Type="http://schemas.openxmlformats.org/officeDocument/2006/relationships/tags" Target="../tags/tag1524.xml"/><Relationship Id="rId2" Type="http://schemas.openxmlformats.org/officeDocument/2006/relationships/tags" Target="../tags/tag1480.xml"/><Relationship Id="rId16" Type="http://schemas.openxmlformats.org/officeDocument/2006/relationships/tags" Target="../tags/tag1494.xml"/><Relationship Id="rId20" Type="http://schemas.openxmlformats.org/officeDocument/2006/relationships/tags" Target="../tags/tag1498.xml"/><Relationship Id="rId29" Type="http://schemas.openxmlformats.org/officeDocument/2006/relationships/tags" Target="../tags/tag1507.xml"/><Relationship Id="rId41" Type="http://schemas.openxmlformats.org/officeDocument/2006/relationships/tags" Target="../tags/tag1519.xml"/><Relationship Id="rId1" Type="http://schemas.openxmlformats.org/officeDocument/2006/relationships/tags" Target="../tags/tag1479.xml"/><Relationship Id="rId6" Type="http://schemas.openxmlformats.org/officeDocument/2006/relationships/tags" Target="../tags/tag1484.xml"/><Relationship Id="rId11" Type="http://schemas.openxmlformats.org/officeDocument/2006/relationships/tags" Target="../tags/tag1489.xml"/><Relationship Id="rId24" Type="http://schemas.openxmlformats.org/officeDocument/2006/relationships/tags" Target="../tags/tag1502.xml"/><Relationship Id="rId32" Type="http://schemas.openxmlformats.org/officeDocument/2006/relationships/tags" Target="../tags/tag1510.xml"/><Relationship Id="rId37" Type="http://schemas.openxmlformats.org/officeDocument/2006/relationships/tags" Target="../tags/tag1515.xml"/><Relationship Id="rId40" Type="http://schemas.openxmlformats.org/officeDocument/2006/relationships/tags" Target="../tags/tag1518.xml"/><Relationship Id="rId45" Type="http://schemas.openxmlformats.org/officeDocument/2006/relationships/tags" Target="../tags/tag1523.xml"/><Relationship Id="rId5" Type="http://schemas.openxmlformats.org/officeDocument/2006/relationships/tags" Target="../tags/tag1483.xml"/><Relationship Id="rId15" Type="http://schemas.openxmlformats.org/officeDocument/2006/relationships/tags" Target="../tags/tag1493.xml"/><Relationship Id="rId23" Type="http://schemas.openxmlformats.org/officeDocument/2006/relationships/tags" Target="../tags/tag1501.xml"/><Relationship Id="rId28" Type="http://schemas.openxmlformats.org/officeDocument/2006/relationships/tags" Target="../tags/tag1506.xml"/><Relationship Id="rId36" Type="http://schemas.openxmlformats.org/officeDocument/2006/relationships/tags" Target="../tags/tag1514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1488.xml"/><Relationship Id="rId19" Type="http://schemas.openxmlformats.org/officeDocument/2006/relationships/tags" Target="../tags/tag1497.xml"/><Relationship Id="rId31" Type="http://schemas.openxmlformats.org/officeDocument/2006/relationships/tags" Target="../tags/tag1509.xml"/><Relationship Id="rId44" Type="http://schemas.openxmlformats.org/officeDocument/2006/relationships/tags" Target="../tags/tag1522.xml"/><Relationship Id="rId4" Type="http://schemas.openxmlformats.org/officeDocument/2006/relationships/tags" Target="../tags/tag1482.xml"/><Relationship Id="rId9" Type="http://schemas.openxmlformats.org/officeDocument/2006/relationships/tags" Target="../tags/tag1487.xml"/><Relationship Id="rId14" Type="http://schemas.openxmlformats.org/officeDocument/2006/relationships/tags" Target="../tags/tag1492.xml"/><Relationship Id="rId22" Type="http://schemas.openxmlformats.org/officeDocument/2006/relationships/tags" Target="../tags/tag1500.xml"/><Relationship Id="rId27" Type="http://schemas.openxmlformats.org/officeDocument/2006/relationships/tags" Target="../tags/tag1505.xml"/><Relationship Id="rId30" Type="http://schemas.openxmlformats.org/officeDocument/2006/relationships/tags" Target="../tags/tag1508.xml"/><Relationship Id="rId35" Type="http://schemas.openxmlformats.org/officeDocument/2006/relationships/tags" Target="../tags/tag1513.xml"/><Relationship Id="rId43" Type="http://schemas.openxmlformats.org/officeDocument/2006/relationships/tags" Target="../tags/tag1521.xml"/><Relationship Id="rId48" Type="http://schemas.openxmlformats.org/officeDocument/2006/relationships/tags" Target="../tags/tag1526.xml"/><Relationship Id="rId8" Type="http://schemas.openxmlformats.org/officeDocument/2006/relationships/tags" Target="../tags/tag1486.xm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tags" Target="../tags/tag1539.xml"/><Relationship Id="rId18" Type="http://schemas.openxmlformats.org/officeDocument/2006/relationships/tags" Target="../tags/tag1544.xml"/><Relationship Id="rId26" Type="http://schemas.openxmlformats.org/officeDocument/2006/relationships/tags" Target="../tags/tag1552.xml"/><Relationship Id="rId39" Type="http://schemas.openxmlformats.org/officeDocument/2006/relationships/tags" Target="../tags/tag1565.xml"/><Relationship Id="rId3" Type="http://schemas.openxmlformats.org/officeDocument/2006/relationships/tags" Target="../tags/tag1529.xml"/><Relationship Id="rId21" Type="http://schemas.openxmlformats.org/officeDocument/2006/relationships/tags" Target="../tags/tag1547.xml"/><Relationship Id="rId34" Type="http://schemas.openxmlformats.org/officeDocument/2006/relationships/tags" Target="../tags/tag1560.xml"/><Relationship Id="rId42" Type="http://schemas.openxmlformats.org/officeDocument/2006/relationships/tags" Target="../tags/tag1568.xml"/><Relationship Id="rId47" Type="http://schemas.openxmlformats.org/officeDocument/2006/relationships/tags" Target="../tags/tag1573.xml"/><Relationship Id="rId50" Type="http://schemas.openxmlformats.org/officeDocument/2006/relationships/notesSlide" Target="../notesSlides/notesSlide33.xml"/><Relationship Id="rId7" Type="http://schemas.openxmlformats.org/officeDocument/2006/relationships/tags" Target="../tags/tag1533.xml"/><Relationship Id="rId12" Type="http://schemas.openxmlformats.org/officeDocument/2006/relationships/tags" Target="../tags/tag1538.xml"/><Relationship Id="rId17" Type="http://schemas.openxmlformats.org/officeDocument/2006/relationships/tags" Target="../tags/tag1543.xml"/><Relationship Id="rId25" Type="http://schemas.openxmlformats.org/officeDocument/2006/relationships/tags" Target="../tags/tag1551.xml"/><Relationship Id="rId33" Type="http://schemas.openxmlformats.org/officeDocument/2006/relationships/tags" Target="../tags/tag1559.xml"/><Relationship Id="rId38" Type="http://schemas.openxmlformats.org/officeDocument/2006/relationships/tags" Target="../tags/tag1564.xml"/><Relationship Id="rId46" Type="http://schemas.openxmlformats.org/officeDocument/2006/relationships/tags" Target="../tags/tag1572.xml"/><Relationship Id="rId2" Type="http://schemas.openxmlformats.org/officeDocument/2006/relationships/tags" Target="../tags/tag1528.xml"/><Relationship Id="rId16" Type="http://schemas.openxmlformats.org/officeDocument/2006/relationships/tags" Target="../tags/tag1542.xml"/><Relationship Id="rId20" Type="http://schemas.openxmlformats.org/officeDocument/2006/relationships/tags" Target="../tags/tag1546.xml"/><Relationship Id="rId29" Type="http://schemas.openxmlformats.org/officeDocument/2006/relationships/tags" Target="../tags/tag1555.xml"/><Relationship Id="rId41" Type="http://schemas.openxmlformats.org/officeDocument/2006/relationships/tags" Target="../tags/tag1567.xml"/><Relationship Id="rId1" Type="http://schemas.openxmlformats.org/officeDocument/2006/relationships/tags" Target="../tags/tag1527.xml"/><Relationship Id="rId6" Type="http://schemas.openxmlformats.org/officeDocument/2006/relationships/tags" Target="../tags/tag1532.xml"/><Relationship Id="rId11" Type="http://schemas.openxmlformats.org/officeDocument/2006/relationships/tags" Target="../tags/tag1537.xml"/><Relationship Id="rId24" Type="http://schemas.openxmlformats.org/officeDocument/2006/relationships/tags" Target="../tags/tag1550.xml"/><Relationship Id="rId32" Type="http://schemas.openxmlformats.org/officeDocument/2006/relationships/tags" Target="../tags/tag1558.xml"/><Relationship Id="rId37" Type="http://schemas.openxmlformats.org/officeDocument/2006/relationships/tags" Target="../tags/tag1563.xml"/><Relationship Id="rId40" Type="http://schemas.openxmlformats.org/officeDocument/2006/relationships/tags" Target="../tags/tag1566.xml"/><Relationship Id="rId45" Type="http://schemas.openxmlformats.org/officeDocument/2006/relationships/tags" Target="../tags/tag1571.xml"/><Relationship Id="rId5" Type="http://schemas.openxmlformats.org/officeDocument/2006/relationships/tags" Target="../tags/tag1531.xml"/><Relationship Id="rId15" Type="http://schemas.openxmlformats.org/officeDocument/2006/relationships/tags" Target="../tags/tag1541.xml"/><Relationship Id="rId23" Type="http://schemas.openxmlformats.org/officeDocument/2006/relationships/tags" Target="../tags/tag1549.xml"/><Relationship Id="rId28" Type="http://schemas.openxmlformats.org/officeDocument/2006/relationships/tags" Target="../tags/tag1554.xml"/><Relationship Id="rId36" Type="http://schemas.openxmlformats.org/officeDocument/2006/relationships/tags" Target="../tags/tag1562.xml"/><Relationship Id="rId49" Type="http://schemas.openxmlformats.org/officeDocument/2006/relationships/slideLayout" Target="../slideLayouts/slideLayout11.xml"/><Relationship Id="rId10" Type="http://schemas.openxmlformats.org/officeDocument/2006/relationships/tags" Target="../tags/tag1536.xml"/><Relationship Id="rId19" Type="http://schemas.openxmlformats.org/officeDocument/2006/relationships/tags" Target="../tags/tag1545.xml"/><Relationship Id="rId31" Type="http://schemas.openxmlformats.org/officeDocument/2006/relationships/tags" Target="../tags/tag1557.xml"/><Relationship Id="rId44" Type="http://schemas.openxmlformats.org/officeDocument/2006/relationships/tags" Target="../tags/tag1570.xml"/><Relationship Id="rId4" Type="http://schemas.openxmlformats.org/officeDocument/2006/relationships/tags" Target="../tags/tag1530.xml"/><Relationship Id="rId9" Type="http://schemas.openxmlformats.org/officeDocument/2006/relationships/tags" Target="../tags/tag1535.xml"/><Relationship Id="rId14" Type="http://schemas.openxmlformats.org/officeDocument/2006/relationships/tags" Target="../tags/tag1540.xml"/><Relationship Id="rId22" Type="http://schemas.openxmlformats.org/officeDocument/2006/relationships/tags" Target="../tags/tag1548.xml"/><Relationship Id="rId27" Type="http://schemas.openxmlformats.org/officeDocument/2006/relationships/tags" Target="../tags/tag1553.xml"/><Relationship Id="rId30" Type="http://schemas.openxmlformats.org/officeDocument/2006/relationships/tags" Target="../tags/tag1556.xml"/><Relationship Id="rId35" Type="http://schemas.openxmlformats.org/officeDocument/2006/relationships/tags" Target="../tags/tag1561.xml"/><Relationship Id="rId43" Type="http://schemas.openxmlformats.org/officeDocument/2006/relationships/tags" Target="../tags/tag1569.xml"/><Relationship Id="rId48" Type="http://schemas.openxmlformats.org/officeDocument/2006/relationships/tags" Target="../tags/tag1574.xml"/><Relationship Id="rId8" Type="http://schemas.openxmlformats.org/officeDocument/2006/relationships/tags" Target="../tags/tag1534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tags" Target="../tags/tag1587.xml"/><Relationship Id="rId18" Type="http://schemas.openxmlformats.org/officeDocument/2006/relationships/tags" Target="../tags/tag1592.xml"/><Relationship Id="rId26" Type="http://schemas.openxmlformats.org/officeDocument/2006/relationships/tags" Target="../tags/tag1600.xml"/><Relationship Id="rId39" Type="http://schemas.openxmlformats.org/officeDocument/2006/relationships/tags" Target="../tags/tag1613.xml"/><Relationship Id="rId3" Type="http://schemas.openxmlformats.org/officeDocument/2006/relationships/tags" Target="../tags/tag1577.xml"/><Relationship Id="rId21" Type="http://schemas.openxmlformats.org/officeDocument/2006/relationships/tags" Target="../tags/tag1595.xml"/><Relationship Id="rId34" Type="http://schemas.openxmlformats.org/officeDocument/2006/relationships/tags" Target="../tags/tag1608.xml"/><Relationship Id="rId42" Type="http://schemas.openxmlformats.org/officeDocument/2006/relationships/tags" Target="../tags/tag1616.xml"/><Relationship Id="rId47" Type="http://schemas.openxmlformats.org/officeDocument/2006/relationships/tags" Target="../tags/tag1621.xml"/><Relationship Id="rId7" Type="http://schemas.openxmlformats.org/officeDocument/2006/relationships/tags" Target="../tags/tag1581.xml"/><Relationship Id="rId12" Type="http://schemas.openxmlformats.org/officeDocument/2006/relationships/tags" Target="../tags/tag1586.xml"/><Relationship Id="rId17" Type="http://schemas.openxmlformats.org/officeDocument/2006/relationships/tags" Target="../tags/tag1591.xml"/><Relationship Id="rId25" Type="http://schemas.openxmlformats.org/officeDocument/2006/relationships/tags" Target="../tags/tag1599.xml"/><Relationship Id="rId33" Type="http://schemas.openxmlformats.org/officeDocument/2006/relationships/tags" Target="../tags/tag1607.xml"/><Relationship Id="rId38" Type="http://schemas.openxmlformats.org/officeDocument/2006/relationships/tags" Target="../tags/tag1612.xml"/><Relationship Id="rId46" Type="http://schemas.openxmlformats.org/officeDocument/2006/relationships/tags" Target="../tags/tag1620.xml"/><Relationship Id="rId2" Type="http://schemas.openxmlformats.org/officeDocument/2006/relationships/tags" Target="../tags/tag1576.xml"/><Relationship Id="rId16" Type="http://schemas.openxmlformats.org/officeDocument/2006/relationships/tags" Target="../tags/tag1590.xml"/><Relationship Id="rId20" Type="http://schemas.openxmlformats.org/officeDocument/2006/relationships/tags" Target="../tags/tag1594.xml"/><Relationship Id="rId29" Type="http://schemas.openxmlformats.org/officeDocument/2006/relationships/tags" Target="../tags/tag1603.xml"/><Relationship Id="rId41" Type="http://schemas.openxmlformats.org/officeDocument/2006/relationships/tags" Target="../tags/tag1615.xml"/><Relationship Id="rId1" Type="http://schemas.openxmlformats.org/officeDocument/2006/relationships/tags" Target="../tags/tag1575.xml"/><Relationship Id="rId6" Type="http://schemas.openxmlformats.org/officeDocument/2006/relationships/tags" Target="../tags/tag1580.xml"/><Relationship Id="rId11" Type="http://schemas.openxmlformats.org/officeDocument/2006/relationships/tags" Target="../tags/tag1585.xml"/><Relationship Id="rId24" Type="http://schemas.openxmlformats.org/officeDocument/2006/relationships/tags" Target="../tags/tag1598.xml"/><Relationship Id="rId32" Type="http://schemas.openxmlformats.org/officeDocument/2006/relationships/tags" Target="../tags/tag1606.xml"/><Relationship Id="rId37" Type="http://schemas.openxmlformats.org/officeDocument/2006/relationships/tags" Target="../tags/tag1611.xml"/><Relationship Id="rId40" Type="http://schemas.openxmlformats.org/officeDocument/2006/relationships/tags" Target="../tags/tag1614.xml"/><Relationship Id="rId45" Type="http://schemas.openxmlformats.org/officeDocument/2006/relationships/tags" Target="../tags/tag1619.xml"/><Relationship Id="rId5" Type="http://schemas.openxmlformats.org/officeDocument/2006/relationships/tags" Target="../tags/tag1579.xml"/><Relationship Id="rId15" Type="http://schemas.openxmlformats.org/officeDocument/2006/relationships/tags" Target="../tags/tag1589.xml"/><Relationship Id="rId23" Type="http://schemas.openxmlformats.org/officeDocument/2006/relationships/tags" Target="../tags/tag1597.xml"/><Relationship Id="rId28" Type="http://schemas.openxmlformats.org/officeDocument/2006/relationships/tags" Target="../tags/tag1602.xml"/><Relationship Id="rId36" Type="http://schemas.openxmlformats.org/officeDocument/2006/relationships/tags" Target="../tags/tag1610.xml"/><Relationship Id="rId49" Type="http://schemas.openxmlformats.org/officeDocument/2006/relationships/notesSlide" Target="../notesSlides/notesSlide34.xml"/><Relationship Id="rId10" Type="http://schemas.openxmlformats.org/officeDocument/2006/relationships/tags" Target="../tags/tag1584.xml"/><Relationship Id="rId19" Type="http://schemas.openxmlformats.org/officeDocument/2006/relationships/tags" Target="../tags/tag1593.xml"/><Relationship Id="rId31" Type="http://schemas.openxmlformats.org/officeDocument/2006/relationships/tags" Target="../tags/tag1605.xml"/><Relationship Id="rId44" Type="http://schemas.openxmlformats.org/officeDocument/2006/relationships/tags" Target="../tags/tag1618.xml"/><Relationship Id="rId4" Type="http://schemas.openxmlformats.org/officeDocument/2006/relationships/tags" Target="../tags/tag1578.xml"/><Relationship Id="rId9" Type="http://schemas.openxmlformats.org/officeDocument/2006/relationships/tags" Target="../tags/tag1583.xml"/><Relationship Id="rId14" Type="http://schemas.openxmlformats.org/officeDocument/2006/relationships/tags" Target="../tags/tag1588.xml"/><Relationship Id="rId22" Type="http://schemas.openxmlformats.org/officeDocument/2006/relationships/tags" Target="../tags/tag1596.xml"/><Relationship Id="rId27" Type="http://schemas.openxmlformats.org/officeDocument/2006/relationships/tags" Target="../tags/tag1601.xml"/><Relationship Id="rId30" Type="http://schemas.openxmlformats.org/officeDocument/2006/relationships/tags" Target="../tags/tag1604.xml"/><Relationship Id="rId35" Type="http://schemas.openxmlformats.org/officeDocument/2006/relationships/tags" Target="../tags/tag1609.xml"/><Relationship Id="rId43" Type="http://schemas.openxmlformats.org/officeDocument/2006/relationships/tags" Target="../tags/tag1617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1582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tags" Target="../tags/tag1634.xml"/><Relationship Id="rId18" Type="http://schemas.openxmlformats.org/officeDocument/2006/relationships/tags" Target="../tags/tag1639.xml"/><Relationship Id="rId26" Type="http://schemas.openxmlformats.org/officeDocument/2006/relationships/tags" Target="../tags/tag1647.xml"/><Relationship Id="rId39" Type="http://schemas.openxmlformats.org/officeDocument/2006/relationships/tags" Target="../tags/tag1660.xml"/><Relationship Id="rId3" Type="http://schemas.openxmlformats.org/officeDocument/2006/relationships/tags" Target="../tags/tag1624.xml"/><Relationship Id="rId21" Type="http://schemas.openxmlformats.org/officeDocument/2006/relationships/tags" Target="../tags/tag1642.xml"/><Relationship Id="rId34" Type="http://schemas.openxmlformats.org/officeDocument/2006/relationships/tags" Target="../tags/tag1655.xml"/><Relationship Id="rId42" Type="http://schemas.openxmlformats.org/officeDocument/2006/relationships/tags" Target="../tags/tag1663.xml"/><Relationship Id="rId47" Type="http://schemas.openxmlformats.org/officeDocument/2006/relationships/tags" Target="../tags/tag1668.xml"/><Relationship Id="rId7" Type="http://schemas.openxmlformats.org/officeDocument/2006/relationships/tags" Target="../tags/tag1628.xml"/><Relationship Id="rId12" Type="http://schemas.openxmlformats.org/officeDocument/2006/relationships/tags" Target="../tags/tag1633.xml"/><Relationship Id="rId17" Type="http://schemas.openxmlformats.org/officeDocument/2006/relationships/tags" Target="../tags/tag1638.xml"/><Relationship Id="rId25" Type="http://schemas.openxmlformats.org/officeDocument/2006/relationships/tags" Target="../tags/tag1646.xml"/><Relationship Id="rId33" Type="http://schemas.openxmlformats.org/officeDocument/2006/relationships/tags" Target="../tags/tag1654.xml"/><Relationship Id="rId38" Type="http://schemas.openxmlformats.org/officeDocument/2006/relationships/tags" Target="../tags/tag1659.xml"/><Relationship Id="rId46" Type="http://schemas.openxmlformats.org/officeDocument/2006/relationships/tags" Target="../tags/tag1667.xml"/><Relationship Id="rId2" Type="http://schemas.openxmlformats.org/officeDocument/2006/relationships/tags" Target="../tags/tag1623.xml"/><Relationship Id="rId16" Type="http://schemas.openxmlformats.org/officeDocument/2006/relationships/tags" Target="../tags/tag1637.xml"/><Relationship Id="rId20" Type="http://schemas.openxmlformats.org/officeDocument/2006/relationships/tags" Target="../tags/tag1641.xml"/><Relationship Id="rId29" Type="http://schemas.openxmlformats.org/officeDocument/2006/relationships/tags" Target="../tags/tag1650.xml"/><Relationship Id="rId41" Type="http://schemas.openxmlformats.org/officeDocument/2006/relationships/tags" Target="../tags/tag1662.xml"/><Relationship Id="rId1" Type="http://schemas.openxmlformats.org/officeDocument/2006/relationships/tags" Target="../tags/tag1622.xml"/><Relationship Id="rId6" Type="http://schemas.openxmlformats.org/officeDocument/2006/relationships/tags" Target="../tags/tag1627.xml"/><Relationship Id="rId11" Type="http://schemas.openxmlformats.org/officeDocument/2006/relationships/tags" Target="../tags/tag1632.xml"/><Relationship Id="rId24" Type="http://schemas.openxmlformats.org/officeDocument/2006/relationships/tags" Target="../tags/tag1645.xml"/><Relationship Id="rId32" Type="http://schemas.openxmlformats.org/officeDocument/2006/relationships/tags" Target="../tags/tag1653.xml"/><Relationship Id="rId37" Type="http://schemas.openxmlformats.org/officeDocument/2006/relationships/tags" Target="../tags/tag1658.xml"/><Relationship Id="rId40" Type="http://schemas.openxmlformats.org/officeDocument/2006/relationships/tags" Target="../tags/tag1661.xml"/><Relationship Id="rId45" Type="http://schemas.openxmlformats.org/officeDocument/2006/relationships/tags" Target="../tags/tag1666.xml"/><Relationship Id="rId5" Type="http://schemas.openxmlformats.org/officeDocument/2006/relationships/tags" Target="../tags/tag1626.xml"/><Relationship Id="rId15" Type="http://schemas.openxmlformats.org/officeDocument/2006/relationships/tags" Target="../tags/tag1636.xml"/><Relationship Id="rId23" Type="http://schemas.openxmlformats.org/officeDocument/2006/relationships/tags" Target="../tags/tag1644.xml"/><Relationship Id="rId28" Type="http://schemas.openxmlformats.org/officeDocument/2006/relationships/tags" Target="../tags/tag1649.xml"/><Relationship Id="rId36" Type="http://schemas.openxmlformats.org/officeDocument/2006/relationships/tags" Target="../tags/tag1657.xml"/><Relationship Id="rId49" Type="http://schemas.openxmlformats.org/officeDocument/2006/relationships/notesSlide" Target="../notesSlides/notesSlide35.xml"/><Relationship Id="rId10" Type="http://schemas.openxmlformats.org/officeDocument/2006/relationships/tags" Target="../tags/tag1631.xml"/><Relationship Id="rId19" Type="http://schemas.openxmlformats.org/officeDocument/2006/relationships/tags" Target="../tags/tag1640.xml"/><Relationship Id="rId31" Type="http://schemas.openxmlformats.org/officeDocument/2006/relationships/tags" Target="../tags/tag1652.xml"/><Relationship Id="rId44" Type="http://schemas.openxmlformats.org/officeDocument/2006/relationships/tags" Target="../tags/tag1665.xml"/><Relationship Id="rId4" Type="http://schemas.openxmlformats.org/officeDocument/2006/relationships/tags" Target="../tags/tag1625.xml"/><Relationship Id="rId9" Type="http://schemas.openxmlformats.org/officeDocument/2006/relationships/tags" Target="../tags/tag1630.xml"/><Relationship Id="rId14" Type="http://schemas.openxmlformats.org/officeDocument/2006/relationships/tags" Target="../tags/tag1635.xml"/><Relationship Id="rId22" Type="http://schemas.openxmlformats.org/officeDocument/2006/relationships/tags" Target="../tags/tag1643.xml"/><Relationship Id="rId27" Type="http://schemas.openxmlformats.org/officeDocument/2006/relationships/tags" Target="../tags/tag1648.xml"/><Relationship Id="rId30" Type="http://schemas.openxmlformats.org/officeDocument/2006/relationships/tags" Target="../tags/tag1651.xml"/><Relationship Id="rId35" Type="http://schemas.openxmlformats.org/officeDocument/2006/relationships/tags" Target="../tags/tag1656.xml"/><Relationship Id="rId43" Type="http://schemas.openxmlformats.org/officeDocument/2006/relationships/tags" Target="../tags/tag1664.xml"/><Relationship Id="rId48" Type="http://schemas.openxmlformats.org/officeDocument/2006/relationships/slideLayout" Target="../slideLayouts/slideLayout11.xml"/><Relationship Id="rId8" Type="http://schemas.openxmlformats.org/officeDocument/2006/relationships/tags" Target="../tags/tag162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1676.xml"/><Relationship Id="rId13" Type="http://schemas.openxmlformats.org/officeDocument/2006/relationships/tags" Target="../tags/tag1681.xml"/><Relationship Id="rId18" Type="http://schemas.openxmlformats.org/officeDocument/2006/relationships/tags" Target="../tags/tag1686.xml"/><Relationship Id="rId26" Type="http://schemas.openxmlformats.org/officeDocument/2006/relationships/tags" Target="../tags/tag1694.xml"/><Relationship Id="rId39" Type="http://schemas.openxmlformats.org/officeDocument/2006/relationships/tags" Target="../tags/tag1707.xml"/><Relationship Id="rId3" Type="http://schemas.openxmlformats.org/officeDocument/2006/relationships/tags" Target="../tags/tag1671.xml"/><Relationship Id="rId21" Type="http://schemas.openxmlformats.org/officeDocument/2006/relationships/tags" Target="../tags/tag1689.xml"/><Relationship Id="rId34" Type="http://schemas.openxmlformats.org/officeDocument/2006/relationships/tags" Target="../tags/tag1702.xml"/><Relationship Id="rId42" Type="http://schemas.openxmlformats.org/officeDocument/2006/relationships/tags" Target="../tags/tag1710.xml"/><Relationship Id="rId47" Type="http://schemas.openxmlformats.org/officeDocument/2006/relationships/slideLayout" Target="../slideLayouts/slideLayout11.xml"/><Relationship Id="rId7" Type="http://schemas.openxmlformats.org/officeDocument/2006/relationships/tags" Target="../tags/tag1675.xml"/><Relationship Id="rId12" Type="http://schemas.openxmlformats.org/officeDocument/2006/relationships/tags" Target="../tags/tag1680.xml"/><Relationship Id="rId17" Type="http://schemas.openxmlformats.org/officeDocument/2006/relationships/tags" Target="../tags/tag1685.xml"/><Relationship Id="rId25" Type="http://schemas.openxmlformats.org/officeDocument/2006/relationships/tags" Target="../tags/tag1693.xml"/><Relationship Id="rId33" Type="http://schemas.openxmlformats.org/officeDocument/2006/relationships/tags" Target="../tags/tag1701.xml"/><Relationship Id="rId38" Type="http://schemas.openxmlformats.org/officeDocument/2006/relationships/tags" Target="../tags/tag1706.xml"/><Relationship Id="rId46" Type="http://schemas.openxmlformats.org/officeDocument/2006/relationships/tags" Target="../tags/tag1714.xml"/><Relationship Id="rId2" Type="http://schemas.openxmlformats.org/officeDocument/2006/relationships/tags" Target="../tags/tag1670.xml"/><Relationship Id="rId16" Type="http://schemas.openxmlformats.org/officeDocument/2006/relationships/tags" Target="../tags/tag1684.xml"/><Relationship Id="rId20" Type="http://schemas.openxmlformats.org/officeDocument/2006/relationships/tags" Target="../tags/tag1688.xml"/><Relationship Id="rId29" Type="http://schemas.openxmlformats.org/officeDocument/2006/relationships/tags" Target="../tags/tag1697.xml"/><Relationship Id="rId41" Type="http://schemas.openxmlformats.org/officeDocument/2006/relationships/tags" Target="../tags/tag1709.xml"/><Relationship Id="rId1" Type="http://schemas.openxmlformats.org/officeDocument/2006/relationships/tags" Target="../tags/tag1669.xml"/><Relationship Id="rId6" Type="http://schemas.openxmlformats.org/officeDocument/2006/relationships/tags" Target="../tags/tag1674.xml"/><Relationship Id="rId11" Type="http://schemas.openxmlformats.org/officeDocument/2006/relationships/tags" Target="../tags/tag1679.xml"/><Relationship Id="rId24" Type="http://schemas.openxmlformats.org/officeDocument/2006/relationships/tags" Target="../tags/tag1692.xml"/><Relationship Id="rId32" Type="http://schemas.openxmlformats.org/officeDocument/2006/relationships/tags" Target="../tags/tag1700.xml"/><Relationship Id="rId37" Type="http://schemas.openxmlformats.org/officeDocument/2006/relationships/tags" Target="../tags/tag1705.xml"/><Relationship Id="rId40" Type="http://schemas.openxmlformats.org/officeDocument/2006/relationships/tags" Target="../tags/tag1708.xml"/><Relationship Id="rId45" Type="http://schemas.openxmlformats.org/officeDocument/2006/relationships/tags" Target="../tags/tag1713.xml"/><Relationship Id="rId5" Type="http://schemas.openxmlformats.org/officeDocument/2006/relationships/tags" Target="../tags/tag1673.xml"/><Relationship Id="rId15" Type="http://schemas.openxmlformats.org/officeDocument/2006/relationships/tags" Target="../tags/tag1683.xml"/><Relationship Id="rId23" Type="http://schemas.openxmlformats.org/officeDocument/2006/relationships/tags" Target="../tags/tag1691.xml"/><Relationship Id="rId28" Type="http://schemas.openxmlformats.org/officeDocument/2006/relationships/tags" Target="../tags/tag1696.xml"/><Relationship Id="rId36" Type="http://schemas.openxmlformats.org/officeDocument/2006/relationships/tags" Target="../tags/tag1704.xml"/><Relationship Id="rId10" Type="http://schemas.openxmlformats.org/officeDocument/2006/relationships/tags" Target="../tags/tag1678.xml"/><Relationship Id="rId19" Type="http://schemas.openxmlformats.org/officeDocument/2006/relationships/tags" Target="../tags/tag1687.xml"/><Relationship Id="rId31" Type="http://schemas.openxmlformats.org/officeDocument/2006/relationships/tags" Target="../tags/tag1699.xml"/><Relationship Id="rId44" Type="http://schemas.openxmlformats.org/officeDocument/2006/relationships/tags" Target="../tags/tag1712.xml"/><Relationship Id="rId4" Type="http://schemas.openxmlformats.org/officeDocument/2006/relationships/tags" Target="../tags/tag1672.xml"/><Relationship Id="rId9" Type="http://schemas.openxmlformats.org/officeDocument/2006/relationships/tags" Target="../tags/tag1677.xml"/><Relationship Id="rId14" Type="http://schemas.openxmlformats.org/officeDocument/2006/relationships/tags" Target="../tags/tag1682.xml"/><Relationship Id="rId22" Type="http://schemas.openxmlformats.org/officeDocument/2006/relationships/tags" Target="../tags/tag1690.xml"/><Relationship Id="rId27" Type="http://schemas.openxmlformats.org/officeDocument/2006/relationships/tags" Target="../tags/tag1695.xml"/><Relationship Id="rId30" Type="http://schemas.openxmlformats.org/officeDocument/2006/relationships/tags" Target="../tags/tag1698.xml"/><Relationship Id="rId35" Type="http://schemas.openxmlformats.org/officeDocument/2006/relationships/tags" Target="../tags/tag1703.xml"/><Relationship Id="rId43" Type="http://schemas.openxmlformats.org/officeDocument/2006/relationships/tags" Target="../tags/tag1711.xml"/><Relationship Id="rId48" Type="http://schemas.openxmlformats.org/officeDocument/2006/relationships/notesSlide" Target="../notesSlides/notesSlide3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1722.xml"/><Relationship Id="rId13" Type="http://schemas.openxmlformats.org/officeDocument/2006/relationships/tags" Target="../tags/tag1727.xml"/><Relationship Id="rId18" Type="http://schemas.openxmlformats.org/officeDocument/2006/relationships/tags" Target="../tags/tag1732.xml"/><Relationship Id="rId26" Type="http://schemas.openxmlformats.org/officeDocument/2006/relationships/tags" Target="../tags/tag1740.xml"/><Relationship Id="rId39" Type="http://schemas.openxmlformats.org/officeDocument/2006/relationships/tags" Target="../tags/tag1753.xml"/><Relationship Id="rId3" Type="http://schemas.openxmlformats.org/officeDocument/2006/relationships/tags" Target="../tags/tag1717.xml"/><Relationship Id="rId21" Type="http://schemas.openxmlformats.org/officeDocument/2006/relationships/tags" Target="../tags/tag1735.xml"/><Relationship Id="rId34" Type="http://schemas.openxmlformats.org/officeDocument/2006/relationships/tags" Target="../tags/tag1748.xml"/><Relationship Id="rId42" Type="http://schemas.openxmlformats.org/officeDocument/2006/relationships/tags" Target="../tags/tag1756.xml"/><Relationship Id="rId47" Type="http://schemas.openxmlformats.org/officeDocument/2006/relationships/slideLayout" Target="../slideLayouts/slideLayout11.xml"/><Relationship Id="rId7" Type="http://schemas.openxmlformats.org/officeDocument/2006/relationships/tags" Target="../tags/tag1721.xml"/><Relationship Id="rId12" Type="http://schemas.openxmlformats.org/officeDocument/2006/relationships/tags" Target="../tags/tag1726.xml"/><Relationship Id="rId17" Type="http://schemas.openxmlformats.org/officeDocument/2006/relationships/tags" Target="../tags/tag1731.xml"/><Relationship Id="rId25" Type="http://schemas.openxmlformats.org/officeDocument/2006/relationships/tags" Target="../tags/tag1739.xml"/><Relationship Id="rId33" Type="http://schemas.openxmlformats.org/officeDocument/2006/relationships/tags" Target="../tags/tag1747.xml"/><Relationship Id="rId38" Type="http://schemas.openxmlformats.org/officeDocument/2006/relationships/tags" Target="../tags/tag1752.xml"/><Relationship Id="rId46" Type="http://schemas.openxmlformats.org/officeDocument/2006/relationships/tags" Target="../tags/tag1760.xml"/><Relationship Id="rId2" Type="http://schemas.openxmlformats.org/officeDocument/2006/relationships/tags" Target="../tags/tag1716.xml"/><Relationship Id="rId16" Type="http://schemas.openxmlformats.org/officeDocument/2006/relationships/tags" Target="../tags/tag1730.xml"/><Relationship Id="rId20" Type="http://schemas.openxmlformats.org/officeDocument/2006/relationships/tags" Target="../tags/tag1734.xml"/><Relationship Id="rId29" Type="http://schemas.openxmlformats.org/officeDocument/2006/relationships/tags" Target="../tags/tag1743.xml"/><Relationship Id="rId41" Type="http://schemas.openxmlformats.org/officeDocument/2006/relationships/tags" Target="../tags/tag1755.xml"/><Relationship Id="rId1" Type="http://schemas.openxmlformats.org/officeDocument/2006/relationships/tags" Target="../tags/tag1715.xml"/><Relationship Id="rId6" Type="http://schemas.openxmlformats.org/officeDocument/2006/relationships/tags" Target="../tags/tag1720.xml"/><Relationship Id="rId11" Type="http://schemas.openxmlformats.org/officeDocument/2006/relationships/tags" Target="../tags/tag1725.xml"/><Relationship Id="rId24" Type="http://schemas.openxmlformats.org/officeDocument/2006/relationships/tags" Target="../tags/tag1738.xml"/><Relationship Id="rId32" Type="http://schemas.openxmlformats.org/officeDocument/2006/relationships/tags" Target="../tags/tag1746.xml"/><Relationship Id="rId37" Type="http://schemas.openxmlformats.org/officeDocument/2006/relationships/tags" Target="../tags/tag1751.xml"/><Relationship Id="rId40" Type="http://schemas.openxmlformats.org/officeDocument/2006/relationships/tags" Target="../tags/tag1754.xml"/><Relationship Id="rId45" Type="http://schemas.openxmlformats.org/officeDocument/2006/relationships/tags" Target="../tags/tag1759.xml"/><Relationship Id="rId5" Type="http://schemas.openxmlformats.org/officeDocument/2006/relationships/tags" Target="../tags/tag1719.xml"/><Relationship Id="rId15" Type="http://schemas.openxmlformats.org/officeDocument/2006/relationships/tags" Target="../tags/tag1729.xml"/><Relationship Id="rId23" Type="http://schemas.openxmlformats.org/officeDocument/2006/relationships/tags" Target="../tags/tag1737.xml"/><Relationship Id="rId28" Type="http://schemas.openxmlformats.org/officeDocument/2006/relationships/tags" Target="../tags/tag1742.xml"/><Relationship Id="rId36" Type="http://schemas.openxmlformats.org/officeDocument/2006/relationships/tags" Target="../tags/tag1750.xml"/><Relationship Id="rId10" Type="http://schemas.openxmlformats.org/officeDocument/2006/relationships/tags" Target="../tags/tag1724.xml"/><Relationship Id="rId19" Type="http://schemas.openxmlformats.org/officeDocument/2006/relationships/tags" Target="../tags/tag1733.xml"/><Relationship Id="rId31" Type="http://schemas.openxmlformats.org/officeDocument/2006/relationships/tags" Target="../tags/tag1745.xml"/><Relationship Id="rId44" Type="http://schemas.openxmlformats.org/officeDocument/2006/relationships/tags" Target="../tags/tag1758.xml"/><Relationship Id="rId4" Type="http://schemas.openxmlformats.org/officeDocument/2006/relationships/tags" Target="../tags/tag1718.xml"/><Relationship Id="rId9" Type="http://schemas.openxmlformats.org/officeDocument/2006/relationships/tags" Target="../tags/tag1723.xml"/><Relationship Id="rId14" Type="http://schemas.openxmlformats.org/officeDocument/2006/relationships/tags" Target="../tags/tag1728.xml"/><Relationship Id="rId22" Type="http://schemas.openxmlformats.org/officeDocument/2006/relationships/tags" Target="../tags/tag1736.xml"/><Relationship Id="rId27" Type="http://schemas.openxmlformats.org/officeDocument/2006/relationships/tags" Target="../tags/tag1741.xml"/><Relationship Id="rId30" Type="http://schemas.openxmlformats.org/officeDocument/2006/relationships/tags" Target="../tags/tag1744.xml"/><Relationship Id="rId35" Type="http://schemas.openxmlformats.org/officeDocument/2006/relationships/tags" Target="../tags/tag1749.xml"/><Relationship Id="rId43" Type="http://schemas.openxmlformats.org/officeDocument/2006/relationships/tags" Target="../tags/tag1757.xml"/><Relationship Id="rId48" Type="http://schemas.openxmlformats.org/officeDocument/2006/relationships/notesSlide" Target="../notesSlides/notesSlide3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1768.xml"/><Relationship Id="rId13" Type="http://schemas.openxmlformats.org/officeDocument/2006/relationships/tags" Target="../tags/tag1773.xml"/><Relationship Id="rId18" Type="http://schemas.openxmlformats.org/officeDocument/2006/relationships/tags" Target="../tags/tag1778.xml"/><Relationship Id="rId26" Type="http://schemas.openxmlformats.org/officeDocument/2006/relationships/tags" Target="../tags/tag1786.xml"/><Relationship Id="rId39" Type="http://schemas.openxmlformats.org/officeDocument/2006/relationships/tags" Target="../tags/tag1799.xml"/><Relationship Id="rId3" Type="http://schemas.openxmlformats.org/officeDocument/2006/relationships/tags" Target="../tags/tag1763.xml"/><Relationship Id="rId21" Type="http://schemas.openxmlformats.org/officeDocument/2006/relationships/tags" Target="../tags/tag1781.xml"/><Relationship Id="rId34" Type="http://schemas.openxmlformats.org/officeDocument/2006/relationships/tags" Target="../tags/tag1794.xml"/><Relationship Id="rId42" Type="http://schemas.openxmlformats.org/officeDocument/2006/relationships/tags" Target="../tags/tag1802.xml"/><Relationship Id="rId47" Type="http://schemas.openxmlformats.org/officeDocument/2006/relationships/notesSlide" Target="../notesSlides/notesSlide38.xml"/><Relationship Id="rId7" Type="http://schemas.openxmlformats.org/officeDocument/2006/relationships/tags" Target="../tags/tag1767.xml"/><Relationship Id="rId12" Type="http://schemas.openxmlformats.org/officeDocument/2006/relationships/tags" Target="../tags/tag1772.xml"/><Relationship Id="rId17" Type="http://schemas.openxmlformats.org/officeDocument/2006/relationships/tags" Target="../tags/tag1777.xml"/><Relationship Id="rId25" Type="http://schemas.openxmlformats.org/officeDocument/2006/relationships/tags" Target="../tags/tag1785.xml"/><Relationship Id="rId33" Type="http://schemas.openxmlformats.org/officeDocument/2006/relationships/tags" Target="../tags/tag1793.xml"/><Relationship Id="rId38" Type="http://schemas.openxmlformats.org/officeDocument/2006/relationships/tags" Target="../tags/tag1798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1762.xml"/><Relationship Id="rId16" Type="http://schemas.openxmlformats.org/officeDocument/2006/relationships/tags" Target="../tags/tag1776.xml"/><Relationship Id="rId20" Type="http://schemas.openxmlformats.org/officeDocument/2006/relationships/tags" Target="../tags/tag1780.xml"/><Relationship Id="rId29" Type="http://schemas.openxmlformats.org/officeDocument/2006/relationships/tags" Target="../tags/tag1789.xml"/><Relationship Id="rId41" Type="http://schemas.openxmlformats.org/officeDocument/2006/relationships/tags" Target="../tags/tag1801.xml"/><Relationship Id="rId1" Type="http://schemas.openxmlformats.org/officeDocument/2006/relationships/tags" Target="../tags/tag1761.xml"/><Relationship Id="rId6" Type="http://schemas.openxmlformats.org/officeDocument/2006/relationships/tags" Target="../tags/tag1766.xml"/><Relationship Id="rId11" Type="http://schemas.openxmlformats.org/officeDocument/2006/relationships/tags" Target="../tags/tag1771.xml"/><Relationship Id="rId24" Type="http://schemas.openxmlformats.org/officeDocument/2006/relationships/tags" Target="../tags/tag1784.xml"/><Relationship Id="rId32" Type="http://schemas.openxmlformats.org/officeDocument/2006/relationships/tags" Target="../tags/tag1792.xml"/><Relationship Id="rId37" Type="http://schemas.openxmlformats.org/officeDocument/2006/relationships/tags" Target="../tags/tag1797.xml"/><Relationship Id="rId40" Type="http://schemas.openxmlformats.org/officeDocument/2006/relationships/tags" Target="../tags/tag1800.xml"/><Relationship Id="rId45" Type="http://schemas.openxmlformats.org/officeDocument/2006/relationships/tags" Target="../tags/tag1805.xml"/><Relationship Id="rId5" Type="http://schemas.openxmlformats.org/officeDocument/2006/relationships/tags" Target="../tags/tag1765.xml"/><Relationship Id="rId15" Type="http://schemas.openxmlformats.org/officeDocument/2006/relationships/tags" Target="../tags/tag1775.xml"/><Relationship Id="rId23" Type="http://schemas.openxmlformats.org/officeDocument/2006/relationships/tags" Target="../tags/tag1783.xml"/><Relationship Id="rId28" Type="http://schemas.openxmlformats.org/officeDocument/2006/relationships/tags" Target="../tags/tag1788.xml"/><Relationship Id="rId36" Type="http://schemas.openxmlformats.org/officeDocument/2006/relationships/tags" Target="../tags/tag1796.xml"/><Relationship Id="rId10" Type="http://schemas.openxmlformats.org/officeDocument/2006/relationships/tags" Target="../tags/tag1770.xml"/><Relationship Id="rId19" Type="http://schemas.openxmlformats.org/officeDocument/2006/relationships/tags" Target="../tags/tag1779.xml"/><Relationship Id="rId31" Type="http://schemas.openxmlformats.org/officeDocument/2006/relationships/tags" Target="../tags/tag1791.xml"/><Relationship Id="rId44" Type="http://schemas.openxmlformats.org/officeDocument/2006/relationships/tags" Target="../tags/tag1804.xml"/><Relationship Id="rId4" Type="http://schemas.openxmlformats.org/officeDocument/2006/relationships/tags" Target="../tags/tag1764.xml"/><Relationship Id="rId9" Type="http://schemas.openxmlformats.org/officeDocument/2006/relationships/tags" Target="../tags/tag1769.xml"/><Relationship Id="rId14" Type="http://schemas.openxmlformats.org/officeDocument/2006/relationships/tags" Target="../tags/tag1774.xml"/><Relationship Id="rId22" Type="http://schemas.openxmlformats.org/officeDocument/2006/relationships/tags" Target="../tags/tag1782.xml"/><Relationship Id="rId27" Type="http://schemas.openxmlformats.org/officeDocument/2006/relationships/tags" Target="../tags/tag1787.xml"/><Relationship Id="rId30" Type="http://schemas.openxmlformats.org/officeDocument/2006/relationships/tags" Target="../tags/tag1790.xml"/><Relationship Id="rId35" Type="http://schemas.openxmlformats.org/officeDocument/2006/relationships/tags" Target="../tags/tag1795.xml"/><Relationship Id="rId43" Type="http://schemas.openxmlformats.org/officeDocument/2006/relationships/tags" Target="../tags/tag180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1813.xml"/><Relationship Id="rId13" Type="http://schemas.openxmlformats.org/officeDocument/2006/relationships/tags" Target="../tags/tag1818.xml"/><Relationship Id="rId18" Type="http://schemas.openxmlformats.org/officeDocument/2006/relationships/tags" Target="../tags/tag1823.xml"/><Relationship Id="rId26" Type="http://schemas.openxmlformats.org/officeDocument/2006/relationships/tags" Target="../tags/tag1831.xml"/><Relationship Id="rId39" Type="http://schemas.openxmlformats.org/officeDocument/2006/relationships/tags" Target="../tags/tag1844.xml"/><Relationship Id="rId3" Type="http://schemas.openxmlformats.org/officeDocument/2006/relationships/tags" Target="../tags/tag1808.xml"/><Relationship Id="rId21" Type="http://schemas.openxmlformats.org/officeDocument/2006/relationships/tags" Target="../tags/tag1826.xml"/><Relationship Id="rId34" Type="http://schemas.openxmlformats.org/officeDocument/2006/relationships/tags" Target="../tags/tag1839.xml"/><Relationship Id="rId42" Type="http://schemas.openxmlformats.org/officeDocument/2006/relationships/tags" Target="../tags/tag1847.xml"/><Relationship Id="rId47" Type="http://schemas.openxmlformats.org/officeDocument/2006/relationships/notesSlide" Target="../notesSlides/notesSlide39.xml"/><Relationship Id="rId7" Type="http://schemas.openxmlformats.org/officeDocument/2006/relationships/tags" Target="../tags/tag1812.xml"/><Relationship Id="rId12" Type="http://schemas.openxmlformats.org/officeDocument/2006/relationships/tags" Target="../tags/tag1817.xml"/><Relationship Id="rId17" Type="http://schemas.openxmlformats.org/officeDocument/2006/relationships/tags" Target="../tags/tag1822.xml"/><Relationship Id="rId25" Type="http://schemas.openxmlformats.org/officeDocument/2006/relationships/tags" Target="../tags/tag1830.xml"/><Relationship Id="rId33" Type="http://schemas.openxmlformats.org/officeDocument/2006/relationships/tags" Target="../tags/tag1838.xml"/><Relationship Id="rId38" Type="http://schemas.openxmlformats.org/officeDocument/2006/relationships/tags" Target="../tags/tag1843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1807.xml"/><Relationship Id="rId16" Type="http://schemas.openxmlformats.org/officeDocument/2006/relationships/tags" Target="../tags/tag1821.xml"/><Relationship Id="rId20" Type="http://schemas.openxmlformats.org/officeDocument/2006/relationships/tags" Target="../tags/tag1825.xml"/><Relationship Id="rId29" Type="http://schemas.openxmlformats.org/officeDocument/2006/relationships/tags" Target="../tags/tag1834.xml"/><Relationship Id="rId41" Type="http://schemas.openxmlformats.org/officeDocument/2006/relationships/tags" Target="../tags/tag1846.xml"/><Relationship Id="rId1" Type="http://schemas.openxmlformats.org/officeDocument/2006/relationships/tags" Target="../tags/tag1806.xml"/><Relationship Id="rId6" Type="http://schemas.openxmlformats.org/officeDocument/2006/relationships/tags" Target="../tags/tag1811.xml"/><Relationship Id="rId11" Type="http://schemas.openxmlformats.org/officeDocument/2006/relationships/tags" Target="../tags/tag1816.xml"/><Relationship Id="rId24" Type="http://schemas.openxmlformats.org/officeDocument/2006/relationships/tags" Target="../tags/tag1829.xml"/><Relationship Id="rId32" Type="http://schemas.openxmlformats.org/officeDocument/2006/relationships/tags" Target="../tags/tag1837.xml"/><Relationship Id="rId37" Type="http://schemas.openxmlformats.org/officeDocument/2006/relationships/tags" Target="../tags/tag1842.xml"/><Relationship Id="rId40" Type="http://schemas.openxmlformats.org/officeDocument/2006/relationships/tags" Target="../tags/tag1845.xml"/><Relationship Id="rId45" Type="http://schemas.openxmlformats.org/officeDocument/2006/relationships/tags" Target="../tags/tag1850.xml"/><Relationship Id="rId5" Type="http://schemas.openxmlformats.org/officeDocument/2006/relationships/tags" Target="../tags/tag1810.xml"/><Relationship Id="rId15" Type="http://schemas.openxmlformats.org/officeDocument/2006/relationships/tags" Target="../tags/tag1820.xml"/><Relationship Id="rId23" Type="http://schemas.openxmlformats.org/officeDocument/2006/relationships/tags" Target="../tags/tag1828.xml"/><Relationship Id="rId28" Type="http://schemas.openxmlformats.org/officeDocument/2006/relationships/tags" Target="../tags/tag1833.xml"/><Relationship Id="rId36" Type="http://schemas.openxmlformats.org/officeDocument/2006/relationships/tags" Target="../tags/tag1841.xml"/><Relationship Id="rId10" Type="http://schemas.openxmlformats.org/officeDocument/2006/relationships/tags" Target="../tags/tag1815.xml"/><Relationship Id="rId19" Type="http://schemas.openxmlformats.org/officeDocument/2006/relationships/tags" Target="../tags/tag1824.xml"/><Relationship Id="rId31" Type="http://schemas.openxmlformats.org/officeDocument/2006/relationships/tags" Target="../tags/tag1836.xml"/><Relationship Id="rId44" Type="http://schemas.openxmlformats.org/officeDocument/2006/relationships/tags" Target="../tags/tag1849.xml"/><Relationship Id="rId4" Type="http://schemas.openxmlformats.org/officeDocument/2006/relationships/tags" Target="../tags/tag1809.xml"/><Relationship Id="rId9" Type="http://schemas.openxmlformats.org/officeDocument/2006/relationships/tags" Target="../tags/tag1814.xml"/><Relationship Id="rId14" Type="http://schemas.openxmlformats.org/officeDocument/2006/relationships/tags" Target="../tags/tag1819.xml"/><Relationship Id="rId22" Type="http://schemas.openxmlformats.org/officeDocument/2006/relationships/tags" Target="../tags/tag1827.xml"/><Relationship Id="rId27" Type="http://schemas.openxmlformats.org/officeDocument/2006/relationships/tags" Target="../tags/tag1832.xml"/><Relationship Id="rId30" Type="http://schemas.openxmlformats.org/officeDocument/2006/relationships/tags" Target="../tags/tag1835.xml"/><Relationship Id="rId35" Type="http://schemas.openxmlformats.org/officeDocument/2006/relationships/tags" Target="../tags/tag1840.xml"/><Relationship Id="rId43" Type="http://schemas.openxmlformats.org/officeDocument/2006/relationships/tags" Target="../tags/tag184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1858.xml"/><Relationship Id="rId13" Type="http://schemas.openxmlformats.org/officeDocument/2006/relationships/tags" Target="../tags/tag1863.xml"/><Relationship Id="rId18" Type="http://schemas.openxmlformats.org/officeDocument/2006/relationships/tags" Target="../tags/tag1868.xml"/><Relationship Id="rId26" Type="http://schemas.openxmlformats.org/officeDocument/2006/relationships/tags" Target="../tags/tag1876.xml"/><Relationship Id="rId39" Type="http://schemas.openxmlformats.org/officeDocument/2006/relationships/tags" Target="../tags/tag1889.xml"/><Relationship Id="rId3" Type="http://schemas.openxmlformats.org/officeDocument/2006/relationships/tags" Target="../tags/tag1853.xml"/><Relationship Id="rId21" Type="http://schemas.openxmlformats.org/officeDocument/2006/relationships/tags" Target="../tags/tag1871.xml"/><Relationship Id="rId34" Type="http://schemas.openxmlformats.org/officeDocument/2006/relationships/tags" Target="../tags/tag1884.xml"/><Relationship Id="rId42" Type="http://schemas.openxmlformats.org/officeDocument/2006/relationships/tags" Target="../tags/tag1892.xml"/><Relationship Id="rId47" Type="http://schemas.openxmlformats.org/officeDocument/2006/relationships/notesSlide" Target="../notesSlides/notesSlide40.xml"/><Relationship Id="rId7" Type="http://schemas.openxmlformats.org/officeDocument/2006/relationships/tags" Target="../tags/tag1857.xml"/><Relationship Id="rId12" Type="http://schemas.openxmlformats.org/officeDocument/2006/relationships/tags" Target="../tags/tag1862.xml"/><Relationship Id="rId17" Type="http://schemas.openxmlformats.org/officeDocument/2006/relationships/tags" Target="../tags/tag1867.xml"/><Relationship Id="rId25" Type="http://schemas.openxmlformats.org/officeDocument/2006/relationships/tags" Target="../tags/tag1875.xml"/><Relationship Id="rId33" Type="http://schemas.openxmlformats.org/officeDocument/2006/relationships/tags" Target="../tags/tag1883.xml"/><Relationship Id="rId38" Type="http://schemas.openxmlformats.org/officeDocument/2006/relationships/tags" Target="../tags/tag1888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1852.xml"/><Relationship Id="rId16" Type="http://schemas.openxmlformats.org/officeDocument/2006/relationships/tags" Target="../tags/tag1866.xml"/><Relationship Id="rId20" Type="http://schemas.openxmlformats.org/officeDocument/2006/relationships/tags" Target="../tags/tag1870.xml"/><Relationship Id="rId29" Type="http://schemas.openxmlformats.org/officeDocument/2006/relationships/tags" Target="../tags/tag1879.xml"/><Relationship Id="rId41" Type="http://schemas.openxmlformats.org/officeDocument/2006/relationships/tags" Target="../tags/tag1891.xml"/><Relationship Id="rId1" Type="http://schemas.openxmlformats.org/officeDocument/2006/relationships/tags" Target="../tags/tag1851.xml"/><Relationship Id="rId6" Type="http://schemas.openxmlformats.org/officeDocument/2006/relationships/tags" Target="../tags/tag1856.xml"/><Relationship Id="rId11" Type="http://schemas.openxmlformats.org/officeDocument/2006/relationships/tags" Target="../tags/tag1861.xml"/><Relationship Id="rId24" Type="http://schemas.openxmlformats.org/officeDocument/2006/relationships/tags" Target="../tags/tag1874.xml"/><Relationship Id="rId32" Type="http://schemas.openxmlformats.org/officeDocument/2006/relationships/tags" Target="../tags/tag1882.xml"/><Relationship Id="rId37" Type="http://schemas.openxmlformats.org/officeDocument/2006/relationships/tags" Target="../tags/tag1887.xml"/><Relationship Id="rId40" Type="http://schemas.openxmlformats.org/officeDocument/2006/relationships/tags" Target="../tags/tag1890.xml"/><Relationship Id="rId45" Type="http://schemas.openxmlformats.org/officeDocument/2006/relationships/tags" Target="../tags/tag1895.xml"/><Relationship Id="rId5" Type="http://schemas.openxmlformats.org/officeDocument/2006/relationships/tags" Target="../tags/tag1855.xml"/><Relationship Id="rId15" Type="http://schemas.openxmlformats.org/officeDocument/2006/relationships/tags" Target="../tags/tag1865.xml"/><Relationship Id="rId23" Type="http://schemas.openxmlformats.org/officeDocument/2006/relationships/tags" Target="../tags/tag1873.xml"/><Relationship Id="rId28" Type="http://schemas.openxmlformats.org/officeDocument/2006/relationships/tags" Target="../tags/tag1878.xml"/><Relationship Id="rId36" Type="http://schemas.openxmlformats.org/officeDocument/2006/relationships/tags" Target="../tags/tag1886.xml"/><Relationship Id="rId10" Type="http://schemas.openxmlformats.org/officeDocument/2006/relationships/tags" Target="../tags/tag1860.xml"/><Relationship Id="rId19" Type="http://schemas.openxmlformats.org/officeDocument/2006/relationships/tags" Target="../tags/tag1869.xml"/><Relationship Id="rId31" Type="http://schemas.openxmlformats.org/officeDocument/2006/relationships/tags" Target="../tags/tag1881.xml"/><Relationship Id="rId44" Type="http://schemas.openxmlformats.org/officeDocument/2006/relationships/tags" Target="../tags/tag1894.xml"/><Relationship Id="rId4" Type="http://schemas.openxmlformats.org/officeDocument/2006/relationships/tags" Target="../tags/tag1854.xml"/><Relationship Id="rId9" Type="http://schemas.openxmlformats.org/officeDocument/2006/relationships/tags" Target="../tags/tag1859.xml"/><Relationship Id="rId14" Type="http://schemas.openxmlformats.org/officeDocument/2006/relationships/tags" Target="../tags/tag1864.xml"/><Relationship Id="rId22" Type="http://schemas.openxmlformats.org/officeDocument/2006/relationships/tags" Target="../tags/tag1872.xml"/><Relationship Id="rId27" Type="http://schemas.openxmlformats.org/officeDocument/2006/relationships/tags" Target="../tags/tag1877.xml"/><Relationship Id="rId30" Type="http://schemas.openxmlformats.org/officeDocument/2006/relationships/tags" Target="../tags/tag1880.xml"/><Relationship Id="rId35" Type="http://schemas.openxmlformats.org/officeDocument/2006/relationships/tags" Target="../tags/tag1885.xml"/><Relationship Id="rId43" Type="http://schemas.openxmlformats.org/officeDocument/2006/relationships/tags" Target="../tags/tag1893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1903.xml"/><Relationship Id="rId13" Type="http://schemas.openxmlformats.org/officeDocument/2006/relationships/tags" Target="../tags/tag1908.xml"/><Relationship Id="rId18" Type="http://schemas.openxmlformats.org/officeDocument/2006/relationships/tags" Target="../tags/tag1913.xml"/><Relationship Id="rId26" Type="http://schemas.openxmlformats.org/officeDocument/2006/relationships/tags" Target="../tags/tag1921.xml"/><Relationship Id="rId39" Type="http://schemas.openxmlformats.org/officeDocument/2006/relationships/tags" Target="../tags/tag1934.xml"/><Relationship Id="rId3" Type="http://schemas.openxmlformats.org/officeDocument/2006/relationships/tags" Target="../tags/tag1898.xml"/><Relationship Id="rId21" Type="http://schemas.openxmlformats.org/officeDocument/2006/relationships/tags" Target="../tags/tag1916.xml"/><Relationship Id="rId34" Type="http://schemas.openxmlformats.org/officeDocument/2006/relationships/tags" Target="../tags/tag1929.xml"/><Relationship Id="rId42" Type="http://schemas.openxmlformats.org/officeDocument/2006/relationships/tags" Target="../tags/tag1937.xml"/><Relationship Id="rId47" Type="http://schemas.openxmlformats.org/officeDocument/2006/relationships/slideLayout" Target="../slideLayouts/slideLayout11.xml"/><Relationship Id="rId7" Type="http://schemas.openxmlformats.org/officeDocument/2006/relationships/tags" Target="../tags/tag1902.xml"/><Relationship Id="rId12" Type="http://schemas.openxmlformats.org/officeDocument/2006/relationships/tags" Target="../tags/tag1907.xml"/><Relationship Id="rId17" Type="http://schemas.openxmlformats.org/officeDocument/2006/relationships/tags" Target="../tags/tag1912.xml"/><Relationship Id="rId25" Type="http://schemas.openxmlformats.org/officeDocument/2006/relationships/tags" Target="../tags/tag1920.xml"/><Relationship Id="rId33" Type="http://schemas.openxmlformats.org/officeDocument/2006/relationships/tags" Target="../tags/tag1928.xml"/><Relationship Id="rId38" Type="http://schemas.openxmlformats.org/officeDocument/2006/relationships/tags" Target="../tags/tag1933.xml"/><Relationship Id="rId46" Type="http://schemas.openxmlformats.org/officeDocument/2006/relationships/tags" Target="../tags/tag1941.xml"/><Relationship Id="rId2" Type="http://schemas.openxmlformats.org/officeDocument/2006/relationships/tags" Target="../tags/tag1897.xml"/><Relationship Id="rId16" Type="http://schemas.openxmlformats.org/officeDocument/2006/relationships/tags" Target="../tags/tag1911.xml"/><Relationship Id="rId20" Type="http://schemas.openxmlformats.org/officeDocument/2006/relationships/tags" Target="../tags/tag1915.xml"/><Relationship Id="rId29" Type="http://schemas.openxmlformats.org/officeDocument/2006/relationships/tags" Target="../tags/tag1924.xml"/><Relationship Id="rId41" Type="http://schemas.openxmlformats.org/officeDocument/2006/relationships/tags" Target="../tags/tag1936.xml"/><Relationship Id="rId1" Type="http://schemas.openxmlformats.org/officeDocument/2006/relationships/tags" Target="../tags/tag1896.xml"/><Relationship Id="rId6" Type="http://schemas.openxmlformats.org/officeDocument/2006/relationships/tags" Target="../tags/tag1901.xml"/><Relationship Id="rId11" Type="http://schemas.openxmlformats.org/officeDocument/2006/relationships/tags" Target="../tags/tag1906.xml"/><Relationship Id="rId24" Type="http://schemas.openxmlformats.org/officeDocument/2006/relationships/tags" Target="../tags/tag1919.xml"/><Relationship Id="rId32" Type="http://schemas.openxmlformats.org/officeDocument/2006/relationships/tags" Target="../tags/tag1927.xml"/><Relationship Id="rId37" Type="http://schemas.openxmlformats.org/officeDocument/2006/relationships/tags" Target="../tags/tag1932.xml"/><Relationship Id="rId40" Type="http://schemas.openxmlformats.org/officeDocument/2006/relationships/tags" Target="../tags/tag1935.xml"/><Relationship Id="rId45" Type="http://schemas.openxmlformats.org/officeDocument/2006/relationships/tags" Target="../tags/tag1940.xml"/><Relationship Id="rId5" Type="http://schemas.openxmlformats.org/officeDocument/2006/relationships/tags" Target="../tags/tag1900.xml"/><Relationship Id="rId15" Type="http://schemas.openxmlformats.org/officeDocument/2006/relationships/tags" Target="../tags/tag1910.xml"/><Relationship Id="rId23" Type="http://schemas.openxmlformats.org/officeDocument/2006/relationships/tags" Target="../tags/tag1918.xml"/><Relationship Id="rId28" Type="http://schemas.openxmlformats.org/officeDocument/2006/relationships/tags" Target="../tags/tag1923.xml"/><Relationship Id="rId36" Type="http://schemas.openxmlformats.org/officeDocument/2006/relationships/tags" Target="../tags/tag1931.xml"/><Relationship Id="rId10" Type="http://schemas.openxmlformats.org/officeDocument/2006/relationships/tags" Target="../tags/tag1905.xml"/><Relationship Id="rId19" Type="http://schemas.openxmlformats.org/officeDocument/2006/relationships/tags" Target="../tags/tag1914.xml"/><Relationship Id="rId31" Type="http://schemas.openxmlformats.org/officeDocument/2006/relationships/tags" Target="../tags/tag1926.xml"/><Relationship Id="rId44" Type="http://schemas.openxmlformats.org/officeDocument/2006/relationships/tags" Target="../tags/tag1939.xml"/><Relationship Id="rId4" Type="http://schemas.openxmlformats.org/officeDocument/2006/relationships/tags" Target="../tags/tag1899.xml"/><Relationship Id="rId9" Type="http://schemas.openxmlformats.org/officeDocument/2006/relationships/tags" Target="../tags/tag1904.xml"/><Relationship Id="rId14" Type="http://schemas.openxmlformats.org/officeDocument/2006/relationships/tags" Target="../tags/tag1909.xml"/><Relationship Id="rId22" Type="http://schemas.openxmlformats.org/officeDocument/2006/relationships/tags" Target="../tags/tag1917.xml"/><Relationship Id="rId27" Type="http://schemas.openxmlformats.org/officeDocument/2006/relationships/tags" Target="../tags/tag1922.xml"/><Relationship Id="rId30" Type="http://schemas.openxmlformats.org/officeDocument/2006/relationships/tags" Target="../tags/tag1925.xml"/><Relationship Id="rId35" Type="http://schemas.openxmlformats.org/officeDocument/2006/relationships/tags" Target="../tags/tag1930.xml"/><Relationship Id="rId43" Type="http://schemas.openxmlformats.org/officeDocument/2006/relationships/tags" Target="../tags/tag1938.xml"/><Relationship Id="rId48" Type="http://schemas.openxmlformats.org/officeDocument/2006/relationships/notesSlide" Target="../notesSlides/notesSlide4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1949.xml"/><Relationship Id="rId13" Type="http://schemas.openxmlformats.org/officeDocument/2006/relationships/tags" Target="../tags/tag1954.xml"/><Relationship Id="rId18" Type="http://schemas.openxmlformats.org/officeDocument/2006/relationships/tags" Target="../tags/tag1959.xml"/><Relationship Id="rId26" Type="http://schemas.openxmlformats.org/officeDocument/2006/relationships/tags" Target="../tags/tag1967.xml"/><Relationship Id="rId39" Type="http://schemas.openxmlformats.org/officeDocument/2006/relationships/tags" Target="../tags/tag1980.xml"/><Relationship Id="rId3" Type="http://schemas.openxmlformats.org/officeDocument/2006/relationships/tags" Target="../tags/tag1944.xml"/><Relationship Id="rId21" Type="http://schemas.openxmlformats.org/officeDocument/2006/relationships/tags" Target="../tags/tag1962.xml"/><Relationship Id="rId34" Type="http://schemas.openxmlformats.org/officeDocument/2006/relationships/tags" Target="../tags/tag1975.xml"/><Relationship Id="rId42" Type="http://schemas.openxmlformats.org/officeDocument/2006/relationships/tags" Target="../tags/tag1983.xml"/><Relationship Id="rId47" Type="http://schemas.openxmlformats.org/officeDocument/2006/relationships/notesSlide" Target="../notesSlides/notesSlide42.xml"/><Relationship Id="rId7" Type="http://schemas.openxmlformats.org/officeDocument/2006/relationships/tags" Target="../tags/tag1948.xml"/><Relationship Id="rId12" Type="http://schemas.openxmlformats.org/officeDocument/2006/relationships/tags" Target="../tags/tag1953.xml"/><Relationship Id="rId17" Type="http://schemas.openxmlformats.org/officeDocument/2006/relationships/tags" Target="../tags/tag1958.xml"/><Relationship Id="rId25" Type="http://schemas.openxmlformats.org/officeDocument/2006/relationships/tags" Target="../tags/tag1966.xml"/><Relationship Id="rId33" Type="http://schemas.openxmlformats.org/officeDocument/2006/relationships/tags" Target="../tags/tag1974.xml"/><Relationship Id="rId38" Type="http://schemas.openxmlformats.org/officeDocument/2006/relationships/tags" Target="../tags/tag1979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1943.xml"/><Relationship Id="rId16" Type="http://schemas.openxmlformats.org/officeDocument/2006/relationships/tags" Target="../tags/tag1957.xml"/><Relationship Id="rId20" Type="http://schemas.openxmlformats.org/officeDocument/2006/relationships/tags" Target="../tags/tag1961.xml"/><Relationship Id="rId29" Type="http://schemas.openxmlformats.org/officeDocument/2006/relationships/tags" Target="../tags/tag1970.xml"/><Relationship Id="rId41" Type="http://schemas.openxmlformats.org/officeDocument/2006/relationships/tags" Target="../tags/tag1982.xml"/><Relationship Id="rId1" Type="http://schemas.openxmlformats.org/officeDocument/2006/relationships/tags" Target="../tags/tag1942.xml"/><Relationship Id="rId6" Type="http://schemas.openxmlformats.org/officeDocument/2006/relationships/tags" Target="../tags/tag1947.xml"/><Relationship Id="rId11" Type="http://schemas.openxmlformats.org/officeDocument/2006/relationships/tags" Target="../tags/tag1952.xml"/><Relationship Id="rId24" Type="http://schemas.openxmlformats.org/officeDocument/2006/relationships/tags" Target="../tags/tag1965.xml"/><Relationship Id="rId32" Type="http://schemas.openxmlformats.org/officeDocument/2006/relationships/tags" Target="../tags/tag1973.xml"/><Relationship Id="rId37" Type="http://schemas.openxmlformats.org/officeDocument/2006/relationships/tags" Target="../tags/tag1978.xml"/><Relationship Id="rId40" Type="http://schemas.openxmlformats.org/officeDocument/2006/relationships/tags" Target="../tags/tag1981.xml"/><Relationship Id="rId45" Type="http://schemas.openxmlformats.org/officeDocument/2006/relationships/tags" Target="../tags/tag1986.xml"/><Relationship Id="rId5" Type="http://schemas.openxmlformats.org/officeDocument/2006/relationships/tags" Target="../tags/tag1946.xml"/><Relationship Id="rId15" Type="http://schemas.openxmlformats.org/officeDocument/2006/relationships/tags" Target="../tags/tag1956.xml"/><Relationship Id="rId23" Type="http://schemas.openxmlformats.org/officeDocument/2006/relationships/tags" Target="../tags/tag1964.xml"/><Relationship Id="rId28" Type="http://schemas.openxmlformats.org/officeDocument/2006/relationships/tags" Target="../tags/tag1969.xml"/><Relationship Id="rId36" Type="http://schemas.openxmlformats.org/officeDocument/2006/relationships/tags" Target="../tags/tag1977.xml"/><Relationship Id="rId10" Type="http://schemas.openxmlformats.org/officeDocument/2006/relationships/tags" Target="../tags/tag1951.xml"/><Relationship Id="rId19" Type="http://schemas.openxmlformats.org/officeDocument/2006/relationships/tags" Target="../tags/tag1960.xml"/><Relationship Id="rId31" Type="http://schemas.openxmlformats.org/officeDocument/2006/relationships/tags" Target="../tags/tag1972.xml"/><Relationship Id="rId44" Type="http://schemas.openxmlformats.org/officeDocument/2006/relationships/tags" Target="../tags/tag1985.xml"/><Relationship Id="rId4" Type="http://schemas.openxmlformats.org/officeDocument/2006/relationships/tags" Target="../tags/tag1945.xml"/><Relationship Id="rId9" Type="http://schemas.openxmlformats.org/officeDocument/2006/relationships/tags" Target="../tags/tag1950.xml"/><Relationship Id="rId14" Type="http://schemas.openxmlformats.org/officeDocument/2006/relationships/tags" Target="../tags/tag1955.xml"/><Relationship Id="rId22" Type="http://schemas.openxmlformats.org/officeDocument/2006/relationships/tags" Target="../tags/tag1963.xml"/><Relationship Id="rId27" Type="http://schemas.openxmlformats.org/officeDocument/2006/relationships/tags" Target="../tags/tag1968.xml"/><Relationship Id="rId30" Type="http://schemas.openxmlformats.org/officeDocument/2006/relationships/tags" Target="../tags/tag1971.xml"/><Relationship Id="rId35" Type="http://schemas.openxmlformats.org/officeDocument/2006/relationships/tags" Target="../tags/tag1976.xml"/><Relationship Id="rId43" Type="http://schemas.openxmlformats.org/officeDocument/2006/relationships/tags" Target="../tags/tag1984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1994.xml"/><Relationship Id="rId13" Type="http://schemas.openxmlformats.org/officeDocument/2006/relationships/tags" Target="../tags/tag1999.xml"/><Relationship Id="rId18" Type="http://schemas.openxmlformats.org/officeDocument/2006/relationships/tags" Target="../tags/tag2004.xml"/><Relationship Id="rId26" Type="http://schemas.openxmlformats.org/officeDocument/2006/relationships/tags" Target="../tags/tag2012.xml"/><Relationship Id="rId39" Type="http://schemas.openxmlformats.org/officeDocument/2006/relationships/tags" Target="../tags/tag2025.xml"/><Relationship Id="rId3" Type="http://schemas.openxmlformats.org/officeDocument/2006/relationships/tags" Target="../tags/tag1989.xml"/><Relationship Id="rId21" Type="http://schemas.openxmlformats.org/officeDocument/2006/relationships/tags" Target="../tags/tag2007.xml"/><Relationship Id="rId34" Type="http://schemas.openxmlformats.org/officeDocument/2006/relationships/tags" Target="../tags/tag2020.xml"/><Relationship Id="rId42" Type="http://schemas.openxmlformats.org/officeDocument/2006/relationships/tags" Target="../tags/tag2028.xml"/><Relationship Id="rId47" Type="http://schemas.openxmlformats.org/officeDocument/2006/relationships/notesSlide" Target="../notesSlides/notesSlide43.xml"/><Relationship Id="rId7" Type="http://schemas.openxmlformats.org/officeDocument/2006/relationships/tags" Target="../tags/tag1993.xml"/><Relationship Id="rId12" Type="http://schemas.openxmlformats.org/officeDocument/2006/relationships/tags" Target="../tags/tag1998.xml"/><Relationship Id="rId17" Type="http://schemas.openxmlformats.org/officeDocument/2006/relationships/tags" Target="../tags/tag2003.xml"/><Relationship Id="rId25" Type="http://schemas.openxmlformats.org/officeDocument/2006/relationships/tags" Target="../tags/tag2011.xml"/><Relationship Id="rId33" Type="http://schemas.openxmlformats.org/officeDocument/2006/relationships/tags" Target="../tags/tag2019.xml"/><Relationship Id="rId38" Type="http://schemas.openxmlformats.org/officeDocument/2006/relationships/tags" Target="../tags/tag2024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1988.xml"/><Relationship Id="rId16" Type="http://schemas.openxmlformats.org/officeDocument/2006/relationships/tags" Target="../tags/tag2002.xml"/><Relationship Id="rId20" Type="http://schemas.openxmlformats.org/officeDocument/2006/relationships/tags" Target="../tags/tag2006.xml"/><Relationship Id="rId29" Type="http://schemas.openxmlformats.org/officeDocument/2006/relationships/tags" Target="../tags/tag2015.xml"/><Relationship Id="rId41" Type="http://schemas.openxmlformats.org/officeDocument/2006/relationships/tags" Target="../tags/tag2027.xml"/><Relationship Id="rId1" Type="http://schemas.openxmlformats.org/officeDocument/2006/relationships/tags" Target="../tags/tag1987.xml"/><Relationship Id="rId6" Type="http://schemas.openxmlformats.org/officeDocument/2006/relationships/tags" Target="../tags/tag1992.xml"/><Relationship Id="rId11" Type="http://schemas.openxmlformats.org/officeDocument/2006/relationships/tags" Target="../tags/tag1997.xml"/><Relationship Id="rId24" Type="http://schemas.openxmlformats.org/officeDocument/2006/relationships/tags" Target="../tags/tag2010.xml"/><Relationship Id="rId32" Type="http://schemas.openxmlformats.org/officeDocument/2006/relationships/tags" Target="../tags/tag2018.xml"/><Relationship Id="rId37" Type="http://schemas.openxmlformats.org/officeDocument/2006/relationships/tags" Target="../tags/tag2023.xml"/><Relationship Id="rId40" Type="http://schemas.openxmlformats.org/officeDocument/2006/relationships/tags" Target="../tags/tag2026.xml"/><Relationship Id="rId45" Type="http://schemas.openxmlformats.org/officeDocument/2006/relationships/tags" Target="../tags/tag2031.xml"/><Relationship Id="rId5" Type="http://schemas.openxmlformats.org/officeDocument/2006/relationships/tags" Target="../tags/tag1991.xml"/><Relationship Id="rId15" Type="http://schemas.openxmlformats.org/officeDocument/2006/relationships/tags" Target="../tags/tag2001.xml"/><Relationship Id="rId23" Type="http://schemas.openxmlformats.org/officeDocument/2006/relationships/tags" Target="../tags/tag2009.xml"/><Relationship Id="rId28" Type="http://schemas.openxmlformats.org/officeDocument/2006/relationships/tags" Target="../tags/tag2014.xml"/><Relationship Id="rId36" Type="http://schemas.openxmlformats.org/officeDocument/2006/relationships/tags" Target="../tags/tag2022.xml"/><Relationship Id="rId10" Type="http://schemas.openxmlformats.org/officeDocument/2006/relationships/tags" Target="../tags/tag1996.xml"/><Relationship Id="rId19" Type="http://schemas.openxmlformats.org/officeDocument/2006/relationships/tags" Target="../tags/tag2005.xml"/><Relationship Id="rId31" Type="http://schemas.openxmlformats.org/officeDocument/2006/relationships/tags" Target="../tags/tag2017.xml"/><Relationship Id="rId44" Type="http://schemas.openxmlformats.org/officeDocument/2006/relationships/tags" Target="../tags/tag2030.xml"/><Relationship Id="rId4" Type="http://schemas.openxmlformats.org/officeDocument/2006/relationships/tags" Target="../tags/tag1990.xml"/><Relationship Id="rId9" Type="http://schemas.openxmlformats.org/officeDocument/2006/relationships/tags" Target="../tags/tag1995.xml"/><Relationship Id="rId14" Type="http://schemas.openxmlformats.org/officeDocument/2006/relationships/tags" Target="../tags/tag2000.xml"/><Relationship Id="rId22" Type="http://schemas.openxmlformats.org/officeDocument/2006/relationships/tags" Target="../tags/tag2008.xml"/><Relationship Id="rId27" Type="http://schemas.openxmlformats.org/officeDocument/2006/relationships/tags" Target="../tags/tag2013.xml"/><Relationship Id="rId30" Type="http://schemas.openxmlformats.org/officeDocument/2006/relationships/tags" Target="../tags/tag2016.xml"/><Relationship Id="rId35" Type="http://schemas.openxmlformats.org/officeDocument/2006/relationships/tags" Target="../tags/tag2021.xml"/><Relationship Id="rId43" Type="http://schemas.openxmlformats.org/officeDocument/2006/relationships/tags" Target="../tags/tag2029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2039.xml"/><Relationship Id="rId13" Type="http://schemas.openxmlformats.org/officeDocument/2006/relationships/tags" Target="../tags/tag2044.xml"/><Relationship Id="rId18" Type="http://schemas.openxmlformats.org/officeDocument/2006/relationships/tags" Target="../tags/tag2049.xml"/><Relationship Id="rId26" Type="http://schemas.openxmlformats.org/officeDocument/2006/relationships/tags" Target="../tags/tag2057.xml"/><Relationship Id="rId39" Type="http://schemas.openxmlformats.org/officeDocument/2006/relationships/tags" Target="../tags/tag2070.xml"/><Relationship Id="rId3" Type="http://schemas.openxmlformats.org/officeDocument/2006/relationships/tags" Target="../tags/tag2034.xml"/><Relationship Id="rId21" Type="http://schemas.openxmlformats.org/officeDocument/2006/relationships/tags" Target="../tags/tag2052.xml"/><Relationship Id="rId34" Type="http://schemas.openxmlformats.org/officeDocument/2006/relationships/tags" Target="../tags/tag2065.xml"/><Relationship Id="rId42" Type="http://schemas.openxmlformats.org/officeDocument/2006/relationships/tags" Target="../tags/tag2073.xml"/><Relationship Id="rId7" Type="http://schemas.openxmlformats.org/officeDocument/2006/relationships/tags" Target="../tags/tag2038.xml"/><Relationship Id="rId12" Type="http://schemas.openxmlformats.org/officeDocument/2006/relationships/tags" Target="../tags/tag2043.xml"/><Relationship Id="rId17" Type="http://schemas.openxmlformats.org/officeDocument/2006/relationships/tags" Target="../tags/tag2048.xml"/><Relationship Id="rId25" Type="http://schemas.openxmlformats.org/officeDocument/2006/relationships/tags" Target="../tags/tag2056.xml"/><Relationship Id="rId33" Type="http://schemas.openxmlformats.org/officeDocument/2006/relationships/tags" Target="../tags/tag2064.xml"/><Relationship Id="rId38" Type="http://schemas.openxmlformats.org/officeDocument/2006/relationships/tags" Target="../tags/tag2069.xml"/><Relationship Id="rId46" Type="http://schemas.openxmlformats.org/officeDocument/2006/relationships/notesSlide" Target="../notesSlides/notesSlide44.xml"/><Relationship Id="rId2" Type="http://schemas.openxmlformats.org/officeDocument/2006/relationships/tags" Target="../tags/tag2033.xml"/><Relationship Id="rId16" Type="http://schemas.openxmlformats.org/officeDocument/2006/relationships/tags" Target="../tags/tag2047.xml"/><Relationship Id="rId20" Type="http://schemas.openxmlformats.org/officeDocument/2006/relationships/tags" Target="../tags/tag2051.xml"/><Relationship Id="rId29" Type="http://schemas.openxmlformats.org/officeDocument/2006/relationships/tags" Target="../tags/tag2060.xml"/><Relationship Id="rId41" Type="http://schemas.openxmlformats.org/officeDocument/2006/relationships/tags" Target="../tags/tag2072.xml"/><Relationship Id="rId1" Type="http://schemas.openxmlformats.org/officeDocument/2006/relationships/tags" Target="../tags/tag2032.xml"/><Relationship Id="rId6" Type="http://schemas.openxmlformats.org/officeDocument/2006/relationships/tags" Target="../tags/tag2037.xml"/><Relationship Id="rId11" Type="http://schemas.openxmlformats.org/officeDocument/2006/relationships/tags" Target="../tags/tag2042.xml"/><Relationship Id="rId24" Type="http://schemas.openxmlformats.org/officeDocument/2006/relationships/tags" Target="../tags/tag2055.xml"/><Relationship Id="rId32" Type="http://schemas.openxmlformats.org/officeDocument/2006/relationships/tags" Target="../tags/tag2063.xml"/><Relationship Id="rId37" Type="http://schemas.openxmlformats.org/officeDocument/2006/relationships/tags" Target="../tags/tag2068.xml"/><Relationship Id="rId40" Type="http://schemas.openxmlformats.org/officeDocument/2006/relationships/tags" Target="../tags/tag2071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2036.xml"/><Relationship Id="rId15" Type="http://schemas.openxmlformats.org/officeDocument/2006/relationships/tags" Target="../tags/tag2046.xml"/><Relationship Id="rId23" Type="http://schemas.openxmlformats.org/officeDocument/2006/relationships/tags" Target="../tags/tag2054.xml"/><Relationship Id="rId28" Type="http://schemas.openxmlformats.org/officeDocument/2006/relationships/tags" Target="../tags/tag2059.xml"/><Relationship Id="rId36" Type="http://schemas.openxmlformats.org/officeDocument/2006/relationships/tags" Target="../tags/tag2067.xml"/><Relationship Id="rId10" Type="http://schemas.openxmlformats.org/officeDocument/2006/relationships/tags" Target="../tags/tag2041.xml"/><Relationship Id="rId19" Type="http://schemas.openxmlformats.org/officeDocument/2006/relationships/tags" Target="../tags/tag2050.xml"/><Relationship Id="rId31" Type="http://schemas.openxmlformats.org/officeDocument/2006/relationships/tags" Target="../tags/tag2062.xml"/><Relationship Id="rId44" Type="http://schemas.openxmlformats.org/officeDocument/2006/relationships/tags" Target="../tags/tag2075.xml"/><Relationship Id="rId4" Type="http://schemas.openxmlformats.org/officeDocument/2006/relationships/tags" Target="../tags/tag2035.xml"/><Relationship Id="rId9" Type="http://schemas.openxmlformats.org/officeDocument/2006/relationships/tags" Target="../tags/tag2040.xml"/><Relationship Id="rId14" Type="http://schemas.openxmlformats.org/officeDocument/2006/relationships/tags" Target="../tags/tag2045.xml"/><Relationship Id="rId22" Type="http://schemas.openxmlformats.org/officeDocument/2006/relationships/tags" Target="../tags/tag2053.xml"/><Relationship Id="rId27" Type="http://schemas.openxmlformats.org/officeDocument/2006/relationships/tags" Target="../tags/tag2058.xml"/><Relationship Id="rId30" Type="http://schemas.openxmlformats.org/officeDocument/2006/relationships/tags" Target="../tags/tag2061.xml"/><Relationship Id="rId35" Type="http://schemas.openxmlformats.org/officeDocument/2006/relationships/tags" Target="../tags/tag2066.xml"/><Relationship Id="rId43" Type="http://schemas.openxmlformats.org/officeDocument/2006/relationships/tags" Target="../tags/tag2074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2083.xml"/><Relationship Id="rId13" Type="http://schemas.openxmlformats.org/officeDocument/2006/relationships/tags" Target="../tags/tag2088.xml"/><Relationship Id="rId18" Type="http://schemas.openxmlformats.org/officeDocument/2006/relationships/tags" Target="../tags/tag2093.xml"/><Relationship Id="rId26" Type="http://schemas.openxmlformats.org/officeDocument/2006/relationships/tags" Target="../tags/tag2101.xml"/><Relationship Id="rId39" Type="http://schemas.openxmlformats.org/officeDocument/2006/relationships/tags" Target="../tags/tag2114.xml"/><Relationship Id="rId3" Type="http://schemas.openxmlformats.org/officeDocument/2006/relationships/tags" Target="../tags/tag2078.xml"/><Relationship Id="rId21" Type="http://schemas.openxmlformats.org/officeDocument/2006/relationships/tags" Target="../tags/tag2096.xml"/><Relationship Id="rId34" Type="http://schemas.openxmlformats.org/officeDocument/2006/relationships/tags" Target="../tags/tag2109.xml"/><Relationship Id="rId42" Type="http://schemas.openxmlformats.org/officeDocument/2006/relationships/tags" Target="../tags/tag2117.xml"/><Relationship Id="rId7" Type="http://schemas.openxmlformats.org/officeDocument/2006/relationships/tags" Target="../tags/tag2082.xml"/><Relationship Id="rId12" Type="http://schemas.openxmlformats.org/officeDocument/2006/relationships/tags" Target="../tags/tag2087.xml"/><Relationship Id="rId17" Type="http://schemas.openxmlformats.org/officeDocument/2006/relationships/tags" Target="../tags/tag2092.xml"/><Relationship Id="rId25" Type="http://schemas.openxmlformats.org/officeDocument/2006/relationships/tags" Target="../tags/tag2100.xml"/><Relationship Id="rId33" Type="http://schemas.openxmlformats.org/officeDocument/2006/relationships/tags" Target="../tags/tag2108.xml"/><Relationship Id="rId38" Type="http://schemas.openxmlformats.org/officeDocument/2006/relationships/tags" Target="../tags/tag2113.xml"/><Relationship Id="rId46" Type="http://schemas.openxmlformats.org/officeDocument/2006/relationships/notesSlide" Target="../notesSlides/notesSlide45.xml"/><Relationship Id="rId2" Type="http://schemas.openxmlformats.org/officeDocument/2006/relationships/tags" Target="../tags/tag2077.xml"/><Relationship Id="rId16" Type="http://schemas.openxmlformats.org/officeDocument/2006/relationships/tags" Target="../tags/tag2091.xml"/><Relationship Id="rId20" Type="http://schemas.openxmlformats.org/officeDocument/2006/relationships/tags" Target="../tags/tag2095.xml"/><Relationship Id="rId29" Type="http://schemas.openxmlformats.org/officeDocument/2006/relationships/tags" Target="../tags/tag2104.xml"/><Relationship Id="rId41" Type="http://schemas.openxmlformats.org/officeDocument/2006/relationships/tags" Target="../tags/tag2116.xml"/><Relationship Id="rId1" Type="http://schemas.openxmlformats.org/officeDocument/2006/relationships/tags" Target="../tags/tag2076.xml"/><Relationship Id="rId6" Type="http://schemas.openxmlformats.org/officeDocument/2006/relationships/tags" Target="../tags/tag2081.xml"/><Relationship Id="rId11" Type="http://schemas.openxmlformats.org/officeDocument/2006/relationships/tags" Target="../tags/tag2086.xml"/><Relationship Id="rId24" Type="http://schemas.openxmlformats.org/officeDocument/2006/relationships/tags" Target="../tags/tag2099.xml"/><Relationship Id="rId32" Type="http://schemas.openxmlformats.org/officeDocument/2006/relationships/tags" Target="../tags/tag2107.xml"/><Relationship Id="rId37" Type="http://schemas.openxmlformats.org/officeDocument/2006/relationships/tags" Target="../tags/tag2112.xml"/><Relationship Id="rId40" Type="http://schemas.openxmlformats.org/officeDocument/2006/relationships/tags" Target="../tags/tag2115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2080.xml"/><Relationship Id="rId15" Type="http://schemas.openxmlformats.org/officeDocument/2006/relationships/tags" Target="../tags/tag2090.xml"/><Relationship Id="rId23" Type="http://schemas.openxmlformats.org/officeDocument/2006/relationships/tags" Target="../tags/tag2098.xml"/><Relationship Id="rId28" Type="http://schemas.openxmlformats.org/officeDocument/2006/relationships/tags" Target="../tags/tag2103.xml"/><Relationship Id="rId36" Type="http://schemas.openxmlformats.org/officeDocument/2006/relationships/tags" Target="../tags/tag2111.xml"/><Relationship Id="rId10" Type="http://schemas.openxmlformats.org/officeDocument/2006/relationships/tags" Target="../tags/tag2085.xml"/><Relationship Id="rId19" Type="http://schemas.openxmlformats.org/officeDocument/2006/relationships/tags" Target="../tags/tag2094.xml"/><Relationship Id="rId31" Type="http://schemas.openxmlformats.org/officeDocument/2006/relationships/tags" Target="../tags/tag2106.xml"/><Relationship Id="rId44" Type="http://schemas.openxmlformats.org/officeDocument/2006/relationships/tags" Target="../tags/tag2119.xml"/><Relationship Id="rId4" Type="http://schemas.openxmlformats.org/officeDocument/2006/relationships/tags" Target="../tags/tag2079.xml"/><Relationship Id="rId9" Type="http://schemas.openxmlformats.org/officeDocument/2006/relationships/tags" Target="../tags/tag2084.xml"/><Relationship Id="rId14" Type="http://schemas.openxmlformats.org/officeDocument/2006/relationships/tags" Target="../tags/tag2089.xml"/><Relationship Id="rId22" Type="http://schemas.openxmlformats.org/officeDocument/2006/relationships/tags" Target="../tags/tag2097.xml"/><Relationship Id="rId27" Type="http://schemas.openxmlformats.org/officeDocument/2006/relationships/tags" Target="../tags/tag2102.xml"/><Relationship Id="rId30" Type="http://schemas.openxmlformats.org/officeDocument/2006/relationships/tags" Target="../tags/tag2105.xml"/><Relationship Id="rId35" Type="http://schemas.openxmlformats.org/officeDocument/2006/relationships/tags" Target="../tags/tag2110.xml"/><Relationship Id="rId43" Type="http://schemas.openxmlformats.org/officeDocument/2006/relationships/tags" Target="../tags/tag2118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2127.xml"/><Relationship Id="rId13" Type="http://schemas.openxmlformats.org/officeDocument/2006/relationships/tags" Target="../tags/tag2132.xml"/><Relationship Id="rId18" Type="http://schemas.openxmlformats.org/officeDocument/2006/relationships/tags" Target="../tags/tag2137.xml"/><Relationship Id="rId26" Type="http://schemas.openxmlformats.org/officeDocument/2006/relationships/tags" Target="../tags/tag2145.xml"/><Relationship Id="rId39" Type="http://schemas.openxmlformats.org/officeDocument/2006/relationships/tags" Target="../tags/tag2158.xml"/><Relationship Id="rId3" Type="http://schemas.openxmlformats.org/officeDocument/2006/relationships/tags" Target="../tags/tag2122.xml"/><Relationship Id="rId21" Type="http://schemas.openxmlformats.org/officeDocument/2006/relationships/tags" Target="../tags/tag2140.xml"/><Relationship Id="rId34" Type="http://schemas.openxmlformats.org/officeDocument/2006/relationships/tags" Target="../tags/tag2153.xml"/><Relationship Id="rId42" Type="http://schemas.openxmlformats.org/officeDocument/2006/relationships/tags" Target="../tags/tag2161.xml"/><Relationship Id="rId47" Type="http://schemas.openxmlformats.org/officeDocument/2006/relationships/notesSlide" Target="../notesSlides/notesSlide46.xml"/><Relationship Id="rId7" Type="http://schemas.openxmlformats.org/officeDocument/2006/relationships/tags" Target="../tags/tag2126.xml"/><Relationship Id="rId12" Type="http://schemas.openxmlformats.org/officeDocument/2006/relationships/tags" Target="../tags/tag2131.xml"/><Relationship Id="rId17" Type="http://schemas.openxmlformats.org/officeDocument/2006/relationships/tags" Target="../tags/tag2136.xml"/><Relationship Id="rId25" Type="http://schemas.openxmlformats.org/officeDocument/2006/relationships/tags" Target="../tags/tag2144.xml"/><Relationship Id="rId33" Type="http://schemas.openxmlformats.org/officeDocument/2006/relationships/tags" Target="../tags/tag2152.xml"/><Relationship Id="rId38" Type="http://schemas.openxmlformats.org/officeDocument/2006/relationships/tags" Target="../tags/tag2157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2121.xml"/><Relationship Id="rId16" Type="http://schemas.openxmlformats.org/officeDocument/2006/relationships/tags" Target="../tags/tag2135.xml"/><Relationship Id="rId20" Type="http://schemas.openxmlformats.org/officeDocument/2006/relationships/tags" Target="../tags/tag2139.xml"/><Relationship Id="rId29" Type="http://schemas.openxmlformats.org/officeDocument/2006/relationships/tags" Target="../tags/tag2148.xml"/><Relationship Id="rId41" Type="http://schemas.openxmlformats.org/officeDocument/2006/relationships/tags" Target="../tags/tag2160.xml"/><Relationship Id="rId1" Type="http://schemas.openxmlformats.org/officeDocument/2006/relationships/tags" Target="../tags/tag2120.xml"/><Relationship Id="rId6" Type="http://schemas.openxmlformats.org/officeDocument/2006/relationships/tags" Target="../tags/tag2125.xml"/><Relationship Id="rId11" Type="http://schemas.openxmlformats.org/officeDocument/2006/relationships/tags" Target="../tags/tag2130.xml"/><Relationship Id="rId24" Type="http://schemas.openxmlformats.org/officeDocument/2006/relationships/tags" Target="../tags/tag2143.xml"/><Relationship Id="rId32" Type="http://schemas.openxmlformats.org/officeDocument/2006/relationships/tags" Target="../tags/tag2151.xml"/><Relationship Id="rId37" Type="http://schemas.openxmlformats.org/officeDocument/2006/relationships/tags" Target="../tags/tag2156.xml"/><Relationship Id="rId40" Type="http://schemas.openxmlformats.org/officeDocument/2006/relationships/tags" Target="../tags/tag2159.xml"/><Relationship Id="rId45" Type="http://schemas.openxmlformats.org/officeDocument/2006/relationships/tags" Target="../tags/tag2164.xml"/><Relationship Id="rId5" Type="http://schemas.openxmlformats.org/officeDocument/2006/relationships/tags" Target="../tags/tag2124.xml"/><Relationship Id="rId15" Type="http://schemas.openxmlformats.org/officeDocument/2006/relationships/tags" Target="../tags/tag2134.xml"/><Relationship Id="rId23" Type="http://schemas.openxmlformats.org/officeDocument/2006/relationships/tags" Target="../tags/tag2142.xml"/><Relationship Id="rId28" Type="http://schemas.openxmlformats.org/officeDocument/2006/relationships/tags" Target="../tags/tag2147.xml"/><Relationship Id="rId36" Type="http://schemas.openxmlformats.org/officeDocument/2006/relationships/tags" Target="../tags/tag2155.xml"/><Relationship Id="rId10" Type="http://schemas.openxmlformats.org/officeDocument/2006/relationships/tags" Target="../tags/tag2129.xml"/><Relationship Id="rId19" Type="http://schemas.openxmlformats.org/officeDocument/2006/relationships/tags" Target="../tags/tag2138.xml"/><Relationship Id="rId31" Type="http://schemas.openxmlformats.org/officeDocument/2006/relationships/tags" Target="../tags/tag2150.xml"/><Relationship Id="rId44" Type="http://schemas.openxmlformats.org/officeDocument/2006/relationships/tags" Target="../tags/tag2163.xml"/><Relationship Id="rId4" Type="http://schemas.openxmlformats.org/officeDocument/2006/relationships/tags" Target="../tags/tag2123.xml"/><Relationship Id="rId9" Type="http://schemas.openxmlformats.org/officeDocument/2006/relationships/tags" Target="../tags/tag2128.xml"/><Relationship Id="rId14" Type="http://schemas.openxmlformats.org/officeDocument/2006/relationships/tags" Target="../tags/tag2133.xml"/><Relationship Id="rId22" Type="http://schemas.openxmlformats.org/officeDocument/2006/relationships/tags" Target="../tags/tag2141.xml"/><Relationship Id="rId27" Type="http://schemas.openxmlformats.org/officeDocument/2006/relationships/tags" Target="../tags/tag2146.xml"/><Relationship Id="rId30" Type="http://schemas.openxmlformats.org/officeDocument/2006/relationships/tags" Target="../tags/tag2149.xml"/><Relationship Id="rId35" Type="http://schemas.openxmlformats.org/officeDocument/2006/relationships/tags" Target="../tags/tag2154.xml"/><Relationship Id="rId43" Type="http://schemas.openxmlformats.org/officeDocument/2006/relationships/tags" Target="../tags/tag216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2172.xml"/><Relationship Id="rId13" Type="http://schemas.openxmlformats.org/officeDocument/2006/relationships/tags" Target="../tags/tag2177.xml"/><Relationship Id="rId18" Type="http://schemas.openxmlformats.org/officeDocument/2006/relationships/tags" Target="../tags/tag2182.xml"/><Relationship Id="rId26" Type="http://schemas.openxmlformats.org/officeDocument/2006/relationships/tags" Target="../tags/tag2190.xml"/><Relationship Id="rId39" Type="http://schemas.openxmlformats.org/officeDocument/2006/relationships/tags" Target="../tags/tag2203.xml"/><Relationship Id="rId3" Type="http://schemas.openxmlformats.org/officeDocument/2006/relationships/tags" Target="../tags/tag2167.xml"/><Relationship Id="rId21" Type="http://schemas.openxmlformats.org/officeDocument/2006/relationships/tags" Target="../tags/tag2185.xml"/><Relationship Id="rId34" Type="http://schemas.openxmlformats.org/officeDocument/2006/relationships/tags" Target="../tags/tag2198.xml"/><Relationship Id="rId42" Type="http://schemas.openxmlformats.org/officeDocument/2006/relationships/tags" Target="../tags/tag2206.xml"/><Relationship Id="rId7" Type="http://schemas.openxmlformats.org/officeDocument/2006/relationships/tags" Target="../tags/tag2171.xml"/><Relationship Id="rId12" Type="http://schemas.openxmlformats.org/officeDocument/2006/relationships/tags" Target="../tags/tag2176.xml"/><Relationship Id="rId17" Type="http://schemas.openxmlformats.org/officeDocument/2006/relationships/tags" Target="../tags/tag2181.xml"/><Relationship Id="rId25" Type="http://schemas.openxmlformats.org/officeDocument/2006/relationships/tags" Target="../tags/tag2189.xml"/><Relationship Id="rId33" Type="http://schemas.openxmlformats.org/officeDocument/2006/relationships/tags" Target="../tags/tag2197.xml"/><Relationship Id="rId38" Type="http://schemas.openxmlformats.org/officeDocument/2006/relationships/tags" Target="../tags/tag2202.xml"/><Relationship Id="rId46" Type="http://schemas.openxmlformats.org/officeDocument/2006/relationships/notesSlide" Target="../notesSlides/notesSlide47.xml"/><Relationship Id="rId2" Type="http://schemas.openxmlformats.org/officeDocument/2006/relationships/tags" Target="../tags/tag2166.xml"/><Relationship Id="rId16" Type="http://schemas.openxmlformats.org/officeDocument/2006/relationships/tags" Target="../tags/tag2180.xml"/><Relationship Id="rId20" Type="http://schemas.openxmlformats.org/officeDocument/2006/relationships/tags" Target="../tags/tag2184.xml"/><Relationship Id="rId29" Type="http://schemas.openxmlformats.org/officeDocument/2006/relationships/tags" Target="../tags/tag2193.xml"/><Relationship Id="rId41" Type="http://schemas.openxmlformats.org/officeDocument/2006/relationships/tags" Target="../tags/tag2205.xml"/><Relationship Id="rId1" Type="http://schemas.openxmlformats.org/officeDocument/2006/relationships/tags" Target="../tags/tag2165.xml"/><Relationship Id="rId6" Type="http://schemas.openxmlformats.org/officeDocument/2006/relationships/tags" Target="../tags/tag2170.xml"/><Relationship Id="rId11" Type="http://schemas.openxmlformats.org/officeDocument/2006/relationships/tags" Target="../tags/tag2175.xml"/><Relationship Id="rId24" Type="http://schemas.openxmlformats.org/officeDocument/2006/relationships/tags" Target="../tags/tag2188.xml"/><Relationship Id="rId32" Type="http://schemas.openxmlformats.org/officeDocument/2006/relationships/tags" Target="../tags/tag2196.xml"/><Relationship Id="rId37" Type="http://schemas.openxmlformats.org/officeDocument/2006/relationships/tags" Target="../tags/tag2201.xml"/><Relationship Id="rId40" Type="http://schemas.openxmlformats.org/officeDocument/2006/relationships/tags" Target="../tags/tag2204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2169.xml"/><Relationship Id="rId15" Type="http://schemas.openxmlformats.org/officeDocument/2006/relationships/tags" Target="../tags/tag2179.xml"/><Relationship Id="rId23" Type="http://schemas.openxmlformats.org/officeDocument/2006/relationships/tags" Target="../tags/tag2187.xml"/><Relationship Id="rId28" Type="http://schemas.openxmlformats.org/officeDocument/2006/relationships/tags" Target="../tags/tag2192.xml"/><Relationship Id="rId36" Type="http://schemas.openxmlformats.org/officeDocument/2006/relationships/tags" Target="../tags/tag2200.xml"/><Relationship Id="rId10" Type="http://schemas.openxmlformats.org/officeDocument/2006/relationships/tags" Target="../tags/tag2174.xml"/><Relationship Id="rId19" Type="http://schemas.openxmlformats.org/officeDocument/2006/relationships/tags" Target="../tags/tag2183.xml"/><Relationship Id="rId31" Type="http://schemas.openxmlformats.org/officeDocument/2006/relationships/tags" Target="../tags/tag2195.xml"/><Relationship Id="rId44" Type="http://schemas.openxmlformats.org/officeDocument/2006/relationships/tags" Target="../tags/tag2208.xml"/><Relationship Id="rId4" Type="http://schemas.openxmlformats.org/officeDocument/2006/relationships/tags" Target="../tags/tag2168.xml"/><Relationship Id="rId9" Type="http://schemas.openxmlformats.org/officeDocument/2006/relationships/tags" Target="../tags/tag2173.xml"/><Relationship Id="rId14" Type="http://schemas.openxmlformats.org/officeDocument/2006/relationships/tags" Target="../tags/tag2178.xml"/><Relationship Id="rId22" Type="http://schemas.openxmlformats.org/officeDocument/2006/relationships/tags" Target="../tags/tag2186.xml"/><Relationship Id="rId27" Type="http://schemas.openxmlformats.org/officeDocument/2006/relationships/tags" Target="../tags/tag2191.xml"/><Relationship Id="rId30" Type="http://schemas.openxmlformats.org/officeDocument/2006/relationships/tags" Target="../tags/tag2194.xml"/><Relationship Id="rId35" Type="http://schemas.openxmlformats.org/officeDocument/2006/relationships/tags" Target="../tags/tag2199.xml"/><Relationship Id="rId43" Type="http://schemas.openxmlformats.org/officeDocument/2006/relationships/tags" Target="../tags/tag220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2216.xml"/><Relationship Id="rId13" Type="http://schemas.openxmlformats.org/officeDocument/2006/relationships/tags" Target="../tags/tag2221.xml"/><Relationship Id="rId18" Type="http://schemas.openxmlformats.org/officeDocument/2006/relationships/tags" Target="../tags/tag2226.xml"/><Relationship Id="rId26" Type="http://schemas.openxmlformats.org/officeDocument/2006/relationships/tags" Target="../tags/tag2234.xml"/><Relationship Id="rId39" Type="http://schemas.openxmlformats.org/officeDocument/2006/relationships/tags" Target="../tags/tag2247.xml"/><Relationship Id="rId3" Type="http://schemas.openxmlformats.org/officeDocument/2006/relationships/tags" Target="../tags/tag2211.xml"/><Relationship Id="rId21" Type="http://schemas.openxmlformats.org/officeDocument/2006/relationships/tags" Target="../tags/tag2229.xml"/><Relationship Id="rId34" Type="http://schemas.openxmlformats.org/officeDocument/2006/relationships/tags" Target="../tags/tag2242.xml"/><Relationship Id="rId42" Type="http://schemas.openxmlformats.org/officeDocument/2006/relationships/tags" Target="../tags/tag2250.xml"/><Relationship Id="rId7" Type="http://schemas.openxmlformats.org/officeDocument/2006/relationships/tags" Target="../tags/tag2215.xml"/><Relationship Id="rId12" Type="http://schemas.openxmlformats.org/officeDocument/2006/relationships/tags" Target="../tags/tag2220.xml"/><Relationship Id="rId17" Type="http://schemas.openxmlformats.org/officeDocument/2006/relationships/tags" Target="../tags/tag2225.xml"/><Relationship Id="rId25" Type="http://schemas.openxmlformats.org/officeDocument/2006/relationships/tags" Target="../tags/tag2233.xml"/><Relationship Id="rId33" Type="http://schemas.openxmlformats.org/officeDocument/2006/relationships/tags" Target="../tags/tag2241.xml"/><Relationship Id="rId38" Type="http://schemas.openxmlformats.org/officeDocument/2006/relationships/tags" Target="../tags/tag2246.xml"/><Relationship Id="rId46" Type="http://schemas.openxmlformats.org/officeDocument/2006/relationships/notesSlide" Target="../notesSlides/notesSlide48.xml"/><Relationship Id="rId2" Type="http://schemas.openxmlformats.org/officeDocument/2006/relationships/tags" Target="../tags/tag2210.xml"/><Relationship Id="rId16" Type="http://schemas.openxmlformats.org/officeDocument/2006/relationships/tags" Target="../tags/tag2224.xml"/><Relationship Id="rId20" Type="http://schemas.openxmlformats.org/officeDocument/2006/relationships/tags" Target="../tags/tag2228.xml"/><Relationship Id="rId29" Type="http://schemas.openxmlformats.org/officeDocument/2006/relationships/tags" Target="../tags/tag2237.xml"/><Relationship Id="rId41" Type="http://schemas.openxmlformats.org/officeDocument/2006/relationships/tags" Target="../tags/tag2249.xml"/><Relationship Id="rId1" Type="http://schemas.openxmlformats.org/officeDocument/2006/relationships/tags" Target="../tags/tag2209.xml"/><Relationship Id="rId6" Type="http://schemas.openxmlformats.org/officeDocument/2006/relationships/tags" Target="../tags/tag2214.xml"/><Relationship Id="rId11" Type="http://schemas.openxmlformats.org/officeDocument/2006/relationships/tags" Target="../tags/tag2219.xml"/><Relationship Id="rId24" Type="http://schemas.openxmlformats.org/officeDocument/2006/relationships/tags" Target="../tags/tag2232.xml"/><Relationship Id="rId32" Type="http://schemas.openxmlformats.org/officeDocument/2006/relationships/tags" Target="../tags/tag2240.xml"/><Relationship Id="rId37" Type="http://schemas.openxmlformats.org/officeDocument/2006/relationships/tags" Target="../tags/tag2245.xml"/><Relationship Id="rId40" Type="http://schemas.openxmlformats.org/officeDocument/2006/relationships/tags" Target="../tags/tag2248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2213.xml"/><Relationship Id="rId15" Type="http://schemas.openxmlformats.org/officeDocument/2006/relationships/tags" Target="../tags/tag2223.xml"/><Relationship Id="rId23" Type="http://schemas.openxmlformats.org/officeDocument/2006/relationships/tags" Target="../tags/tag2231.xml"/><Relationship Id="rId28" Type="http://schemas.openxmlformats.org/officeDocument/2006/relationships/tags" Target="../tags/tag2236.xml"/><Relationship Id="rId36" Type="http://schemas.openxmlformats.org/officeDocument/2006/relationships/tags" Target="../tags/tag2244.xml"/><Relationship Id="rId10" Type="http://schemas.openxmlformats.org/officeDocument/2006/relationships/tags" Target="../tags/tag2218.xml"/><Relationship Id="rId19" Type="http://schemas.openxmlformats.org/officeDocument/2006/relationships/tags" Target="../tags/tag2227.xml"/><Relationship Id="rId31" Type="http://schemas.openxmlformats.org/officeDocument/2006/relationships/tags" Target="../tags/tag2239.xml"/><Relationship Id="rId44" Type="http://schemas.openxmlformats.org/officeDocument/2006/relationships/tags" Target="../tags/tag2252.xml"/><Relationship Id="rId4" Type="http://schemas.openxmlformats.org/officeDocument/2006/relationships/tags" Target="../tags/tag2212.xml"/><Relationship Id="rId9" Type="http://schemas.openxmlformats.org/officeDocument/2006/relationships/tags" Target="../tags/tag2217.xml"/><Relationship Id="rId14" Type="http://schemas.openxmlformats.org/officeDocument/2006/relationships/tags" Target="../tags/tag2222.xml"/><Relationship Id="rId22" Type="http://schemas.openxmlformats.org/officeDocument/2006/relationships/tags" Target="../tags/tag2230.xml"/><Relationship Id="rId27" Type="http://schemas.openxmlformats.org/officeDocument/2006/relationships/tags" Target="../tags/tag2235.xml"/><Relationship Id="rId30" Type="http://schemas.openxmlformats.org/officeDocument/2006/relationships/tags" Target="../tags/tag2238.xml"/><Relationship Id="rId35" Type="http://schemas.openxmlformats.org/officeDocument/2006/relationships/tags" Target="../tags/tag2243.xml"/><Relationship Id="rId43" Type="http://schemas.openxmlformats.org/officeDocument/2006/relationships/tags" Target="../tags/tag2251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2260.xml"/><Relationship Id="rId13" Type="http://schemas.openxmlformats.org/officeDocument/2006/relationships/tags" Target="../tags/tag2265.xml"/><Relationship Id="rId18" Type="http://schemas.openxmlformats.org/officeDocument/2006/relationships/tags" Target="../tags/tag2270.xml"/><Relationship Id="rId26" Type="http://schemas.openxmlformats.org/officeDocument/2006/relationships/tags" Target="../tags/tag2278.xml"/><Relationship Id="rId39" Type="http://schemas.openxmlformats.org/officeDocument/2006/relationships/tags" Target="../tags/tag2291.xml"/><Relationship Id="rId3" Type="http://schemas.openxmlformats.org/officeDocument/2006/relationships/tags" Target="../tags/tag2255.xml"/><Relationship Id="rId21" Type="http://schemas.openxmlformats.org/officeDocument/2006/relationships/tags" Target="../tags/tag2273.xml"/><Relationship Id="rId34" Type="http://schemas.openxmlformats.org/officeDocument/2006/relationships/tags" Target="../tags/tag2286.xml"/><Relationship Id="rId42" Type="http://schemas.openxmlformats.org/officeDocument/2006/relationships/tags" Target="../tags/tag2294.xml"/><Relationship Id="rId47" Type="http://schemas.openxmlformats.org/officeDocument/2006/relationships/notesSlide" Target="../notesSlides/notesSlide49.xml"/><Relationship Id="rId7" Type="http://schemas.openxmlformats.org/officeDocument/2006/relationships/tags" Target="../tags/tag2259.xml"/><Relationship Id="rId12" Type="http://schemas.openxmlformats.org/officeDocument/2006/relationships/tags" Target="../tags/tag2264.xml"/><Relationship Id="rId17" Type="http://schemas.openxmlformats.org/officeDocument/2006/relationships/tags" Target="../tags/tag2269.xml"/><Relationship Id="rId25" Type="http://schemas.openxmlformats.org/officeDocument/2006/relationships/tags" Target="../tags/tag2277.xml"/><Relationship Id="rId33" Type="http://schemas.openxmlformats.org/officeDocument/2006/relationships/tags" Target="../tags/tag2285.xml"/><Relationship Id="rId38" Type="http://schemas.openxmlformats.org/officeDocument/2006/relationships/tags" Target="../tags/tag2290.xml"/><Relationship Id="rId46" Type="http://schemas.openxmlformats.org/officeDocument/2006/relationships/slideLayout" Target="../slideLayouts/slideLayout11.xml"/><Relationship Id="rId2" Type="http://schemas.openxmlformats.org/officeDocument/2006/relationships/tags" Target="../tags/tag2254.xml"/><Relationship Id="rId16" Type="http://schemas.openxmlformats.org/officeDocument/2006/relationships/tags" Target="../tags/tag2268.xml"/><Relationship Id="rId20" Type="http://schemas.openxmlformats.org/officeDocument/2006/relationships/tags" Target="../tags/tag2272.xml"/><Relationship Id="rId29" Type="http://schemas.openxmlformats.org/officeDocument/2006/relationships/tags" Target="../tags/tag2281.xml"/><Relationship Id="rId41" Type="http://schemas.openxmlformats.org/officeDocument/2006/relationships/tags" Target="../tags/tag2293.xml"/><Relationship Id="rId1" Type="http://schemas.openxmlformats.org/officeDocument/2006/relationships/tags" Target="../tags/tag2253.xml"/><Relationship Id="rId6" Type="http://schemas.openxmlformats.org/officeDocument/2006/relationships/tags" Target="../tags/tag2258.xml"/><Relationship Id="rId11" Type="http://schemas.openxmlformats.org/officeDocument/2006/relationships/tags" Target="../tags/tag2263.xml"/><Relationship Id="rId24" Type="http://schemas.openxmlformats.org/officeDocument/2006/relationships/tags" Target="../tags/tag2276.xml"/><Relationship Id="rId32" Type="http://schemas.openxmlformats.org/officeDocument/2006/relationships/tags" Target="../tags/tag2284.xml"/><Relationship Id="rId37" Type="http://schemas.openxmlformats.org/officeDocument/2006/relationships/tags" Target="../tags/tag2289.xml"/><Relationship Id="rId40" Type="http://schemas.openxmlformats.org/officeDocument/2006/relationships/tags" Target="../tags/tag2292.xml"/><Relationship Id="rId45" Type="http://schemas.openxmlformats.org/officeDocument/2006/relationships/tags" Target="../tags/tag2297.xml"/><Relationship Id="rId5" Type="http://schemas.openxmlformats.org/officeDocument/2006/relationships/tags" Target="../tags/tag2257.xml"/><Relationship Id="rId15" Type="http://schemas.openxmlformats.org/officeDocument/2006/relationships/tags" Target="../tags/tag2267.xml"/><Relationship Id="rId23" Type="http://schemas.openxmlformats.org/officeDocument/2006/relationships/tags" Target="../tags/tag2275.xml"/><Relationship Id="rId28" Type="http://schemas.openxmlformats.org/officeDocument/2006/relationships/tags" Target="../tags/tag2280.xml"/><Relationship Id="rId36" Type="http://schemas.openxmlformats.org/officeDocument/2006/relationships/tags" Target="../tags/tag2288.xml"/><Relationship Id="rId10" Type="http://schemas.openxmlformats.org/officeDocument/2006/relationships/tags" Target="../tags/tag2262.xml"/><Relationship Id="rId19" Type="http://schemas.openxmlformats.org/officeDocument/2006/relationships/tags" Target="../tags/tag2271.xml"/><Relationship Id="rId31" Type="http://schemas.openxmlformats.org/officeDocument/2006/relationships/tags" Target="../tags/tag2283.xml"/><Relationship Id="rId44" Type="http://schemas.openxmlformats.org/officeDocument/2006/relationships/tags" Target="../tags/tag2296.xml"/><Relationship Id="rId4" Type="http://schemas.openxmlformats.org/officeDocument/2006/relationships/tags" Target="../tags/tag2256.xml"/><Relationship Id="rId9" Type="http://schemas.openxmlformats.org/officeDocument/2006/relationships/tags" Target="../tags/tag2261.xml"/><Relationship Id="rId14" Type="http://schemas.openxmlformats.org/officeDocument/2006/relationships/tags" Target="../tags/tag2266.xml"/><Relationship Id="rId22" Type="http://schemas.openxmlformats.org/officeDocument/2006/relationships/tags" Target="../tags/tag2274.xml"/><Relationship Id="rId27" Type="http://schemas.openxmlformats.org/officeDocument/2006/relationships/tags" Target="../tags/tag2279.xml"/><Relationship Id="rId30" Type="http://schemas.openxmlformats.org/officeDocument/2006/relationships/tags" Target="../tags/tag2282.xml"/><Relationship Id="rId35" Type="http://schemas.openxmlformats.org/officeDocument/2006/relationships/tags" Target="../tags/tag2287.xml"/><Relationship Id="rId43" Type="http://schemas.openxmlformats.org/officeDocument/2006/relationships/tags" Target="../tags/tag229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2305.xml"/><Relationship Id="rId13" Type="http://schemas.openxmlformats.org/officeDocument/2006/relationships/tags" Target="../tags/tag2310.xml"/><Relationship Id="rId18" Type="http://schemas.openxmlformats.org/officeDocument/2006/relationships/tags" Target="../tags/tag2315.xml"/><Relationship Id="rId26" Type="http://schemas.openxmlformats.org/officeDocument/2006/relationships/tags" Target="../tags/tag2323.xml"/><Relationship Id="rId39" Type="http://schemas.openxmlformats.org/officeDocument/2006/relationships/tags" Target="../tags/tag2336.xml"/><Relationship Id="rId3" Type="http://schemas.openxmlformats.org/officeDocument/2006/relationships/tags" Target="../tags/tag2300.xml"/><Relationship Id="rId21" Type="http://schemas.openxmlformats.org/officeDocument/2006/relationships/tags" Target="../tags/tag2318.xml"/><Relationship Id="rId34" Type="http://schemas.openxmlformats.org/officeDocument/2006/relationships/tags" Target="../tags/tag2331.xml"/><Relationship Id="rId42" Type="http://schemas.openxmlformats.org/officeDocument/2006/relationships/tags" Target="../tags/tag2339.xml"/><Relationship Id="rId7" Type="http://schemas.openxmlformats.org/officeDocument/2006/relationships/tags" Target="../tags/tag2304.xml"/><Relationship Id="rId12" Type="http://schemas.openxmlformats.org/officeDocument/2006/relationships/tags" Target="../tags/tag2309.xml"/><Relationship Id="rId17" Type="http://schemas.openxmlformats.org/officeDocument/2006/relationships/tags" Target="../tags/tag2314.xml"/><Relationship Id="rId25" Type="http://schemas.openxmlformats.org/officeDocument/2006/relationships/tags" Target="../tags/tag2322.xml"/><Relationship Id="rId33" Type="http://schemas.openxmlformats.org/officeDocument/2006/relationships/tags" Target="../tags/tag2330.xml"/><Relationship Id="rId38" Type="http://schemas.openxmlformats.org/officeDocument/2006/relationships/tags" Target="../tags/tag2335.xml"/><Relationship Id="rId46" Type="http://schemas.openxmlformats.org/officeDocument/2006/relationships/notesSlide" Target="../notesSlides/notesSlide50.xml"/><Relationship Id="rId2" Type="http://schemas.openxmlformats.org/officeDocument/2006/relationships/tags" Target="../tags/tag2299.xml"/><Relationship Id="rId16" Type="http://schemas.openxmlformats.org/officeDocument/2006/relationships/tags" Target="../tags/tag2313.xml"/><Relationship Id="rId20" Type="http://schemas.openxmlformats.org/officeDocument/2006/relationships/tags" Target="../tags/tag2317.xml"/><Relationship Id="rId29" Type="http://schemas.openxmlformats.org/officeDocument/2006/relationships/tags" Target="../tags/tag2326.xml"/><Relationship Id="rId41" Type="http://schemas.openxmlformats.org/officeDocument/2006/relationships/tags" Target="../tags/tag2338.xml"/><Relationship Id="rId1" Type="http://schemas.openxmlformats.org/officeDocument/2006/relationships/tags" Target="../tags/tag2298.xml"/><Relationship Id="rId6" Type="http://schemas.openxmlformats.org/officeDocument/2006/relationships/tags" Target="../tags/tag2303.xml"/><Relationship Id="rId11" Type="http://schemas.openxmlformats.org/officeDocument/2006/relationships/tags" Target="../tags/tag2308.xml"/><Relationship Id="rId24" Type="http://schemas.openxmlformats.org/officeDocument/2006/relationships/tags" Target="../tags/tag2321.xml"/><Relationship Id="rId32" Type="http://schemas.openxmlformats.org/officeDocument/2006/relationships/tags" Target="../tags/tag2329.xml"/><Relationship Id="rId37" Type="http://schemas.openxmlformats.org/officeDocument/2006/relationships/tags" Target="../tags/tag2334.xml"/><Relationship Id="rId40" Type="http://schemas.openxmlformats.org/officeDocument/2006/relationships/tags" Target="../tags/tag2337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2302.xml"/><Relationship Id="rId15" Type="http://schemas.openxmlformats.org/officeDocument/2006/relationships/tags" Target="../tags/tag2312.xml"/><Relationship Id="rId23" Type="http://schemas.openxmlformats.org/officeDocument/2006/relationships/tags" Target="../tags/tag2320.xml"/><Relationship Id="rId28" Type="http://schemas.openxmlformats.org/officeDocument/2006/relationships/tags" Target="../tags/tag2325.xml"/><Relationship Id="rId36" Type="http://schemas.openxmlformats.org/officeDocument/2006/relationships/tags" Target="../tags/tag2333.xml"/><Relationship Id="rId10" Type="http://schemas.openxmlformats.org/officeDocument/2006/relationships/tags" Target="../tags/tag2307.xml"/><Relationship Id="rId19" Type="http://schemas.openxmlformats.org/officeDocument/2006/relationships/tags" Target="../tags/tag2316.xml"/><Relationship Id="rId31" Type="http://schemas.openxmlformats.org/officeDocument/2006/relationships/tags" Target="../tags/tag2328.xml"/><Relationship Id="rId44" Type="http://schemas.openxmlformats.org/officeDocument/2006/relationships/tags" Target="../tags/tag2341.xml"/><Relationship Id="rId4" Type="http://schemas.openxmlformats.org/officeDocument/2006/relationships/tags" Target="../tags/tag2301.xml"/><Relationship Id="rId9" Type="http://schemas.openxmlformats.org/officeDocument/2006/relationships/tags" Target="../tags/tag2306.xml"/><Relationship Id="rId14" Type="http://schemas.openxmlformats.org/officeDocument/2006/relationships/tags" Target="../tags/tag2311.xml"/><Relationship Id="rId22" Type="http://schemas.openxmlformats.org/officeDocument/2006/relationships/tags" Target="../tags/tag2319.xml"/><Relationship Id="rId27" Type="http://schemas.openxmlformats.org/officeDocument/2006/relationships/tags" Target="../tags/tag2324.xml"/><Relationship Id="rId30" Type="http://schemas.openxmlformats.org/officeDocument/2006/relationships/tags" Target="../tags/tag2327.xml"/><Relationship Id="rId35" Type="http://schemas.openxmlformats.org/officeDocument/2006/relationships/tags" Target="../tags/tag2332.xml"/><Relationship Id="rId43" Type="http://schemas.openxmlformats.org/officeDocument/2006/relationships/tags" Target="../tags/tag234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2344.xml"/><Relationship Id="rId2" Type="http://schemas.openxmlformats.org/officeDocument/2006/relationships/tags" Target="../tags/tag2343.xml"/><Relationship Id="rId1" Type="http://schemas.openxmlformats.org/officeDocument/2006/relationships/tags" Target="../tags/tag2342.xml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2347.xml"/><Relationship Id="rId2" Type="http://schemas.openxmlformats.org/officeDocument/2006/relationships/tags" Target="../tags/tag2346.xml"/><Relationship Id="rId1" Type="http://schemas.openxmlformats.org/officeDocument/2006/relationships/tags" Target="../tags/tag2345.xml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349.xml"/><Relationship Id="rId1" Type="http://schemas.openxmlformats.org/officeDocument/2006/relationships/tags" Target="../tags/tag2348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2357.xml"/><Relationship Id="rId13" Type="http://schemas.openxmlformats.org/officeDocument/2006/relationships/tags" Target="../tags/tag2362.xml"/><Relationship Id="rId18" Type="http://schemas.openxmlformats.org/officeDocument/2006/relationships/tags" Target="../tags/tag2367.xml"/><Relationship Id="rId26" Type="http://schemas.openxmlformats.org/officeDocument/2006/relationships/tags" Target="../tags/tag2375.xml"/><Relationship Id="rId39" Type="http://schemas.openxmlformats.org/officeDocument/2006/relationships/tags" Target="../tags/tag2388.xml"/><Relationship Id="rId3" Type="http://schemas.openxmlformats.org/officeDocument/2006/relationships/tags" Target="../tags/tag2352.xml"/><Relationship Id="rId21" Type="http://schemas.openxmlformats.org/officeDocument/2006/relationships/tags" Target="../tags/tag2370.xml"/><Relationship Id="rId34" Type="http://schemas.openxmlformats.org/officeDocument/2006/relationships/tags" Target="../tags/tag2383.xml"/><Relationship Id="rId42" Type="http://schemas.openxmlformats.org/officeDocument/2006/relationships/tags" Target="../tags/tag2391.xml"/><Relationship Id="rId7" Type="http://schemas.openxmlformats.org/officeDocument/2006/relationships/tags" Target="../tags/tag2356.xml"/><Relationship Id="rId12" Type="http://schemas.openxmlformats.org/officeDocument/2006/relationships/tags" Target="../tags/tag2361.xml"/><Relationship Id="rId17" Type="http://schemas.openxmlformats.org/officeDocument/2006/relationships/tags" Target="../tags/tag2366.xml"/><Relationship Id="rId25" Type="http://schemas.openxmlformats.org/officeDocument/2006/relationships/tags" Target="../tags/tag2374.xml"/><Relationship Id="rId33" Type="http://schemas.openxmlformats.org/officeDocument/2006/relationships/tags" Target="../tags/tag2382.xml"/><Relationship Id="rId38" Type="http://schemas.openxmlformats.org/officeDocument/2006/relationships/tags" Target="../tags/tag2387.xml"/><Relationship Id="rId46" Type="http://schemas.openxmlformats.org/officeDocument/2006/relationships/notesSlide" Target="../notesSlides/notesSlide51.xml"/><Relationship Id="rId2" Type="http://schemas.openxmlformats.org/officeDocument/2006/relationships/tags" Target="../tags/tag2351.xml"/><Relationship Id="rId16" Type="http://schemas.openxmlformats.org/officeDocument/2006/relationships/tags" Target="../tags/tag2365.xml"/><Relationship Id="rId20" Type="http://schemas.openxmlformats.org/officeDocument/2006/relationships/tags" Target="../tags/tag2369.xml"/><Relationship Id="rId29" Type="http://schemas.openxmlformats.org/officeDocument/2006/relationships/tags" Target="../tags/tag2378.xml"/><Relationship Id="rId41" Type="http://schemas.openxmlformats.org/officeDocument/2006/relationships/tags" Target="../tags/tag2390.xml"/><Relationship Id="rId1" Type="http://schemas.openxmlformats.org/officeDocument/2006/relationships/tags" Target="../tags/tag2350.xml"/><Relationship Id="rId6" Type="http://schemas.openxmlformats.org/officeDocument/2006/relationships/tags" Target="../tags/tag2355.xml"/><Relationship Id="rId11" Type="http://schemas.openxmlformats.org/officeDocument/2006/relationships/tags" Target="../tags/tag2360.xml"/><Relationship Id="rId24" Type="http://schemas.openxmlformats.org/officeDocument/2006/relationships/tags" Target="../tags/tag2373.xml"/><Relationship Id="rId32" Type="http://schemas.openxmlformats.org/officeDocument/2006/relationships/tags" Target="../tags/tag2381.xml"/><Relationship Id="rId37" Type="http://schemas.openxmlformats.org/officeDocument/2006/relationships/tags" Target="../tags/tag2386.xml"/><Relationship Id="rId40" Type="http://schemas.openxmlformats.org/officeDocument/2006/relationships/tags" Target="../tags/tag2389.xml"/><Relationship Id="rId45" Type="http://schemas.openxmlformats.org/officeDocument/2006/relationships/slideLayout" Target="../slideLayouts/slideLayout11.xml"/><Relationship Id="rId5" Type="http://schemas.openxmlformats.org/officeDocument/2006/relationships/tags" Target="../tags/tag2354.xml"/><Relationship Id="rId15" Type="http://schemas.openxmlformats.org/officeDocument/2006/relationships/tags" Target="../tags/tag2364.xml"/><Relationship Id="rId23" Type="http://schemas.openxmlformats.org/officeDocument/2006/relationships/tags" Target="../tags/tag2372.xml"/><Relationship Id="rId28" Type="http://schemas.openxmlformats.org/officeDocument/2006/relationships/tags" Target="../tags/tag2377.xml"/><Relationship Id="rId36" Type="http://schemas.openxmlformats.org/officeDocument/2006/relationships/tags" Target="../tags/tag2385.xml"/><Relationship Id="rId10" Type="http://schemas.openxmlformats.org/officeDocument/2006/relationships/tags" Target="../tags/tag2359.xml"/><Relationship Id="rId19" Type="http://schemas.openxmlformats.org/officeDocument/2006/relationships/tags" Target="../tags/tag2368.xml"/><Relationship Id="rId31" Type="http://schemas.openxmlformats.org/officeDocument/2006/relationships/tags" Target="../tags/tag2380.xml"/><Relationship Id="rId44" Type="http://schemas.openxmlformats.org/officeDocument/2006/relationships/tags" Target="../tags/tag2393.xml"/><Relationship Id="rId4" Type="http://schemas.openxmlformats.org/officeDocument/2006/relationships/tags" Target="../tags/tag2353.xml"/><Relationship Id="rId9" Type="http://schemas.openxmlformats.org/officeDocument/2006/relationships/tags" Target="../tags/tag2358.xml"/><Relationship Id="rId14" Type="http://schemas.openxmlformats.org/officeDocument/2006/relationships/tags" Target="../tags/tag2363.xml"/><Relationship Id="rId22" Type="http://schemas.openxmlformats.org/officeDocument/2006/relationships/tags" Target="../tags/tag2371.xml"/><Relationship Id="rId27" Type="http://schemas.openxmlformats.org/officeDocument/2006/relationships/tags" Target="../tags/tag2376.xml"/><Relationship Id="rId30" Type="http://schemas.openxmlformats.org/officeDocument/2006/relationships/tags" Target="../tags/tag2379.xml"/><Relationship Id="rId35" Type="http://schemas.openxmlformats.org/officeDocument/2006/relationships/tags" Target="../tags/tag2384.xml"/><Relationship Id="rId43" Type="http://schemas.openxmlformats.org/officeDocument/2006/relationships/tags" Target="../tags/tag23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Upcoming </a:t>
            </a:r>
            <a:r>
              <a:rPr lang="en-US" dirty="0" smtClean="0"/>
              <a:t>Topics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/>
            <a:r>
              <a:rPr lang="en-US" dirty="0"/>
              <a:t>Graphs!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Basics</a:t>
            </a:r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What are they? How do we represent them?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Theorems</a:t>
            </a:r>
          </a:p>
          <a:p>
            <a:pPr marL="565785" lvl="1" indent="-342900"/>
            <a:r>
              <a:rPr lang="en-US" dirty="0">
                <a:solidFill>
                  <a:schemeClr val="accent1"/>
                </a:solidFill>
              </a:rPr>
              <a:t>What are some things we can prove about graphs?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Breadth-first search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on a graph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tree version</a:t>
            </a:r>
          </a:p>
          <a:p>
            <a:pPr>
              <a:buFont typeface="+mj-lt"/>
              <a:buAutoNum type="arabicPeriod"/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Dijkstra’s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shortest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paths algorithm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565785" lvl="1" indent="-342900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Spoiler: just a very, very small change to BFS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*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shortest </a:t>
            </a:r>
            <a:r>
              <a:rPr lang="en-US" b="1" dirty="0" err="1" smtClean="0">
                <a:solidFill>
                  <a:schemeClr val="bg1">
                    <a:lumMod val="65000"/>
                  </a:schemeClr>
                </a:solidFill>
              </a:rPr>
              <a:t>pathsalgorithm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Dijkstra’s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Minimum Spanning Tree 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65785" lvl="1" indent="-342900"/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Kruskal’s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algorithm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are graphs? What are they good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56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7150"/>
            <a:ext cx="5268558" cy="857250"/>
          </a:xfrm>
        </p:spPr>
        <p:txBody>
          <a:bodyPr/>
          <a:lstStyle/>
          <a:p>
            <a:r>
              <a:rPr lang="en-US" dirty="0" smtClean="0"/>
              <a:t>Graph</a:t>
            </a:r>
            <a:endParaRPr lang="en-US" dirty="0"/>
          </a:p>
        </p:txBody>
      </p:sp>
      <p:pic>
        <p:nvPicPr>
          <p:cNvPr id="1028" name="Picture 4" descr="What is meant by &quot;graph&quot; in computer science is different from common usage. This bar graph of cricket player Ryan ten Doeschate's batting from 2006-2011 is NOT what we mean by graph in computer science." title="Graph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812" y="914400"/>
            <a:ext cx="4696339" cy="39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&quot;No&quot; Symbol 3"/>
          <p:cNvSpPr/>
          <p:nvPr>
            <p:custDataLst>
              <p:tags r:id="rId3"/>
            </p:custDataLst>
          </p:nvPr>
        </p:nvSpPr>
        <p:spPr>
          <a:xfrm>
            <a:off x="2343150" y="514350"/>
            <a:ext cx="4551157" cy="4357639"/>
          </a:xfrm>
          <a:prstGeom prst="noSmoking">
            <a:avLst>
              <a:gd name="adj" fmla="val 7396"/>
            </a:avLst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1543050" y="4914900"/>
            <a:ext cx="64008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7" tooltip="w:en:Creative Commons"/>
              </a:rPr>
              <a:t>Creative Commons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8"/>
              </a:rPr>
              <a:t>Attribution 3.0 </a:t>
            </a:r>
            <a:r>
              <a:rPr lang="en-US" sz="600" dirty="0" err="1">
                <a:solidFill>
                  <a:srgbClr val="663366"/>
                </a:solidFill>
                <a:latin typeface="Arial" panose="020B0604020202020204" pitchFamily="34" charset="0"/>
                <a:hlinkClick r:id="rId8"/>
              </a:rPr>
              <a:t>Unported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license. </a:t>
            </a:r>
            <a:r>
              <a:rPr lang="en-US" sz="600" dirty="0">
                <a:hlinkClick r:id="rId9" tooltip="User:Jfd34 (page does not exist)"/>
              </a:rPr>
              <a:t>Jfd34</a:t>
            </a:r>
            <a:r>
              <a:rPr lang="en-US" sz="600" dirty="0"/>
              <a:t>  </a:t>
            </a:r>
            <a:r>
              <a:rPr lang="en-US" sz="600" dirty="0">
                <a:hlinkClick r:id="rId10"/>
              </a:rPr>
              <a:t>http://commons.wikimedia.org/wiki/File:Ryan_ten_Doeschate_ODI_batting_graph.svg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949054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85361" y="205471"/>
            <a:ext cx="6171120" cy="85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754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endParaRPr lang="en-US" sz="2993" dirty="0">
              <a:latin typeface="DejaVu Serif" panose="02060603050605020204" pitchFamily="18" charset="0"/>
            </a:endParaRPr>
          </a:p>
        </p:txBody>
      </p:sp>
      <p:sp>
        <p:nvSpPr>
          <p:cNvPr id="5122" name="AutoShap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31690" y="173142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3" name="AutoShap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720330" y="282006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4" name="AutoShap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30730" y="390870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C0C0C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5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08970" y="173142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6" name="AutoShap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808970" y="390870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7" name="AutoShap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31690" y="390870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128" name="AutoShape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43050" y="2820060"/>
            <a:ext cx="777600" cy="77760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5129" name="AutoShape 9"/>
          <p:cNvCxnSpPr>
            <a:cxnSpLocks noChangeShapeType="1"/>
            <a:stCxn id="5128" idx="7"/>
            <a:endCxn id="5122" idx="3"/>
          </p:cNvCxnSpPr>
          <p:nvPr>
            <p:custDataLst>
              <p:tags r:id="rId9"/>
            </p:custDataLst>
          </p:nvPr>
        </p:nvCxnSpPr>
        <p:spPr bwMode="auto">
          <a:xfrm flipV="1">
            <a:off x="2207251" y="2395621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0" name="AutoShape 10"/>
          <p:cNvCxnSpPr>
            <a:cxnSpLocks noChangeShapeType="1"/>
            <a:stCxn id="5128" idx="5"/>
            <a:endCxn id="5127" idx="1"/>
          </p:cNvCxnSpPr>
          <p:nvPr>
            <p:custDataLst>
              <p:tags r:id="rId10"/>
            </p:custDataLst>
          </p:nvPr>
        </p:nvCxnSpPr>
        <p:spPr bwMode="auto">
          <a:xfrm>
            <a:off x="2207251" y="3484261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1" name="AutoShape 11"/>
          <p:cNvCxnSpPr>
            <a:cxnSpLocks noChangeShapeType="1"/>
            <a:stCxn id="5122" idx="5"/>
            <a:endCxn id="5123" idx="1"/>
          </p:cNvCxnSpPr>
          <p:nvPr>
            <p:custDataLst>
              <p:tags r:id="rId11"/>
            </p:custDataLst>
          </p:nvPr>
        </p:nvCxnSpPr>
        <p:spPr bwMode="auto">
          <a:xfrm>
            <a:off x="3295891" y="2395621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2" name="AutoShape 12"/>
          <p:cNvCxnSpPr>
            <a:cxnSpLocks noChangeShapeType="1"/>
            <a:stCxn id="5123" idx="3"/>
            <a:endCxn id="5127" idx="7"/>
          </p:cNvCxnSpPr>
          <p:nvPr>
            <p:custDataLst>
              <p:tags r:id="rId12"/>
            </p:custDataLst>
          </p:nvPr>
        </p:nvCxnSpPr>
        <p:spPr bwMode="auto">
          <a:xfrm flipH="1">
            <a:off x="3295891" y="3484261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3" name="AutoShape 13"/>
          <p:cNvCxnSpPr>
            <a:cxnSpLocks noChangeShapeType="1"/>
            <a:stCxn id="5123" idx="7"/>
            <a:endCxn id="5125" idx="3"/>
          </p:cNvCxnSpPr>
          <p:nvPr>
            <p:custDataLst>
              <p:tags r:id="rId13"/>
            </p:custDataLst>
          </p:nvPr>
        </p:nvCxnSpPr>
        <p:spPr bwMode="auto">
          <a:xfrm flipV="1">
            <a:off x="4384531" y="2395621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4" name="AutoShape 14"/>
          <p:cNvCxnSpPr>
            <a:cxnSpLocks noChangeShapeType="1"/>
            <a:stCxn id="5123" idx="5"/>
            <a:endCxn id="5126" idx="1"/>
          </p:cNvCxnSpPr>
          <p:nvPr>
            <p:custDataLst>
              <p:tags r:id="rId14"/>
            </p:custDataLst>
          </p:nvPr>
        </p:nvCxnSpPr>
        <p:spPr bwMode="auto">
          <a:xfrm>
            <a:off x="4384531" y="3484261"/>
            <a:ext cx="538920" cy="53892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5" name="AutoShape 15"/>
          <p:cNvCxnSpPr>
            <a:cxnSpLocks noChangeShapeType="1"/>
            <a:stCxn id="5127" idx="6"/>
            <a:endCxn id="5126" idx="2"/>
          </p:cNvCxnSpPr>
          <p:nvPr>
            <p:custDataLst>
              <p:tags r:id="rId15"/>
            </p:custDataLst>
          </p:nvPr>
        </p:nvCxnSpPr>
        <p:spPr bwMode="auto">
          <a:xfrm>
            <a:off x="3409290" y="4297501"/>
            <a:ext cx="1399680" cy="10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6" name="AutoShape 16"/>
          <p:cNvCxnSpPr>
            <a:cxnSpLocks noChangeShapeType="1"/>
            <a:stCxn id="5125" idx="4"/>
            <a:endCxn id="5126" idx="0"/>
          </p:cNvCxnSpPr>
          <p:nvPr>
            <p:custDataLst>
              <p:tags r:id="rId16"/>
            </p:custDataLst>
          </p:nvPr>
        </p:nvCxnSpPr>
        <p:spPr bwMode="auto">
          <a:xfrm>
            <a:off x="5197771" y="2509020"/>
            <a:ext cx="1080" cy="13996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7" name="AutoShape 17"/>
          <p:cNvCxnSpPr>
            <a:cxnSpLocks noChangeShapeType="1"/>
            <a:stCxn id="5125" idx="5"/>
            <a:endCxn id="5124" idx="1"/>
          </p:cNvCxnSpPr>
          <p:nvPr>
            <p:custDataLst>
              <p:tags r:id="rId17"/>
            </p:custDataLst>
          </p:nvPr>
        </p:nvCxnSpPr>
        <p:spPr bwMode="auto">
          <a:xfrm>
            <a:off x="5473171" y="2395621"/>
            <a:ext cx="1472040" cy="162756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38" name="AutoShape 18"/>
          <p:cNvCxnSpPr>
            <a:cxnSpLocks noChangeShapeType="1"/>
            <a:stCxn id="5126" idx="6"/>
            <a:endCxn id="5124" idx="2"/>
          </p:cNvCxnSpPr>
          <p:nvPr>
            <p:custDataLst>
              <p:tags r:id="rId18"/>
            </p:custDataLst>
          </p:nvPr>
        </p:nvCxnSpPr>
        <p:spPr bwMode="auto">
          <a:xfrm>
            <a:off x="5586570" y="4297501"/>
            <a:ext cx="1244160" cy="108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771650" y="457200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/>
              <a:t>A Social </a:t>
            </a:r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4" name="Rectangle 3"/>
          <p:cNvSpPr/>
          <p:nvPr>
            <p:custDataLst>
              <p:tags r:id="rId20"/>
            </p:custDataLst>
          </p:nvPr>
        </p:nvSpPr>
        <p:spPr>
          <a:xfrm>
            <a:off x="6343651" y="494488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</p:spTree>
    <p:extLst>
      <p:ext uri="{BB962C8B-B14F-4D97-AF65-F5344CB8AC3E}">
        <p14:creationId xmlns:p14="http://schemas.microsoft.com/office/powerpoint/2010/main" val="742150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641" y="1223640"/>
            <a:ext cx="4889160" cy="357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1485361" y="205471"/>
            <a:ext cx="6171120" cy="858600"/>
          </a:xfrm>
          <a:ln/>
        </p:spPr>
        <p:txBody>
          <a:bodyPr vert="horz" wrap="square" lIns="68580" tIns="7544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US"/>
              <a:t>Chemical Bonds</a:t>
            </a:r>
          </a:p>
        </p:txBody>
      </p:sp>
      <p:sp>
        <p:nvSpPr>
          <p:cNvPr id="614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24360" y="4975831"/>
            <a:ext cx="4976640" cy="1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29" tIns="37214" rIns="61229" bIns="3061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r"/>
            <a:r>
              <a:rPr lang="en-US" sz="749">
                <a:solidFill>
                  <a:srgbClr val="E6E6E6"/>
                </a:solidFill>
              </a:rPr>
              <a:t>http://4.bp.blogspot.com/-xCtBJ8lKHqA/Tjm0BONWBRI/AAAAAAAAAK4/-mHrbAUOHHg/s1600/Ethanol2.gif</a:t>
            </a: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1828801" y="494488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</p:spTree>
    <p:extLst>
      <p:ext uri="{BB962C8B-B14F-4D97-AF65-F5344CB8AC3E}">
        <p14:creationId xmlns:p14="http://schemas.microsoft.com/office/powerpoint/2010/main" val="2702951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21" y="271"/>
            <a:ext cx="6429240" cy="514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0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7881" y="4976910"/>
            <a:ext cx="6702480" cy="18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29" tIns="38415" rIns="61229" bIns="30614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r>
              <a:rPr lang="en-US" sz="884">
                <a:solidFill>
                  <a:srgbClr val="E6E6E6"/>
                </a:solidFill>
              </a:rPr>
              <a:t>http://strangemaps.files.wordpress.com/2007/02/fullinterstatemap-web.jpg</a:t>
            </a: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6229351" y="497205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</p:spTree>
    <p:extLst>
      <p:ext uri="{BB962C8B-B14F-4D97-AF65-F5344CB8AC3E}">
        <p14:creationId xmlns:p14="http://schemas.microsoft.com/office/powerpoint/2010/main" val="1038317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09097" y="571500"/>
            <a:ext cx="1977053" cy="1028700"/>
          </a:xfrm>
        </p:spPr>
        <p:txBody>
          <a:bodyPr>
            <a:normAutofit/>
          </a:bodyPr>
          <a:lstStyle/>
          <a:p>
            <a:r>
              <a:rPr lang="en-US" dirty="0"/>
              <a:t>Internet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4629822" y="168369"/>
            <a:ext cx="999117" cy="273844"/>
          </a:xfrm>
          <a:prstGeom prst="rect">
            <a:avLst/>
          </a:prstGeom>
        </p:spPr>
        <p:txBody>
          <a:bodyPr/>
          <a:lstStyle/>
          <a:p>
            <a:fld id="{BD5B7778-A611-4872-8891-91482CF4CF2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2772" name="Picture 4" descr="File:Internet map 1024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32948" y="0"/>
            <a:ext cx="5168052" cy="516805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371600" y="4914900"/>
            <a:ext cx="62865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7" tooltip="w:en:Creative Commons"/>
              </a:rPr>
              <a:t>Creative Commons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8"/>
              </a:rPr>
              <a:t>Attribution 2.5 Generic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 license. </a:t>
            </a:r>
            <a:r>
              <a:rPr lang="en-US" sz="600" dirty="0">
                <a:hlinkClick r:id="rId9" tooltip="Barrett Lyon (page does not exist)"/>
              </a:rPr>
              <a:t>The </a:t>
            </a:r>
            <a:r>
              <a:rPr lang="en-US" sz="600" dirty="0" err="1">
                <a:hlinkClick r:id="rId9" tooltip="Barrett Lyon (page does not exist)"/>
              </a:rPr>
              <a:t>Opte</a:t>
            </a:r>
            <a:r>
              <a:rPr lang="en-US" sz="600" dirty="0">
                <a:hlinkClick r:id="rId9" tooltip="Barrett Lyon (page does not exist)"/>
              </a:rPr>
              <a:t> Project</a:t>
            </a:r>
            <a:r>
              <a:rPr lang="en-US" sz="600" dirty="0"/>
              <a:t>  </a:t>
            </a:r>
            <a:r>
              <a:rPr lang="en-US" sz="600" dirty="0">
                <a:hlinkClick r:id="rId10"/>
              </a:rPr>
              <a:t>http://commons.wikimedia.org/wiki/File:Internet_map_1024.jpg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80619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18029" y="200025"/>
            <a:ext cx="7393642" cy="857250"/>
          </a:xfrm>
        </p:spPr>
        <p:txBody>
          <a:bodyPr>
            <a:normAutofit/>
          </a:bodyPr>
          <a:lstStyle/>
          <a:p>
            <a:r>
              <a:rPr lang="en-US" dirty="0"/>
              <a:t>A graph is a mathematical structure for representing relationships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18030" y="1237129"/>
            <a:ext cx="6400352" cy="333487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Consists of:</a:t>
            </a:r>
          </a:p>
          <a:p>
            <a:pPr lvl="1"/>
            <a:r>
              <a:rPr lang="en-US" dirty="0" smtClean="0"/>
              <a:t>A set V of </a:t>
            </a:r>
            <a:r>
              <a:rPr lang="en-US" b="1" dirty="0" smtClean="0">
                <a:solidFill>
                  <a:schemeClr val="accent1"/>
                </a:solidFill>
              </a:rPr>
              <a:t>vertices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(or </a:t>
            </a:r>
            <a:r>
              <a:rPr lang="en-US" i="1" dirty="0" smtClean="0"/>
              <a:t>nodes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Often have an associated label</a:t>
            </a:r>
          </a:p>
          <a:p>
            <a:pPr lvl="1"/>
            <a:r>
              <a:rPr lang="en-US" dirty="0" smtClean="0"/>
              <a:t>A set E of </a:t>
            </a:r>
            <a:r>
              <a:rPr lang="en-US" b="1" dirty="0" smtClean="0">
                <a:solidFill>
                  <a:schemeClr val="accent1"/>
                </a:solidFill>
              </a:rPr>
              <a:t>edges</a:t>
            </a:r>
            <a:r>
              <a:rPr lang="en-US" dirty="0" smtClean="0"/>
              <a:t> (or </a:t>
            </a:r>
            <a:r>
              <a:rPr lang="en-US" i="1" dirty="0" smtClean="0"/>
              <a:t>arcs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Consist of two endpoint vertices</a:t>
            </a:r>
          </a:p>
          <a:p>
            <a:pPr lvl="2"/>
            <a:r>
              <a:rPr lang="en-US" dirty="0" smtClean="0"/>
              <a:t>Often have an associated cost or weight</a:t>
            </a:r>
          </a:p>
          <a:p>
            <a:pPr lvl="1"/>
            <a:r>
              <a:rPr lang="en-US" dirty="0" smtClean="0"/>
              <a:t>A graph may be </a:t>
            </a:r>
            <a:r>
              <a:rPr lang="en-US" b="1" dirty="0" smtClean="0"/>
              <a:t>directed </a:t>
            </a:r>
            <a:r>
              <a:rPr lang="en-US" dirty="0" smtClean="0"/>
              <a:t>(an edge from A to B only allow you to go from A to B, not B to A) or </a:t>
            </a:r>
            <a:r>
              <a:rPr lang="en-US" b="1" dirty="0" smtClean="0"/>
              <a:t>undirected</a:t>
            </a:r>
            <a:r>
              <a:rPr lang="en-US" dirty="0" smtClean="0"/>
              <a:t> (an edge between A and B allows travel in both directions)</a:t>
            </a:r>
          </a:p>
          <a:p>
            <a:pPr lvl="1"/>
            <a:r>
              <a:rPr lang="en-US" dirty="0" smtClean="0"/>
              <a:t>We talk about the number of vertices or edges as the size of the set, using the notation |V| and |E|</a:t>
            </a:r>
          </a:p>
        </p:txBody>
      </p:sp>
      <p:cxnSp>
        <p:nvCxnSpPr>
          <p:cNvPr id="6" name="Straight Arrow Connector 5"/>
          <p:cNvCxnSpPr/>
          <p:nvPr>
            <p:custDataLst>
              <p:tags r:id="rId3"/>
            </p:custDataLst>
          </p:nvPr>
        </p:nvCxnSpPr>
        <p:spPr>
          <a:xfrm>
            <a:off x="7278220" y="3389779"/>
            <a:ext cx="857250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>
            <p:custDataLst>
              <p:tags r:id="rId4"/>
            </p:custDataLst>
          </p:nvPr>
        </p:nvCxnSpPr>
        <p:spPr>
          <a:xfrm>
            <a:off x="7278220" y="3767418"/>
            <a:ext cx="818029" cy="0"/>
          </a:xfrm>
          <a:prstGeom prst="straightConnector1">
            <a:avLst/>
          </a:prstGeom>
          <a:ln w="730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378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Boggle as a graph</a:t>
            </a:r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Vertex </a:t>
            </a:r>
            <a:r>
              <a:rPr lang="en-US" dirty="0"/>
              <a:t>= letter cube;  Edge = connection to neighboring cube</a:t>
            </a:r>
          </a:p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691204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72" y="1647824"/>
            <a:ext cx="2309813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1205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96" y="1821654"/>
            <a:ext cx="1985963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0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Maze as graph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If a maze is a graph, what is a vertex and what is an edge?</a:t>
            </a:r>
          </a:p>
          <a:p>
            <a:endParaRPr lang="en-US"/>
          </a:p>
        </p:txBody>
      </p:sp>
      <p:pic>
        <p:nvPicPr>
          <p:cNvPr id="692229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57350"/>
            <a:ext cx="24003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2230" name="AutoShape 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3257550" y="14859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0" name="Line 5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257550" y="1485900"/>
            <a:ext cx="1191" cy="2743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1" name="Line 5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3257550" y="1485900"/>
            <a:ext cx="2743200" cy="1191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2" name="Line 5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000750" y="2171700"/>
            <a:ext cx="1191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3" name="Line 5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943350" y="4229100"/>
            <a:ext cx="2057400" cy="1191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4" name="Line 6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943350" y="2171700"/>
            <a:ext cx="1191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5" name="Line 6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4629150" y="3543300"/>
            <a:ext cx="685800" cy="1191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6" name="Line 6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5314950" y="1485900"/>
            <a:ext cx="1191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2287" name="Line 6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629150" y="2171700"/>
            <a:ext cx="1191" cy="13716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41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How do we represent graphs in code?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36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>
            <p:custDataLst>
              <p:tags r:id="rId1"/>
            </p:custDataLst>
          </p:nvPr>
        </p:nvSpPr>
        <p:spPr>
          <a:xfrm>
            <a:off x="1964056" y="596881"/>
            <a:ext cx="504497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 shows a graph with four vertices: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Apple (outgoing edges to banana and </a:t>
            </a:r>
            <a:r>
              <a:rPr lang="en-US" dirty="0" err="1" smtClean="0">
                <a:solidFill>
                  <a:schemeClr val="bg1"/>
                </a:solidFill>
              </a:rPr>
              <a:t>blum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Banana (with outgoing edge to self)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Pear (with outgoing edges to banana and plum)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Plum (with outgoing edge to banana)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Graph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This is a DIRECTED graph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is an UNDIRECTED graph</a:t>
            </a:r>
          </a:p>
          <a:p>
            <a:pPr>
              <a:buNone/>
            </a:pPr>
            <a:endParaRPr lang="en-US" dirty="0" smtClean="0"/>
          </a:p>
          <a:p>
            <a:pPr marL="394335"/>
            <a:endParaRPr lang="en-US" dirty="0" smtClean="0"/>
          </a:p>
          <a:p>
            <a:pPr marL="51435" indent="0"/>
            <a:endParaRPr lang="en-US" dirty="0" smtClean="0"/>
          </a:p>
          <a:p>
            <a:pPr marL="394335">
              <a:buAutoNum type="alphaUcPeriod"/>
            </a:pPr>
            <a:endParaRPr lang="en-US" dirty="0"/>
          </a:p>
        </p:txBody>
      </p:sp>
      <p:pic>
        <p:nvPicPr>
          <p:cNvPr id="5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572272" y="1678311"/>
            <a:ext cx="371475" cy="335272"/>
          </a:xfrm>
          <a:prstGeom prst="rect">
            <a:avLst/>
          </a:prstGeom>
          <a:noFill/>
        </p:spPr>
      </p:pic>
      <p:pic>
        <p:nvPicPr>
          <p:cNvPr id="6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470343" y="1606873"/>
            <a:ext cx="473529" cy="414338"/>
          </a:xfrm>
          <a:prstGeom prst="rect">
            <a:avLst/>
          </a:prstGeom>
          <a:noFill/>
        </p:spPr>
      </p:pic>
      <p:pic>
        <p:nvPicPr>
          <p:cNvPr id="7" name="Picture 6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572272" y="2421261"/>
            <a:ext cx="400050" cy="560070"/>
          </a:xfrm>
          <a:prstGeom prst="rect">
            <a:avLst/>
          </a:prstGeom>
          <a:noFill/>
        </p:spPr>
      </p:pic>
      <p:pic>
        <p:nvPicPr>
          <p:cNvPr id="8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486672" y="2535561"/>
            <a:ext cx="457200" cy="34245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>
            <a:stCxn id="8" idx="0"/>
            <a:endCxn id="6" idx="2"/>
          </p:cNvCxnSpPr>
          <p:nvPr>
            <p:custDataLst>
              <p:tags r:id="rId8"/>
            </p:custDataLst>
          </p:nvPr>
        </p:nvCxnSpPr>
        <p:spPr>
          <a:xfrm flipH="1" flipV="1">
            <a:off x="6707107" y="2021211"/>
            <a:ext cx="8165" cy="5143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2"/>
          </p:cNvCxnSpPr>
          <p:nvPr>
            <p:custDataLst>
              <p:tags r:id="rId9"/>
            </p:custDataLst>
          </p:nvPr>
        </p:nvCxnSpPr>
        <p:spPr>
          <a:xfrm>
            <a:off x="5758009" y="2013583"/>
            <a:ext cx="785813" cy="6362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3"/>
          </p:cNvCxnSpPr>
          <p:nvPr>
            <p:custDataLst>
              <p:tags r:id="rId10"/>
            </p:custDataLst>
          </p:nvPr>
        </p:nvCxnSpPr>
        <p:spPr>
          <a:xfrm flipV="1">
            <a:off x="5972322" y="1964061"/>
            <a:ext cx="514350" cy="7372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  <a:endCxn id="6" idx="1"/>
          </p:cNvCxnSpPr>
          <p:nvPr>
            <p:custDataLst>
              <p:tags r:id="rId11"/>
            </p:custDataLst>
          </p:nvPr>
        </p:nvCxnSpPr>
        <p:spPr>
          <a:xfrm flipV="1">
            <a:off x="5943747" y="1814042"/>
            <a:ext cx="526596" cy="3190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8" idx="1"/>
          </p:cNvCxnSpPr>
          <p:nvPr>
            <p:custDataLst>
              <p:tags r:id="rId12"/>
            </p:custDataLst>
          </p:nvPr>
        </p:nvCxnSpPr>
        <p:spPr>
          <a:xfrm>
            <a:off x="5972322" y="2701296"/>
            <a:ext cx="514350" cy="549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nk 47"/>
          <p:cNvPicPr/>
          <p:nvPr>
            <p:custDataLst>
              <p:tags r:id="rId13"/>
            </p:custDataLst>
          </p:nvPr>
        </p:nvPicPr>
        <p:blipFill>
          <a:blip r:embed="rId29" cstate="print"/>
          <a:stretch>
            <a:fillRect/>
          </a:stretch>
        </p:blipFill>
        <p:spPr>
          <a:xfrm rot="15418897">
            <a:off x="6765927" y="1390324"/>
            <a:ext cx="374220" cy="422280"/>
          </a:xfrm>
          <a:prstGeom prst="rect">
            <a:avLst/>
          </a:prstGeom>
        </p:spPr>
      </p:pic>
      <p:pic>
        <p:nvPicPr>
          <p:cNvPr id="17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572272" y="3526405"/>
            <a:ext cx="371475" cy="335272"/>
          </a:xfrm>
          <a:prstGeom prst="rect">
            <a:avLst/>
          </a:prstGeom>
          <a:noFill/>
        </p:spPr>
      </p:pic>
      <p:pic>
        <p:nvPicPr>
          <p:cNvPr id="18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470343" y="3454967"/>
            <a:ext cx="473529" cy="414338"/>
          </a:xfrm>
          <a:prstGeom prst="rect">
            <a:avLst/>
          </a:prstGeom>
          <a:noFill/>
        </p:spPr>
      </p:pic>
      <p:pic>
        <p:nvPicPr>
          <p:cNvPr id="19" name="Picture 18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572272" y="4269355"/>
            <a:ext cx="400050" cy="560070"/>
          </a:xfrm>
          <a:prstGeom prst="rect">
            <a:avLst/>
          </a:prstGeom>
          <a:noFill/>
        </p:spPr>
      </p:pic>
      <p:pic>
        <p:nvPicPr>
          <p:cNvPr id="20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486672" y="4383655"/>
            <a:ext cx="457200" cy="342459"/>
          </a:xfrm>
          <a:prstGeom prst="rect">
            <a:avLst/>
          </a:prstGeom>
          <a:noFill/>
        </p:spPr>
      </p:pic>
      <p:cxnSp>
        <p:nvCxnSpPr>
          <p:cNvPr id="21" name="Straight Arrow Connector 20"/>
          <p:cNvCxnSpPr>
            <a:stCxn id="20" idx="0"/>
            <a:endCxn id="18" idx="2"/>
          </p:cNvCxnSpPr>
          <p:nvPr>
            <p:custDataLst>
              <p:tags r:id="rId18"/>
            </p:custDataLst>
          </p:nvPr>
        </p:nvCxnSpPr>
        <p:spPr>
          <a:xfrm flipH="1" flipV="1">
            <a:off x="6707107" y="3869305"/>
            <a:ext cx="8165" cy="514350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7" idx="2"/>
          </p:cNvCxnSpPr>
          <p:nvPr>
            <p:custDataLst>
              <p:tags r:id="rId19"/>
            </p:custDataLst>
          </p:nvPr>
        </p:nvCxnSpPr>
        <p:spPr>
          <a:xfrm>
            <a:off x="5758009" y="3861677"/>
            <a:ext cx="785813" cy="636278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3"/>
          </p:cNvCxnSpPr>
          <p:nvPr>
            <p:custDataLst>
              <p:tags r:id="rId20"/>
            </p:custDataLst>
          </p:nvPr>
        </p:nvCxnSpPr>
        <p:spPr>
          <a:xfrm flipV="1">
            <a:off x="5972322" y="3812155"/>
            <a:ext cx="514350" cy="737235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3"/>
            <a:endCxn id="18" idx="1"/>
          </p:cNvCxnSpPr>
          <p:nvPr>
            <p:custDataLst>
              <p:tags r:id="rId21"/>
            </p:custDataLst>
          </p:nvPr>
        </p:nvCxnSpPr>
        <p:spPr>
          <a:xfrm flipV="1">
            <a:off x="5943747" y="3662136"/>
            <a:ext cx="526596" cy="31905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9" idx="3"/>
            <a:endCxn id="20" idx="1"/>
          </p:cNvCxnSpPr>
          <p:nvPr>
            <p:custDataLst>
              <p:tags r:id="rId22"/>
            </p:custDataLst>
          </p:nvPr>
        </p:nvCxnSpPr>
        <p:spPr>
          <a:xfrm>
            <a:off x="5972322" y="4549390"/>
            <a:ext cx="514350" cy="5495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Freeform 30"/>
          <p:cNvSpPr/>
          <p:nvPr>
            <p:custDataLst>
              <p:tags r:id="rId23"/>
            </p:custDataLst>
          </p:nvPr>
        </p:nvSpPr>
        <p:spPr>
          <a:xfrm>
            <a:off x="6911789" y="3211158"/>
            <a:ext cx="467957" cy="436694"/>
          </a:xfrm>
          <a:custGeom>
            <a:avLst/>
            <a:gdLst>
              <a:gd name="connsiteX0" fmla="*/ 0 w 623943"/>
              <a:gd name="connsiteY0" fmla="*/ 107576 h 582258"/>
              <a:gd name="connsiteX1" fmla="*/ 118334 w 623943"/>
              <a:gd name="connsiteY1" fmla="*/ 21515 h 582258"/>
              <a:gd name="connsiteX2" fmla="*/ 193637 w 623943"/>
              <a:gd name="connsiteY2" fmla="*/ 0 h 582258"/>
              <a:gd name="connsiteX3" fmla="*/ 311971 w 623943"/>
              <a:gd name="connsiteY3" fmla="*/ 10757 h 582258"/>
              <a:gd name="connsiteX4" fmla="*/ 419548 w 623943"/>
              <a:gd name="connsiteY4" fmla="*/ 53788 h 582258"/>
              <a:gd name="connsiteX5" fmla="*/ 484094 w 623943"/>
              <a:gd name="connsiteY5" fmla="*/ 96818 h 582258"/>
              <a:gd name="connsiteX6" fmla="*/ 537882 w 623943"/>
              <a:gd name="connsiteY6" fmla="*/ 150607 h 582258"/>
              <a:gd name="connsiteX7" fmla="*/ 591670 w 623943"/>
              <a:gd name="connsiteY7" fmla="*/ 215152 h 582258"/>
              <a:gd name="connsiteX8" fmla="*/ 613186 w 623943"/>
              <a:gd name="connsiteY8" fmla="*/ 279698 h 582258"/>
              <a:gd name="connsiteX9" fmla="*/ 623943 w 623943"/>
              <a:gd name="connsiteY9" fmla="*/ 311971 h 582258"/>
              <a:gd name="connsiteX10" fmla="*/ 613186 w 623943"/>
              <a:gd name="connsiteY10" fmla="*/ 419548 h 582258"/>
              <a:gd name="connsiteX11" fmla="*/ 602428 w 623943"/>
              <a:gd name="connsiteY11" fmla="*/ 451821 h 582258"/>
              <a:gd name="connsiteX12" fmla="*/ 570155 w 623943"/>
              <a:gd name="connsiteY12" fmla="*/ 473336 h 582258"/>
              <a:gd name="connsiteX13" fmla="*/ 548640 w 623943"/>
              <a:gd name="connsiteY13" fmla="*/ 505609 h 582258"/>
              <a:gd name="connsiteX14" fmla="*/ 441063 w 623943"/>
              <a:gd name="connsiteY14" fmla="*/ 537882 h 582258"/>
              <a:gd name="connsiteX15" fmla="*/ 279698 w 623943"/>
              <a:gd name="connsiteY15" fmla="*/ 570155 h 582258"/>
              <a:gd name="connsiteX16" fmla="*/ 150607 w 623943"/>
              <a:gd name="connsiteY16" fmla="*/ 580912 h 58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23943" h="582258">
                <a:moveTo>
                  <a:pt x="0" y="107576"/>
                </a:moveTo>
                <a:cubicBezTo>
                  <a:pt x="20927" y="90834"/>
                  <a:pt x="94430" y="29483"/>
                  <a:pt x="118334" y="21515"/>
                </a:cubicBezTo>
                <a:cubicBezTo>
                  <a:pt x="164633" y="6082"/>
                  <a:pt x="139606" y="13507"/>
                  <a:pt x="193637" y="0"/>
                </a:cubicBezTo>
                <a:cubicBezTo>
                  <a:pt x="233082" y="3586"/>
                  <a:pt x="272966" y="3874"/>
                  <a:pt x="311971" y="10757"/>
                </a:cubicBezTo>
                <a:cubicBezTo>
                  <a:pt x="341052" y="15889"/>
                  <a:pt x="392068" y="37300"/>
                  <a:pt x="419548" y="53788"/>
                </a:cubicBezTo>
                <a:cubicBezTo>
                  <a:pt x="441721" y="67092"/>
                  <a:pt x="465810" y="78533"/>
                  <a:pt x="484094" y="96818"/>
                </a:cubicBezTo>
                <a:cubicBezTo>
                  <a:pt x="502023" y="114748"/>
                  <a:pt x="523817" y="129509"/>
                  <a:pt x="537882" y="150607"/>
                </a:cubicBezTo>
                <a:cubicBezTo>
                  <a:pt x="567836" y="195538"/>
                  <a:pt x="550255" y="173738"/>
                  <a:pt x="591670" y="215152"/>
                </a:cubicBezTo>
                <a:lnTo>
                  <a:pt x="613186" y="279698"/>
                </a:lnTo>
                <a:lnTo>
                  <a:pt x="623943" y="311971"/>
                </a:lnTo>
                <a:cubicBezTo>
                  <a:pt x="620357" y="347830"/>
                  <a:pt x="618666" y="383929"/>
                  <a:pt x="613186" y="419548"/>
                </a:cubicBezTo>
                <a:cubicBezTo>
                  <a:pt x="611462" y="430756"/>
                  <a:pt x="609512" y="442966"/>
                  <a:pt x="602428" y="451821"/>
                </a:cubicBezTo>
                <a:cubicBezTo>
                  <a:pt x="594351" y="461917"/>
                  <a:pt x="580913" y="466164"/>
                  <a:pt x="570155" y="473336"/>
                </a:cubicBezTo>
                <a:cubicBezTo>
                  <a:pt x="562983" y="484094"/>
                  <a:pt x="559604" y="498757"/>
                  <a:pt x="548640" y="505609"/>
                </a:cubicBezTo>
                <a:cubicBezTo>
                  <a:pt x="525237" y="520236"/>
                  <a:pt x="470129" y="529162"/>
                  <a:pt x="441063" y="537882"/>
                </a:cubicBezTo>
                <a:cubicBezTo>
                  <a:pt x="328887" y="571535"/>
                  <a:pt x="423147" y="554216"/>
                  <a:pt x="279698" y="570155"/>
                </a:cubicBezTo>
                <a:cubicBezTo>
                  <a:pt x="208837" y="587869"/>
                  <a:pt x="251453" y="580912"/>
                  <a:pt x="150607" y="580912"/>
                </a:cubicBez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4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>
            <p:custDataLst>
              <p:tags r:id="rId1"/>
            </p:custDataLst>
          </p:nvPr>
        </p:nvSpPr>
        <p:spPr>
          <a:xfrm>
            <a:off x="1908559" y="700267"/>
            <a:ext cx="45916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Diagrams each show a graph with four vertices: Apple, Banana, Pear, Plum. Each answer choice has different edge sets.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A: no edges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B: Apple to Plum directed, Apple to banana undirected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C: Apple and Banana point to each other. Two edges point from Plum to Pear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Graph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925619" y="1742739"/>
            <a:ext cx="5446731" cy="263173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Which of the following is a correct graph?</a:t>
            </a:r>
            <a:endParaRPr lang="en-US" dirty="0"/>
          </a:p>
        </p:txBody>
      </p:sp>
      <p:pic>
        <p:nvPicPr>
          <p:cNvPr id="14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053634" y="2586458"/>
            <a:ext cx="371475" cy="335272"/>
          </a:xfrm>
          <a:prstGeom prst="rect">
            <a:avLst/>
          </a:prstGeom>
          <a:noFill/>
        </p:spPr>
      </p:pic>
      <p:pic>
        <p:nvPicPr>
          <p:cNvPr id="15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2710859" y="2507391"/>
            <a:ext cx="473529" cy="414338"/>
          </a:xfrm>
          <a:prstGeom prst="rect">
            <a:avLst/>
          </a:prstGeom>
          <a:noFill/>
        </p:spPr>
      </p:pic>
      <p:pic>
        <p:nvPicPr>
          <p:cNvPr id="16" name="Picture 15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2025059" y="3093179"/>
            <a:ext cx="400050" cy="560070"/>
          </a:xfrm>
          <a:prstGeom prst="rect">
            <a:avLst/>
          </a:prstGeom>
          <a:noFill/>
        </p:spPr>
      </p:pic>
      <p:pic>
        <p:nvPicPr>
          <p:cNvPr id="17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710859" y="3264629"/>
            <a:ext cx="457200" cy="342459"/>
          </a:xfrm>
          <a:prstGeom prst="rect">
            <a:avLst/>
          </a:prstGeom>
          <a:noFill/>
        </p:spPr>
      </p:pic>
      <p:pic>
        <p:nvPicPr>
          <p:cNvPr id="24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968159" y="2418809"/>
            <a:ext cx="371475" cy="335272"/>
          </a:xfrm>
          <a:prstGeom prst="rect">
            <a:avLst/>
          </a:prstGeom>
          <a:noFill/>
        </p:spPr>
      </p:pic>
      <p:pic>
        <p:nvPicPr>
          <p:cNvPr id="25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4866230" y="2347371"/>
            <a:ext cx="473529" cy="414338"/>
          </a:xfrm>
          <a:prstGeom prst="rect">
            <a:avLst/>
          </a:prstGeom>
          <a:noFill/>
        </p:spPr>
      </p:pic>
      <p:pic>
        <p:nvPicPr>
          <p:cNvPr id="26" name="Picture 25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968159" y="3161759"/>
            <a:ext cx="400050" cy="560070"/>
          </a:xfrm>
          <a:prstGeom prst="rect">
            <a:avLst/>
          </a:prstGeom>
          <a:noFill/>
        </p:spPr>
      </p:pic>
      <p:pic>
        <p:nvPicPr>
          <p:cNvPr id="27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4882559" y="3276059"/>
            <a:ext cx="457200" cy="342459"/>
          </a:xfrm>
          <a:prstGeom prst="rect">
            <a:avLst/>
          </a:prstGeom>
          <a:noFill/>
        </p:spPr>
      </p:pic>
      <p:cxnSp>
        <p:nvCxnSpPr>
          <p:cNvPr id="29" name="Straight Arrow Connector 28"/>
          <p:cNvCxnSpPr/>
          <p:nvPr>
            <p:custDataLst>
              <p:tags r:id="rId12"/>
            </p:custDataLst>
          </p:nvPr>
        </p:nvCxnSpPr>
        <p:spPr>
          <a:xfrm>
            <a:off x="4311059" y="2807429"/>
            <a:ext cx="628650" cy="5829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6" idx="3"/>
          </p:cNvCxnSpPr>
          <p:nvPr>
            <p:custDataLst>
              <p:tags r:id="rId13"/>
            </p:custDataLst>
          </p:nvPr>
        </p:nvCxnSpPr>
        <p:spPr>
          <a:xfrm flipV="1">
            <a:off x="4368209" y="2704559"/>
            <a:ext cx="514350" cy="7372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2" descr="https://encrypted-tbn3.gstatic.com/images?q=tbn:ANd9GcT4lmfM6p9KFwsefR9O2Kqp9GLkpDRwmCV0MSgiDQmZyb7dwPk2xQ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768531" y="2428340"/>
            <a:ext cx="371475" cy="335272"/>
          </a:xfrm>
          <a:prstGeom prst="rect">
            <a:avLst/>
          </a:prstGeom>
          <a:noFill/>
        </p:spPr>
      </p:pic>
      <p:pic>
        <p:nvPicPr>
          <p:cNvPr id="35" name="Picture 4" descr="https://encrypted-tbn1.gstatic.com/images?q=tbn:ANd9GcSAUv8_U29YTlfHjGlMLegQH8YfQCozUGcVdqIqH3oxfDeSwucO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6666602" y="2356902"/>
            <a:ext cx="473529" cy="414338"/>
          </a:xfrm>
          <a:prstGeom prst="rect">
            <a:avLst/>
          </a:prstGeom>
          <a:noFill/>
        </p:spPr>
      </p:pic>
      <p:pic>
        <p:nvPicPr>
          <p:cNvPr id="36" name="Picture 35" descr="https://encrypted-tbn0.gstatic.com/images?q=tbn:ANd9GcRNsFlnHAe7nKiLeuUP4J1zsu03FIp0BNp4qlL1BOevuFMiaafRPQ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5768531" y="3171290"/>
            <a:ext cx="400050" cy="560070"/>
          </a:xfrm>
          <a:prstGeom prst="rect">
            <a:avLst/>
          </a:prstGeom>
          <a:noFill/>
        </p:spPr>
      </p:pic>
      <p:pic>
        <p:nvPicPr>
          <p:cNvPr id="37" name="Picture 8" descr="https://encrypted-tbn0.gstatic.com/images?q=tbn:ANd9GcRydykPEpp_mG9aglgIEhQgbTztXiC2_qAzJluSKcQ9nTWNrhfg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6682931" y="3285590"/>
            <a:ext cx="457200" cy="342459"/>
          </a:xfrm>
          <a:prstGeom prst="rect">
            <a:avLst/>
          </a:prstGeom>
          <a:noFill/>
        </p:spPr>
      </p:pic>
      <p:cxnSp>
        <p:nvCxnSpPr>
          <p:cNvPr id="45" name="Straight Connector 44"/>
          <p:cNvCxnSpPr>
            <a:stCxn id="24" idx="3"/>
            <a:endCxn id="25" idx="1"/>
          </p:cNvCxnSpPr>
          <p:nvPr>
            <p:custDataLst>
              <p:tags r:id="rId18"/>
            </p:custDataLst>
          </p:nvPr>
        </p:nvCxnSpPr>
        <p:spPr>
          <a:xfrm flipV="1">
            <a:off x="4339634" y="2554540"/>
            <a:ext cx="526596" cy="319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>
            <p:custDataLst>
              <p:tags r:id="rId19"/>
            </p:custDataLst>
          </p:nvPr>
        </p:nvCxnSpPr>
        <p:spPr>
          <a:xfrm flipV="1">
            <a:off x="4368209" y="3518474"/>
            <a:ext cx="526596" cy="319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>
            <p:custDataLst>
              <p:tags r:id="rId20"/>
            </p:custDataLst>
          </p:nvPr>
        </p:nvCxnSpPr>
        <p:spPr>
          <a:xfrm flipH="1">
            <a:off x="6139859" y="3534426"/>
            <a:ext cx="568506" cy="1595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>
            <p:custDataLst>
              <p:tags r:id="rId21"/>
            </p:custDataLst>
          </p:nvPr>
        </p:nvCxnSpPr>
        <p:spPr>
          <a:xfrm flipH="1">
            <a:off x="6148368" y="3318094"/>
            <a:ext cx="6057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>
            <p:custDataLst>
              <p:tags r:id="rId22"/>
            </p:custDataLst>
          </p:nvPr>
        </p:nvCxnSpPr>
        <p:spPr>
          <a:xfrm flipH="1">
            <a:off x="6168581" y="2750279"/>
            <a:ext cx="542778" cy="38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>
            <p:custDataLst>
              <p:tags r:id="rId23"/>
            </p:custDataLst>
          </p:nvPr>
        </p:nvCxnSpPr>
        <p:spPr>
          <a:xfrm>
            <a:off x="6168581" y="2507391"/>
            <a:ext cx="599928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itle 1"/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1853609" y="2350229"/>
            <a:ext cx="400050" cy="2286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 defTabSz="685800"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A.</a:t>
            </a:r>
            <a:endParaRPr lang="en-US" sz="9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4" name="Title 1"/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3682409" y="2350229"/>
            <a:ext cx="400050" cy="2286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 defTabSz="685800"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B.</a:t>
            </a:r>
            <a:endParaRPr lang="en-US" sz="9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5" name="Title 1"/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5511209" y="2350229"/>
            <a:ext cx="400050" cy="2286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 defTabSz="685800"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C.</a:t>
            </a:r>
            <a:endParaRPr lang="en-US" sz="9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6" name="Rectangle 65"/>
          <p:cNvSpPr/>
          <p:nvPr>
            <p:custDataLst>
              <p:tags r:id="rId27"/>
            </p:custDataLst>
          </p:nvPr>
        </p:nvSpPr>
        <p:spPr>
          <a:xfrm>
            <a:off x="1904559" y="4171951"/>
            <a:ext cx="30674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D. </a:t>
            </a:r>
            <a:r>
              <a:rPr lang="en-US" b="1" dirty="0" smtClean="0"/>
              <a:t>None of the above/other/more than 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Paths</a:t>
            </a:r>
          </a:p>
        </p:txBody>
      </p:sp>
      <p:sp>
        <p:nvSpPr>
          <p:cNvPr id="67481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path</a:t>
            </a:r>
            <a:r>
              <a:rPr lang="en-US" dirty="0"/>
              <a:t>: A path from vertex </a:t>
            </a:r>
            <a:r>
              <a:rPr lang="en-US" i="1" dirty="0"/>
              <a:t>a</a:t>
            </a:r>
            <a:r>
              <a:rPr lang="en-US" dirty="0"/>
              <a:t> to </a:t>
            </a:r>
            <a:r>
              <a:rPr lang="en-US" i="1" dirty="0"/>
              <a:t>b</a:t>
            </a:r>
            <a:r>
              <a:rPr lang="en-US" dirty="0"/>
              <a:t> is a sequence of edges that can be followed starting from </a:t>
            </a:r>
            <a:r>
              <a:rPr lang="en-US" i="1" dirty="0"/>
              <a:t>a</a:t>
            </a:r>
            <a:r>
              <a:rPr lang="en-US" dirty="0"/>
              <a:t> to reach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can be represented as vertices visited, or edges taken</a:t>
            </a:r>
          </a:p>
          <a:p>
            <a:pPr lvl="1"/>
            <a:r>
              <a:rPr lang="en-US" dirty="0"/>
              <a:t>example, one path from </a:t>
            </a:r>
            <a:r>
              <a:rPr lang="en-US" i="1" dirty="0"/>
              <a:t>V</a:t>
            </a:r>
            <a:r>
              <a:rPr lang="en-US" dirty="0"/>
              <a:t> to </a:t>
            </a:r>
            <a:r>
              <a:rPr lang="en-US" i="1" dirty="0"/>
              <a:t>Z</a:t>
            </a:r>
            <a:r>
              <a:rPr lang="en-US" dirty="0"/>
              <a:t>: {b, h} or {V, X, Z}</a:t>
            </a:r>
          </a:p>
          <a:p>
            <a:pPr lvl="1"/>
            <a:r>
              <a:rPr lang="en-US" dirty="0"/>
              <a:t>What are two paths from U to Y?</a:t>
            </a:r>
          </a:p>
          <a:p>
            <a:pPr lvl="1"/>
            <a:endParaRPr lang="en-US" dirty="0"/>
          </a:p>
          <a:p>
            <a:r>
              <a:rPr lang="en-US" b="1" dirty="0"/>
              <a:t>path length</a:t>
            </a:r>
            <a:r>
              <a:rPr lang="en-US" dirty="0"/>
              <a:t>: Number of vertices</a:t>
            </a:r>
            <a:br>
              <a:rPr lang="en-US" dirty="0"/>
            </a:br>
            <a:r>
              <a:rPr lang="en-US" dirty="0"/>
              <a:t>or edges contained in the path.</a:t>
            </a:r>
          </a:p>
          <a:p>
            <a:pPr lvl="1"/>
            <a:endParaRPr lang="en-US" dirty="0"/>
          </a:p>
          <a:p>
            <a:r>
              <a:rPr lang="en-US" b="1" dirty="0"/>
              <a:t>neighbor</a:t>
            </a:r>
            <a:r>
              <a:rPr lang="en-US" i="1" dirty="0"/>
              <a:t> </a:t>
            </a:r>
            <a:r>
              <a:rPr lang="en-US" dirty="0"/>
              <a:t>or </a:t>
            </a:r>
            <a:r>
              <a:rPr lang="en-US" b="1" dirty="0"/>
              <a:t>adjacent</a:t>
            </a:r>
            <a:r>
              <a:rPr lang="en-US" i="1" dirty="0"/>
              <a:t>: </a:t>
            </a:r>
            <a:r>
              <a:rPr lang="en-US" dirty="0"/>
              <a:t>Two vertices</a:t>
            </a:r>
            <a:br>
              <a:rPr lang="en-US" dirty="0"/>
            </a:br>
            <a:r>
              <a:rPr lang="en-US" dirty="0"/>
              <a:t>connected directly by an edge.</a:t>
            </a:r>
          </a:p>
          <a:p>
            <a:pPr lvl="1"/>
            <a:r>
              <a:rPr lang="en-US" dirty="0"/>
              <a:t>example: V and X</a:t>
            </a:r>
            <a:endParaRPr lang="en-US" sz="900" dirty="0"/>
          </a:p>
        </p:txBody>
      </p:sp>
      <p:sp>
        <p:nvSpPr>
          <p:cNvPr id="674820" name="Freeform 5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5842397" y="2726531"/>
            <a:ext cx="1046559" cy="1377554"/>
          </a:xfrm>
          <a:custGeom>
            <a:avLst/>
            <a:gdLst>
              <a:gd name="T0" fmla="*/ 468 w 989"/>
              <a:gd name="T1" fmla="*/ 0 h 1354"/>
              <a:gd name="T2" fmla="*/ 516 w 989"/>
              <a:gd name="T3" fmla="*/ 852 h 1354"/>
              <a:gd name="T4" fmla="*/ 930 w 989"/>
              <a:gd name="T5" fmla="*/ 1296 h 1354"/>
              <a:gd name="T6" fmla="*/ 870 w 989"/>
              <a:gd name="T7" fmla="*/ 504 h 1354"/>
              <a:gd name="T8" fmla="*/ 438 w 989"/>
              <a:gd name="T9" fmla="*/ 804 h 1354"/>
              <a:gd name="T10" fmla="*/ 0 w 989"/>
              <a:gd name="T11" fmla="*/ 480 h 13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89"/>
              <a:gd name="T19" fmla="*/ 0 h 1354"/>
              <a:gd name="T20" fmla="*/ 989 w 989"/>
              <a:gd name="T21" fmla="*/ 1354 h 13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89" h="1354">
                <a:moveTo>
                  <a:pt x="468" y="0"/>
                </a:moveTo>
                <a:cubicBezTo>
                  <a:pt x="475" y="142"/>
                  <a:pt x="439" y="636"/>
                  <a:pt x="516" y="852"/>
                </a:cubicBezTo>
                <a:cubicBezTo>
                  <a:pt x="593" y="1068"/>
                  <a:pt x="871" y="1354"/>
                  <a:pt x="930" y="1296"/>
                </a:cubicBezTo>
                <a:cubicBezTo>
                  <a:pt x="989" y="1238"/>
                  <a:pt x="952" y="586"/>
                  <a:pt x="870" y="504"/>
                </a:cubicBezTo>
                <a:cubicBezTo>
                  <a:pt x="788" y="422"/>
                  <a:pt x="583" y="808"/>
                  <a:pt x="438" y="804"/>
                </a:cubicBezTo>
                <a:cubicBezTo>
                  <a:pt x="293" y="800"/>
                  <a:pt x="91" y="547"/>
                  <a:pt x="0" y="48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50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74821" name="Freeform 7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465094" y="2611041"/>
            <a:ext cx="1091804" cy="471488"/>
          </a:xfrm>
          <a:custGeom>
            <a:avLst/>
            <a:gdLst>
              <a:gd name="T0" fmla="*/ 0 w 1032"/>
              <a:gd name="T1" fmla="*/ 0 h 464"/>
              <a:gd name="T2" fmla="*/ 462 w 1032"/>
              <a:gd name="T3" fmla="*/ 396 h 464"/>
              <a:gd name="T4" fmla="*/ 1032 w 1032"/>
              <a:gd name="T5" fmla="*/ 408 h 464"/>
              <a:gd name="T6" fmla="*/ 0 60000 65536"/>
              <a:gd name="T7" fmla="*/ 0 60000 65536"/>
              <a:gd name="T8" fmla="*/ 0 60000 65536"/>
              <a:gd name="T9" fmla="*/ 0 w 1032"/>
              <a:gd name="T10" fmla="*/ 0 h 464"/>
              <a:gd name="T11" fmla="*/ 1032 w 1032"/>
              <a:gd name="T12" fmla="*/ 464 h 4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2" h="464">
                <a:moveTo>
                  <a:pt x="0" y="0"/>
                </a:moveTo>
                <a:cubicBezTo>
                  <a:pt x="77" y="66"/>
                  <a:pt x="290" y="328"/>
                  <a:pt x="462" y="396"/>
                </a:cubicBezTo>
                <a:cubicBezTo>
                  <a:pt x="634" y="464"/>
                  <a:pt x="913" y="406"/>
                  <a:pt x="1032" y="408"/>
                </a:cubicBezTo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50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674822" name="Group 6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5531644" y="2378869"/>
            <a:ext cx="2336006" cy="2050256"/>
            <a:chOff x="3654" y="2022"/>
            <a:chExt cx="1962" cy="1722"/>
          </a:xfrm>
        </p:grpSpPr>
        <p:sp>
          <p:nvSpPr>
            <p:cNvPr id="674823" name="Text Box 6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20" y="2268"/>
              <a:ext cx="26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sz="1500" baseline="-25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674824" name="Oval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678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X</a:t>
              </a:r>
            </a:p>
          </p:txBody>
        </p:sp>
        <p:sp>
          <p:nvSpPr>
            <p:cNvPr id="674825" name="Oval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654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U</a:t>
              </a:r>
            </a:p>
          </p:txBody>
        </p:sp>
        <p:sp>
          <p:nvSpPr>
            <p:cNvPr id="674826" name="Oval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66" y="2022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V</a:t>
              </a:r>
            </a:p>
          </p:txBody>
        </p:sp>
        <p:sp>
          <p:nvSpPr>
            <p:cNvPr id="674827" name="Oval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166" y="3006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W</a:t>
              </a:r>
            </a:p>
          </p:txBody>
        </p:sp>
        <p:sp>
          <p:nvSpPr>
            <p:cNvPr id="674828" name="Oval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360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Z</a:t>
              </a:r>
            </a:p>
          </p:txBody>
        </p:sp>
        <p:cxnSp>
          <p:nvCxnSpPr>
            <p:cNvPr id="674829" name="AutoShape 13"/>
            <p:cNvCxnSpPr>
              <a:cxnSpLocks noChangeShapeType="1"/>
              <a:stCxn id="674826" idx="3"/>
              <a:endCxn id="674825" idx="7"/>
            </p:cNvCxnSpPr>
            <p:nvPr>
              <p:custDataLst>
                <p:tags r:id="rId12"/>
              </p:custDataLst>
            </p:nvPr>
          </p:nvCxnSpPr>
          <p:spPr bwMode="auto">
            <a:xfrm flipH="1">
              <a:off x="3873" y="2237"/>
              <a:ext cx="330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0" name="AutoShape 14"/>
            <p:cNvCxnSpPr>
              <a:cxnSpLocks noChangeShapeType="1"/>
              <a:stCxn id="674827" idx="1"/>
              <a:endCxn id="674825" idx="5"/>
            </p:cNvCxnSpPr>
            <p:nvPr>
              <p:custDataLst>
                <p:tags r:id="rId13"/>
              </p:custDataLst>
            </p:nvPr>
          </p:nvCxnSpPr>
          <p:spPr bwMode="auto">
            <a:xfrm flipH="1" flipV="1">
              <a:off x="3873" y="2729"/>
              <a:ext cx="330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1" name="AutoShape 15"/>
            <p:cNvCxnSpPr>
              <a:cxnSpLocks noChangeShapeType="1"/>
              <a:stCxn id="674827" idx="7"/>
              <a:endCxn id="674824" idx="3"/>
            </p:cNvCxnSpPr>
            <p:nvPr>
              <p:custDataLst>
                <p:tags r:id="rId14"/>
              </p:custDataLst>
            </p:nvPr>
          </p:nvCxnSpPr>
          <p:spPr bwMode="auto">
            <a:xfrm flipV="1">
              <a:off x="4384" y="2729"/>
              <a:ext cx="331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2" name="AutoShape 16"/>
            <p:cNvCxnSpPr>
              <a:cxnSpLocks noChangeShapeType="1"/>
              <a:stCxn id="674824" idx="6"/>
              <a:endCxn id="674828" idx="2"/>
            </p:cNvCxnSpPr>
            <p:nvPr>
              <p:custDataLst>
                <p:tags r:id="rId15"/>
              </p:custDataLst>
            </p:nvPr>
          </p:nvCxnSpPr>
          <p:spPr bwMode="auto">
            <a:xfrm>
              <a:off x="4939" y="2637"/>
              <a:ext cx="41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3" name="AutoShape 17"/>
            <p:cNvCxnSpPr>
              <a:cxnSpLocks noChangeShapeType="1"/>
              <a:stCxn id="674826" idx="5"/>
              <a:endCxn id="674824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384" y="2237"/>
              <a:ext cx="331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4" name="AutoShape 18"/>
            <p:cNvCxnSpPr>
              <a:cxnSpLocks noChangeShapeType="1"/>
              <a:stCxn id="674826" idx="4"/>
              <a:endCxn id="674827" idx="0"/>
            </p:cNvCxnSpPr>
            <p:nvPr>
              <p:custDataLst>
                <p:tags r:id="rId17"/>
              </p:custDataLst>
            </p:nvPr>
          </p:nvCxnSpPr>
          <p:spPr bwMode="auto">
            <a:xfrm>
              <a:off x="4294" y="2273"/>
              <a:ext cx="0" cy="7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4835" name="Oval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83" y="3498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Y</a:t>
              </a:r>
            </a:p>
          </p:txBody>
        </p:sp>
        <p:cxnSp>
          <p:nvCxnSpPr>
            <p:cNvPr id="674836" name="AutoShape 20"/>
            <p:cNvCxnSpPr>
              <a:cxnSpLocks noChangeShapeType="1"/>
              <a:stCxn id="674827" idx="5"/>
              <a:endCxn id="674835" idx="1"/>
            </p:cNvCxnSpPr>
            <p:nvPr>
              <p:custDataLst>
                <p:tags r:id="rId19"/>
              </p:custDataLst>
            </p:nvPr>
          </p:nvCxnSpPr>
          <p:spPr bwMode="auto">
            <a:xfrm>
              <a:off x="4384" y="3221"/>
              <a:ext cx="336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4837" name="AutoShape 21"/>
            <p:cNvCxnSpPr>
              <a:cxnSpLocks noChangeShapeType="1"/>
              <a:stCxn id="674824" idx="4"/>
              <a:endCxn id="674835" idx="0"/>
            </p:cNvCxnSpPr>
            <p:nvPr>
              <p:custDataLst>
                <p:tags r:id="rId20"/>
              </p:custDataLst>
            </p:nvPr>
          </p:nvCxnSpPr>
          <p:spPr bwMode="auto">
            <a:xfrm>
              <a:off x="4806" y="2765"/>
              <a:ext cx="5" cy="7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4838" name="Text Box 22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873" y="2150"/>
              <a:ext cx="19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674839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865" y="2765"/>
              <a:ext cx="18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c</a:t>
              </a:r>
            </a:p>
          </p:txBody>
        </p:sp>
        <p:sp>
          <p:nvSpPr>
            <p:cNvPr id="674840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550" y="2145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b</a:t>
              </a:r>
            </a:p>
          </p:txBody>
        </p:sp>
        <p:sp>
          <p:nvSpPr>
            <p:cNvPr id="674841" name="Text Box 25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507" y="2801"/>
              <a:ext cx="19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e</a:t>
              </a:r>
            </a:p>
          </p:txBody>
        </p:sp>
        <p:sp>
          <p:nvSpPr>
            <p:cNvPr id="674842" name="Text Box 26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123" y="2432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674843" name="Text Box 27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425" y="3339"/>
              <a:ext cx="15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674844" name="Text Box 28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784" y="3037"/>
              <a:ext cx="19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g</a:t>
              </a:r>
            </a:p>
          </p:txBody>
        </p:sp>
        <p:sp>
          <p:nvSpPr>
            <p:cNvPr id="674845" name="Text Box 29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067" y="2637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</a:t>
              </a:r>
            </a:p>
          </p:txBody>
        </p:sp>
        <p:sp>
          <p:nvSpPr>
            <p:cNvPr id="674846" name="Text Box 30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038" y="2637"/>
              <a:ext cx="25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sz="1500" baseline="-25000">
                <a:solidFill>
                  <a:schemeClr val="accent2"/>
                </a:solidFill>
                <a:latin typeface="Calibri" panose="020F050202020403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947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7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20" grpId="0" animBg="1"/>
      <p:bldP spid="6748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Reachability, connectedness</a:t>
            </a:r>
          </a:p>
        </p:txBody>
      </p:sp>
      <p:sp>
        <p:nvSpPr>
          <p:cNvPr id="6758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b="1"/>
              <a:t>reachable</a:t>
            </a:r>
            <a:r>
              <a:rPr lang="en-US"/>
              <a:t>: Vertex </a:t>
            </a:r>
            <a:r>
              <a:rPr lang="en-US" i="1"/>
              <a:t>a</a:t>
            </a:r>
            <a:r>
              <a:rPr lang="en-US"/>
              <a:t> is </a:t>
            </a:r>
            <a:r>
              <a:rPr lang="en-US" i="1"/>
              <a:t>reachable </a:t>
            </a:r>
            <a:r>
              <a:rPr lang="en-US"/>
              <a:t>from </a:t>
            </a:r>
            <a:r>
              <a:rPr lang="en-US" i="1"/>
              <a:t>b</a:t>
            </a:r>
            <a:r>
              <a:rPr lang="en-US"/>
              <a:t/>
            </a:r>
            <a:br>
              <a:rPr lang="en-US"/>
            </a:br>
            <a:r>
              <a:rPr lang="en-US"/>
              <a:t>if a path exists from </a:t>
            </a:r>
            <a:r>
              <a:rPr lang="en-US" i="1"/>
              <a:t>a</a:t>
            </a:r>
            <a:r>
              <a:rPr lang="en-US"/>
              <a:t> to </a:t>
            </a:r>
            <a:r>
              <a:rPr lang="en-US" i="1"/>
              <a:t>b</a:t>
            </a:r>
            <a:r>
              <a:rPr lang="en-US"/>
              <a:t>.</a:t>
            </a:r>
          </a:p>
          <a:p>
            <a:pPr lvl="1"/>
            <a:endParaRPr lang="en-US"/>
          </a:p>
          <a:p>
            <a:r>
              <a:rPr lang="en-US" b="1"/>
              <a:t>connected</a:t>
            </a:r>
            <a:r>
              <a:rPr lang="en-US"/>
              <a:t>: A graph is </a:t>
            </a:r>
            <a:r>
              <a:rPr lang="en-US" i="1"/>
              <a:t>connected</a:t>
            </a:r>
            <a:r>
              <a:rPr lang="en-US"/>
              <a:t> if every</a:t>
            </a:r>
            <a:br>
              <a:rPr lang="en-US"/>
            </a:br>
            <a:r>
              <a:rPr lang="en-US"/>
              <a:t>vertex is reachable from every other.</a:t>
            </a:r>
          </a:p>
          <a:p>
            <a:pPr lvl="1"/>
            <a:endParaRPr lang="en-US"/>
          </a:p>
          <a:p>
            <a:r>
              <a:rPr lang="en-US" b="1"/>
              <a:t>complete</a:t>
            </a:r>
            <a:r>
              <a:rPr lang="en-US"/>
              <a:t>: If every vertex has a direct</a:t>
            </a:r>
            <a:br>
              <a:rPr lang="en-US"/>
            </a:br>
            <a:r>
              <a:rPr lang="en-US"/>
              <a:t>edge to every other.</a:t>
            </a:r>
          </a:p>
        </p:txBody>
      </p:sp>
      <p:grpSp>
        <p:nvGrpSpPr>
          <p:cNvPr id="675844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5429251" y="1028701"/>
            <a:ext cx="2336006" cy="2050256"/>
            <a:chOff x="3654" y="2022"/>
            <a:chExt cx="1962" cy="1722"/>
          </a:xfrm>
        </p:grpSpPr>
        <p:sp>
          <p:nvSpPr>
            <p:cNvPr id="675845" name="Text Box 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720" y="2268"/>
              <a:ext cx="26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sz="1500" baseline="-25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675846" name="Oval 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678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X</a:t>
              </a:r>
            </a:p>
          </p:txBody>
        </p:sp>
        <p:sp>
          <p:nvSpPr>
            <p:cNvPr id="675847" name="Oval 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654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U</a:t>
              </a:r>
            </a:p>
          </p:txBody>
        </p:sp>
        <p:sp>
          <p:nvSpPr>
            <p:cNvPr id="675848" name="Oval 10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166" y="2022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V</a:t>
              </a:r>
            </a:p>
          </p:txBody>
        </p:sp>
        <p:sp>
          <p:nvSpPr>
            <p:cNvPr id="675849" name="Oval 1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166" y="3006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W</a:t>
              </a:r>
            </a:p>
          </p:txBody>
        </p:sp>
        <p:sp>
          <p:nvSpPr>
            <p:cNvPr id="675850" name="Oval 12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360" y="2514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Z</a:t>
              </a:r>
            </a:p>
          </p:txBody>
        </p:sp>
        <p:cxnSp>
          <p:nvCxnSpPr>
            <p:cNvPr id="675851" name="AutoShape 13"/>
            <p:cNvCxnSpPr>
              <a:cxnSpLocks noChangeShapeType="1"/>
              <a:stCxn id="675848" idx="3"/>
              <a:endCxn id="675847" idx="7"/>
            </p:cNvCxnSpPr>
            <p:nvPr>
              <p:custDataLst>
                <p:tags r:id="rId30"/>
              </p:custDataLst>
            </p:nvPr>
          </p:nvCxnSpPr>
          <p:spPr bwMode="auto">
            <a:xfrm flipH="1">
              <a:off x="3873" y="2237"/>
              <a:ext cx="330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852" name="AutoShape 14"/>
            <p:cNvCxnSpPr>
              <a:cxnSpLocks noChangeShapeType="1"/>
              <a:stCxn id="675849" idx="1"/>
              <a:endCxn id="675847" idx="5"/>
            </p:cNvCxnSpPr>
            <p:nvPr>
              <p:custDataLst>
                <p:tags r:id="rId31"/>
              </p:custDataLst>
            </p:nvPr>
          </p:nvCxnSpPr>
          <p:spPr bwMode="auto">
            <a:xfrm flipH="1" flipV="1">
              <a:off x="3873" y="2729"/>
              <a:ext cx="330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853" name="AutoShape 15"/>
            <p:cNvCxnSpPr>
              <a:cxnSpLocks noChangeShapeType="1"/>
              <a:stCxn id="675849" idx="7"/>
              <a:endCxn id="675846" idx="3"/>
            </p:cNvCxnSpPr>
            <p:nvPr>
              <p:custDataLst>
                <p:tags r:id="rId32"/>
              </p:custDataLst>
            </p:nvPr>
          </p:nvCxnSpPr>
          <p:spPr bwMode="auto">
            <a:xfrm flipV="1">
              <a:off x="4384" y="2729"/>
              <a:ext cx="331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854" name="AutoShape 16"/>
            <p:cNvCxnSpPr>
              <a:cxnSpLocks noChangeShapeType="1"/>
              <a:stCxn id="675846" idx="6"/>
              <a:endCxn id="675850" idx="2"/>
            </p:cNvCxnSpPr>
            <p:nvPr>
              <p:custDataLst>
                <p:tags r:id="rId33"/>
              </p:custDataLst>
            </p:nvPr>
          </p:nvCxnSpPr>
          <p:spPr bwMode="auto">
            <a:xfrm>
              <a:off x="4939" y="2637"/>
              <a:ext cx="41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855" name="AutoShape 17"/>
            <p:cNvCxnSpPr>
              <a:cxnSpLocks noChangeShapeType="1"/>
              <a:stCxn id="675848" idx="5"/>
              <a:endCxn id="675846" idx="1"/>
            </p:cNvCxnSpPr>
            <p:nvPr>
              <p:custDataLst>
                <p:tags r:id="rId34"/>
              </p:custDataLst>
            </p:nvPr>
          </p:nvCxnSpPr>
          <p:spPr bwMode="auto">
            <a:xfrm>
              <a:off x="4384" y="2237"/>
              <a:ext cx="331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856" name="AutoShape 18"/>
            <p:cNvCxnSpPr>
              <a:cxnSpLocks noChangeShapeType="1"/>
              <a:stCxn id="675848" idx="4"/>
              <a:endCxn id="675849" idx="0"/>
            </p:cNvCxnSpPr>
            <p:nvPr>
              <p:custDataLst>
                <p:tags r:id="rId35"/>
              </p:custDataLst>
            </p:nvPr>
          </p:nvCxnSpPr>
          <p:spPr bwMode="auto">
            <a:xfrm>
              <a:off x="4294" y="2273"/>
              <a:ext cx="0" cy="7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5857" name="Oval 19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83" y="3498"/>
              <a:ext cx="256" cy="246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Y</a:t>
              </a:r>
            </a:p>
          </p:txBody>
        </p:sp>
        <p:cxnSp>
          <p:nvCxnSpPr>
            <p:cNvPr id="675858" name="AutoShape 20"/>
            <p:cNvCxnSpPr>
              <a:cxnSpLocks noChangeShapeType="1"/>
              <a:stCxn id="675849" idx="5"/>
              <a:endCxn id="675857" idx="1"/>
            </p:cNvCxnSpPr>
            <p:nvPr>
              <p:custDataLst>
                <p:tags r:id="rId37"/>
              </p:custDataLst>
            </p:nvPr>
          </p:nvCxnSpPr>
          <p:spPr bwMode="auto">
            <a:xfrm>
              <a:off x="4384" y="3221"/>
              <a:ext cx="336" cy="3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5859" name="AutoShape 21"/>
            <p:cNvCxnSpPr>
              <a:cxnSpLocks noChangeShapeType="1"/>
              <a:stCxn id="675846" idx="4"/>
              <a:endCxn id="675857" idx="0"/>
            </p:cNvCxnSpPr>
            <p:nvPr>
              <p:custDataLst>
                <p:tags r:id="rId38"/>
              </p:custDataLst>
            </p:nvPr>
          </p:nvCxnSpPr>
          <p:spPr bwMode="auto">
            <a:xfrm>
              <a:off x="4806" y="2765"/>
              <a:ext cx="5" cy="7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5860" name="Text Box 22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873" y="2150"/>
              <a:ext cx="19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675861" name="Text Box 23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865" y="2765"/>
              <a:ext cx="18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c</a:t>
              </a:r>
            </a:p>
          </p:txBody>
        </p:sp>
        <p:sp>
          <p:nvSpPr>
            <p:cNvPr id="675862" name="Text Box 24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4550" y="2145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b</a:t>
              </a:r>
            </a:p>
          </p:txBody>
        </p:sp>
        <p:sp>
          <p:nvSpPr>
            <p:cNvPr id="675863" name="Text Box 25"/>
            <p:cNvSpPr txBox="1"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4507" y="2801"/>
              <a:ext cx="19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e</a:t>
              </a:r>
            </a:p>
          </p:txBody>
        </p:sp>
        <p:sp>
          <p:nvSpPr>
            <p:cNvPr id="675864" name="Text Box 26"/>
            <p:cNvSpPr txBox="1"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4123" y="2432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675865" name="Text Box 27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425" y="3339"/>
              <a:ext cx="15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675866" name="Text Box 28"/>
            <p:cNvSpPr txBox="1"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4784" y="3037"/>
              <a:ext cx="19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g</a:t>
              </a:r>
            </a:p>
          </p:txBody>
        </p:sp>
        <p:sp>
          <p:nvSpPr>
            <p:cNvPr id="675867" name="Text Box 29"/>
            <p:cNvSpPr txBox="1"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5067" y="2637"/>
              <a:ext cx="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</a:t>
              </a:r>
            </a:p>
          </p:txBody>
        </p:sp>
        <p:sp>
          <p:nvSpPr>
            <p:cNvPr id="675868" name="Text Box 30"/>
            <p:cNvSpPr txBox="1"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4038" y="2637"/>
              <a:ext cx="25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sz="1500" baseline="-25000">
                <a:solidFill>
                  <a:schemeClr val="accent2"/>
                </a:solidFill>
                <a:latin typeface="Calibri" panose="020F050202020403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675869" name="Oval 2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00350" y="360045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675870" name="Oval 3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00350" y="411480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c</a:t>
            </a:r>
          </a:p>
        </p:txBody>
      </p:sp>
      <p:sp>
        <p:nvSpPr>
          <p:cNvPr id="675871" name="Oval 3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371850" y="360045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b</a:t>
            </a:r>
          </a:p>
        </p:txBody>
      </p:sp>
      <p:sp>
        <p:nvSpPr>
          <p:cNvPr id="675872" name="Oval 3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71850" y="4114800"/>
            <a:ext cx="285750" cy="285750"/>
          </a:xfrm>
          <a:prstGeom prst="ellipse">
            <a:avLst/>
          </a:prstGeom>
          <a:solidFill>
            <a:srgbClr val="E8E8E8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500">
                <a:latin typeface="Calibri" panose="020F0502020204030204" pitchFamily="34" charset="0"/>
              </a:rPr>
              <a:t>d</a:t>
            </a:r>
          </a:p>
        </p:txBody>
      </p:sp>
      <p:cxnSp>
        <p:nvCxnSpPr>
          <p:cNvPr id="675873" name="AutoShape 33"/>
          <p:cNvCxnSpPr>
            <a:cxnSpLocks noChangeShapeType="1"/>
            <a:stCxn id="675869" idx="4"/>
            <a:endCxn id="675870" idx="0"/>
          </p:cNvCxnSpPr>
          <p:nvPr>
            <p:custDataLst>
              <p:tags r:id="rId8"/>
            </p:custDataLst>
          </p:nvPr>
        </p:nvCxnSpPr>
        <p:spPr bwMode="auto">
          <a:xfrm>
            <a:off x="2943225" y="3893344"/>
            <a:ext cx="0" cy="21431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4" name="AutoShape 34"/>
          <p:cNvCxnSpPr>
            <a:cxnSpLocks noChangeShapeType="1"/>
            <a:stCxn id="675870" idx="6"/>
            <a:endCxn id="675872" idx="2"/>
          </p:cNvCxnSpPr>
          <p:nvPr>
            <p:custDataLst>
              <p:tags r:id="rId9"/>
            </p:custDataLst>
          </p:nvPr>
        </p:nvCxnSpPr>
        <p:spPr bwMode="auto">
          <a:xfrm>
            <a:off x="3093244" y="4257675"/>
            <a:ext cx="271463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5" name="AutoShape 35"/>
          <p:cNvCxnSpPr>
            <a:cxnSpLocks noChangeShapeType="1"/>
            <a:stCxn id="675872" idx="0"/>
            <a:endCxn id="675871" idx="4"/>
          </p:cNvCxnSpPr>
          <p:nvPr>
            <p:custDataLst>
              <p:tags r:id="rId10"/>
            </p:custDataLst>
          </p:nvPr>
        </p:nvCxnSpPr>
        <p:spPr bwMode="auto">
          <a:xfrm flipV="1">
            <a:off x="3514725" y="3893344"/>
            <a:ext cx="0" cy="21431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6" name="AutoShape 36"/>
          <p:cNvCxnSpPr>
            <a:cxnSpLocks noChangeShapeType="1"/>
            <a:stCxn id="675870" idx="7"/>
            <a:endCxn id="675871" idx="3"/>
          </p:cNvCxnSpPr>
          <p:nvPr>
            <p:custDataLst>
              <p:tags r:id="rId11"/>
            </p:custDataLst>
          </p:nvPr>
        </p:nvCxnSpPr>
        <p:spPr bwMode="auto">
          <a:xfrm flipV="1">
            <a:off x="3044429" y="3851673"/>
            <a:ext cx="369094" cy="29765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7" name="AutoShape 37"/>
          <p:cNvCxnSpPr>
            <a:cxnSpLocks noChangeShapeType="1"/>
            <a:stCxn id="675869" idx="5"/>
            <a:endCxn id="675872" idx="1"/>
          </p:cNvCxnSpPr>
          <p:nvPr>
            <p:custDataLst>
              <p:tags r:id="rId12"/>
            </p:custDataLst>
          </p:nvPr>
        </p:nvCxnSpPr>
        <p:spPr bwMode="auto">
          <a:xfrm>
            <a:off x="3044429" y="3851673"/>
            <a:ext cx="369094" cy="29765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878" name="AutoShape 38"/>
          <p:cNvCxnSpPr>
            <a:cxnSpLocks noChangeShapeType="1"/>
            <a:stCxn id="675869" idx="6"/>
            <a:endCxn id="675871" idx="2"/>
          </p:cNvCxnSpPr>
          <p:nvPr>
            <p:custDataLst>
              <p:tags r:id="rId13"/>
            </p:custDataLst>
          </p:nvPr>
        </p:nvCxnSpPr>
        <p:spPr bwMode="auto">
          <a:xfrm>
            <a:off x="3093244" y="3743325"/>
            <a:ext cx="271463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75879" name="Group 39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6115050" y="3371850"/>
            <a:ext cx="971550" cy="1028700"/>
            <a:chOff x="4416" y="2880"/>
            <a:chExt cx="816" cy="864"/>
          </a:xfrm>
        </p:grpSpPr>
        <p:sp>
          <p:nvSpPr>
            <p:cNvPr id="675880" name="Oval 4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416" y="2880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675881" name="Oval 4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416" y="3312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c</a:t>
              </a:r>
            </a:p>
          </p:txBody>
        </p:sp>
        <p:sp>
          <p:nvSpPr>
            <p:cNvPr id="675882" name="Oval 4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896" y="2880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b</a:t>
              </a:r>
            </a:p>
          </p:txBody>
        </p:sp>
        <p:sp>
          <p:nvSpPr>
            <p:cNvPr id="675883" name="Oval 4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992" y="3216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d</a:t>
              </a:r>
            </a:p>
          </p:txBody>
        </p:sp>
        <p:cxnSp>
          <p:nvCxnSpPr>
            <p:cNvPr id="675884" name="AutoShape 44"/>
            <p:cNvCxnSpPr>
              <a:cxnSpLocks noChangeShapeType="1"/>
              <a:stCxn id="675880" idx="4"/>
              <a:endCxn id="675881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536" y="3126"/>
              <a:ext cx="0" cy="1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5885" name="AutoShape 45"/>
            <p:cNvCxnSpPr>
              <a:cxnSpLocks noChangeShapeType="1"/>
              <a:stCxn id="675888" idx="7"/>
              <a:endCxn id="675883" idx="3"/>
            </p:cNvCxnSpPr>
            <p:nvPr>
              <p:custDataLst>
                <p:tags r:id="rId20"/>
              </p:custDataLst>
            </p:nvPr>
          </p:nvCxnSpPr>
          <p:spPr bwMode="auto">
            <a:xfrm flipV="1">
              <a:off x="4957" y="3427"/>
              <a:ext cx="70" cy="1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5886" name="AutoShape 46"/>
            <p:cNvCxnSpPr>
              <a:cxnSpLocks noChangeShapeType="1"/>
              <a:stCxn id="675881" idx="7"/>
              <a:endCxn id="675882" idx="3"/>
            </p:cNvCxnSpPr>
            <p:nvPr>
              <p:custDataLst>
                <p:tags r:id="rId21"/>
              </p:custDataLst>
            </p:nvPr>
          </p:nvCxnSpPr>
          <p:spPr bwMode="auto">
            <a:xfrm flipV="1">
              <a:off x="4621" y="3091"/>
              <a:ext cx="310" cy="2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5887" name="AutoShape 47"/>
            <p:cNvCxnSpPr>
              <a:cxnSpLocks noChangeShapeType="1"/>
              <a:stCxn id="675880" idx="6"/>
              <a:endCxn id="675882" idx="2"/>
            </p:cNvCxnSpPr>
            <p:nvPr>
              <p:custDataLst>
                <p:tags r:id="rId22"/>
              </p:custDataLst>
            </p:nvPr>
          </p:nvCxnSpPr>
          <p:spPr bwMode="auto">
            <a:xfrm>
              <a:off x="4662" y="3000"/>
              <a:ext cx="22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5888" name="Oval 48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752" y="3504"/>
              <a:ext cx="240" cy="240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500">
                  <a:latin typeface="Calibri" panose="020F0502020204030204" pitchFamily="34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6249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Loops and cycles</a:t>
            </a:r>
          </a:p>
        </p:txBody>
      </p:sp>
      <p:sp>
        <p:nvSpPr>
          <p:cNvPr id="67686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cycle</a:t>
            </a:r>
            <a:r>
              <a:rPr lang="en-US" dirty="0"/>
              <a:t>: A path that begins and ends at the same node.</a:t>
            </a:r>
          </a:p>
          <a:p>
            <a:pPr lvl="1"/>
            <a:r>
              <a:rPr lang="en-US" dirty="0"/>
              <a:t>example: </a:t>
            </a:r>
            <a:r>
              <a:rPr lang="en-US" dirty="0" smtClean="0"/>
              <a:t>{</a:t>
            </a:r>
            <a:r>
              <a:rPr lang="en-US" dirty="0"/>
              <a:t>V, X, Y, W, U, V}.</a:t>
            </a:r>
          </a:p>
          <a:p>
            <a:pPr lvl="1"/>
            <a:r>
              <a:rPr lang="en-US" dirty="0"/>
              <a:t>example: </a:t>
            </a:r>
            <a:r>
              <a:rPr lang="en-US" dirty="0" smtClean="0"/>
              <a:t>{</a:t>
            </a:r>
            <a:r>
              <a:rPr lang="en-US" dirty="0"/>
              <a:t>U, W, V, U}.</a:t>
            </a:r>
          </a:p>
          <a:p>
            <a:pPr lvl="1"/>
            <a:endParaRPr lang="en-US" sz="900" dirty="0"/>
          </a:p>
          <a:p>
            <a:pPr lvl="1"/>
            <a:r>
              <a:rPr lang="en-US" b="1" dirty="0"/>
              <a:t>acyclic graph</a:t>
            </a:r>
            <a:r>
              <a:rPr lang="en-US" dirty="0"/>
              <a:t>: One that does</a:t>
            </a:r>
            <a:br>
              <a:rPr lang="en-US" dirty="0"/>
            </a:br>
            <a:r>
              <a:rPr lang="en-US" dirty="0"/>
              <a:t>not contain any cycles.</a:t>
            </a:r>
          </a:p>
          <a:p>
            <a:pPr lvl="1"/>
            <a:endParaRPr lang="en-US" dirty="0"/>
          </a:p>
          <a:p>
            <a:r>
              <a:rPr lang="en-US" b="1" dirty="0"/>
              <a:t>loop</a:t>
            </a:r>
            <a:r>
              <a:rPr lang="en-US" dirty="0"/>
              <a:t>: An edge directly from</a:t>
            </a:r>
            <a:br>
              <a:rPr lang="en-US" dirty="0"/>
            </a:br>
            <a:r>
              <a:rPr lang="en-US" dirty="0"/>
              <a:t>a node to itself.</a:t>
            </a:r>
          </a:p>
          <a:p>
            <a:pPr lvl="1"/>
            <a:r>
              <a:rPr lang="en-US" dirty="0"/>
              <a:t>Many graphs don't allow loops.</a:t>
            </a:r>
          </a:p>
        </p:txBody>
      </p:sp>
      <p:sp>
        <p:nvSpPr>
          <p:cNvPr id="676868" name="Freeform 5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5685235" y="2597944"/>
            <a:ext cx="1410890" cy="1651397"/>
          </a:xfrm>
          <a:custGeom>
            <a:avLst/>
            <a:gdLst>
              <a:gd name="T0" fmla="*/ 762 w 1375"/>
              <a:gd name="T1" fmla="*/ 36 h 1671"/>
              <a:gd name="T2" fmla="*/ 1218 w 1375"/>
              <a:gd name="T3" fmla="*/ 522 h 1671"/>
              <a:gd name="T4" fmla="*/ 1176 w 1375"/>
              <a:gd name="T5" fmla="*/ 1668 h 1671"/>
              <a:gd name="T6" fmla="*/ 24 w 1375"/>
              <a:gd name="T7" fmla="*/ 504 h 1671"/>
              <a:gd name="T8" fmla="*/ 456 w 1375"/>
              <a:gd name="T9" fmla="*/ 0 h 1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5"/>
              <a:gd name="T16" fmla="*/ 0 h 1671"/>
              <a:gd name="T17" fmla="*/ 1375 w 1375"/>
              <a:gd name="T18" fmla="*/ 1671 h 16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5" h="1671">
                <a:moveTo>
                  <a:pt x="762" y="36"/>
                </a:moveTo>
                <a:cubicBezTo>
                  <a:pt x="838" y="117"/>
                  <a:pt x="1149" y="250"/>
                  <a:pt x="1218" y="522"/>
                </a:cubicBezTo>
                <a:cubicBezTo>
                  <a:pt x="1287" y="794"/>
                  <a:pt x="1375" y="1671"/>
                  <a:pt x="1176" y="1668"/>
                </a:cubicBezTo>
                <a:cubicBezTo>
                  <a:pt x="977" y="1665"/>
                  <a:pt x="0" y="798"/>
                  <a:pt x="24" y="504"/>
                </a:cubicBezTo>
                <a:cubicBezTo>
                  <a:pt x="48" y="210"/>
                  <a:pt x="366" y="105"/>
                  <a:pt x="456" y="0"/>
                </a:cubicBezTo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50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76869" name="Freeform 6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862638" y="2640806"/>
            <a:ext cx="1016794" cy="1443038"/>
          </a:xfrm>
          <a:custGeom>
            <a:avLst/>
            <a:gdLst>
              <a:gd name="T0" fmla="*/ 6 w 989"/>
              <a:gd name="T1" fmla="*/ 389 h 1461"/>
              <a:gd name="T2" fmla="*/ 444 w 989"/>
              <a:gd name="T3" fmla="*/ 95 h 1461"/>
              <a:gd name="T4" fmla="*/ 516 w 989"/>
              <a:gd name="T5" fmla="*/ 959 h 1461"/>
              <a:gd name="T6" fmla="*/ 930 w 989"/>
              <a:gd name="T7" fmla="*/ 1403 h 1461"/>
              <a:gd name="T8" fmla="*/ 870 w 989"/>
              <a:gd name="T9" fmla="*/ 611 h 1461"/>
              <a:gd name="T10" fmla="*/ 438 w 989"/>
              <a:gd name="T11" fmla="*/ 911 h 1461"/>
              <a:gd name="T12" fmla="*/ 0 w 989"/>
              <a:gd name="T13" fmla="*/ 587 h 146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89"/>
              <a:gd name="T22" fmla="*/ 0 h 1461"/>
              <a:gd name="T23" fmla="*/ 989 w 989"/>
              <a:gd name="T24" fmla="*/ 1461 h 146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89" h="1461">
                <a:moveTo>
                  <a:pt x="6" y="389"/>
                </a:moveTo>
                <a:cubicBezTo>
                  <a:pt x="79" y="341"/>
                  <a:pt x="359" y="0"/>
                  <a:pt x="444" y="95"/>
                </a:cubicBezTo>
                <a:cubicBezTo>
                  <a:pt x="529" y="190"/>
                  <a:pt x="435" y="741"/>
                  <a:pt x="516" y="959"/>
                </a:cubicBezTo>
                <a:cubicBezTo>
                  <a:pt x="597" y="1177"/>
                  <a:pt x="871" y="1461"/>
                  <a:pt x="930" y="1403"/>
                </a:cubicBezTo>
                <a:cubicBezTo>
                  <a:pt x="989" y="1345"/>
                  <a:pt x="952" y="693"/>
                  <a:pt x="870" y="611"/>
                </a:cubicBezTo>
                <a:cubicBezTo>
                  <a:pt x="788" y="529"/>
                  <a:pt x="583" y="915"/>
                  <a:pt x="438" y="911"/>
                </a:cubicBezTo>
                <a:cubicBezTo>
                  <a:pt x="293" y="907"/>
                  <a:pt x="91" y="654"/>
                  <a:pt x="0" y="587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 algn="l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50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676870" name="Group 6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5561410" y="2408635"/>
            <a:ext cx="2268140" cy="1991915"/>
            <a:chOff x="3711" y="2023"/>
            <a:chExt cx="1905" cy="1673"/>
          </a:xfrm>
        </p:grpSpPr>
        <p:sp>
          <p:nvSpPr>
            <p:cNvPr id="676871" name="Oval 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05" y="2501"/>
              <a:ext cx="248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X</a:t>
              </a:r>
            </a:p>
          </p:txBody>
        </p:sp>
        <p:sp>
          <p:nvSpPr>
            <p:cNvPr id="676872" name="Oval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711" y="2501"/>
              <a:ext cx="249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U</a:t>
              </a:r>
            </a:p>
          </p:txBody>
        </p:sp>
        <p:sp>
          <p:nvSpPr>
            <p:cNvPr id="676873" name="Oval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208" y="2023"/>
              <a:ext cx="248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V</a:t>
              </a:r>
            </a:p>
          </p:txBody>
        </p:sp>
        <p:sp>
          <p:nvSpPr>
            <p:cNvPr id="676874" name="Oval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208" y="2979"/>
              <a:ext cx="248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W</a:t>
              </a:r>
            </a:p>
          </p:txBody>
        </p:sp>
        <p:sp>
          <p:nvSpPr>
            <p:cNvPr id="676875" name="Oval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367" y="2501"/>
              <a:ext cx="249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Z</a:t>
              </a:r>
            </a:p>
          </p:txBody>
        </p:sp>
        <p:cxnSp>
          <p:nvCxnSpPr>
            <p:cNvPr id="676876" name="AutoShape 13"/>
            <p:cNvCxnSpPr>
              <a:cxnSpLocks noChangeShapeType="1"/>
              <a:stCxn id="676873" idx="3"/>
              <a:endCxn id="676872" idx="7"/>
            </p:cNvCxnSpPr>
            <p:nvPr>
              <p:custDataLst>
                <p:tags r:id="rId11"/>
              </p:custDataLst>
            </p:nvPr>
          </p:nvCxnSpPr>
          <p:spPr bwMode="auto">
            <a:xfrm flipH="1">
              <a:off x="3923" y="2232"/>
              <a:ext cx="321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77" name="AutoShape 14"/>
            <p:cNvCxnSpPr>
              <a:cxnSpLocks noChangeShapeType="1"/>
              <a:stCxn id="676874" idx="1"/>
              <a:endCxn id="676872" idx="5"/>
            </p:cNvCxnSpPr>
            <p:nvPr>
              <p:custDataLst>
                <p:tags r:id="rId12"/>
              </p:custDataLst>
            </p:nvPr>
          </p:nvCxnSpPr>
          <p:spPr bwMode="auto">
            <a:xfrm flipH="1" flipV="1">
              <a:off x="3923" y="2710"/>
              <a:ext cx="321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78" name="AutoShape 15"/>
            <p:cNvCxnSpPr>
              <a:cxnSpLocks noChangeShapeType="1"/>
              <a:stCxn id="676874" idx="7"/>
              <a:endCxn id="676871" idx="3"/>
            </p:cNvCxnSpPr>
            <p:nvPr>
              <p:custDataLst>
                <p:tags r:id="rId13"/>
              </p:custDataLst>
            </p:nvPr>
          </p:nvCxnSpPr>
          <p:spPr bwMode="auto">
            <a:xfrm flipV="1">
              <a:off x="4421" y="2710"/>
              <a:ext cx="320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79" name="AutoShape 16"/>
            <p:cNvCxnSpPr>
              <a:cxnSpLocks noChangeShapeType="1"/>
              <a:stCxn id="676871" idx="6"/>
              <a:endCxn id="676875" idx="2"/>
            </p:cNvCxnSpPr>
            <p:nvPr>
              <p:custDataLst>
                <p:tags r:id="rId14"/>
              </p:custDataLst>
            </p:nvPr>
          </p:nvCxnSpPr>
          <p:spPr bwMode="auto">
            <a:xfrm>
              <a:off x="4958" y="2621"/>
              <a:ext cx="405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80" name="AutoShape 17"/>
            <p:cNvCxnSpPr>
              <a:cxnSpLocks noChangeShapeType="1"/>
              <a:stCxn id="676873" idx="5"/>
              <a:endCxn id="676871" idx="1"/>
            </p:cNvCxnSpPr>
            <p:nvPr>
              <p:custDataLst>
                <p:tags r:id="rId15"/>
              </p:custDataLst>
            </p:nvPr>
          </p:nvCxnSpPr>
          <p:spPr bwMode="auto">
            <a:xfrm>
              <a:off x="4421" y="2232"/>
              <a:ext cx="320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81" name="AutoShape 18"/>
            <p:cNvCxnSpPr>
              <a:cxnSpLocks noChangeShapeType="1"/>
              <a:stCxn id="676873" idx="4"/>
              <a:endCxn id="676874" idx="0"/>
            </p:cNvCxnSpPr>
            <p:nvPr>
              <p:custDataLst>
                <p:tags r:id="rId16"/>
              </p:custDataLst>
            </p:nvPr>
          </p:nvCxnSpPr>
          <p:spPr bwMode="auto">
            <a:xfrm>
              <a:off x="4332" y="2267"/>
              <a:ext cx="0" cy="70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882" name="Oval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711" y="3457"/>
              <a:ext cx="247" cy="239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Y</a:t>
              </a:r>
            </a:p>
          </p:txBody>
        </p:sp>
        <p:cxnSp>
          <p:nvCxnSpPr>
            <p:cNvPr id="676883" name="AutoShape 20"/>
            <p:cNvCxnSpPr>
              <a:cxnSpLocks noChangeShapeType="1"/>
              <a:stCxn id="676874" idx="5"/>
              <a:endCxn id="676882" idx="1"/>
            </p:cNvCxnSpPr>
            <p:nvPr>
              <p:custDataLst>
                <p:tags r:id="rId18"/>
              </p:custDataLst>
            </p:nvPr>
          </p:nvCxnSpPr>
          <p:spPr bwMode="auto">
            <a:xfrm>
              <a:off x="4421" y="3188"/>
              <a:ext cx="325" cy="2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6884" name="AutoShape 21"/>
            <p:cNvCxnSpPr>
              <a:cxnSpLocks noChangeShapeType="1"/>
              <a:stCxn id="676871" idx="4"/>
              <a:endCxn id="676882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830" y="2745"/>
              <a:ext cx="4" cy="70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6885" name="Text Box 22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835" y="2142"/>
              <a:ext cx="18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676886" name="Text Box 23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835" y="2859"/>
              <a:ext cx="17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c</a:t>
              </a:r>
            </a:p>
          </p:txBody>
        </p:sp>
        <p:sp>
          <p:nvSpPr>
            <p:cNvPr id="676887" name="Text Box 2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622" y="2142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b</a:t>
              </a:r>
            </a:p>
          </p:txBody>
        </p:sp>
        <p:sp>
          <p:nvSpPr>
            <p:cNvPr id="676888" name="Text Box 2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540" y="2780"/>
              <a:ext cx="18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e</a:t>
              </a:r>
            </a:p>
          </p:txBody>
        </p:sp>
        <p:sp>
          <p:nvSpPr>
            <p:cNvPr id="676889" name="Text Box 2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166" y="2421"/>
              <a:ext cx="19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676890" name="Text Box 2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369" y="3347"/>
              <a:ext cx="15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676891" name="Text Box 2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912" y="3019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g</a:t>
              </a:r>
            </a:p>
          </p:txBody>
        </p:sp>
        <p:sp>
          <p:nvSpPr>
            <p:cNvPr id="676892" name="Text Box 2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5083" y="2620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2178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/>
      <p:bldP spid="67686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882376" y="203247"/>
            <a:ext cx="7707862" cy="488024"/>
          </a:xfrm>
        </p:spPr>
        <p:txBody>
          <a:bodyPr/>
          <a:lstStyle/>
          <a:p>
            <a:r>
              <a:rPr lang="en-US" dirty="0"/>
              <a:t>Weighted graphs</a:t>
            </a:r>
          </a:p>
        </p:txBody>
      </p:sp>
      <p:sp>
        <p:nvSpPr>
          <p:cNvPr id="6778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174123" y="812566"/>
            <a:ext cx="7624430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weight</a:t>
            </a:r>
            <a:r>
              <a:rPr lang="en-US" dirty="0"/>
              <a:t>: Cost associated with a given edge.</a:t>
            </a:r>
          </a:p>
          <a:p>
            <a:pPr lvl="1"/>
            <a:r>
              <a:rPr lang="en-US" dirty="0"/>
              <a:t>Some graphs have weighted edges, and some are </a:t>
            </a:r>
            <a:r>
              <a:rPr lang="en-US" dirty="0" err="1"/>
              <a:t>unweighted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Edges in an </a:t>
            </a:r>
            <a:r>
              <a:rPr lang="en-US" dirty="0" err="1"/>
              <a:t>unweighted</a:t>
            </a:r>
            <a:r>
              <a:rPr lang="en-US" dirty="0"/>
              <a:t> graph can be thought of as having equal weight (e.g. all 0, or all 1, etc.)</a:t>
            </a:r>
          </a:p>
          <a:p>
            <a:pPr lvl="1"/>
            <a:r>
              <a:rPr lang="en-US" dirty="0"/>
              <a:t>Most graphs do not allow negative weights.</a:t>
            </a:r>
          </a:p>
          <a:p>
            <a:pPr lvl="1"/>
            <a:endParaRPr lang="en-US" sz="900" dirty="0"/>
          </a:p>
          <a:p>
            <a:r>
              <a:rPr lang="en-US" i="1" dirty="0"/>
              <a:t>example</a:t>
            </a:r>
            <a:r>
              <a:rPr lang="en-US" dirty="0"/>
              <a:t>: graph of airline flights, weighted by miles between cities:</a:t>
            </a:r>
          </a:p>
        </p:txBody>
      </p:sp>
      <p:grpSp>
        <p:nvGrpSpPr>
          <p:cNvPr id="67789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714500" y="2964657"/>
            <a:ext cx="5617369" cy="1835944"/>
            <a:chOff x="480" y="2490"/>
            <a:chExt cx="4718" cy="1542"/>
          </a:xfrm>
        </p:grpSpPr>
        <p:sp>
          <p:nvSpPr>
            <p:cNvPr id="677893" name="Oval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24" y="2640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ORD</a:t>
              </a:r>
            </a:p>
          </p:txBody>
        </p:sp>
        <p:sp>
          <p:nvSpPr>
            <p:cNvPr id="677894" name="Oval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4608" y="2542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PVD</a:t>
              </a:r>
            </a:p>
          </p:txBody>
        </p:sp>
        <p:sp>
          <p:nvSpPr>
            <p:cNvPr id="677895" name="Oval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450" y="374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MIA</a:t>
              </a:r>
            </a:p>
          </p:txBody>
        </p:sp>
        <p:sp>
          <p:nvSpPr>
            <p:cNvPr id="677896" name="Oval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842" y="359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DFW</a:t>
              </a:r>
            </a:p>
          </p:txBody>
        </p:sp>
        <p:sp>
          <p:nvSpPr>
            <p:cNvPr id="677897" name="Oval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632" y="278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SFO</a:t>
              </a:r>
            </a:p>
          </p:txBody>
        </p:sp>
        <p:sp>
          <p:nvSpPr>
            <p:cNvPr id="677898" name="Oval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728" y="350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LAX</a:t>
              </a:r>
            </a:p>
          </p:txBody>
        </p:sp>
        <p:sp>
          <p:nvSpPr>
            <p:cNvPr id="677899" name="Oval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18" y="3024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LGA</a:t>
              </a:r>
            </a:p>
          </p:txBody>
        </p:sp>
        <p:sp>
          <p:nvSpPr>
            <p:cNvPr id="677900" name="Oval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80" y="3360"/>
              <a:ext cx="590" cy="288"/>
            </a:xfrm>
            <a:prstGeom prst="ellipse">
              <a:avLst/>
            </a:prstGeom>
            <a:solidFill>
              <a:srgbClr val="E8E8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500">
                  <a:latin typeface="Calibri" panose="020F0502020204030204" pitchFamily="34" charset="0"/>
                  <a:ea typeface="ＭＳ Ｐゴシック" panose="020B0600070205080204" pitchFamily="34" charset="-128"/>
                </a:rPr>
                <a:t>HNL</a:t>
              </a:r>
            </a:p>
          </p:txBody>
        </p:sp>
        <p:cxnSp>
          <p:nvCxnSpPr>
            <p:cNvPr id="677901" name="AutoShape 13"/>
            <p:cNvCxnSpPr>
              <a:cxnSpLocks noChangeShapeType="1"/>
              <a:stCxn id="677897" idx="6"/>
              <a:endCxn id="677893" idx="2"/>
            </p:cNvCxnSpPr>
            <p:nvPr>
              <p:custDataLst>
                <p:tags r:id="rId12"/>
              </p:custDataLst>
            </p:nvPr>
          </p:nvCxnSpPr>
          <p:spPr bwMode="auto">
            <a:xfrm flipV="1">
              <a:off x="2228" y="2784"/>
              <a:ext cx="790" cy="14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2" name="AutoShape 14"/>
            <p:cNvCxnSpPr>
              <a:cxnSpLocks noChangeShapeType="1"/>
              <a:stCxn id="677896" idx="0"/>
              <a:endCxn id="677893" idx="4"/>
            </p:cNvCxnSpPr>
            <p:nvPr>
              <p:custDataLst>
                <p:tags r:id="rId13"/>
              </p:custDataLst>
            </p:nvPr>
          </p:nvCxnSpPr>
          <p:spPr bwMode="auto">
            <a:xfrm flipV="1">
              <a:off x="3137" y="2934"/>
              <a:ext cx="182" cy="6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3" name="AutoShape 15"/>
            <p:cNvCxnSpPr>
              <a:cxnSpLocks noChangeShapeType="1"/>
              <a:stCxn id="677896" idx="7"/>
              <a:endCxn id="677899" idx="3"/>
            </p:cNvCxnSpPr>
            <p:nvPr>
              <p:custDataLst>
                <p:tags r:id="rId14"/>
              </p:custDataLst>
            </p:nvPr>
          </p:nvCxnSpPr>
          <p:spPr bwMode="auto">
            <a:xfrm flipV="1">
              <a:off x="3346" y="3276"/>
              <a:ext cx="758" cy="3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4" name="AutoShape 16"/>
            <p:cNvCxnSpPr>
              <a:cxnSpLocks noChangeShapeType="1"/>
              <a:stCxn id="677899" idx="0"/>
              <a:endCxn id="677894" idx="3"/>
            </p:cNvCxnSpPr>
            <p:nvPr>
              <p:custDataLst>
                <p:tags r:id="rId15"/>
              </p:custDataLst>
            </p:nvPr>
          </p:nvCxnSpPr>
          <p:spPr bwMode="auto">
            <a:xfrm flipV="1">
              <a:off x="4313" y="2794"/>
              <a:ext cx="381" cy="22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5" name="AutoShape 17"/>
            <p:cNvCxnSpPr>
              <a:cxnSpLocks noChangeShapeType="1"/>
              <a:stCxn id="677893" idx="6"/>
              <a:endCxn id="677894" idx="2"/>
            </p:cNvCxnSpPr>
            <p:nvPr>
              <p:custDataLst>
                <p:tags r:id="rId16"/>
              </p:custDataLst>
            </p:nvPr>
          </p:nvCxnSpPr>
          <p:spPr bwMode="auto">
            <a:xfrm flipV="1">
              <a:off x="3620" y="2686"/>
              <a:ext cx="982" cy="9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6" name="AutoShape 18"/>
            <p:cNvCxnSpPr>
              <a:cxnSpLocks noChangeShapeType="1"/>
              <a:stCxn id="677900" idx="6"/>
              <a:endCxn id="677898" idx="2"/>
            </p:cNvCxnSpPr>
            <p:nvPr>
              <p:custDataLst>
                <p:tags r:id="rId17"/>
              </p:custDataLst>
            </p:nvPr>
          </p:nvCxnSpPr>
          <p:spPr bwMode="auto">
            <a:xfrm>
              <a:off x="1076" y="3504"/>
              <a:ext cx="646" cy="14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7" name="AutoShape 19"/>
            <p:cNvCxnSpPr>
              <a:cxnSpLocks noChangeShapeType="1"/>
              <a:stCxn id="677897" idx="4"/>
              <a:endCxn id="677898" idx="0"/>
            </p:cNvCxnSpPr>
            <p:nvPr>
              <p:custDataLst>
                <p:tags r:id="rId18"/>
              </p:custDataLst>
            </p:nvPr>
          </p:nvCxnSpPr>
          <p:spPr bwMode="auto">
            <a:xfrm>
              <a:off x="1927" y="3078"/>
              <a:ext cx="96" cy="42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8" name="AutoShape 20"/>
            <p:cNvCxnSpPr>
              <a:cxnSpLocks noChangeShapeType="1"/>
              <a:stCxn id="677899" idx="4"/>
              <a:endCxn id="677895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4313" y="3318"/>
              <a:ext cx="432" cy="42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09" name="AutoShape 21"/>
            <p:cNvCxnSpPr>
              <a:cxnSpLocks noChangeShapeType="1"/>
              <a:endCxn id="677896" idx="6"/>
            </p:cNvCxnSpPr>
            <p:nvPr>
              <p:custDataLst>
                <p:tags r:id="rId20"/>
              </p:custDataLst>
            </p:nvPr>
          </p:nvCxnSpPr>
          <p:spPr bwMode="auto">
            <a:xfrm flipH="1" flipV="1">
              <a:off x="3438" y="3738"/>
              <a:ext cx="1006" cy="1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10" name="AutoShape 22"/>
            <p:cNvCxnSpPr>
              <a:cxnSpLocks noChangeShapeType="1"/>
              <a:stCxn id="677898" idx="6"/>
              <a:endCxn id="677896" idx="2"/>
            </p:cNvCxnSpPr>
            <p:nvPr>
              <p:custDataLst>
                <p:tags r:id="rId21"/>
              </p:custDataLst>
            </p:nvPr>
          </p:nvCxnSpPr>
          <p:spPr bwMode="auto">
            <a:xfrm>
              <a:off x="2324" y="3648"/>
              <a:ext cx="512" cy="9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7911" name="AutoShape 23"/>
            <p:cNvCxnSpPr>
              <a:cxnSpLocks noChangeShapeType="1"/>
              <a:stCxn id="677898" idx="7"/>
              <a:endCxn id="677893" idx="3"/>
            </p:cNvCxnSpPr>
            <p:nvPr>
              <p:custDataLst>
                <p:tags r:id="rId22"/>
              </p:custDataLst>
            </p:nvPr>
          </p:nvCxnSpPr>
          <p:spPr bwMode="auto">
            <a:xfrm flipV="1">
              <a:off x="2232" y="2892"/>
              <a:ext cx="878" cy="64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7912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 rot="21252715">
              <a:off x="3793" y="2490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849</a:t>
              </a:r>
            </a:p>
          </p:txBody>
        </p:sp>
        <p:sp>
          <p:nvSpPr>
            <p:cNvPr id="677913" name="Text Box 25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rot="16937753">
              <a:off x="2954" y="2956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802</a:t>
              </a:r>
            </a:p>
          </p:txBody>
        </p:sp>
        <p:sp>
          <p:nvSpPr>
            <p:cNvPr id="677914" name="Text Box 26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rot="20055131">
              <a:off x="3377" y="3214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1387</a:t>
              </a:r>
            </a:p>
          </p:txBody>
        </p:sp>
        <p:sp>
          <p:nvSpPr>
            <p:cNvPr id="677915" name="Text Box 27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 rot="19463698">
              <a:off x="2234" y="3065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1743</a:t>
              </a:r>
            </a:p>
          </p:txBody>
        </p:sp>
        <p:sp>
          <p:nvSpPr>
            <p:cNvPr id="677916" name="Text Box 28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 rot="20910655">
              <a:off x="2308" y="260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1843</a:t>
              </a:r>
            </a:p>
          </p:txBody>
        </p:sp>
        <p:sp>
          <p:nvSpPr>
            <p:cNvPr id="677917" name="Text Box 29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 rot="2626382">
              <a:off x="4393" y="336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1099</a:t>
              </a:r>
            </a:p>
          </p:txBody>
        </p:sp>
        <p:sp>
          <p:nvSpPr>
            <p:cNvPr id="677918" name="Text Box 30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 rot="565849">
              <a:off x="3722" y="355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1120</a:t>
              </a:r>
            </a:p>
          </p:txBody>
        </p:sp>
        <p:sp>
          <p:nvSpPr>
            <p:cNvPr id="677919" name="Text Box 31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 rot="695916">
              <a:off x="2338" y="3436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1233</a:t>
              </a:r>
            </a:p>
          </p:txBody>
        </p:sp>
        <p:sp>
          <p:nvSpPr>
            <p:cNvPr id="677920" name="Text Box 32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 rot="4665015">
              <a:off x="1860" y="3153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337</a:t>
              </a:r>
            </a:p>
          </p:txBody>
        </p:sp>
        <p:sp>
          <p:nvSpPr>
            <p:cNvPr id="677921" name="Text Box 33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 rot="832501">
              <a:off x="1174" y="3320"/>
              <a:ext cx="5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2555</a:t>
              </a:r>
            </a:p>
          </p:txBody>
        </p:sp>
        <p:sp>
          <p:nvSpPr>
            <p:cNvPr id="677922" name="Text Box 34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 rot="19708333">
              <a:off x="4231" y="2687"/>
              <a:ext cx="45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algn="l" defTabSz="4572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>
                  <a:latin typeface="Calibri" panose="020F0502020204030204" pitchFamily="34" charset="0"/>
                  <a:ea typeface="ＭＳ Ｐゴシック" panose="020B0600070205080204" pitchFamily="34" charset="-128"/>
                </a:rPr>
                <a:t>142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247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custDataLst>
              <p:tags r:id="rId1"/>
            </p:custDataLst>
            <p:extLst/>
          </p:nvPr>
        </p:nvGraphicFramePr>
        <p:xfrm>
          <a:off x="4987673" y="888370"/>
          <a:ext cx="3600989" cy="378844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14427"/>
                <a:gridCol w="514427"/>
                <a:gridCol w="514427"/>
                <a:gridCol w="514427"/>
                <a:gridCol w="514427"/>
                <a:gridCol w="514427"/>
                <a:gridCol w="514427"/>
              </a:tblGrid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  <a:tr h="54120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1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0</a:t>
                      </a:r>
                      <a:endParaRPr lang="en-US" sz="2100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9457" name="Rectangle 1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74625" y="-86783"/>
            <a:ext cx="6171120" cy="858600"/>
          </a:xfrm>
          <a:ln/>
        </p:spPr>
        <p:txBody>
          <a:bodyPr vert="horz" wrap="square" lIns="68580" tIns="7544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US" dirty="0"/>
              <a:t>Representing Graphs: Adjacency Matrix</a:t>
            </a:r>
          </a:p>
        </p:txBody>
      </p:sp>
      <p:sp>
        <p:nvSpPr>
          <p:cNvPr id="19458" name="AutoShap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26281" y="250992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59" name="AutoShape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47521" y="343116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0" name="AutoShap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268761" y="250992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1" name="AutoShape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68761" y="435240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2" name="AutoShap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26281" y="435240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19464" name="AutoShape 8"/>
          <p:cNvCxnSpPr>
            <a:cxnSpLocks noChangeShapeType="1"/>
            <a:endCxn id="19458" idx="3"/>
          </p:cNvCxnSpPr>
          <p:nvPr>
            <p:custDataLst>
              <p:tags r:id="rId8"/>
            </p:custDataLst>
          </p:nvPr>
        </p:nvCxnSpPr>
        <p:spPr bwMode="auto">
          <a:xfrm flipV="1">
            <a:off x="1160062" y="2865527"/>
            <a:ext cx="330170" cy="764005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5" name="AutoShape 9"/>
          <p:cNvCxnSpPr>
            <a:cxnSpLocks noChangeShapeType="1"/>
            <a:endCxn id="19462" idx="1"/>
          </p:cNvCxnSpPr>
          <p:nvPr>
            <p:custDataLst>
              <p:tags r:id="rId9"/>
            </p:custDataLst>
          </p:nvPr>
        </p:nvCxnSpPr>
        <p:spPr bwMode="auto">
          <a:xfrm>
            <a:off x="1160062" y="3719783"/>
            <a:ext cx="330170" cy="693638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6" name="AutoShape 10"/>
          <p:cNvCxnSpPr>
            <a:cxnSpLocks noChangeShapeType="1"/>
            <a:stCxn id="19458" idx="5"/>
            <a:endCxn id="19459" idx="1"/>
          </p:cNvCxnSpPr>
          <p:nvPr>
            <p:custDataLst>
              <p:tags r:id="rId10"/>
            </p:custDataLst>
          </p:nvPr>
        </p:nvCxnSpPr>
        <p:spPr bwMode="auto">
          <a:xfrm>
            <a:off x="1799011" y="286552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7" name="AutoShape 11"/>
          <p:cNvCxnSpPr>
            <a:cxnSpLocks noChangeShapeType="1"/>
            <a:stCxn id="19459" idx="3"/>
            <a:endCxn id="19462" idx="7"/>
          </p:cNvCxnSpPr>
          <p:nvPr>
            <p:custDataLst>
              <p:tags r:id="rId11"/>
            </p:custDataLst>
          </p:nvPr>
        </p:nvCxnSpPr>
        <p:spPr bwMode="auto">
          <a:xfrm flipH="1">
            <a:off x="1799011" y="378676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8" name="AutoShape 12"/>
          <p:cNvCxnSpPr>
            <a:cxnSpLocks noChangeShapeType="1"/>
            <a:stCxn id="19459" idx="7"/>
            <a:endCxn id="19460" idx="3"/>
          </p:cNvCxnSpPr>
          <p:nvPr>
            <p:custDataLst>
              <p:tags r:id="rId12"/>
            </p:custDataLst>
          </p:nvPr>
        </p:nvCxnSpPr>
        <p:spPr bwMode="auto">
          <a:xfrm flipV="1">
            <a:off x="2720251" y="286552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9" name="AutoShape 13"/>
          <p:cNvCxnSpPr>
            <a:cxnSpLocks noChangeShapeType="1"/>
            <a:stCxn id="19459" idx="5"/>
            <a:endCxn id="19461" idx="1"/>
          </p:cNvCxnSpPr>
          <p:nvPr>
            <p:custDataLst>
              <p:tags r:id="rId13"/>
            </p:custDataLst>
          </p:nvPr>
        </p:nvCxnSpPr>
        <p:spPr bwMode="auto">
          <a:xfrm>
            <a:off x="2720251" y="3786767"/>
            <a:ext cx="612461" cy="626654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0" name="AutoShape 14"/>
          <p:cNvCxnSpPr>
            <a:cxnSpLocks noChangeShapeType="1"/>
            <a:stCxn id="19462" idx="6"/>
            <a:endCxn id="19461" idx="2"/>
          </p:cNvCxnSpPr>
          <p:nvPr>
            <p:custDataLst>
              <p:tags r:id="rId14"/>
            </p:custDataLst>
          </p:nvPr>
        </p:nvCxnSpPr>
        <p:spPr bwMode="auto">
          <a:xfrm>
            <a:off x="1862961" y="4560714"/>
            <a:ext cx="1405800" cy="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1" name="AutoShape 15"/>
          <p:cNvCxnSpPr>
            <a:cxnSpLocks noChangeShapeType="1"/>
            <a:stCxn id="19460" idx="4"/>
            <a:endCxn id="19461" idx="0"/>
          </p:cNvCxnSpPr>
          <p:nvPr>
            <p:custDataLst>
              <p:tags r:id="rId15"/>
            </p:custDataLst>
          </p:nvPr>
        </p:nvCxnSpPr>
        <p:spPr bwMode="auto">
          <a:xfrm>
            <a:off x="3487101" y="2926538"/>
            <a:ext cx="0" cy="1425872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2" name="AutoShape 16"/>
          <p:cNvCxnSpPr>
            <a:cxnSpLocks noChangeShapeType="1"/>
            <a:stCxn id="19458" idx="6"/>
            <a:endCxn id="19460" idx="2"/>
          </p:cNvCxnSpPr>
          <p:nvPr>
            <p:custDataLst>
              <p:tags r:id="rId16"/>
            </p:custDataLst>
          </p:nvPr>
        </p:nvCxnSpPr>
        <p:spPr bwMode="auto">
          <a:xfrm>
            <a:off x="1862961" y="2718234"/>
            <a:ext cx="1405800" cy="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3" name="AutoShape 17"/>
          <p:cNvCxnSpPr>
            <a:cxnSpLocks noChangeShapeType="1"/>
            <a:stCxn id="19458" idx="4"/>
            <a:endCxn id="19462" idx="0"/>
          </p:cNvCxnSpPr>
          <p:nvPr>
            <p:custDataLst>
              <p:tags r:id="rId17"/>
            </p:custDataLst>
          </p:nvPr>
        </p:nvCxnSpPr>
        <p:spPr bwMode="auto">
          <a:xfrm>
            <a:off x="1644621" y="2926538"/>
            <a:ext cx="0" cy="1425872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9474" name="AutoShape 1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00269" y="15007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5" name="AutoShape 1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000269" y="196729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6" name="AutoShape 2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000269" y="25591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7" name="AutoShape 2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00950" y="3086895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8" name="AutoShape 2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000269" y="3643705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9" name="AutoShape 2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023761" y="4171467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2" name="AutoShape 26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035722" y="915669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4" name="AutoShape 28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569162" y="906494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7" name="Text Box 5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58986" y="881307"/>
            <a:ext cx="2838032" cy="11070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lIns="73719" tIns="43105" rIns="73719" bIns="431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497" dirty="0">
                <a:latin typeface="Purisa" charset="0"/>
              </a:rPr>
              <a:t>We can represent a graph as a Grid&lt;</a:t>
            </a:r>
            <a:r>
              <a:rPr lang="en-US" sz="1497" dirty="0" err="1">
                <a:latin typeface="Purisa" charset="0"/>
              </a:rPr>
              <a:t>bool</a:t>
            </a:r>
            <a:r>
              <a:rPr lang="en-US" sz="1497" dirty="0">
                <a:latin typeface="Purisa" charset="0"/>
              </a:rPr>
              <a:t>&gt; (</a:t>
            </a:r>
            <a:r>
              <a:rPr lang="en-US" sz="1497" dirty="0" err="1">
                <a:latin typeface="Purisa" charset="0"/>
              </a:rPr>
              <a:t>unweighted</a:t>
            </a:r>
            <a:r>
              <a:rPr lang="en-US" sz="1497" dirty="0">
                <a:latin typeface="Purisa" charset="0"/>
              </a:rPr>
              <a:t>) </a:t>
            </a:r>
          </a:p>
          <a:p>
            <a:pPr algn="ctr">
              <a:lnSpc>
                <a:spcPct val="112000"/>
              </a:lnSpc>
            </a:pPr>
            <a:r>
              <a:rPr lang="en-US" sz="1497" dirty="0">
                <a:latin typeface="Purisa" charset="0"/>
              </a:rPr>
              <a:t>or </a:t>
            </a:r>
          </a:p>
          <a:p>
            <a:pPr algn="ctr">
              <a:lnSpc>
                <a:spcPct val="112000"/>
              </a:lnSpc>
            </a:pPr>
            <a:r>
              <a:rPr lang="en-US" sz="1497" dirty="0" smtClean="0">
                <a:latin typeface="Purisa" charset="0"/>
              </a:rPr>
              <a:t>Grid&lt;</a:t>
            </a:r>
            <a:r>
              <a:rPr lang="en-US" sz="1497" dirty="0" err="1" smtClean="0">
                <a:latin typeface="Purisa" charset="0"/>
              </a:rPr>
              <a:t>int</a:t>
            </a:r>
            <a:r>
              <a:rPr lang="en-US" sz="1497" dirty="0">
                <a:latin typeface="Purisa" charset="0"/>
              </a:rPr>
              <a:t>&gt; (weighted)</a:t>
            </a:r>
          </a:p>
        </p:txBody>
      </p:sp>
      <p:sp>
        <p:nvSpPr>
          <p:cNvPr id="54" name="AutoShape 20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557952" y="906494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5" name="AutoShape 21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080181" y="915669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6" name="AutoShape 22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7606925" y="926073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57" name="AutoShape 23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8124640" y="926073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3" name="AutoShape 7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41721" y="3431169"/>
            <a:ext cx="436680" cy="416609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</p:spTree>
    <p:extLst>
      <p:ext uri="{BB962C8B-B14F-4D97-AF65-F5344CB8AC3E}">
        <p14:creationId xmlns:p14="http://schemas.microsoft.com/office/powerpoint/2010/main" val="1306390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0" grpId="0" animBg="1"/>
      <p:bldP spid="19461" grpId="0" animBg="1"/>
      <p:bldP spid="19462" grpId="0" animBg="1"/>
      <p:bldP spid="19474" grpId="0" animBg="1"/>
      <p:bldP spid="19475" grpId="0" animBg="1"/>
      <p:bldP spid="19476" grpId="0" animBg="1"/>
      <p:bldP spid="19477" grpId="0" animBg="1"/>
      <p:bldP spid="19478" grpId="0" animBg="1"/>
      <p:bldP spid="19479" grpId="0" animBg="1"/>
      <p:bldP spid="19482" grpId="0" animBg="1"/>
      <p:bldP spid="19484" grpId="0" animBg="1"/>
      <p:bldP spid="54" grpId="0" animBg="1"/>
      <p:bldP spid="55" grpId="0" animBg="1"/>
      <p:bldP spid="56" grpId="0" animBg="1"/>
      <p:bldP spid="57" grpId="0" animBg="1"/>
      <p:bldP spid="194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88025" y="-193320"/>
            <a:ext cx="6171120" cy="858600"/>
          </a:xfrm>
          <a:ln/>
        </p:spPr>
        <p:txBody>
          <a:bodyPr vert="horz" wrap="square" lIns="68580" tIns="7544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488" algn="l"/>
                <a:tab pos="984974" algn="l"/>
                <a:tab pos="1477462" algn="l"/>
                <a:tab pos="1969949" algn="l"/>
                <a:tab pos="2462436" algn="l"/>
                <a:tab pos="2954924" algn="l"/>
                <a:tab pos="3447411" algn="l"/>
                <a:tab pos="3939899" algn="l"/>
                <a:tab pos="4432385" algn="l"/>
                <a:tab pos="4924873" algn="l"/>
                <a:tab pos="5417360" algn="l"/>
                <a:tab pos="5909847" algn="l"/>
              </a:tabLst>
            </a:pPr>
            <a:r>
              <a:rPr lang="en-US" dirty="0"/>
              <a:t>Representing Graphs: adjacency list</a:t>
            </a:r>
          </a:p>
        </p:txBody>
      </p:sp>
      <p:sp>
        <p:nvSpPr>
          <p:cNvPr id="19458" name="AutoShap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58161" y="233415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59" name="AutoShap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79401" y="325539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0" name="AutoShap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00641" y="233415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1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00641" y="417663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2" name="AutoShap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58161" y="417663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63" name="AutoShap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6921" y="3255391"/>
            <a:ext cx="657720" cy="65772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cxnSp>
        <p:nvCxnSpPr>
          <p:cNvPr id="19464" name="AutoShape 8"/>
          <p:cNvCxnSpPr>
            <a:cxnSpLocks noChangeShapeType="1"/>
            <a:stCxn id="19463" idx="7"/>
            <a:endCxn id="19458" idx="3"/>
          </p:cNvCxnSpPr>
          <p:nvPr>
            <p:custDataLst>
              <p:tags r:id="rId8"/>
            </p:custDataLst>
          </p:nvPr>
        </p:nvCxnSpPr>
        <p:spPr bwMode="auto">
          <a:xfrm flipV="1">
            <a:off x="1298521" y="289575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5" name="AutoShape 9"/>
          <p:cNvCxnSpPr>
            <a:cxnSpLocks noChangeShapeType="1"/>
            <a:stCxn id="19463" idx="5"/>
            <a:endCxn id="19462" idx="1"/>
          </p:cNvCxnSpPr>
          <p:nvPr>
            <p:custDataLst>
              <p:tags r:id="rId9"/>
            </p:custDataLst>
          </p:nvPr>
        </p:nvCxnSpPr>
        <p:spPr bwMode="auto">
          <a:xfrm>
            <a:off x="1298521" y="381699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6" name="AutoShape 10"/>
          <p:cNvCxnSpPr>
            <a:cxnSpLocks noChangeShapeType="1"/>
            <a:stCxn id="19458" idx="5"/>
            <a:endCxn id="19459" idx="1"/>
          </p:cNvCxnSpPr>
          <p:nvPr>
            <p:custDataLst>
              <p:tags r:id="rId10"/>
            </p:custDataLst>
          </p:nvPr>
        </p:nvCxnSpPr>
        <p:spPr bwMode="auto">
          <a:xfrm>
            <a:off x="2219761" y="289575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7" name="AutoShape 11"/>
          <p:cNvCxnSpPr>
            <a:cxnSpLocks noChangeShapeType="1"/>
            <a:stCxn id="19459" idx="3"/>
            <a:endCxn id="19462" idx="7"/>
          </p:cNvCxnSpPr>
          <p:nvPr>
            <p:custDataLst>
              <p:tags r:id="rId11"/>
            </p:custDataLst>
          </p:nvPr>
        </p:nvCxnSpPr>
        <p:spPr bwMode="auto">
          <a:xfrm flipH="1">
            <a:off x="2219761" y="381699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8" name="AutoShape 12"/>
          <p:cNvCxnSpPr>
            <a:cxnSpLocks noChangeShapeType="1"/>
            <a:stCxn id="19459" idx="7"/>
            <a:endCxn id="19460" idx="3"/>
          </p:cNvCxnSpPr>
          <p:nvPr>
            <p:custDataLst>
              <p:tags r:id="rId12"/>
            </p:custDataLst>
          </p:nvPr>
        </p:nvCxnSpPr>
        <p:spPr bwMode="auto">
          <a:xfrm flipV="1">
            <a:off x="3141001" y="289575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69" name="AutoShape 13"/>
          <p:cNvCxnSpPr>
            <a:cxnSpLocks noChangeShapeType="1"/>
            <a:stCxn id="19459" idx="5"/>
            <a:endCxn id="19461" idx="1"/>
          </p:cNvCxnSpPr>
          <p:nvPr>
            <p:custDataLst>
              <p:tags r:id="rId13"/>
            </p:custDataLst>
          </p:nvPr>
        </p:nvCxnSpPr>
        <p:spPr bwMode="auto">
          <a:xfrm>
            <a:off x="3141001" y="3816991"/>
            <a:ext cx="455760" cy="455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0" name="AutoShape 14"/>
          <p:cNvCxnSpPr>
            <a:cxnSpLocks noChangeShapeType="1"/>
            <a:stCxn id="19462" idx="6"/>
            <a:endCxn id="19461" idx="2"/>
          </p:cNvCxnSpPr>
          <p:nvPr>
            <p:custDataLst>
              <p:tags r:id="rId14"/>
            </p:custDataLst>
          </p:nvPr>
        </p:nvCxnSpPr>
        <p:spPr bwMode="auto">
          <a:xfrm>
            <a:off x="2315881" y="4506031"/>
            <a:ext cx="1184760" cy="108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1" name="AutoShape 15"/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>
            <a:off x="3811810" y="2991871"/>
            <a:ext cx="1080" cy="1184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2" name="AutoShape 16"/>
          <p:cNvCxnSpPr>
            <a:cxnSpLocks noChangeShapeType="1"/>
            <a:stCxn id="19458" idx="6"/>
            <a:endCxn id="19460" idx="2"/>
          </p:cNvCxnSpPr>
          <p:nvPr>
            <p:custDataLst>
              <p:tags r:id="rId16"/>
            </p:custDataLst>
          </p:nvPr>
        </p:nvCxnSpPr>
        <p:spPr bwMode="auto">
          <a:xfrm>
            <a:off x="2315881" y="2663551"/>
            <a:ext cx="1184760" cy="108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473" name="AutoShape 17"/>
          <p:cNvCxnSpPr>
            <a:cxnSpLocks noChangeShapeType="1"/>
            <a:stCxn id="19458" idx="4"/>
            <a:endCxn id="19462" idx="0"/>
          </p:cNvCxnSpPr>
          <p:nvPr>
            <p:custDataLst>
              <p:tags r:id="rId17"/>
            </p:custDataLst>
          </p:nvPr>
        </p:nvCxnSpPr>
        <p:spPr bwMode="auto">
          <a:xfrm>
            <a:off x="1987561" y="2991871"/>
            <a:ext cx="1080" cy="1184760"/>
          </a:xfrm>
          <a:prstGeom prst="straightConnector1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9474" name="AutoShape 1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519381" y="153981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5" name="AutoShape 1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1938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6" name="AutoShape 2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51938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7" name="AutoShape 2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51938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8" name="AutoShape 2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519381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79" name="AutoShape 2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519381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0" name="Freeform 24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363861" y="1482572"/>
            <a:ext cx="2954880" cy="1080"/>
          </a:xfrm>
          <a:custGeom>
            <a:avLst/>
            <a:gdLst>
              <a:gd name="T0" fmla="*/ 0 w 12066"/>
              <a:gd name="T1" fmla="*/ 0 h 1"/>
              <a:gd name="T2" fmla="*/ 12065 w 12066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066" h="1">
                <a:moveTo>
                  <a:pt x="0" y="0"/>
                </a:moveTo>
                <a:lnTo>
                  <a:pt x="12065" y="0"/>
                </a:lnTo>
              </a:path>
            </a:pathLst>
          </a:cu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25"/>
          </a:p>
        </p:txBody>
      </p:sp>
      <p:sp>
        <p:nvSpPr>
          <p:cNvPr id="19481" name="Freeform 25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141462" y="1228771"/>
            <a:ext cx="1080" cy="3421440"/>
          </a:xfrm>
          <a:custGeom>
            <a:avLst/>
            <a:gdLst>
              <a:gd name="T0" fmla="*/ 0 w 1"/>
              <a:gd name="T1" fmla="*/ 0 h 13971"/>
              <a:gd name="T2" fmla="*/ 0 w 1"/>
              <a:gd name="T3" fmla="*/ 13970 h 1397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3971">
                <a:moveTo>
                  <a:pt x="0" y="0"/>
                </a:moveTo>
                <a:lnTo>
                  <a:pt x="0" y="13970"/>
                </a:lnTo>
              </a:path>
            </a:pathLst>
          </a:cu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25"/>
          </a:p>
        </p:txBody>
      </p:sp>
      <p:sp>
        <p:nvSpPr>
          <p:cNvPr id="19482" name="AutoShape 26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296981" y="153981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3" name="AutoShape 27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813221" y="153981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4" name="AutoShape 28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29698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5" name="AutoShape 29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81322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6" name="AutoShape 30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328382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7" name="AutoShape 31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7843541" y="20549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8" name="AutoShape 32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29698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89" name="AutoShape 33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81322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0" name="AutoShape 34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7328382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1" name="AutoShape 35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7843541" y="257121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2" name="AutoShape 36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29698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3" name="AutoShape 37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81322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4" name="AutoShape 38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7328382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5" name="AutoShape 39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7843541" y="3086371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6" name="AutoShape 40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6296981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7" name="AutoShape 41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6813221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8" name="AutoShape 42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7328382" y="360153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499" name="AutoShape 43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296981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FF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0" name="AutoShape 44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6813221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1" name="AutoShape 45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7328382" y="4117772"/>
            <a:ext cx="466560" cy="466560"/>
          </a:xfrm>
          <a:prstGeom prst="smileyFace">
            <a:avLst>
              <a:gd name="adj" fmla="val 4653"/>
            </a:avLst>
          </a:prstGeom>
          <a:solidFill>
            <a:srgbClr val="0000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5"/>
          </a:p>
        </p:txBody>
      </p:sp>
      <p:sp>
        <p:nvSpPr>
          <p:cNvPr id="19502" name="Rectangle 46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5363861" y="1171532"/>
            <a:ext cx="777600" cy="3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29" tIns="43815" rIns="61229" bIns="30614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497" b="1"/>
              <a:t>Node</a:t>
            </a:r>
          </a:p>
        </p:txBody>
      </p:sp>
      <p:sp>
        <p:nvSpPr>
          <p:cNvPr id="19503" name="Rectangle 47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6141462" y="1171532"/>
            <a:ext cx="2192400" cy="3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29" tIns="43815" rIns="61229" bIns="30614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497" b="1"/>
              <a:t>Connected To            </a:t>
            </a:r>
          </a:p>
        </p:txBody>
      </p:sp>
      <p:sp>
        <p:nvSpPr>
          <p:cNvPr id="19506" name="Rectangle 50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246951" y="905311"/>
            <a:ext cx="2799360" cy="3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29" tIns="51359" rIns="61229" bIns="30614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9000"/>
              </a:lnSpc>
            </a:pPr>
            <a:r>
              <a:rPr lang="en-US" sz="1497" b="1" dirty="0">
                <a:latin typeface="Courier New" panose="02070309020205020404" pitchFamily="49" charset="0"/>
              </a:rPr>
              <a:t>Map&lt;</a:t>
            </a:r>
            <a:r>
              <a:rPr lang="en-US" sz="1497" b="1" i="1" dirty="0">
                <a:solidFill>
                  <a:srgbClr val="0000FF"/>
                </a:solidFill>
              </a:rPr>
              <a:t>Node*</a:t>
            </a:r>
            <a:r>
              <a:rPr lang="en-US" sz="1497" b="1" dirty="0">
                <a:latin typeface="Courier New" panose="02070309020205020404" pitchFamily="49" charset="0"/>
              </a:rPr>
              <a:t>, Set&lt;</a:t>
            </a:r>
            <a:r>
              <a:rPr lang="en-US" sz="1497" b="1" i="1" dirty="0">
                <a:solidFill>
                  <a:srgbClr val="0000FF"/>
                </a:solidFill>
              </a:rPr>
              <a:t>Node*</a:t>
            </a:r>
            <a:r>
              <a:rPr lang="en-US" sz="1497" b="1" dirty="0">
                <a:latin typeface="Courier New" panose="02070309020205020404" pitchFamily="49" charset="0"/>
              </a:rPr>
              <a:t>&gt;&gt;   </a:t>
            </a:r>
          </a:p>
        </p:txBody>
      </p:sp>
      <p:sp>
        <p:nvSpPr>
          <p:cNvPr id="19507" name="Text Box 51"/>
          <p:cNvSpPr txBox="1"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1130040" y="905311"/>
            <a:ext cx="2572561" cy="11070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lIns="73719" tIns="43105" rIns="73719" bIns="431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sz="1497" dirty="0">
                <a:latin typeface="Purisa" charset="0"/>
              </a:rPr>
              <a:t>We can represent a graph as a map from nodes to the set of nodes each node is connected to.</a:t>
            </a:r>
          </a:p>
        </p:txBody>
      </p:sp>
      <p:sp>
        <p:nvSpPr>
          <p:cNvPr id="53" name="Rectangle 52"/>
          <p:cNvSpPr/>
          <p:nvPr>
            <p:custDataLst>
              <p:tags r:id="rId50"/>
            </p:custDataLst>
          </p:nvPr>
        </p:nvSpPr>
        <p:spPr>
          <a:xfrm>
            <a:off x="6229351" y="4972050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Slide by Keith Schwarz</a:t>
            </a:r>
          </a:p>
        </p:txBody>
      </p:sp>
    </p:spTree>
    <p:extLst>
      <p:ext uri="{BB962C8B-B14F-4D97-AF65-F5344CB8AC3E}">
        <p14:creationId xmlns:p14="http://schemas.microsoft.com/office/powerpoint/2010/main" val="20937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0" grpId="0" animBg="1"/>
      <p:bldP spid="19461" grpId="0" animBg="1"/>
      <p:bldP spid="19462" grpId="0" animBg="1"/>
      <p:bldP spid="19463" grpId="0" animBg="1"/>
      <p:bldP spid="19474" grpId="0" animBg="1"/>
      <p:bldP spid="19475" grpId="0" animBg="1"/>
      <p:bldP spid="19476" grpId="0" animBg="1"/>
      <p:bldP spid="19477" grpId="0" animBg="1"/>
      <p:bldP spid="19478" grpId="0" animBg="1"/>
      <p:bldP spid="19479" grpId="0" animBg="1"/>
      <p:bldP spid="19480" grpId="0" animBg="1"/>
      <p:bldP spid="19481" grpId="0" animBg="1"/>
      <p:bldP spid="19482" grpId="0" animBg="1"/>
      <p:bldP spid="19483" grpId="0" animBg="1"/>
      <p:bldP spid="19484" grpId="0" animBg="1"/>
      <p:bldP spid="19485" grpId="0" animBg="1"/>
      <p:bldP spid="19486" grpId="0" animBg="1"/>
      <p:bldP spid="19487" grpId="0" animBg="1"/>
      <p:bldP spid="19488" grpId="0" animBg="1"/>
      <p:bldP spid="19489" grpId="0" animBg="1"/>
      <p:bldP spid="19490" grpId="0" animBg="1"/>
      <p:bldP spid="19491" grpId="0" animBg="1"/>
      <p:bldP spid="19492" grpId="0" animBg="1"/>
      <p:bldP spid="19493" grpId="0" animBg="1"/>
      <p:bldP spid="19494" grpId="0" animBg="1"/>
      <p:bldP spid="19495" grpId="0" animBg="1"/>
      <p:bldP spid="19496" grpId="0" animBg="1"/>
      <p:bldP spid="19497" grpId="0" animBg="1"/>
      <p:bldP spid="19498" grpId="0" animBg="1"/>
      <p:bldP spid="19499" grpId="0" animBg="1"/>
      <p:bldP spid="19500" grpId="0" animBg="1"/>
      <p:bldP spid="1950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21774" y="-140110"/>
            <a:ext cx="5829300" cy="914400"/>
          </a:xfrm>
        </p:spPr>
        <p:txBody>
          <a:bodyPr>
            <a:normAutofit/>
          </a:bodyPr>
          <a:lstStyle/>
          <a:p>
            <a:r>
              <a:rPr lang="en-US" dirty="0"/>
              <a:t>Common ways of representing graphs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18535" y="943897"/>
            <a:ext cx="6782415" cy="379955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Adjacency list:</a:t>
            </a:r>
          </a:p>
          <a:p>
            <a:pPr lvl="1"/>
            <a:r>
              <a:rPr lang="en-US" dirty="0" smtClean="0"/>
              <a:t>Map&lt;Node*, Set&lt;Node*&gt;&gt;</a:t>
            </a:r>
          </a:p>
          <a:p>
            <a:r>
              <a:rPr lang="en-US" dirty="0" smtClean="0"/>
              <a:t>Adjacency matrix:</a:t>
            </a:r>
          </a:p>
          <a:p>
            <a:pPr lvl="1"/>
            <a:r>
              <a:rPr lang="en-US" dirty="0" smtClean="0"/>
              <a:t>Grid&lt;</a:t>
            </a:r>
            <a:r>
              <a:rPr lang="en-US" dirty="0" err="1" smtClean="0"/>
              <a:t>bool</a:t>
            </a:r>
            <a:r>
              <a:rPr lang="en-US" dirty="0" smtClean="0"/>
              <a:t>&gt; </a:t>
            </a:r>
            <a:r>
              <a:rPr lang="en-US" dirty="0" err="1" smtClean="0"/>
              <a:t>unweighted</a:t>
            </a:r>
            <a:endParaRPr lang="en-US" dirty="0" smtClean="0"/>
          </a:p>
          <a:p>
            <a:pPr lvl="1"/>
            <a:r>
              <a:rPr lang="en-US" dirty="0" smtClean="0"/>
              <a:t>Grid&lt;</a:t>
            </a:r>
            <a:r>
              <a:rPr lang="en-US" dirty="0" err="1" smtClean="0"/>
              <a:t>int</a:t>
            </a:r>
            <a:r>
              <a:rPr lang="en-US" dirty="0" smtClean="0"/>
              <a:t>&gt; weighted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How many of the following are true?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list</a:t>
            </a:r>
            <a:r>
              <a:rPr lang="en-US" dirty="0" smtClean="0"/>
              <a:t> can be used for </a:t>
            </a:r>
            <a:r>
              <a:rPr lang="en-US" b="1" u="sng" dirty="0" smtClean="0"/>
              <a:t>directed</a:t>
            </a:r>
            <a:r>
              <a:rPr lang="en-US" dirty="0" smtClean="0"/>
              <a:t> graphs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list</a:t>
            </a:r>
            <a:r>
              <a:rPr lang="en-US" dirty="0" smtClean="0"/>
              <a:t> can be used for </a:t>
            </a:r>
            <a:r>
              <a:rPr lang="en-US" b="1" u="sng" dirty="0" smtClean="0"/>
              <a:t>undirected</a:t>
            </a:r>
            <a:r>
              <a:rPr lang="en-US" dirty="0" smtClean="0"/>
              <a:t> graphs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matrix</a:t>
            </a:r>
            <a:r>
              <a:rPr lang="en-US" dirty="0" smtClean="0"/>
              <a:t> can be used for </a:t>
            </a:r>
            <a:r>
              <a:rPr lang="en-US" b="1" u="sng" dirty="0" smtClean="0"/>
              <a:t>directed</a:t>
            </a:r>
            <a:r>
              <a:rPr lang="en-US" dirty="0" smtClean="0"/>
              <a:t> graphs</a:t>
            </a:r>
          </a:p>
          <a:p>
            <a:pPr lvl="1"/>
            <a:r>
              <a:rPr lang="en-US" dirty="0" smtClean="0"/>
              <a:t>Adjacency </a:t>
            </a:r>
            <a:r>
              <a:rPr lang="en-US" b="1" u="sng" dirty="0" smtClean="0"/>
              <a:t>matrix</a:t>
            </a:r>
            <a:r>
              <a:rPr lang="en-US" dirty="0" smtClean="0"/>
              <a:t> can be used for </a:t>
            </a:r>
            <a:r>
              <a:rPr lang="en-US" b="1" u="sng" dirty="0" smtClean="0"/>
              <a:t>undirected</a:t>
            </a:r>
            <a:r>
              <a:rPr lang="en-US" dirty="0" smtClean="0"/>
              <a:t> graphs</a:t>
            </a:r>
          </a:p>
          <a:p>
            <a:pPr marL="274320" lvl="1" indent="0">
              <a:buNone/>
            </a:pPr>
            <a:r>
              <a:rPr lang="en-US" dirty="0" smtClean="0"/>
              <a:t>(A) 0    (B) 1    (C) 2    (D) 3    (E) 4</a:t>
            </a:r>
          </a:p>
        </p:txBody>
      </p:sp>
    </p:spTree>
    <p:extLst>
      <p:ext uri="{BB962C8B-B14F-4D97-AF65-F5344CB8AC3E}">
        <p14:creationId xmlns:p14="http://schemas.microsoft.com/office/powerpoint/2010/main" val="123473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Theorems about 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26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0200" y="772111"/>
            <a:ext cx="5916879" cy="857250"/>
          </a:xfrm>
        </p:spPr>
        <p:txBody>
          <a:bodyPr>
            <a:noAutofit/>
          </a:bodyPr>
          <a:lstStyle/>
          <a:p>
            <a:r>
              <a:rPr lang="en-US" dirty="0"/>
              <a:t>Graphs lend themselves to fun theorems and proofs of said theorems!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Any graph with 6 vertices contains either a </a:t>
            </a:r>
            <a:r>
              <a:rPr lang="en-US" dirty="0" smtClean="0">
                <a:solidFill>
                  <a:srgbClr val="FF0000"/>
                </a:solidFill>
              </a:rPr>
              <a:t>triangle</a:t>
            </a:r>
            <a:r>
              <a:rPr lang="en-US" dirty="0" smtClean="0"/>
              <a:t> (3 vertices with all pairs having an edge) or an </a:t>
            </a:r>
            <a:r>
              <a:rPr lang="en-US" dirty="0" smtClean="0">
                <a:solidFill>
                  <a:srgbClr val="0070C0"/>
                </a:solidFill>
              </a:rPr>
              <a:t>empty triangle </a:t>
            </a:r>
            <a:r>
              <a:rPr lang="en-US" dirty="0" smtClean="0"/>
              <a:t>(3 vertices no two pairs having an edge)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k 10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3599011" y="2584875"/>
              <a:ext cx="1531710" cy="6993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90012" y="2575910"/>
                <a:ext cx="1551509" cy="90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7" name="Ink 26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4980097" y="2654805"/>
              <a:ext cx="2028510" cy="103194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72897" y="2644367"/>
                <a:ext cx="2042549" cy="10538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9" name="Ink 48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348997" y="3325215"/>
              <a:ext cx="467640" cy="38259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42877" y="3319096"/>
                <a:ext cx="482760" cy="4002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1" name="Ink 50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2468349" y="2294800"/>
              <a:ext cx="882630" cy="7209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7910" y="2287986"/>
                <a:ext cx="904228" cy="90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7" name="Ink 56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2766009" y="2366890"/>
              <a:ext cx="138240" cy="137673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754489" y="2355372"/>
                <a:ext cx="156240" cy="13979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2" name="Ink 6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2071247" y="3684760"/>
              <a:ext cx="2353590" cy="54918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61167" y="3675403"/>
                <a:ext cx="2367629" cy="5736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5680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>
            <p:custDataLst>
              <p:tags r:id="rId1"/>
            </p:custDataLst>
          </p:nvPr>
        </p:nvSpPr>
        <p:spPr>
          <a:xfrm>
            <a:off x="2743200" y="2158554"/>
            <a:ext cx="4591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 shows a graph with four vertices, which are all fully connected with each other by undirected edges (6 edges in total).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 smtClean="0"/>
              <a:t>Eulerian</a:t>
            </a:r>
            <a:r>
              <a:rPr lang="en-US" dirty="0" smtClean="0"/>
              <a:t>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374962" y="1159842"/>
            <a:ext cx="5082988" cy="282926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Let G be an </a:t>
            </a:r>
            <a:r>
              <a:rPr lang="en-US" b="1" dirty="0" smtClean="0">
                <a:solidFill>
                  <a:srgbClr val="FF0000"/>
                </a:solidFill>
              </a:rPr>
              <a:t>undirected graph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 graph is </a:t>
            </a:r>
            <a:r>
              <a:rPr lang="en-US" b="1" dirty="0" err="1" smtClean="0">
                <a:solidFill>
                  <a:srgbClr val="FF0000"/>
                </a:solidFill>
              </a:rPr>
              <a:t>Eulerian</a:t>
            </a:r>
            <a:r>
              <a:rPr lang="en-US" dirty="0" smtClean="0">
                <a:solidFill>
                  <a:schemeClr val="tx1"/>
                </a:solidFill>
              </a:rPr>
              <a:t> if it can 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drawn without lifting the pen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and without repeating edges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Is this graph </a:t>
            </a:r>
            <a:r>
              <a:rPr lang="en-US" dirty="0" err="1" smtClean="0">
                <a:solidFill>
                  <a:schemeClr val="tx1"/>
                </a:solidFill>
              </a:rPr>
              <a:t>Eulerian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 marL="394335"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Yes</a:t>
            </a:r>
          </a:p>
          <a:p>
            <a:pPr marL="394335"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No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>
            <p:custDataLst>
              <p:tags r:id="rId4"/>
            </p:custDataLst>
          </p:nvPr>
        </p:nvSpPr>
        <p:spPr>
          <a:xfrm>
            <a:off x="4616245" y="304001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5244895" y="304001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>
            <p:custDataLst>
              <p:tags r:id="rId6"/>
            </p:custDataLst>
          </p:nvPr>
        </p:nvSpPr>
        <p:spPr>
          <a:xfrm>
            <a:off x="4616245" y="366866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5244895" y="3668662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4"/>
            <a:endCxn id="7" idx="0"/>
          </p:cNvCxnSpPr>
          <p:nvPr>
            <p:custDataLst>
              <p:tags r:id="rId8"/>
            </p:custDataLst>
          </p:nvPr>
        </p:nvCxnSpPr>
        <p:spPr>
          <a:xfrm>
            <a:off x="4673395" y="3154312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>
            <p:custDataLst>
              <p:tags r:id="rId9"/>
            </p:custDataLst>
          </p:nvPr>
        </p:nvCxnSpPr>
        <p:spPr>
          <a:xfrm>
            <a:off x="5302045" y="3154312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2"/>
            <a:endCxn id="5" idx="6"/>
          </p:cNvCxnSpPr>
          <p:nvPr>
            <p:custDataLst>
              <p:tags r:id="rId10"/>
            </p:custDataLst>
          </p:nvPr>
        </p:nvCxnSpPr>
        <p:spPr>
          <a:xfrm flipH="1">
            <a:off x="4730545" y="3097162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6"/>
            <a:endCxn id="8" idx="2"/>
          </p:cNvCxnSpPr>
          <p:nvPr>
            <p:custDataLst>
              <p:tags r:id="rId11"/>
            </p:custDataLst>
          </p:nvPr>
        </p:nvCxnSpPr>
        <p:spPr>
          <a:xfrm>
            <a:off x="4730545" y="3725812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3"/>
            <a:endCxn id="7" idx="7"/>
          </p:cNvCxnSpPr>
          <p:nvPr>
            <p:custDataLst>
              <p:tags r:id="rId12"/>
            </p:custDataLst>
          </p:nvPr>
        </p:nvCxnSpPr>
        <p:spPr>
          <a:xfrm flipH="1">
            <a:off x="4713807" y="3137574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5"/>
            <a:endCxn id="8" idx="1"/>
          </p:cNvCxnSpPr>
          <p:nvPr>
            <p:custDataLst>
              <p:tags r:id="rId13"/>
            </p:custDataLst>
          </p:nvPr>
        </p:nvCxnSpPr>
        <p:spPr>
          <a:xfrm>
            <a:off x="4713807" y="3137574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1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>
            <p:custDataLst>
              <p:tags r:id="rId1"/>
            </p:custDataLst>
          </p:nvPr>
        </p:nvSpPr>
        <p:spPr>
          <a:xfrm>
            <a:off x="2334004" y="617827"/>
            <a:ext cx="45916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Diagram shows a graph with five vertices, four of which are all fully connected with each other by undirected edges (6 edges in total). The 5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vertex is connected to two of the remaining four vertices by an edge. (6 + 2  = 8 edges in total)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 smtClean="0"/>
              <a:t>Eulerian</a:t>
            </a:r>
            <a:r>
              <a:rPr lang="en-US" dirty="0" smtClean="0"/>
              <a:t>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1326182" y="1105851"/>
            <a:ext cx="5082988" cy="282926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Let G be an </a:t>
            </a:r>
            <a:r>
              <a:rPr lang="en-US" b="1" dirty="0" smtClean="0">
                <a:solidFill>
                  <a:srgbClr val="FF0000"/>
                </a:solidFill>
              </a:rPr>
              <a:t>undirected graph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 graph is </a:t>
            </a:r>
            <a:r>
              <a:rPr lang="en-US" b="1" dirty="0" err="1" smtClean="0">
                <a:solidFill>
                  <a:srgbClr val="FF0000"/>
                </a:solidFill>
              </a:rPr>
              <a:t>Eulerian</a:t>
            </a:r>
            <a:r>
              <a:rPr lang="en-US" dirty="0" smtClean="0">
                <a:solidFill>
                  <a:schemeClr val="tx1"/>
                </a:solidFill>
              </a:rPr>
              <a:t> if it can 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drawn without lifting the pen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	and without repeating edges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What about this graph</a:t>
            </a:r>
          </a:p>
          <a:p>
            <a:pPr marL="394335"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Yes</a:t>
            </a:r>
          </a:p>
          <a:p>
            <a:pPr marL="394335"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No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>
            <p:custDataLst>
              <p:tags r:id="rId4"/>
            </p:custDataLst>
          </p:nvPr>
        </p:nvSpPr>
        <p:spPr>
          <a:xfrm>
            <a:off x="4800746" y="324081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>
            <p:custDataLst>
              <p:tags r:id="rId5"/>
            </p:custDataLst>
          </p:nvPr>
        </p:nvSpPr>
        <p:spPr>
          <a:xfrm>
            <a:off x="5429396" y="324081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>
            <p:custDataLst>
              <p:tags r:id="rId6"/>
            </p:custDataLst>
          </p:nvPr>
        </p:nvSpPr>
        <p:spPr>
          <a:xfrm>
            <a:off x="4800746" y="386946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5429396" y="386946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4"/>
            <a:endCxn id="7" idx="0"/>
          </p:cNvCxnSpPr>
          <p:nvPr>
            <p:custDataLst>
              <p:tags r:id="rId8"/>
            </p:custDataLst>
          </p:nvPr>
        </p:nvCxnSpPr>
        <p:spPr>
          <a:xfrm>
            <a:off x="4857896" y="3355111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>
            <p:custDataLst>
              <p:tags r:id="rId9"/>
            </p:custDataLst>
          </p:nvPr>
        </p:nvCxnSpPr>
        <p:spPr>
          <a:xfrm>
            <a:off x="5486546" y="3355111"/>
            <a:ext cx="0" cy="514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2"/>
            <a:endCxn id="5" idx="6"/>
          </p:cNvCxnSpPr>
          <p:nvPr>
            <p:custDataLst>
              <p:tags r:id="rId10"/>
            </p:custDataLst>
          </p:nvPr>
        </p:nvCxnSpPr>
        <p:spPr>
          <a:xfrm flipH="1">
            <a:off x="4915046" y="3297961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6"/>
            <a:endCxn id="8" idx="2"/>
          </p:cNvCxnSpPr>
          <p:nvPr>
            <p:custDataLst>
              <p:tags r:id="rId11"/>
            </p:custDataLst>
          </p:nvPr>
        </p:nvCxnSpPr>
        <p:spPr>
          <a:xfrm>
            <a:off x="4915046" y="3926611"/>
            <a:ext cx="514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3"/>
            <a:endCxn id="7" idx="7"/>
          </p:cNvCxnSpPr>
          <p:nvPr>
            <p:custDataLst>
              <p:tags r:id="rId12"/>
            </p:custDataLst>
          </p:nvPr>
        </p:nvCxnSpPr>
        <p:spPr>
          <a:xfrm flipH="1">
            <a:off x="4898308" y="3338373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5"/>
            <a:endCxn id="8" idx="1"/>
          </p:cNvCxnSpPr>
          <p:nvPr>
            <p:custDataLst>
              <p:tags r:id="rId13"/>
            </p:custDataLst>
          </p:nvPr>
        </p:nvCxnSpPr>
        <p:spPr>
          <a:xfrm>
            <a:off x="4898308" y="3338373"/>
            <a:ext cx="547827" cy="54782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7" idx="3"/>
            <a:endCxn id="5" idx="7"/>
          </p:cNvCxnSpPr>
          <p:nvPr>
            <p:custDataLst>
              <p:tags r:id="rId14"/>
            </p:custDataLst>
          </p:nvPr>
        </p:nvCxnSpPr>
        <p:spPr>
          <a:xfrm flipH="1">
            <a:off x="4898308" y="2881173"/>
            <a:ext cx="204927" cy="3763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>
            <p:custDataLst>
              <p:tags r:id="rId15"/>
            </p:custDataLst>
          </p:nvPr>
        </p:nvSpPr>
        <p:spPr>
          <a:xfrm>
            <a:off x="5086496" y="2783611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7" idx="5"/>
            <a:endCxn id="6" idx="1"/>
          </p:cNvCxnSpPr>
          <p:nvPr>
            <p:custDataLst>
              <p:tags r:id="rId16"/>
            </p:custDataLst>
          </p:nvPr>
        </p:nvCxnSpPr>
        <p:spPr>
          <a:xfrm>
            <a:off x="5184058" y="2881173"/>
            <a:ext cx="262077" cy="3763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56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58702" y="80146"/>
            <a:ext cx="5268558" cy="857250"/>
          </a:xfrm>
        </p:spPr>
        <p:txBody>
          <a:bodyPr/>
          <a:lstStyle/>
          <a:p>
            <a:r>
              <a:rPr lang="en-US" dirty="0" smtClean="0"/>
              <a:t>Our second graph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032387" y="1098755"/>
            <a:ext cx="7241458" cy="31375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b="1" dirty="0" smtClean="0">
                <a:solidFill>
                  <a:schemeClr val="accent1"/>
                </a:solidFill>
              </a:rPr>
              <a:t>Degree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of a vertex: number of edges adjacent to it</a:t>
            </a:r>
          </a:p>
          <a:p>
            <a:endParaRPr lang="en-US" dirty="0" smtClean="0"/>
          </a:p>
          <a:p>
            <a:r>
              <a:rPr lang="en-US" b="1" dirty="0" smtClean="0"/>
              <a:t>Euler’s theorem:</a:t>
            </a:r>
            <a:r>
              <a:rPr lang="en-US" dirty="0" smtClean="0"/>
              <a:t> a connected graph is </a:t>
            </a:r>
            <a:r>
              <a:rPr lang="en-US" dirty="0" err="1" smtClean="0"/>
              <a:t>Eulerian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the number of vertices with odd degrees is either 0 or 2 (</a:t>
            </a:r>
            <a:r>
              <a:rPr lang="en-US" dirty="0" err="1" smtClean="0"/>
              <a:t>eg</a:t>
            </a:r>
            <a:r>
              <a:rPr lang="en-US" dirty="0" smtClean="0"/>
              <a:t> all vertices or all but two have even degrees)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Does it work for                and              ? </a:t>
            </a:r>
            <a:endParaRPr lang="en-US" dirty="0"/>
          </a:p>
        </p:txBody>
      </p:sp>
      <p:grpSp>
        <p:nvGrpSpPr>
          <p:cNvPr id="30" name="Group 29"/>
          <p:cNvGrpSpPr/>
          <p:nvPr>
            <p:custDataLst>
              <p:tags r:id="rId3"/>
            </p:custDataLst>
          </p:nvPr>
        </p:nvGrpSpPr>
        <p:grpSpPr>
          <a:xfrm>
            <a:off x="4367366" y="2678584"/>
            <a:ext cx="571500" cy="800100"/>
            <a:chOff x="5943600" y="4800600"/>
            <a:chExt cx="990600" cy="1600200"/>
          </a:xfrm>
        </p:grpSpPr>
        <p:sp>
          <p:nvSpPr>
            <p:cNvPr id="5" name="Oval 4"/>
            <p:cNvSpPr/>
            <p:nvPr>
              <p:custDataLst>
                <p:tags r:id="rId15"/>
              </p:custDataLst>
            </p:nvPr>
          </p:nvSpPr>
          <p:spPr>
            <a:xfrm>
              <a:off x="5943600" y="54102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>
              <p:custDataLst>
                <p:tags r:id="rId16"/>
              </p:custDataLst>
            </p:nvPr>
          </p:nvSpPr>
          <p:spPr>
            <a:xfrm>
              <a:off x="6781800" y="54102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>
              <p:custDataLst>
                <p:tags r:id="rId17"/>
              </p:custDataLst>
            </p:nvPr>
          </p:nvSpPr>
          <p:spPr>
            <a:xfrm>
              <a:off x="5943600" y="6248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>
              <p:custDataLst>
                <p:tags r:id="rId18"/>
              </p:custDataLst>
            </p:nvPr>
          </p:nvSpPr>
          <p:spPr>
            <a:xfrm>
              <a:off x="6781800" y="6248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5" idx="4"/>
              <a:endCxn id="7" idx="0"/>
            </p:cNvCxnSpPr>
            <p:nvPr>
              <p:custDataLst>
                <p:tags r:id="rId19"/>
              </p:custDataLst>
            </p:nvPr>
          </p:nvCxnSpPr>
          <p:spPr>
            <a:xfrm>
              <a:off x="6019800" y="55626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>
              <p:custDataLst>
                <p:tags r:id="rId20"/>
              </p:custDataLst>
            </p:nvPr>
          </p:nvCxnSpPr>
          <p:spPr>
            <a:xfrm>
              <a:off x="6858000" y="55626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" idx="2"/>
              <a:endCxn id="5" idx="6"/>
            </p:cNvCxnSpPr>
            <p:nvPr>
              <p:custDataLst>
                <p:tags r:id="rId21"/>
              </p:custDataLst>
            </p:nvPr>
          </p:nvCxnSpPr>
          <p:spPr>
            <a:xfrm flipH="1">
              <a:off x="6096000" y="54864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" idx="6"/>
              <a:endCxn id="8" idx="2"/>
            </p:cNvCxnSpPr>
            <p:nvPr>
              <p:custDataLst>
                <p:tags r:id="rId22"/>
              </p:custDataLst>
            </p:nvPr>
          </p:nvCxnSpPr>
          <p:spPr>
            <a:xfrm>
              <a:off x="6096000" y="63246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6" idx="3"/>
              <a:endCxn id="7" idx="7"/>
            </p:cNvCxnSpPr>
            <p:nvPr>
              <p:custDataLst>
                <p:tags r:id="rId23"/>
              </p:custDataLst>
            </p:nvPr>
          </p:nvCxnSpPr>
          <p:spPr>
            <a:xfrm flipH="1">
              <a:off x="6073682" y="55402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5" idx="5"/>
              <a:endCxn id="8" idx="1"/>
            </p:cNvCxnSpPr>
            <p:nvPr>
              <p:custDataLst>
                <p:tags r:id="rId24"/>
              </p:custDataLst>
            </p:nvPr>
          </p:nvCxnSpPr>
          <p:spPr>
            <a:xfrm>
              <a:off x="6073682" y="55402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6" idx="3"/>
              <a:endCxn id="5" idx="7"/>
            </p:cNvCxnSpPr>
            <p:nvPr>
              <p:custDataLst>
                <p:tags r:id="rId25"/>
              </p:custDataLst>
            </p:nvPr>
          </p:nvCxnSpPr>
          <p:spPr>
            <a:xfrm flipH="1">
              <a:off x="6073682" y="4930682"/>
              <a:ext cx="273236" cy="5018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>
              <p:custDataLst>
                <p:tags r:id="rId26"/>
              </p:custDataLst>
            </p:nvPr>
          </p:nvSpPr>
          <p:spPr>
            <a:xfrm>
              <a:off x="6324600" y="48006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5"/>
              <a:endCxn id="6" idx="1"/>
            </p:cNvCxnSpPr>
            <p:nvPr>
              <p:custDataLst>
                <p:tags r:id="rId27"/>
              </p:custDataLst>
            </p:nvPr>
          </p:nvCxnSpPr>
          <p:spPr>
            <a:xfrm>
              <a:off x="6454682" y="4930682"/>
              <a:ext cx="349436" cy="5018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>
            <p:custDataLst>
              <p:tags r:id="rId4"/>
            </p:custDataLst>
          </p:nvPr>
        </p:nvGrpSpPr>
        <p:grpSpPr>
          <a:xfrm>
            <a:off x="2973643" y="2936773"/>
            <a:ext cx="514350" cy="514350"/>
            <a:chOff x="3657600" y="5105400"/>
            <a:chExt cx="990600" cy="990600"/>
          </a:xfrm>
        </p:grpSpPr>
        <p:sp>
          <p:nvSpPr>
            <p:cNvPr id="18" name="Oval 17"/>
            <p:cNvSpPr/>
            <p:nvPr>
              <p:custDataLst>
                <p:tags r:id="rId5"/>
              </p:custDataLst>
            </p:nvPr>
          </p:nvSpPr>
          <p:spPr>
            <a:xfrm>
              <a:off x="3657600" y="5105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>
              <p:custDataLst>
                <p:tags r:id="rId6"/>
              </p:custDataLst>
            </p:nvPr>
          </p:nvSpPr>
          <p:spPr>
            <a:xfrm>
              <a:off x="4495800" y="51054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>
              <p:custDataLst>
                <p:tags r:id="rId7"/>
              </p:custDataLst>
            </p:nvPr>
          </p:nvSpPr>
          <p:spPr>
            <a:xfrm>
              <a:off x="3657600" y="59436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>
              <p:custDataLst>
                <p:tags r:id="rId8"/>
              </p:custDataLst>
            </p:nvPr>
          </p:nvSpPr>
          <p:spPr>
            <a:xfrm>
              <a:off x="4495800" y="59436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stCxn id="18" idx="4"/>
              <a:endCxn id="20" idx="0"/>
            </p:cNvCxnSpPr>
            <p:nvPr>
              <p:custDataLst>
                <p:tags r:id="rId9"/>
              </p:custDataLst>
            </p:nvPr>
          </p:nvCxnSpPr>
          <p:spPr>
            <a:xfrm>
              <a:off x="3733800" y="52578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>
              <p:custDataLst>
                <p:tags r:id="rId10"/>
              </p:custDataLst>
            </p:nvPr>
          </p:nvCxnSpPr>
          <p:spPr>
            <a:xfrm>
              <a:off x="4572000" y="5257800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9" idx="2"/>
              <a:endCxn id="18" idx="6"/>
            </p:cNvCxnSpPr>
            <p:nvPr>
              <p:custDataLst>
                <p:tags r:id="rId11"/>
              </p:custDataLst>
            </p:nvPr>
          </p:nvCxnSpPr>
          <p:spPr>
            <a:xfrm flipH="1">
              <a:off x="3810000" y="51816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0" idx="6"/>
              <a:endCxn id="21" idx="2"/>
            </p:cNvCxnSpPr>
            <p:nvPr>
              <p:custDataLst>
                <p:tags r:id="rId12"/>
              </p:custDataLst>
            </p:nvPr>
          </p:nvCxnSpPr>
          <p:spPr>
            <a:xfrm>
              <a:off x="3810000" y="6019800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9" idx="3"/>
              <a:endCxn id="20" idx="7"/>
            </p:cNvCxnSpPr>
            <p:nvPr>
              <p:custDataLst>
                <p:tags r:id="rId13"/>
              </p:custDataLst>
            </p:nvPr>
          </p:nvCxnSpPr>
          <p:spPr>
            <a:xfrm flipH="1">
              <a:off x="3787682" y="52354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8" idx="5"/>
              <a:endCxn id="21" idx="1"/>
            </p:cNvCxnSpPr>
            <p:nvPr>
              <p:custDataLst>
                <p:tags r:id="rId14"/>
              </p:custDataLst>
            </p:nvPr>
          </p:nvCxnSpPr>
          <p:spPr>
            <a:xfrm>
              <a:off x="3787682" y="5235482"/>
              <a:ext cx="730436" cy="7304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3904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Breadth-First </a:t>
            </a:r>
            <a:r>
              <a:rPr lang="en-US" dirty="0"/>
              <a:t>S</a:t>
            </a:r>
            <a:r>
              <a:rPr lang="en-US" dirty="0" smtClean="0"/>
              <a:t>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Graph 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24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7165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6029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7165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6029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893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757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893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757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77165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6029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77165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893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cxnSp>
        <p:nvCxnSpPr>
          <p:cNvPr id="15" name="Straight Arrow Connector 14"/>
          <p:cNvCxnSpPr>
            <a:stCxn id="5" idx="10"/>
            <a:endCxn id="6" idx="6"/>
          </p:cNvCxnSpPr>
          <p:nvPr>
            <p:custDataLst>
              <p:tags r:id="rId14"/>
            </p:custDataLst>
          </p:nvPr>
        </p:nvCxnSpPr>
        <p:spPr>
          <a:xfrm>
            <a:off x="2082690" y="2333070"/>
            <a:ext cx="777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</p:cxnSp>
      <p:cxnSp>
        <p:nvCxnSpPr>
          <p:cNvPr id="16" name="Straight Arrow Connector 15"/>
          <p:cNvCxnSpPr>
            <a:stCxn id="6" idx="9"/>
            <a:endCxn id="14" idx="5"/>
          </p:cNvCxnSpPr>
          <p:nvPr>
            <p:custDataLst>
              <p:tags r:id="rId15"/>
            </p:custDataLst>
          </p:nvPr>
        </p:nvCxnSpPr>
        <p:spPr>
          <a:xfrm>
            <a:off x="3125784" y="244304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7" name="Straight Arrow Connector 16"/>
          <p:cNvCxnSpPr>
            <a:stCxn id="13" idx="11"/>
            <a:endCxn id="12" idx="7"/>
          </p:cNvCxnSpPr>
          <p:nvPr>
            <p:custDataLst>
              <p:tags r:id="rId16"/>
            </p:custDataLst>
          </p:nvPr>
        </p:nvCxnSpPr>
        <p:spPr>
          <a:xfrm flipV="1">
            <a:off x="2037144" y="3531683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8" name="Straight Arrow Connector 17"/>
          <p:cNvCxnSpPr>
            <a:stCxn id="11" idx="8"/>
            <a:endCxn id="13" idx="4"/>
          </p:cNvCxnSpPr>
          <p:nvPr>
            <p:custDataLst>
              <p:tags r:id="rId17"/>
            </p:custDataLst>
          </p:nvPr>
        </p:nvCxnSpPr>
        <p:spPr>
          <a:xfrm>
            <a:off x="1927170" y="3577231"/>
            <a:ext cx="0" cy="77759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9" name="Straight Arrow Connector 18"/>
          <p:cNvCxnSpPr>
            <a:stCxn id="5" idx="8"/>
            <a:endCxn id="11" idx="4"/>
          </p:cNvCxnSpPr>
          <p:nvPr>
            <p:custDataLst>
              <p:tags r:id="rId18"/>
            </p:custDataLst>
          </p:nvPr>
        </p:nvCxnSpPr>
        <p:spPr>
          <a:xfrm>
            <a:off x="1927170" y="2488590"/>
            <a:ext cx="0" cy="777600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</p:cxnSp>
      <p:cxnSp>
        <p:nvCxnSpPr>
          <p:cNvPr id="20" name="Straight Arrow Connector 19"/>
          <p:cNvCxnSpPr>
            <a:stCxn id="4" idx="8"/>
            <a:endCxn id="6" idx="4"/>
          </p:cNvCxnSpPr>
          <p:nvPr>
            <p:custDataLst>
              <p:tags r:id="rId19"/>
            </p:custDataLst>
          </p:nvPr>
        </p:nvCxnSpPr>
        <p:spPr>
          <a:xfrm>
            <a:off x="3015810" y="1399950"/>
            <a:ext cx="0" cy="77760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1" name="Straight Arrow Connector 20"/>
          <p:cNvCxnSpPr>
            <a:stCxn id="8" idx="7"/>
            <a:endCxn id="6" idx="11"/>
          </p:cNvCxnSpPr>
          <p:nvPr>
            <p:custDataLst>
              <p:tags r:id="rId20"/>
            </p:custDataLst>
          </p:nvPr>
        </p:nvCxnSpPr>
        <p:spPr>
          <a:xfrm flipH="1"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7" idx="6"/>
            <a:endCxn id="4" idx="10"/>
          </p:cNvCxnSpPr>
          <p:nvPr>
            <p:custDataLst>
              <p:tags r:id="rId21"/>
            </p:custDataLst>
          </p:nvPr>
        </p:nvCxnSpPr>
        <p:spPr>
          <a:xfrm flipH="1">
            <a:off x="317133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3" name="Straight Arrow Connector 22"/>
          <p:cNvCxnSpPr>
            <a:stCxn id="7" idx="10"/>
            <a:endCxn id="8" idx="6"/>
          </p:cNvCxnSpPr>
          <p:nvPr>
            <p:custDataLst>
              <p:tags r:id="rId22"/>
            </p:custDataLst>
          </p:nvPr>
        </p:nvCxnSpPr>
        <p:spPr>
          <a:xfrm>
            <a:off x="425997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4" name="Straight Arrow Connector 23"/>
          <p:cNvCxnSpPr>
            <a:stCxn id="3" idx="9"/>
            <a:endCxn id="6" idx="5"/>
          </p:cNvCxnSpPr>
          <p:nvPr>
            <p:custDataLst>
              <p:tags r:id="rId23"/>
            </p:custDataLst>
          </p:nvPr>
        </p:nvCxnSpPr>
        <p:spPr>
          <a:xfrm>
            <a:off x="2037144" y="135440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5" name="Straight Arrow Connector 24"/>
          <p:cNvCxnSpPr>
            <a:stCxn id="3" idx="10"/>
            <a:endCxn id="4" idx="6"/>
          </p:cNvCxnSpPr>
          <p:nvPr>
            <p:custDataLst>
              <p:tags r:id="rId24"/>
            </p:custDataLst>
          </p:nvPr>
        </p:nvCxnSpPr>
        <p:spPr>
          <a:xfrm>
            <a:off x="208269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6" name="Straight Arrow Connector 25"/>
          <p:cNvCxnSpPr>
            <a:stCxn id="14" idx="11"/>
            <a:endCxn id="10" idx="7"/>
          </p:cNvCxnSpPr>
          <p:nvPr>
            <p:custDataLst>
              <p:tags r:id="rId25"/>
            </p:custDataLst>
          </p:nvPr>
        </p:nvCxnSpPr>
        <p:spPr>
          <a:xfrm flipV="1">
            <a:off x="4214424" y="244304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7" name="Straight Arrow Connector 26"/>
          <p:cNvCxnSpPr>
            <a:stCxn id="9" idx="8"/>
            <a:endCxn id="14" idx="4"/>
          </p:cNvCxnSpPr>
          <p:nvPr>
            <p:custDataLst>
              <p:tags r:id="rId26"/>
            </p:custDataLst>
          </p:nvPr>
        </p:nvCxnSpPr>
        <p:spPr>
          <a:xfrm>
            <a:off x="4104450" y="2488590"/>
            <a:ext cx="0" cy="77760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8" name="Straight Arrow Connector 27"/>
          <p:cNvCxnSpPr>
            <a:stCxn id="9" idx="10"/>
            <a:endCxn id="10" idx="6"/>
          </p:cNvCxnSpPr>
          <p:nvPr>
            <p:custDataLst>
              <p:tags r:id="rId27"/>
            </p:custDataLst>
          </p:nvPr>
        </p:nvCxnSpPr>
        <p:spPr>
          <a:xfrm>
            <a:off x="4259970" y="233307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9" name="Straight Arrow Connector 28"/>
          <p:cNvCxnSpPr>
            <a:stCxn id="9" idx="7"/>
            <a:endCxn id="11" idx="11"/>
          </p:cNvCxnSpPr>
          <p:nvPr>
            <p:custDataLst>
              <p:tags r:id="rId28"/>
            </p:custDataLst>
          </p:nvPr>
        </p:nvCxnSpPr>
        <p:spPr>
          <a:xfrm flipH="1">
            <a:off x="2037144" y="2443044"/>
            <a:ext cx="1957334" cy="868694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9"/>
            <a:endCxn id="10" idx="5"/>
          </p:cNvCxnSpPr>
          <p:nvPr>
            <p:custDataLst>
              <p:tags r:id="rId29"/>
            </p:custDataLst>
          </p:nvPr>
        </p:nvCxnSpPr>
        <p:spPr>
          <a:xfrm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31" name="Rectangle 30"/>
          <p:cNvSpPr/>
          <p:nvPr>
            <p:custDataLst>
              <p:tags r:id="rId30"/>
            </p:custDataLst>
          </p:nvPr>
        </p:nvSpPr>
        <p:spPr>
          <a:xfrm>
            <a:off x="5486399" y="1543050"/>
            <a:ext cx="3008672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BFS is useful for finding the </a:t>
            </a:r>
            <a:r>
              <a:rPr lang="en-US" b="1" u="sng" dirty="0" smtClean="0"/>
              <a:t>shortest path</a:t>
            </a:r>
            <a:r>
              <a:rPr lang="en-US" b="1" dirty="0" smtClean="0"/>
              <a:t> between two nodes.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Example: </a:t>
            </a:r>
          </a:p>
          <a:p>
            <a:pPr algn="ctr"/>
            <a:r>
              <a:rPr lang="en-US" dirty="0"/>
              <a:t>W</a:t>
            </a:r>
            <a:r>
              <a:rPr lang="en-US" dirty="0" smtClean="0"/>
              <a:t>hat is the shortest way to go from F to G?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75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7165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6029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7165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6029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893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757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893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757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77165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6029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77165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893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cxnSp>
        <p:nvCxnSpPr>
          <p:cNvPr id="15" name="Straight Arrow Connector 14"/>
          <p:cNvCxnSpPr>
            <a:stCxn id="5" idx="10"/>
            <a:endCxn id="6" idx="6"/>
          </p:cNvCxnSpPr>
          <p:nvPr>
            <p:custDataLst>
              <p:tags r:id="rId14"/>
            </p:custDataLst>
          </p:nvPr>
        </p:nvCxnSpPr>
        <p:spPr>
          <a:xfrm>
            <a:off x="2082690" y="2333070"/>
            <a:ext cx="777600" cy="0"/>
          </a:xfrm>
          <a:prstGeom prst="straightConnector1">
            <a:avLst/>
          </a:prstGeom>
          <a:noFill/>
          <a:ln w="63500">
            <a:solidFill>
              <a:srgbClr val="FF0000"/>
            </a:solidFill>
            <a:prstDash val="solid"/>
          </a:ln>
        </p:spPr>
      </p:cxnSp>
      <p:cxnSp>
        <p:nvCxnSpPr>
          <p:cNvPr id="16" name="Straight Arrow Connector 15"/>
          <p:cNvCxnSpPr>
            <a:stCxn id="6" idx="9"/>
            <a:endCxn id="14" idx="5"/>
          </p:cNvCxnSpPr>
          <p:nvPr>
            <p:custDataLst>
              <p:tags r:id="rId15"/>
            </p:custDataLst>
          </p:nvPr>
        </p:nvCxnSpPr>
        <p:spPr>
          <a:xfrm>
            <a:off x="3125784" y="244304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7" name="Straight Arrow Connector 16"/>
          <p:cNvCxnSpPr>
            <a:stCxn id="13" idx="11"/>
            <a:endCxn id="12" idx="7"/>
          </p:cNvCxnSpPr>
          <p:nvPr>
            <p:custDataLst>
              <p:tags r:id="rId16"/>
            </p:custDataLst>
          </p:nvPr>
        </p:nvCxnSpPr>
        <p:spPr>
          <a:xfrm flipV="1">
            <a:off x="2037144" y="3531683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8" name="Straight Arrow Connector 17"/>
          <p:cNvCxnSpPr>
            <a:stCxn id="11" idx="8"/>
            <a:endCxn id="13" idx="4"/>
          </p:cNvCxnSpPr>
          <p:nvPr>
            <p:custDataLst>
              <p:tags r:id="rId17"/>
            </p:custDataLst>
          </p:nvPr>
        </p:nvCxnSpPr>
        <p:spPr>
          <a:xfrm>
            <a:off x="1927170" y="3577231"/>
            <a:ext cx="0" cy="77759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9" name="Straight Arrow Connector 18"/>
          <p:cNvCxnSpPr>
            <a:stCxn id="5" idx="8"/>
            <a:endCxn id="11" idx="4"/>
          </p:cNvCxnSpPr>
          <p:nvPr>
            <p:custDataLst>
              <p:tags r:id="rId18"/>
            </p:custDataLst>
          </p:nvPr>
        </p:nvCxnSpPr>
        <p:spPr>
          <a:xfrm>
            <a:off x="1927170" y="2488590"/>
            <a:ext cx="0" cy="777600"/>
          </a:xfrm>
          <a:prstGeom prst="straightConnector1">
            <a:avLst/>
          </a:prstGeom>
          <a:noFill/>
          <a:ln w="63500">
            <a:solidFill>
              <a:srgbClr val="FF0000"/>
            </a:solidFill>
            <a:prstDash val="solid"/>
          </a:ln>
        </p:spPr>
      </p:cxnSp>
      <p:cxnSp>
        <p:nvCxnSpPr>
          <p:cNvPr id="20" name="Straight Arrow Connector 19"/>
          <p:cNvCxnSpPr>
            <a:stCxn id="4" idx="8"/>
            <a:endCxn id="6" idx="4"/>
          </p:cNvCxnSpPr>
          <p:nvPr>
            <p:custDataLst>
              <p:tags r:id="rId19"/>
            </p:custDataLst>
          </p:nvPr>
        </p:nvCxnSpPr>
        <p:spPr>
          <a:xfrm>
            <a:off x="3015810" y="1399950"/>
            <a:ext cx="0" cy="77760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1" name="Straight Arrow Connector 20"/>
          <p:cNvCxnSpPr>
            <a:stCxn id="8" idx="7"/>
            <a:endCxn id="6" idx="11"/>
          </p:cNvCxnSpPr>
          <p:nvPr>
            <p:custDataLst>
              <p:tags r:id="rId20"/>
            </p:custDataLst>
          </p:nvPr>
        </p:nvCxnSpPr>
        <p:spPr>
          <a:xfrm flipH="1"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7" idx="6"/>
            <a:endCxn id="4" idx="10"/>
          </p:cNvCxnSpPr>
          <p:nvPr>
            <p:custDataLst>
              <p:tags r:id="rId21"/>
            </p:custDataLst>
          </p:nvPr>
        </p:nvCxnSpPr>
        <p:spPr>
          <a:xfrm flipH="1">
            <a:off x="317133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3" name="Straight Arrow Connector 22"/>
          <p:cNvCxnSpPr>
            <a:stCxn id="7" idx="10"/>
            <a:endCxn id="8" idx="6"/>
          </p:cNvCxnSpPr>
          <p:nvPr>
            <p:custDataLst>
              <p:tags r:id="rId22"/>
            </p:custDataLst>
          </p:nvPr>
        </p:nvCxnSpPr>
        <p:spPr>
          <a:xfrm>
            <a:off x="425997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4" name="Straight Arrow Connector 23"/>
          <p:cNvCxnSpPr>
            <a:stCxn id="3" idx="9"/>
            <a:endCxn id="6" idx="5"/>
          </p:cNvCxnSpPr>
          <p:nvPr>
            <p:custDataLst>
              <p:tags r:id="rId23"/>
            </p:custDataLst>
          </p:nvPr>
        </p:nvCxnSpPr>
        <p:spPr>
          <a:xfrm>
            <a:off x="2037144" y="135440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5" name="Straight Arrow Connector 24"/>
          <p:cNvCxnSpPr>
            <a:stCxn id="3" idx="10"/>
            <a:endCxn id="4" idx="6"/>
          </p:cNvCxnSpPr>
          <p:nvPr>
            <p:custDataLst>
              <p:tags r:id="rId24"/>
            </p:custDataLst>
          </p:nvPr>
        </p:nvCxnSpPr>
        <p:spPr>
          <a:xfrm>
            <a:off x="208269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6" name="Straight Arrow Connector 25"/>
          <p:cNvCxnSpPr>
            <a:stCxn id="14" idx="11"/>
            <a:endCxn id="10" idx="7"/>
          </p:cNvCxnSpPr>
          <p:nvPr>
            <p:custDataLst>
              <p:tags r:id="rId25"/>
            </p:custDataLst>
          </p:nvPr>
        </p:nvCxnSpPr>
        <p:spPr>
          <a:xfrm flipV="1">
            <a:off x="4214424" y="244304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7" name="Straight Arrow Connector 26"/>
          <p:cNvCxnSpPr>
            <a:stCxn id="9" idx="8"/>
            <a:endCxn id="14" idx="4"/>
          </p:cNvCxnSpPr>
          <p:nvPr>
            <p:custDataLst>
              <p:tags r:id="rId26"/>
            </p:custDataLst>
          </p:nvPr>
        </p:nvCxnSpPr>
        <p:spPr>
          <a:xfrm>
            <a:off x="4104450" y="2488590"/>
            <a:ext cx="0" cy="77760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8" name="Straight Arrow Connector 27"/>
          <p:cNvCxnSpPr>
            <a:stCxn id="9" idx="10"/>
            <a:endCxn id="10" idx="6"/>
          </p:cNvCxnSpPr>
          <p:nvPr>
            <p:custDataLst>
              <p:tags r:id="rId27"/>
            </p:custDataLst>
          </p:nvPr>
        </p:nvCxnSpPr>
        <p:spPr>
          <a:xfrm>
            <a:off x="4259970" y="233307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9" name="Straight Arrow Connector 28"/>
          <p:cNvCxnSpPr>
            <a:stCxn id="9" idx="7"/>
            <a:endCxn id="11" idx="11"/>
          </p:cNvCxnSpPr>
          <p:nvPr>
            <p:custDataLst>
              <p:tags r:id="rId28"/>
            </p:custDataLst>
          </p:nvPr>
        </p:nvCxnSpPr>
        <p:spPr>
          <a:xfrm flipH="1">
            <a:off x="2037144" y="2443044"/>
            <a:ext cx="1957334" cy="868694"/>
          </a:xfrm>
          <a:prstGeom prst="straightConnector1">
            <a:avLst/>
          </a:prstGeom>
          <a:noFill/>
          <a:ln w="63500">
            <a:solidFill>
              <a:srgbClr val="FF0000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9"/>
            <a:endCxn id="10" idx="5"/>
          </p:cNvCxnSpPr>
          <p:nvPr>
            <p:custDataLst>
              <p:tags r:id="rId29"/>
            </p:custDataLst>
          </p:nvPr>
        </p:nvCxnSpPr>
        <p:spPr>
          <a:xfrm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31" name="Rectangle 30"/>
          <p:cNvSpPr/>
          <p:nvPr>
            <p:custDataLst>
              <p:tags r:id="rId30"/>
            </p:custDataLst>
          </p:nvPr>
        </p:nvSpPr>
        <p:spPr>
          <a:xfrm>
            <a:off x="5486399" y="1543050"/>
            <a:ext cx="3008672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BFS is useful for finding the </a:t>
            </a:r>
            <a:r>
              <a:rPr lang="en-US" b="1" u="sng" dirty="0" smtClean="0"/>
              <a:t>shortest path</a:t>
            </a:r>
            <a:r>
              <a:rPr lang="en-US" b="1" dirty="0" smtClean="0"/>
              <a:t> between two nodes.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Example: </a:t>
            </a:r>
          </a:p>
          <a:p>
            <a:pPr algn="ctr"/>
            <a:r>
              <a:rPr lang="en-US" dirty="0"/>
              <a:t>W</a:t>
            </a:r>
            <a:r>
              <a:rPr lang="en-US" dirty="0" smtClean="0"/>
              <a:t>hat is the shortest way to go from F to G?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Way 1: F-&gt;E-&gt;I-&gt;G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3 edges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80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Breadth-First Search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7165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6029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7165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6029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893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757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893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757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77165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6029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77165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893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cxnSp>
        <p:nvCxnSpPr>
          <p:cNvPr id="15" name="Straight Arrow Connector 14"/>
          <p:cNvCxnSpPr>
            <a:stCxn id="5" idx="10"/>
            <a:endCxn id="6" idx="6"/>
          </p:cNvCxnSpPr>
          <p:nvPr>
            <p:custDataLst>
              <p:tags r:id="rId14"/>
            </p:custDataLst>
          </p:nvPr>
        </p:nvCxnSpPr>
        <p:spPr>
          <a:xfrm>
            <a:off x="2082690" y="2333070"/>
            <a:ext cx="777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</p:cxnSp>
      <p:cxnSp>
        <p:nvCxnSpPr>
          <p:cNvPr id="16" name="Straight Arrow Connector 15"/>
          <p:cNvCxnSpPr>
            <a:stCxn id="6" idx="9"/>
            <a:endCxn id="14" idx="5"/>
          </p:cNvCxnSpPr>
          <p:nvPr>
            <p:custDataLst>
              <p:tags r:id="rId15"/>
            </p:custDataLst>
          </p:nvPr>
        </p:nvCxnSpPr>
        <p:spPr>
          <a:xfrm>
            <a:off x="3125784" y="2443044"/>
            <a:ext cx="868694" cy="868694"/>
          </a:xfrm>
          <a:prstGeom prst="straightConnector1">
            <a:avLst/>
          </a:prstGeom>
          <a:noFill/>
          <a:ln w="63500">
            <a:solidFill>
              <a:srgbClr val="7030A0"/>
            </a:solidFill>
            <a:prstDash val="solid"/>
          </a:ln>
        </p:spPr>
      </p:cxnSp>
      <p:cxnSp>
        <p:nvCxnSpPr>
          <p:cNvPr id="17" name="Straight Arrow Connector 16"/>
          <p:cNvCxnSpPr>
            <a:stCxn id="13" idx="11"/>
            <a:endCxn id="12" idx="7"/>
          </p:cNvCxnSpPr>
          <p:nvPr>
            <p:custDataLst>
              <p:tags r:id="rId16"/>
            </p:custDataLst>
          </p:nvPr>
        </p:nvCxnSpPr>
        <p:spPr>
          <a:xfrm flipV="1">
            <a:off x="2037144" y="3531683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8" name="Straight Arrow Connector 17"/>
          <p:cNvCxnSpPr>
            <a:stCxn id="11" idx="8"/>
            <a:endCxn id="13" idx="4"/>
          </p:cNvCxnSpPr>
          <p:nvPr>
            <p:custDataLst>
              <p:tags r:id="rId17"/>
            </p:custDataLst>
          </p:nvPr>
        </p:nvCxnSpPr>
        <p:spPr>
          <a:xfrm>
            <a:off x="1927170" y="3577231"/>
            <a:ext cx="0" cy="777599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9" name="Straight Arrow Connector 18"/>
          <p:cNvCxnSpPr>
            <a:stCxn id="5" idx="8"/>
            <a:endCxn id="11" idx="4"/>
          </p:cNvCxnSpPr>
          <p:nvPr>
            <p:custDataLst>
              <p:tags r:id="rId18"/>
            </p:custDataLst>
          </p:nvPr>
        </p:nvCxnSpPr>
        <p:spPr>
          <a:xfrm>
            <a:off x="1927170" y="2488590"/>
            <a:ext cx="0" cy="777600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</p:cxnSp>
      <p:cxnSp>
        <p:nvCxnSpPr>
          <p:cNvPr id="20" name="Straight Arrow Connector 19"/>
          <p:cNvCxnSpPr>
            <a:stCxn id="4" idx="8"/>
            <a:endCxn id="6" idx="4"/>
          </p:cNvCxnSpPr>
          <p:nvPr>
            <p:custDataLst>
              <p:tags r:id="rId19"/>
            </p:custDataLst>
          </p:nvPr>
        </p:nvCxnSpPr>
        <p:spPr>
          <a:xfrm>
            <a:off x="3015810" y="1399950"/>
            <a:ext cx="0" cy="77760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1" name="Straight Arrow Connector 20"/>
          <p:cNvCxnSpPr>
            <a:stCxn id="8" idx="7"/>
            <a:endCxn id="6" idx="11"/>
          </p:cNvCxnSpPr>
          <p:nvPr>
            <p:custDataLst>
              <p:tags r:id="rId20"/>
            </p:custDataLst>
          </p:nvPr>
        </p:nvCxnSpPr>
        <p:spPr>
          <a:xfrm flipH="1"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7" idx="6"/>
            <a:endCxn id="4" idx="10"/>
          </p:cNvCxnSpPr>
          <p:nvPr>
            <p:custDataLst>
              <p:tags r:id="rId21"/>
            </p:custDataLst>
          </p:nvPr>
        </p:nvCxnSpPr>
        <p:spPr>
          <a:xfrm flipH="1">
            <a:off x="317133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3" name="Straight Arrow Connector 22"/>
          <p:cNvCxnSpPr>
            <a:stCxn id="7" idx="10"/>
            <a:endCxn id="8" idx="6"/>
          </p:cNvCxnSpPr>
          <p:nvPr>
            <p:custDataLst>
              <p:tags r:id="rId22"/>
            </p:custDataLst>
          </p:nvPr>
        </p:nvCxnSpPr>
        <p:spPr>
          <a:xfrm>
            <a:off x="425997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4" name="Straight Arrow Connector 23"/>
          <p:cNvCxnSpPr>
            <a:stCxn id="3" idx="9"/>
            <a:endCxn id="6" idx="5"/>
          </p:cNvCxnSpPr>
          <p:nvPr>
            <p:custDataLst>
              <p:tags r:id="rId23"/>
            </p:custDataLst>
          </p:nvPr>
        </p:nvCxnSpPr>
        <p:spPr>
          <a:xfrm>
            <a:off x="2037144" y="135440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5" name="Straight Arrow Connector 24"/>
          <p:cNvCxnSpPr>
            <a:stCxn id="3" idx="10"/>
            <a:endCxn id="4" idx="6"/>
          </p:cNvCxnSpPr>
          <p:nvPr>
            <p:custDataLst>
              <p:tags r:id="rId24"/>
            </p:custDataLst>
          </p:nvPr>
        </p:nvCxnSpPr>
        <p:spPr>
          <a:xfrm>
            <a:off x="2082690" y="124443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6" name="Straight Arrow Connector 25"/>
          <p:cNvCxnSpPr>
            <a:stCxn id="14" idx="11"/>
            <a:endCxn id="10" idx="7"/>
          </p:cNvCxnSpPr>
          <p:nvPr>
            <p:custDataLst>
              <p:tags r:id="rId25"/>
            </p:custDataLst>
          </p:nvPr>
        </p:nvCxnSpPr>
        <p:spPr>
          <a:xfrm flipV="1">
            <a:off x="4214424" y="2443044"/>
            <a:ext cx="86869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7" name="Straight Arrow Connector 26"/>
          <p:cNvCxnSpPr>
            <a:stCxn id="9" idx="8"/>
            <a:endCxn id="14" idx="4"/>
          </p:cNvCxnSpPr>
          <p:nvPr>
            <p:custDataLst>
              <p:tags r:id="rId26"/>
            </p:custDataLst>
          </p:nvPr>
        </p:nvCxnSpPr>
        <p:spPr>
          <a:xfrm>
            <a:off x="4104450" y="2488590"/>
            <a:ext cx="0" cy="777600"/>
          </a:xfrm>
          <a:prstGeom prst="straightConnector1">
            <a:avLst/>
          </a:prstGeom>
          <a:noFill/>
          <a:ln w="63500">
            <a:solidFill>
              <a:srgbClr val="7030A0"/>
            </a:solidFill>
            <a:prstDash val="solid"/>
          </a:ln>
        </p:spPr>
      </p:cxnSp>
      <p:cxnSp>
        <p:nvCxnSpPr>
          <p:cNvPr id="28" name="Straight Arrow Connector 27"/>
          <p:cNvCxnSpPr>
            <a:stCxn id="9" idx="10"/>
            <a:endCxn id="10" idx="6"/>
          </p:cNvCxnSpPr>
          <p:nvPr>
            <p:custDataLst>
              <p:tags r:id="rId27"/>
            </p:custDataLst>
          </p:nvPr>
        </p:nvCxnSpPr>
        <p:spPr>
          <a:xfrm>
            <a:off x="4259970" y="2333070"/>
            <a:ext cx="777600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9" name="Straight Arrow Connector 28"/>
          <p:cNvCxnSpPr>
            <a:stCxn id="9" idx="7"/>
            <a:endCxn id="11" idx="11"/>
          </p:cNvCxnSpPr>
          <p:nvPr>
            <p:custDataLst>
              <p:tags r:id="rId28"/>
            </p:custDataLst>
          </p:nvPr>
        </p:nvCxnSpPr>
        <p:spPr>
          <a:xfrm flipH="1">
            <a:off x="2037144" y="2443044"/>
            <a:ext cx="1957334" cy="868694"/>
          </a:xfrm>
          <a:prstGeom prst="straightConnector1">
            <a:avLst/>
          </a:prstGeom>
          <a:noFill/>
          <a:ln w="12700">
            <a:solidFill>
              <a:srgbClr val="000000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9"/>
            <a:endCxn id="10" idx="5"/>
          </p:cNvCxnSpPr>
          <p:nvPr>
            <p:custDataLst>
              <p:tags r:id="rId29"/>
            </p:custDataLst>
          </p:nvPr>
        </p:nvCxnSpPr>
        <p:spPr>
          <a:xfrm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31" name="Rectangle 30"/>
          <p:cNvSpPr/>
          <p:nvPr>
            <p:custDataLst>
              <p:tags r:id="rId30"/>
            </p:custDataLst>
          </p:nvPr>
        </p:nvSpPr>
        <p:spPr>
          <a:xfrm>
            <a:off x="5486399" y="1543050"/>
            <a:ext cx="3008672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BFS is useful for finding the </a:t>
            </a:r>
            <a:r>
              <a:rPr lang="en-US" b="1" u="sng" dirty="0" smtClean="0"/>
              <a:t>shortest path</a:t>
            </a:r>
            <a:r>
              <a:rPr lang="en-US" b="1" dirty="0" smtClean="0"/>
              <a:t> between two nodes.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Example: </a:t>
            </a:r>
          </a:p>
          <a:p>
            <a:pPr algn="ctr"/>
            <a:r>
              <a:rPr lang="en-US" dirty="0"/>
              <a:t>W</a:t>
            </a:r>
            <a:r>
              <a:rPr lang="en-US" dirty="0" smtClean="0"/>
              <a:t>hat is the shortest way to go from F to G?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Way 2: F-&gt;K-&gt;G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2 edges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126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ghlighted route from Palo Alto, CA to Yosemite National Park." title="Map of western U.S.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5850" y="-57150"/>
            <a:ext cx="7159104" cy="5200650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5486399" y="1543050"/>
            <a:ext cx="3008672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BFS is useful for finding the </a:t>
            </a:r>
            <a:r>
              <a:rPr lang="en-US" b="1" u="sng" dirty="0" smtClean="0"/>
              <a:t>shortest path</a:t>
            </a:r>
            <a:r>
              <a:rPr lang="en-US" b="1" dirty="0" smtClean="0"/>
              <a:t> between two nodes.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Map Example: </a:t>
            </a:r>
          </a:p>
          <a:p>
            <a:pPr algn="ctr"/>
            <a:r>
              <a:rPr lang="en-US" dirty="0"/>
              <a:t>W</a:t>
            </a:r>
            <a:r>
              <a:rPr lang="en-US" dirty="0" smtClean="0"/>
              <a:t>hat is the shortest way to go from </a:t>
            </a:r>
            <a:r>
              <a:rPr lang="en-US" dirty="0" err="1" smtClean="0"/>
              <a:t>Yoesmite</a:t>
            </a:r>
            <a:r>
              <a:rPr lang="en-US" dirty="0" smtClean="0"/>
              <a:t> (F) to Palo Alto (J)?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7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795140" y="10842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83779" y="10842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1795140" y="21729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83779" y="21729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972420" y="10842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061060" y="10842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972420" y="21729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061060" y="21729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795140" y="32615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883779" y="32615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795140" y="435021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72420" y="32615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794895" y="108404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83535" y="108404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94895" y="217268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883535" y="217268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 dirty="0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972175" y="108404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60815" y="108404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972175" y="217268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60815" y="217268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794895" y="326132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83535" y="326132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1794895" y="434996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72175" y="3261329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Breadth-First Search</a:t>
            </a:r>
          </a:p>
        </p:txBody>
      </p:sp>
      <p:cxnSp>
        <p:nvCxnSpPr>
          <p:cNvPr id="27" name="Straight Arrow Connector 26"/>
          <p:cNvCxnSpPr>
            <a:stCxn id="16" idx="10"/>
            <a:endCxn id="17" idx="6"/>
          </p:cNvCxnSpPr>
          <p:nvPr>
            <p:custDataLst>
              <p:tags r:id="rId26"/>
            </p:custDataLst>
          </p:nvPr>
        </p:nvCxnSpPr>
        <p:spPr>
          <a:xfrm>
            <a:off x="2105935" y="2328209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8" name="Straight Arrow Connector 27"/>
          <p:cNvCxnSpPr>
            <a:stCxn id="17" idx="9"/>
            <a:endCxn id="25" idx="5"/>
          </p:cNvCxnSpPr>
          <p:nvPr>
            <p:custDataLst>
              <p:tags r:id="rId27"/>
            </p:custDataLst>
          </p:nvPr>
        </p:nvCxnSpPr>
        <p:spPr>
          <a:xfrm>
            <a:off x="3149029" y="24381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4" idx="11"/>
            <a:endCxn id="23" idx="7"/>
          </p:cNvCxnSpPr>
          <p:nvPr>
            <p:custDataLst>
              <p:tags r:id="rId28"/>
            </p:custDataLst>
          </p:nvPr>
        </p:nvCxnSpPr>
        <p:spPr>
          <a:xfrm flipV="1">
            <a:off x="2060389" y="3526822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22" idx="8"/>
            <a:endCxn id="24" idx="4"/>
          </p:cNvCxnSpPr>
          <p:nvPr>
            <p:custDataLst>
              <p:tags r:id="rId29"/>
            </p:custDataLst>
          </p:nvPr>
        </p:nvCxnSpPr>
        <p:spPr>
          <a:xfrm>
            <a:off x="1950415" y="357237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16" idx="8"/>
            <a:endCxn id="22" idx="4"/>
          </p:cNvCxnSpPr>
          <p:nvPr>
            <p:custDataLst>
              <p:tags r:id="rId30"/>
            </p:custDataLst>
          </p:nvPr>
        </p:nvCxnSpPr>
        <p:spPr>
          <a:xfrm>
            <a:off x="1950415" y="2483729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2" name="Straight Arrow Connector 31"/>
          <p:cNvCxnSpPr>
            <a:stCxn id="15" idx="8"/>
            <a:endCxn id="17" idx="4"/>
          </p:cNvCxnSpPr>
          <p:nvPr>
            <p:custDataLst>
              <p:tags r:id="rId31"/>
            </p:custDataLst>
          </p:nvPr>
        </p:nvCxnSpPr>
        <p:spPr>
          <a:xfrm>
            <a:off x="3039055" y="1395089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19" idx="7"/>
            <a:endCxn id="17" idx="11"/>
          </p:cNvCxnSpPr>
          <p:nvPr>
            <p:custDataLst>
              <p:tags r:id="rId32"/>
            </p:custDataLst>
          </p:nvPr>
        </p:nvCxnSpPr>
        <p:spPr>
          <a:xfrm flipH="1">
            <a:off x="3149029" y="1349543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8" idx="6"/>
            <a:endCxn id="15" idx="10"/>
          </p:cNvCxnSpPr>
          <p:nvPr>
            <p:custDataLst>
              <p:tags r:id="rId33"/>
            </p:custDataLst>
          </p:nvPr>
        </p:nvCxnSpPr>
        <p:spPr>
          <a:xfrm flipH="1">
            <a:off x="3194575" y="1239569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stCxn id="18" idx="10"/>
            <a:endCxn id="19" idx="6"/>
          </p:cNvCxnSpPr>
          <p:nvPr>
            <p:custDataLst>
              <p:tags r:id="rId34"/>
            </p:custDataLst>
          </p:nvPr>
        </p:nvCxnSpPr>
        <p:spPr>
          <a:xfrm>
            <a:off x="4283215" y="1239569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4" idx="9"/>
            <a:endCxn id="17" idx="5"/>
          </p:cNvCxnSpPr>
          <p:nvPr>
            <p:custDataLst>
              <p:tags r:id="rId35"/>
            </p:custDataLst>
          </p:nvPr>
        </p:nvCxnSpPr>
        <p:spPr>
          <a:xfrm>
            <a:off x="2060389" y="134954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14" idx="10"/>
            <a:endCxn id="15" idx="6"/>
          </p:cNvCxnSpPr>
          <p:nvPr>
            <p:custDataLst>
              <p:tags r:id="rId36"/>
            </p:custDataLst>
          </p:nvPr>
        </p:nvCxnSpPr>
        <p:spPr>
          <a:xfrm>
            <a:off x="2105935" y="1239569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5" idx="11"/>
            <a:endCxn id="21" idx="7"/>
          </p:cNvCxnSpPr>
          <p:nvPr>
            <p:custDataLst>
              <p:tags r:id="rId37"/>
            </p:custDataLst>
          </p:nvPr>
        </p:nvCxnSpPr>
        <p:spPr>
          <a:xfrm flipV="1">
            <a:off x="4237669" y="24381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0" idx="8"/>
            <a:endCxn id="25" idx="4"/>
          </p:cNvCxnSpPr>
          <p:nvPr>
            <p:custDataLst>
              <p:tags r:id="rId38"/>
            </p:custDataLst>
          </p:nvPr>
        </p:nvCxnSpPr>
        <p:spPr>
          <a:xfrm>
            <a:off x="4127695" y="2483729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20" idx="10"/>
            <a:endCxn id="21" idx="6"/>
          </p:cNvCxnSpPr>
          <p:nvPr>
            <p:custDataLst>
              <p:tags r:id="rId39"/>
            </p:custDataLst>
          </p:nvPr>
        </p:nvCxnSpPr>
        <p:spPr>
          <a:xfrm>
            <a:off x="4283215" y="2328209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stCxn id="20" idx="7"/>
            <a:endCxn id="22" idx="11"/>
          </p:cNvCxnSpPr>
          <p:nvPr>
            <p:custDataLst>
              <p:tags r:id="rId40"/>
            </p:custDataLst>
          </p:nvPr>
        </p:nvCxnSpPr>
        <p:spPr>
          <a:xfrm flipH="1">
            <a:off x="2060389" y="2438183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5" idx="9"/>
            <a:endCxn id="21" idx="5"/>
          </p:cNvCxnSpPr>
          <p:nvPr>
            <p:custDataLst>
              <p:tags r:id="rId41"/>
            </p:custDataLst>
          </p:nvPr>
        </p:nvCxnSpPr>
        <p:spPr>
          <a:xfrm>
            <a:off x="3149029" y="1349543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3" name="Straight Connector 42"/>
          <p:cNvSpPr/>
          <p:nvPr>
            <p:custDataLst>
              <p:tags r:id="rId42"/>
            </p:custDataLst>
          </p:nvPr>
        </p:nvSpPr>
        <p:spPr>
          <a:xfrm>
            <a:off x="2883535" y="434997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Rectangle 43"/>
          <p:cNvSpPr/>
          <p:nvPr>
            <p:custDataLst>
              <p:tags r:id="rId43"/>
            </p:custDataLst>
          </p:nvPr>
        </p:nvSpPr>
        <p:spPr>
          <a:xfrm>
            <a:off x="5486399" y="1543050"/>
            <a:ext cx="3008672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 START:</a:t>
            </a:r>
          </a:p>
          <a:p>
            <a:pPr marL="257175" indent="-257175" algn="ctr">
              <a:buAutoNum type="arabicParenBoth"/>
            </a:pPr>
            <a:r>
              <a:rPr lang="en-US" dirty="0" smtClean="0"/>
              <a:t>Color all </a:t>
            </a:r>
            <a:r>
              <a:rPr lang="en-US" dirty="0"/>
              <a:t>nodes GREY</a:t>
            </a:r>
            <a:endParaRPr lang="en-US" dirty="0" smtClean="0"/>
          </a:p>
          <a:p>
            <a:pPr marL="257175" indent="-257175" algn="ctr">
              <a:buAutoNum type="arabicParenBoth"/>
            </a:pPr>
            <a:r>
              <a:rPr lang="en-US" dirty="0" smtClean="0"/>
              <a:t>Queue is empty</a:t>
            </a:r>
            <a:endParaRPr lang="en-US" dirty="0"/>
          </a:p>
        </p:txBody>
      </p:sp>
      <p:sp>
        <p:nvSpPr>
          <p:cNvPr id="45" name="Rectangle 44"/>
          <p:cNvSpPr/>
          <p:nvPr>
            <p:custDataLst>
              <p:tags r:id="rId44"/>
            </p:custDataLst>
          </p:nvPr>
        </p:nvSpPr>
        <p:spPr>
          <a:xfrm>
            <a:off x="2484644" y="1913329"/>
            <a:ext cx="1125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Yoesmite</a:t>
            </a:r>
            <a:endParaRPr lang="en-US" dirty="0"/>
          </a:p>
        </p:txBody>
      </p:sp>
      <p:sp>
        <p:nvSpPr>
          <p:cNvPr id="46" name="Rectangle 45"/>
          <p:cNvSpPr/>
          <p:nvPr>
            <p:custDataLst>
              <p:tags r:id="rId45"/>
            </p:custDataLst>
          </p:nvPr>
        </p:nvSpPr>
        <p:spPr>
          <a:xfrm>
            <a:off x="2507631" y="3014778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Palo Alto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035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8353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95140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83779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95140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83779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72420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61060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72420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61060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795140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83779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795140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72420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9489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8353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79489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97217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6081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97217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6081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794895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83535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1794895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72175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7" idx="10"/>
            <a:endCxn id="2" idx="6"/>
          </p:cNvCxnSpPr>
          <p:nvPr>
            <p:custDataLst>
              <p:tags r:id="rId26"/>
            </p:custDataLst>
          </p:nvPr>
        </p:nvCxnSpPr>
        <p:spPr>
          <a:xfrm>
            <a:off x="2105935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8" name="Straight Arrow Connector 27"/>
          <p:cNvCxnSpPr>
            <a:stCxn id="2" idx="9"/>
            <a:endCxn id="25" idx="5"/>
          </p:cNvCxnSpPr>
          <p:nvPr>
            <p:custDataLst>
              <p:tags r:id="rId27"/>
            </p:custDataLst>
          </p:nvPr>
        </p:nvCxnSpPr>
        <p:spPr>
          <a:xfrm>
            <a:off x="3149029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4" idx="11"/>
            <a:endCxn id="23" idx="7"/>
          </p:cNvCxnSpPr>
          <p:nvPr>
            <p:custDataLst>
              <p:tags r:id="rId28"/>
            </p:custDataLst>
          </p:nvPr>
        </p:nvCxnSpPr>
        <p:spPr>
          <a:xfrm flipV="1">
            <a:off x="2060389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22" idx="8"/>
            <a:endCxn id="24" idx="4"/>
          </p:cNvCxnSpPr>
          <p:nvPr>
            <p:custDataLst>
              <p:tags r:id="rId29"/>
            </p:custDataLst>
          </p:nvPr>
        </p:nvCxnSpPr>
        <p:spPr>
          <a:xfrm>
            <a:off x="1950415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17" idx="8"/>
            <a:endCxn id="22" idx="4"/>
          </p:cNvCxnSpPr>
          <p:nvPr>
            <p:custDataLst>
              <p:tags r:id="rId30"/>
            </p:custDataLst>
          </p:nvPr>
        </p:nvCxnSpPr>
        <p:spPr>
          <a:xfrm>
            <a:off x="1950415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2" name="Straight Arrow Connector 31"/>
          <p:cNvCxnSpPr>
            <a:stCxn id="16" idx="8"/>
            <a:endCxn id="2" idx="4"/>
          </p:cNvCxnSpPr>
          <p:nvPr>
            <p:custDataLst>
              <p:tags r:id="rId31"/>
            </p:custDataLst>
          </p:nvPr>
        </p:nvCxnSpPr>
        <p:spPr>
          <a:xfrm>
            <a:off x="3039055" y="139995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19" idx="7"/>
            <a:endCxn id="2" idx="11"/>
          </p:cNvCxnSpPr>
          <p:nvPr>
            <p:custDataLst>
              <p:tags r:id="rId32"/>
            </p:custDataLst>
          </p:nvPr>
        </p:nvCxnSpPr>
        <p:spPr>
          <a:xfrm flipH="1">
            <a:off x="3149029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8" idx="6"/>
            <a:endCxn id="16" idx="10"/>
          </p:cNvCxnSpPr>
          <p:nvPr>
            <p:custDataLst>
              <p:tags r:id="rId33"/>
            </p:custDataLst>
          </p:nvPr>
        </p:nvCxnSpPr>
        <p:spPr>
          <a:xfrm flipH="1">
            <a:off x="3194575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stCxn id="18" idx="10"/>
            <a:endCxn id="19" idx="6"/>
          </p:cNvCxnSpPr>
          <p:nvPr>
            <p:custDataLst>
              <p:tags r:id="rId34"/>
            </p:custDataLst>
          </p:nvPr>
        </p:nvCxnSpPr>
        <p:spPr>
          <a:xfrm>
            <a:off x="4283215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5" idx="9"/>
            <a:endCxn id="2" idx="5"/>
          </p:cNvCxnSpPr>
          <p:nvPr>
            <p:custDataLst>
              <p:tags r:id="rId35"/>
            </p:custDataLst>
          </p:nvPr>
        </p:nvCxnSpPr>
        <p:spPr>
          <a:xfrm>
            <a:off x="2060389" y="135440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15" idx="10"/>
            <a:endCxn id="16" idx="6"/>
          </p:cNvCxnSpPr>
          <p:nvPr>
            <p:custDataLst>
              <p:tags r:id="rId36"/>
            </p:custDataLst>
          </p:nvPr>
        </p:nvCxnSpPr>
        <p:spPr>
          <a:xfrm>
            <a:off x="2105935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5" idx="11"/>
            <a:endCxn id="21" idx="7"/>
          </p:cNvCxnSpPr>
          <p:nvPr>
            <p:custDataLst>
              <p:tags r:id="rId37"/>
            </p:custDataLst>
          </p:nvPr>
        </p:nvCxnSpPr>
        <p:spPr>
          <a:xfrm flipV="1">
            <a:off x="4237669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0" idx="8"/>
            <a:endCxn id="25" idx="4"/>
          </p:cNvCxnSpPr>
          <p:nvPr>
            <p:custDataLst>
              <p:tags r:id="rId38"/>
            </p:custDataLst>
          </p:nvPr>
        </p:nvCxnSpPr>
        <p:spPr>
          <a:xfrm>
            <a:off x="4127695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20" idx="10"/>
            <a:endCxn id="21" idx="6"/>
          </p:cNvCxnSpPr>
          <p:nvPr>
            <p:custDataLst>
              <p:tags r:id="rId39"/>
            </p:custDataLst>
          </p:nvPr>
        </p:nvCxnSpPr>
        <p:spPr>
          <a:xfrm>
            <a:off x="4283215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stCxn id="20" idx="7"/>
            <a:endCxn id="22" idx="11"/>
          </p:cNvCxnSpPr>
          <p:nvPr>
            <p:custDataLst>
              <p:tags r:id="rId40"/>
            </p:custDataLst>
          </p:nvPr>
        </p:nvCxnSpPr>
        <p:spPr>
          <a:xfrm flipH="1">
            <a:off x="2060389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9"/>
            <a:endCxn id="21" idx="5"/>
          </p:cNvCxnSpPr>
          <p:nvPr>
            <p:custDataLst>
              <p:tags r:id="rId41"/>
            </p:custDataLst>
          </p:nvPr>
        </p:nvCxnSpPr>
        <p:spPr>
          <a:xfrm>
            <a:off x="3149029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3" name="Straight Connector 42"/>
          <p:cNvSpPr/>
          <p:nvPr>
            <p:custDataLst>
              <p:tags r:id="rId42"/>
            </p:custDataLst>
          </p:nvPr>
        </p:nvSpPr>
        <p:spPr>
          <a:xfrm>
            <a:off x="2883535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3039055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45" name="Rectangle 44"/>
          <p:cNvSpPr/>
          <p:nvPr>
            <p:custDataLst>
              <p:tags r:id="rId44"/>
            </p:custDataLst>
          </p:nvPr>
        </p:nvSpPr>
        <p:spPr>
          <a:xfrm>
            <a:off x="5486400" y="1543050"/>
            <a:ext cx="2986548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 START (2):</a:t>
            </a:r>
          </a:p>
          <a:p>
            <a:pPr marL="257175" indent="-257175" algn="ctr">
              <a:buAutoNum type="arabicParenBoth"/>
            </a:pPr>
            <a:r>
              <a:rPr lang="en-US" dirty="0" err="1" smtClean="0"/>
              <a:t>Enqueue</a:t>
            </a:r>
            <a:r>
              <a:rPr lang="en-US" dirty="0" smtClean="0"/>
              <a:t> the desired </a:t>
            </a:r>
            <a:r>
              <a:rPr lang="en-US" b="1" dirty="0" smtClean="0"/>
              <a:t>start </a:t>
            </a:r>
            <a:r>
              <a:rPr lang="en-US" dirty="0" smtClean="0"/>
              <a:t>node</a:t>
            </a:r>
          </a:p>
          <a:p>
            <a:pPr marL="257175" indent="-257175" algn="ctr">
              <a:buAutoNum type="arabicParenBoth"/>
            </a:pPr>
            <a:r>
              <a:rPr lang="en-US" dirty="0" smtClean="0"/>
              <a:t>Note that anytime we </a:t>
            </a:r>
            <a:r>
              <a:rPr lang="en-US" dirty="0" err="1" smtClean="0"/>
              <a:t>enqueue</a:t>
            </a:r>
            <a:r>
              <a:rPr lang="en-US" dirty="0" smtClean="0"/>
              <a:t> a node, we mark it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6360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8353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95140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83779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95140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83779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72420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61060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72420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61060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795140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83779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795140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72420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179489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8353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179489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97217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60815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97217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60815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794895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83535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1794895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72175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7" idx="10"/>
            <a:endCxn id="2" idx="6"/>
          </p:cNvCxnSpPr>
          <p:nvPr>
            <p:custDataLst>
              <p:tags r:id="rId26"/>
            </p:custDataLst>
          </p:nvPr>
        </p:nvCxnSpPr>
        <p:spPr>
          <a:xfrm>
            <a:off x="2105935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8" name="Straight Arrow Connector 27"/>
          <p:cNvCxnSpPr>
            <a:stCxn id="2" idx="9"/>
            <a:endCxn id="25" idx="5"/>
          </p:cNvCxnSpPr>
          <p:nvPr>
            <p:custDataLst>
              <p:tags r:id="rId27"/>
            </p:custDataLst>
          </p:nvPr>
        </p:nvCxnSpPr>
        <p:spPr>
          <a:xfrm>
            <a:off x="3149029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4" idx="11"/>
            <a:endCxn id="23" idx="7"/>
          </p:cNvCxnSpPr>
          <p:nvPr>
            <p:custDataLst>
              <p:tags r:id="rId28"/>
            </p:custDataLst>
          </p:nvPr>
        </p:nvCxnSpPr>
        <p:spPr>
          <a:xfrm flipV="1">
            <a:off x="2060389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22" idx="8"/>
            <a:endCxn id="24" idx="4"/>
          </p:cNvCxnSpPr>
          <p:nvPr>
            <p:custDataLst>
              <p:tags r:id="rId29"/>
            </p:custDataLst>
          </p:nvPr>
        </p:nvCxnSpPr>
        <p:spPr>
          <a:xfrm>
            <a:off x="1950415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17" idx="8"/>
            <a:endCxn id="22" idx="4"/>
          </p:cNvCxnSpPr>
          <p:nvPr>
            <p:custDataLst>
              <p:tags r:id="rId30"/>
            </p:custDataLst>
          </p:nvPr>
        </p:nvCxnSpPr>
        <p:spPr>
          <a:xfrm>
            <a:off x="1950415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2" name="Straight Arrow Connector 31"/>
          <p:cNvCxnSpPr>
            <a:stCxn id="16" idx="8"/>
            <a:endCxn id="2" idx="4"/>
          </p:cNvCxnSpPr>
          <p:nvPr>
            <p:custDataLst>
              <p:tags r:id="rId31"/>
            </p:custDataLst>
          </p:nvPr>
        </p:nvCxnSpPr>
        <p:spPr>
          <a:xfrm>
            <a:off x="3039055" y="139995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19" idx="7"/>
            <a:endCxn id="2" idx="11"/>
          </p:cNvCxnSpPr>
          <p:nvPr>
            <p:custDataLst>
              <p:tags r:id="rId32"/>
            </p:custDataLst>
          </p:nvPr>
        </p:nvCxnSpPr>
        <p:spPr>
          <a:xfrm flipH="1">
            <a:off x="3149029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8" idx="6"/>
            <a:endCxn id="16" idx="10"/>
          </p:cNvCxnSpPr>
          <p:nvPr>
            <p:custDataLst>
              <p:tags r:id="rId33"/>
            </p:custDataLst>
          </p:nvPr>
        </p:nvCxnSpPr>
        <p:spPr>
          <a:xfrm flipH="1">
            <a:off x="3194575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stCxn id="18" idx="10"/>
            <a:endCxn id="19" idx="6"/>
          </p:cNvCxnSpPr>
          <p:nvPr>
            <p:custDataLst>
              <p:tags r:id="rId34"/>
            </p:custDataLst>
          </p:nvPr>
        </p:nvCxnSpPr>
        <p:spPr>
          <a:xfrm>
            <a:off x="4283215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5" idx="9"/>
            <a:endCxn id="2" idx="5"/>
          </p:cNvCxnSpPr>
          <p:nvPr>
            <p:custDataLst>
              <p:tags r:id="rId35"/>
            </p:custDataLst>
          </p:nvPr>
        </p:nvCxnSpPr>
        <p:spPr>
          <a:xfrm>
            <a:off x="2060389" y="135440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15" idx="10"/>
            <a:endCxn id="16" idx="6"/>
          </p:cNvCxnSpPr>
          <p:nvPr>
            <p:custDataLst>
              <p:tags r:id="rId36"/>
            </p:custDataLst>
          </p:nvPr>
        </p:nvCxnSpPr>
        <p:spPr>
          <a:xfrm>
            <a:off x="2105935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5" idx="11"/>
            <a:endCxn id="21" idx="7"/>
          </p:cNvCxnSpPr>
          <p:nvPr>
            <p:custDataLst>
              <p:tags r:id="rId37"/>
            </p:custDataLst>
          </p:nvPr>
        </p:nvCxnSpPr>
        <p:spPr>
          <a:xfrm flipV="1">
            <a:off x="4237669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0" idx="8"/>
            <a:endCxn id="25" idx="4"/>
          </p:cNvCxnSpPr>
          <p:nvPr>
            <p:custDataLst>
              <p:tags r:id="rId38"/>
            </p:custDataLst>
          </p:nvPr>
        </p:nvCxnSpPr>
        <p:spPr>
          <a:xfrm>
            <a:off x="4127695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20" idx="10"/>
            <a:endCxn id="21" idx="6"/>
          </p:cNvCxnSpPr>
          <p:nvPr>
            <p:custDataLst>
              <p:tags r:id="rId39"/>
            </p:custDataLst>
          </p:nvPr>
        </p:nvCxnSpPr>
        <p:spPr>
          <a:xfrm>
            <a:off x="4283215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stCxn id="20" idx="7"/>
            <a:endCxn id="22" idx="11"/>
          </p:cNvCxnSpPr>
          <p:nvPr>
            <p:custDataLst>
              <p:tags r:id="rId40"/>
            </p:custDataLst>
          </p:nvPr>
        </p:nvCxnSpPr>
        <p:spPr>
          <a:xfrm flipH="1">
            <a:off x="2060389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9"/>
            <a:endCxn id="21" idx="5"/>
          </p:cNvCxnSpPr>
          <p:nvPr>
            <p:custDataLst>
              <p:tags r:id="rId41"/>
            </p:custDataLst>
          </p:nvPr>
        </p:nvCxnSpPr>
        <p:spPr>
          <a:xfrm>
            <a:off x="3149029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3" name="Straight Connector 42"/>
          <p:cNvSpPr/>
          <p:nvPr>
            <p:custDataLst>
              <p:tags r:id="rId42"/>
            </p:custDataLst>
          </p:nvPr>
        </p:nvSpPr>
        <p:spPr>
          <a:xfrm>
            <a:off x="2883535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2728015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45" name="Rectangle 44"/>
          <p:cNvSpPr/>
          <p:nvPr>
            <p:custDataLst>
              <p:tags r:id="rId44"/>
            </p:custDataLst>
          </p:nvPr>
        </p:nvSpPr>
        <p:spPr>
          <a:xfrm>
            <a:off x="5486399" y="1543050"/>
            <a:ext cx="3016045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LOOP PROCEDURE:</a:t>
            </a:r>
          </a:p>
          <a:p>
            <a:pPr marL="257175" indent="-257175" algn="ctr">
              <a:buAutoNum type="arabicParenBoth"/>
            </a:pPr>
            <a:r>
              <a:rPr lang="en-US" dirty="0" err="1" smtClean="0"/>
              <a:t>Dequeue</a:t>
            </a:r>
            <a:r>
              <a:rPr lang="en-US" dirty="0" smtClean="0"/>
              <a:t> a node</a:t>
            </a:r>
          </a:p>
          <a:p>
            <a:pPr marL="257175" indent="-257175" algn="ctr">
              <a:buAutoNum type="arabicParenBoth"/>
            </a:pPr>
            <a:r>
              <a:rPr lang="en-US" dirty="0" smtClean="0"/>
              <a:t>Mark current node </a:t>
            </a: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</a:p>
          <a:p>
            <a:pPr marL="257175" indent="-257175" algn="ctr">
              <a:buAutoNum type="arabicParenBoth"/>
            </a:pPr>
            <a:r>
              <a:rPr lang="en-US" dirty="0" smtClean="0"/>
              <a:t>Set current node’s GREY neighbors’ parent pointers to current node, then </a:t>
            </a:r>
            <a:r>
              <a:rPr lang="en-US" dirty="0" err="1" smtClean="0"/>
              <a:t>enqueue</a:t>
            </a:r>
            <a:r>
              <a:rPr lang="en-US" dirty="0" smtClean="0"/>
              <a:t> them (remember: set them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504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7" idx="10"/>
            <a:endCxn id="2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8" name="Straight Arrow Connector 27"/>
          <p:cNvCxnSpPr>
            <a:stCxn id="2" idx="9"/>
            <a:endCxn id="25" idx="5"/>
          </p:cNvCxnSpPr>
          <p:nvPr>
            <p:custDataLst>
              <p:tags r:id="rId27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4" idx="11"/>
            <a:endCxn id="23" idx="7"/>
          </p:cNvCxnSpPr>
          <p:nvPr>
            <p:custDataLst>
              <p:tags r:id="rId28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22" idx="8"/>
            <a:endCxn id="24" idx="4"/>
          </p:cNvCxnSpPr>
          <p:nvPr>
            <p:custDataLst>
              <p:tags r:id="rId29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17" idx="8"/>
            <a:endCxn id="22" idx="4"/>
          </p:cNvCxnSpPr>
          <p:nvPr>
            <p:custDataLst>
              <p:tags r:id="rId30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2" name="Straight Arrow Connector 31"/>
          <p:cNvCxnSpPr>
            <a:stCxn id="16" idx="8"/>
            <a:endCxn id="2" idx="4"/>
          </p:cNvCxnSpPr>
          <p:nvPr>
            <p:custDataLst>
              <p:tags r:id="rId31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19" idx="7"/>
            <a:endCxn id="2" idx="11"/>
          </p:cNvCxnSpPr>
          <p:nvPr>
            <p:custDataLst>
              <p:tags r:id="rId3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18" idx="6"/>
            <a:endCxn id="16" idx="10"/>
          </p:cNvCxnSpPr>
          <p:nvPr>
            <p:custDataLst>
              <p:tags r:id="rId33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5" name="Straight Arrow Connector 34"/>
          <p:cNvCxnSpPr>
            <a:stCxn id="18" idx="10"/>
            <a:endCxn id="19" idx="6"/>
          </p:cNvCxnSpPr>
          <p:nvPr>
            <p:custDataLst>
              <p:tags r:id="rId34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15" idx="9"/>
            <a:endCxn id="2" idx="5"/>
          </p:cNvCxnSpPr>
          <p:nvPr>
            <p:custDataLst>
              <p:tags r:id="rId35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15" idx="10"/>
            <a:endCxn id="16" idx="6"/>
          </p:cNvCxnSpPr>
          <p:nvPr>
            <p:custDataLst>
              <p:tags r:id="rId36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5" idx="11"/>
            <a:endCxn id="21" idx="7"/>
          </p:cNvCxnSpPr>
          <p:nvPr>
            <p:custDataLst>
              <p:tags r:id="rId37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0" idx="8"/>
            <a:endCxn id="25" idx="4"/>
          </p:cNvCxnSpPr>
          <p:nvPr>
            <p:custDataLst>
              <p:tags r:id="rId38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20" idx="10"/>
            <a:endCxn id="21" idx="6"/>
          </p:cNvCxnSpPr>
          <p:nvPr>
            <p:custDataLst>
              <p:tags r:id="rId39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1" name="Straight Arrow Connector 40"/>
          <p:cNvCxnSpPr>
            <a:stCxn id="20" idx="7"/>
            <a:endCxn id="22" idx="11"/>
          </p:cNvCxnSpPr>
          <p:nvPr>
            <p:custDataLst>
              <p:tags r:id="rId40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2" name="Straight Arrow Connector 41"/>
          <p:cNvCxnSpPr>
            <a:stCxn id="16" idx="9"/>
            <a:endCxn id="21" idx="5"/>
          </p:cNvCxnSpPr>
          <p:nvPr>
            <p:custDataLst>
              <p:tags r:id="rId41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3" name="Straight Connector 42"/>
          <p:cNvSpPr/>
          <p:nvPr>
            <p:custDataLst>
              <p:tags r:id="rId42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378684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117496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378684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5964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44" name="Freeform 43"/>
          <p:cNvSpPr/>
          <p:nvPr>
            <p:custDataLst>
              <p:tags r:id="rId43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cxnSp>
        <p:nvCxnSpPr>
          <p:cNvPr id="45" name="Straight Arrow Connector 44"/>
          <p:cNvCxnSpPr/>
          <p:nvPr>
            <p:custDataLst>
              <p:tags r:id="rId44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34204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378684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29866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269820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3159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269820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12968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269820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19884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78684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95664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4" idx="10"/>
            <a:endCxn id="7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4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3" idx="8"/>
            <a:endCxn id="7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20" idx="6"/>
            <a:endCxn id="3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3" name="Straight Arrow Connector 32"/>
          <p:cNvCxnSpPr>
            <a:stCxn id="20" idx="10"/>
            <a:endCxn id="5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2" idx="9"/>
            <a:endCxn id="7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2" idx="10"/>
            <a:endCxn id="3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6" idx="11"/>
            <a:endCxn id="2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1" idx="8"/>
            <a:endCxn id="6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1" idx="10"/>
            <a:endCxn id="2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1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3" idx="9"/>
            <a:endCxn id="2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7" idx="9"/>
            <a:endCxn id="6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5" idx="7"/>
            <a:endCxn id="7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78684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145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6" idx="10"/>
            <a:endCxn id="9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6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5" idx="8"/>
            <a:endCxn id="9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3" idx="6"/>
            <a:endCxn id="5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3" idx="10"/>
            <a:endCxn id="7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4" idx="9"/>
            <a:endCxn id="9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4" idx="10"/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8" idx="11"/>
            <a:endCxn id="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2" idx="8"/>
            <a:endCxn id="8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2" idx="10"/>
            <a:endCxn id="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2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5" idx="9"/>
            <a:endCxn id="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9" idx="9"/>
            <a:endCxn id="8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7" idx="7"/>
            <a:endCxn id="9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78684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50" name="Freeform 49"/>
          <p:cNvSpPr/>
          <p:nvPr>
            <p:custDataLst>
              <p:tags r:id="rId49"/>
            </p:custDataLst>
          </p:nvPr>
        </p:nvSpPr>
        <p:spPr>
          <a:xfrm>
            <a:off x="534204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113323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6" idx="10"/>
            <a:endCxn id="9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6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5" idx="8"/>
            <a:endCxn id="9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3" idx="6"/>
            <a:endCxn id="5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3" idx="10"/>
            <a:endCxn id="7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4" idx="9"/>
            <a:endCxn id="9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4" idx="10"/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8" idx="11"/>
            <a:endCxn id="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2" idx="8"/>
            <a:endCxn id="8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2" idx="10"/>
            <a:endCxn id="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2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5" idx="9"/>
            <a:endCxn id="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9" idx="9"/>
            <a:endCxn id="8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7" idx="7"/>
            <a:endCxn id="9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96412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8119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6" idx="10"/>
            <a:endCxn id="9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6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5" idx="8"/>
            <a:endCxn id="9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3" idx="6"/>
            <a:endCxn id="5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3" idx="10"/>
            <a:endCxn id="7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4" name="Straight Arrow Connector 33"/>
          <p:cNvCxnSpPr>
            <a:stCxn id="4" idx="9"/>
            <a:endCxn id="9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4" idx="10"/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8" idx="11"/>
            <a:endCxn id="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2" idx="8"/>
            <a:endCxn id="8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2" idx="10"/>
            <a:endCxn id="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2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5" idx="9"/>
            <a:endCxn id="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9" idx="9"/>
            <a:endCxn id="8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7" idx="7"/>
            <a:endCxn id="9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96412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75704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6" idx="10"/>
            <a:endCxn id="9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6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5" idx="8"/>
            <a:endCxn id="9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3" idx="6"/>
            <a:endCxn id="5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3" idx="10"/>
            <a:endCxn id="7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4" idx="9"/>
            <a:endCxn id="9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4" idx="10"/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8" idx="11"/>
            <a:endCxn id="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2" idx="8"/>
            <a:endCxn id="8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2" idx="10"/>
            <a:endCxn id="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2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5" idx="9"/>
            <a:endCxn id="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9" idx="9"/>
            <a:endCxn id="8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7" idx="7"/>
            <a:endCxn id="9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96412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0925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6" idx="10"/>
            <a:endCxn id="9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6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5" idx="8"/>
            <a:endCxn id="9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3" idx="6"/>
            <a:endCxn id="5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3" idx="10"/>
            <a:endCxn id="7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4" idx="9"/>
            <a:endCxn id="9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4" idx="10"/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8" idx="11"/>
            <a:endCxn id="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2" idx="8"/>
            <a:endCxn id="8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2" idx="10"/>
            <a:endCxn id="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2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5" idx="9"/>
            <a:endCxn id="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9" idx="9"/>
            <a:endCxn id="8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7" idx="7"/>
            <a:endCxn id="9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269820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99990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6" idx="10"/>
            <a:endCxn id="9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6" idx="8"/>
            <a:endCxn id="2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1" name="Straight Arrow Connector 30"/>
          <p:cNvCxnSpPr>
            <a:stCxn id="5" idx="8"/>
            <a:endCxn id="9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3" idx="6"/>
            <a:endCxn id="5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3" idx="10"/>
            <a:endCxn id="7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4" idx="9"/>
            <a:endCxn id="9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4" idx="10"/>
            <a:endCxn id="5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8" idx="11"/>
            <a:endCxn id="2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2" idx="8"/>
            <a:endCxn id="8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2" idx="10"/>
            <a:endCxn id="2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2" idx="7"/>
            <a:endCxn id="2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5" idx="9"/>
            <a:endCxn id="2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9" idx="9"/>
            <a:endCxn id="8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7" idx="7"/>
            <a:endCxn id="9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269820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73926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7" idx="10"/>
            <a:endCxn id="10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7" idx="8"/>
            <a:endCxn id="2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6" idx="8"/>
            <a:endCxn id="10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4" idx="6"/>
            <a:endCxn id="6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4" idx="10"/>
            <a:endCxn id="8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5" idx="9"/>
            <a:endCxn id="10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5" idx="10"/>
            <a:endCxn id="6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9" idx="11"/>
            <a:endCxn id="3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3" idx="8"/>
            <a:endCxn id="9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3" idx="10"/>
            <a:endCxn id="3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3" idx="7"/>
            <a:endCxn id="2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6" idx="9"/>
            <a:endCxn id="3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0" idx="9"/>
            <a:endCxn id="9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8" idx="7"/>
            <a:endCxn id="10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269820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75034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7" idx="10"/>
            <a:endCxn id="10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7" idx="8"/>
            <a:endCxn id="2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6" idx="8"/>
            <a:endCxn id="10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4" idx="6"/>
            <a:endCxn id="6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4" idx="10"/>
            <a:endCxn id="8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5" idx="9"/>
            <a:endCxn id="10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5" idx="10"/>
            <a:endCxn id="6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9" idx="11"/>
            <a:endCxn id="3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3" idx="8"/>
            <a:endCxn id="9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3" idx="10"/>
            <a:endCxn id="3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3" idx="7"/>
            <a:endCxn id="2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6" idx="9"/>
            <a:endCxn id="3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0" idx="9"/>
            <a:endCxn id="9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8" idx="7"/>
            <a:endCxn id="10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487548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82302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7" idx="10"/>
            <a:endCxn id="10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7" idx="8"/>
            <a:endCxn id="2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6" idx="8"/>
            <a:endCxn id="10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4" idx="6"/>
            <a:endCxn id="6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4" idx="10"/>
            <a:endCxn id="8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5" idx="9"/>
            <a:endCxn id="10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5" idx="10"/>
            <a:endCxn id="6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9" idx="11"/>
            <a:endCxn id="3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3" idx="8"/>
            <a:endCxn id="9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3" idx="10"/>
            <a:endCxn id="3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3" idx="7"/>
            <a:endCxn id="2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6" idx="9"/>
            <a:endCxn id="3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0" idx="9"/>
            <a:endCxn id="9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8" idx="7"/>
            <a:endCxn id="10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487548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2421227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177165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757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94893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7165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6029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177165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503757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893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6029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177189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6053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177189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6053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917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781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917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781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177189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6053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177189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394917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394893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286029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77165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7" idx="10"/>
            <a:endCxn id="10" idx="6"/>
          </p:cNvCxnSpPr>
          <p:nvPr>
            <p:custDataLst>
              <p:tags r:id="rId26"/>
            </p:custDataLst>
          </p:nvPr>
        </p:nvCxnSpPr>
        <p:spPr>
          <a:xfrm>
            <a:off x="208269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203714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2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192717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7" idx="8"/>
            <a:endCxn id="2" idx="4"/>
          </p:cNvCxnSpPr>
          <p:nvPr>
            <p:custDataLst>
              <p:tags r:id="rId29"/>
            </p:custDataLst>
          </p:nvPr>
        </p:nvCxnSpPr>
        <p:spPr>
          <a:xfrm>
            <a:off x="192717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6" idx="8"/>
            <a:endCxn id="10" idx="4"/>
          </p:cNvCxnSpPr>
          <p:nvPr>
            <p:custDataLst>
              <p:tags r:id="rId30"/>
            </p:custDataLst>
          </p:nvPr>
        </p:nvCxnSpPr>
        <p:spPr>
          <a:xfrm>
            <a:off x="301581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4" idx="6"/>
            <a:endCxn id="6" idx="10"/>
          </p:cNvCxnSpPr>
          <p:nvPr>
            <p:custDataLst>
              <p:tags r:id="rId31"/>
            </p:custDataLst>
          </p:nvPr>
        </p:nvCxnSpPr>
        <p:spPr>
          <a:xfrm flipH="1">
            <a:off x="317133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4" idx="10"/>
            <a:endCxn id="8" idx="6"/>
          </p:cNvCxnSpPr>
          <p:nvPr>
            <p:custDataLst>
              <p:tags r:id="rId32"/>
            </p:custDataLst>
          </p:nvPr>
        </p:nvCxnSpPr>
        <p:spPr>
          <a:xfrm>
            <a:off x="425997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5" idx="9"/>
            <a:endCxn id="10" idx="5"/>
          </p:cNvCxnSpPr>
          <p:nvPr>
            <p:custDataLst>
              <p:tags r:id="rId33"/>
            </p:custDataLst>
          </p:nvPr>
        </p:nvCxnSpPr>
        <p:spPr>
          <a:xfrm>
            <a:off x="203714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5" idx="10"/>
            <a:endCxn id="6" idx="6"/>
          </p:cNvCxnSpPr>
          <p:nvPr>
            <p:custDataLst>
              <p:tags r:id="rId34"/>
            </p:custDataLst>
          </p:nvPr>
        </p:nvCxnSpPr>
        <p:spPr>
          <a:xfrm>
            <a:off x="208269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9" idx="11"/>
            <a:endCxn id="3" idx="7"/>
          </p:cNvCxnSpPr>
          <p:nvPr>
            <p:custDataLst>
              <p:tags r:id="rId35"/>
            </p:custDataLst>
          </p:nvPr>
        </p:nvCxnSpPr>
        <p:spPr>
          <a:xfrm flipV="1">
            <a:off x="4214424" y="2443044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7" name="Straight Arrow Connector 36"/>
          <p:cNvCxnSpPr>
            <a:stCxn id="23" idx="8"/>
            <a:endCxn id="9" idx="4"/>
          </p:cNvCxnSpPr>
          <p:nvPr>
            <p:custDataLst>
              <p:tags r:id="rId36"/>
            </p:custDataLst>
          </p:nvPr>
        </p:nvCxnSpPr>
        <p:spPr>
          <a:xfrm>
            <a:off x="4104450" y="2488590"/>
            <a:ext cx="0" cy="77760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8" name="Straight Arrow Connector 37"/>
          <p:cNvCxnSpPr>
            <a:stCxn id="23" idx="10"/>
            <a:endCxn id="3" idx="6"/>
          </p:cNvCxnSpPr>
          <p:nvPr>
            <p:custDataLst>
              <p:tags r:id="rId37"/>
            </p:custDataLst>
          </p:nvPr>
        </p:nvCxnSpPr>
        <p:spPr>
          <a:xfrm>
            <a:off x="425997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3" idx="7"/>
            <a:endCxn id="2" idx="11"/>
          </p:cNvCxnSpPr>
          <p:nvPr>
            <p:custDataLst>
              <p:tags r:id="rId38"/>
            </p:custDataLst>
          </p:nvPr>
        </p:nvCxnSpPr>
        <p:spPr>
          <a:xfrm flipH="1">
            <a:off x="203714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6" idx="9"/>
            <a:endCxn id="3" idx="5"/>
          </p:cNvCxnSpPr>
          <p:nvPr>
            <p:custDataLst>
              <p:tags r:id="rId39"/>
            </p:custDataLst>
          </p:nvPr>
        </p:nvCxnSpPr>
        <p:spPr>
          <a:xfrm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286029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0" idx="9"/>
            <a:endCxn id="9" idx="5"/>
          </p:cNvCxnSpPr>
          <p:nvPr>
            <p:custDataLst>
              <p:tags r:id="rId41"/>
            </p:custDataLst>
          </p:nvPr>
        </p:nvCxnSpPr>
        <p:spPr>
          <a:xfrm>
            <a:off x="312578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8" idx="7"/>
            <a:endCxn id="10" idx="11"/>
          </p:cNvCxnSpPr>
          <p:nvPr>
            <p:custDataLst>
              <p:tags r:id="rId42"/>
            </p:custDataLst>
          </p:nvPr>
        </p:nvCxnSpPr>
        <p:spPr>
          <a:xfrm flipH="1">
            <a:off x="312578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312577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301581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332685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63789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79341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9" name="Rectangle 48"/>
          <p:cNvSpPr/>
          <p:nvPr>
            <p:custDataLst>
              <p:tags r:id="rId48"/>
            </p:custDataLst>
          </p:nvPr>
        </p:nvSpPr>
        <p:spPr>
          <a:xfrm>
            <a:off x="5486399" y="950260"/>
            <a:ext cx="3001297" cy="38490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You predict the next slide!</a:t>
            </a:r>
          </a:p>
          <a:p>
            <a:endParaRPr lang="en-US" dirty="0"/>
          </a:p>
          <a:p>
            <a:pPr marL="257175" indent="-257175">
              <a:buFont typeface="+mj-lt"/>
              <a:buAutoNum type="alphaUcPeriod"/>
            </a:pPr>
            <a:r>
              <a:rPr lang="en-US" sz="1500" dirty="0"/>
              <a:t>K’s neighbors F,G,H are yellow and </a:t>
            </a:r>
            <a:r>
              <a:rPr lang="en-US" sz="1500" dirty="0" smtClean="0"/>
              <a:t>in the queue and </a:t>
            </a:r>
            <a:r>
              <a:rPr lang="en-US" sz="1500" dirty="0"/>
              <a:t>their parents are pointing to K</a:t>
            </a:r>
          </a:p>
          <a:p>
            <a:pPr marL="257175" indent="-257175">
              <a:buFont typeface="+mj-lt"/>
              <a:buAutoNum type="alphaUcPeriod"/>
            </a:pPr>
            <a:r>
              <a:rPr lang="en-US" sz="1500" dirty="0"/>
              <a:t>K’s neighbors G,H are yellow and </a:t>
            </a:r>
            <a:r>
              <a:rPr lang="en-US" sz="1500" dirty="0" smtClean="0"/>
              <a:t>in the queue and </a:t>
            </a:r>
            <a:r>
              <a:rPr lang="en-US" sz="1500" dirty="0"/>
              <a:t>their parents are pointing to K</a:t>
            </a:r>
          </a:p>
          <a:p>
            <a:pPr marL="257175" indent="-257175">
              <a:buFont typeface="+mj-lt"/>
              <a:buAutoNum type="alphaUcPeriod"/>
            </a:pPr>
            <a:r>
              <a:rPr lang="en-US" sz="1500" dirty="0" smtClean="0"/>
              <a:t>K’s neighbors G,H are yellow and in the queue</a:t>
            </a:r>
          </a:p>
          <a:p>
            <a:pPr marL="257175" indent="-257175">
              <a:buFont typeface="+mj-lt"/>
              <a:buAutoNum type="alphaUcPeriod"/>
            </a:pPr>
            <a:r>
              <a:rPr lang="en-US" sz="1500" dirty="0" smtClean="0"/>
              <a:t>Other/none/more</a:t>
            </a:r>
            <a:endParaRPr lang="en-US" sz="15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51" name="Ink 50"/>
              <p14:cNvContentPartPr/>
              <p14:nvPr>
                <p:custDataLst>
                  <p:tags r:id="rId49"/>
                </p:custDataLst>
              </p14:nvPr>
            </p14:nvContentPartPr>
            <p14:xfrm>
              <a:off x="7431030" y="4183380"/>
              <a:ext cx="270" cy="27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424010" y="4176360"/>
                <a:ext cx="14310" cy="14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9040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94893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7165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757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94893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77165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6029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77165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503757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394893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286029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177189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6053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77189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6053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917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781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94917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781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177189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6053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77189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394917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286029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177165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208269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203714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192717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192717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301581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317133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425997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203714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208269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421442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410445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425997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203714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312578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286029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312578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312578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312577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301581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332685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363789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379341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394893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048742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487548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49" name="Freeform 48"/>
          <p:cNvSpPr/>
          <p:nvPr>
            <p:custDataLst>
              <p:tags r:id="rId48"/>
            </p:custDataLst>
          </p:nvPr>
        </p:nvSpPr>
        <p:spPr>
          <a:xfrm>
            <a:off x="503100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428986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487548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09261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71996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8" name="Freeform 47"/>
          <p:cNvSpPr/>
          <p:nvPr>
            <p:custDataLst>
              <p:tags r:id="rId47"/>
            </p:custDataLst>
          </p:nvPr>
        </p:nvSpPr>
        <p:spPr>
          <a:xfrm>
            <a:off x="4875480" y="93339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57734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96412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979148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596412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578771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17703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269820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65220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8" idx="10"/>
            <a:endCxn id="11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5" idx="11"/>
            <a:endCxn id="24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3" idx="8"/>
            <a:endCxn id="25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30" name="Straight Arrow Connector 29"/>
          <p:cNvCxnSpPr>
            <a:stCxn id="8" idx="8"/>
            <a:endCxn id="3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7" idx="8"/>
            <a:endCxn id="11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5" idx="6"/>
            <a:endCxn id="7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5" idx="10"/>
            <a:endCxn id="9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6" idx="9"/>
            <a:endCxn id="11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6" idx="10"/>
            <a:endCxn id="7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0" idx="11"/>
            <a:endCxn id="4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2" idx="8"/>
            <a:endCxn id="10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2" idx="10"/>
            <a:endCxn id="4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2" idx="7"/>
            <a:endCxn id="3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40" name="Straight Arrow Connector 39"/>
          <p:cNvCxnSpPr>
            <a:stCxn id="7" idx="9"/>
            <a:endCxn id="4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1" idx="9"/>
            <a:endCxn id="10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9" idx="7"/>
            <a:endCxn id="11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269820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777642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9" idx="10"/>
            <a:endCxn id="12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" idx="11"/>
            <a:endCxn id="25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4" idx="8"/>
            <a:endCxn id="2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9" idx="8"/>
            <a:endCxn id="4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8" idx="8"/>
            <a:endCxn id="12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6" idx="6"/>
            <a:endCxn id="8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6" idx="10"/>
            <a:endCxn id="10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7" idx="9"/>
            <a:endCxn id="12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7" idx="10"/>
            <a:endCxn id="8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1" idx="11"/>
            <a:endCxn id="5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3" idx="8"/>
            <a:endCxn id="11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3" idx="10"/>
            <a:endCxn id="5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3" idx="7"/>
            <a:endCxn id="4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8" idx="9"/>
            <a:endCxn id="5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2" idx="9"/>
            <a:endCxn id="11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0" idx="7"/>
            <a:endCxn id="12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269820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47" name="Freeform 46"/>
          <p:cNvSpPr/>
          <p:nvPr>
            <p:custDataLst>
              <p:tags r:id="rId46"/>
            </p:custDataLst>
          </p:nvPr>
        </p:nvSpPr>
        <p:spPr>
          <a:xfrm>
            <a:off x="440892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809215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9" idx="10"/>
            <a:endCxn id="12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" idx="11"/>
            <a:endCxn id="25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4" idx="8"/>
            <a:endCxn id="2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9" idx="8"/>
            <a:endCxn id="4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8" idx="8"/>
            <a:endCxn id="12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6" idx="6"/>
            <a:endCxn id="8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6" idx="10"/>
            <a:endCxn id="10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7" idx="9"/>
            <a:endCxn id="12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7" idx="10"/>
            <a:endCxn id="8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1" idx="11"/>
            <a:endCxn id="5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3" idx="8"/>
            <a:endCxn id="11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3" idx="10"/>
            <a:endCxn id="5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3" idx="7"/>
            <a:endCxn id="4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8" idx="9"/>
            <a:endCxn id="5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2" idx="9"/>
            <a:endCxn id="11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0" idx="7"/>
            <a:endCxn id="12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87548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48867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9" idx="10"/>
            <a:endCxn id="12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" idx="11"/>
            <a:endCxn id="25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4" idx="8"/>
            <a:endCxn id="2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9" idx="8"/>
            <a:endCxn id="4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8" idx="8"/>
            <a:endCxn id="12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6" idx="6"/>
            <a:endCxn id="8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6" idx="10"/>
            <a:endCxn id="10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7" idx="9"/>
            <a:endCxn id="12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7" idx="10"/>
            <a:endCxn id="8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1" idx="11"/>
            <a:endCxn id="5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3" idx="8"/>
            <a:endCxn id="11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3" idx="10"/>
            <a:endCxn id="5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3" idx="7"/>
            <a:endCxn id="4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8" idx="9"/>
            <a:endCxn id="5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2" idx="9"/>
            <a:endCxn id="11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0" idx="7"/>
            <a:endCxn id="12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4097880" y="45103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875480" y="202203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89374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9" idx="10"/>
            <a:endCxn id="12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" idx="11"/>
            <a:endCxn id="25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4" idx="8"/>
            <a:endCxn id="2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9" idx="8"/>
            <a:endCxn id="4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8" idx="8"/>
            <a:endCxn id="12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6" idx="6"/>
            <a:endCxn id="8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6" idx="10"/>
            <a:endCxn id="10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7" idx="9"/>
            <a:endCxn id="12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7" idx="10"/>
            <a:endCxn id="8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1" idx="11"/>
            <a:endCxn id="5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3" idx="8"/>
            <a:endCxn id="11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3" idx="10"/>
            <a:endCxn id="5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3" idx="7"/>
            <a:endCxn id="4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8" idx="9"/>
            <a:endCxn id="5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2" idx="9"/>
            <a:endCxn id="11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0" idx="7"/>
            <a:endCxn id="12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2698200" y="419931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924364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394260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9" idx="10"/>
            <a:endCxn id="12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2" idx="11"/>
            <a:endCxn id="25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cxnSp>
        <p:nvCxnSpPr>
          <p:cNvPr id="29" name="Straight Arrow Connector 28"/>
          <p:cNvCxnSpPr>
            <a:stCxn id="4" idx="8"/>
            <a:endCxn id="2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9" idx="8"/>
            <a:endCxn id="4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8" idx="8"/>
            <a:endCxn id="12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6" idx="6"/>
            <a:endCxn id="8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6" idx="10"/>
            <a:endCxn id="10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7" idx="9"/>
            <a:endCxn id="12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7" idx="10"/>
            <a:endCxn id="8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1" idx="11"/>
            <a:endCxn id="5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3" idx="8"/>
            <a:endCxn id="11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3" idx="10"/>
            <a:endCxn id="5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3" idx="7"/>
            <a:endCxn id="4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8" idx="9"/>
            <a:endCxn id="5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2" idx="9"/>
            <a:endCxn id="11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0" idx="7"/>
            <a:endCxn id="12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2698200" y="419931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33471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3942605" y="326643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0" idx="10"/>
            <a:endCxn id="13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3" idx="11"/>
            <a:endCxn id="2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29" name="Straight Arrow Connector 28"/>
          <p:cNvCxnSpPr>
            <a:stCxn id="5" idx="8"/>
            <a:endCxn id="3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10" idx="8"/>
            <a:endCxn id="5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9" idx="8"/>
            <a:endCxn id="13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7" idx="6"/>
            <a:endCxn id="9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7" idx="10"/>
            <a:endCxn id="11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8" idx="9"/>
            <a:endCxn id="13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8" idx="10"/>
            <a:endCxn id="9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2" idx="11"/>
            <a:endCxn id="6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4" idx="8"/>
            <a:endCxn id="12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4" idx="10"/>
            <a:endCxn id="6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4" idx="7"/>
            <a:endCxn id="5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9" idx="9"/>
            <a:endCxn id="6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3" idx="9"/>
            <a:endCxn id="12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1" idx="7"/>
            <a:endCxn id="13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2698200" y="419931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6" name="Freeform 45"/>
          <p:cNvSpPr/>
          <p:nvPr>
            <p:custDataLst>
              <p:tags r:id="rId45"/>
            </p:custDataLst>
          </p:nvPr>
        </p:nvSpPr>
        <p:spPr>
          <a:xfrm>
            <a:off x="4097881" y="4510350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46397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3942605" y="326643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0" idx="10"/>
            <a:endCxn id="13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3" idx="11"/>
            <a:endCxn id="2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29" name="Straight Arrow Connector 28"/>
          <p:cNvCxnSpPr>
            <a:stCxn id="5" idx="8"/>
            <a:endCxn id="3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10" idx="8"/>
            <a:endCxn id="5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9" idx="8"/>
            <a:endCxn id="13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7" idx="6"/>
            <a:endCxn id="9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7" idx="10"/>
            <a:endCxn id="11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8" idx="9"/>
            <a:endCxn id="13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8" idx="10"/>
            <a:endCxn id="9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2" idx="11"/>
            <a:endCxn id="6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4" idx="8"/>
            <a:endCxn id="12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4" idx="10"/>
            <a:endCxn id="6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4" idx="7"/>
            <a:endCxn id="5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9" idx="9"/>
            <a:endCxn id="6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3" idx="9"/>
            <a:endCxn id="12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1" idx="7"/>
            <a:endCxn id="13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378684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423518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94236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285372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0310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285372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61196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50310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28537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394236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8537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61196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50310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394236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28539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394260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28539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394260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50312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61198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50312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611988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285396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3942605" y="326643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285396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50312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0" idx="10"/>
            <a:endCxn id="13" idx="6"/>
          </p:cNvCxnSpPr>
          <p:nvPr>
            <p:custDataLst>
              <p:tags r:id="rId26"/>
            </p:custDataLst>
          </p:nvPr>
        </p:nvCxnSpPr>
        <p:spPr>
          <a:xfrm>
            <a:off x="316476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3" idx="11"/>
            <a:endCxn id="2" idx="7"/>
          </p:cNvCxnSpPr>
          <p:nvPr>
            <p:custDataLst>
              <p:tags r:id="rId27"/>
            </p:custDataLst>
          </p:nvPr>
        </p:nvCxnSpPr>
        <p:spPr>
          <a:xfrm flipV="1">
            <a:off x="3119214" y="3531683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29" name="Straight Arrow Connector 28"/>
          <p:cNvCxnSpPr>
            <a:stCxn id="5" idx="8"/>
            <a:endCxn id="3" idx="4"/>
          </p:cNvCxnSpPr>
          <p:nvPr>
            <p:custDataLst>
              <p:tags r:id="rId28"/>
            </p:custDataLst>
          </p:nvPr>
        </p:nvCxnSpPr>
        <p:spPr>
          <a:xfrm>
            <a:off x="300924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10" idx="8"/>
            <a:endCxn id="5" idx="4"/>
          </p:cNvCxnSpPr>
          <p:nvPr>
            <p:custDataLst>
              <p:tags r:id="rId29"/>
            </p:custDataLst>
          </p:nvPr>
        </p:nvCxnSpPr>
        <p:spPr>
          <a:xfrm>
            <a:off x="300924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9" idx="8"/>
            <a:endCxn id="13" idx="4"/>
          </p:cNvCxnSpPr>
          <p:nvPr>
            <p:custDataLst>
              <p:tags r:id="rId30"/>
            </p:custDataLst>
          </p:nvPr>
        </p:nvCxnSpPr>
        <p:spPr>
          <a:xfrm>
            <a:off x="409788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7" idx="6"/>
            <a:endCxn id="9" idx="10"/>
          </p:cNvCxnSpPr>
          <p:nvPr>
            <p:custDataLst>
              <p:tags r:id="rId31"/>
            </p:custDataLst>
          </p:nvPr>
        </p:nvCxnSpPr>
        <p:spPr>
          <a:xfrm flipH="1">
            <a:off x="425340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7" idx="10"/>
            <a:endCxn id="11" idx="6"/>
          </p:cNvCxnSpPr>
          <p:nvPr>
            <p:custDataLst>
              <p:tags r:id="rId32"/>
            </p:custDataLst>
          </p:nvPr>
        </p:nvCxnSpPr>
        <p:spPr>
          <a:xfrm>
            <a:off x="53420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8" idx="9"/>
            <a:endCxn id="13" idx="5"/>
          </p:cNvCxnSpPr>
          <p:nvPr>
            <p:custDataLst>
              <p:tags r:id="rId33"/>
            </p:custDataLst>
          </p:nvPr>
        </p:nvCxnSpPr>
        <p:spPr>
          <a:xfrm>
            <a:off x="311921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8" idx="10"/>
            <a:endCxn id="9" idx="6"/>
          </p:cNvCxnSpPr>
          <p:nvPr>
            <p:custDataLst>
              <p:tags r:id="rId34"/>
            </p:custDataLst>
          </p:nvPr>
        </p:nvCxnSpPr>
        <p:spPr>
          <a:xfrm>
            <a:off x="316476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2" idx="11"/>
            <a:endCxn id="6" idx="7"/>
          </p:cNvCxnSpPr>
          <p:nvPr>
            <p:custDataLst>
              <p:tags r:id="rId35"/>
            </p:custDataLst>
          </p:nvPr>
        </p:nvCxnSpPr>
        <p:spPr>
          <a:xfrm flipV="1">
            <a:off x="529649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4" idx="8"/>
            <a:endCxn id="12" idx="4"/>
          </p:cNvCxnSpPr>
          <p:nvPr>
            <p:custDataLst>
              <p:tags r:id="rId36"/>
            </p:custDataLst>
          </p:nvPr>
        </p:nvCxnSpPr>
        <p:spPr>
          <a:xfrm>
            <a:off x="51865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4" idx="10"/>
            <a:endCxn id="6" idx="6"/>
          </p:cNvCxnSpPr>
          <p:nvPr>
            <p:custDataLst>
              <p:tags r:id="rId37"/>
            </p:custDataLst>
          </p:nvPr>
        </p:nvCxnSpPr>
        <p:spPr>
          <a:xfrm>
            <a:off x="53420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4" idx="7"/>
            <a:endCxn id="5" idx="11"/>
          </p:cNvCxnSpPr>
          <p:nvPr>
            <p:custDataLst>
              <p:tags r:id="rId38"/>
            </p:custDataLst>
          </p:nvPr>
        </p:nvCxnSpPr>
        <p:spPr>
          <a:xfrm flipH="1">
            <a:off x="311921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9" idx="9"/>
            <a:endCxn id="6" idx="5"/>
          </p:cNvCxnSpPr>
          <p:nvPr>
            <p:custDataLst>
              <p:tags r:id="rId39"/>
            </p:custDataLst>
          </p:nvPr>
        </p:nvCxnSpPr>
        <p:spPr>
          <a:xfrm>
            <a:off x="420785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394236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3" idx="9"/>
            <a:endCxn id="12" idx="5"/>
          </p:cNvCxnSpPr>
          <p:nvPr>
            <p:custDataLst>
              <p:tags r:id="rId41"/>
            </p:custDataLst>
          </p:nvPr>
        </p:nvCxnSpPr>
        <p:spPr>
          <a:xfrm>
            <a:off x="420785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1" idx="7"/>
            <a:endCxn id="13" idx="11"/>
          </p:cNvCxnSpPr>
          <p:nvPr>
            <p:custDataLst>
              <p:tags r:id="rId42"/>
            </p:custDataLst>
          </p:nvPr>
        </p:nvCxnSpPr>
        <p:spPr>
          <a:xfrm flipH="1">
            <a:off x="420785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420784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3786840" y="3110670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394571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630066" y="32414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541426" y="43300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718706" y="215281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541426" y="32414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807346" y="215281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718706" y="10641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541426" y="10641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630066" y="10641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541426" y="215281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807346" y="10641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718706" y="32414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630066" y="215281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541671" y="106442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630311" y="106442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541671" y="215306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630311" y="2153060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 dirty="0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718951" y="106442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4807591" y="106442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718951" y="215306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807591" y="215306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541671" y="324170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630311" y="3241700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1541671" y="433034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718951" y="324170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0" idx="10"/>
            <a:endCxn id="13" idx="6"/>
          </p:cNvCxnSpPr>
          <p:nvPr>
            <p:custDataLst>
              <p:tags r:id="rId26"/>
            </p:custDataLst>
          </p:nvPr>
        </p:nvCxnSpPr>
        <p:spPr>
          <a:xfrm>
            <a:off x="1852466" y="2308335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3" idx="11"/>
            <a:endCxn id="2" idx="7"/>
          </p:cNvCxnSpPr>
          <p:nvPr>
            <p:custDataLst>
              <p:tags r:id="rId27"/>
            </p:custDataLst>
          </p:nvPr>
        </p:nvCxnSpPr>
        <p:spPr>
          <a:xfrm flipV="1">
            <a:off x="1806920" y="3506948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29" name="Straight Arrow Connector 28"/>
          <p:cNvCxnSpPr>
            <a:stCxn id="5" idx="8"/>
            <a:endCxn id="3" idx="4"/>
          </p:cNvCxnSpPr>
          <p:nvPr>
            <p:custDataLst>
              <p:tags r:id="rId28"/>
            </p:custDataLst>
          </p:nvPr>
        </p:nvCxnSpPr>
        <p:spPr>
          <a:xfrm>
            <a:off x="1696946" y="3552496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10" idx="8"/>
            <a:endCxn id="5" idx="4"/>
          </p:cNvCxnSpPr>
          <p:nvPr>
            <p:custDataLst>
              <p:tags r:id="rId29"/>
            </p:custDataLst>
          </p:nvPr>
        </p:nvCxnSpPr>
        <p:spPr>
          <a:xfrm>
            <a:off x="1696946" y="2463855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9" idx="8"/>
            <a:endCxn id="13" idx="4"/>
          </p:cNvCxnSpPr>
          <p:nvPr>
            <p:custDataLst>
              <p:tags r:id="rId30"/>
            </p:custDataLst>
          </p:nvPr>
        </p:nvCxnSpPr>
        <p:spPr>
          <a:xfrm>
            <a:off x="2785586" y="1375215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7" idx="6"/>
            <a:endCxn id="9" idx="10"/>
          </p:cNvCxnSpPr>
          <p:nvPr>
            <p:custDataLst>
              <p:tags r:id="rId31"/>
            </p:custDataLst>
          </p:nvPr>
        </p:nvCxnSpPr>
        <p:spPr>
          <a:xfrm flipH="1">
            <a:off x="2941106" y="1219695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7" idx="10"/>
            <a:endCxn id="11" idx="6"/>
          </p:cNvCxnSpPr>
          <p:nvPr>
            <p:custDataLst>
              <p:tags r:id="rId32"/>
            </p:custDataLst>
          </p:nvPr>
        </p:nvCxnSpPr>
        <p:spPr>
          <a:xfrm>
            <a:off x="4029746" y="1219695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8" idx="9"/>
            <a:endCxn id="13" idx="5"/>
          </p:cNvCxnSpPr>
          <p:nvPr>
            <p:custDataLst>
              <p:tags r:id="rId33"/>
            </p:custDataLst>
          </p:nvPr>
        </p:nvCxnSpPr>
        <p:spPr>
          <a:xfrm>
            <a:off x="1806920" y="1329669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8" idx="10"/>
            <a:endCxn id="9" idx="6"/>
          </p:cNvCxnSpPr>
          <p:nvPr>
            <p:custDataLst>
              <p:tags r:id="rId34"/>
            </p:custDataLst>
          </p:nvPr>
        </p:nvCxnSpPr>
        <p:spPr>
          <a:xfrm>
            <a:off x="1852466" y="1219695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2" idx="11"/>
            <a:endCxn id="6" idx="7"/>
          </p:cNvCxnSpPr>
          <p:nvPr>
            <p:custDataLst>
              <p:tags r:id="rId35"/>
            </p:custDataLst>
          </p:nvPr>
        </p:nvCxnSpPr>
        <p:spPr>
          <a:xfrm flipV="1">
            <a:off x="3984200" y="2418309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4" idx="8"/>
            <a:endCxn id="12" idx="4"/>
          </p:cNvCxnSpPr>
          <p:nvPr>
            <p:custDataLst>
              <p:tags r:id="rId36"/>
            </p:custDataLst>
          </p:nvPr>
        </p:nvCxnSpPr>
        <p:spPr>
          <a:xfrm>
            <a:off x="3874226" y="2463855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4" idx="10"/>
            <a:endCxn id="6" idx="6"/>
          </p:cNvCxnSpPr>
          <p:nvPr>
            <p:custDataLst>
              <p:tags r:id="rId37"/>
            </p:custDataLst>
          </p:nvPr>
        </p:nvCxnSpPr>
        <p:spPr>
          <a:xfrm>
            <a:off x="4029746" y="2308335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4" idx="7"/>
            <a:endCxn id="5" idx="11"/>
          </p:cNvCxnSpPr>
          <p:nvPr>
            <p:custDataLst>
              <p:tags r:id="rId38"/>
            </p:custDataLst>
          </p:nvPr>
        </p:nvCxnSpPr>
        <p:spPr>
          <a:xfrm flipH="1">
            <a:off x="1806920" y="2418309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9" idx="9"/>
            <a:endCxn id="6" idx="5"/>
          </p:cNvCxnSpPr>
          <p:nvPr>
            <p:custDataLst>
              <p:tags r:id="rId39"/>
            </p:custDataLst>
          </p:nvPr>
        </p:nvCxnSpPr>
        <p:spPr>
          <a:xfrm>
            <a:off x="2895560" y="1329669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2630066" y="4330095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3" idx="9"/>
            <a:endCxn id="12" idx="5"/>
          </p:cNvCxnSpPr>
          <p:nvPr>
            <p:custDataLst>
              <p:tags r:id="rId41"/>
            </p:custDataLst>
          </p:nvPr>
        </p:nvCxnSpPr>
        <p:spPr>
          <a:xfrm>
            <a:off x="2895560" y="2418309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1" idx="7"/>
            <a:endCxn id="13" idx="11"/>
          </p:cNvCxnSpPr>
          <p:nvPr>
            <p:custDataLst>
              <p:tags r:id="rId42"/>
            </p:custDataLst>
          </p:nvPr>
        </p:nvCxnSpPr>
        <p:spPr>
          <a:xfrm flipH="1">
            <a:off x="2895560" y="1329669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2895553" y="1329907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Freeform 44"/>
          <p:cNvSpPr/>
          <p:nvPr>
            <p:custDataLst>
              <p:tags r:id="rId44"/>
            </p:custDataLst>
          </p:nvPr>
        </p:nvSpPr>
        <p:spPr>
          <a:xfrm>
            <a:off x="2474546" y="3085935"/>
            <a:ext cx="622080" cy="622080"/>
          </a:xfrm>
          <a:custGeom>
            <a:avLst>
              <a:gd name="f0" fmla="val 54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*/ 5419351 1 1725033"/>
              <a:gd name="f8" fmla="+- 0 0 10800"/>
              <a:gd name="f9" fmla="+- 10800 0 10800"/>
              <a:gd name="f10" fmla="val 2700"/>
              <a:gd name="f11" fmla="val 10125"/>
              <a:gd name="f12" fmla="val -2147483647"/>
              <a:gd name="f13" fmla="val 2147483647"/>
              <a:gd name="f14" fmla="val 10800"/>
              <a:gd name="f15" fmla="+- 0 0 0"/>
              <a:gd name="f16" fmla="+- 0 0 360"/>
              <a:gd name="f17" fmla="*/ f4 1 21600"/>
              <a:gd name="f18" fmla="*/ f5 1 21600"/>
              <a:gd name="f19" fmla="*/ f7 1 180"/>
              <a:gd name="f20" fmla="pin 2700 f0 10125"/>
              <a:gd name="f21" fmla="*/ 0 f7 1"/>
              <a:gd name="f22" fmla="*/ f15 f1 1"/>
              <a:gd name="f23" fmla="*/ f16 f1 1"/>
              <a:gd name="f24" fmla="+- f20 0 2700"/>
              <a:gd name="f25" fmla="+- 10125 0 f20"/>
              <a:gd name="f26" fmla="*/ 45 f19 1"/>
              <a:gd name="f27" fmla="*/ 90 f19 1"/>
              <a:gd name="f28" fmla="*/ 135 f19 1"/>
              <a:gd name="f29" fmla="*/ 180 f19 1"/>
              <a:gd name="f30" fmla="*/ 225 f19 1"/>
              <a:gd name="f31" fmla="*/ 270 f19 1"/>
              <a:gd name="f32" fmla="*/ 315 f19 1"/>
              <a:gd name="f33" fmla="+- f20 0 10800"/>
              <a:gd name="f34" fmla="+- 10800 0 f20"/>
              <a:gd name="f35" fmla="*/ f20 f17 1"/>
              <a:gd name="f36" fmla="*/ 10800 f18 1"/>
              <a:gd name="f37" fmla="*/ f21 1 f3"/>
              <a:gd name="f38" fmla="*/ f22 1 f3"/>
              <a:gd name="f39" fmla="*/ f23 1 f3"/>
              <a:gd name="f40" fmla="*/ 10800 f17 1"/>
              <a:gd name="f41" fmla="*/ 0 f18 1"/>
              <a:gd name="f42" fmla="*/ 0 f17 1"/>
              <a:gd name="f43" fmla="*/ 21600 f18 1"/>
              <a:gd name="f44" fmla="*/ 21600 f17 1"/>
              <a:gd name="f45" fmla="*/ f24 5080 1"/>
              <a:gd name="f46" fmla="*/ f25 2120 1"/>
              <a:gd name="f47" fmla="+- 0 0 f26"/>
              <a:gd name="f48" fmla="+- 0 0 f27"/>
              <a:gd name="f49" fmla="+- 0 0 f28"/>
              <a:gd name="f50" fmla="+- 0 0 f29"/>
              <a:gd name="f51" fmla="+- 0 0 f30"/>
              <a:gd name="f52" fmla="+- 0 0 f31"/>
              <a:gd name="f53" fmla="+- 0 0 f32"/>
              <a:gd name="f54" fmla="+- 0 0 f37"/>
              <a:gd name="f55" fmla="*/ f34 f34 1"/>
              <a:gd name="f56" fmla="+- f38 0 f2"/>
              <a:gd name="f57" fmla="+- f39 0 f2"/>
              <a:gd name="f58" fmla="*/ f45 1 7425"/>
              <a:gd name="f59" fmla="*/ f46 1 7425"/>
              <a:gd name="f60" fmla="*/ f47 f1 1"/>
              <a:gd name="f61" fmla="*/ f48 f1 1"/>
              <a:gd name="f62" fmla="*/ f49 f1 1"/>
              <a:gd name="f63" fmla="*/ f50 f1 1"/>
              <a:gd name="f64" fmla="*/ f51 f1 1"/>
              <a:gd name="f65" fmla="*/ f52 f1 1"/>
              <a:gd name="f66" fmla="*/ f53 f1 1"/>
              <a:gd name="f67" fmla="*/ f54 f1 1"/>
              <a:gd name="f68" fmla="+- f57 0 f56"/>
              <a:gd name="f69" fmla="+- f58 2540 0"/>
              <a:gd name="f70" fmla="+- f59 210 0"/>
              <a:gd name="f71" fmla="*/ f60 1 f7"/>
              <a:gd name="f72" fmla="*/ f61 1 f7"/>
              <a:gd name="f73" fmla="*/ f62 1 f7"/>
              <a:gd name="f74" fmla="*/ f63 1 f7"/>
              <a:gd name="f75" fmla="*/ f64 1 f7"/>
              <a:gd name="f76" fmla="*/ f65 1 f7"/>
              <a:gd name="f77" fmla="*/ f66 1 f7"/>
              <a:gd name="f78" fmla="*/ f67 1 f7"/>
              <a:gd name="f79" fmla="+- 10800 f70 0"/>
              <a:gd name="f80" fmla="+- 10800 0 f70"/>
              <a:gd name="f81" fmla="+- f71 0 f2"/>
              <a:gd name="f82" fmla="+- f69 0 10800"/>
              <a:gd name="f83" fmla="+- f72 0 f2"/>
              <a:gd name="f84" fmla="+- f73 0 f2"/>
              <a:gd name="f85" fmla="+- f74 0 f2"/>
              <a:gd name="f86" fmla="+- f75 0 f2"/>
              <a:gd name="f87" fmla="+- f76 0 f2"/>
              <a:gd name="f88" fmla="+- f77 0 f2"/>
              <a:gd name="f89" fmla="+- f78 0 f2"/>
              <a:gd name="f90" fmla="sin 1 f81"/>
              <a:gd name="f91" fmla="cos 1 f81"/>
              <a:gd name="f92" fmla="+- f79 0 10800"/>
              <a:gd name="f93" fmla="+- f80 0 10800"/>
              <a:gd name="f94" fmla="sin 1 f83"/>
              <a:gd name="f95" fmla="cos 1 f83"/>
              <a:gd name="f96" fmla="sin 1 f84"/>
              <a:gd name="f97" fmla="cos 1 f84"/>
              <a:gd name="f98" fmla="sin 1 f85"/>
              <a:gd name="f99" fmla="cos 1 f85"/>
              <a:gd name="f100" fmla="sin 1 f86"/>
              <a:gd name="f101" fmla="cos 1 f86"/>
              <a:gd name="f102" fmla="sin 1 f87"/>
              <a:gd name="f103" fmla="cos 1 f87"/>
              <a:gd name="f104" fmla="sin 1 f88"/>
              <a:gd name="f105" fmla="cos 1 f88"/>
              <a:gd name="f106" fmla="cos 1 f89"/>
              <a:gd name="f107" fmla="sin 1 f89"/>
              <a:gd name="f108" fmla="+- 0 0 f90"/>
              <a:gd name="f109" fmla="+- 0 0 f91"/>
              <a:gd name="f110" fmla="+- 0 0 f94"/>
              <a:gd name="f111" fmla="+- 0 0 f95"/>
              <a:gd name="f112" fmla="+- 0 0 f96"/>
              <a:gd name="f113" fmla="+- 0 0 f97"/>
              <a:gd name="f114" fmla="+- 0 0 f98"/>
              <a:gd name="f115" fmla="+- 0 0 f99"/>
              <a:gd name="f116" fmla="+- 0 0 f100"/>
              <a:gd name="f117" fmla="+- 0 0 f101"/>
              <a:gd name="f118" fmla="+- 0 0 f102"/>
              <a:gd name="f119" fmla="+- 0 0 f103"/>
              <a:gd name="f120" fmla="+- 0 0 f104"/>
              <a:gd name="f121" fmla="+- 0 0 f105"/>
              <a:gd name="f122" fmla="+- 0 0 f106"/>
              <a:gd name="f123" fmla="+- 0 0 f107"/>
              <a:gd name="f124" fmla="*/ f108 f8 1"/>
              <a:gd name="f125" fmla="*/ f109 f9 1"/>
              <a:gd name="f126" fmla="*/ f109 f8 1"/>
              <a:gd name="f127" fmla="*/ f108 f9 1"/>
              <a:gd name="f128" fmla="*/ f108 f82 1"/>
              <a:gd name="f129" fmla="*/ f109 f92 1"/>
              <a:gd name="f130" fmla="*/ f109 f82 1"/>
              <a:gd name="f131" fmla="*/ f108 f92 1"/>
              <a:gd name="f132" fmla="*/ f109 f93 1"/>
              <a:gd name="f133" fmla="*/ f108 f93 1"/>
              <a:gd name="f134" fmla="*/ f110 f8 1"/>
              <a:gd name="f135" fmla="*/ f111 f9 1"/>
              <a:gd name="f136" fmla="*/ f111 f8 1"/>
              <a:gd name="f137" fmla="*/ f110 f9 1"/>
              <a:gd name="f138" fmla="*/ f110 f82 1"/>
              <a:gd name="f139" fmla="*/ f111 f92 1"/>
              <a:gd name="f140" fmla="*/ f111 f82 1"/>
              <a:gd name="f141" fmla="*/ f110 f92 1"/>
              <a:gd name="f142" fmla="*/ f111 f93 1"/>
              <a:gd name="f143" fmla="*/ f110 f93 1"/>
              <a:gd name="f144" fmla="*/ f112 f8 1"/>
              <a:gd name="f145" fmla="*/ f113 f9 1"/>
              <a:gd name="f146" fmla="*/ f113 f8 1"/>
              <a:gd name="f147" fmla="*/ f112 f9 1"/>
              <a:gd name="f148" fmla="*/ f112 f82 1"/>
              <a:gd name="f149" fmla="*/ f113 f92 1"/>
              <a:gd name="f150" fmla="*/ f113 f82 1"/>
              <a:gd name="f151" fmla="*/ f112 f92 1"/>
              <a:gd name="f152" fmla="*/ f113 f93 1"/>
              <a:gd name="f153" fmla="*/ f112 f93 1"/>
              <a:gd name="f154" fmla="*/ f114 f8 1"/>
              <a:gd name="f155" fmla="*/ f115 f9 1"/>
              <a:gd name="f156" fmla="*/ f115 f8 1"/>
              <a:gd name="f157" fmla="*/ f114 f9 1"/>
              <a:gd name="f158" fmla="*/ f114 f82 1"/>
              <a:gd name="f159" fmla="*/ f115 f92 1"/>
              <a:gd name="f160" fmla="*/ f115 f82 1"/>
              <a:gd name="f161" fmla="*/ f114 f92 1"/>
              <a:gd name="f162" fmla="*/ f115 f93 1"/>
              <a:gd name="f163" fmla="*/ f114 f93 1"/>
              <a:gd name="f164" fmla="*/ f116 f8 1"/>
              <a:gd name="f165" fmla="*/ f117 f9 1"/>
              <a:gd name="f166" fmla="*/ f117 f8 1"/>
              <a:gd name="f167" fmla="*/ f116 f9 1"/>
              <a:gd name="f168" fmla="*/ f116 f82 1"/>
              <a:gd name="f169" fmla="*/ f117 f92 1"/>
              <a:gd name="f170" fmla="*/ f117 f82 1"/>
              <a:gd name="f171" fmla="*/ f116 f92 1"/>
              <a:gd name="f172" fmla="*/ f117 f93 1"/>
              <a:gd name="f173" fmla="*/ f116 f93 1"/>
              <a:gd name="f174" fmla="*/ f118 f8 1"/>
              <a:gd name="f175" fmla="*/ f119 f9 1"/>
              <a:gd name="f176" fmla="*/ f119 f8 1"/>
              <a:gd name="f177" fmla="*/ f118 f9 1"/>
              <a:gd name="f178" fmla="*/ f118 f82 1"/>
              <a:gd name="f179" fmla="*/ f119 f92 1"/>
              <a:gd name="f180" fmla="*/ f119 f82 1"/>
              <a:gd name="f181" fmla="*/ f118 f92 1"/>
              <a:gd name="f182" fmla="*/ f119 f93 1"/>
              <a:gd name="f183" fmla="*/ f118 f93 1"/>
              <a:gd name="f184" fmla="*/ f120 f8 1"/>
              <a:gd name="f185" fmla="*/ f121 f9 1"/>
              <a:gd name="f186" fmla="*/ f121 f8 1"/>
              <a:gd name="f187" fmla="*/ f120 f9 1"/>
              <a:gd name="f188" fmla="*/ f120 f82 1"/>
              <a:gd name="f189" fmla="*/ f121 f92 1"/>
              <a:gd name="f190" fmla="*/ f121 f82 1"/>
              <a:gd name="f191" fmla="*/ f120 f92 1"/>
              <a:gd name="f192" fmla="*/ f121 f93 1"/>
              <a:gd name="f193" fmla="*/ f120 f93 1"/>
              <a:gd name="f194" fmla="*/ f108 f33 1"/>
              <a:gd name="f195" fmla="*/ f116 f33 1"/>
              <a:gd name="f196" fmla="*/ f34 f122 1"/>
              <a:gd name="f197" fmla="*/ f34 f123 1"/>
              <a:gd name="f198" fmla="+- f124 f125 0"/>
              <a:gd name="f199" fmla="+- f126 0 f127"/>
              <a:gd name="f200" fmla="+- f128 f129 0"/>
              <a:gd name="f201" fmla="+- f130 0 f131"/>
              <a:gd name="f202" fmla="+- f128 f132 0"/>
              <a:gd name="f203" fmla="+- f130 0 f133"/>
              <a:gd name="f204" fmla="+- f134 f135 0"/>
              <a:gd name="f205" fmla="+- f136 0 f137"/>
              <a:gd name="f206" fmla="+- f138 f139 0"/>
              <a:gd name="f207" fmla="+- f140 0 f141"/>
              <a:gd name="f208" fmla="+- f138 f142 0"/>
              <a:gd name="f209" fmla="+- f140 0 f143"/>
              <a:gd name="f210" fmla="+- f144 f145 0"/>
              <a:gd name="f211" fmla="+- f146 0 f147"/>
              <a:gd name="f212" fmla="+- f148 f149 0"/>
              <a:gd name="f213" fmla="+- f150 0 f151"/>
              <a:gd name="f214" fmla="+- f148 f152 0"/>
              <a:gd name="f215" fmla="+- f150 0 f153"/>
              <a:gd name="f216" fmla="+- f154 f155 0"/>
              <a:gd name="f217" fmla="+- f156 0 f157"/>
              <a:gd name="f218" fmla="+- f158 f159 0"/>
              <a:gd name="f219" fmla="+- f160 0 f161"/>
              <a:gd name="f220" fmla="+- f158 f162 0"/>
              <a:gd name="f221" fmla="+- f160 0 f163"/>
              <a:gd name="f222" fmla="+- f164 f165 0"/>
              <a:gd name="f223" fmla="+- f166 0 f167"/>
              <a:gd name="f224" fmla="+- f168 f169 0"/>
              <a:gd name="f225" fmla="+- f170 0 f171"/>
              <a:gd name="f226" fmla="+- f168 f172 0"/>
              <a:gd name="f227" fmla="+- f170 0 f173"/>
              <a:gd name="f228" fmla="+- f174 f175 0"/>
              <a:gd name="f229" fmla="+- f176 0 f177"/>
              <a:gd name="f230" fmla="+- f178 f179 0"/>
              <a:gd name="f231" fmla="+- f180 0 f181"/>
              <a:gd name="f232" fmla="+- f178 f182 0"/>
              <a:gd name="f233" fmla="+- f180 0 f183"/>
              <a:gd name="f234" fmla="+- f184 f185 0"/>
              <a:gd name="f235" fmla="+- f186 0 f187"/>
              <a:gd name="f236" fmla="+- f188 f189 0"/>
              <a:gd name="f237" fmla="+- f190 0 f191"/>
              <a:gd name="f238" fmla="+- f188 f192 0"/>
              <a:gd name="f239" fmla="+- f190 0 f193"/>
              <a:gd name="f240" fmla="+- f194 f125 0"/>
              <a:gd name="f241" fmla="+- f195 f165 0"/>
              <a:gd name="f242" fmla="*/ f196 f196 1"/>
              <a:gd name="f243" fmla="*/ f197 f197 1"/>
              <a:gd name="f244" fmla="+- f198 10800 0"/>
              <a:gd name="f245" fmla="+- 0 0 f199"/>
              <a:gd name="f246" fmla="+- f200 10800 0"/>
              <a:gd name="f247" fmla="+- 0 0 f201"/>
              <a:gd name="f248" fmla="+- f202 10800 0"/>
              <a:gd name="f249" fmla="+- 0 0 f203"/>
              <a:gd name="f250" fmla="+- f204 10800 0"/>
              <a:gd name="f251" fmla="+- 0 0 f205"/>
              <a:gd name="f252" fmla="+- f206 10800 0"/>
              <a:gd name="f253" fmla="+- 0 0 f207"/>
              <a:gd name="f254" fmla="+- f208 10800 0"/>
              <a:gd name="f255" fmla="+- 0 0 f209"/>
              <a:gd name="f256" fmla="+- f210 10800 0"/>
              <a:gd name="f257" fmla="+- 0 0 f211"/>
              <a:gd name="f258" fmla="+- f212 10800 0"/>
              <a:gd name="f259" fmla="+- 0 0 f213"/>
              <a:gd name="f260" fmla="+- f214 10800 0"/>
              <a:gd name="f261" fmla="+- 0 0 f215"/>
              <a:gd name="f262" fmla="+- f216 10800 0"/>
              <a:gd name="f263" fmla="+- 0 0 f217"/>
              <a:gd name="f264" fmla="+- f218 10800 0"/>
              <a:gd name="f265" fmla="+- 0 0 f219"/>
              <a:gd name="f266" fmla="+- f220 10800 0"/>
              <a:gd name="f267" fmla="+- 0 0 f221"/>
              <a:gd name="f268" fmla="+- f222 10800 0"/>
              <a:gd name="f269" fmla="+- 0 0 f223"/>
              <a:gd name="f270" fmla="+- f224 10800 0"/>
              <a:gd name="f271" fmla="+- 0 0 f225"/>
              <a:gd name="f272" fmla="+- f226 10800 0"/>
              <a:gd name="f273" fmla="+- 0 0 f227"/>
              <a:gd name="f274" fmla="+- f228 10800 0"/>
              <a:gd name="f275" fmla="+- 0 0 f229"/>
              <a:gd name="f276" fmla="+- f230 10800 0"/>
              <a:gd name="f277" fmla="+- 0 0 f231"/>
              <a:gd name="f278" fmla="+- f232 10800 0"/>
              <a:gd name="f279" fmla="+- 0 0 f233"/>
              <a:gd name="f280" fmla="+- f234 10800 0"/>
              <a:gd name="f281" fmla="+- 0 0 f235"/>
              <a:gd name="f282" fmla="+- f236 10800 0"/>
              <a:gd name="f283" fmla="+- 0 0 f237"/>
              <a:gd name="f284" fmla="+- f238 10800 0"/>
              <a:gd name="f285" fmla="+- 0 0 f239"/>
              <a:gd name="f286" fmla="+- f240 10800 0"/>
              <a:gd name="f287" fmla="+- f241 10800 0"/>
              <a:gd name="f288" fmla="+- f242 f243 0"/>
              <a:gd name="f289" fmla="+- f245 10800 0"/>
              <a:gd name="f290" fmla="+- f247 10800 0"/>
              <a:gd name="f291" fmla="+- f249 10800 0"/>
              <a:gd name="f292" fmla="+- f251 10800 0"/>
              <a:gd name="f293" fmla="+- f253 10800 0"/>
              <a:gd name="f294" fmla="+- f255 10800 0"/>
              <a:gd name="f295" fmla="+- f257 10800 0"/>
              <a:gd name="f296" fmla="+- f259 10800 0"/>
              <a:gd name="f297" fmla="+- f261 10800 0"/>
              <a:gd name="f298" fmla="+- f263 10800 0"/>
              <a:gd name="f299" fmla="+- f265 10800 0"/>
              <a:gd name="f300" fmla="+- f267 10800 0"/>
              <a:gd name="f301" fmla="+- f269 10800 0"/>
              <a:gd name="f302" fmla="+- f271 10800 0"/>
              <a:gd name="f303" fmla="+- f273 10800 0"/>
              <a:gd name="f304" fmla="+- f275 10800 0"/>
              <a:gd name="f305" fmla="+- f277 10800 0"/>
              <a:gd name="f306" fmla="+- f279 10800 0"/>
              <a:gd name="f307" fmla="+- f281 10800 0"/>
              <a:gd name="f308" fmla="+- f283 10800 0"/>
              <a:gd name="f309" fmla="+- f285 10800 0"/>
              <a:gd name="f310" fmla="*/ f286 f17 1"/>
              <a:gd name="f311" fmla="*/ f287 f17 1"/>
              <a:gd name="f312" fmla="*/ f287 f18 1"/>
              <a:gd name="f313" fmla="*/ f286 f18 1"/>
              <a:gd name="f314" fmla="sqrt f288"/>
              <a:gd name="f315" fmla="*/ f55 1 f314"/>
              <a:gd name="f316" fmla="*/ f122 f315 1"/>
              <a:gd name="f317" fmla="*/ f123 f315 1"/>
              <a:gd name="f318" fmla="+- 10800 0 f316"/>
              <a:gd name="f319" fmla="+- 10800 0 f317"/>
            </a:gdLst>
            <a:ahLst>
              <a:ahXY gdRefX="f0" minX="f10" maxX="f11">
                <a:pos x="f35" y="f36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40" y="f41"/>
              </a:cxn>
              <a:cxn ang="f56">
                <a:pos x="f42" y="f36"/>
              </a:cxn>
              <a:cxn ang="f56">
                <a:pos x="f40" y="f43"/>
              </a:cxn>
              <a:cxn ang="f56">
                <a:pos x="f44" y="f36"/>
              </a:cxn>
            </a:cxnLst>
            <a:rect l="f310" t="f313" r="f311" b="f312"/>
            <a:pathLst>
              <a:path w="21600" h="21600">
                <a:moveTo>
                  <a:pt x="f6" y="f14"/>
                </a:moveTo>
                <a:lnTo>
                  <a:pt x="f69" y="f79"/>
                </a:lnTo>
                <a:lnTo>
                  <a:pt x="f69" y="f80"/>
                </a:lnTo>
                <a:close/>
              </a:path>
              <a:path w="21600" h="21600">
                <a:moveTo>
                  <a:pt x="f244" y="f289"/>
                </a:moveTo>
                <a:lnTo>
                  <a:pt x="f246" y="f290"/>
                </a:lnTo>
                <a:lnTo>
                  <a:pt x="f248" y="f291"/>
                </a:lnTo>
                <a:close/>
              </a:path>
              <a:path w="21600" h="21600">
                <a:moveTo>
                  <a:pt x="f250" y="f292"/>
                </a:moveTo>
                <a:lnTo>
                  <a:pt x="f252" y="f293"/>
                </a:lnTo>
                <a:lnTo>
                  <a:pt x="f254" y="f294"/>
                </a:lnTo>
                <a:close/>
              </a:path>
              <a:path w="21600" h="21600">
                <a:moveTo>
                  <a:pt x="f256" y="f295"/>
                </a:moveTo>
                <a:lnTo>
                  <a:pt x="f258" y="f296"/>
                </a:lnTo>
                <a:lnTo>
                  <a:pt x="f260" y="f297"/>
                </a:lnTo>
                <a:close/>
              </a:path>
              <a:path w="21600" h="21600">
                <a:moveTo>
                  <a:pt x="f262" y="f298"/>
                </a:moveTo>
                <a:lnTo>
                  <a:pt x="f264" y="f299"/>
                </a:lnTo>
                <a:lnTo>
                  <a:pt x="f266" y="f300"/>
                </a:lnTo>
                <a:close/>
              </a:path>
              <a:path w="21600" h="21600">
                <a:moveTo>
                  <a:pt x="f268" y="f301"/>
                </a:moveTo>
                <a:lnTo>
                  <a:pt x="f270" y="f302"/>
                </a:lnTo>
                <a:lnTo>
                  <a:pt x="f272" y="f303"/>
                </a:lnTo>
                <a:close/>
              </a:path>
              <a:path w="21600" h="21600">
                <a:moveTo>
                  <a:pt x="f274" y="f304"/>
                </a:moveTo>
                <a:lnTo>
                  <a:pt x="f276" y="f305"/>
                </a:lnTo>
                <a:lnTo>
                  <a:pt x="f278" y="f306"/>
                </a:lnTo>
                <a:close/>
              </a:path>
              <a:path w="21600" h="21600">
                <a:moveTo>
                  <a:pt x="f280" y="f307"/>
                </a:moveTo>
                <a:lnTo>
                  <a:pt x="f282" y="f308"/>
                </a:lnTo>
                <a:lnTo>
                  <a:pt x="f284" y="f309"/>
                </a:lnTo>
                <a:close/>
              </a:path>
              <a:path w="21600" h="21600">
                <a:moveTo>
                  <a:pt x="f318" y="f319"/>
                </a:moveTo>
                <a:arcTo wR="f34" hR="f34" stAng="f56" swAng="f68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46" name="Rectangle 45"/>
          <p:cNvSpPr/>
          <p:nvPr>
            <p:custDataLst>
              <p:tags r:id="rId45"/>
            </p:custDataLst>
          </p:nvPr>
        </p:nvSpPr>
        <p:spPr>
          <a:xfrm>
            <a:off x="5486399" y="914400"/>
            <a:ext cx="3001297" cy="38490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Done! 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Now we know that to go from </a:t>
            </a:r>
            <a:r>
              <a:rPr lang="en-US" dirty="0" err="1" smtClean="0"/>
              <a:t>Yoesmite</a:t>
            </a:r>
            <a:r>
              <a:rPr lang="en-US" dirty="0" smtClean="0"/>
              <a:t> (F) to Palo Alto (J), we should go:</a:t>
            </a:r>
          </a:p>
          <a:p>
            <a:endParaRPr lang="en-US" dirty="0"/>
          </a:p>
          <a:p>
            <a:r>
              <a:rPr lang="en-US" dirty="0" smtClean="0"/>
              <a:t>F-&gt;E-&gt;I-&gt;L-&gt;J</a:t>
            </a:r>
          </a:p>
          <a:p>
            <a:r>
              <a:rPr lang="en-US" dirty="0" smtClean="0"/>
              <a:t>(4 edges)</a:t>
            </a:r>
          </a:p>
          <a:p>
            <a:endParaRPr lang="en-US" dirty="0"/>
          </a:p>
          <a:p>
            <a:r>
              <a:rPr lang="en-US" dirty="0" smtClean="0"/>
              <a:t>(note we follow the parent pointers backwards)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59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0314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1450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89178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145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9804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89178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7145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031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7145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9804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89178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031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7147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033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147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80338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89202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49806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89202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9806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7147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03385" y="326643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171474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89202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0" idx="10"/>
            <a:endCxn id="13" idx="6"/>
          </p:cNvCxnSpPr>
          <p:nvPr>
            <p:custDataLst>
              <p:tags r:id="rId26"/>
            </p:custDataLst>
          </p:nvPr>
        </p:nvCxnSpPr>
        <p:spPr>
          <a:xfrm>
            <a:off x="20255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3" idx="11"/>
            <a:endCxn id="2" idx="7"/>
          </p:cNvCxnSpPr>
          <p:nvPr>
            <p:custDataLst>
              <p:tags r:id="rId27"/>
            </p:custDataLst>
          </p:nvPr>
        </p:nvCxnSpPr>
        <p:spPr>
          <a:xfrm flipV="1">
            <a:off x="1979994" y="3531683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29" name="Straight Arrow Connector 28"/>
          <p:cNvCxnSpPr>
            <a:stCxn id="5" idx="8"/>
            <a:endCxn id="3" idx="4"/>
          </p:cNvCxnSpPr>
          <p:nvPr>
            <p:custDataLst>
              <p:tags r:id="rId28"/>
            </p:custDataLst>
          </p:nvPr>
        </p:nvCxnSpPr>
        <p:spPr>
          <a:xfrm>
            <a:off x="187002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10" idx="8"/>
            <a:endCxn id="5" idx="4"/>
          </p:cNvCxnSpPr>
          <p:nvPr>
            <p:custDataLst>
              <p:tags r:id="rId29"/>
            </p:custDataLst>
          </p:nvPr>
        </p:nvCxnSpPr>
        <p:spPr>
          <a:xfrm>
            <a:off x="18700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9" idx="8"/>
            <a:endCxn id="13" idx="4"/>
          </p:cNvCxnSpPr>
          <p:nvPr>
            <p:custDataLst>
              <p:tags r:id="rId30"/>
            </p:custDataLst>
          </p:nvPr>
        </p:nvCxnSpPr>
        <p:spPr>
          <a:xfrm>
            <a:off x="295866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7" idx="6"/>
            <a:endCxn id="9" idx="10"/>
          </p:cNvCxnSpPr>
          <p:nvPr>
            <p:custDataLst>
              <p:tags r:id="rId31"/>
            </p:custDataLst>
          </p:nvPr>
        </p:nvCxnSpPr>
        <p:spPr>
          <a:xfrm flipH="1">
            <a:off x="311418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7" idx="10"/>
            <a:endCxn id="11" idx="6"/>
          </p:cNvCxnSpPr>
          <p:nvPr>
            <p:custDataLst>
              <p:tags r:id="rId32"/>
            </p:custDataLst>
          </p:nvPr>
        </p:nvCxnSpPr>
        <p:spPr>
          <a:xfrm>
            <a:off x="420282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8" idx="9"/>
            <a:endCxn id="13" idx="5"/>
          </p:cNvCxnSpPr>
          <p:nvPr>
            <p:custDataLst>
              <p:tags r:id="rId33"/>
            </p:custDataLst>
          </p:nvPr>
        </p:nvCxnSpPr>
        <p:spPr>
          <a:xfrm>
            <a:off x="197999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8" idx="10"/>
            <a:endCxn id="9" idx="6"/>
          </p:cNvCxnSpPr>
          <p:nvPr>
            <p:custDataLst>
              <p:tags r:id="rId34"/>
            </p:custDataLst>
          </p:nvPr>
        </p:nvCxnSpPr>
        <p:spPr>
          <a:xfrm>
            <a:off x="20255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2" idx="11"/>
            <a:endCxn id="6" idx="7"/>
          </p:cNvCxnSpPr>
          <p:nvPr>
            <p:custDataLst>
              <p:tags r:id="rId35"/>
            </p:custDataLst>
          </p:nvPr>
        </p:nvCxnSpPr>
        <p:spPr>
          <a:xfrm flipV="1">
            <a:off x="415727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4" idx="8"/>
            <a:endCxn id="12" idx="4"/>
          </p:cNvCxnSpPr>
          <p:nvPr>
            <p:custDataLst>
              <p:tags r:id="rId36"/>
            </p:custDataLst>
          </p:nvPr>
        </p:nvCxnSpPr>
        <p:spPr>
          <a:xfrm>
            <a:off x="404730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4" idx="10"/>
            <a:endCxn id="6" idx="6"/>
          </p:cNvCxnSpPr>
          <p:nvPr>
            <p:custDataLst>
              <p:tags r:id="rId37"/>
            </p:custDataLst>
          </p:nvPr>
        </p:nvCxnSpPr>
        <p:spPr>
          <a:xfrm>
            <a:off x="420282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4" idx="7"/>
            <a:endCxn id="5" idx="11"/>
          </p:cNvCxnSpPr>
          <p:nvPr>
            <p:custDataLst>
              <p:tags r:id="rId38"/>
            </p:custDataLst>
          </p:nvPr>
        </p:nvCxnSpPr>
        <p:spPr>
          <a:xfrm flipH="1">
            <a:off x="197999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9" idx="9"/>
            <a:endCxn id="6" idx="5"/>
          </p:cNvCxnSpPr>
          <p:nvPr>
            <p:custDataLst>
              <p:tags r:id="rId39"/>
            </p:custDataLst>
          </p:nvPr>
        </p:nvCxnSpPr>
        <p:spPr>
          <a:xfrm>
            <a:off x="306863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280314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3" idx="9"/>
            <a:endCxn id="12" idx="5"/>
          </p:cNvCxnSpPr>
          <p:nvPr>
            <p:custDataLst>
              <p:tags r:id="rId41"/>
            </p:custDataLst>
          </p:nvPr>
        </p:nvCxnSpPr>
        <p:spPr>
          <a:xfrm>
            <a:off x="306863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1" idx="7"/>
            <a:endCxn id="13" idx="11"/>
          </p:cNvCxnSpPr>
          <p:nvPr>
            <p:custDataLst>
              <p:tags r:id="rId42"/>
            </p:custDataLst>
          </p:nvPr>
        </p:nvCxnSpPr>
        <p:spPr>
          <a:xfrm flipH="1">
            <a:off x="306863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306862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Rectangle 44"/>
          <p:cNvSpPr/>
          <p:nvPr>
            <p:custDataLst>
              <p:tags r:id="rId44"/>
            </p:custDataLst>
          </p:nvPr>
        </p:nvSpPr>
        <p:spPr>
          <a:xfrm>
            <a:off x="5486400" y="1400195"/>
            <a:ext cx="2976282" cy="33632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THINGS TO </a:t>
            </a:r>
            <a:r>
              <a:rPr lang="en-US" b="1" smtClean="0"/>
              <a:t>NOTICE:</a:t>
            </a:r>
            <a:endParaRPr lang="en-US" b="1" dirty="0" smtClean="0"/>
          </a:p>
          <a:p>
            <a:pPr marL="257175" indent="-257175" algn="ctr">
              <a:buAutoNum type="arabicParenBoth"/>
            </a:pPr>
            <a:r>
              <a:rPr lang="en-US" dirty="0" smtClean="0"/>
              <a:t> We used a queue</a:t>
            </a:r>
          </a:p>
          <a:p>
            <a:pPr marL="257175" indent="-257175" algn="ctr">
              <a:buAutoNum type="arabicParenBoth"/>
            </a:pPr>
            <a:r>
              <a:rPr lang="en-US" dirty="0" smtClean="0"/>
              <a:t> What’s left is a kind of subset of the edges, in the form of ‘parent’ pointers</a:t>
            </a:r>
          </a:p>
          <a:p>
            <a:pPr marL="257175" indent="-257175" algn="ctr">
              <a:buAutoNum type="arabicParenBoth"/>
            </a:pPr>
            <a:r>
              <a:rPr lang="en-US" dirty="0" smtClean="0"/>
              <a:t> If you follow the parent pointers from the desired </a:t>
            </a:r>
            <a:r>
              <a:rPr lang="en-US" u="sng" dirty="0" smtClean="0"/>
              <a:t>end point</a:t>
            </a:r>
            <a:r>
              <a:rPr lang="en-US" dirty="0" smtClean="0"/>
              <a:t>, you will get back to the </a:t>
            </a:r>
            <a:r>
              <a:rPr lang="en-US" u="sng" dirty="0" smtClean="0"/>
              <a:t>start point</a:t>
            </a:r>
            <a:r>
              <a:rPr lang="en-US" dirty="0" smtClean="0"/>
              <a:t>, and it will be the shortest way to do 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68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63571" y="0"/>
            <a:ext cx="708042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7172" y="-53463"/>
            <a:ext cx="4733040" cy="857250"/>
          </a:xfrm>
          <a:solidFill>
            <a:schemeClr val="bg1">
              <a:alpha val="48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Quick question about efficiency…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645784" y="857250"/>
            <a:ext cx="4634428" cy="98051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/>
          <a:p>
            <a:pPr marL="0" indent="0"/>
            <a:r>
              <a:rPr lang="en-US" dirty="0" smtClean="0"/>
              <a:t>Let’s say that you have an extended family with somebody in every city in the western U.S.</a:t>
            </a:r>
          </a:p>
        </p:txBody>
      </p:sp>
    </p:spTree>
    <p:extLst>
      <p:ext uri="{BB962C8B-B14F-4D97-AF65-F5344CB8AC3E}">
        <p14:creationId xmlns:p14="http://schemas.microsoft.com/office/powerpoint/2010/main" val="704629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63571" y="0"/>
            <a:ext cx="708042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7172" y="-53463"/>
            <a:ext cx="4733040" cy="857250"/>
          </a:xfrm>
          <a:solidFill>
            <a:schemeClr val="bg1">
              <a:alpha val="48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Quick question about efficiency…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645784" y="857250"/>
            <a:ext cx="4634428" cy="16528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/>
          <a:p>
            <a:pPr marL="0" indent="0"/>
            <a:r>
              <a:rPr lang="en-US" dirty="0"/>
              <a:t>You’re all going to fly to Yosemite for a family reunion, and then everyone will rent a car and drive home, and you’ve been tasked with making </a:t>
            </a:r>
            <a:r>
              <a:rPr lang="en-US" dirty="0" smtClean="0"/>
              <a:t>custom Yosemite-to-home driving </a:t>
            </a:r>
            <a:r>
              <a:rPr lang="en-US" dirty="0"/>
              <a:t>directions for </a:t>
            </a:r>
            <a:r>
              <a:rPr lang="en-US" b="1" u="sng" dirty="0" smtClean="0"/>
              <a:t>everyone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90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3564" y="-94021"/>
            <a:ext cx="5943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Quick question about efficiency…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80769" y="966020"/>
            <a:ext cx="7211960" cy="343637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/>
              <a:t>You calculated the shortest path for yourself </a:t>
            </a:r>
            <a:r>
              <a:rPr lang="en-US" dirty="0" smtClean="0"/>
              <a:t>to return home from the reunion (Yosemite to Palo Alto) </a:t>
            </a:r>
            <a:r>
              <a:rPr lang="en-US" dirty="0"/>
              <a:t>and let’s just say that it </a:t>
            </a:r>
            <a:r>
              <a:rPr lang="en-US" dirty="0" smtClean="0"/>
              <a:t>took time </a:t>
            </a:r>
            <a:r>
              <a:rPr lang="en-US" b="1" dirty="0" smtClean="0"/>
              <a:t>X </a:t>
            </a:r>
            <a:r>
              <a:rPr lang="en-US" dirty="0" smtClean="0">
                <a:solidFill>
                  <a:schemeClr val="tx1"/>
                </a:solidFill>
              </a:rPr>
              <a:t>=</a:t>
            </a:r>
            <a:r>
              <a:rPr lang="en-US" dirty="0" smtClean="0">
                <a:solidFill>
                  <a:schemeClr val="accent1"/>
                </a:solidFill>
              </a:rPr>
              <a:t> O((|E| + |V|)</a:t>
            </a:r>
            <a:r>
              <a:rPr lang="en-US" dirty="0" err="1" smtClean="0">
                <a:solidFill>
                  <a:schemeClr val="accent1"/>
                </a:solidFill>
              </a:rPr>
              <a:t>log|V</a:t>
            </a:r>
            <a:r>
              <a:rPr lang="en-US" dirty="0" smtClean="0">
                <a:solidFill>
                  <a:schemeClr val="accent1"/>
                </a:solidFill>
              </a:rPr>
              <a:t>|)</a:t>
            </a:r>
          </a:p>
          <a:p>
            <a:pPr lvl="3"/>
            <a:r>
              <a:rPr lang="en-US" dirty="0" smtClean="0"/>
              <a:t>With respect to the number of cities |V|, and the number of edges or road segments |E|</a:t>
            </a:r>
          </a:p>
          <a:p>
            <a:r>
              <a:rPr lang="en-US" dirty="0" smtClean="0"/>
              <a:t>How long will it take you, in total, to calculate the shortest path for you </a:t>
            </a:r>
            <a:r>
              <a:rPr lang="en-US" u="sng" dirty="0" smtClean="0"/>
              <a:t>and</a:t>
            </a:r>
            <a:r>
              <a:rPr lang="en-US" dirty="0" smtClean="0"/>
              <a:t> all of your relatives?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O(|V|*X)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O(|E|*|V|* X)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X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/>
              <a:t>Other/none/more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566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280314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1714500" y="435483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389178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171450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498042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389178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8" name="Freeform 7"/>
          <p:cNvSpPr/>
          <p:nvPr>
            <p:custDataLst>
              <p:tags r:id="rId7"/>
            </p:custDataLst>
          </p:nvPr>
        </p:nvSpPr>
        <p:spPr>
          <a:xfrm>
            <a:off x="171450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9" name="Freeform 8"/>
          <p:cNvSpPr/>
          <p:nvPr>
            <p:custDataLst>
              <p:tags r:id="rId8"/>
            </p:custDataLst>
          </p:nvPr>
        </p:nvSpPr>
        <p:spPr>
          <a:xfrm>
            <a:off x="280314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171450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1" name="Freeform 10"/>
          <p:cNvSpPr/>
          <p:nvPr>
            <p:custDataLst>
              <p:tags r:id="rId10"/>
            </p:custDataLst>
          </p:nvPr>
        </p:nvSpPr>
        <p:spPr>
          <a:xfrm>
            <a:off x="4980420" y="108891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12" name="Freeform 11"/>
          <p:cNvSpPr/>
          <p:nvPr>
            <p:custDataLst>
              <p:tags r:id="rId11"/>
            </p:custDataLst>
          </p:nvPr>
        </p:nvSpPr>
        <p:spPr>
          <a:xfrm>
            <a:off x="3891780" y="326619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2803140" y="2177550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E6E6E6"/>
          </a:solidFill>
          <a:ln w="0">
            <a:solidFill>
              <a:srgbClr val="B3B3B3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solidFill>
                  <a:srgbClr val="B3B3B3"/>
                </a:solidFill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4" name="Freeform 13"/>
          <p:cNvSpPr/>
          <p:nvPr>
            <p:custDataLst>
              <p:tags r:id="rId13"/>
            </p:custDataLst>
          </p:nvPr>
        </p:nvSpPr>
        <p:spPr>
          <a:xfrm>
            <a:off x="171474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15" name="Freeform 14"/>
          <p:cNvSpPr/>
          <p:nvPr>
            <p:custDataLst>
              <p:tags r:id="rId14"/>
            </p:custDataLst>
          </p:nvPr>
        </p:nvSpPr>
        <p:spPr>
          <a:xfrm>
            <a:off x="280338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16" name="Freeform 15"/>
          <p:cNvSpPr/>
          <p:nvPr>
            <p:custDataLst>
              <p:tags r:id="rId15"/>
            </p:custDataLst>
          </p:nvPr>
        </p:nvSpPr>
        <p:spPr>
          <a:xfrm>
            <a:off x="171474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17" name="Freeform 16"/>
          <p:cNvSpPr/>
          <p:nvPr>
            <p:custDataLst>
              <p:tags r:id="rId16"/>
            </p:custDataLst>
          </p:nvPr>
        </p:nvSpPr>
        <p:spPr>
          <a:xfrm>
            <a:off x="2803385" y="217779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sp>
        <p:nvSpPr>
          <p:cNvPr id="18" name="Freeform 17"/>
          <p:cNvSpPr/>
          <p:nvPr>
            <p:custDataLst>
              <p:tags r:id="rId17"/>
            </p:custDataLst>
          </p:nvPr>
        </p:nvSpPr>
        <p:spPr>
          <a:xfrm>
            <a:off x="389202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19" name="Freeform 18"/>
          <p:cNvSpPr/>
          <p:nvPr>
            <p:custDataLst>
              <p:tags r:id="rId18"/>
            </p:custDataLst>
          </p:nvPr>
        </p:nvSpPr>
        <p:spPr>
          <a:xfrm>
            <a:off x="4980665" y="108915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20" name="Freeform 19"/>
          <p:cNvSpPr/>
          <p:nvPr>
            <p:custDataLst>
              <p:tags r:id="rId19"/>
            </p:custDataLst>
          </p:nvPr>
        </p:nvSpPr>
        <p:spPr>
          <a:xfrm>
            <a:off x="389202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G</a:t>
            </a:r>
          </a:p>
        </p:txBody>
      </p:sp>
      <p:sp>
        <p:nvSpPr>
          <p:cNvPr id="21" name="Freeform 20"/>
          <p:cNvSpPr/>
          <p:nvPr>
            <p:custDataLst>
              <p:tags r:id="rId20"/>
            </p:custDataLst>
          </p:nvPr>
        </p:nvSpPr>
        <p:spPr>
          <a:xfrm>
            <a:off x="4980665" y="217779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H</a:t>
            </a:r>
          </a:p>
        </p:txBody>
      </p:sp>
      <p:sp>
        <p:nvSpPr>
          <p:cNvPr id="22" name="Freeform 21"/>
          <p:cNvSpPr/>
          <p:nvPr>
            <p:custDataLst>
              <p:tags r:id="rId21"/>
            </p:custDataLst>
          </p:nvPr>
        </p:nvSpPr>
        <p:spPr>
          <a:xfrm>
            <a:off x="171474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I</a:t>
            </a:r>
          </a:p>
        </p:txBody>
      </p:sp>
      <p:sp>
        <p:nvSpPr>
          <p:cNvPr id="23" name="Freeform 22"/>
          <p:cNvSpPr/>
          <p:nvPr>
            <p:custDataLst>
              <p:tags r:id="rId22"/>
            </p:custDataLst>
          </p:nvPr>
        </p:nvSpPr>
        <p:spPr>
          <a:xfrm>
            <a:off x="2803385" y="3266435"/>
            <a:ext cx="310795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J</a:t>
            </a:r>
          </a:p>
        </p:txBody>
      </p:sp>
      <p:sp>
        <p:nvSpPr>
          <p:cNvPr id="24" name="Freeform 23"/>
          <p:cNvSpPr/>
          <p:nvPr>
            <p:custDataLst>
              <p:tags r:id="rId23"/>
            </p:custDataLst>
          </p:nvPr>
        </p:nvSpPr>
        <p:spPr>
          <a:xfrm>
            <a:off x="1714745" y="435507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L</a:t>
            </a:r>
          </a:p>
        </p:txBody>
      </p:sp>
      <p:sp>
        <p:nvSpPr>
          <p:cNvPr id="25" name="Freeform 24"/>
          <p:cNvSpPr/>
          <p:nvPr>
            <p:custDataLst>
              <p:tags r:id="rId24"/>
            </p:custDataLst>
          </p:nvPr>
        </p:nvSpPr>
        <p:spPr>
          <a:xfrm>
            <a:off x="3892025" y="3266435"/>
            <a:ext cx="311040" cy="311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FF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61229" tIns="30614" rIns="61229" bIns="30614" anchor="ctr" anchorCtr="0" compatLnSpc="0">
            <a:noAutofit/>
          </a:bodyPr>
          <a:lstStyle/>
          <a:p>
            <a:pPr algn="ctr" hangingPunct="0"/>
            <a:r>
              <a:rPr lang="en-US" sz="1497">
                <a:latin typeface="DejaVu Serif" pitchFamily="18"/>
                <a:ea typeface="Droid Sans Fallback" pitchFamily="2"/>
                <a:cs typeface="Lohit Hindi" pitchFamily="2"/>
              </a:rPr>
              <a:t>K</a:t>
            </a:r>
          </a:p>
        </p:txBody>
      </p:sp>
      <p:sp>
        <p:nvSpPr>
          <p:cNvPr id="26" name="Title 25"/>
          <p:cNvSpPr txBox="1">
            <a:spLocks noGrp="1"/>
          </p:cNvSpPr>
          <p:nvPr>
            <p:ph type="title" idx="4294967295"/>
            <p:custDataLst>
              <p:tags r:id="rId25"/>
            </p:custDataLst>
          </p:nvPr>
        </p:nvSpPr>
        <p:spPr>
          <a:xfrm>
            <a:off x="1485879" y="657910"/>
            <a:ext cx="6171572" cy="406265"/>
          </a:xfrm>
        </p:spPr>
        <p:txBody>
          <a:bodyPr>
            <a:spAutoFit/>
          </a:bodyPr>
          <a:lstStyle/>
          <a:p>
            <a:pPr lvl="0"/>
            <a:r>
              <a:rPr lang="en-US"/>
              <a:t>Breadth-First Search</a:t>
            </a:r>
          </a:p>
        </p:txBody>
      </p:sp>
      <p:cxnSp>
        <p:nvCxnSpPr>
          <p:cNvPr id="27" name="Straight Arrow Connector 26"/>
          <p:cNvCxnSpPr>
            <a:stCxn id="10" idx="10"/>
            <a:endCxn id="13" idx="6"/>
          </p:cNvCxnSpPr>
          <p:nvPr>
            <p:custDataLst>
              <p:tags r:id="rId26"/>
            </p:custDataLst>
          </p:nvPr>
        </p:nvCxnSpPr>
        <p:spPr>
          <a:xfrm>
            <a:off x="202554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Straight Arrow Connector 27"/>
          <p:cNvCxnSpPr>
            <a:stCxn id="3" idx="11"/>
            <a:endCxn id="2" idx="7"/>
          </p:cNvCxnSpPr>
          <p:nvPr>
            <p:custDataLst>
              <p:tags r:id="rId27"/>
            </p:custDataLst>
          </p:nvPr>
        </p:nvCxnSpPr>
        <p:spPr>
          <a:xfrm flipV="1">
            <a:off x="1979994" y="3531683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29" name="Straight Arrow Connector 28"/>
          <p:cNvCxnSpPr>
            <a:stCxn id="5" idx="8"/>
            <a:endCxn id="3" idx="4"/>
          </p:cNvCxnSpPr>
          <p:nvPr>
            <p:custDataLst>
              <p:tags r:id="rId28"/>
            </p:custDataLst>
          </p:nvPr>
        </p:nvCxnSpPr>
        <p:spPr>
          <a:xfrm>
            <a:off x="1870020" y="3577231"/>
            <a:ext cx="0" cy="777599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0" name="Straight Arrow Connector 29"/>
          <p:cNvCxnSpPr>
            <a:stCxn id="10" idx="8"/>
            <a:endCxn id="5" idx="4"/>
          </p:cNvCxnSpPr>
          <p:nvPr>
            <p:custDataLst>
              <p:tags r:id="rId29"/>
            </p:custDataLst>
          </p:nvPr>
        </p:nvCxnSpPr>
        <p:spPr>
          <a:xfrm>
            <a:off x="187002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31" name="Straight Arrow Connector 30"/>
          <p:cNvCxnSpPr>
            <a:stCxn id="9" idx="8"/>
            <a:endCxn id="13" idx="4"/>
          </p:cNvCxnSpPr>
          <p:nvPr>
            <p:custDataLst>
              <p:tags r:id="rId30"/>
            </p:custDataLst>
          </p:nvPr>
        </p:nvCxnSpPr>
        <p:spPr>
          <a:xfrm>
            <a:off x="2958660" y="139995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Straight Arrow Connector 31"/>
          <p:cNvCxnSpPr>
            <a:stCxn id="7" idx="6"/>
            <a:endCxn id="9" idx="10"/>
          </p:cNvCxnSpPr>
          <p:nvPr>
            <p:custDataLst>
              <p:tags r:id="rId31"/>
            </p:custDataLst>
          </p:nvPr>
        </p:nvCxnSpPr>
        <p:spPr>
          <a:xfrm flipH="1">
            <a:off x="311418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3" name="Straight Arrow Connector 32"/>
          <p:cNvCxnSpPr>
            <a:stCxn id="7" idx="10"/>
            <a:endCxn id="11" idx="6"/>
          </p:cNvCxnSpPr>
          <p:nvPr>
            <p:custDataLst>
              <p:tags r:id="rId32"/>
            </p:custDataLst>
          </p:nvPr>
        </p:nvCxnSpPr>
        <p:spPr>
          <a:xfrm>
            <a:off x="420282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4" name="Straight Arrow Connector 33"/>
          <p:cNvCxnSpPr>
            <a:stCxn id="8" idx="9"/>
            <a:endCxn id="13" idx="5"/>
          </p:cNvCxnSpPr>
          <p:nvPr>
            <p:custDataLst>
              <p:tags r:id="rId33"/>
            </p:custDataLst>
          </p:nvPr>
        </p:nvCxnSpPr>
        <p:spPr>
          <a:xfrm>
            <a:off x="1979994" y="135440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5" name="Straight Arrow Connector 34"/>
          <p:cNvCxnSpPr>
            <a:stCxn id="8" idx="10"/>
            <a:endCxn id="9" idx="6"/>
          </p:cNvCxnSpPr>
          <p:nvPr>
            <p:custDataLst>
              <p:tags r:id="rId34"/>
            </p:custDataLst>
          </p:nvPr>
        </p:nvCxnSpPr>
        <p:spPr>
          <a:xfrm>
            <a:off x="2025540" y="124443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6" name="Straight Arrow Connector 35"/>
          <p:cNvCxnSpPr>
            <a:stCxn id="12" idx="11"/>
            <a:endCxn id="6" idx="7"/>
          </p:cNvCxnSpPr>
          <p:nvPr>
            <p:custDataLst>
              <p:tags r:id="rId35"/>
            </p:custDataLst>
          </p:nvPr>
        </p:nvCxnSpPr>
        <p:spPr>
          <a:xfrm flipV="1">
            <a:off x="415727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7" name="Straight Arrow Connector 36"/>
          <p:cNvCxnSpPr>
            <a:stCxn id="4" idx="8"/>
            <a:endCxn id="12" idx="4"/>
          </p:cNvCxnSpPr>
          <p:nvPr>
            <p:custDataLst>
              <p:tags r:id="rId36"/>
            </p:custDataLst>
          </p:nvPr>
        </p:nvCxnSpPr>
        <p:spPr>
          <a:xfrm>
            <a:off x="4047300" y="2488590"/>
            <a:ext cx="0" cy="777600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Straight Arrow Connector 37"/>
          <p:cNvCxnSpPr>
            <a:stCxn id="4" idx="10"/>
            <a:endCxn id="6" idx="6"/>
          </p:cNvCxnSpPr>
          <p:nvPr>
            <p:custDataLst>
              <p:tags r:id="rId37"/>
            </p:custDataLst>
          </p:nvPr>
        </p:nvCxnSpPr>
        <p:spPr>
          <a:xfrm>
            <a:off x="4202820" y="2333070"/>
            <a:ext cx="777600" cy="0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39" name="Straight Arrow Connector 38"/>
          <p:cNvCxnSpPr>
            <a:stCxn id="4" idx="7"/>
            <a:endCxn id="5" idx="11"/>
          </p:cNvCxnSpPr>
          <p:nvPr>
            <p:custDataLst>
              <p:tags r:id="rId38"/>
            </p:custDataLst>
          </p:nvPr>
        </p:nvCxnSpPr>
        <p:spPr>
          <a:xfrm flipH="1">
            <a:off x="1979994" y="2443044"/>
            <a:ext cx="1957334" cy="868694"/>
          </a:xfrm>
          <a:prstGeom prst="straightConnector1">
            <a:avLst/>
          </a:prstGeom>
          <a:noFill/>
          <a:ln w="36720">
            <a:solidFill>
              <a:srgbClr val="008080"/>
            </a:solidFill>
            <a:custDash>
              <a:ds d="197000" sp="197000"/>
            </a:custDash>
          </a:ln>
        </p:spPr>
      </p:cxnSp>
      <p:cxnSp>
        <p:nvCxnSpPr>
          <p:cNvPr id="40" name="Straight Arrow Connector 39"/>
          <p:cNvCxnSpPr>
            <a:stCxn id="9" idx="9"/>
            <a:endCxn id="6" idx="5"/>
          </p:cNvCxnSpPr>
          <p:nvPr>
            <p:custDataLst>
              <p:tags r:id="rId39"/>
            </p:custDataLst>
          </p:nvPr>
        </p:nvCxnSpPr>
        <p:spPr>
          <a:xfrm>
            <a:off x="3068634" y="1354404"/>
            <a:ext cx="1957334" cy="868694"/>
          </a:xfrm>
          <a:prstGeom prst="straightConnector1">
            <a:avLst/>
          </a:prstGeom>
          <a:noFill/>
          <a:ln w="0">
            <a:solidFill>
              <a:srgbClr val="B3B3B3"/>
            </a:solidFill>
            <a:prstDash val="solid"/>
          </a:ln>
        </p:spPr>
      </p:cxnSp>
      <p:sp>
        <p:nvSpPr>
          <p:cNvPr id="41" name="Straight Connector 40"/>
          <p:cNvSpPr/>
          <p:nvPr>
            <p:custDataLst>
              <p:tags r:id="rId40"/>
            </p:custDataLst>
          </p:nvPr>
        </p:nvSpPr>
        <p:spPr>
          <a:xfrm>
            <a:off x="2803140" y="4354830"/>
            <a:ext cx="0" cy="622081"/>
          </a:xfrm>
          <a:prstGeom prst="line">
            <a:avLst/>
          </a:prstGeom>
          <a:noFill/>
          <a:ln w="54720">
            <a:solidFill>
              <a:srgbClr val="000000"/>
            </a:solidFill>
            <a:prstDash val="solid"/>
          </a:ln>
        </p:spPr>
        <p:txBody>
          <a:bodyPr vert="horz" wrap="none" lIns="79597" tIns="48983" rIns="79597" bIns="48983" anchor="ctr" anchorCtr="1" compatLnSpc="0"/>
          <a:lstStyle/>
          <a:p>
            <a:pPr hangingPunct="0"/>
            <a:endParaRPr lang="en-US" sz="1225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42" name="Straight Arrow Connector 41"/>
          <p:cNvCxnSpPr>
            <a:stCxn id="13" idx="9"/>
            <a:endCxn id="12" idx="5"/>
          </p:cNvCxnSpPr>
          <p:nvPr>
            <p:custDataLst>
              <p:tags r:id="rId41"/>
            </p:custDataLst>
          </p:nvPr>
        </p:nvCxnSpPr>
        <p:spPr>
          <a:xfrm>
            <a:off x="3068634" y="2443044"/>
            <a:ext cx="86869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cxnSp>
        <p:nvCxnSpPr>
          <p:cNvPr id="43" name="Straight Arrow Connector 42"/>
          <p:cNvCxnSpPr>
            <a:stCxn id="11" idx="7"/>
            <a:endCxn id="13" idx="11"/>
          </p:cNvCxnSpPr>
          <p:nvPr>
            <p:custDataLst>
              <p:tags r:id="rId42"/>
            </p:custDataLst>
          </p:nvPr>
        </p:nvCxnSpPr>
        <p:spPr>
          <a:xfrm flipH="1">
            <a:off x="3068634" y="1354404"/>
            <a:ext cx="1957334" cy="868694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Straight Arrow Connector 43"/>
          <p:cNvCxnSpPr/>
          <p:nvPr>
            <p:custDataLst>
              <p:tags r:id="rId43"/>
            </p:custDataLst>
          </p:nvPr>
        </p:nvCxnSpPr>
        <p:spPr>
          <a:xfrm>
            <a:off x="3068627" y="1354642"/>
            <a:ext cx="1957348" cy="868708"/>
          </a:xfrm>
          <a:prstGeom prst="straightConnector1">
            <a:avLst/>
          </a:prstGeom>
          <a:noFill/>
          <a:ln w="36720">
            <a:solidFill>
              <a:srgbClr val="000000"/>
            </a:solidFill>
            <a:prstDash val="solid"/>
            <a:headEnd type="arrow"/>
          </a:ln>
        </p:spPr>
      </p:cxnSp>
      <p:sp>
        <p:nvSpPr>
          <p:cNvPr id="45" name="Rectangle 44"/>
          <p:cNvSpPr/>
          <p:nvPr>
            <p:custDataLst>
              <p:tags r:id="rId44"/>
            </p:custDataLst>
          </p:nvPr>
        </p:nvSpPr>
        <p:spPr>
          <a:xfrm>
            <a:off x="5486400" y="1543050"/>
            <a:ext cx="2976282" cy="3220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THINGS TO NOTICE:</a:t>
            </a:r>
          </a:p>
          <a:p>
            <a:pPr algn="ctr"/>
            <a:r>
              <a:rPr lang="en-US" dirty="0" smtClean="0"/>
              <a:t>(4) We now have the answer to the question “What is the shortest path to you from F?” for</a:t>
            </a:r>
            <a:r>
              <a:rPr lang="en-US" b="1" dirty="0" smtClean="0"/>
              <a:t> </a:t>
            </a:r>
            <a:r>
              <a:rPr lang="en-US" b="1" i="1" dirty="0" smtClean="0"/>
              <a:t>every single node in the graph!!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8692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12492</TotalTime>
  <Words>2870</Words>
  <Application>Microsoft Office PowerPoint</Application>
  <PresentationFormat>On-screen Show (16:9)</PresentationFormat>
  <Paragraphs>1564</Paragraphs>
  <Slides>75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9" baseType="lpstr">
      <vt:lpstr>MS PGothic</vt:lpstr>
      <vt:lpstr>MS PGothic</vt:lpstr>
      <vt:lpstr>Arial</vt:lpstr>
      <vt:lpstr>Calibri</vt:lpstr>
      <vt:lpstr>Courier New</vt:lpstr>
      <vt:lpstr>DejaVu Serif</vt:lpstr>
      <vt:lpstr>Droid Sans Fallback</vt:lpstr>
      <vt:lpstr>Lohit Hindi</vt:lpstr>
      <vt:lpstr>Purisa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Upcoming Topics</vt:lpstr>
      <vt:lpstr>Graphs</vt:lpstr>
      <vt:lpstr>Graph</vt:lpstr>
      <vt:lpstr>A Social Network</vt:lpstr>
      <vt:lpstr>Chemical Bonds</vt:lpstr>
      <vt:lpstr>PowerPoint Presentation</vt:lpstr>
      <vt:lpstr>Internet</vt:lpstr>
      <vt:lpstr>A graph is a mathematical structure for representing relationships</vt:lpstr>
      <vt:lpstr>Boggle as a graph</vt:lpstr>
      <vt:lpstr>Maze as graph</vt:lpstr>
      <vt:lpstr>Graphs</vt:lpstr>
      <vt:lpstr>Graph terminology</vt:lpstr>
      <vt:lpstr>Graph terminology</vt:lpstr>
      <vt:lpstr>Paths</vt:lpstr>
      <vt:lpstr>Reachability, connectedness</vt:lpstr>
      <vt:lpstr>Loops and cycles</vt:lpstr>
      <vt:lpstr>Weighted graphs</vt:lpstr>
      <vt:lpstr>Representing Graphs: Adjacency Matrix</vt:lpstr>
      <vt:lpstr>Representing Graphs: adjacency list</vt:lpstr>
      <vt:lpstr>Common ways of representing graphs</vt:lpstr>
      <vt:lpstr>Graphs</vt:lpstr>
      <vt:lpstr>Graphs lend themselves to fun theorems and proofs of said theorems!</vt:lpstr>
      <vt:lpstr>Eulerian graphs</vt:lpstr>
      <vt:lpstr>Eulerian graphs</vt:lpstr>
      <vt:lpstr>Our second graph theorem</vt:lpstr>
      <vt:lpstr>Breadth-First Search</vt:lpstr>
      <vt:lpstr>Breadth-First Search</vt:lpstr>
      <vt:lpstr>Breadth-First Search</vt:lpstr>
      <vt:lpstr>Breadth-First Search</vt:lpstr>
      <vt:lpstr>PowerPoint Presentation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Breadth-First Search</vt:lpstr>
      <vt:lpstr>Quick question about efficiency…</vt:lpstr>
      <vt:lpstr>Quick question about efficiency…</vt:lpstr>
      <vt:lpstr>Quick question about efficiency…</vt:lpstr>
      <vt:lpstr>Breadth-First Search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272</cp:revision>
  <dcterms:created xsi:type="dcterms:W3CDTF">2014-04-02T04:36:08Z</dcterms:created>
  <dcterms:modified xsi:type="dcterms:W3CDTF">2015-11-06T18:08:42Z</dcterms:modified>
</cp:coreProperties>
</file>