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2.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3.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notesSlides/notesSlide4.xml" ContentType="application/vnd.openxmlformats-officedocument.presentationml.notesSlide+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5.xml" ContentType="application/vnd.openxmlformats-officedocument.presentationml.notesSlide+xml"/>
  <Override PartName="/ppt/ink/ink1.xml" ContentType="application/inkml+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notesSlides/notesSlide6.xml" ContentType="application/vnd.openxmlformats-officedocument.presentationml.notesSlide+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notesSlides/notesSlide7.xml" ContentType="application/vnd.openxmlformats-officedocument.presentationml.notesSlide+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notesSlides/notesSlide8.xml" ContentType="application/vnd.openxmlformats-officedocument.presentationml.notesSlide+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notesSlides/notesSlide9.xml" ContentType="application/vnd.openxmlformats-officedocument.presentationml.notesSlide+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10.xml" ContentType="application/vnd.openxmlformats-officedocument.presentationml.notesSlid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notesSlides/notesSlide11.xml" ContentType="application/vnd.openxmlformats-officedocument.presentationml.notesSlide+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notesSlides/notesSlide12.xml" ContentType="application/vnd.openxmlformats-officedocument.presentationml.notesSlide+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notesSlides/notesSlide13.xml" ContentType="application/vnd.openxmlformats-officedocument.presentationml.notesSlide+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notesSlides/notesSlide14.xml" ContentType="application/vnd.openxmlformats-officedocument.presentationml.notesSlide+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notesSlides/notesSlide15.xml" ContentType="application/vnd.openxmlformats-officedocument.presentationml.notesSlide+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notesSlides/notesSlide16.xml" ContentType="application/vnd.openxmlformats-officedocument.presentationml.notesSlide+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notesSlides/notesSlide17.xml" ContentType="application/vnd.openxmlformats-officedocument.presentationml.notesSlide+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notesSlides/notesSlide18.xml" ContentType="application/vnd.openxmlformats-officedocument.presentationml.notesSlide+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notesSlides/notesSlide19.xml" ContentType="application/vnd.openxmlformats-officedocument.presentationml.notesSlide+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notesSlides/notesSlide20.xml" ContentType="application/vnd.openxmlformats-officedocument.presentationml.notesSlide+xml"/>
  <Override PartName="/ppt/tags/tag879.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notesSlides/notesSlide21.xml" ContentType="application/vnd.openxmlformats-officedocument.presentationml.notesSlide+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notesSlides/notesSlide22.xml" ContentType="application/vnd.openxmlformats-officedocument.presentationml.notesSlide+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notesSlides/notesSlide23.xml" ContentType="application/vnd.openxmlformats-officedocument.presentationml.notesSlide+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53.xml" ContentType="application/vnd.openxmlformats-officedocument.presentationml.tags+xml"/>
  <Override PartName="/ppt/tags/tag1054.xml" ContentType="application/vnd.openxmlformats-officedocument.presentationml.tags+xml"/>
  <Override PartName="/ppt/tags/tag1055.xml" ContentType="application/vnd.openxmlformats-officedocument.presentationml.tags+xml"/>
  <Override PartName="/ppt/notesSlides/notesSlide24.xml" ContentType="application/vnd.openxmlformats-officedocument.presentationml.notesSlide+xml"/>
  <Override PartName="/ppt/tags/tag1056.xml" ContentType="application/vnd.openxmlformats-officedocument.presentationml.tags+xml"/>
  <Override PartName="/ppt/tags/tag1057.xml" ContentType="application/vnd.openxmlformats-officedocument.presentationml.tags+xml"/>
  <Override PartName="/ppt/tags/tag1058.xml" ContentType="application/vnd.openxmlformats-officedocument.presentationml.tags+xml"/>
  <Override PartName="/ppt/tags/tag1059.xml" ContentType="application/vnd.openxmlformats-officedocument.presentationml.tags+xml"/>
  <Override PartName="/ppt/tags/tag1060.xml" ContentType="application/vnd.openxmlformats-officedocument.presentationml.tags+xml"/>
  <Override PartName="/ppt/tags/tag1061.xml" ContentType="application/vnd.openxmlformats-officedocument.presentationml.tags+xml"/>
  <Override PartName="/ppt/tags/tag1062.xml" ContentType="application/vnd.openxmlformats-officedocument.presentationml.tags+xml"/>
  <Override PartName="/ppt/tags/tag1063.xml" ContentType="application/vnd.openxmlformats-officedocument.presentationml.tags+xml"/>
  <Override PartName="/ppt/tags/tag1064.xml" ContentType="application/vnd.openxmlformats-officedocument.presentationml.tags+xml"/>
  <Override PartName="/ppt/ink/ink2.xml" ContentType="application/inkml+xml"/>
  <Override PartName="/ppt/tags/tag1065.xml" ContentType="application/vnd.openxmlformats-officedocument.presentationml.tags+xml"/>
  <Override PartName="/ppt/tags/tag1066.xml" ContentType="application/vnd.openxmlformats-officedocument.presentationml.tags+xml"/>
  <Override PartName="/ppt/tags/tag1067.xml" ContentType="application/vnd.openxmlformats-officedocument.presentationml.tags+xml"/>
  <Override PartName="/ppt/tags/tag1068.xml" ContentType="application/vnd.openxmlformats-officedocument.presentationml.tags+xml"/>
  <Override PartName="/ppt/tags/tag1069.xml" ContentType="application/vnd.openxmlformats-officedocument.presentationml.tags+xml"/>
  <Override PartName="/ppt/tags/tag1070.xml" ContentType="application/vnd.openxmlformats-officedocument.presentationml.tags+xml"/>
  <Override PartName="/ppt/tags/tag1071.xml" ContentType="application/vnd.openxmlformats-officedocument.presentationml.tags+xml"/>
  <Override PartName="/ppt/tags/tag1072.xml" ContentType="application/vnd.openxmlformats-officedocument.presentationml.tags+xml"/>
  <Override PartName="/ppt/tags/tag1073.xml" ContentType="application/vnd.openxmlformats-officedocument.presentationml.tags+xml"/>
  <Override PartName="/ppt/tags/tag1074.xml" ContentType="application/vnd.openxmlformats-officedocument.presentationml.tags+xml"/>
  <Override PartName="/ppt/tags/tag1075.xml" ContentType="application/vnd.openxmlformats-officedocument.presentationml.tags+xml"/>
  <Override PartName="/ppt/tags/tag1076.xml" ContentType="application/vnd.openxmlformats-officedocument.presentationml.tags+xml"/>
  <Override PartName="/ppt/tags/tag1077.xml" ContentType="application/vnd.openxmlformats-officedocument.presentationml.tags+xml"/>
  <Override PartName="/ppt/tags/tag1078.xml" ContentType="application/vnd.openxmlformats-officedocument.presentationml.tags+xml"/>
  <Override PartName="/ppt/tags/tag1079.xml" ContentType="application/vnd.openxmlformats-officedocument.presentationml.tags+xml"/>
  <Override PartName="/ppt/tags/tag1080.xml" ContentType="application/vnd.openxmlformats-officedocument.presentationml.tags+xml"/>
  <Override PartName="/ppt/tags/tag1081.xml" ContentType="application/vnd.openxmlformats-officedocument.presentationml.tags+xml"/>
  <Override PartName="/ppt/tags/tag1082.xml" ContentType="application/vnd.openxmlformats-officedocument.presentationml.tags+xml"/>
  <Override PartName="/ppt/tags/tag1083.xml" ContentType="application/vnd.openxmlformats-officedocument.presentationml.tags+xml"/>
  <Override PartName="/ppt/tags/tag1084.xml" ContentType="application/vnd.openxmlformats-officedocument.presentationml.tags+xml"/>
  <Override PartName="/ppt/tags/tag1085.xml" ContentType="application/vnd.openxmlformats-officedocument.presentationml.tags+xml"/>
  <Override PartName="/ppt/tags/tag1086.xml" ContentType="application/vnd.openxmlformats-officedocument.presentationml.tags+xml"/>
  <Override PartName="/ppt/tags/tag1087.xml" ContentType="application/vnd.openxmlformats-officedocument.presentationml.tags+xml"/>
  <Override PartName="/ppt/tags/tag1088.xml" ContentType="application/vnd.openxmlformats-officedocument.presentationml.tags+xml"/>
  <Override PartName="/ppt/tags/tag1089.xml" ContentType="application/vnd.openxmlformats-officedocument.presentationml.tags+xml"/>
  <Override PartName="/ppt/tags/tag1090.xml" ContentType="application/vnd.openxmlformats-officedocument.presentationml.tags+xml"/>
  <Override PartName="/ppt/tags/tag1091.xml" ContentType="application/vnd.openxmlformats-officedocument.presentationml.tags+xml"/>
  <Override PartName="/ppt/tags/tag1092.xml" ContentType="application/vnd.openxmlformats-officedocument.presentationml.tags+xml"/>
  <Override PartName="/ppt/tags/tag1093.xml" ContentType="application/vnd.openxmlformats-officedocument.presentationml.tags+xml"/>
  <Override PartName="/ppt/tags/tag1094.xml" ContentType="application/vnd.openxmlformats-officedocument.presentationml.tags+xml"/>
  <Override PartName="/ppt/tags/tag1095.xml" ContentType="application/vnd.openxmlformats-officedocument.presentationml.tags+xml"/>
  <Override PartName="/ppt/tags/tag1096.xml" ContentType="application/vnd.openxmlformats-officedocument.presentationml.tags+xml"/>
  <Override PartName="/ppt/tags/tag1097.xml" ContentType="application/vnd.openxmlformats-officedocument.presentationml.tags+xml"/>
  <Override PartName="/ppt/tags/tag1098.xml" ContentType="application/vnd.openxmlformats-officedocument.presentationml.tags+xml"/>
  <Override PartName="/ppt/tags/tag1099.xml" ContentType="application/vnd.openxmlformats-officedocument.presentationml.tags+xml"/>
  <Override PartName="/ppt/tags/tag1100.xml" ContentType="application/vnd.openxmlformats-officedocument.presentationml.tags+xml"/>
  <Override PartName="/ppt/tags/tag1101.xml" ContentType="application/vnd.openxmlformats-officedocument.presentationml.tags+xml"/>
  <Override PartName="/ppt/tags/tag1102.xml" ContentType="application/vnd.openxmlformats-officedocument.presentationml.tags+xml"/>
  <Override PartName="/ppt/tags/tag1103.xml" ContentType="application/vnd.openxmlformats-officedocument.presentationml.tags+xml"/>
  <Override PartName="/ppt/tags/tag1104.xml" ContentType="application/vnd.openxmlformats-officedocument.presentationml.tags+xml"/>
  <Override PartName="/ppt/tags/tag1105.xml" ContentType="application/vnd.openxmlformats-officedocument.presentationml.tags+xml"/>
  <Override PartName="/ppt/tags/tag1106.xml" ContentType="application/vnd.openxmlformats-officedocument.presentationml.tags+xml"/>
  <Override PartName="/ppt/tags/tag1107.xml" ContentType="application/vnd.openxmlformats-officedocument.presentationml.tags+xml"/>
  <Override PartName="/ppt/tags/tag1108.xml" ContentType="application/vnd.openxmlformats-officedocument.presentationml.tags+xml"/>
  <Override PartName="/ppt/notesSlides/notesSlide25.xml" ContentType="application/vnd.openxmlformats-officedocument.presentationml.notesSlide+xml"/>
  <Override PartName="/ppt/tags/tag1109.xml" ContentType="application/vnd.openxmlformats-officedocument.presentationml.tags+xml"/>
  <Override PartName="/ppt/tags/tag1110.xml" ContentType="application/vnd.openxmlformats-officedocument.presentationml.tags+xml"/>
  <Override PartName="/ppt/tags/tag1111.xml" ContentType="application/vnd.openxmlformats-officedocument.presentationml.tags+xml"/>
  <Override PartName="/ppt/tags/tag1112.xml" ContentType="application/vnd.openxmlformats-officedocument.presentationml.tags+xml"/>
  <Override PartName="/ppt/tags/tag1113.xml" ContentType="application/vnd.openxmlformats-officedocument.presentationml.tags+xml"/>
  <Override PartName="/ppt/tags/tag1114.xml" ContentType="application/vnd.openxmlformats-officedocument.presentationml.tags+xml"/>
  <Override PartName="/ppt/tags/tag1115.xml" ContentType="application/vnd.openxmlformats-officedocument.presentationml.tags+xml"/>
  <Override PartName="/ppt/tags/tag1116.xml" ContentType="application/vnd.openxmlformats-officedocument.presentationml.tags+xml"/>
  <Override PartName="/ppt/ink/ink3.xml" ContentType="application/inkml+xml"/>
  <Override PartName="/ppt/tags/tag1117.xml" ContentType="application/vnd.openxmlformats-officedocument.presentationml.tags+xml"/>
  <Override PartName="/ppt/tags/tag1118.xml" ContentType="application/vnd.openxmlformats-officedocument.presentationml.tags+xml"/>
  <Override PartName="/ppt/ink/ink4.xml" ContentType="application/inkml+xml"/>
  <Override PartName="/ppt/tags/tag1119.xml" ContentType="application/vnd.openxmlformats-officedocument.presentationml.tags+xml"/>
  <Override PartName="/ppt/tags/tag1120.xml" ContentType="application/vnd.openxmlformats-officedocument.presentationml.tags+xml"/>
  <Override PartName="/ppt/tags/tag1121.xml" ContentType="application/vnd.openxmlformats-officedocument.presentationml.tags+xml"/>
  <Override PartName="/ppt/notesSlides/notesSlide26.xml" ContentType="application/vnd.openxmlformats-officedocument.presentationml.notesSlide+xml"/>
  <Override PartName="/ppt/tags/tag1122.xml" ContentType="application/vnd.openxmlformats-officedocument.presentationml.tags+xml"/>
  <Override PartName="/ppt/tags/tag1123.xml" ContentType="application/vnd.openxmlformats-officedocument.presentationml.tags+xml"/>
  <Override PartName="/ppt/tags/tag1124.xml" ContentType="application/vnd.openxmlformats-officedocument.presentationml.tags+xml"/>
  <Override PartName="/ppt/tags/tag1125.xml" ContentType="application/vnd.openxmlformats-officedocument.presentationml.tags+xml"/>
  <Override PartName="/ppt/tags/tag1126.xml" ContentType="application/vnd.openxmlformats-officedocument.presentationml.tags+xml"/>
  <Override PartName="/ppt/tags/tag1127.xml" ContentType="application/vnd.openxmlformats-officedocument.presentationml.tags+xml"/>
  <Override PartName="/ppt/tags/tag1128.xml" ContentType="application/vnd.openxmlformats-officedocument.presentationml.tags+xml"/>
  <Override PartName="/ppt/tags/tag1129.xml" ContentType="application/vnd.openxmlformats-officedocument.presentationml.tags+xml"/>
  <Override PartName="/ppt/tags/tag1130.xml" ContentType="application/vnd.openxmlformats-officedocument.presentationml.tags+xml"/>
  <Override PartName="/ppt/tags/tag1131.xml" ContentType="application/vnd.openxmlformats-officedocument.presentationml.tags+xml"/>
  <Override PartName="/ppt/tags/tag1132.xml" ContentType="application/vnd.openxmlformats-officedocument.presentationml.tags+xml"/>
  <Override PartName="/ppt/tags/tag1133.xml" ContentType="application/vnd.openxmlformats-officedocument.presentationml.tags+xml"/>
  <Override PartName="/ppt/tags/tag1134.xml" ContentType="application/vnd.openxmlformats-officedocument.presentationml.tags+xml"/>
  <Override PartName="/ppt/tags/tag1135.xml" ContentType="application/vnd.openxmlformats-officedocument.presentationml.tags+xml"/>
  <Override PartName="/ppt/tags/tag1136.xml" ContentType="application/vnd.openxmlformats-officedocument.presentationml.tags+xml"/>
  <Override PartName="/ppt/tags/tag1137.xml" ContentType="application/vnd.openxmlformats-officedocument.presentationml.tags+xml"/>
  <Override PartName="/ppt/tags/tag1138.xml" ContentType="application/vnd.openxmlformats-officedocument.presentationml.tags+xml"/>
  <Override PartName="/ppt/tags/tag1139.xml" ContentType="application/vnd.openxmlformats-officedocument.presentationml.tags+xml"/>
  <Override PartName="/ppt/tags/tag1140.xml" ContentType="application/vnd.openxmlformats-officedocument.presentationml.tags+xml"/>
  <Override PartName="/ppt/tags/tag1141.xml" ContentType="application/vnd.openxmlformats-officedocument.presentationml.tags+xml"/>
  <Override PartName="/ppt/tags/tag1142.xml" ContentType="application/vnd.openxmlformats-officedocument.presentationml.tags+xml"/>
  <Override PartName="/ppt/tags/tag1143.xml" ContentType="application/vnd.openxmlformats-officedocument.presentationml.tags+xml"/>
  <Override PartName="/ppt/tags/tag1144.xml" ContentType="application/vnd.openxmlformats-officedocument.presentationml.tags+xml"/>
  <Override PartName="/ppt/tags/tag1145.xml" ContentType="application/vnd.openxmlformats-officedocument.presentationml.tags+xml"/>
  <Override PartName="/ppt/tags/tag1146.xml" ContentType="application/vnd.openxmlformats-officedocument.presentationml.tags+xml"/>
  <Override PartName="/ppt/tags/tag1147.xml" ContentType="application/vnd.openxmlformats-officedocument.presentationml.tags+xml"/>
  <Override PartName="/ppt/tags/tag1148.xml" ContentType="application/vnd.openxmlformats-officedocument.presentationml.tags+xml"/>
  <Override PartName="/ppt/tags/tag1149.xml" ContentType="application/vnd.openxmlformats-officedocument.presentationml.tags+xml"/>
  <Override PartName="/ppt/tags/tag1150.xml" ContentType="application/vnd.openxmlformats-officedocument.presentationml.tags+xml"/>
  <Override PartName="/ppt/tags/tag1151.xml" ContentType="application/vnd.openxmlformats-officedocument.presentationml.tags+xml"/>
  <Override PartName="/ppt/tags/tag1152.xml" ContentType="application/vnd.openxmlformats-officedocument.presentationml.tags+xml"/>
  <Override PartName="/ppt/tags/tag1153.xml" ContentType="application/vnd.openxmlformats-officedocument.presentationml.tags+xml"/>
  <Override PartName="/ppt/tags/tag1154.xml" ContentType="application/vnd.openxmlformats-officedocument.presentationml.tags+xml"/>
  <Override PartName="/ppt/tags/tag1155.xml" ContentType="application/vnd.openxmlformats-officedocument.presentationml.tags+xml"/>
  <Override PartName="/ppt/tags/tag1156.xml" ContentType="application/vnd.openxmlformats-officedocument.presentationml.tags+xml"/>
  <Override PartName="/ppt/tags/tag1157.xml" ContentType="application/vnd.openxmlformats-officedocument.presentationml.tags+xml"/>
  <Override PartName="/ppt/tags/tag1158.xml" ContentType="application/vnd.openxmlformats-officedocument.presentationml.tags+xml"/>
  <Override PartName="/ppt/tags/tag1159.xml" ContentType="application/vnd.openxmlformats-officedocument.presentationml.tags+xml"/>
  <Override PartName="/ppt/tags/tag1160.xml" ContentType="application/vnd.openxmlformats-officedocument.presentationml.tags+xml"/>
  <Override PartName="/ppt/tags/tag1161.xml" ContentType="application/vnd.openxmlformats-officedocument.presentationml.tags+xml"/>
  <Override PartName="/ppt/tags/tag1162.xml" ContentType="application/vnd.openxmlformats-officedocument.presentationml.tags+xml"/>
  <Override PartName="/ppt/tags/tag1163.xml" ContentType="application/vnd.openxmlformats-officedocument.presentationml.tags+xml"/>
  <Override PartName="/ppt/tags/tag1164.xml" ContentType="application/vnd.openxmlformats-officedocument.presentationml.tags+xml"/>
  <Override PartName="/ppt/tags/tag1165.xml" ContentType="application/vnd.openxmlformats-officedocument.presentationml.tags+xml"/>
  <Override PartName="/ppt/notesSlides/notesSlide27.xml" ContentType="application/vnd.openxmlformats-officedocument.presentationml.notesSlide+xml"/>
  <Override PartName="/ppt/ink/ink5.xml" ContentType="application/inkml+xml"/>
  <Override PartName="/ppt/tags/tag1166.xml" ContentType="application/vnd.openxmlformats-officedocument.presentationml.tags+xml"/>
  <Override PartName="/ppt/tags/tag1167.xml" ContentType="application/vnd.openxmlformats-officedocument.presentationml.tags+xml"/>
  <Override PartName="/ppt/tags/tag1168.xml" ContentType="application/vnd.openxmlformats-officedocument.presentationml.tags+xml"/>
  <Override PartName="/ppt/tags/tag1169.xml" ContentType="application/vnd.openxmlformats-officedocument.presentationml.tags+xml"/>
  <Override PartName="/ppt/notesSlides/notesSlide28.xml" ContentType="application/vnd.openxmlformats-officedocument.presentationml.notesSlide+xml"/>
  <Override PartName="/ppt/ink/ink6.xml" ContentType="application/inkml+xml"/>
  <Override PartName="/ppt/tags/tag1170.xml" ContentType="application/vnd.openxmlformats-officedocument.presentationml.tags+xml"/>
  <Override PartName="/ppt/tags/tag1171.xml" ContentType="application/vnd.openxmlformats-officedocument.presentationml.tags+xml"/>
  <Override PartName="/ppt/tags/tag1172.xml" ContentType="application/vnd.openxmlformats-officedocument.presentationml.tags+xml"/>
  <Override PartName="/ppt/tags/tag1173.xml" ContentType="application/vnd.openxmlformats-officedocument.presentationml.tags+xml"/>
  <Override PartName="/ppt/tags/tag1174.xml" ContentType="application/vnd.openxmlformats-officedocument.presentationml.tags+xml"/>
  <Override PartName="/ppt/tags/tag1175.xml" ContentType="application/vnd.openxmlformats-officedocument.presentationml.tags+xml"/>
  <Override PartName="/ppt/tags/tag1176.xml" ContentType="application/vnd.openxmlformats-officedocument.presentationml.tags+xml"/>
  <Override PartName="/ppt/tags/tag1177.xml" ContentType="application/vnd.openxmlformats-officedocument.presentationml.tags+xml"/>
  <Override PartName="/ppt/tags/tag1178.xml" ContentType="application/vnd.openxmlformats-officedocument.presentationml.tags+xml"/>
  <Override PartName="/ppt/tags/tag1179.xml" ContentType="application/vnd.openxmlformats-officedocument.presentationml.tags+xml"/>
  <Override PartName="/ppt/tags/tag1180.xml" ContentType="application/vnd.openxmlformats-officedocument.presentationml.tags+xml"/>
  <Override PartName="/ppt/tags/tag1181.xml" ContentType="application/vnd.openxmlformats-officedocument.presentationml.tags+xml"/>
  <Override PartName="/ppt/tags/tag1182.xml" ContentType="application/vnd.openxmlformats-officedocument.presentationml.tags+xml"/>
  <Override PartName="/ppt/tags/tag1183.xml" ContentType="application/vnd.openxmlformats-officedocument.presentationml.tags+xml"/>
  <Override PartName="/ppt/tags/tag1184.xml" ContentType="application/vnd.openxmlformats-officedocument.presentationml.tags+xml"/>
  <Override PartName="/ppt/tags/tag1185.xml" ContentType="application/vnd.openxmlformats-officedocument.presentationml.tags+xml"/>
  <Override PartName="/ppt/tags/tag1186.xml" ContentType="application/vnd.openxmlformats-officedocument.presentationml.tags+xml"/>
  <Override PartName="/ppt/tags/tag1187.xml" ContentType="application/vnd.openxmlformats-officedocument.presentationml.tags+xml"/>
  <Override PartName="/ppt/tags/tag1188.xml" ContentType="application/vnd.openxmlformats-officedocument.presentationml.tags+xml"/>
  <Override PartName="/ppt/tags/tag1189.xml" ContentType="application/vnd.openxmlformats-officedocument.presentationml.tags+xml"/>
  <Override PartName="/ppt/tags/tag1190.xml" ContentType="application/vnd.openxmlformats-officedocument.presentationml.tags+xml"/>
  <Override PartName="/ppt/tags/tag1191.xml" ContentType="application/vnd.openxmlformats-officedocument.presentationml.tags+xml"/>
  <Override PartName="/ppt/tags/tag1192.xml" ContentType="application/vnd.openxmlformats-officedocument.presentationml.tags+xml"/>
  <Override PartName="/ppt/tags/tag1193.xml" ContentType="application/vnd.openxmlformats-officedocument.presentationml.tags+xml"/>
  <Override PartName="/ppt/tags/tag1194.xml" ContentType="application/vnd.openxmlformats-officedocument.presentationml.tags+xml"/>
  <Override PartName="/ppt/tags/tag1195.xml" ContentType="application/vnd.openxmlformats-officedocument.presentationml.tags+xml"/>
  <Override PartName="/ppt/tags/tag1196.xml" ContentType="application/vnd.openxmlformats-officedocument.presentationml.tags+xml"/>
  <Override PartName="/ppt/tags/tag1197.xml" ContentType="application/vnd.openxmlformats-officedocument.presentationml.tags+xml"/>
  <Override PartName="/ppt/tags/tag1198.xml" ContentType="application/vnd.openxmlformats-officedocument.presentationml.tags+xml"/>
  <Override PartName="/ppt/tags/tag1199.xml" ContentType="application/vnd.openxmlformats-officedocument.presentationml.tags+xml"/>
  <Override PartName="/ppt/tags/tag1200.xml" ContentType="application/vnd.openxmlformats-officedocument.presentationml.tags+xml"/>
  <Override PartName="/ppt/tags/tag1201.xml" ContentType="application/vnd.openxmlformats-officedocument.presentationml.tags+xml"/>
  <Override PartName="/ppt/tags/tag1202.xml" ContentType="application/vnd.openxmlformats-officedocument.presentationml.tags+xml"/>
  <Override PartName="/ppt/tags/tag1203.xml" ContentType="application/vnd.openxmlformats-officedocument.presentationml.tags+xml"/>
  <Override PartName="/ppt/tags/tag1204.xml" ContentType="application/vnd.openxmlformats-officedocument.presentationml.tags+xml"/>
  <Override PartName="/ppt/tags/tag1205.xml" ContentType="application/vnd.openxmlformats-officedocument.presentationml.tags+xml"/>
  <Override PartName="/ppt/tags/tag1206.xml" ContentType="application/vnd.openxmlformats-officedocument.presentationml.tags+xml"/>
  <Override PartName="/ppt/tags/tag1207.xml" ContentType="application/vnd.openxmlformats-officedocument.presentationml.tags+xml"/>
  <Override PartName="/ppt/tags/tag1208.xml" ContentType="application/vnd.openxmlformats-officedocument.presentationml.tags+xml"/>
  <Override PartName="/ppt/tags/tag1209.xml" ContentType="application/vnd.openxmlformats-officedocument.presentationml.tags+xml"/>
  <Override PartName="/ppt/tags/tag1210.xml" ContentType="application/vnd.openxmlformats-officedocument.presentationml.tags+xml"/>
  <Override PartName="/ppt/tags/tag1211.xml" ContentType="application/vnd.openxmlformats-officedocument.presentationml.tags+xml"/>
  <Override PartName="/ppt/tags/tag1212.xml" ContentType="application/vnd.openxmlformats-officedocument.presentationml.tags+xml"/>
  <Override PartName="/ppt/tags/tag1213.xml" ContentType="application/vnd.openxmlformats-officedocument.presentationml.tags+xml"/>
  <Override PartName="/ppt/tags/tag1214.xml" ContentType="application/vnd.openxmlformats-officedocument.presentationml.tags+xml"/>
  <Override PartName="/ppt/notesSlides/notesSlide29.xml" ContentType="application/vnd.openxmlformats-officedocument.presentationml.notesSlide+xml"/>
  <Override PartName="/ppt/tags/tag1215.xml" ContentType="application/vnd.openxmlformats-officedocument.presentationml.tags+xml"/>
  <Override PartName="/ppt/tags/tag1216.xml" ContentType="application/vnd.openxmlformats-officedocument.presentationml.tags+xml"/>
  <Override PartName="/ppt/tags/tag1217.xml" ContentType="application/vnd.openxmlformats-officedocument.presentationml.tags+xml"/>
  <Override PartName="/ppt/tags/tag1218.xml" ContentType="application/vnd.openxmlformats-officedocument.presentationml.tags+xml"/>
  <Override PartName="/ppt/tags/tag1219.xml" ContentType="application/vnd.openxmlformats-officedocument.presentationml.tags+xml"/>
  <Override PartName="/ppt/tags/tag1220.xml" ContentType="application/vnd.openxmlformats-officedocument.presentationml.tags+xml"/>
  <Override PartName="/ppt/tags/tag1221.xml" ContentType="application/vnd.openxmlformats-officedocument.presentationml.tags+xml"/>
  <Override PartName="/ppt/tags/tag1222.xml" ContentType="application/vnd.openxmlformats-officedocument.presentationml.tags+xml"/>
  <Override PartName="/ppt/tags/tag1223.xml" ContentType="application/vnd.openxmlformats-officedocument.presentationml.tags+xml"/>
  <Override PartName="/ppt/tags/tag1224.xml" ContentType="application/vnd.openxmlformats-officedocument.presentationml.tags+xml"/>
  <Override PartName="/ppt/tags/tag1225.xml" ContentType="application/vnd.openxmlformats-officedocument.presentationml.tags+xml"/>
  <Override PartName="/ppt/tags/tag1226.xml" ContentType="application/vnd.openxmlformats-officedocument.presentationml.tags+xml"/>
  <Override PartName="/ppt/tags/tag1227.xml" ContentType="application/vnd.openxmlformats-officedocument.presentationml.tags+xml"/>
  <Override PartName="/ppt/tags/tag1228.xml" ContentType="application/vnd.openxmlformats-officedocument.presentationml.tags+xml"/>
  <Override PartName="/ppt/tags/tag1229.xml" ContentType="application/vnd.openxmlformats-officedocument.presentationml.tags+xml"/>
  <Override PartName="/ppt/tags/tag1230.xml" ContentType="application/vnd.openxmlformats-officedocument.presentationml.tags+xml"/>
  <Override PartName="/ppt/tags/tag1231.xml" ContentType="application/vnd.openxmlformats-officedocument.presentationml.tags+xml"/>
  <Override PartName="/ppt/tags/tag1232.xml" ContentType="application/vnd.openxmlformats-officedocument.presentationml.tags+xml"/>
  <Override PartName="/ppt/tags/tag1233.xml" ContentType="application/vnd.openxmlformats-officedocument.presentationml.tags+xml"/>
  <Override PartName="/ppt/tags/tag1234.xml" ContentType="application/vnd.openxmlformats-officedocument.presentationml.tags+xml"/>
  <Override PartName="/ppt/tags/tag1235.xml" ContentType="application/vnd.openxmlformats-officedocument.presentationml.tags+xml"/>
  <Override PartName="/ppt/tags/tag1236.xml" ContentType="application/vnd.openxmlformats-officedocument.presentationml.tags+xml"/>
  <Override PartName="/ppt/tags/tag1237.xml" ContentType="application/vnd.openxmlformats-officedocument.presentationml.tags+xml"/>
  <Override PartName="/ppt/tags/tag1238.xml" ContentType="application/vnd.openxmlformats-officedocument.presentationml.tags+xml"/>
  <Override PartName="/ppt/tags/tag1239.xml" ContentType="application/vnd.openxmlformats-officedocument.presentationml.tags+xml"/>
  <Override PartName="/ppt/tags/tag1240.xml" ContentType="application/vnd.openxmlformats-officedocument.presentationml.tags+xml"/>
  <Override PartName="/ppt/tags/tag1241.xml" ContentType="application/vnd.openxmlformats-officedocument.presentationml.tags+xml"/>
  <Override PartName="/ppt/tags/tag1242.xml" ContentType="application/vnd.openxmlformats-officedocument.presentationml.tags+xml"/>
  <Override PartName="/ppt/tags/tag1243.xml" ContentType="application/vnd.openxmlformats-officedocument.presentationml.tags+xml"/>
  <Override PartName="/ppt/tags/tag1244.xml" ContentType="application/vnd.openxmlformats-officedocument.presentationml.tags+xml"/>
  <Override PartName="/ppt/tags/tag1245.xml" ContentType="application/vnd.openxmlformats-officedocument.presentationml.tags+xml"/>
  <Override PartName="/ppt/tags/tag1246.xml" ContentType="application/vnd.openxmlformats-officedocument.presentationml.tags+xml"/>
  <Override PartName="/ppt/tags/tag1247.xml" ContentType="application/vnd.openxmlformats-officedocument.presentationml.tags+xml"/>
  <Override PartName="/ppt/tags/tag1248.xml" ContentType="application/vnd.openxmlformats-officedocument.presentationml.tags+xml"/>
  <Override PartName="/ppt/tags/tag1249.xml" ContentType="application/vnd.openxmlformats-officedocument.presentationml.tags+xml"/>
  <Override PartName="/ppt/tags/tag1250.xml" ContentType="application/vnd.openxmlformats-officedocument.presentationml.tags+xml"/>
  <Override PartName="/ppt/tags/tag1251.xml" ContentType="application/vnd.openxmlformats-officedocument.presentationml.tags+xml"/>
  <Override PartName="/ppt/tags/tag1252.xml" ContentType="application/vnd.openxmlformats-officedocument.presentationml.tags+xml"/>
  <Override PartName="/ppt/tags/tag1253.xml" ContentType="application/vnd.openxmlformats-officedocument.presentationml.tags+xml"/>
  <Override PartName="/ppt/tags/tag1254.xml" ContentType="application/vnd.openxmlformats-officedocument.presentationml.tags+xml"/>
  <Override PartName="/ppt/tags/tag1255.xml" ContentType="application/vnd.openxmlformats-officedocument.presentationml.tags+xml"/>
  <Override PartName="/ppt/tags/tag1256.xml" ContentType="application/vnd.openxmlformats-officedocument.presentationml.tags+xml"/>
  <Override PartName="/ppt/tags/tag1257.xml" ContentType="application/vnd.openxmlformats-officedocument.presentationml.tags+xml"/>
  <Override PartName="/ppt/tags/tag1258.xml" ContentType="application/vnd.openxmlformats-officedocument.presentationml.tags+xml"/>
  <Override PartName="/ppt/tags/tag1259.xml" ContentType="application/vnd.openxmlformats-officedocument.presentationml.tags+xml"/>
  <Override PartName="/ppt/tags/tag1260.xml" ContentType="application/vnd.openxmlformats-officedocument.presentationml.tags+xml"/>
  <Override PartName="/ppt/notesSlides/notesSlide30.xml" ContentType="application/vnd.openxmlformats-officedocument.presentationml.notesSlide+xml"/>
  <Override PartName="/ppt/tags/tag1261.xml" ContentType="application/vnd.openxmlformats-officedocument.presentationml.tags+xml"/>
  <Override PartName="/ppt/tags/tag1262.xml" ContentType="application/vnd.openxmlformats-officedocument.presentationml.tags+xml"/>
  <Override PartName="/ppt/tags/tag1263.xml" ContentType="application/vnd.openxmlformats-officedocument.presentationml.tags+xml"/>
  <Override PartName="/ppt/tags/tag1264.xml" ContentType="application/vnd.openxmlformats-officedocument.presentationml.tags+xml"/>
  <Override PartName="/ppt/tags/tag1265.xml" ContentType="application/vnd.openxmlformats-officedocument.presentationml.tags+xml"/>
  <Override PartName="/ppt/tags/tag1266.xml" ContentType="application/vnd.openxmlformats-officedocument.presentationml.tags+xml"/>
  <Override PartName="/ppt/tags/tag1267.xml" ContentType="application/vnd.openxmlformats-officedocument.presentationml.tags+xml"/>
  <Override PartName="/ppt/tags/tag1268.xml" ContentType="application/vnd.openxmlformats-officedocument.presentationml.tags+xml"/>
  <Override PartName="/ppt/tags/tag1269.xml" ContentType="application/vnd.openxmlformats-officedocument.presentationml.tags+xml"/>
  <Override PartName="/ppt/tags/tag1270.xml" ContentType="application/vnd.openxmlformats-officedocument.presentationml.tags+xml"/>
  <Override PartName="/ppt/tags/tag1271.xml" ContentType="application/vnd.openxmlformats-officedocument.presentationml.tags+xml"/>
  <Override PartName="/ppt/tags/tag1272.xml" ContentType="application/vnd.openxmlformats-officedocument.presentationml.tags+xml"/>
  <Override PartName="/ppt/tags/tag1273.xml" ContentType="application/vnd.openxmlformats-officedocument.presentationml.tags+xml"/>
  <Override PartName="/ppt/tags/tag1274.xml" ContentType="application/vnd.openxmlformats-officedocument.presentationml.tags+xml"/>
  <Override PartName="/ppt/tags/tag1275.xml" ContentType="application/vnd.openxmlformats-officedocument.presentationml.tags+xml"/>
  <Override PartName="/ppt/tags/tag1276.xml" ContentType="application/vnd.openxmlformats-officedocument.presentationml.tags+xml"/>
  <Override PartName="/ppt/tags/tag1277.xml" ContentType="application/vnd.openxmlformats-officedocument.presentationml.tags+xml"/>
  <Override PartName="/ppt/tags/tag1278.xml" ContentType="application/vnd.openxmlformats-officedocument.presentationml.tags+xml"/>
  <Override PartName="/ppt/tags/tag1279.xml" ContentType="application/vnd.openxmlformats-officedocument.presentationml.tags+xml"/>
  <Override PartName="/ppt/tags/tag1280.xml" ContentType="application/vnd.openxmlformats-officedocument.presentationml.tags+xml"/>
  <Override PartName="/ppt/tags/tag1281.xml" ContentType="application/vnd.openxmlformats-officedocument.presentationml.tags+xml"/>
  <Override PartName="/ppt/tags/tag1282.xml" ContentType="application/vnd.openxmlformats-officedocument.presentationml.tags+xml"/>
  <Override PartName="/ppt/tags/tag1283.xml" ContentType="application/vnd.openxmlformats-officedocument.presentationml.tags+xml"/>
  <Override PartName="/ppt/tags/tag1284.xml" ContentType="application/vnd.openxmlformats-officedocument.presentationml.tags+xml"/>
  <Override PartName="/ppt/tags/tag1285.xml" ContentType="application/vnd.openxmlformats-officedocument.presentationml.tags+xml"/>
  <Override PartName="/ppt/tags/tag1286.xml" ContentType="application/vnd.openxmlformats-officedocument.presentationml.tags+xml"/>
  <Override PartName="/ppt/tags/tag1287.xml" ContentType="application/vnd.openxmlformats-officedocument.presentationml.tags+xml"/>
  <Override PartName="/ppt/tags/tag1288.xml" ContentType="application/vnd.openxmlformats-officedocument.presentationml.tags+xml"/>
  <Override PartName="/ppt/tags/tag1289.xml" ContentType="application/vnd.openxmlformats-officedocument.presentationml.tags+xml"/>
  <Override PartName="/ppt/tags/tag1290.xml" ContentType="application/vnd.openxmlformats-officedocument.presentationml.tags+xml"/>
  <Override PartName="/ppt/tags/tag1291.xml" ContentType="application/vnd.openxmlformats-officedocument.presentationml.tags+xml"/>
  <Override PartName="/ppt/tags/tag1292.xml" ContentType="application/vnd.openxmlformats-officedocument.presentationml.tags+xml"/>
  <Override PartName="/ppt/tags/tag1293.xml" ContentType="application/vnd.openxmlformats-officedocument.presentationml.tags+xml"/>
  <Override PartName="/ppt/tags/tag1294.xml" ContentType="application/vnd.openxmlformats-officedocument.presentationml.tags+xml"/>
  <Override PartName="/ppt/tags/tag1295.xml" ContentType="application/vnd.openxmlformats-officedocument.presentationml.tags+xml"/>
  <Override PartName="/ppt/tags/tag1296.xml" ContentType="application/vnd.openxmlformats-officedocument.presentationml.tags+xml"/>
  <Override PartName="/ppt/tags/tag1297.xml" ContentType="application/vnd.openxmlformats-officedocument.presentationml.tags+xml"/>
  <Override PartName="/ppt/tags/tag1298.xml" ContentType="application/vnd.openxmlformats-officedocument.presentationml.tags+xml"/>
  <Override PartName="/ppt/tags/tag1299.xml" ContentType="application/vnd.openxmlformats-officedocument.presentationml.tags+xml"/>
  <Override PartName="/ppt/tags/tag1300.xml" ContentType="application/vnd.openxmlformats-officedocument.presentationml.tags+xml"/>
  <Override PartName="/ppt/tags/tag1301.xml" ContentType="application/vnd.openxmlformats-officedocument.presentationml.tags+xml"/>
  <Override PartName="/ppt/tags/tag1302.xml" ContentType="application/vnd.openxmlformats-officedocument.presentationml.tags+xml"/>
  <Override PartName="/ppt/tags/tag1303.xml" ContentType="application/vnd.openxmlformats-officedocument.presentationml.tags+xml"/>
  <Override PartName="/ppt/tags/tag1304.xml" ContentType="application/vnd.openxmlformats-officedocument.presentationml.tags+xml"/>
  <Override PartName="/ppt/tags/tag1305.xml" ContentType="application/vnd.openxmlformats-officedocument.presentationml.tags+xml"/>
  <Override PartName="/ppt/tags/tag1306.xml" ContentType="application/vnd.openxmlformats-officedocument.presentationml.tags+xml"/>
  <Override PartName="/ppt/tags/tag1307.xml" ContentType="application/vnd.openxmlformats-officedocument.presentationml.tags+xml"/>
  <Override PartName="/ppt/notesSlides/notesSlide31.xml" ContentType="application/vnd.openxmlformats-officedocument.presentationml.notesSlide+xml"/>
  <Override PartName="/ppt/tags/tag1308.xml" ContentType="application/vnd.openxmlformats-officedocument.presentationml.tags+xml"/>
  <Override PartName="/ppt/tags/tag1309.xml" ContentType="application/vnd.openxmlformats-officedocument.presentationml.tags+xml"/>
  <Override PartName="/ppt/tags/tag1310.xml" ContentType="application/vnd.openxmlformats-officedocument.presentationml.tags+xml"/>
  <Override PartName="/ppt/tags/tag1311.xml" ContentType="application/vnd.openxmlformats-officedocument.presentationml.tags+xml"/>
  <Override PartName="/ppt/tags/tag1312.xml" ContentType="application/vnd.openxmlformats-officedocument.presentationml.tags+xml"/>
  <Override PartName="/ppt/tags/tag1313.xml" ContentType="application/vnd.openxmlformats-officedocument.presentationml.tags+xml"/>
  <Override PartName="/ppt/tags/tag1314.xml" ContentType="application/vnd.openxmlformats-officedocument.presentationml.tags+xml"/>
  <Override PartName="/ppt/tags/tag1315.xml" ContentType="application/vnd.openxmlformats-officedocument.presentationml.tags+xml"/>
  <Override PartName="/ppt/tags/tag1316.xml" ContentType="application/vnd.openxmlformats-officedocument.presentationml.tags+xml"/>
  <Override PartName="/ppt/tags/tag1317.xml" ContentType="application/vnd.openxmlformats-officedocument.presentationml.tags+xml"/>
  <Override PartName="/ppt/tags/tag1318.xml" ContentType="application/vnd.openxmlformats-officedocument.presentationml.tags+xml"/>
  <Override PartName="/ppt/tags/tag1319.xml" ContentType="application/vnd.openxmlformats-officedocument.presentationml.tags+xml"/>
  <Override PartName="/ppt/tags/tag1320.xml" ContentType="application/vnd.openxmlformats-officedocument.presentationml.tags+xml"/>
  <Override PartName="/ppt/tags/tag1321.xml" ContentType="application/vnd.openxmlformats-officedocument.presentationml.tags+xml"/>
  <Override PartName="/ppt/tags/tag1322.xml" ContentType="application/vnd.openxmlformats-officedocument.presentationml.tags+xml"/>
  <Override PartName="/ppt/tags/tag1323.xml" ContentType="application/vnd.openxmlformats-officedocument.presentationml.tags+xml"/>
  <Override PartName="/ppt/tags/tag1324.xml" ContentType="application/vnd.openxmlformats-officedocument.presentationml.tags+xml"/>
  <Override PartName="/ppt/tags/tag1325.xml" ContentType="application/vnd.openxmlformats-officedocument.presentationml.tags+xml"/>
  <Override PartName="/ppt/tags/tag1326.xml" ContentType="application/vnd.openxmlformats-officedocument.presentationml.tags+xml"/>
  <Override PartName="/ppt/tags/tag1327.xml" ContentType="application/vnd.openxmlformats-officedocument.presentationml.tags+xml"/>
  <Override PartName="/ppt/tags/tag1328.xml" ContentType="application/vnd.openxmlformats-officedocument.presentationml.tags+xml"/>
  <Override PartName="/ppt/tags/tag1329.xml" ContentType="application/vnd.openxmlformats-officedocument.presentationml.tags+xml"/>
  <Override PartName="/ppt/tags/tag1330.xml" ContentType="application/vnd.openxmlformats-officedocument.presentationml.tags+xml"/>
  <Override PartName="/ppt/tags/tag1331.xml" ContentType="application/vnd.openxmlformats-officedocument.presentationml.tags+xml"/>
  <Override PartName="/ppt/tags/tag1332.xml" ContentType="application/vnd.openxmlformats-officedocument.presentationml.tags+xml"/>
  <Override PartName="/ppt/tags/tag1333.xml" ContentType="application/vnd.openxmlformats-officedocument.presentationml.tags+xml"/>
  <Override PartName="/ppt/tags/tag1334.xml" ContentType="application/vnd.openxmlformats-officedocument.presentationml.tags+xml"/>
  <Override PartName="/ppt/tags/tag1335.xml" ContentType="application/vnd.openxmlformats-officedocument.presentationml.tags+xml"/>
  <Override PartName="/ppt/tags/tag1336.xml" ContentType="application/vnd.openxmlformats-officedocument.presentationml.tags+xml"/>
  <Override PartName="/ppt/tags/tag1337.xml" ContentType="application/vnd.openxmlformats-officedocument.presentationml.tags+xml"/>
  <Override PartName="/ppt/tags/tag1338.xml" ContentType="application/vnd.openxmlformats-officedocument.presentationml.tags+xml"/>
  <Override PartName="/ppt/tags/tag1339.xml" ContentType="application/vnd.openxmlformats-officedocument.presentationml.tags+xml"/>
  <Override PartName="/ppt/tags/tag1340.xml" ContentType="application/vnd.openxmlformats-officedocument.presentationml.tags+xml"/>
  <Override PartName="/ppt/tags/tag1341.xml" ContentType="application/vnd.openxmlformats-officedocument.presentationml.tags+xml"/>
  <Override PartName="/ppt/tags/tag1342.xml" ContentType="application/vnd.openxmlformats-officedocument.presentationml.tags+xml"/>
  <Override PartName="/ppt/tags/tag1343.xml" ContentType="application/vnd.openxmlformats-officedocument.presentationml.tags+xml"/>
  <Override PartName="/ppt/tags/tag1344.xml" ContentType="application/vnd.openxmlformats-officedocument.presentationml.tags+xml"/>
  <Override PartName="/ppt/tags/tag1345.xml" ContentType="application/vnd.openxmlformats-officedocument.presentationml.tags+xml"/>
  <Override PartName="/ppt/tags/tag1346.xml" ContentType="application/vnd.openxmlformats-officedocument.presentationml.tags+xml"/>
  <Override PartName="/ppt/tags/tag1347.xml" ContentType="application/vnd.openxmlformats-officedocument.presentationml.tags+xml"/>
  <Override PartName="/ppt/tags/tag1348.xml" ContentType="application/vnd.openxmlformats-officedocument.presentationml.tags+xml"/>
  <Override PartName="/ppt/tags/tag1349.xml" ContentType="application/vnd.openxmlformats-officedocument.presentationml.tags+xml"/>
  <Override PartName="/ppt/tags/tag1350.xml" ContentType="application/vnd.openxmlformats-officedocument.presentationml.tags+xml"/>
  <Override PartName="/ppt/tags/tag1351.xml" ContentType="application/vnd.openxmlformats-officedocument.presentationml.tags+xml"/>
  <Override PartName="/ppt/tags/tag1352.xml" ContentType="application/vnd.openxmlformats-officedocument.presentationml.tags+xml"/>
  <Override PartName="/ppt/tags/tag1353.xml" ContentType="application/vnd.openxmlformats-officedocument.presentationml.tags+xml"/>
  <Override PartName="/ppt/notesSlides/notesSlide32.xml" ContentType="application/vnd.openxmlformats-officedocument.presentationml.notesSlide+xml"/>
  <Override PartName="/ppt/tags/tag1354.xml" ContentType="application/vnd.openxmlformats-officedocument.presentationml.tags+xml"/>
  <Override PartName="/ppt/tags/tag1355.xml" ContentType="application/vnd.openxmlformats-officedocument.presentationml.tags+xml"/>
  <Override PartName="/ppt/tags/tag1356.xml" ContentType="application/vnd.openxmlformats-officedocument.presentationml.tags+xml"/>
  <Override PartName="/ppt/tags/tag1357.xml" ContentType="application/vnd.openxmlformats-officedocument.presentationml.tags+xml"/>
  <Override PartName="/ppt/tags/tag1358.xml" ContentType="application/vnd.openxmlformats-officedocument.presentationml.tags+xml"/>
  <Override PartName="/ppt/tags/tag1359.xml" ContentType="application/vnd.openxmlformats-officedocument.presentationml.tags+xml"/>
  <Override PartName="/ppt/tags/tag1360.xml" ContentType="application/vnd.openxmlformats-officedocument.presentationml.tags+xml"/>
  <Override PartName="/ppt/tags/tag1361.xml" ContentType="application/vnd.openxmlformats-officedocument.presentationml.tags+xml"/>
  <Override PartName="/ppt/tags/tag1362.xml" ContentType="application/vnd.openxmlformats-officedocument.presentationml.tags+xml"/>
  <Override PartName="/ppt/tags/tag1363.xml" ContentType="application/vnd.openxmlformats-officedocument.presentationml.tags+xml"/>
  <Override PartName="/ppt/tags/tag1364.xml" ContentType="application/vnd.openxmlformats-officedocument.presentationml.tags+xml"/>
  <Override PartName="/ppt/tags/tag1365.xml" ContentType="application/vnd.openxmlformats-officedocument.presentationml.tags+xml"/>
  <Override PartName="/ppt/tags/tag1366.xml" ContentType="application/vnd.openxmlformats-officedocument.presentationml.tags+xml"/>
  <Override PartName="/ppt/tags/tag1367.xml" ContentType="application/vnd.openxmlformats-officedocument.presentationml.tags+xml"/>
  <Override PartName="/ppt/tags/tag1368.xml" ContentType="application/vnd.openxmlformats-officedocument.presentationml.tags+xml"/>
  <Override PartName="/ppt/tags/tag1369.xml" ContentType="application/vnd.openxmlformats-officedocument.presentationml.tags+xml"/>
  <Override PartName="/ppt/tags/tag1370.xml" ContentType="application/vnd.openxmlformats-officedocument.presentationml.tags+xml"/>
  <Override PartName="/ppt/tags/tag1371.xml" ContentType="application/vnd.openxmlformats-officedocument.presentationml.tags+xml"/>
  <Override PartName="/ppt/tags/tag1372.xml" ContentType="application/vnd.openxmlformats-officedocument.presentationml.tags+xml"/>
  <Override PartName="/ppt/tags/tag1373.xml" ContentType="application/vnd.openxmlformats-officedocument.presentationml.tags+xml"/>
  <Override PartName="/ppt/tags/tag1374.xml" ContentType="application/vnd.openxmlformats-officedocument.presentationml.tags+xml"/>
  <Override PartName="/ppt/tags/tag1375.xml" ContentType="application/vnd.openxmlformats-officedocument.presentationml.tags+xml"/>
  <Override PartName="/ppt/tags/tag1376.xml" ContentType="application/vnd.openxmlformats-officedocument.presentationml.tags+xml"/>
  <Override PartName="/ppt/tags/tag1377.xml" ContentType="application/vnd.openxmlformats-officedocument.presentationml.tags+xml"/>
  <Override PartName="/ppt/tags/tag1378.xml" ContentType="application/vnd.openxmlformats-officedocument.presentationml.tags+xml"/>
  <Override PartName="/ppt/tags/tag1379.xml" ContentType="application/vnd.openxmlformats-officedocument.presentationml.tags+xml"/>
  <Override PartName="/ppt/tags/tag1380.xml" ContentType="application/vnd.openxmlformats-officedocument.presentationml.tags+xml"/>
  <Override PartName="/ppt/tags/tag1381.xml" ContentType="application/vnd.openxmlformats-officedocument.presentationml.tags+xml"/>
  <Override PartName="/ppt/tags/tag1382.xml" ContentType="application/vnd.openxmlformats-officedocument.presentationml.tags+xml"/>
  <Override PartName="/ppt/tags/tag1383.xml" ContentType="application/vnd.openxmlformats-officedocument.presentationml.tags+xml"/>
  <Override PartName="/ppt/tags/tag1384.xml" ContentType="application/vnd.openxmlformats-officedocument.presentationml.tags+xml"/>
  <Override PartName="/ppt/tags/tag1385.xml" ContentType="application/vnd.openxmlformats-officedocument.presentationml.tags+xml"/>
  <Override PartName="/ppt/tags/tag1386.xml" ContentType="application/vnd.openxmlformats-officedocument.presentationml.tags+xml"/>
  <Override PartName="/ppt/tags/tag1387.xml" ContentType="application/vnd.openxmlformats-officedocument.presentationml.tags+xml"/>
  <Override PartName="/ppt/tags/tag1388.xml" ContentType="application/vnd.openxmlformats-officedocument.presentationml.tags+xml"/>
  <Override PartName="/ppt/tags/tag1389.xml" ContentType="application/vnd.openxmlformats-officedocument.presentationml.tags+xml"/>
  <Override PartName="/ppt/tags/tag1390.xml" ContentType="application/vnd.openxmlformats-officedocument.presentationml.tags+xml"/>
  <Override PartName="/ppt/tags/tag1391.xml" ContentType="application/vnd.openxmlformats-officedocument.presentationml.tags+xml"/>
  <Override PartName="/ppt/tags/tag1392.xml" ContentType="application/vnd.openxmlformats-officedocument.presentationml.tags+xml"/>
  <Override PartName="/ppt/tags/tag1393.xml" ContentType="application/vnd.openxmlformats-officedocument.presentationml.tags+xml"/>
  <Override PartName="/ppt/tags/tag1394.xml" ContentType="application/vnd.openxmlformats-officedocument.presentationml.tags+xml"/>
  <Override PartName="/ppt/tags/tag1395.xml" ContentType="application/vnd.openxmlformats-officedocument.presentationml.tags+xml"/>
  <Override PartName="/ppt/tags/tag1396.xml" ContentType="application/vnd.openxmlformats-officedocument.presentationml.tags+xml"/>
  <Override PartName="/ppt/tags/tag1397.xml" ContentType="application/vnd.openxmlformats-officedocument.presentationml.tags+xml"/>
  <Override PartName="/ppt/tags/tag1398.xml" ContentType="application/vnd.openxmlformats-officedocument.presentationml.tags+xml"/>
  <Override PartName="/ppt/tags/tag1399.xml" ContentType="application/vnd.openxmlformats-officedocument.presentationml.tags+xml"/>
  <Override PartName="/ppt/notesSlides/notesSlide33.xml" ContentType="application/vnd.openxmlformats-officedocument.presentationml.notesSlide+xml"/>
  <Override PartName="/ppt/tags/tag1400.xml" ContentType="application/vnd.openxmlformats-officedocument.presentationml.tags+xml"/>
  <Override PartName="/ppt/tags/tag1401.xml" ContentType="application/vnd.openxmlformats-officedocument.presentationml.tags+xml"/>
  <Override PartName="/ppt/tags/tag1402.xml" ContentType="application/vnd.openxmlformats-officedocument.presentationml.tags+xml"/>
  <Override PartName="/ppt/tags/tag1403.xml" ContentType="application/vnd.openxmlformats-officedocument.presentationml.tags+xml"/>
  <Override PartName="/ppt/tags/tag1404.xml" ContentType="application/vnd.openxmlformats-officedocument.presentationml.tags+xml"/>
  <Override PartName="/ppt/tags/tag1405.xml" ContentType="application/vnd.openxmlformats-officedocument.presentationml.tags+xml"/>
  <Override PartName="/ppt/tags/tag1406.xml" ContentType="application/vnd.openxmlformats-officedocument.presentationml.tags+xml"/>
  <Override PartName="/ppt/tags/tag1407.xml" ContentType="application/vnd.openxmlformats-officedocument.presentationml.tags+xml"/>
  <Override PartName="/ppt/tags/tag1408.xml" ContentType="application/vnd.openxmlformats-officedocument.presentationml.tags+xml"/>
  <Override PartName="/ppt/tags/tag1409.xml" ContentType="application/vnd.openxmlformats-officedocument.presentationml.tags+xml"/>
  <Override PartName="/ppt/tags/tag1410.xml" ContentType="application/vnd.openxmlformats-officedocument.presentationml.tags+xml"/>
  <Override PartName="/ppt/tags/tag1411.xml" ContentType="application/vnd.openxmlformats-officedocument.presentationml.tags+xml"/>
  <Override PartName="/ppt/tags/tag1412.xml" ContentType="application/vnd.openxmlformats-officedocument.presentationml.tags+xml"/>
  <Override PartName="/ppt/tags/tag1413.xml" ContentType="application/vnd.openxmlformats-officedocument.presentationml.tags+xml"/>
  <Override PartName="/ppt/tags/tag1414.xml" ContentType="application/vnd.openxmlformats-officedocument.presentationml.tags+xml"/>
  <Override PartName="/ppt/tags/tag1415.xml" ContentType="application/vnd.openxmlformats-officedocument.presentationml.tags+xml"/>
  <Override PartName="/ppt/tags/tag1416.xml" ContentType="application/vnd.openxmlformats-officedocument.presentationml.tags+xml"/>
  <Override PartName="/ppt/tags/tag1417.xml" ContentType="application/vnd.openxmlformats-officedocument.presentationml.tags+xml"/>
  <Override PartName="/ppt/tags/tag1418.xml" ContentType="application/vnd.openxmlformats-officedocument.presentationml.tags+xml"/>
  <Override PartName="/ppt/tags/tag1419.xml" ContentType="application/vnd.openxmlformats-officedocument.presentationml.tags+xml"/>
  <Override PartName="/ppt/tags/tag1420.xml" ContentType="application/vnd.openxmlformats-officedocument.presentationml.tags+xml"/>
  <Override PartName="/ppt/tags/tag1421.xml" ContentType="application/vnd.openxmlformats-officedocument.presentationml.tags+xml"/>
  <Override PartName="/ppt/tags/tag1422.xml" ContentType="application/vnd.openxmlformats-officedocument.presentationml.tags+xml"/>
  <Override PartName="/ppt/tags/tag1423.xml" ContentType="application/vnd.openxmlformats-officedocument.presentationml.tags+xml"/>
  <Override PartName="/ppt/tags/tag1424.xml" ContentType="application/vnd.openxmlformats-officedocument.presentationml.tags+xml"/>
  <Override PartName="/ppt/tags/tag1425.xml" ContentType="application/vnd.openxmlformats-officedocument.presentationml.tags+xml"/>
  <Override PartName="/ppt/tags/tag1426.xml" ContentType="application/vnd.openxmlformats-officedocument.presentationml.tags+xml"/>
  <Override PartName="/ppt/tags/tag1427.xml" ContentType="application/vnd.openxmlformats-officedocument.presentationml.tags+xml"/>
  <Override PartName="/ppt/tags/tag1428.xml" ContentType="application/vnd.openxmlformats-officedocument.presentationml.tags+xml"/>
  <Override PartName="/ppt/tags/tag1429.xml" ContentType="application/vnd.openxmlformats-officedocument.presentationml.tags+xml"/>
  <Override PartName="/ppt/tags/tag1430.xml" ContentType="application/vnd.openxmlformats-officedocument.presentationml.tags+xml"/>
  <Override PartName="/ppt/tags/tag1431.xml" ContentType="application/vnd.openxmlformats-officedocument.presentationml.tags+xml"/>
  <Override PartName="/ppt/tags/tag1432.xml" ContentType="application/vnd.openxmlformats-officedocument.presentationml.tags+xml"/>
  <Override PartName="/ppt/tags/tag1433.xml" ContentType="application/vnd.openxmlformats-officedocument.presentationml.tags+xml"/>
  <Override PartName="/ppt/tags/tag1434.xml" ContentType="application/vnd.openxmlformats-officedocument.presentationml.tags+xml"/>
  <Override PartName="/ppt/tags/tag1435.xml" ContentType="application/vnd.openxmlformats-officedocument.presentationml.tags+xml"/>
  <Override PartName="/ppt/tags/tag1436.xml" ContentType="application/vnd.openxmlformats-officedocument.presentationml.tags+xml"/>
  <Override PartName="/ppt/tags/tag1437.xml" ContentType="application/vnd.openxmlformats-officedocument.presentationml.tags+xml"/>
  <Override PartName="/ppt/tags/tag1438.xml" ContentType="application/vnd.openxmlformats-officedocument.presentationml.tags+xml"/>
  <Override PartName="/ppt/tags/tag1439.xml" ContentType="application/vnd.openxmlformats-officedocument.presentationml.tags+xml"/>
  <Override PartName="/ppt/tags/tag1440.xml" ContentType="application/vnd.openxmlformats-officedocument.presentationml.tags+xml"/>
  <Override PartName="/ppt/tags/tag1441.xml" ContentType="application/vnd.openxmlformats-officedocument.presentationml.tags+xml"/>
  <Override PartName="/ppt/tags/tag1442.xml" ContentType="application/vnd.openxmlformats-officedocument.presentationml.tags+xml"/>
  <Override PartName="/ppt/tags/tag1443.xml" ContentType="application/vnd.openxmlformats-officedocument.presentationml.tags+xml"/>
  <Override PartName="/ppt/tags/tag1444.xml" ContentType="application/vnd.openxmlformats-officedocument.presentationml.tags+xml"/>
  <Override PartName="/ppt/tags/tag1445.xml" ContentType="application/vnd.openxmlformats-officedocument.presentationml.tags+xml"/>
  <Override PartName="/ppt/tags/tag1446.xml" ContentType="application/vnd.openxmlformats-officedocument.presentationml.tags+xml"/>
  <Override PartName="/ppt/notesSlides/notesSlide34.xml" ContentType="application/vnd.openxmlformats-officedocument.presentationml.notesSlide+xml"/>
  <Override PartName="/ppt/ink/ink7.xml" ContentType="application/inkml+xml"/>
  <Override PartName="/ppt/tags/tag1447.xml" ContentType="application/vnd.openxmlformats-officedocument.presentationml.tags+xml"/>
  <Override PartName="/ppt/tags/tag1448.xml" ContentType="application/vnd.openxmlformats-officedocument.presentationml.tags+xml"/>
  <Override PartName="/ppt/tags/tag1449.xml" ContentType="application/vnd.openxmlformats-officedocument.presentationml.tags+xml"/>
  <Override PartName="/ppt/tags/tag1450.xml" ContentType="application/vnd.openxmlformats-officedocument.presentationml.tags+xml"/>
  <Override PartName="/ppt/tags/tag1451.xml" ContentType="application/vnd.openxmlformats-officedocument.presentationml.tags+xml"/>
  <Override PartName="/ppt/tags/tag1452.xml" ContentType="application/vnd.openxmlformats-officedocument.presentationml.tags+xml"/>
  <Override PartName="/ppt/tags/tag1453.xml" ContentType="application/vnd.openxmlformats-officedocument.presentationml.tags+xml"/>
  <Override PartName="/ppt/tags/tag1454.xml" ContentType="application/vnd.openxmlformats-officedocument.presentationml.tags+xml"/>
  <Override PartName="/ppt/tags/tag1455.xml" ContentType="application/vnd.openxmlformats-officedocument.presentationml.tags+xml"/>
  <Override PartName="/ppt/tags/tag1456.xml" ContentType="application/vnd.openxmlformats-officedocument.presentationml.tags+xml"/>
  <Override PartName="/ppt/tags/tag1457.xml" ContentType="application/vnd.openxmlformats-officedocument.presentationml.tags+xml"/>
  <Override PartName="/ppt/tags/tag1458.xml" ContentType="application/vnd.openxmlformats-officedocument.presentationml.tags+xml"/>
  <Override PartName="/ppt/tags/tag1459.xml" ContentType="application/vnd.openxmlformats-officedocument.presentationml.tags+xml"/>
  <Override PartName="/ppt/tags/tag1460.xml" ContentType="application/vnd.openxmlformats-officedocument.presentationml.tags+xml"/>
  <Override PartName="/ppt/tags/tag1461.xml" ContentType="application/vnd.openxmlformats-officedocument.presentationml.tags+xml"/>
  <Override PartName="/ppt/tags/tag1462.xml" ContentType="application/vnd.openxmlformats-officedocument.presentationml.tags+xml"/>
  <Override PartName="/ppt/tags/tag1463.xml" ContentType="application/vnd.openxmlformats-officedocument.presentationml.tags+xml"/>
  <Override PartName="/ppt/tags/tag1464.xml" ContentType="application/vnd.openxmlformats-officedocument.presentationml.tags+xml"/>
  <Override PartName="/ppt/tags/tag1465.xml" ContentType="application/vnd.openxmlformats-officedocument.presentationml.tags+xml"/>
  <Override PartName="/ppt/tags/tag1466.xml" ContentType="application/vnd.openxmlformats-officedocument.presentationml.tags+xml"/>
  <Override PartName="/ppt/tags/tag1467.xml" ContentType="application/vnd.openxmlformats-officedocument.presentationml.tags+xml"/>
  <Override PartName="/ppt/tags/tag1468.xml" ContentType="application/vnd.openxmlformats-officedocument.presentationml.tags+xml"/>
  <Override PartName="/ppt/tags/tag1469.xml" ContentType="application/vnd.openxmlformats-officedocument.presentationml.tags+xml"/>
  <Override PartName="/ppt/tags/tag1470.xml" ContentType="application/vnd.openxmlformats-officedocument.presentationml.tags+xml"/>
  <Override PartName="/ppt/tags/tag1471.xml" ContentType="application/vnd.openxmlformats-officedocument.presentationml.tags+xml"/>
  <Override PartName="/ppt/tags/tag1472.xml" ContentType="application/vnd.openxmlformats-officedocument.presentationml.tags+xml"/>
  <Override PartName="/ppt/tags/tag1473.xml" ContentType="application/vnd.openxmlformats-officedocument.presentationml.tags+xml"/>
  <Override PartName="/ppt/tags/tag1474.xml" ContentType="application/vnd.openxmlformats-officedocument.presentationml.tags+xml"/>
  <Override PartName="/ppt/tags/tag1475.xml" ContentType="application/vnd.openxmlformats-officedocument.presentationml.tags+xml"/>
  <Override PartName="/ppt/tags/tag1476.xml" ContentType="application/vnd.openxmlformats-officedocument.presentationml.tags+xml"/>
  <Override PartName="/ppt/tags/tag1477.xml" ContentType="application/vnd.openxmlformats-officedocument.presentationml.tags+xml"/>
  <Override PartName="/ppt/tags/tag1478.xml" ContentType="application/vnd.openxmlformats-officedocument.presentationml.tags+xml"/>
  <Override PartName="/ppt/tags/tag1479.xml" ContentType="application/vnd.openxmlformats-officedocument.presentationml.tags+xml"/>
  <Override PartName="/ppt/tags/tag1480.xml" ContentType="application/vnd.openxmlformats-officedocument.presentationml.tags+xml"/>
  <Override PartName="/ppt/tags/tag1481.xml" ContentType="application/vnd.openxmlformats-officedocument.presentationml.tags+xml"/>
  <Override PartName="/ppt/tags/tag1482.xml" ContentType="application/vnd.openxmlformats-officedocument.presentationml.tags+xml"/>
  <Override PartName="/ppt/tags/tag1483.xml" ContentType="application/vnd.openxmlformats-officedocument.presentationml.tags+xml"/>
  <Override PartName="/ppt/tags/tag1484.xml" ContentType="application/vnd.openxmlformats-officedocument.presentationml.tags+xml"/>
  <Override PartName="/ppt/tags/tag1485.xml" ContentType="application/vnd.openxmlformats-officedocument.presentationml.tags+xml"/>
  <Override PartName="/ppt/tags/tag1486.xml" ContentType="application/vnd.openxmlformats-officedocument.presentationml.tags+xml"/>
  <Override PartName="/ppt/tags/tag1487.xml" ContentType="application/vnd.openxmlformats-officedocument.presentationml.tags+xml"/>
  <Override PartName="/ppt/tags/tag1488.xml" ContentType="application/vnd.openxmlformats-officedocument.presentationml.tags+xml"/>
  <Override PartName="/ppt/tags/tag1489.xml" ContentType="application/vnd.openxmlformats-officedocument.presentationml.tags+xml"/>
  <Override PartName="/ppt/tags/tag1490.xml" ContentType="application/vnd.openxmlformats-officedocument.presentationml.tags+xml"/>
  <Override PartName="/ppt/tags/tag1491.xml" ContentType="application/vnd.openxmlformats-officedocument.presentationml.tags+xml"/>
  <Override PartName="/ppt/tags/tag1492.xml" ContentType="application/vnd.openxmlformats-officedocument.presentationml.tags+xml"/>
  <Override PartName="/ppt/tags/tag1493.xml" ContentType="application/vnd.openxmlformats-officedocument.presentationml.tags+xml"/>
  <Override PartName="/ppt/tags/tag1494.xml" ContentType="application/vnd.openxmlformats-officedocument.presentationml.tags+xml"/>
  <Override PartName="/ppt/tags/tag1495.xml" ContentType="application/vnd.openxmlformats-officedocument.presentationml.tags+xml"/>
  <Override PartName="/ppt/notesSlides/notesSlide35.xml" ContentType="application/vnd.openxmlformats-officedocument.presentationml.notesSlide+xml"/>
  <Override PartName="/ppt/ink/ink8.xml" ContentType="application/inkml+xml"/>
  <Override PartName="/ppt/tags/tag1496.xml" ContentType="application/vnd.openxmlformats-officedocument.presentationml.tags+xml"/>
  <Override PartName="/ppt/tags/tag1497.xml" ContentType="application/vnd.openxmlformats-officedocument.presentationml.tags+xml"/>
  <Override PartName="/ppt/tags/tag1498.xml" ContentType="application/vnd.openxmlformats-officedocument.presentationml.tags+xml"/>
  <Override PartName="/ppt/tags/tag1499.xml" ContentType="application/vnd.openxmlformats-officedocument.presentationml.tags+xml"/>
  <Override PartName="/ppt/tags/tag1500.xml" ContentType="application/vnd.openxmlformats-officedocument.presentationml.tags+xml"/>
  <Override PartName="/ppt/tags/tag1501.xml" ContentType="application/vnd.openxmlformats-officedocument.presentationml.tags+xml"/>
  <Override PartName="/ppt/tags/tag1502.xml" ContentType="application/vnd.openxmlformats-officedocument.presentationml.tags+xml"/>
  <Override PartName="/ppt/tags/tag1503.xml" ContentType="application/vnd.openxmlformats-officedocument.presentationml.tags+xml"/>
  <Override PartName="/ppt/tags/tag1504.xml" ContentType="application/vnd.openxmlformats-officedocument.presentationml.tags+xml"/>
  <Override PartName="/ppt/tags/tag1505.xml" ContentType="application/vnd.openxmlformats-officedocument.presentationml.tags+xml"/>
  <Override PartName="/ppt/tags/tag1506.xml" ContentType="application/vnd.openxmlformats-officedocument.presentationml.tags+xml"/>
  <Override PartName="/ppt/tags/tag1507.xml" ContentType="application/vnd.openxmlformats-officedocument.presentationml.tags+xml"/>
  <Override PartName="/ppt/tags/tag1508.xml" ContentType="application/vnd.openxmlformats-officedocument.presentationml.tags+xml"/>
  <Override PartName="/ppt/tags/tag1509.xml" ContentType="application/vnd.openxmlformats-officedocument.presentationml.tags+xml"/>
  <Override PartName="/ppt/tags/tag1510.xml" ContentType="application/vnd.openxmlformats-officedocument.presentationml.tags+xml"/>
  <Override PartName="/ppt/tags/tag1511.xml" ContentType="application/vnd.openxmlformats-officedocument.presentationml.tags+xml"/>
  <Override PartName="/ppt/tags/tag1512.xml" ContentType="application/vnd.openxmlformats-officedocument.presentationml.tags+xml"/>
  <Override PartName="/ppt/tags/tag1513.xml" ContentType="application/vnd.openxmlformats-officedocument.presentationml.tags+xml"/>
  <Override PartName="/ppt/tags/tag1514.xml" ContentType="application/vnd.openxmlformats-officedocument.presentationml.tags+xml"/>
  <Override PartName="/ppt/tags/tag1515.xml" ContentType="application/vnd.openxmlformats-officedocument.presentationml.tags+xml"/>
  <Override PartName="/ppt/tags/tag1516.xml" ContentType="application/vnd.openxmlformats-officedocument.presentationml.tags+xml"/>
  <Override PartName="/ppt/tags/tag1517.xml" ContentType="application/vnd.openxmlformats-officedocument.presentationml.tags+xml"/>
  <Override PartName="/ppt/tags/tag1518.xml" ContentType="application/vnd.openxmlformats-officedocument.presentationml.tags+xml"/>
  <Override PartName="/ppt/tags/tag1519.xml" ContentType="application/vnd.openxmlformats-officedocument.presentationml.tags+xml"/>
  <Override PartName="/ppt/tags/tag1520.xml" ContentType="application/vnd.openxmlformats-officedocument.presentationml.tags+xml"/>
  <Override PartName="/ppt/tags/tag1521.xml" ContentType="application/vnd.openxmlformats-officedocument.presentationml.tags+xml"/>
  <Override PartName="/ppt/tags/tag1522.xml" ContentType="application/vnd.openxmlformats-officedocument.presentationml.tags+xml"/>
  <Override PartName="/ppt/tags/tag1523.xml" ContentType="application/vnd.openxmlformats-officedocument.presentationml.tags+xml"/>
  <Override PartName="/ppt/tags/tag1524.xml" ContentType="application/vnd.openxmlformats-officedocument.presentationml.tags+xml"/>
  <Override PartName="/ppt/tags/tag1525.xml" ContentType="application/vnd.openxmlformats-officedocument.presentationml.tags+xml"/>
  <Override PartName="/ppt/tags/tag1526.xml" ContentType="application/vnd.openxmlformats-officedocument.presentationml.tags+xml"/>
  <Override PartName="/ppt/tags/tag1527.xml" ContentType="application/vnd.openxmlformats-officedocument.presentationml.tags+xml"/>
  <Override PartName="/ppt/tags/tag1528.xml" ContentType="application/vnd.openxmlformats-officedocument.presentationml.tags+xml"/>
  <Override PartName="/ppt/tags/tag1529.xml" ContentType="application/vnd.openxmlformats-officedocument.presentationml.tags+xml"/>
  <Override PartName="/ppt/tags/tag1530.xml" ContentType="application/vnd.openxmlformats-officedocument.presentationml.tags+xml"/>
  <Override PartName="/ppt/tags/tag1531.xml" ContentType="application/vnd.openxmlformats-officedocument.presentationml.tags+xml"/>
  <Override PartName="/ppt/tags/tag1532.xml" ContentType="application/vnd.openxmlformats-officedocument.presentationml.tags+xml"/>
  <Override PartName="/ppt/tags/tag1533.xml" ContentType="application/vnd.openxmlformats-officedocument.presentationml.tags+xml"/>
  <Override PartName="/ppt/tags/tag1534.xml" ContentType="application/vnd.openxmlformats-officedocument.presentationml.tags+xml"/>
  <Override PartName="/ppt/tags/tag1535.xml" ContentType="application/vnd.openxmlformats-officedocument.presentationml.tags+xml"/>
  <Override PartName="/ppt/tags/tag1536.xml" ContentType="application/vnd.openxmlformats-officedocument.presentationml.tags+xml"/>
  <Override PartName="/ppt/tags/tag1537.xml" ContentType="application/vnd.openxmlformats-officedocument.presentationml.tags+xml"/>
  <Override PartName="/ppt/tags/tag1538.xml" ContentType="application/vnd.openxmlformats-officedocument.presentationml.tags+xml"/>
  <Override PartName="/ppt/tags/tag1539.xml" ContentType="application/vnd.openxmlformats-officedocument.presentationml.tags+xml"/>
  <Override PartName="/ppt/tags/tag1540.xml" ContentType="application/vnd.openxmlformats-officedocument.presentationml.tags+xml"/>
  <Override PartName="/ppt/tags/tag1541.xml" ContentType="application/vnd.openxmlformats-officedocument.presentationml.tags+xml"/>
  <Override PartName="/ppt/tags/tag1542.xml" ContentType="application/vnd.openxmlformats-officedocument.presentationml.tags+xml"/>
  <Override PartName="/ppt/tags/tag1543.xml" ContentType="application/vnd.openxmlformats-officedocument.presentationml.tags+xml"/>
  <Override PartName="/ppt/notesSlides/notesSlide36.xml" ContentType="application/vnd.openxmlformats-officedocument.presentationml.notesSlide+xml"/>
  <Override PartName="/ppt/ink/ink9.xml" ContentType="application/inkml+xml"/>
  <Override PartName="/ppt/tags/tag1544.xml" ContentType="application/vnd.openxmlformats-officedocument.presentationml.tags+xml"/>
  <Override PartName="/ppt/tags/tag1545.xml" ContentType="application/vnd.openxmlformats-officedocument.presentationml.tags+xml"/>
  <Override PartName="/ppt/tags/tag1546.xml" ContentType="application/vnd.openxmlformats-officedocument.presentationml.tags+xml"/>
  <Override PartName="/ppt/tags/tag1547.xml" ContentType="application/vnd.openxmlformats-officedocument.presentationml.tags+xml"/>
  <Override PartName="/ppt/tags/tag1548.xml" ContentType="application/vnd.openxmlformats-officedocument.presentationml.tags+xml"/>
  <Override PartName="/ppt/tags/tag1549.xml" ContentType="application/vnd.openxmlformats-officedocument.presentationml.tags+xml"/>
  <Override PartName="/ppt/tags/tag1550.xml" ContentType="application/vnd.openxmlformats-officedocument.presentationml.tags+xml"/>
  <Override PartName="/ppt/tags/tag1551.xml" ContentType="application/vnd.openxmlformats-officedocument.presentationml.tags+xml"/>
  <Override PartName="/ppt/tags/tag1552.xml" ContentType="application/vnd.openxmlformats-officedocument.presentationml.tags+xml"/>
  <Override PartName="/ppt/tags/tag1553.xml" ContentType="application/vnd.openxmlformats-officedocument.presentationml.tags+xml"/>
  <Override PartName="/ppt/tags/tag1554.xml" ContentType="application/vnd.openxmlformats-officedocument.presentationml.tags+xml"/>
  <Override PartName="/ppt/tags/tag1555.xml" ContentType="application/vnd.openxmlformats-officedocument.presentationml.tags+xml"/>
  <Override PartName="/ppt/tags/tag1556.xml" ContentType="application/vnd.openxmlformats-officedocument.presentationml.tags+xml"/>
  <Override PartName="/ppt/tags/tag1557.xml" ContentType="application/vnd.openxmlformats-officedocument.presentationml.tags+xml"/>
  <Override PartName="/ppt/tags/tag1558.xml" ContentType="application/vnd.openxmlformats-officedocument.presentationml.tags+xml"/>
  <Override PartName="/ppt/tags/tag1559.xml" ContentType="application/vnd.openxmlformats-officedocument.presentationml.tags+xml"/>
  <Override PartName="/ppt/tags/tag1560.xml" ContentType="application/vnd.openxmlformats-officedocument.presentationml.tags+xml"/>
  <Override PartName="/ppt/tags/tag1561.xml" ContentType="application/vnd.openxmlformats-officedocument.presentationml.tags+xml"/>
  <Override PartName="/ppt/tags/tag1562.xml" ContentType="application/vnd.openxmlformats-officedocument.presentationml.tags+xml"/>
  <Override PartName="/ppt/tags/tag1563.xml" ContentType="application/vnd.openxmlformats-officedocument.presentationml.tags+xml"/>
  <Override PartName="/ppt/tags/tag1564.xml" ContentType="application/vnd.openxmlformats-officedocument.presentationml.tags+xml"/>
  <Override PartName="/ppt/tags/tag1565.xml" ContentType="application/vnd.openxmlformats-officedocument.presentationml.tags+xml"/>
  <Override PartName="/ppt/tags/tag1566.xml" ContentType="application/vnd.openxmlformats-officedocument.presentationml.tags+xml"/>
  <Override PartName="/ppt/tags/tag1567.xml" ContentType="application/vnd.openxmlformats-officedocument.presentationml.tags+xml"/>
  <Override PartName="/ppt/tags/tag1568.xml" ContentType="application/vnd.openxmlformats-officedocument.presentationml.tags+xml"/>
  <Override PartName="/ppt/tags/tag1569.xml" ContentType="application/vnd.openxmlformats-officedocument.presentationml.tags+xml"/>
  <Override PartName="/ppt/tags/tag1570.xml" ContentType="application/vnd.openxmlformats-officedocument.presentationml.tags+xml"/>
  <Override PartName="/ppt/tags/tag1571.xml" ContentType="application/vnd.openxmlformats-officedocument.presentationml.tags+xml"/>
  <Override PartName="/ppt/tags/tag1572.xml" ContentType="application/vnd.openxmlformats-officedocument.presentationml.tags+xml"/>
  <Override PartName="/ppt/tags/tag1573.xml" ContentType="application/vnd.openxmlformats-officedocument.presentationml.tags+xml"/>
  <Override PartName="/ppt/tags/tag1574.xml" ContentType="application/vnd.openxmlformats-officedocument.presentationml.tags+xml"/>
  <Override PartName="/ppt/tags/tag1575.xml" ContentType="application/vnd.openxmlformats-officedocument.presentationml.tags+xml"/>
  <Override PartName="/ppt/tags/tag1576.xml" ContentType="application/vnd.openxmlformats-officedocument.presentationml.tags+xml"/>
  <Override PartName="/ppt/tags/tag1577.xml" ContentType="application/vnd.openxmlformats-officedocument.presentationml.tags+xml"/>
  <Override PartName="/ppt/tags/tag1578.xml" ContentType="application/vnd.openxmlformats-officedocument.presentationml.tags+xml"/>
  <Override PartName="/ppt/tags/tag1579.xml" ContentType="application/vnd.openxmlformats-officedocument.presentationml.tags+xml"/>
  <Override PartName="/ppt/tags/tag1580.xml" ContentType="application/vnd.openxmlformats-officedocument.presentationml.tags+xml"/>
  <Override PartName="/ppt/tags/tag1581.xml" ContentType="application/vnd.openxmlformats-officedocument.presentationml.tags+xml"/>
  <Override PartName="/ppt/tags/tag1582.xml" ContentType="application/vnd.openxmlformats-officedocument.presentationml.tags+xml"/>
  <Override PartName="/ppt/tags/tag1583.xml" ContentType="application/vnd.openxmlformats-officedocument.presentationml.tags+xml"/>
  <Override PartName="/ppt/tags/tag1584.xml" ContentType="application/vnd.openxmlformats-officedocument.presentationml.tags+xml"/>
  <Override PartName="/ppt/tags/tag1585.xml" ContentType="application/vnd.openxmlformats-officedocument.presentationml.tags+xml"/>
  <Override PartName="/ppt/tags/tag1586.xml" ContentType="application/vnd.openxmlformats-officedocument.presentationml.tags+xml"/>
  <Override PartName="/ppt/tags/tag1587.xml" ContentType="application/vnd.openxmlformats-officedocument.presentationml.tags+xml"/>
  <Override PartName="/ppt/tags/tag1588.xml" ContentType="application/vnd.openxmlformats-officedocument.presentationml.tags+xml"/>
  <Override PartName="/ppt/tags/tag1589.xml" ContentType="application/vnd.openxmlformats-officedocument.presentationml.tags+xml"/>
  <Override PartName="/ppt/tags/tag1590.xml" ContentType="application/vnd.openxmlformats-officedocument.presentationml.tags+xml"/>
  <Override PartName="/ppt/tags/tag1591.xml" ContentType="application/vnd.openxmlformats-officedocument.presentationml.tags+xml"/>
  <Override PartName="/ppt/notesSlides/notesSlide37.xml" ContentType="application/vnd.openxmlformats-officedocument.presentationml.notesSlide+xml"/>
  <Override PartName="/ppt/tags/tag1592.xml" ContentType="application/vnd.openxmlformats-officedocument.presentationml.tags+xml"/>
  <Override PartName="/ppt/tags/tag1593.xml" ContentType="application/vnd.openxmlformats-officedocument.presentationml.tags+xml"/>
  <Override PartName="/ppt/tags/tag1594.xml" ContentType="application/vnd.openxmlformats-officedocument.presentationml.tags+xml"/>
  <Override PartName="/ppt/tags/tag1595.xml" ContentType="application/vnd.openxmlformats-officedocument.presentationml.tags+xml"/>
  <Override PartName="/ppt/tags/tag1596.xml" ContentType="application/vnd.openxmlformats-officedocument.presentationml.tags+xml"/>
  <Override PartName="/ppt/tags/tag1597.xml" ContentType="application/vnd.openxmlformats-officedocument.presentationml.tags+xml"/>
  <Override PartName="/ppt/tags/tag1598.xml" ContentType="application/vnd.openxmlformats-officedocument.presentationml.tags+xml"/>
  <Override PartName="/ppt/tags/tag1599.xml" ContentType="application/vnd.openxmlformats-officedocument.presentationml.tags+xml"/>
  <Override PartName="/ppt/tags/tag1600.xml" ContentType="application/vnd.openxmlformats-officedocument.presentationml.tags+xml"/>
  <Override PartName="/ppt/tags/tag1601.xml" ContentType="application/vnd.openxmlformats-officedocument.presentationml.tags+xml"/>
  <Override PartName="/ppt/tags/tag1602.xml" ContentType="application/vnd.openxmlformats-officedocument.presentationml.tags+xml"/>
  <Override PartName="/ppt/tags/tag1603.xml" ContentType="application/vnd.openxmlformats-officedocument.presentationml.tags+xml"/>
  <Override PartName="/ppt/tags/tag1604.xml" ContentType="application/vnd.openxmlformats-officedocument.presentationml.tags+xml"/>
  <Override PartName="/ppt/tags/tag1605.xml" ContentType="application/vnd.openxmlformats-officedocument.presentationml.tags+xml"/>
  <Override PartName="/ppt/tags/tag1606.xml" ContentType="application/vnd.openxmlformats-officedocument.presentationml.tags+xml"/>
  <Override PartName="/ppt/tags/tag1607.xml" ContentType="application/vnd.openxmlformats-officedocument.presentationml.tags+xml"/>
  <Override PartName="/ppt/tags/tag1608.xml" ContentType="application/vnd.openxmlformats-officedocument.presentationml.tags+xml"/>
  <Override PartName="/ppt/tags/tag1609.xml" ContentType="application/vnd.openxmlformats-officedocument.presentationml.tags+xml"/>
  <Override PartName="/ppt/tags/tag1610.xml" ContentType="application/vnd.openxmlformats-officedocument.presentationml.tags+xml"/>
  <Override PartName="/ppt/tags/tag1611.xml" ContentType="application/vnd.openxmlformats-officedocument.presentationml.tags+xml"/>
  <Override PartName="/ppt/tags/tag1612.xml" ContentType="application/vnd.openxmlformats-officedocument.presentationml.tags+xml"/>
  <Override PartName="/ppt/tags/tag1613.xml" ContentType="application/vnd.openxmlformats-officedocument.presentationml.tags+xml"/>
  <Override PartName="/ppt/tags/tag1614.xml" ContentType="application/vnd.openxmlformats-officedocument.presentationml.tags+xml"/>
  <Override PartName="/ppt/tags/tag1615.xml" ContentType="application/vnd.openxmlformats-officedocument.presentationml.tags+xml"/>
  <Override PartName="/ppt/tags/tag1616.xml" ContentType="application/vnd.openxmlformats-officedocument.presentationml.tags+xml"/>
  <Override PartName="/ppt/tags/tag1617.xml" ContentType="application/vnd.openxmlformats-officedocument.presentationml.tags+xml"/>
  <Override PartName="/ppt/tags/tag1618.xml" ContentType="application/vnd.openxmlformats-officedocument.presentationml.tags+xml"/>
  <Override PartName="/ppt/tags/tag1619.xml" ContentType="application/vnd.openxmlformats-officedocument.presentationml.tags+xml"/>
  <Override PartName="/ppt/tags/tag1620.xml" ContentType="application/vnd.openxmlformats-officedocument.presentationml.tags+xml"/>
  <Override PartName="/ppt/tags/tag1621.xml" ContentType="application/vnd.openxmlformats-officedocument.presentationml.tags+xml"/>
  <Override PartName="/ppt/tags/tag1622.xml" ContentType="application/vnd.openxmlformats-officedocument.presentationml.tags+xml"/>
  <Override PartName="/ppt/tags/tag1623.xml" ContentType="application/vnd.openxmlformats-officedocument.presentationml.tags+xml"/>
  <Override PartName="/ppt/tags/tag1624.xml" ContentType="application/vnd.openxmlformats-officedocument.presentationml.tags+xml"/>
  <Override PartName="/ppt/tags/tag1625.xml" ContentType="application/vnd.openxmlformats-officedocument.presentationml.tags+xml"/>
  <Override PartName="/ppt/tags/tag1626.xml" ContentType="application/vnd.openxmlformats-officedocument.presentationml.tags+xml"/>
  <Override PartName="/ppt/tags/tag1627.xml" ContentType="application/vnd.openxmlformats-officedocument.presentationml.tags+xml"/>
  <Override PartName="/ppt/tags/tag1628.xml" ContentType="application/vnd.openxmlformats-officedocument.presentationml.tags+xml"/>
  <Override PartName="/ppt/tags/tag1629.xml" ContentType="application/vnd.openxmlformats-officedocument.presentationml.tags+xml"/>
  <Override PartName="/ppt/tags/tag1630.xml" ContentType="application/vnd.openxmlformats-officedocument.presentationml.tags+xml"/>
  <Override PartName="/ppt/tags/tag1631.xml" ContentType="application/vnd.openxmlformats-officedocument.presentationml.tags+xml"/>
  <Override PartName="/ppt/tags/tag1632.xml" ContentType="application/vnd.openxmlformats-officedocument.presentationml.tags+xml"/>
  <Override PartName="/ppt/tags/tag1633.xml" ContentType="application/vnd.openxmlformats-officedocument.presentationml.tags+xml"/>
  <Override PartName="/ppt/tags/tag1634.xml" ContentType="application/vnd.openxmlformats-officedocument.presentationml.tags+xml"/>
  <Override PartName="/ppt/tags/tag1635.xml" ContentType="application/vnd.openxmlformats-officedocument.presentationml.tags+xml"/>
  <Override PartName="/ppt/tags/tag1636.xml" ContentType="application/vnd.openxmlformats-officedocument.presentationml.tags+xml"/>
  <Override PartName="/ppt/tags/tag1637.xml" ContentType="application/vnd.openxmlformats-officedocument.presentationml.tags+xml"/>
  <Override PartName="/ppt/tags/tag1638.xml" ContentType="application/vnd.openxmlformats-officedocument.presentationml.tags+xml"/>
  <Override PartName="/ppt/notesSlides/notesSlide38.xml" ContentType="application/vnd.openxmlformats-officedocument.presentationml.notesSlide+xml"/>
  <Override PartName="/ppt/tags/tag1639.xml" ContentType="application/vnd.openxmlformats-officedocument.presentationml.tags+xml"/>
  <Override PartName="/ppt/tags/tag1640.xml" ContentType="application/vnd.openxmlformats-officedocument.presentationml.tags+xml"/>
  <Override PartName="/ppt/tags/tag1641.xml" ContentType="application/vnd.openxmlformats-officedocument.presentationml.tags+xml"/>
  <Override PartName="/ppt/tags/tag1642.xml" ContentType="application/vnd.openxmlformats-officedocument.presentationml.tags+xml"/>
  <Override PartName="/ppt/tags/tag1643.xml" ContentType="application/vnd.openxmlformats-officedocument.presentationml.tags+xml"/>
  <Override PartName="/ppt/tags/tag1644.xml" ContentType="application/vnd.openxmlformats-officedocument.presentationml.tags+xml"/>
  <Override PartName="/ppt/tags/tag1645.xml" ContentType="application/vnd.openxmlformats-officedocument.presentationml.tags+xml"/>
  <Override PartName="/ppt/tags/tag1646.xml" ContentType="application/vnd.openxmlformats-officedocument.presentationml.tags+xml"/>
  <Override PartName="/ppt/tags/tag1647.xml" ContentType="application/vnd.openxmlformats-officedocument.presentationml.tags+xml"/>
  <Override PartName="/ppt/tags/tag1648.xml" ContentType="application/vnd.openxmlformats-officedocument.presentationml.tags+xml"/>
  <Override PartName="/ppt/tags/tag1649.xml" ContentType="application/vnd.openxmlformats-officedocument.presentationml.tags+xml"/>
  <Override PartName="/ppt/tags/tag1650.xml" ContentType="application/vnd.openxmlformats-officedocument.presentationml.tags+xml"/>
  <Override PartName="/ppt/tags/tag1651.xml" ContentType="application/vnd.openxmlformats-officedocument.presentationml.tags+xml"/>
  <Override PartName="/ppt/tags/tag1652.xml" ContentType="application/vnd.openxmlformats-officedocument.presentationml.tags+xml"/>
  <Override PartName="/ppt/tags/tag1653.xml" ContentType="application/vnd.openxmlformats-officedocument.presentationml.tags+xml"/>
  <Override PartName="/ppt/tags/tag1654.xml" ContentType="application/vnd.openxmlformats-officedocument.presentationml.tags+xml"/>
  <Override PartName="/ppt/tags/tag1655.xml" ContentType="application/vnd.openxmlformats-officedocument.presentationml.tags+xml"/>
  <Override PartName="/ppt/tags/tag1656.xml" ContentType="application/vnd.openxmlformats-officedocument.presentationml.tags+xml"/>
  <Override PartName="/ppt/tags/tag1657.xml" ContentType="application/vnd.openxmlformats-officedocument.presentationml.tags+xml"/>
  <Override PartName="/ppt/tags/tag1658.xml" ContentType="application/vnd.openxmlformats-officedocument.presentationml.tags+xml"/>
  <Override PartName="/ppt/tags/tag1659.xml" ContentType="application/vnd.openxmlformats-officedocument.presentationml.tags+xml"/>
  <Override PartName="/ppt/tags/tag1660.xml" ContentType="application/vnd.openxmlformats-officedocument.presentationml.tags+xml"/>
  <Override PartName="/ppt/tags/tag1661.xml" ContentType="application/vnd.openxmlformats-officedocument.presentationml.tags+xml"/>
  <Override PartName="/ppt/tags/tag1662.xml" ContentType="application/vnd.openxmlformats-officedocument.presentationml.tags+xml"/>
  <Override PartName="/ppt/tags/tag1663.xml" ContentType="application/vnd.openxmlformats-officedocument.presentationml.tags+xml"/>
  <Override PartName="/ppt/tags/tag1664.xml" ContentType="application/vnd.openxmlformats-officedocument.presentationml.tags+xml"/>
  <Override PartName="/ppt/tags/tag1665.xml" ContentType="application/vnd.openxmlformats-officedocument.presentationml.tags+xml"/>
  <Override PartName="/ppt/tags/tag1666.xml" ContentType="application/vnd.openxmlformats-officedocument.presentationml.tags+xml"/>
  <Override PartName="/ppt/tags/tag1667.xml" ContentType="application/vnd.openxmlformats-officedocument.presentationml.tags+xml"/>
  <Override PartName="/ppt/tags/tag1668.xml" ContentType="application/vnd.openxmlformats-officedocument.presentationml.tags+xml"/>
  <Override PartName="/ppt/tags/tag1669.xml" ContentType="application/vnd.openxmlformats-officedocument.presentationml.tags+xml"/>
  <Override PartName="/ppt/tags/tag1670.xml" ContentType="application/vnd.openxmlformats-officedocument.presentationml.tags+xml"/>
  <Override PartName="/ppt/tags/tag1671.xml" ContentType="application/vnd.openxmlformats-officedocument.presentationml.tags+xml"/>
  <Override PartName="/ppt/tags/tag1672.xml" ContentType="application/vnd.openxmlformats-officedocument.presentationml.tags+xml"/>
  <Override PartName="/ppt/tags/tag1673.xml" ContentType="application/vnd.openxmlformats-officedocument.presentationml.tags+xml"/>
  <Override PartName="/ppt/tags/tag1674.xml" ContentType="application/vnd.openxmlformats-officedocument.presentationml.tags+xml"/>
  <Override PartName="/ppt/tags/tag1675.xml" ContentType="application/vnd.openxmlformats-officedocument.presentationml.tags+xml"/>
  <Override PartName="/ppt/tags/tag1676.xml" ContentType="application/vnd.openxmlformats-officedocument.presentationml.tags+xml"/>
  <Override PartName="/ppt/tags/tag1677.xml" ContentType="application/vnd.openxmlformats-officedocument.presentationml.tags+xml"/>
  <Override PartName="/ppt/tags/tag1678.xml" ContentType="application/vnd.openxmlformats-officedocument.presentationml.tags+xml"/>
  <Override PartName="/ppt/tags/tag1679.xml" ContentType="application/vnd.openxmlformats-officedocument.presentationml.tags+xml"/>
  <Override PartName="/ppt/tags/tag1680.xml" ContentType="application/vnd.openxmlformats-officedocument.presentationml.tags+xml"/>
  <Override PartName="/ppt/tags/tag1681.xml" ContentType="application/vnd.openxmlformats-officedocument.presentationml.tags+xml"/>
  <Override PartName="/ppt/tags/tag1682.xml" ContentType="application/vnd.openxmlformats-officedocument.presentationml.tags+xml"/>
  <Override PartName="/ppt/tags/tag1683.xml" ContentType="application/vnd.openxmlformats-officedocument.presentationml.tags+xml"/>
  <Override PartName="/ppt/tags/tag1684.xml" ContentType="application/vnd.openxmlformats-officedocument.presentationml.tags+xml"/>
  <Override PartName="/ppt/tags/tag1685.xml" ContentType="application/vnd.openxmlformats-officedocument.presentationml.tags+xml"/>
  <Override PartName="/ppt/tags/tag1686.xml" ContentType="application/vnd.openxmlformats-officedocument.presentationml.tags+xml"/>
  <Override PartName="/ppt/notesSlides/notesSlide39.xml" ContentType="application/vnd.openxmlformats-officedocument.presentationml.notesSlide+xml"/>
  <Override PartName="/ppt/ink/ink10.xml" ContentType="application/inkml+xml"/>
  <Override PartName="/ppt/tags/tag1687.xml" ContentType="application/vnd.openxmlformats-officedocument.presentationml.tags+xml"/>
  <Override PartName="/ppt/tags/tag1688.xml" ContentType="application/vnd.openxmlformats-officedocument.presentationml.tags+xml"/>
  <Override PartName="/ppt/tags/tag1689.xml" ContentType="application/vnd.openxmlformats-officedocument.presentationml.tags+xml"/>
  <Override PartName="/ppt/tags/tag1690.xml" ContentType="application/vnd.openxmlformats-officedocument.presentationml.tags+xml"/>
  <Override PartName="/ppt/tags/tag1691.xml" ContentType="application/vnd.openxmlformats-officedocument.presentationml.tags+xml"/>
  <Override PartName="/ppt/tags/tag1692.xml" ContentType="application/vnd.openxmlformats-officedocument.presentationml.tags+xml"/>
  <Override PartName="/ppt/tags/tag1693.xml" ContentType="application/vnd.openxmlformats-officedocument.presentationml.tags+xml"/>
  <Override PartName="/ppt/tags/tag1694.xml" ContentType="application/vnd.openxmlformats-officedocument.presentationml.tags+xml"/>
  <Override PartName="/ppt/tags/tag1695.xml" ContentType="application/vnd.openxmlformats-officedocument.presentationml.tags+xml"/>
  <Override PartName="/ppt/tags/tag1696.xml" ContentType="application/vnd.openxmlformats-officedocument.presentationml.tags+xml"/>
  <Override PartName="/ppt/tags/tag1697.xml" ContentType="application/vnd.openxmlformats-officedocument.presentationml.tags+xml"/>
  <Override PartName="/ppt/tags/tag1698.xml" ContentType="application/vnd.openxmlformats-officedocument.presentationml.tags+xml"/>
  <Override PartName="/ppt/tags/tag1699.xml" ContentType="application/vnd.openxmlformats-officedocument.presentationml.tags+xml"/>
  <Override PartName="/ppt/tags/tag1700.xml" ContentType="application/vnd.openxmlformats-officedocument.presentationml.tags+xml"/>
  <Override PartName="/ppt/tags/tag1701.xml" ContentType="application/vnd.openxmlformats-officedocument.presentationml.tags+xml"/>
  <Override PartName="/ppt/tags/tag1702.xml" ContentType="application/vnd.openxmlformats-officedocument.presentationml.tags+xml"/>
  <Override PartName="/ppt/tags/tag1703.xml" ContentType="application/vnd.openxmlformats-officedocument.presentationml.tags+xml"/>
  <Override PartName="/ppt/tags/tag1704.xml" ContentType="application/vnd.openxmlformats-officedocument.presentationml.tags+xml"/>
  <Override PartName="/ppt/tags/tag1705.xml" ContentType="application/vnd.openxmlformats-officedocument.presentationml.tags+xml"/>
  <Override PartName="/ppt/tags/tag1706.xml" ContentType="application/vnd.openxmlformats-officedocument.presentationml.tags+xml"/>
  <Override PartName="/ppt/tags/tag1707.xml" ContentType="application/vnd.openxmlformats-officedocument.presentationml.tags+xml"/>
  <Override PartName="/ppt/tags/tag1708.xml" ContentType="application/vnd.openxmlformats-officedocument.presentationml.tags+xml"/>
  <Override PartName="/ppt/tags/tag1709.xml" ContentType="application/vnd.openxmlformats-officedocument.presentationml.tags+xml"/>
  <Override PartName="/ppt/tags/tag1710.xml" ContentType="application/vnd.openxmlformats-officedocument.presentationml.tags+xml"/>
  <Override PartName="/ppt/tags/tag1711.xml" ContentType="application/vnd.openxmlformats-officedocument.presentationml.tags+xml"/>
  <Override PartName="/ppt/tags/tag1712.xml" ContentType="application/vnd.openxmlformats-officedocument.presentationml.tags+xml"/>
  <Override PartName="/ppt/tags/tag1713.xml" ContentType="application/vnd.openxmlformats-officedocument.presentationml.tags+xml"/>
  <Override PartName="/ppt/tags/tag1714.xml" ContentType="application/vnd.openxmlformats-officedocument.presentationml.tags+xml"/>
  <Override PartName="/ppt/tags/tag1715.xml" ContentType="application/vnd.openxmlformats-officedocument.presentationml.tags+xml"/>
  <Override PartName="/ppt/tags/tag1716.xml" ContentType="application/vnd.openxmlformats-officedocument.presentationml.tags+xml"/>
  <Override PartName="/ppt/tags/tag1717.xml" ContentType="application/vnd.openxmlformats-officedocument.presentationml.tags+xml"/>
  <Override PartName="/ppt/tags/tag1718.xml" ContentType="application/vnd.openxmlformats-officedocument.presentationml.tags+xml"/>
  <Override PartName="/ppt/tags/tag1719.xml" ContentType="application/vnd.openxmlformats-officedocument.presentationml.tags+xml"/>
  <Override PartName="/ppt/tags/tag1720.xml" ContentType="application/vnd.openxmlformats-officedocument.presentationml.tags+xml"/>
  <Override PartName="/ppt/tags/tag1721.xml" ContentType="application/vnd.openxmlformats-officedocument.presentationml.tags+xml"/>
  <Override PartName="/ppt/tags/tag1722.xml" ContentType="application/vnd.openxmlformats-officedocument.presentationml.tags+xml"/>
  <Override PartName="/ppt/tags/tag1723.xml" ContentType="application/vnd.openxmlformats-officedocument.presentationml.tags+xml"/>
  <Override PartName="/ppt/tags/tag1724.xml" ContentType="application/vnd.openxmlformats-officedocument.presentationml.tags+xml"/>
  <Override PartName="/ppt/tags/tag1725.xml" ContentType="application/vnd.openxmlformats-officedocument.presentationml.tags+xml"/>
  <Override PartName="/ppt/tags/tag1726.xml" ContentType="application/vnd.openxmlformats-officedocument.presentationml.tags+xml"/>
  <Override PartName="/ppt/tags/tag1727.xml" ContentType="application/vnd.openxmlformats-officedocument.presentationml.tags+xml"/>
  <Override PartName="/ppt/tags/tag1728.xml" ContentType="application/vnd.openxmlformats-officedocument.presentationml.tags+xml"/>
  <Override PartName="/ppt/tags/tag1729.xml" ContentType="application/vnd.openxmlformats-officedocument.presentationml.tags+xml"/>
  <Override PartName="/ppt/tags/tag1730.xml" ContentType="application/vnd.openxmlformats-officedocument.presentationml.tags+xml"/>
  <Override PartName="/ppt/tags/tag1731.xml" ContentType="application/vnd.openxmlformats-officedocument.presentationml.tags+xml"/>
  <Override PartName="/ppt/tags/tag1732.xml" ContentType="application/vnd.openxmlformats-officedocument.presentationml.tags+xml"/>
  <Override PartName="/ppt/tags/tag1733.xml" ContentType="application/vnd.openxmlformats-officedocument.presentationml.tags+xml"/>
  <Override PartName="/ppt/tags/tag1734.xml" ContentType="application/vnd.openxmlformats-officedocument.presentationml.tags+xml"/>
  <Override PartName="/ppt/tags/tag1735.xml" ContentType="application/vnd.openxmlformats-officedocument.presentationml.tags+xml"/>
  <Override PartName="/ppt/notesSlides/notesSlide40.xml" ContentType="application/vnd.openxmlformats-officedocument.presentationml.notesSlide+xml"/>
  <Override PartName="/ppt/ink/ink11.xml" ContentType="application/inkml+xml"/>
  <Override PartName="/ppt/ink/ink12.xml" ContentType="application/inkml+xml"/>
  <Override PartName="/ppt/tags/tag1736.xml" ContentType="application/vnd.openxmlformats-officedocument.presentationml.tags+xml"/>
  <Override PartName="/ppt/tags/tag1737.xml" ContentType="application/vnd.openxmlformats-officedocument.presentationml.tags+xml"/>
  <Override PartName="/ppt/tags/tag1738.xml" ContentType="application/vnd.openxmlformats-officedocument.presentationml.tags+xml"/>
  <Override PartName="/ppt/tags/tag1739.xml" ContentType="application/vnd.openxmlformats-officedocument.presentationml.tags+xml"/>
  <Override PartName="/ppt/tags/tag1740.xml" ContentType="application/vnd.openxmlformats-officedocument.presentationml.tags+xml"/>
  <Override PartName="/ppt/tags/tag1741.xml" ContentType="application/vnd.openxmlformats-officedocument.presentationml.tags+xml"/>
  <Override PartName="/ppt/tags/tag1742.xml" ContentType="application/vnd.openxmlformats-officedocument.presentationml.tags+xml"/>
  <Override PartName="/ppt/tags/tag1743.xml" ContentType="application/vnd.openxmlformats-officedocument.presentationml.tags+xml"/>
  <Override PartName="/ppt/tags/tag1744.xml" ContentType="application/vnd.openxmlformats-officedocument.presentationml.tags+xml"/>
  <Override PartName="/ppt/tags/tag1745.xml" ContentType="application/vnd.openxmlformats-officedocument.presentationml.tags+xml"/>
  <Override PartName="/ppt/tags/tag1746.xml" ContentType="application/vnd.openxmlformats-officedocument.presentationml.tags+xml"/>
  <Override PartName="/ppt/tags/tag1747.xml" ContentType="application/vnd.openxmlformats-officedocument.presentationml.tags+xml"/>
  <Override PartName="/ppt/tags/tag1748.xml" ContentType="application/vnd.openxmlformats-officedocument.presentationml.tags+xml"/>
  <Override PartName="/ppt/tags/tag1749.xml" ContentType="application/vnd.openxmlformats-officedocument.presentationml.tags+xml"/>
  <Override PartName="/ppt/tags/tag1750.xml" ContentType="application/vnd.openxmlformats-officedocument.presentationml.tags+xml"/>
  <Override PartName="/ppt/tags/tag1751.xml" ContentType="application/vnd.openxmlformats-officedocument.presentationml.tags+xml"/>
  <Override PartName="/ppt/tags/tag1752.xml" ContentType="application/vnd.openxmlformats-officedocument.presentationml.tags+xml"/>
  <Override PartName="/ppt/tags/tag1753.xml" ContentType="application/vnd.openxmlformats-officedocument.presentationml.tags+xml"/>
  <Override PartName="/ppt/tags/tag1754.xml" ContentType="application/vnd.openxmlformats-officedocument.presentationml.tags+xml"/>
  <Override PartName="/ppt/tags/tag1755.xml" ContentType="application/vnd.openxmlformats-officedocument.presentationml.tags+xml"/>
  <Override PartName="/ppt/tags/tag1756.xml" ContentType="application/vnd.openxmlformats-officedocument.presentationml.tags+xml"/>
  <Override PartName="/ppt/tags/tag1757.xml" ContentType="application/vnd.openxmlformats-officedocument.presentationml.tags+xml"/>
  <Override PartName="/ppt/tags/tag1758.xml" ContentType="application/vnd.openxmlformats-officedocument.presentationml.tags+xml"/>
  <Override PartName="/ppt/tags/tag1759.xml" ContentType="application/vnd.openxmlformats-officedocument.presentationml.tags+xml"/>
  <Override PartName="/ppt/tags/tag1760.xml" ContentType="application/vnd.openxmlformats-officedocument.presentationml.tags+xml"/>
  <Override PartName="/ppt/tags/tag1761.xml" ContentType="application/vnd.openxmlformats-officedocument.presentationml.tags+xml"/>
  <Override PartName="/ppt/tags/tag1762.xml" ContentType="application/vnd.openxmlformats-officedocument.presentationml.tags+xml"/>
  <Override PartName="/ppt/tags/tag1763.xml" ContentType="application/vnd.openxmlformats-officedocument.presentationml.tags+xml"/>
  <Override PartName="/ppt/tags/tag1764.xml" ContentType="application/vnd.openxmlformats-officedocument.presentationml.tags+xml"/>
  <Override PartName="/ppt/tags/tag1765.xml" ContentType="application/vnd.openxmlformats-officedocument.presentationml.tags+xml"/>
  <Override PartName="/ppt/tags/tag1766.xml" ContentType="application/vnd.openxmlformats-officedocument.presentationml.tags+xml"/>
  <Override PartName="/ppt/tags/tag1767.xml" ContentType="application/vnd.openxmlformats-officedocument.presentationml.tags+xml"/>
  <Override PartName="/ppt/tags/tag1768.xml" ContentType="application/vnd.openxmlformats-officedocument.presentationml.tags+xml"/>
  <Override PartName="/ppt/tags/tag1769.xml" ContentType="application/vnd.openxmlformats-officedocument.presentationml.tags+xml"/>
  <Override PartName="/ppt/tags/tag1770.xml" ContentType="application/vnd.openxmlformats-officedocument.presentationml.tags+xml"/>
  <Override PartName="/ppt/tags/tag1771.xml" ContentType="application/vnd.openxmlformats-officedocument.presentationml.tags+xml"/>
  <Override PartName="/ppt/tags/tag1772.xml" ContentType="application/vnd.openxmlformats-officedocument.presentationml.tags+xml"/>
  <Override PartName="/ppt/tags/tag1773.xml" ContentType="application/vnd.openxmlformats-officedocument.presentationml.tags+xml"/>
  <Override PartName="/ppt/tags/tag1774.xml" ContentType="application/vnd.openxmlformats-officedocument.presentationml.tags+xml"/>
  <Override PartName="/ppt/tags/tag1775.xml" ContentType="application/vnd.openxmlformats-officedocument.presentationml.tags+xml"/>
  <Override PartName="/ppt/tags/tag1776.xml" ContentType="application/vnd.openxmlformats-officedocument.presentationml.tags+xml"/>
  <Override PartName="/ppt/tags/tag1777.xml" ContentType="application/vnd.openxmlformats-officedocument.presentationml.tags+xml"/>
  <Override PartName="/ppt/tags/tag1778.xml" ContentType="application/vnd.openxmlformats-officedocument.presentationml.tags+xml"/>
  <Override PartName="/ppt/tags/tag1779.xml" ContentType="application/vnd.openxmlformats-officedocument.presentationml.tags+xml"/>
  <Override PartName="/ppt/tags/tag1780.xml" ContentType="application/vnd.openxmlformats-officedocument.presentationml.tags+xml"/>
  <Override PartName="/ppt/tags/tag1781.xml" ContentType="application/vnd.openxmlformats-officedocument.presentationml.tags+xml"/>
  <Override PartName="/ppt/tags/tag1782.xml" ContentType="application/vnd.openxmlformats-officedocument.presentationml.tags+xml"/>
  <Override PartName="/ppt/notesSlides/notesSlide41.xml" ContentType="application/vnd.openxmlformats-officedocument.presentationml.notesSlide+xml"/>
  <Override PartName="/ppt/tags/tag1783.xml" ContentType="application/vnd.openxmlformats-officedocument.presentationml.tags+xml"/>
  <Override PartName="/ppt/tags/tag1784.xml" ContentType="application/vnd.openxmlformats-officedocument.presentationml.tags+xml"/>
  <Override PartName="/ppt/tags/tag1785.xml" ContentType="application/vnd.openxmlformats-officedocument.presentationml.tags+xml"/>
  <Override PartName="/ppt/tags/tag1786.xml" ContentType="application/vnd.openxmlformats-officedocument.presentationml.tags+xml"/>
  <Override PartName="/ppt/tags/tag1787.xml" ContentType="application/vnd.openxmlformats-officedocument.presentationml.tags+xml"/>
  <Override PartName="/ppt/tags/tag1788.xml" ContentType="application/vnd.openxmlformats-officedocument.presentationml.tags+xml"/>
  <Override PartName="/ppt/tags/tag1789.xml" ContentType="application/vnd.openxmlformats-officedocument.presentationml.tags+xml"/>
  <Override PartName="/ppt/tags/tag1790.xml" ContentType="application/vnd.openxmlformats-officedocument.presentationml.tags+xml"/>
  <Override PartName="/ppt/tags/tag1791.xml" ContentType="application/vnd.openxmlformats-officedocument.presentationml.tags+xml"/>
  <Override PartName="/ppt/tags/tag1792.xml" ContentType="application/vnd.openxmlformats-officedocument.presentationml.tags+xml"/>
  <Override PartName="/ppt/tags/tag1793.xml" ContentType="application/vnd.openxmlformats-officedocument.presentationml.tags+xml"/>
  <Override PartName="/ppt/tags/tag1794.xml" ContentType="application/vnd.openxmlformats-officedocument.presentationml.tags+xml"/>
  <Override PartName="/ppt/tags/tag1795.xml" ContentType="application/vnd.openxmlformats-officedocument.presentationml.tags+xml"/>
  <Override PartName="/ppt/tags/tag1796.xml" ContentType="application/vnd.openxmlformats-officedocument.presentationml.tags+xml"/>
  <Override PartName="/ppt/tags/tag1797.xml" ContentType="application/vnd.openxmlformats-officedocument.presentationml.tags+xml"/>
  <Override PartName="/ppt/tags/tag1798.xml" ContentType="application/vnd.openxmlformats-officedocument.presentationml.tags+xml"/>
  <Override PartName="/ppt/tags/tag1799.xml" ContentType="application/vnd.openxmlformats-officedocument.presentationml.tags+xml"/>
  <Override PartName="/ppt/tags/tag1800.xml" ContentType="application/vnd.openxmlformats-officedocument.presentationml.tags+xml"/>
  <Override PartName="/ppt/tags/tag1801.xml" ContentType="application/vnd.openxmlformats-officedocument.presentationml.tags+xml"/>
  <Override PartName="/ppt/tags/tag1802.xml" ContentType="application/vnd.openxmlformats-officedocument.presentationml.tags+xml"/>
  <Override PartName="/ppt/tags/tag1803.xml" ContentType="application/vnd.openxmlformats-officedocument.presentationml.tags+xml"/>
  <Override PartName="/ppt/tags/tag1804.xml" ContentType="application/vnd.openxmlformats-officedocument.presentationml.tags+xml"/>
  <Override PartName="/ppt/tags/tag1805.xml" ContentType="application/vnd.openxmlformats-officedocument.presentationml.tags+xml"/>
  <Override PartName="/ppt/tags/tag1806.xml" ContentType="application/vnd.openxmlformats-officedocument.presentationml.tags+xml"/>
  <Override PartName="/ppt/tags/tag1807.xml" ContentType="application/vnd.openxmlformats-officedocument.presentationml.tags+xml"/>
  <Override PartName="/ppt/tags/tag1808.xml" ContentType="application/vnd.openxmlformats-officedocument.presentationml.tags+xml"/>
  <Override PartName="/ppt/tags/tag1809.xml" ContentType="application/vnd.openxmlformats-officedocument.presentationml.tags+xml"/>
  <Override PartName="/ppt/tags/tag1810.xml" ContentType="application/vnd.openxmlformats-officedocument.presentationml.tags+xml"/>
  <Override PartName="/ppt/tags/tag1811.xml" ContentType="application/vnd.openxmlformats-officedocument.presentationml.tags+xml"/>
  <Override PartName="/ppt/tags/tag1812.xml" ContentType="application/vnd.openxmlformats-officedocument.presentationml.tags+xml"/>
  <Override PartName="/ppt/tags/tag1813.xml" ContentType="application/vnd.openxmlformats-officedocument.presentationml.tags+xml"/>
  <Override PartName="/ppt/tags/tag1814.xml" ContentType="application/vnd.openxmlformats-officedocument.presentationml.tags+xml"/>
  <Override PartName="/ppt/tags/tag1815.xml" ContentType="application/vnd.openxmlformats-officedocument.presentationml.tags+xml"/>
  <Override PartName="/ppt/tags/tag1816.xml" ContentType="application/vnd.openxmlformats-officedocument.presentationml.tags+xml"/>
  <Override PartName="/ppt/tags/tag1817.xml" ContentType="application/vnd.openxmlformats-officedocument.presentationml.tags+xml"/>
  <Override PartName="/ppt/tags/tag1818.xml" ContentType="application/vnd.openxmlformats-officedocument.presentationml.tags+xml"/>
  <Override PartName="/ppt/tags/tag1819.xml" ContentType="application/vnd.openxmlformats-officedocument.presentationml.tags+xml"/>
  <Override PartName="/ppt/tags/tag1820.xml" ContentType="application/vnd.openxmlformats-officedocument.presentationml.tags+xml"/>
  <Override PartName="/ppt/tags/tag1821.xml" ContentType="application/vnd.openxmlformats-officedocument.presentationml.tags+xml"/>
  <Override PartName="/ppt/tags/tag1822.xml" ContentType="application/vnd.openxmlformats-officedocument.presentationml.tags+xml"/>
  <Override PartName="/ppt/tags/tag1823.xml" ContentType="application/vnd.openxmlformats-officedocument.presentationml.tags+xml"/>
  <Override PartName="/ppt/tags/tag1824.xml" ContentType="application/vnd.openxmlformats-officedocument.presentationml.tags+xml"/>
  <Override PartName="/ppt/tags/tag1825.xml" ContentType="application/vnd.openxmlformats-officedocument.presentationml.tags+xml"/>
  <Override PartName="/ppt/tags/tag1826.xml" ContentType="application/vnd.openxmlformats-officedocument.presentationml.tags+xml"/>
  <Override PartName="/ppt/tags/tag1827.xml" ContentType="application/vnd.openxmlformats-officedocument.presentationml.tags+xml"/>
  <Override PartName="/ppt/tags/tag1828.xml" ContentType="application/vnd.openxmlformats-officedocument.presentationml.tags+xml"/>
  <Override PartName="/ppt/tags/tag1829.xml" ContentType="application/vnd.openxmlformats-officedocument.presentationml.tags+xml"/>
  <Override PartName="/ppt/tags/tag1830.xml" ContentType="application/vnd.openxmlformats-officedocument.presentationml.tags+xml"/>
  <Override PartName="/ppt/tags/tag1831.xml" ContentType="application/vnd.openxmlformats-officedocument.presentationml.tags+xml"/>
  <Override PartName="/ppt/tags/tag1832.xml" ContentType="application/vnd.openxmlformats-officedocument.presentationml.tags+xml"/>
  <Override PartName="/ppt/notesSlides/notesSlide42.xml" ContentType="application/vnd.openxmlformats-officedocument.presentationml.notesSlide+xml"/>
  <Override PartName="/ppt/ink/ink13.xml" ContentType="application/inkml+xml"/>
  <Override PartName="/ppt/tags/tag1833.xml" ContentType="application/vnd.openxmlformats-officedocument.presentationml.tags+xml"/>
  <Override PartName="/ppt/tags/tag1834.xml" ContentType="application/vnd.openxmlformats-officedocument.presentationml.tags+xml"/>
  <Override PartName="/ppt/tags/tag1835.xml" ContentType="application/vnd.openxmlformats-officedocument.presentationml.tags+xml"/>
  <Override PartName="/ppt/tags/tag1836.xml" ContentType="application/vnd.openxmlformats-officedocument.presentationml.tags+xml"/>
  <Override PartName="/ppt/tags/tag1837.xml" ContentType="application/vnd.openxmlformats-officedocument.presentationml.tags+xml"/>
  <Override PartName="/ppt/tags/tag1838.xml" ContentType="application/vnd.openxmlformats-officedocument.presentationml.tags+xml"/>
  <Override PartName="/ppt/tags/tag1839.xml" ContentType="application/vnd.openxmlformats-officedocument.presentationml.tags+xml"/>
  <Override PartName="/ppt/tags/tag1840.xml" ContentType="application/vnd.openxmlformats-officedocument.presentationml.tags+xml"/>
  <Override PartName="/ppt/tags/tag1841.xml" ContentType="application/vnd.openxmlformats-officedocument.presentationml.tags+xml"/>
  <Override PartName="/ppt/tags/tag1842.xml" ContentType="application/vnd.openxmlformats-officedocument.presentationml.tags+xml"/>
  <Override PartName="/ppt/tags/tag1843.xml" ContentType="application/vnd.openxmlformats-officedocument.presentationml.tags+xml"/>
  <Override PartName="/ppt/tags/tag1844.xml" ContentType="application/vnd.openxmlformats-officedocument.presentationml.tags+xml"/>
  <Override PartName="/ppt/tags/tag1845.xml" ContentType="application/vnd.openxmlformats-officedocument.presentationml.tags+xml"/>
  <Override PartName="/ppt/tags/tag1846.xml" ContentType="application/vnd.openxmlformats-officedocument.presentationml.tags+xml"/>
  <Override PartName="/ppt/tags/tag1847.xml" ContentType="application/vnd.openxmlformats-officedocument.presentationml.tags+xml"/>
  <Override PartName="/ppt/tags/tag1848.xml" ContentType="application/vnd.openxmlformats-officedocument.presentationml.tags+xml"/>
  <Override PartName="/ppt/tags/tag1849.xml" ContentType="application/vnd.openxmlformats-officedocument.presentationml.tags+xml"/>
  <Override PartName="/ppt/tags/tag1850.xml" ContentType="application/vnd.openxmlformats-officedocument.presentationml.tags+xml"/>
  <Override PartName="/ppt/tags/tag1851.xml" ContentType="application/vnd.openxmlformats-officedocument.presentationml.tags+xml"/>
  <Override PartName="/ppt/tags/tag1852.xml" ContentType="application/vnd.openxmlformats-officedocument.presentationml.tags+xml"/>
  <Override PartName="/ppt/tags/tag1853.xml" ContentType="application/vnd.openxmlformats-officedocument.presentationml.tags+xml"/>
  <Override PartName="/ppt/tags/tag1854.xml" ContentType="application/vnd.openxmlformats-officedocument.presentationml.tags+xml"/>
  <Override PartName="/ppt/tags/tag1855.xml" ContentType="application/vnd.openxmlformats-officedocument.presentationml.tags+xml"/>
  <Override PartName="/ppt/tags/tag1856.xml" ContentType="application/vnd.openxmlformats-officedocument.presentationml.tags+xml"/>
  <Override PartName="/ppt/tags/tag1857.xml" ContentType="application/vnd.openxmlformats-officedocument.presentationml.tags+xml"/>
  <Override PartName="/ppt/tags/tag1858.xml" ContentType="application/vnd.openxmlformats-officedocument.presentationml.tags+xml"/>
  <Override PartName="/ppt/tags/tag1859.xml" ContentType="application/vnd.openxmlformats-officedocument.presentationml.tags+xml"/>
  <Override PartName="/ppt/tags/tag1860.xml" ContentType="application/vnd.openxmlformats-officedocument.presentationml.tags+xml"/>
  <Override PartName="/ppt/tags/tag1861.xml" ContentType="application/vnd.openxmlformats-officedocument.presentationml.tags+xml"/>
  <Override PartName="/ppt/tags/tag1862.xml" ContentType="application/vnd.openxmlformats-officedocument.presentationml.tags+xml"/>
  <Override PartName="/ppt/tags/tag1863.xml" ContentType="application/vnd.openxmlformats-officedocument.presentationml.tags+xml"/>
  <Override PartName="/ppt/tags/tag1864.xml" ContentType="application/vnd.openxmlformats-officedocument.presentationml.tags+xml"/>
  <Override PartName="/ppt/tags/tag1865.xml" ContentType="application/vnd.openxmlformats-officedocument.presentationml.tags+xml"/>
  <Override PartName="/ppt/tags/tag1866.xml" ContentType="application/vnd.openxmlformats-officedocument.presentationml.tags+xml"/>
  <Override PartName="/ppt/tags/tag1867.xml" ContentType="application/vnd.openxmlformats-officedocument.presentationml.tags+xml"/>
  <Override PartName="/ppt/tags/tag1868.xml" ContentType="application/vnd.openxmlformats-officedocument.presentationml.tags+xml"/>
  <Override PartName="/ppt/tags/tag1869.xml" ContentType="application/vnd.openxmlformats-officedocument.presentationml.tags+xml"/>
  <Override PartName="/ppt/tags/tag1870.xml" ContentType="application/vnd.openxmlformats-officedocument.presentationml.tags+xml"/>
  <Override PartName="/ppt/tags/tag1871.xml" ContentType="application/vnd.openxmlformats-officedocument.presentationml.tags+xml"/>
  <Override PartName="/ppt/tags/tag1872.xml" ContentType="application/vnd.openxmlformats-officedocument.presentationml.tags+xml"/>
  <Override PartName="/ppt/tags/tag1873.xml" ContentType="application/vnd.openxmlformats-officedocument.presentationml.tags+xml"/>
  <Override PartName="/ppt/tags/tag1874.xml" ContentType="application/vnd.openxmlformats-officedocument.presentationml.tags+xml"/>
  <Override PartName="/ppt/tags/tag1875.xml" ContentType="application/vnd.openxmlformats-officedocument.presentationml.tags+xml"/>
  <Override PartName="/ppt/tags/tag1876.xml" ContentType="application/vnd.openxmlformats-officedocument.presentationml.tags+xml"/>
  <Override PartName="/ppt/tags/tag1877.xml" ContentType="application/vnd.openxmlformats-officedocument.presentationml.tags+xml"/>
  <Override PartName="/ppt/tags/tag1878.xml" ContentType="application/vnd.openxmlformats-officedocument.presentationml.tags+xml"/>
  <Override PartName="/ppt/tags/tag1879.xml" ContentType="application/vnd.openxmlformats-officedocument.presentationml.tags+xml"/>
  <Override PartName="/ppt/tags/tag1880.xml" ContentType="application/vnd.openxmlformats-officedocument.presentationml.tags+xml"/>
  <Override PartName="/ppt/notesSlides/notesSlide43.xml" ContentType="application/vnd.openxmlformats-officedocument.presentationml.notesSlide+xml"/>
  <Override PartName="/ppt/tags/tag1881.xml" ContentType="application/vnd.openxmlformats-officedocument.presentationml.tags+xml"/>
  <Override PartName="/ppt/tags/tag1882.xml" ContentType="application/vnd.openxmlformats-officedocument.presentationml.tags+xml"/>
  <Override PartName="/ppt/tags/tag1883.xml" ContentType="application/vnd.openxmlformats-officedocument.presentationml.tags+xml"/>
  <Override PartName="/ppt/tags/tag1884.xml" ContentType="application/vnd.openxmlformats-officedocument.presentationml.tags+xml"/>
  <Override PartName="/ppt/tags/tag1885.xml" ContentType="application/vnd.openxmlformats-officedocument.presentationml.tags+xml"/>
  <Override PartName="/ppt/tags/tag1886.xml" ContentType="application/vnd.openxmlformats-officedocument.presentationml.tags+xml"/>
  <Override PartName="/ppt/tags/tag1887.xml" ContentType="application/vnd.openxmlformats-officedocument.presentationml.tags+xml"/>
  <Override PartName="/ppt/tags/tag1888.xml" ContentType="application/vnd.openxmlformats-officedocument.presentationml.tags+xml"/>
  <Override PartName="/ppt/tags/tag1889.xml" ContentType="application/vnd.openxmlformats-officedocument.presentationml.tags+xml"/>
  <Override PartName="/ppt/tags/tag1890.xml" ContentType="application/vnd.openxmlformats-officedocument.presentationml.tags+xml"/>
  <Override PartName="/ppt/tags/tag1891.xml" ContentType="application/vnd.openxmlformats-officedocument.presentationml.tags+xml"/>
  <Override PartName="/ppt/tags/tag1892.xml" ContentType="application/vnd.openxmlformats-officedocument.presentationml.tags+xml"/>
  <Override PartName="/ppt/tags/tag1893.xml" ContentType="application/vnd.openxmlformats-officedocument.presentationml.tags+xml"/>
  <Override PartName="/ppt/tags/tag1894.xml" ContentType="application/vnd.openxmlformats-officedocument.presentationml.tags+xml"/>
  <Override PartName="/ppt/tags/tag1895.xml" ContentType="application/vnd.openxmlformats-officedocument.presentationml.tags+xml"/>
  <Override PartName="/ppt/tags/tag1896.xml" ContentType="application/vnd.openxmlformats-officedocument.presentationml.tags+xml"/>
  <Override PartName="/ppt/tags/tag1897.xml" ContentType="application/vnd.openxmlformats-officedocument.presentationml.tags+xml"/>
  <Override PartName="/ppt/tags/tag1898.xml" ContentType="application/vnd.openxmlformats-officedocument.presentationml.tags+xml"/>
  <Override PartName="/ppt/tags/tag1899.xml" ContentType="application/vnd.openxmlformats-officedocument.presentationml.tags+xml"/>
  <Override PartName="/ppt/tags/tag1900.xml" ContentType="application/vnd.openxmlformats-officedocument.presentationml.tags+xml"/>
  <Override PartName="/ppt/tags/tag1901.xml" ContentType="application/vnd.openxmlformats-officedocument.presentationml.tags+xml"/>
  <Override PartName="/ppt/tags/tag1902.xml" ContentType="application/vnd.openxmlformats-officedocument.presentationml.tags+xml"/>
  <Override PartName="/ppt/tags/tag1903.xml" ContentType="application/vnd.openxmlformats-officedocument.presentationml.tags+xml"/>
  <Override PartName="/ppt/tags/tag1904.xml" ContentType="application/vnd.openxmlformats-officedocument.presentationml.tags+xml"/>
  <Override PartName="/ppt/tags/tag1905.xml" ContentType="application/vnd.openxmlformats-officedocument.presentationml.tags+xml"/>
  <Override PartName="/ppt/tags/tag1906.xml" ContentType="application/vnd.openxmlformats-officedocument.presentationml.tags+xml"/>
  <Override PartName="/ppt/tags/tag1907.xml" ContentType="application/vnd.openxmlformats-officedocument.presentationml.tags+xml"/>
  <Override PartName="/ppt/tags/tag1908.xml" ContentType="application/vnd.openxmlformats-officedocument.presentationml.tags+xml"/>
  <Override PartName="/ppt/tags/tag1909.xml" ContentType="application/vnd.openxmlformats-officedocument.presentationml.tags+xml"/>
  <Override PartName="/ppt/tags/tag1910.xml" ContentType="application/vnd.openxmlformats-officedocument.presentationml.tags+xml"/>
  <Override PartName="/ppt/tags/tag1911.xml" ContentType="application/vnd.openxmlformats-officedocument.presentationml.tags+xml"/>
  <Override PartName="/ppt/tags/tag1912.xml" ContentType="application/vnd.openxmlformats-officedocument.presentationml.tags+xml"/>
  <Override PartName="/ppt/tags/tag1913.xml" ContentType="application/vnd.openxmlformats-officedocument.presentationml.tags+xml"/>
  <Override PartName="/ppt/tags/tag1914.xml" ContentType="application/vnd.openxmlformats-officedocument.presentationml.tags+xml"/>
  <Override PartName="/ppt/tags/tag1915.xml" ContentType="application/vnd.openxmlformats-officedocument.presentationml.tags+xml"/>
  <Override PartName="/ppt/tags/tag1916.xml" ContentType="application/vnd.openxmlformats-officedocument.presentationml.tags+xml"/>
  <Override PartName="/ppt/tags/tag1917.xml" ContentType="application/vnd.openxmlformats-officedocument.presentationml.tags+xml"/>
  <Override PartName="/ppt/tags/tag1918.xml" ContentType="application/vnd.openxmlformats-officedocument.presentationml.tags+xml"/>
  <Override PartName="/ppt/tags/tag1919.xml" ContentType="application/vnd.openxmlformats-officedocument.presentationml.tags+xml"/>
  <Override PartName="/ppt/tags/tag1920.xml" ContentType="application/vnd.openxmlformats-officedocument.presentationml.tags+xml"/>
  <Override PartName="/ppt/tags/tag1921.xml" ContentType="application/vnd.openxmlformats-officedocument.presentationml.tags+xml"/>
  <Override PartName="/ppt/tags/tag1922.xml" ContentType="application/vnd.openxmlformats-officedocument.presentationml.tags+xml"/>
  <Override PartName="/ppt/tags/tag1923.xml" ContentType="application/vnd.openxmlformats-officedocument.presentationml.tags+xml"/>
  <Override PartName="/ppt/tags/tag1924.xml" ContentType="application/vnd.openxmlformats-officedocument.presentationml.tags+xml"/>
  <Override PartName="/ppt/tags/tag1925.xml" ContentType="application/vnd.openxmlformats-officedocument.presentationml.tags+xml"/>
  <Override PartName="/ppt/tags/tag1926.xml" ContentType="application/vnd.openxmlformats-officedocument.presentationml.tags+xml"/>
  <Override PartName="/ppt/tags/tag1927.xml" ContentType="application/vnd.openxmlformats-officedocument.presentationml.tags+xml"/>
  <Override PartName="/ppt/tags/tag1928.xml" ContentType="application/vnd.openxmlformats-officedocument.presentationml.tags+xml"/>
  <Override PartName="/ppt/tags/tag1929.xml" ContentType="application/vnd.openxmlformats-officedocument.presentationml.tags+xml"/>
  <Override PartName="/ppt/notesSlides/notesSlide44.xml" ContentType="application/vnd.openxmlformats-officedocument.presentationml.notesSlide+xml"/>
  <Override PartName="/ppt/tags/tag1930.xml" ContentType="application/vnd.openxmlformats-officedocument.presentationml.tags+xml"/>
  <Override PartName="/ppt/tags/tag1931.xml" ContentType="application/vnd.openxmlformats-officedocument.presentationml.tags+xml"/>
  <Override PartName="/ppt/tags/tag1932.xml" ContentType="application/vnd.openxmlformats-officedocument.presentationml.tags+xml"/>
  <Override PartName="/ppt/tags/tag1933.xml" ContentType="application/vnd.openxmlformats-officedocument.presentationml.tags+xml"/>
  <Override PartName="/ppt/tags/tag1934.xml" ContentType="application/vnd.openxmlformats-officedocument.presentationml.tags+xml"/>
  <Override PartName="/ppt/tags/tag1935.xml" ContentType="application/vnd.openxmlformats-officedocument.presentationml.tags+xml"/>
  <Override PartName="/ppt/tags/tag1936.xml" ContentType="application/vnd.openxmlformats-officedocument.presentationml.tags+xml"/>
  <Override PartName="/ppt/tags/tag1937.xml" ContentType="application/vnd.openxmlformats-officedocument.presentationml.tags+xml"/>
  <Override PartName="/ppt/tags/tag1938.xml" ContentType="application/vnd.openxmlformats-officedocument.presentationml.tags+xml"/>
  <Override PartName="/ppt/tags/tag1939.xml" ContentType="application/vnd.openxmlformats-officedocument.presentationml.tags+xml"/>
  <Override PartName="/ppt/tags/tag1940.xml" ContentType="application/vnd.openxmlformats-officedocument.presentationml.tags+xml"/>
  <Override PartName="/ppt/tags/tag1941.xml" ContentType="application/vnd.openxmlformats-officedocument.presentationml.tags+xml"/>
  <Override PartName="/ppt/tags/tag1942.xml" ContentType="application/vnd.openxmlformats-officedocument.presentationml.tags+xml"/>
  <Override PartName="/ppt/tags/tag1943.xml" ContentType="application/vnd.openxmlformats-officedocument.presentationml.tags+xml"/>
  <Override PartName="/ppt/tags/tag1944.xml" ContentType="application/vnd.openxmlformats-officedocument.presentationml.tags+xml"/>
  <Override PartName="/ppt/tags/tag1945.xml" ContentType="application/vnd.openxmlformats-officedocument.presentationml.tags+xml"/>
  <Override PartName="/ppt/tags/tag1946.xml" ContentType="application/vnd.openxmlformats-officedocument.presentationml.tags+xml"/>
  <Override PartName="/ppt/tags/tag1947.xml" ContentType="application/vnd.openxmlformats-officedocument.presentationml.tags+xml"/>
  <Override PartName="/ppt/tags/tag1948.xml" ContentType="application/vnd.openxmlformats-officedocument.presentationml.tags+xml"/>
  <Override PartName="/ppt/tags/tag1949.xml" ContentType="application/vnd.openxmlformats-officedocument.presentationml.tags+xml"/>
  <Override PartName="/ppt/tags/tag1950.xml" ContentType="application/vnd.openxmlformats-officedocument.presentationml.tags+xml"/>
  <Override PartName="/ppt/tags/tag1951.xml" ContentType="application/vnd.openxmlformats-officedocument.presentationml.tags+xml"/>
  <Override PartName="/ppt/tags/tag1952.xml" ContentType="application/vnd.openxmlformats-officedocument.presentationml.tags+xml"/>
  <Override PartName="/ppt/tags/tag1953.xml" ContentType="application/vnd.openxmlformats-officedocument.presentationml.tags+xml"/>
  <Override PartName="/ppt/tags/tag1954.xml" ContentType="application/vnd.openxmlformats-officedocument.presentationml.tags+xml"/>
  <Override PartName="/ppt/tags/tag1955.xml" ContentType="application/vnd.openxmlformats-officedocument.presentationml.tags+xml"/>
  <Override PartName="/ppt/tags/tag1956.xml" ContentType="application/vnd.openxmlformats-officedocument.presentationml.tags+xml"/>
  <Override PartName="/ppt/tags/tag1957.xml" ContentType="application/vnd.openxmlformats-officedocument.presentationml.tags+xml"/>
  <Override PartName="/ppt/tags/tag1958.xml" ContentType="application/vnd.openxmlformats-officedocument.presentationml.tags+xml"/>
  <Override PartName="/ppt/tags/tag1959.xml" ContentType="application/vnd.openxmlformats-officedocument.presentationml.tags+xml"/>
  <Override PartName="/ppt/tags/tag1960.xml" ContentType="application/vnd.openxmlformats-officedocument.presentationml.tags+xml"/>
  <Override PartName="/ppt/tags/tag1961.xml" ContentType="application/vnd.openxmlformats-officedocument.presentationml.tags+xml"/>
  <Override PartName="/ppt/tags/tag1962.xml" ContentType="application/vnd.openxmlformats-officedocument.presentationml.tags+xml"/>
  <Override PartName="/ppt/tags/tag1963.xml" ContentType="application/vnd.openxmlformats-officedocument.presentationml.tags+xml"/>
  <Override PartName="/ppt/tags/tag1964.xml" ContentType="application/vnd.openxmlformats-officedocument.presentationml.tags+xml"/>
  <Override PartName="/ppt/tags/tag1965.xml" ContentType="application/vnd.openxmlformats-officedocument.presentationml.tags+xml"/>
  <Override PartName="/ppt/tags/tag1966.xml" ContentType="application/vnd.openxmlformats-officedocument.presentationml.tags+xml"/>
  <Override PartName="/ppt/tags/tag1967.xml" ContentType="application/vnd.openxmlformats-officedocument.presentationml.tags+xml"/>
  <Override PartName="/ppt/tags/tag1968.xml" ContentType="application/vnd.openxmlformats-officedocument.presentationml.tags+xml"/>
  <Override PartName="/ppt/tags/tag1969.xml" ContentType="application/vnd.openxmlformats-officedocument.presentationml.tags+xml"/>
  <Override PartName="/ppt/tags/tag1970.xml" ContentType="application/vnd.openxmlformats-officedocument.presentationml.tags+xml"/>
  <Override PartName="/ppt/tags/tag1971.xml" ContentType="application/vnd.openxmlformats-officedocument.presentationml.tags+xml"/>
  <Override PartName="/ppt/tags/tag1972.xml" ContentType="application/vnd.openxmlformats-officedocument.presentationml.tags+xml"/>
  <Override PartName="/ppt/tags/tag1973.xml" ContentType="application/vnd.openxmlformats-officedocument.presentationml.tags+xml"/>
  <Override PartName="/ppt/tags/tag1974.xml" ContentType="application/vnd.openxmlformats-officedocument.presentationml.tags+xml"/>
  <Override PartName="/ppt/tags/tag1975.xml" ContentType="application/vnd.openxmlformats-officedocument.presentationml.tags+xml"/>
  <Override PartName="/ppt/tags/tag1976.xml" ContentType="application/vnd.openxmlformats-officedocument.presentationml.tags+xml"/>
  <Override PartName="/ppt/tags/tag1977.xml" ContentType="application/vnd.openxmlformats-officedocument.presentationml.tags+xml"/>
  <Override PartName="/ppt/tags/tag1978.xml" ContentType="application/vnd.openxmlformats-officedocument.presentationml.tags+xml"/>
  <Override PartName="/ppt/notesSlides/notesSlide45.xml" ContentType="application/vnd.openxmlformats-officedocument.presentationml.notesSlide+xml"/>
  <Override PartName="/ppt/ink/ink14.xml" ContentType="application/inkml+xml"/>
  <Override PartName="/ppt/tags/tag1979.xml" ContentType="application/vnd.openxmlformats-officedocument.presentationml.tags+xml"/>
  <Override PartName="/ppt/tags/tag1980.xml" ContentType="application/vnd.openxmlformats-officedocument.presentationml.tags+xml"/>
  <Override PartName="/ppt/tags/tag1981.xml" ContentType="application/vnd.openxmlformats-officedocument.presentationml.tags+xml"/>
  <Override PartName="/ppt/tags/tag1982.xml" ContentType="application/vnd.openxmlformats-officedocument.presentationml.tags+xml"/>
  <Override PartName="/ppt/tags/tag1983.xml" ContentType="application/vnd.openxmlformats-officedocument.presentationml.tags+xml"/>
  <Override PartName="/ppt/tags/tag1984.xml" ContentType="application/vnd.openxmlformats-officedocument.presentationml.tags+xml"/>
  <Override PartName="/ppt/tags/tag1985.xml" ContentType="application/vnd.openxmlformats-officedocument.presentationml.tags+xml"/>
  <Override PartName="/ppt/tags/tag1986.xml" ContentType="application/vnd.openxmlformats-officedocument.presentationml.tags+xml"/>
  <Override PartName="/ppt/tags/tag1987.xml" ContentType="application/vnd.openxmlformats-officedocument.presentationml.tags+xml"/>
  <Override PartName="/ppt/tags/tag1988.xml" ContentType="application/vnd.openxmlformats-officedocument.presentationml.tags+xml"/>
  <Override PartName="/ppt/tags/tag1989.xml" ContentType="application/vnd.openxmlformats-officedocument.presentationml.tags+xml"/>
  <Override PartName="/ppt/tags/tag1990.xml" ContentType="application/vnd.openxmlformats-officedocument.presentationml.tags+xml"/>
  <Override PartName="/ppt/tags/tag1991.xml" ContentType="application/vnd.openxmlformats-officedocument.presentationml.tags+xml"/>
  <Override PartName="/ppt/tags/tag1992.xml" ContentType="application/vnd.openxmlformats-officedocument.presentationml.tags+xml"/>
  <Override PartName="/ppt/tags/tag1993.xml" ContentType="application/vnd.openxmlformats-officedocument.presentationml.tags+xml"/>
  <Override PartName="/ppt/tags/tag1994.xml" ContentType="application/vnd.openxmlformats-officedocument.presentationml.tags+xml"/>
  <Override PartName="/ppt/tags/tag1995.xml" ContentType="application/vnd.openxmlformats-officedocument.presentationml.tags+xml"/>
  <Override PartName="/ppt/tags/tag1996.xml" ContentType="application/vnd.openxmlformats-officedocument.presentationml.tags+xml"/>
  <Override PartName="/ppt/tags/tag1997.xml" ContentType="application/vnd.openxmlformats-officedocument.presentationml.tags+xml"/>
  <Override PartName="/ppt/tags/tag1998.xml" ContentType="application/vnd.openxmlformats-officedocument.presentationml.tags+xml"/>
  <Override PartName="/ppt/tags/tag1999.xml" ContentType="application/vnd.openxmlformats-officedocument.presentationml.tags+xml"/>
  <Override PartName="/ppt/tags/tag2000.xml" ContentType="application/vnd.openxmlformats-officedocument.presentationml.tags+xml"/>
  <Override PartName="/ppt/tags/tag2001.xml" ContentType="application/vnd.openxmlformats-officedocument.presentationml.tags+xml"/>
  <Override PartName="/ppt/tags/tag2002.xml" ContentType="application/vnd.openxmlformats-officedocument.presentationml.tags+xml"/>
  <Override PartName="/ppt/tags/tag2003.xml" ContentType="application/vnd.openxmlformats-officedocument.presentationml.tags+xml"/>
  <Override PartName="/ppt/tags/tag2004.xml" ContentType="application/vnd.openxmlformats-officedocument.presentationml.tags+xml"/>
  <Override PartName="/ppt/tags/tag2005.xml" ContentType="application/vnd.openxmlformats-officedocument.presentationml.tags+xml"/>
  <Override PartName="/ppt/tags/tag2006.xml" ContentType="application/vnd.openxmlformats-officedocument.presentationml.tags+xml"/>
  <Override PartName="/ppt/tags/tag2007.xml" ContentType="application/vnd.openxmlformats-officedocument.presentationml.tags+xml"/>
  <Override PartName="/ppt/tags/tag2008.xml" ContentType="application/vnd.openxmlformats-officedocument.presentationml.tags+xml"/>
  <Override PartName="/ppt/tags/tag2009.xml" ContentType="application/vnd.openxmlformats-officedocument.presentationml.tags+xml"/>
  <Override PartName="/ppt/tags/tag2010.xml" ContentType="application/vnd.openxmlformats-officedocument.presentationml.tags+xml"/>
  <Override PartName="/ppt/tags/tag2011.xml" ContentType="application/vnd.openxmlformats-officedocument.presentationml.tags+xml"/>
  <Override PartName="/ppt/tags/tag2012.xml" ContentType="application/vnd.openxmlformats-officedocument.presentationml.tags+xml"/>
  <Override PartName="/ppt/tags/tag2013.xml" ContentType="application/vnd.openxmlformats-officedocument.presentationml.tags+xml"/>
  <Override PartName="/ppt/tags/tag2014.xml" ContentType="application/vnd.openxmlformats-officedocument.presentationml.tags+xml"/>
  <Override PartName="/ppt/tags/tag2015.xml" ContentType="application/vnd.openxmlformats-officedocument.presentationml.tags+xml"/>
  <Override PartName="/ppt/tags/tag2016.xml" ContentType="application/vnd.openxmlformats-officedocument.presentationml.tags+xml"/>
  <Override PartName="/ppt/tags/tag2017.xml" ContentType="application/vnd.openxmlformats-officedocument.presentationml.tags+xml"/>
  <Override PartName="/ppt/tags/tag2018.xml" ContentType="application/vnd.openxmlformats-officedocument.presentationml.tags+xml"/>
  <Override PartName="/ppt/tags/tag2019.xml" ContentType="application/vnd.openxmlformats-officedocument.presentationml.tags+xml"/>
  <Override PartName="/ppt/tags/tag2020.xml" ContentType="application/vnd.openxmlformats-officedocument.presentationml.tags+xml"/>
  <Override PartName="/ppt/tags/tag2021.xml" ContentType="application/vnd.openxmlformats-officedocument.presentationml.tags+xml"/>
  <Override PartName="/ppt/tags/tag2022.xml" ContentType="application/vnd.openxmlformats-officedocument.presentationml.tags+xml"/>
  <Override PartName="/ppt/tags/tag2023.xml" ContentType="application/vnd.openxmlformats-officedocument.presentationml.tags+xml"/>
  <Override PartName="/ppt/tags/tag2024.xml" ContentType="application/vnd.openxmlformats-officedocument.presentationml.tags+xml"/>
  <Override PartName="/ppt/tags/tag2025.xml" ContentType="application/vnd.openxmlformats-officedocument.presentationml.tags+xml"/>
  <Override PartName="/ppt/tags/tag2026.xml" ContentType="application/vnd.openxmlformats-officedocument.presentationml.tags+xml"/>
  <Override PartName="/ppt/notesSlides/notesSlide46.xml" ContentType="application/vnd.openxmlformats-officedocument.presentationml.notesSlide+xml"/>
  <Override PartName="/ppt/tags/tag2027.xml" ContentType="application/vnd.openxmlformats-officedocument.presentationml.tags+xml"/>
  <Override PartName="/ppt/tags/tag2028.xml" ContentType="application/vnd.openxmlformats-officedocument.presentationml.tags+xml"/>
  <Override PartName="/ppt/tags/tag2029.xml" ContentType="application/vnd.openxmlformats-officedocument.presentationml.tags+xml"/>
  <Override PartName="/ppt/tags/tag2030.xml" ContentType="application/vnd.openxmlformats-officedocument.presentationml.tags+xml"/>
  <Override PartName="/ppt/tags/tag2031.xml" ContentType="application/vnd.openxmlformats-officedocument.presentationml.tags+xml"/>
  <Override PartName="/ppt/tags/tag2032.xml" ContentType="application/vnd.openxmlformats-officedocument.presentationml.tags+xml"/>
  <Override PartName="/ppt/tags/tag2033.xml" ContentType="application/vnd.openxmlformats-officedocument.presentationml.tags+xml"/>
  <Override PartName="/ppt/tags/tag2034.xml" ContentType="application/vnd.openxmlformats-officedocument.presentationml.tags+xml"/>
  <Override PartName="/ppt/tags/tag2035.xml" ContentType="application/vnd.openxmlformats-officedocument.presentationml.tags+xml"/>
  <Override PartName="/ppt/tags/tag2036.xml" ContentType="application/vnd.openxmlformats-officedocument.presentationml.tags+xml"/>
  <Override PartName="/ppt/tags/tag2037.xml" ContentType="application/vnd.openxmlformats-officedocument.presentationml.tags+xml"/>
  <Override PartName="/ppt/tags/tag2038.xml" ContentType="application/vnd.openxmlformats-officedocument.presentationml.tags+xml"/>
  <Override PartName="/ppt/tags/tag2039.xml" ContentType="application/vnd.openxmlformats-officedocument.presentationml.tags+xml"/>
  <Override PartName="/ppt/tags/tag2040.xml" ContentType="application/vnd.openxmlformats-officedocument.presentationml.tags+xml"/>
  <Override PartName="/ppt/tags/tag2041.xml" ContentType="application/vnd.openxmlformats-officedocument.presentationml.tags+xml"/>
  <Override PartName="/ppt/tags/tag2042.xml" ContentType="application/vnd.openxmlformats-officedocument.presentationml.tags+xml"/>
  <Override PartName="/ppt/tags/tag2043.xml" ContentType="application/vnd.openxmlformats-officedocument.presentationml.tags+xml"/>
  <Override PartName="/ppt/tags/tag2044.xml" ContentType="application/vnd.openxmlformats-officedocument.presentationml.tags+xml"/>
  <Override PartName="/ppt/tags/tag2045.xml" ContentType="application/vnd.openxmlformats-officedocument.presentationml.tags+xml"/>
  <Override PartName="/ppt/tags/tag2046.xml" ContentType="application/vnd.openxmlformats-officedocument.presentationml.tags+xml"/>
  <Override PartName="/ppt/tags/tag2047.xml" ContentType="application/vnd.openxmlformats-officedocument.presentationml.tags+xml"/>
  <Override PartName="/ppt/tags/tag2048.xml" ContentType="application/vnd.openxmlformats-officedocument.presentationml.tags+xml"/>
  <Override PartName="/ppt/tags/tag2049.xml" ContentType="application/vnd.openxmlformats-officedocument.presentationml.tags+xml"/>
  <Override PartName="/ppt/tags/tag2050.xml" ContentType="application/vnd.openxmlformats-officedocument.presentationml.tags+xml"/>
  <Override PartName="/ppt/tags/tag2051.xml" ContentType="application/vnd.openxmlformats-officedocument.presentationml.tags+xml"/>
  <Override PartName="/ppt/tags/tag2052.xml" ContentType="application/vnd.openxmlformats-officedocument.presentationml.tags+xml"/>
  <Override PartName="/ppt/tags/tag2053.xml" ContentType="application/vnd.openxmlformats-officedocument.presentationml.tags+xml"/>
  <Override PartName="/ppt/tags/tag2054.xml" ContentType="application/vnd.openxmlformats-officedocument.presentationml.tags+xml"/>
  <Override PartName="/ppt/tags/tag2055.xml" ContentType="application/vnd.openxmlformats-officedocument.presentationml.tags+xml"/>
  <Override PartName="/ppt/tags/tag2056.xml" ContentType="application/vnd.openxmlformats-officedocument.presentationml.tags+xml"/>
  <Override PartName="/ppt/tags/tag2057.xml" ContentType="application/vnd.openxmlformats-officedocument.presentationml.tags+xml"/>
  <Override PartName="/ppt/tags/tag2058.xml" ContentType="application/vnd.openxmlformats-officedocument.presentationml.tags+xml"/>
  <Override PartName="/ppt/tags/tag2059.xml" ContentType="application/vnd.openxmlformats-officedocument.presentationml.tags+xml"/>
  <Override PartName="/ppt/tags/tag2060.xml" ContentType="application/vnd.openxmlformats-officedocument.presentationml.tags+xml"/>
  <Override PartName="/ppt/tags/tag2061.xml" ContentType="application/vnd.openxmlformats-officedocument.presentationml.tags+xml"/>
  <Override PartName="/ppt/tags/tag2062.xml" ContentType="application/vnd.openxmlformats-officedocument.presentationml.tags+xml"/>
  <Override PartName="/ppt/tags/tag2063.xml" ContentType="application/vnd.openxmlformats-officedocument.presentationml.tags+xml"/>
  <Override PartName="/ppt/tags/tag2064.xml" ContentType="application/vnd.openxmlformats-officedocument.presentationml.tags+xml"/>
  <Override PartName="/ppt/tags/tag2065.xml" ContentType="application/vnd.openxmlformats-officedocument.presentationml.tags+xml"/>
  <Override PartName="/ppt/tags/tag2066.xml" ContentType="application/vnd.openxmlformats-officedocument.presentationml.tags+xml"/>
  <Override PartName="/ppt/tags/tag2067.xml" ContentType="application/vnd.openxmlformats-officedocument.presentationml.tags+xml"/>
  <Override PartName="/ppt/tags/tag2068.xml" ContentType="application/vnd.openxmlformats-officedocument.presentationml.tags+xml"/>
  <Override PartName="/ppt/tags/tag2069.xml" ContentType="application/vnd.openxmlformats-officedocument.presentationml.tags+xml"/>
  <Override PartName="/ppt/tags/tag2070.xml" ContentType="application/vnd.openxmlformats-officedocument.presentationml.tags+xml"/>
  <Override PartName="/ppt/tags/tag2071.xml" ContentType="application/vnd.openxmlformats-officedocument.presentationml.tags+xml"/>
  <Override PartName="/ppt/tags/tag2072.xml" ContentType="application/vnd.openxmlformats-officedocument.presentationml.tags+xml"/>
  <Override PartName="/ppt/tags/tag2073.xml" ContentType="application/vnd.openxmlformats-officedocument.presentationml.tags+xml"/>
  <Override PartName="/ppt/tags/tag2074.xml" ContentType="application/vnd.openxmlformats-officedocument.presentationml.tags+xml"/>
  <Override PartName="/ppt/tags/tag2075.xml" ContentType="application/vnd.openxmlformats-officedocument.presentationml.tags+xml"/>
  <Override PartName="/ppt/notesSlides/notesSlide47.xml" ContentType="application/vnd.openxmlformats-officedocument.presentationml.notesSlide+xml"/>
  <Override PartName="/ppt/ink/ink15.xml" ContentType="application/inkml+xml"/>
  <Override PartName="/ppt/tags/tag2076.xml" ContentType="application/vnd.openxmlformats-officedocument.presentationml.tags+xml"/>
  <Override PartName="/ppt/tags/tag2077.xml" ContentType="application/vnd.openxmlformats-officedocument.presentationml.tags+xml"/>
  <Override PartName="/ppt/tags/tag2078.xml" ContentType="application/vnd.openxmlformats-officedocument.presentationml.tags+xml"/>
  <Override PartName="/ppt/tags/tag2079.xml" ContentType="application/vnd.openxmlformats-officedocument.presentationml.tags+xml"/>
  <Override PartName="/ppt/tags/tag2080.xml" ContentType="application/vnd.openxmlformats-officedocument.presentationml.tags+xml"/>
  <Override PartName="/ppt/tags/tag2081.xml" ContentType="application/vnd.openxmlformats-officedocument.presentationml.tags+xml"/>
  <Override PartName="/ppt/tags/tag2082.xml" ContentType="application/vnd.openxmlformats-officedocument.presentationml.tags+xml"/>
  <Override PartName="/ppt/tags/tag2083.xml" ContentType="application/vnd.openxmlformats-officedocument.presentationml.tags+xml"/>
  <Override PartName="/ppt/tags/tag2084.xml" ContentType="application/vnd.openxmlformats-officedocument.presentationml.tags+xml"/>
  <Override PartName="/ppt/tags/tag2085.xml" ContentType="application/vnd.openxmlformats-officedocument.presentationml.tags+xml"/>
  <Override PartName="/ppt/tags/tag2086.xml" ContentType="application/vnd.openxmlformats-officedocument.presentationml.tags+xml"/>
  <Override PartName="/ppt/tags/tag2087.xml" ContentType="application/vnd.openxmlformats-officedocument.presentationml.tags+xml"/>
  <Override PartName="/ppt/tags/tag2088.xml" ContentType="application/vnd.openxmlformats-officedocument.presentationml.tags+xml"/>
  <Override PartName="/ppt/tags/tag2089.xml" ContentType="application/vnd.openxmlformats-officedocument.presentationml.tags+xml"/>
  <Override PartName="/ppt/tags/tag2090.xml" ContentType="application/vnd.openxmlformats-officedocument.presentationml.tags+xml"/>
  <Override PartName="/ppt/tags/tag2091.xml" ContentType="application/vnd.openxmlformats-officedocument.presentationml.tags+xml"/>
  <Override PartName="/ppt/tags/tag2092.xml" ContentType="application/vnd.openxmlformats-officedocument.presentationml.tags+xml"/>
  <Override PartName="/ppt/tags/tag2093.xml" ContentType="application/vnd.openxmlformats-officedocument.presentationml.tags+xml"/>
  <Override PartName="/ppt/tags/tag2094.xml" ContentType="application/vnd.openxmlformats-officedocument.presentationml.tags+xml"/>
  <Override PartName="/ppt/tags/tag2095.xml" ContentType="application/vnd.openxmlformats-officedocument.presentationml.tags+xml"/>
  <Override PartName="/ppt/tags/tag2096.xml" ContentType="application/vnd.openxmlformats-officedocument.presentationml.tags+xml"/>
  <Override PartName="/ppt/tags/tag2097.xml" ContentType="application/vnd.openxmlformats-officedocument.presentationml.tags+xml"/>
  <Override PartName="/ppt/tags/tag2098.xml" ContentType="application/vnd.openxmlformats-officedocument.presentationml.tags+xml"/>
  <Override PartName="/ppt/tags/tag2099.xml" ContentType="application/vnd.openxmlformats-officedocument.presentationml.tags+xml"/>
  <Override PartName="/ppt/tags/tag2100.xml" ContentType="application/vnd.openxmlformats-officedocument.presentationml.tags+xml"/>
  <Override PartName="/ppt/tags/tag2101.xml" ContentType="application/vnd.openxmlformats-officedocument.presentationml.tags+xml"/>
  <Override PartName="/ppt/tags/tag2102.xml" ContentType="application/vnd.openxmlformats-officedocument.presentationml.tags+xml"/>
  <Override PartName="/ppt/tags/tag2103.xml" ContentType="application/vnd.openxmlformats-officedocument.presentationml.tags+xml"/>
  <Override PartName="/ppt/tags/tag2104.xml" ContentType="application/vnd.openxmlformats-officedocument.presentationml.tags+xml"/>
  <Override PartName="/ppt/tags/tag2105.xml" ContentType="application/vnd.openxmlformats-officedocument.presentationml.tags+xml"/>
  <Override PartName="/ppt/tags/tag2106.xml" ContentType="application/vnd.openxmlformats-officedocument.presentationml.tags+xml"/>
  <Override PartName="/ppt/tags/tag2107.xml" ContentType="application/vnd.openxmlformats-officedocument.presentationml.tags+xml"/>
  <Override PartName="/ppt/tags/tag2108.xml" ContentType="application/vnd.openxmlformats-officedocument.presentationml.tags+xml"/>
  <Override PartName="/ppt/tags/tag2109.xml" ContentType="application/vnd.openxmlformats-officedocument.presentationml.tags+xml"/>
  <Override PartName="/ppt/tags/tag2110.xml" ContentType="application/vnd.openxmlformats-officedocument.presentationml.tags+xml"/>
  <Override PartName="/ppt/tags/tag2111.xml" ContentType="application/vnd.openxmlformats-officedocument.presentationml.tags+xml"/>
  <Override PartName="/ppt/tags/tag2112.xml" ContentType="application/vnd.openxmlformats-officedocument.presentationml.tags+xml"/>
  <Override PartName="/ppt/tags/tag2113.xml" ContentType="application/vnd.openxmlformats-officedocument.presentationml.tags+xml"/>
  <Override PartName="/ppt/tags/tag2114.xml" ContentType="application/vnd.openxmlformats-officedocument.presentationml.tags+xml"/>
  <Override PartName="/ppt/tags/tag2115.xml" ContentType="application/vnd.openxmlformats-officedocument.presentationml.tags+xml"/>
  <Override PartName="/ppt/tags/tag2116.xml" ContentType="application/vnd.openxmlformats-officedocument.presentationml.tags+xml"/>
  <Override PartName="/ppt/tags/tag2117.xml" ContentType="application/vnd.openxmlformats-officedocument.presentationml.tags+xml"/>
  <Override PartName="/ppt/tags/tag2118.xml" ContentType="application/vnd.openxmlformats-officedocument.presentationml.tags+xml"/>
  <Override PartName="/ppt/tags/tag2119.xml" ContentType="application/vnd.openxmlformats-officedocument.presentationml.tags+xml"/>
  <Override PartName="/ppt/tags/tag2120.xml" ContentType="application/vnd.openxmlformats-officedocument.presentationml.tags+xml"/>
  <Override PartName="/ppt/tags/tag2121.xml" ContentType="application/vnd.openxmlformats-officedocument.presentationml.tags+xml"/>
  <Override PartName="/ppt/tags/tag2122.xml" ContentType="application/vnd.openxmlformats-officedocument.presentationml.tags+xml"/>
  <Override PartName="/ppt/tags/tag2123.xml" ContentType="application/vnd.openxmlformats-officedocument.presentationml.tags+xml"/>
  <Override PartName="/ppt/notesSlides/notesSlide48.xml" ContentType="application/vnd.openxmlformats-officedocument.presentationml.notesSlide+xml"/>
  <Override PartName="/ppt/tags/tag2124.xml" ContentType="application/vnd.openxmlformats-officedocument.presentationml.tags+xml"/>
  <Override PartName="/ppt/tags/tag2125.xml" ContentType="application/vnd.openxmlformats-officedocument.presentationml.tags+xml"/>
  <Override PartName="/ppt/tags/tag2126.xml" ContentType="application/vnd.openxmlformats-officedocument.presentationml.tags+xml"/>
  <Override PartName="/ppt/tags/tag2127.xml" ContentType="application/vnd.openxmlformats-officedocument.presentationml.tags+xml"/>
  <Override PartName="/ppt/tags/tag2128.xml" ContentType="application/vnd.openxmlformats-officedocument.presentationml.tags+xml"/>
  <Override PartName="/ppt/tags/tag2129.xml" ContentType="application/vnd.openxmlformats-officedocument.presentationml.tags+xml"/>
  <Override PartName="/ppt/tags/tag2130.xml" ContentType="application/vnd.openxmlformats-officedocument.presentationml.tags+xml"/>
  <Override PartName="/ppt/tags/tag2131.xml" ContentType="application/vnd.openxmlformats-officedocument.presentationml.tags+xml"/>
  <Override PartName="/ppt/tags/tag2132.xml" ContentType="application/vnd.openxmlformats-officedocument.presentationml.tags+xml"/>
  <Override PartName="/ppt/tags/tag2133.xml" ContentType="application/vnd.openxmlformats-officedocument.presentationml.tags+xml"/>
  <Override PartName="/ppt/tags/tag2134.xml" ContentType="application/vnd.openxmlformats-officedocument.presentationml.tags+xml"/>
  <Override PartName="/ppt/tags/tag2135.xml" ContentType="application/vnd.openxmlformats-officedocument.presentationml.tags+xml"/>
  <Override PartName="/ppt/tags/tag2136.xml" ContentType="application/vnd.openxmlformats-officedocument.presentationml.tags+xml"/>
  <Override PartName="/ppt/tags/tag2137.xml" ContentType="application/vnd.openxmlformats-officedocument.presentationml.tags+xml"/>
  <Override PartName="/ppt/tags/tag2138.xml" ContentType="application/vnd.openxmlformats-officedocument.presentationml.tags+xml"/>
  <Override PartName="/ppt/tags/tag2139.xml" ContentType="application/vnd.openxmlformats-officedocument.presentationml.tags+xml"/>
  <Override PartName="/ppt/tags/tag2140.xml" ContentType="application/vnd.openxmlformats-officedocument.presentationml.tags+xml"/>
  <Override PartName="/ppt/tags/tag2141.xml" ContentType="application/vnd.openxmlformats-officedocument.presentationml.tags+xml"/>
  <Override PartName="/ppt/tags/tag2142.xml" ContentType="application/vnd.openxmlformats-officedocument.presentationml.tags+xml"/>
  <Override PartName="/ppt/tags/tag2143.xml" ContentType="application/vnd.openxmlformats-officedocument.presentationml.tags+xml"/>
  <Override PartName="/ppt/tags/tag2144.xml" ContentType="application/vnd.openxmlformats-officedocument.presentationml.tags+xml"/>
  <Override PartName="/ppt/tags/tag2145.xml" ContentType="application/vnd.openxmlformats-officedocument.presentationml.tags+xml"/>
  <Override PartName="/ppt/tags/tag2146.xml" ContentType="application/vnd.openxmlformats-officedocument.presentationml.tags+xml"/>
  <Override PartName="/ppt/tags/tag2147.xml" ContentType="application/vnd.openxmlformats-officedocument.presentationml.tags+xml"/>
  <Override PartName="/ppt/tags/tag2148.xml" ContentType="application/vnd.openxmlformats-officedocument.presentationml.tags+xml"/>
  <Override PartName="/ppt/tags/tag2149.xml" ContentType="application/vnd.openxmlformats-officedocument.presentationml.tags+xml"/>
  <Override PartName="/ppt/tags/tag2150.xml" ContentType="application/vnd.openxmlformats-officedocument.presentationml.tags+xml"/>
  <Override PartName="/ppt/tags/tag2151.xml" ContentType="application/vnd.openxmlformats-officedocument.presentationml.tags+xml"/>
  <Override PartName="/ppt/tags/tag2152.xml" ContentType="application/vnd.openxmlformats-officedocument.presentationml.tags+xml"/>
  <Override PartName="/ppt/tags/tag2153.xml" ContentType="application/vnd.openxmlformats-officedocument.presentationml.tags+xml"/>
  <Override PartName="/ppt/tags/tag2154.xml" ContentType="application/vnd.openxmlformats-officedocument.presentationml.tags+xml"/>
  <Override PartName="/ppt/tags/tag2155.xml" ContentType="application/vnd.openxmlformats-officedocument.presentationml.tags+xml"/>
  <Override PartName="/ppt/tags/tag2156.xml" ContentType="application/vnd.openxmlformats-officedocument.presentationml.tags+xml"/>
  <Override PartName="/ppt/tags/tag2157.xml" ContentType="application/vnd.openxmlformats-officedocument.presentationml.tags+xml"/>
  <Override PartName="/ppt/tags/tag2158.xml" ContentType="application/vnd.openxmlformats-officedocument.presentationml.tags+xml"/>
  <Override PartName="/ppt/tags/tag2159.xml" ContentType="application/vnd.openxmlformats-officedocument.presentationml.tags+xml"/>
  <Override PartName="/ppt/tags/tag2160.xml" ContentType="application/vnd.openxmlformats-officedocument.presentationml.tags+xml"/>
  <Override PartName="/ppt/tags/tag2161.xml" ContentType="application/vnd.openxmlformats-officedocument.presentationml.tags+xml"/>
  <Override PartName="/ppt/tags/tag2162.xml" ContentType="application/vnd.openxmlformats-officedocument.presentationml.tags+xml"/>
  <Override PartName="/ppt/tags/tag2163.xml" ContentType="application/vnd.openxmlformats-officedocument.presentationml.tags+xml"/>
  <Override PartName="/ppt/tags/tag2164.xml" ContentType="application/vnd.openxmlformats-officedocument.presentationml.tags+xml"/>
  <Override PartName="/ppt/tags/tag2165.xml" ContentType="application/vnd.openxmlformats-officedocument.presentationml.tags+xml"/>
  <Override PartName="/ppt/tags/tag2166.xml" ContentType="application/vnd.openxmlformats-officedocument.presentationml.tags+xml"/>
  <Override PartName="/ppt/tags/tag2167.xml" ContentType="application/vnd.openxmlformats-officedocument.presentationml.tags+xml"/>
  <Override PartName="/ppt/tags/tag2168.xml" ContentType="application/vnd.openxmlformats-officedocument.presentationml.tags+xml"/>
  <Override PartName="/ppt/tags/tag2169.xml" ContentType="application/vnd.openxmlformats-officedocument.presentationml.tags+xml"/>
  <Override PartName="/ppt/tags/tag2170.xml" ContentType="application/vnd.openxmlformats-officedocument.presentationml.tags+xml"/>
  <Override PartName="/ppt/tags/tag2171.xml" ContentType="application/vnd.openxmlformats-officedocument.presentationml.tags+xml"/>
  <Override PartName="/ppt/tags/tag2172.xml" ContentType="application/vnd.openxmlformats-officedocument.presentationml.tags+xml"/>
  <Override PartName="/ppt/tags/tag2173.xml" ContentType="application/vnd.openxmlformats-officedocument.presentationml.tags+xml"/>
  <Override PartName="/ppt/notesSlides/notesSlide49.xml" ContentType="application/vnd.openxmlformats-officedocument.presentationml.notesSlide+xml"/>
  <Override PartName="/ppt/tags/tag2174.xml" ContentType="application/vnd.openxmlformats-officedocument.presentationml.tags+xml"/>
  <Override PartName="/ppt/tags/tag2175.xml" ContentType="application/vnd.openxmlformats-officedocument.presentationml.tags+xml"/>
  <Override PartName="/ppt/tags/tag2176.xml" ContentType="application/vnd.openxmlformats-officedocument.presentationml.tags+xml"/>
  <Override PartName="/ppt/tags/tag2177.xml" ContentType="application/vnd.openxmlformats-officedocument.presentationml.tags+xml"/>
  <Override PartName="/ppt/tags/tag2178.xml" ContentType="application/vnd.openxmlformats-officedocument.presentationml.tags+xml"/>
  <Override PartName="/ppt/tags/tag2179.xml" ContentType="application/vnd.openxmlformats-officedocument.presentationml.tags+xml"/>
  <Override PartName="/ppt/tags/tag2180.xml" ContentType="application/vnd.openxmlformats-officedocument.presentationml.tags+xml"/>
  <Override PartName="/ppt/tags/tag2181.xml" ContentType="application/vnd.openxmlformats-officedocument.presentationml.tags+xml"/>
  <Override PartName="/ppt/tags/tag2182.xml" ContentType="application/vnd.openxmlformats-officedocument.presentationml.tags+xml"/>
  <Override PartName="/ppt/tags/tag2183.xml" ContentType="application/vnd.openxmlformats-officedocument.presentationml.tags+xml"/>
  <Override PartName="/ppt/tags/tag2184.xml" ContentType="application/vnd.openxmlformats-officedocument.presentationml.tags+xml"/>
  <Override PartName="/ppt/tags/tag2185.xml" ContentType="application/vnd.openxmlformats-officedocument.presentationml.tags+xml"/>
  <Override PartName="/ppt/tags/tag2186.xml" ContentType="application/vnd.openxmlformats-officedocument.presentationml.tags+xml"/>
  <Override PartName="/ppt/tags/tag2187.xml" ContentType="application/vnd.openxmlformats-officedocument.presentationml.tags+xml"/>
  <Override PartName="/ppt/tags/tag2188.xml" ContentType="application/vnd.openxmlformats-officedocument.presentationml.tags+xml"/>
  <Override PartName="/ppt/tags/tag2189.xml" ContentType="application/vnd.openxmlformats-officedocument.presentationml.tags+xml"/>
  <Override PartName="/ppt/tags/tag2190.xml" ContentType="application/vnd.openxmlformats-officedocument.presentationml.tags+xml"/>
  <Override PartName="/ppt/tags/tag2191.xml" ContentType="application/vnd.openxmlformats-officedocument.presentationml.tags+xml"/>
  <Override PartName="/ppt/tags/tag2192.xml" ContentType="application/vnd.openxmlformats-officedocument.presentationml.tags+xml"/>
  <Override PartName="/ppt/tags/tag2193.xml" ContentType="application/vnd.openxmlformats-officedocument.presentationml.tags+xml"/>
  <Override PartName="/ppt/tags/tag2194.xml" ContentType="application/vnd.openxmlformats-officedocument.presentationml.tags+xml"/>
  <Override PartName="/ppt/tags/tag2195.xml" ContentType="application/vnd.openxmlformats-officedocument.presentationml.tags+xml"/>
  <Override PartName="/ppt/tags/tag2196.xml" ContentType="application/vnd.openxmlformats-officedocument.presentationml.tags+xml"/>
  <Override PartName="/ppt/tags/tag2197.xml" ContentType="application/vnd.openxmlformats-officedocument.presentationml.tags+xml"/>
  <Override PartName="/ppt/tags/tag2198.xml" ContentType="application/vnd.openxmlformats-officedocument.presentationml.tags+xml"/>
  <Override PartName="/ppt/tags/tag2199.xml" ContentType="application/vnd.openxmlformats-officedocument.presentationml.tags+xml"/>
  <Override PartName="/ppt/tags/tag2200.xml" ContentType="application/vnd.openxmlformats-officedocument.presentationml.tags+xml"/>
  <Override PartName="/ppt/tags/tag2201.xml" ContentType="application/vnd.openxmlformats-officedocument.presentationml.tags+xml"/>
  <Override PartName="/ppt/tags/tag2202.xml" ContentType="application/vnd.openxmlformats-officedocument.presentationml.tags+xml"/>
  <Override PartName="/ppt/tags/tag2203.xml" ContentType="application/vnd.openxmlformats-officedocument.presentationml.tags+xml"/>
  <Override PartName="/ppt/tags/tag2204.xml" ContentType="application/vnd.openxmlformats-officedocument.presentationml.tags+xml"/>
  <Override PartName="/ppt/tags/tag2205.xml" ContentType="application/vnd.openxmlformats-officedocument.presentationml.tags+xml"/>
  <Override PartName="/ppt/tags/tag2206.xml" ContentType="application/vnd.openxmlformats-officedocument.presentationml.tags+xml"/>
  <Override PartName="/ppt/tags/tag2207.xml" ContentType="application/vnd.openxmlformats-officedocument.presentationml.tags+xml"/>
  <Override PartName="/ppt/tags/tag2208.xml" ContentType="application/vnd.openxmlformats-officedocument.presentationml.tags+xml"/>
  <Override PartName="/ppt/tags/tag2209.xml" ContentType="application/vnd.openxmlformats-officedocument.presentationml.tags+xml"/>
  <Override PartName="/ppt/tags/tag2210.xml" ContentType="application/vnd.openxmlformats-officedocument.presentationml.tags+xml"/>
  <Override PartName="/ppt/tags/tag2211.xml" ContentType="application/vnd.openxmlformats-officedocument.presentationml.tags+xml"/>
  <Override PartName="/ppt/tags/tag2212.xml" ContentType="application/vnd.openxmlformats-officedocument.presentationml.tags+xml"/>
  <Override PartName="/ppt/tags/tag2213.xml" ContentType="application/vnd.openxmlformats-officedocument.presentationml.tags+xml"/>
  <Override PartName="/ppt/tags/tag2214.xml" ContentType="application/vnd.openxmlformats-officedocument.presentationml.tags+xml"/>
  <Override PartName="/ppt/tags/tag2215.xml" ContentType="application/vnd.openxmlformats-officedocument.presentationml.tags+xml"/>
  <Override PartName="/ppt/tags/tag2216.xml" ContentType="application/vnd.openxmlformats-officedocument.presentationml.tags+xml"/>
  <Override PartName="/ppt/tags/tag2217.xml" ContentType="application/vnd.openxmlformats-officedocument.presentationml.tags+xml"/>
  <Override PartName="/ppt/tags/tag2218.xml" ContentType="application/vnd.openxmlformats-officedocument.presentationml.tags+xml"/>
  <Override PartName="/ppt/tags/tag2219.xml" ContentType="application/vnd.openxmlformats-officedocument.presentationml.tags+xml"/>
  <Override PartName="/ppt/tags/tag2220.xml" ContentType="application/vnd.openxmlformats-officedocument.presentationml.tags+xml"/>
  <Override PartName="/ppt/tags/tag2221.xml" ContentType="application/vnd.openxmlformats-officedocument.presentationml.tags+xml"/>
  <Override PartName="/ppt/tags/tag2222.xml" ContentType="application/vnd.openxmlformats-officedocument.presentationml.tags+xml"/>
  <Override PartName="/ppt/tags/tag2223.xml" ContentType="application/vnd.openxmlformats-officedocument.presentationml.tags+xml"/>
  <Override PartName="/ppt/tags/tag2224.xml" ContentType="application/vnd.openxmlformats-officedocument.presentationml.tags+xml"/>
  <Override PartName="/ppt/tags/tag2225.xml" ContentType="application/vnd.openxmlformats-officedocument.presentationml.tags+xml"/>
  <Override PartName="/ppt/notesSlides/notesSlide50.xml" ContentType="application/vnd.openxmlformats-officedocument.presentationml.notesSlide+xml"/>
  <Override PartName="/ppt/ink/ink16.xml" ContentType="application/inkml+xml"/>
  <Override PartName="/ppt/tags/tag2226.xml" ContentType="application/vnd.openxmlformats-officedocument.presentationml.tags+xml"/>
  <Override PartName="/ppt/tags/tag2227.xml" ContentType="application/vnd.openxmlformats-officedocument.presentationml.tags+xml"/>
  <Override PartName="/ppt/tags/tag2228.xml" ContentType="application/vnd.openxmlformats-officedocument.presentationml.tags+xml"/>
  <Override PartName="/ppt/tags/tag2229.xml" ContentType="application/vnd.openxmlformats-officedocument.presentationml.tags+xml"/>
  <Override PartName="/ppt/tags/tag2230.xml" ContentType="application/vnd.openxmlformats-officedocument.presentationml.tags+xml"/>
  <Override PartName="/ppt/tags/tag2231.xml" ContentType="application/vnd.openxmlformats-officedocument.presentationml.tags+xml"/>
  <Override PartName="/ppt/tags/tag2232.xml" ContentType="application/vnd.openxmlformats-officedocument.presentationml.tags+xml"/>
  <Override PartName="/ppt/tags/tag2233.xml" ContentType="application/vnd.openxmlformats-officedocument.presentationml.tags+xml"/>
  <Override PartName="/ppt/tags/tag2234.xml" ContentType="application/vnd.openxmlformats-officedocument.presentationml.tags+xml"/>
  <Override PartName="/ppt/tags/tag2235.xml" ContentType="application/vnd.openxmlformats-officedocument.presentationml.tags+xml"/>
  <Override PartName="/ppt/tags/tag2236.xml" ContentType="application/vnd.openxmlformats-officedocument.presentationml.tags+xml"/>
  <Override PartName="/ppt/tags/tag2237.xml" ContentType="application/vnd.openxmlformats-officedocument.presentationml.tags+xml"/>
  <Override PartName="/ppt/tags/tag2238.xml" ContentType="application/vnd.openxmlformats-officedocument.presentationml.tags+xml"/>
  <Override PartName="/ppt/tags/tag2239.xml" ContentType="application/vnd.openxmlformats-officedocument.presentationml.tags+xml"/>
  <Override PartName="/ppt/tags/tag2240.xml" ContentType="application/vnd.openxmlformats-officedocument.presentationml.tags+xml"/>
  <Override PartName="/ppt/tags/tag2241.xml" ContentType="application/vnd.openxmlformats-officedocument.presentationml.tags+xml"/>
  <Override PartName="/ppt/tags/tag2242.xml" ContentType="application/vnd.openxmlformats-officedocument.presentationml.tags+xml"/>
  <Override PartName="/ppt/tags/tag2243.xml" ContentType="application/vnd.openxmlformats-officedocument.presentationml.tags+xml"/>
  <Override PartName="/ppt/tags/tag2244.xml" ContentType="application/vnd.openxmlformats-officedocument.presentationml.tags+xml"/>
  <Override PartName="/ppt/tags/tag2245.xml" ContentType="application/vnd.openxmlformats-officedocument.presentationml.tags+xml"/>
  <Override PartName="/ppt/tags/tag2246.xml" ContentType="application/vnd.openxmlformats-officedocument.presentationml.tags+xml"/>
  <Override PartName="/ppt/tags/tag2247.xml" ContentType="application/vnd.openxmlformats-officedocument.presentationml.tags+xml"/>
  <Override PartName="/ppt/tags/tag2248.xml" ContentType="application/vnd.openxmlformats-officedocument.presentationml.tags+xml"/>
  <Override PartName="/ppt/tags/tag2249.xml" ContentType="application/vnd.openxmlformats-officedocument.presentationml.tags+xml"/>
  <Override PartName="/ppt/tags/tag2250.xml" ContentType="application/vnd.openxmlformats-officedocument.presentationml.tags+xml"/>
  <Override PartName="/ppt/tags/tag2251.xml" ContentType="application/vnd.openxmlformats-officedocument.presentationml.tags+xml"/>
  <Override PartName="/ppt/tags/tag2252.xml" ContentType="application/vnd.openxmlformats-officedocument.presentationml.tags+xml"/>
  <Override PartName="/ppt/tags/tag2253.xml" ContentType="application/vnd.openxmlformats-officedocument.presentationml.tags+xml"/>
  <Override PartName="/ppt/tags/tag2254.xml" ContentType="application/vnd.openxmlformats-officedocument.presentationml.tags+xml"/>
  <Override PartName="/ppt/tags/tag2255.xml" ContentType="application/vnd.openxmlformats-officedocument.presentationml.tags+xml"/>
  <Override PartName="/ppt/tags/tag2256.xml" ContentType="application/vnd.openxmlformats-officedocument.presentationml.tags+xml"/>
  <Override PartName="/ppt/tags/tag2257.xml" ContentType="application/vnd.openxmlformats-officedocument.presentationml.tags+xml"/>
  <Override PartName="/ppt/tags/tag2258.xml" ContentType="application/vnd.openxmlformats-officedocument.presentationml.tags+xml"/>
  <Override PartName="/ppt/tags/tag2259.xml" ContentType="application/vnd.openxmlformats-officedocument.presentationml.tags+xml"/>
  <Override PartName="/ppt/tags/tag2260.xml" ContentType="application/vnd.openxmlformats-officedocument.presentationml.tags+xml"/>
  <Override PartName="/ppt/tags/tag2261.xml" ContentType="application/vnd.openxmlformats-officedocument.presentationml.tags+xml"/>
  <Override PartName="/ppt/tags/tag2262.xml" ContentType="application/vnd.openxmlformats-officedocument.presentationml.tags+xml"/>
  <Override PartName="/ppt/tags/tag2263.xml" ContentType="application/vnd.openxmlformats-officedocument.presentationml.tags+xml"/>
  <Override PartName="/ppt/tags/tag2264.xml" ContentType="application/vnd.openxmlformats-officedocument.presentationml.tags+xml"/>
  <Override PartName="/ppt/tags/tag2265.xml" ContentType="application/vnd.openxmlformats-officedocument.presentationml.tags+xml"/>
  <Override PartName="/ppt/tags/tag2266.xml" ContentType="application/vnd.openxmlformats-officedocument.presentationml.tags+xml"/>
  <Override PartName="/ppt/tags/tag2267.xml" ContentType="application/vnd.openxmlformats-officedocument.presentationml.tags+xml"/>
  <Override PartName="/ppt/tags/tag2268.xml" ContentType="application/vnd.openxmlformats-officedocument.presentationml.tags+xml"/>
  <Override PartName="/ppt/tags/tag2269.xml" ContentType="application/vnd.openxmlformats-officedocument.presentationml.tags+xml"/>
  <Override PartName="/ppt/tags/tag2270.xml" ContentType="application/vnd.openxmlformats-officedocument.presentationml.tags+xml"/>
  <Override PartName="/ppt/tags/tag2271.xml" ContentType="application/vnd.openxmlformats-officedocument.presentationml.tags+xml"/>
  <Override PartName="/ppt/tags/tag2272.xml" ContentType="application/vnd.openxmlformats-officedocument.presentationml.tags+xml"/>
  <Override PartName="/ppt/tags/tag2273.xml" ContentType="application/vnd.openxmlformats-officedocument.presentationml.tags+xml"/>
  <Override PartName="/ppt/tags/tag2274.xml" ContentType="application/vnd.openxmlformats-officedocument.presentationml.tags+xml"/>
  <Override PartName="/ppt/tags/tag2275.xml" ContentType="application/vnd.openxmlformats-officedocument.presentationml.tags+xml"/>
  <Override PartName="/ppt/tags/tag2276.xml" ContentType="application/vnd.openxmlformats-officedocument.presentationml.tags+xml"/>
  <Override PartName="/ppt/notesSlides/notesSlide51.xml" ContentType="application/vnd.openxmlformats-officedocument.presentationml.notesSlide+xml"/>
  <Override PartName="/ppt/tags/tag2277.xml" ContentType="application/vnd.openxmlformats-officedocument.presentationml.tags+xml"/>
  <Override PartName="/ppt/tags/tag2278.xml" ContentType="application/vnd.openxmlformats-officedocument.presentationml.tags+xml"/>
  <Override PartName="/ppt/tags/tag2279.xml" ContentType="application/vnd.openxmlformats-officedocument.presentationml.tags+xml"/>
  <Override PartName="/ppt/tags/tag2280.xml" ContentType="application/vnd.openxmlformats-officedocument.presentationml.tags+xml"/>
  <Override PartName="/ppt/tags/tag2281.xml" ContentType="application/vnd.openxmlformats-officedocument.presentationml.tags+xml"/>
  <Override PartName="/ppt/tags/tag2282.xml" ContentType="application/vnd.openxmlformats-officedocument.presentationml.tags+xml"/>
  <Override PartName="/ppt/tags/tag2283.xml" ContentType="application/vnd.openxmlformats-officedocument.presentationml.tags+xml"/>
  <Override PartName="/ppt/tags/tag2284.xml" ContentType="application/vnd.openxmlformats-officedocument.presentationml.tags+xml"/>
  <Override PartName="/ppt/tags/tag2285.xml" ContentType="application/vnd.openxmlformats-officedocument.presentationml.tags+xml"/>
  <Override PartName="/ppt/tags/tag2286.xml" ContentType="application/vnd.openxmlformats-officedocument.presentationml.tags+xml"/>
  <Override PartName="/ppt/tags/tag2287.xml" ContentType="application/vnd.openxmlformats-officedocument.presentationml.tags+xml"/>
  <Override PartName="/ppt/tags/tag2288.xml" ContentType="application/vnd.openxmlformats-officedocument.presentationml.tags+xml"/>
  <Override PartName="/ppt/tags/tag2289.xml" ContentType="application/vnd.openxmlformats-officedocument.presentationml.tags+xml"/>
  <Override PartName="/ppt/tags/tag2290.xml" ContentType="application/vnd.openxmlformats-officedocument.presentationml.tags+xml"/>
  <Override PartName="/ppt/tags/tag2291.xml" ContentType="application/vnd.openxmlformats-officedocument.presentationml.tags+xml"/>
  <Override PartName="/ppt/tags/tag2292.xml" ContentType="application/vnd.openxmlformats-officedocument.presentationml.tags+xml"/>
  <Override PartName="/ppt/tags/tag2293.xml" ContentType="application/vnd.openxmlformats-officedocument.presentationml.tags+xml"/>
  <Override PartName="/ppt/tags/tag2294.xml" ContentType="application/vnd.openxmlformats-officedocument.presentationml.tags+xml"/>
  <Override PartName="/ppt/tags/tag2295.xml" ContentType="application/vnd.openxmlformats-officedocument.presentationml.tags+xml"/>
  <Override PartName="/ppt/tags/tag2296.xml" ContentType="application/vnd.openxmlformats-officedocument.presentationml.tags+xml"/>
  <Override PartName="/ppt/tags/tag2297.xml" ContentType="application/vnd.openxmlformats-officedocument.presentationml.tags+xml"/>
  <Override PartName="/ppt/tags/tag2298.xml" ContentType="application/vnd.openxmlformats-officedocument.presentationml.tags+xml"/>
  <Override PartName="/ppt/tags/tag2299.xml" ContentType="application/vnd.openxmlformats-officedocument.presentationml.tags+xml"/>
  <Override PartName="/ppt/tags/tag2300.xml" ContentType="application/vnd.openxmlformats-officedocument.presentationml.tags+xml"/>
  <Override PartName="/ppt/tags/tag2301.xml" ContentType="application/vnd.openxmlformats-officedocument.presentationml.tags+xml"/>
  <Override PartName="/ppt/tags/tag2302.xml" ContentType="application/vnd.openxmlformats-officedocument.presentationml.tags+xml"/>
  <Override PartName="/ppt/tags/tag2303.xml" ContentType="application/vnd.openxmlformats-officedocument.presentationml.tags+xml"/>
  <Override PartName="/ppt/tags/tag2304.xml" ContentType="application/vnd.openxmlformats-officedocument.presentationml.tags+xml"/>
  <Override PartName="/ppt/tags/tag2305.xml" ContentType="application/vnd.openxmlformats-officedocument.presentationml.tags+xml"/>
  <Override PartName="/ppt/tags/tag2306.xml" ContentType="application/vnd.openxmlformats-officedocument.presentationml.tags+xml"/>
  <Override PartName="/ppt/tags/tag2307.xml" ContentType="application/vnd.openxmlformats-officedocument.presentationml.tags+xml"/>
  <Override PartName="/ppt/tags/tag2308.xml" ContentType="application/vnd.openxmlformats-officedocument.presentationml.tags+xml"/>
  <Override PartName="/ppt/tags/tag2309.xml" ContentType="application/vnd.openxmlformats-officedocument.presentationml.tags+xml"/>
  <Override PartName="/ppt/tags/tag2310.xml" ContentType="application/vnd.openxmlformats-officedocument.presentationml.tags+xml"/>
  <Override PartName="/ppt/tags/tag2311.xml" ContentType="application/vnd.openxmlformats-officedocument.presentationml.tags+xml"/>
  <Override PartName="/ppt/tags/tag2312.xml" ContentType="application/vnd.openxmlformats-officedocument.presentationml.tags+xml"/>
  <Override PartName="/ppt/tags/tag2313.xml" ContentType="application/vnd.openxmlformats-officedocument.presentationml.tags+xml"/>
  <Override PartName="/ppt/tags/tag2314.xml" ContentType="application/vnd.openxmlformats-officedocument.presentationml.tags+xml"/>
  <Override PartName="/ppt/tags/tag2315.xml" ContentType="application/vnd.openxmlformats-officedocument.presentationml.tags+xml"/>
  <Override PartName="/ppt/tags/tag2316.xml" ContentType="application/vnd.openxmlformats-officedocument.presentationml.tags+xml"/>
  <Override PartName="/ppt/tags/tag2317.xml" ContentType="application/vnd.openxmlformats-officedocument.presentationml.tags+xml"/>
  <Override PartName="/ppt/tags/tag2318.xml" ContentType="application/vnd.openxmlformats-officedocument.presentationml.tags+xml"/>
  <Override PartName="/ppt/tags/tag2319.xml" ContentType="application/vnd.openxmlformats-officedocument.presentationml.tags+xml"/>
  <Override PartName="/ppt/tags/tag2320.xml" ContentType="application/vnd.openxmlformats-officedocument.presentationml.tags+xml"/>
  <Override PartName="/ppt/tags/tag2321.xml" ContentType="application/vnd.openxmlformats-officedocument.presentationml.tags+xml"/>
  <Override PartName="/ppt/tags/tag2322.xml" ContentType="application/vnd.openxmlformats-officedocument.presentationml.tags+xml"/>
  <Override PartName="/ppt/tags/tag2323.xml" ContentType="application/vnd.openxmlformats-officedocument.presentationml.tags+xml"/>
  <Override PartName="/ppt/tags/tag2324.xml" ContentType="application/vnd.openxmlformats-officedocument.presentationml.tags+xml"/>
  <Override PartName="/ppt/tags/tag2325.xml" ContentType="application/vnd.openxmlformats-officedocument.presentationml.tags+xml"/>
  <Override PartName="/ppt/tags/tag2326.xml" ContentType="application/vnd.openxmlformats-officedocument.presentationml.tags+xml"/>
  <Override PartName="/ppt/tags/tag2327.xml" ContentType="application/vnd.openxmlformats-officedocument.presentationml.tags+xml"/>
  <Override PartName="/ppt/tags/tag2328.xml" ContentType="application/vnd.openxmlformats-officedocument.presentationml.tags+xml"/>
  <Override PartName="/ppt/notesSlides/notesSlide52.xml" ContentType="application/vnd.openxmlformats-officedocument.presentationml.notesSlide+xml"/>
  <Override PartName="/ppt/ink/ink17.xml" ContentType="application/inkml+xml"/>
  <Override PartName="/ppt/tags/tag2329.xml" ContentType="application/vnd.openxmlformats-officedocument.presentationml.tags+xml"/>
  <Override PartName="/ppt/tags/tag2330.xml" ContentType="application/vnd.openxmlformats-officedocument.presentationml.tags+xml"/>
  <Override PartName="/ppt/tags/tag2331.xml" ContentType="application/vnd.openxmlformats-officedocument.presentationml.tags+xml"/>
  <Override PartName="/ppt/tags/tag2332.xml" ContentType="application/vnd.openxmlformats-officedocument.presentationml.tags+xml"/>
  <Override PartName="/ppt/tags/tag2333.xml" ContentType="application/vnd.openxmlformats-officedocument.presentationml.tags+xml"/>
  <Override PartName="/ppt/tags/tag2334.xml" ContentType="application/vnd.openxmlformats-officedocument.presentationml.tags+xml"/>
  <Override PartName="/ppt/tags/tag2335.xml" ContentType="application/vnd.openxmlformats-officedocument.presentationml.tags+xml"/>
  <Override PartName="/ppt/tags/tag2336.xml" ContentType="application/vnd.openxmlformats-officedocument.presentationml.tags+xml"/>
  <Override PartName="/ppt/tags/tag2337.xml" ContentType="application/vnd.openxmlformats-officedocument.presentationml.tags+xml"/>
  <Override PartName="/ppt/tags/tag2338.xml" ContentType="application/vnd.openxmlformats-officedocument.presentationml.tags+xml"/>
  <Override PartName="/ppt/tags/tag2339.xml" ContentType="application/vnd.openxmlformats-officedocument.presentationml.tags+xml"/>
  <Override PartName="/ppt/tags/tag2340.xml" ContentType="application/vnd.openxmlformats-officedocument.presentationml.tags+xml"/>
  <Override PartName="/ppt/tags/tag2341.xml" ContentType="application/vnd.openxmlformats-officedocument.presentationml.tags+xml"/>
  <Override PartName="/ppt/tags/tag2342.xml" ContentType="application/vnd.openxmlformats-officedocument.presentationml.tags+xml"/>
  <Override PartName="/ppt/tags/tag2343.xml" ContentType="application/vnd.openxmlformats-officedocument.presentationml.tags+xml"/>
  <Override PartName="/ppt/tags/tag2344.xml" ContentType="application/vnd.openxmlformats-officedocument.presentationml.tags+xml"/>
  <Override PartName="/ppt/tags/tag2345.xml" ContentType="application/vnd.openxmlformats-officedocument.presentationml.tags+xml"/>
  <Override PartName="/ppt/tags/tag2346.xml" ContentType="application/vnd.openxmlformats-officedocument.presentationml.tags+xml"/>
  <Override PartName="/ppt/tags/tag2347.xml" ContentType="application/vnd.openxmlformats-officedocument.presentationml.tags+xml"/>
  <Override PartName="/ppt/tags/tag2348.xml" ContentType="application/vnd.openxmlformats-officedocument.presentationml.tags+xml"/>
  <Override PartName="/ppt/tags/tag2349.xml" ContentType="application/vnd.openxmlformats-officedocument.presentationml.tags+xml"/>
  <Override PartName="/ppt/tags/tag2350.xml" ContentType="application/vnd.openxmlformats-officedocument.presentationml.tags+xml"/>
  <Override PartName="/ppt/tags/tag2351.xml" ContentType="application/vnd.openxmlformats-officedocument.presentationml.tags+xml"/>
  <Override PartName="/ppt/tags/tag2352.xml" ContentType="application/vnd.openxmlformats-officedocument.presentationml.tags+xml"/>
  <Override PartName="/ppt/tags/tag2353.xml" ContentType="application/vnd.openxmlformats-officedocument.presentationml.tags+xml"/>
  <Override PartName="/ppt/tags/tag2354.xml" ContentType="application/vnd.openxmlformats-officedocument.presentationml.tags+xml"/>
  <Override PartName="/ppt/tags/tag2355.xml" ContentType="application/vnd.openxmlformats-officedocument.presentationml.tags+xml"/>
  <Override PartName="/ppt/tags/tag2356.xml" ContentType="application/vnd.openxmlformats-officedocument.presentationml.tags+xml"/>
  <Override PartName="/ppt/tags/tag2357.xml" ContentType="application/vnd.openxmlformats-officedocument.presentationml.tags+xml"/>
  <Override PartName="/ppt/tags/tag2358.xml" ContentType="application/vnd.openxmlformats-officedocument.presentationml.tags+xml"/>
  <Override PartName="/ppt/tags/tag2359.xml" ContentType="application/vnd.openxmlformats-officedocument.presentationml.tags+xml"/>
  <Override PartName="/ppt/tags/tag2360.xml" ContentType="application/vnd.openxmlformats-officedocument.presentationml.tags+xml"/>
  <Override PartName="/ppt/tags/tag2361.xml" ContentType="application/vnd.openxmlformats-officedocument.presentationml.tags+xml"/>
  <Override PartName="/ppt/tags/tag2362.xml" ContentType="application/vnd.openxmlformats-officedocument.presentationml.tags+xml"/>
  <Override PartName="/ppt/tags/tag2363.xml" ContentType="application/vnd.openxmlformats-officedocument.presentationml.tags+xml"/>
  <Override PartName="/ppt/tags/tag2364.xml" ContentType="application/vnd.openxmlformats-officedocument.presentationml.tags+xml"/>
  <Override PartName="/ppt/tags/tag2365.xml" ContentType="application/vnd.openxmlformats-officedocument.presentationml.tags+xml"/>
  <Override PartName="/ppt/tags/tag2366.xml" ContentType="application/vnd.openxmlformats-officedocument.presentationml.tags+xml"/>
  <Override PartName="/ppt/tags/tag2367.xml" ContentType="application/vnd.openxmlformats-officedocument.presentationml.tags+xml"/>
  <Override PartName="/ppt/tags/tag2368.xml" ContentType="application/vnd.openxmlformats-officedocument.presentationml.tags+xml"/>
  <Override PartName="/ppt/tags/tag2369.xml" ContentType="application/vnd.openxmlformats-officedocument.presentationml.tags+xml"/>
  <Override PartName="/ppt/tags/tag2370.xml" ContentType="application/vnd.openxmlformats-officedocument.presentationml.tags+xml"/>
  <Override PartName="/ppt/tags/tag2371.xml" ContentType="application/vnd.openxmlformats-officedocument.presentationml.tags+xml"/>
  <Override PartName="/ppt/tags/tag2372.xml" ContentType="application/vnd.openxmlformats-officedocument.presentationml.tags+xml"/>
  <Override PartName="/ppt/tags/tag2373.xml" ContentType="application/vnd.openxmlformats-officedocument.presentationml.tags+xml"/>
  <Override PartName="/ppt/tags/tag2374.xml" ContentType="application/vnd.openxmlformats-officedocument.presentationml.tags+xml"/>
  <Override PartName="/ppt/tags/tag2375.xml" ContentType="application/vnd.openxmlformats-officedocument.presentationml.tags+xml"/>
  <Override PartName="/ppt/tags/tag2376.xml" ContentType="application/vnd.openxmlformats-officedocument.presentationml.tags+xml"/>
  <Override PartName="/ppt/tags/tag2377.xml" ContentType="application/vnd.openxmlformats-officedocument.presentationml.tags+xml"/>
  <Override PartName="/ppt/tags/tag2378.xml" ContentType="application/vnd.openxmlformats-officedocument.presentationml.tags+xml"/>
  <Override PartName="/ppt/notesSlides/notesSlide53.xml" ContentType="application/vnd.openxmlformats-officedocument.presentationml.notesSlide+xml"/>
  <Override PartName="/ppt/tags/tag2379.xml" ContentType="application/vnd.openxmlformats-officedocument.presentationml.tags+xml"/>
  <Override PartName="/ppt/tags/tag2380.xml" ContentType="application/vnd.openxmlformats-officedocument.presentationml.tags+xml"/>
  <Override PartName="/ppt/tags/tag2381.xml" ContentType="application/vnd.openxmlformats-officedocument.presentationml.tags+xml"/>
  <Override PartName="/ppt/tags/tag2382.xml" ContentType="application/vnd.openxmlformats-officedocument.presentationml.tags+xml"/>
  <Override PartName="/ppt/tags/tag2383.xml" ContentType="application/vnd.openxmlformats-officedocument.presentationml.tags+xml"/>
  <Override PartName="/ppt/tags/tag2384.xml" ContentType="application/vnd.openxmlformats-officedocument.presentationml.tags+xml"/>
  <Override PartName="/ppt/tags/tag2385.xml" ContentType="application/vnd.openxmlformats-officedocument.presentationml.tags+xml"/>
  <Override PartName="/ppt/tags/tag2386.xml" ContentType="application/vnd.openxmlformats-officedocument.presentationml.tags+xml"/>
  <Override PartName="/ppt/tags/tag2387.xml" ContentType="application/vnd.openxmlformats-officedocument.presentationml.tags+xml"/>
  <Override PartName="/ppt/tags/tag2388.xml" ContentType="application/vnd.openxmlformats-officedocument.presentationml.tags+xml"/>
  <Override PartName="/ppt/tags/tag2389.xml" ContentType="application/vnd.openxmlformats-officedocument.presentationml.tags+xml"/>
  <Override PartName="/ppt/tags/tag2390.xml" ContentType="application/vnd.openxmlformats-officedocument.presentationml.tags+xml"/>
  <Override PartName="/ppt/tags/tag2391.xml" ContentType="application/vnd.openxmlformats-officedocument.presentationml.tags+xml"/>
  <Override PartName="/ppt/tags/tag2392.xml" ContentType="application/vnd.openxmlformats-officedocument.presentationml.tags+xml"/>
  <Override PartName="/ppt/tags/tag2393.xml" ContentType="application/vnd.openxmlformats-officedocument.presentationml.tags+xml"/>
  <Override PartName="/ppt/tags/tag2394.xml" ContentType="application/vnd.openxmlformats-officedocument.presentationml.tags+xml"/>
  <Override PartName="/ppt/tags/tag2395.xml" ContentType="application/vnd.openxmlformats-officedocument.presentationml.tags+xml"/>
  <Override PartName="/ppt/tags/tag2396.xml" ContentType="application/vnd.openxmlformats-officedocument.presentationml.tags+xml"/>
  <Override PartName="/ppt/tags/tag2397.xml" ContentType="application/vnd.openxmlformats-officedocument.presentationml.tags+xml"/>
  <Override PartName="/ppt/tags/tag2398.xml" ContentType="application/vnd.openxmlformats-officedocument.presentationml.tags+xml"/>
  <Override PartName="/ppt/tags/tag2399.xml" ContentType="application/vnd.openxmlformats-officedocument.presentationml.tags+xml"/>
  <Override PartName="/ppt/tags/tag2400.xml" ContentType="application/vnd.openxmlformats-officedocument.presentationml.tags+xml"/>
  <Override PartName="/ppt/tags/tag2401.xml" ContentType="application/vnd.openxmlformats-officedocument.presentationml.tags+xml"/>
  <Override PartName="/ppt/tags/tag2402.xml" ContentType="application/vnd.openxmlformats-officedocument.presentationml.tags+xml"/>
  <Override PartName="/ppt/tags/tag2403.xml" ContentType="application/vnd.openxmlformats-officedocument.presentationml.tags+xml"/>
  <Override PartName="/ppt/tags/tag2404.xml" ContentType="application/vnd.openxmlformats-officedocument.presentationml.tags+xml"/>
  <Override PartName="/ppt/tags/tag2405.xml" ContentType="application/vnd.openxmlformats-officedocument.presentationml.tags+xml"/>
  <Override PartName="/ppt/tags/tag2406.xml" ContentType="application/vnd.openxmlformats-officedocument.presentationml.tags+xml"/>
  <Override PartName="/ppt/tags/tag2407.xml" ContentType="application/vnd.openxmlformats-officedocument.presentationml.tags+xml"/>
  <Override PartName="/ppt/tags/tag2408.xml" ContentType="application/vnd.openxmlformats-officedocument.presentationml.tags+xml"/>
  <Override PartName="/ppt/tags/tag2409.xml" ContentType="application/vnd.openxmlformats-officedocument.presentationml.tags+xml"/>
  <Override PartName="/ppt/tags/tag2410.xml" ContentType="application/vnd.openxmlformats-officedocument.presentationml.tags+xml"/>
  <Override PartName="/ppt/tags/tag2411.xml" ContentType="application/vnd.openxmlformats-officedocument.presentationml.tags+xml"/>
  <Override PartName="/ppt/tags/tag2412.xml" ContentType="application/vnd.openxmlformats-officedocument.presentationml.tags+xml"/>
  <Override PartName="/ppt/tags/tag2413.xml" ContentType="application/vnd.openxmlformats-officedocument.presentationml.tags+xml"/>
  <Override PartName="/ppt/tags/tag2414.xml" ContentType="application/vnd.openxmlformats-officedocument.presentationml.tags+xml"/>
  <Override PartName="/ppt/tags/tag2415.xml" ContentType="application/vnd.openxmlformats-officedocument.presentationml.tags+xml"/>
  <Override PartName="/ppt/tags/tag2416.xml" ContentType="application/vnd.openxmlformats-officedocument.presentationml.tags+xml"/>
  <Override PartName="/ppt/tags/tag2417.xml" ContentType="application/vnd.openxmlformats-officedocument.presentationml.tags+xml"/>
  <Override PartName="/ppt/tags/tag2418.xml" ContentType="application/vnd.openxmlformats-officedocument.presentationml.tags+xml"/>
  <Override PartName="/ppt/tags/tag2419.xml" ContentType="application/vnd.openxmlformats-officedocument.presentationml.tags+xml"/>
  <Override PartName="/ppt/tags/tag2420.xml" ContentType="application/vnd.openxmlformats-officedocument.presentationml.tags+xml"/>
  <Override PartName="/ppt/tags/tag2421.xml" ContentType="application/vnd.openxmlformats-officedocument.presentationml.tags+xml"/>
  <Override PartName="/ppt/tags/tag2422.xml" ContentType="application/vnd.openxmlformats-officedocument.presentationml.tags+xml"/>
  <Override PartName="/ppt/tags/tag2423.xml" ContentType="application/vnd.openxmlformats-officedocument.presentationml.tags+xml"/>
  <Override PartName="/ppt/tags/tag2424.xml" ContentType="application/vnd.openxmlformats-officedocument.presentationml.tags+xml"/>
  <Override PartName="/ppt/tags/tag2425.xml" ContentType="application/vnd.openxmlformats-officedocument.presentationml.tags+xml"/>
  <Override PartName="/ppt/tags/tag2426.xml" ContentType="application/vnd.openxmlformats-officedocument.presentationml.tags+xml"/>
  <Override PartName="/ppt/tags/tag2427.xml" ContentType="application/vnd.openxmlformats-officedocument.presentationml.tags+xml"/>
  <Override PartName="/ppt/notesSlides/notesSlide54.xml" ContentType="application/vnd.openxmlformats-officedocument.presentationml.notesSlide+xml"/>
  <Override PartName="/ppt/tags/tag2428.xml" ContentType="application/vnd.openxmlformats-officedocument.presentationml.tags+xml"/>
  <Override PartName="/ppt/tags/tag2429.xml" ContentType="application/vnd.openxmlformats-officedocument.presentationml.tags+xml"/>
  <Override PartName="/ppt/tags/tag2430.xml" ContentType="application/vnd.openxmlformats-officedocument.presentationml.tags+xml"/>
  <Override PartName="/ppt/tags/tag2431.xml" ContentType="application/vnd.openxmlformats-officedocument.presentationml.tags+xml"/>
  <Override PartName="/ppt/tags/tag2432.xml" ContentType="application/vnd.openxmlformats-officedocument.presentationml.tags+xml"/>
  <Override PartName="/ppt/tags/tag2433.xml" ContentType="application/vnd.openxmlformats-officedocument.presentationml.tags+xml"/>
  <Override PartName="/ppt/tags/tag2434.xml" ContentType="application/vnd.openxmlformats-officedocument.presentationml.tags+xml"/>
  <Override PartName="/ppt/tags/tag2435.xml" ContentType="application/vnd.openxmlformats-officedocument.presentationml.tags+xml"/>
  <Override PartName="/ppt/tags/tag2436.xml" ContentType="application/vnd.openxmlformats-officedocument.presentationml.tags+xml"/>
  <Override PartName="/ppt/tags/tag2437.xml" ContentType="application/vnd.openxmlformats-officedocument.presentationml.tags+xml"/>
  <Override PartName="/ppt/tags/tag2438.xml" ContentType="application/vnd.openxmlformats-officedocument.presentationml.tags+xml"/>
  <Override PartName="/ppt/tags/tag2439.xml" ContentType="application/vnd.openxmlformats-officedocument.presentationml.tags+xml"/>
  <Override PartName="/ppt/tags/tag2440.xml" ContentType="application/vnd.openxmlformats-officedocument.presentationml.tags+xml"/>
  <Override PartName="/ppt/tags/tag2441.xml" ContentType="application/vnd.openxmlformats-officedocument.presentationml.tags+xml"/>
  <Override PartName="/ppt/tags/tag2442.xml" ContentType="application/vnd.openxmlformats-officedocument.presentationml.tags+xml"/>
  <Override PartName="/ppt/tags/tag2443.xml" ContentType="application/vnd.openxmlformats-officedocument.presentationml.tags+xml"/>
  <Override PartName="/ppt/tags/tag2444.xml" ContentType="application/vnd.openxmlformats-officedocument.presentationml.tags+xml"/>
  <Override PartName="/ppt/tags/tag2445.xml" ContentType="application/vnd.openxmlformats-officedocument.presentationml.tags+xml"/>
  <Override PartName="/ppt/tags/tag2446.xml" ContentType="application/vnd.openxmlformats-officedocument.presentationml.tags+xml"/>
  <Override PartName="/ppt/tags/tag2447.xml" ContentType="application/vnd.openxmlformats-officedocument.presentationml.tags+xml"/>
  <Override PartName="/ppt/tags/tag2448.xml" ContentType="application/vnd.openxmlformats-officedocument.presentationml.tags+xml"/>
  <Override PartName="/ppt/tags/tag2449.xml" ContentType="application/vnd.openxmlformats-officedocument.presentationml.tags+xml"/>
  <Override PartName="/ppt/tags/tag2450.xml" ContentType="application/vnd.openxmlformats-officedocument.presentationml.tags+xml"/>
  <Override PartName="/ppt/tags/tag2451.xml" ContentType="application/vnd.openxmlformats-officedocument.presentationml.tags+xml"/>
  <Override PartName="/ppt/tags/tag2452.xml" ContentType="application/vnd.openxmlformats-officedocument.presentationml.tags+xml"/>
  <Override PartName="/ppt/tags/tag2453.xml" ContentType="application/vnd.openxmlformats-officedocument.presentationml.tags+xml"/>
  <Override PartName="/ppt/tags/tag2454.xml" ContentType="application/vnd.openxmlformats-officedocument.presentationml.tags+xml"/>
  <Override PartName="/ppt/tags/tag2455.xml" ContentType="application/vnd.openxmlformats-officedocument.presentationml.tags+xml"/>
  <Override PartName="/ppt/tags/tag2456.xml" ContentType="application/vnd.openxmlformats-officedocument.presentationml.tags+xml"/>
  <Override PartName="/ppt/tags/tag2457.xml" ContentType="application/vnd.openxmlformats-officedocument.presentationml.tags+xml"/>
  <Override PartName="/ppt/tags/tag2458.xml" ContentType="application/vnd.openxmlformats-officedocument.presentationml.tags+xml"/>
  <Override PartName="/ppt/tags/tag2459.xml" ContentType="application/vnd.openxmlformats-officedocument.presentationml.tags+xml"/>
  <Override PartName="/ppt/tags/tag2460.xml" ContentType="application/vnd.openxmlformats-officedocument.presentationml.tags+xml"/>
  <Override PartName="/ppt/tags/tag2461.xml" ContentType="application/vnd.openxmlformats-officedocument.presentationml.tags+xml"/>
  <Override PartName="/ppt/tags/tag2462.xml" ContentType="application/vnd.openxmlformats-officedocument.presentationml.tags+xml"/>
  <Override PartName="/ppt/tags/tag2463.xml" ContentType="application/vnd.openxmlformats-officedocument.presentationml.tags+xml"/>
  <Override PartName="/ppt/tags/tag2464.xml" ContentType="application/vnd.openxmlformats-officedocument.presentationml.tags+xml"/>
  <Override PartName="/ppt/tags/tag2465.xml" ContentType="application/vnd.openxmlformats-officedocument.presentationml.tags+xml"/>
  <Override PartName="/ppt/tags/tag2466.xml" ContentType="application/vnd.openxmlformats-officedocument.presentationml.tags+xml"/>
  <Override PartName="/ppt/tags/tag2467.xml" ContentType="application/vnd.openxmlformats-officedocument.presentationml.tags+xml"/>
  <Override PartName="/ppt/tags/tag2468.xml" ContentType="application/vnd.openxmlformats-officedocument.presentationml.tags+xml"/>
  <Override PartName="/ppt/tags/tag2469.xml" ContentType="application/vnd.openxmlformats-officedocument.presentationml.tags+xml"/>
  <Override PartName="/ppt/tags/tag2470.xml" ContentType="application/vnd.openxmlformats-officedocument.presentationml.tags+xml"/>
  <Override PartName="/ppt/tags/tag2471.xml" ContentType="application/vnd.openxmlformats-officedocument.presentationml.tags+xml"/>
  <Override PartName="/ppt/tags/tag2472.xml" ContentType="application/vnd.openxmlformats-officedocument.presentationml.tags+xml"/>
  <Override PartName="/ppt/tags/tag2473.xml" ContentType="application/vnd.openxmlformats-officedocument.presentationml.tags+xml"/>
  <Override PartName="/ppt/tags/tag2474.xml" ContentType="application/vnd.openxmlformats-officedocument.presentationml.tags+xml"/>
  <Override PartName="/ppt/tags/tag2475.xml" ContentType="application/vnd.openxmlformats-officedocument.presentationml.tags+xml"/>
  <Override PartName="/ppt/tags/tag2476.xml" ContentType="application/vnd.openxmlformats-officedocument.presentationml.tags+xml"/>
  <Override PartName="/ppt/tags/tag2477.xml" ContentType="application/vnd.openxmlformats-officedocument.presentationml.tags+xml"/>
  <Override PartName="/ppt/notesSlides/notesSlide55.xml" ContentType="application/vnd.openxmlformats-officedocument.presentationml.notesSlide+xml"/>
  <Override PartName="/ppt/tags/tag2478.xml" ContentType="application/vnd.openxmlformats-officedocument.presentationml.tags+xml"/>
  <Override PartName="/ppt/tags/tag2479.xml" ContentType="application/vnd.openxmlformats-officedocument.presentationml.tags+xml"/>
  <Override PartName="/ppt/tags/tag2480.xml" ContentType="application/vnd.openxmlformats-officedocument.presentationml.tags+xml"/>
  <Override PartName="/ppt/tags/tag2481.xml" ContentType="application/vnd.openxmlformats-officedocument.presentationml.tags+xml"/>
  <Override PartName="/ppt/tags/tag2482.xml" ContentType="application/vnd.openxmlformats-officedocument.presentationml.tags+xml"/>
  <Override PartName="/ppt/tags/tag2483.xml" ContentType="application/vnd.openxmlformats-officedocument.presentationml.tags+xml"/>
  <Override PartName="/ppt/tags/tag2484.xml" ContentType="application/vnd.openxmlformats-officedocument.presentationml.tags+xml"/>
  <Override PartName="/ppt/tags/tag2485.xml" ContentType="application/vnd.openxmlformats-officedocument.presentationml.tags+xml"/>
  <Override PartName="/ppt/tags/tag2486.xml" ContentType="application/vnd.openxmlformats-officedocument.presentationml.tags+xml"/>
  <Override PartName="/ppt/tags/tag2487.xml" ContentType="application/vnd.openxmlformats-officedocument.presentationml.tags+xml"/>
  <Override PartName="/ppt/tags/tag2488.xml" ContentType="application/vnd.openxmlformats-officedocument.presentationml.tags+xml"/>
  <Override PartName="/ppt/tags/tag2489.xml" ContentType="application/vnd.openxmlformats-officedocument.presentationml.tags+xml"/>
  <Override PartName="/ppt/tags/tag2490.xml" ContentType="application/vnd.openxmlformats-officedocument.presentationml.tags+xml"/>
  <Override PartName="/ppt/tags/tag2491.xml" ContentType="application/vnd.openxmlformats-officedocument.presentationml.tags+xml"/>
  <Override PartName="/ppt/tags/tag2492.xml" ContentType="application/vnd.openxmlformats-officedocument.presentationml.tags+xml"/>
  <Override PartName="/ppt/tags/tag2493.xml" ContentType="application/vnd.openxmlformats-officedocument.presentationml.tags+xml"/>
  <Override PartName="/ppt/tags/tag2494.xml" ContentType="application/vnd.openxmlformats-officedocument.presentationml.tags+xml"/>
  <Override PartName="/ppt/tags/tag2495.xml" ContentType="application/vnd.openxmlformats-officedocument.presentationml.tags+xml"/>
  <Override PartName="/ppt/tags/tag2496.xml" ContentType="application/vnd.openxmlformats-officedocument.presentationml.tags+xml"/>
  <Override PartName="/ppt/tags/tag2497.xml" ContentType="application/vnd.openxmlformats-officedocument.presentationml.tags+xml"/>
  <Override PartName="/ppt/tags/tag2498.xml" ContentType="application/vnd.openxmlformats-officedocument.presentationml.tags+xml"/>
  <Override PartName="/ppt/tags/tag2499.xml" ContentType="application/vnd.openxmlformats-officedocument.presentationml.tags+xml"/>
  <Override PartName="/ppt/tags/tag2500.xml" ContentType="application/vnd.openxmlformats-officedocument.presentationml.tags+xml"/>
  <Override PartName="/ppt/tags/tag2501.xml" ContentType="application/vnd.openxmlformats-officedocument.presentationml.tags+xml"/>
  <Override PartName="/ppt/tags/tag2502.xml" ContentType="application/vnd.openxmlformats-officedocument.presentationml.tags+xml"/>
  <Override PartName="/ppt/tags/tag2503.xml" ContentType="application/vnd.openxmlformats-officedocument.presentationml.tags+xml"/>
  <Override PartName="/ppt/tags/tag2504.xml" ContentType="application/vnd.openxmlformats-officedocument.presentationml.tags+xml"/>
  <Override PartName="/ppt/tags/tag2505.xml" ContentType="application/vnd.openxmlformats-officedocument.presentationml.tags+xml"/>
  <Override PartName="/ppt/tags/tag2506.xml" ContentType="application/vnd.openxmlformats-officedocument.presentationml.tags+xml"/>
  <Override PartName="/ppt/tags/tag2507.xml" ContentType="application/vnd.openxmlformats-officedocument.presentationml.tags+xml"/>
  <Override PartName="/ppt/tags/tag2508.xml" ContentType="application/vnd.openxmlformats-officedocument.presentationml.tags+xml"/>
  <Override PartName="/ppt/tags/tag2509.xml" ContentType="application/vnd.openxmlformats-officedocument.presentationml.tags+xml"/>
  <Override PartName="/ppt/tags/tag2510.xml" ContentType="application/vnd.openxmlformats-officedocument.presentationml.tags+xml"/>
  <Override PartName="/ppt/tags/tag2511.xml" ContentType="application/vnd.openxmlformats-officedocument.presentationml.tags+xml"/>
  <Override PartName="/ppt/tags/tag2512.xml" ContentType="application/vnd.openxmlformats-officedocument.presentationml.tags+xml"/>
  <Override PartName="/ppt/tags/tag2513.xml" ContentType="application/vnd.openxmlformats-officedocument.presentationml.tags+xml"/>
  <Override PartName="/ppt/tags/tag2514.xml" ContentType="application/vnd.openxmlformats-officedocument.presentationml.tags+xml"/>
  <Override PartName="/ppt/tags/tag2515.xml" ContentType="application/vnd.openxmlformats-officedocument.presentationml.tags+xml"/>
  <Override PartName="/ppt/tags/tag2516.xml" ContentType="application/vnd.openxmlformats-officedocument.presentationml.tags+xml"/>
  <Override PartName="/ppt/tags/tag2517.xml" ContentType="application/vnd.openxmlformats-officedocument.presentationml.tags+xml"/>
  <Override PartName="/ppt/tags/tag2518.xml" ContentType="application/vnd.openxmlformats-officedocument.presentationml.tags+xml"/>
  <Override PartName="/ppt/tags/tag2519.xml" ContentType="application/vnd.openxmlformats-officedocument.presentationml.tags+xml"/>
  <Override PartName="/ppt/tags/tag2520.xml" ContentType="application/vnd.openxmlformats-officedocument.presentationml.tags+xml"/>
  <Override PartName="/ppt/tags/tag2521.xml" ContentType="application/vnd.openxmlformats-officedocument.presentationml.tags+xml"/>
  <Override PartName="/ppt/tags/tag2522.xml" ContentType="application/vnd.openxmlformats-officedocument.presentationml.tags+xml"/>
  <Override PartName="/ppt/tags/tag2523.xml" ContentType="application/vnd.openxmlformats-officedocument.presentationml.tags+xml"/>
  <Override PartName="/ppt/tags/tag2524.xml" ContentType="application/vnd.openxmlformats-officedocument.presentationml.tags+xml"/>
  <Override PartName="/ppt/tags/tag2525.xml" ContentType="application/vnd.openxmlformats-officedocument.presentationml.tags+xml"/>
  <Override PartName="/ppt/tags/tag2526.xml" ContentType="application/vnd.openxmlformats-officedocument.presentationml.tags+xml"/>
  <Override PartName="/ppt/notesSlides/notesSlide56.xml" ContentType="application/vnd.openxmlformats-officedocument.presentationml.notesSlide+xml"/>
  <Override PartName="/ppt/tags/tag2527.xml" ContentType="application/vnd.openxmlformats-officedocument.presentationml.tags+xml"/>
  <Override PartName="/ppt/tags/tag2528.xml" ContentType="application/vnd.openxmlformats-officedocument.presentationml.tags+xml"/>
  <Override PartName="/ppt/tags/tag2529.xml" ContentType="application/vnd.openxmlformats-officedocument.presentationml.tags+xml"/>
  <Override PartName="/ppt/tags/tag2530.xml" ContentType="application/vnd.openxmlformats-officedocument.presentationml.tags+xml"/>
  <Override PartName="/ppt/tags/tag2531.xml" ContentType="application/vnd.openxmlformats-officedocument.presentationml.tags+xml"/>
  <Override PartName="/ppt/tags/tag2532.xml" ContentType="application/vnd.openxmlformats-officedocument.presentationml.tags+xml"/>
  <Override PartName="/ppt/tags/tag2533.xml" ContentType="application/vnd.openxmlformats-officedocument.presentationml.tags+xml"/>
  <Override PartName="/ppt/tags/tag2534.xml" ContentType="application/vnd.openxmlformats-officedocument.presentationml.tags+xml"/>
  <Override PartName="/ppt/tags/tag2535.xml" ContentType="application/vnd.openxmlformats-officedocument.presentationml.tags+xml"/>
  <Override PartName="/ppt/tags/tag2536.xml" ContentType="application/vnd.openxmlformats-officedocument.presentationml.tags+xml"/>
  <Override PartName="/ppt/tags/tag2537.xml" ContentType="application/vnd.openxmlformats-officedocument.presentationml.tags+xml"/>
  <Override PartName="/ppt/tags/tag2538.xml" ContentType="application/vnd.openxmlformats-officedocument.presentationml.tags+xml"/>
  <Override PartName="/ppt/tags/tag2539.xml" ContentType="application/vnd.openxmlformats-officedocument.presentationml.tags+xml"/>
  <Override PartName="/ppt/tags/tag2540.xml" ContentType="application/vnd.openxmlformats-officedocument.presentationml.tags+xml"/>
  <Override PartName="/ppt/tags/tag2541.xml" ContentType="application/vnd.openxmlformats-officedocument.presentationml.tags+xml"/>
  <Override PartName="/ppt/tags/tag2542.xml" ContentType="application/vnd.openxmlformats-officedocument.presentationml.tags+xml"/>
  <Override PartName="/ppt/tags/tag2543.xml" ContentType="application/vnd.openxmlformats-officedocument.presentationml.tags+xml"/>
  <Override PartName="/ppt/tags/tag2544.xml" ContentType="application/vnd.openxmlformats-officedocument.presentationml.tags+xml"/>
  <Override PartName="/ppt/tags/tag2545.xml" ContentType="application/vnd.openxmlformats-officedocument.presentationml.tags+xml"/>
  <Override PartName="/ppt/tags/tag2546.xml" ContentType="application/vnd.openxmlformats-officedocument.presentationml.tags+xml"/>
  <Override PartName="/ppt/tags/tag2547.xml" ContentType="application/vnd.openxmlformats-officedocument.presentationml.tags+xml"/>
  <Override PartName="/ppt/tags/tag2548.xml" ContentType="application/vnd.openxmlformats-officedocument.presentationml.tags+xml"/>
  <Override PartName="/ppt/tags/tag2549.xml" ContentType="application/vnd.openxmlformats-officedocument.presentationml.tags+xml"/>
  <Override PartName="/ppt/tags/tag2550.xml" ContentType="application/vnd.openxmlformats-officedocument.presentationml.tags+xml"/>
  <Override PartName="/ppt/tags/tag2551.xml" ContentType="application/vnd.openxmlformats-officedocument.presentationml.tags+xml"/>
  <Override PartName="/ppt/tags/tag2552.xml" ContentType="application/vnd.openxmlformats-officedocument.presentationml.tags+xml"/>
  <Override PartName="/ppt/tags/tag2553.xml" ContentType="application/vnd.openxmlformats-officedocument.presentationml.tags+xml"/>
  <Override PartName="/ppt/tags/tag2554.xml" ContentType="application/vnd.openxmlformats-officedocument.presentationml.tags+xml"/>
  <Override PartName="/ppt/tags/tag2555.xml" ContentType="application/vnd.openxmlformats-officedocument.presentationml.tags+xml"/>
  <Override PartName="/ppt/tags/tag2556.xml" ContentType="application/vnd.openxmlformats-officedocument.presentationml.tags+xml"/>
  <Override PartName="/ppt/tags/tag2557.xml" ContentType="application/vnd.openxmlformats-officedocument.presentationml.tags+xml"/>
  <Override PartName="/ppt/tags/tag2558.xml" ContentType="application/vnd.openxmlformats-officedocument.presentationml.tags+xml"/>
  <Override PartName="/ppt/tags/tag2559.xml" ContentType="application/vnd.openxmlformats-officedocument.presentationml.tags+xml"/>
  <Override PartName="/ppt/tags/tag2560.xml" ContentType="application/vnd.openxmlformats-officedocument.presentationml.tags+xml"/>
  <Override PartName="/ppt/tags/tag2561.xml" ContentType="application/vnd.openxmlformats-officedocument.presentationml.tags+xml"/>
  <Override PartName="/ppt/tags/tag2562.xml" ContentType="application/vnd.openxmlformats-officedocument.presentationml.tags+xml"/>
  <Override PartName="/ppt/tags/tag2563.xml" ContentType="application/vnd.openxmlformats-officedocument.presentationml.tags+xml"/>
  <Override PartName="/ppt/tags/tag2564.xml" ContentType="application/vnd.openxmlformats-officedocument.presentationml.tags+xml"/>
  <Override PartName="/ppt/tags/tag2565.xml" ContentType="application/vnd.openxmlformats-officedocument.presentationml.tags+xml"/>
  <Override PartName="/ppt/tags/tag2566.xml" ContentType="application/vnd.openxmlformats-officedocument.presentationml.tags+xml"/>
  <Override PartName="/ppt/tags/tag2567.xml" ContentType="application/vnd.openxmlformats-officedocument.presentationml.tags+xml"/>
  <Override PartName="/ppt/tags/tag2568.xml" ContentType="application/vnd.openxmlformats-officedocument.presentationml.tags+xml"/>
  <Override PartName="/ppt/tags/tag2569.xml" ContentType="application/vnd.openxmlformats-officedocument.presentationml.tags+xml"/>
  <Override PartName="/ppt/tags/tag2570.xml" ContentType="application/vnd.openxmlformats-officedocument.presentationml.tags+xml"/>
  <Override PartName="/ppt/tags/tag2571.xml" ContentType="application/vnd.openxmlformats-officedocument.presentationml.tags+xml"/>
  <Override PartName="/ppt/tags/tag2572.xml" ContentType="application/vnd.openxmlformats-officedocument.presentationml.tags+xml"/>
  <Override PartName="/ppt/tags/tag2573.xml" ContentType="application/vnd.openxmlformats-officedocument.presentationml.tags+xml"/>
  <Override PartName="/ppt/tags/tag2574.xml" ContentType="application/vnd.openxmlformats-officedocument.presentationml.tags+xml"/>
  <Override PartName="/ppt/tags/tag2575.xml" ContentType="application/vnd.openxmlformats-officedocument.presentationml.tags+xml"/>
  <Override PartName="/ppt/tags/tag2576.xml" ContentType="application/vnd.openxmlformats-officedocument.presentationml.tags+xml"/>
  <Override PartName="/ppt/notesSlides/notesSlide57.xml" ContentType="application/vnd.openxmlformats-officedocument.presentationml.notesSlide+xml"/>
  <Override PartName="/ppt/ink/ink18.xml" ContentType="application/inkml+xml"/>
  <Override PartName="/ppt/tags/tag2577.xml" ContentType="application/vnd.openxmlformats-officedocument.presentationml.tags+xml"/>
  <Override PartName="/ppt/tags/tag2578.xml" ContentType="application/vnd.openxmlformats-officedocument.presentationml.tags+xml"/>
  <Override PartName="/ppt/tags/tag2579.xml" ContentType="application/vnd.openxmlformats-officedocument.presentationml.tags+xml"/>
  <Override PartName="/ppt/tags/tag2580.xml" ContentType="application/vnd.openxmlformats-officedocument.presentationml.tags+xml"/>
  <Override PartName="/ppt/tags/tag2581.xml" ContentType="application/vnd.openxmlformats-officedocument.presentationml.tags+xml"/>
  <Override PartName="/ppt/tags/tag2582.xml" ContentType="application/vnd.openxmlformats-officedocument.presentationml.tags+xml"/>
  <Override PartName="/ppt/tags/tag2583.xml" ContentType="application/vnd.openxmlformats-officedocument.presentationml.tags+xml"/>
  <Override PartName="/ppt/tags/tag2584.xml" ContentType="application/vnd.openxmlformats-officedocument.presentationml.tags+xml"/>
  <Override PartName="/ppt/tags/tag2585.xml" ContentType="application/vnd.openxmlformats-officedocument.presentationml.tags+xml"/>
  <Override PartName="/ppt/tags/tag2586.xml" ContentType="application/vnd.openxmlformats-officedocument.presentationml.tags+xml"/>
  <Override PartName="/ppt/tags/tag2587.xml" ContentType="application/vnd.openxmlformats-officedocument.presentationml.tags+xml"/>
  <Override PartName="/ppt/tags/tag2588.xml" ContentType="application/vnd.openxmlformats-officedocument.presentationml.tags+xml"/>
  <Override PartName="/ppt/tags/tag2589.xml" ContentType="application/vnd.openxmlformats-officedocument.presentationml.tags+xml"/>
  <Override PartName="/ppt/tags/tag2590.xml" ContentType="application/vnd.openxmlformats-officedocument.presentationml.tags+xml"/>
  <Override PartName="/ppt/tags/tag2591.xml" ContentType="application/vnd.openxmlformats-officedocument.presentationml.tags+xml"/>
  <Override PartName="/ppt/tags/tag2592.xml" ContentType="application/vnd.openxmlformats-officedocument.presentationml.tags+xml"/>
  <Override PartName="/ppt/tags/tag2593.xml" ContentType="application/vnd.openxmlformats-officedocument.presentationml.tags+xml"/>
  <Override PartName="/ppt/tags/tag2594.xml" ContentType="application/vnd.openxmlformats-officedocument.presentationml.tags+xml"/>
  <Override PartName="/ppt/tags/tag2595.xml" ContentType="application/vnd.openxmlformats-officedocument.presentationml.tags+xml"/>
  <Override PartName="/ppt/tags/tag2596.xml" ContentType="application/vnd.openxmlformats-officedocument.presentationml.tags+xml"/>
  <Override PartName="/ppt/tags/tag2597.xml" ContentType="application/vnd.openxmlformats-officedocument.presentationml.tags+xml"/>
  <Override PartName="/ppt/tags/tag2598.xml" ContentType="application/vnd.openxmlformats-officedocument.presentationml.tags+xml"/>
  <Override PartName="/ppt/tags/tag2599.xml" ContentType="application/vnd.openxmlformats-officedocument.presentationml.tags+xml"/>
  <Override PartName="/ppt/tags/tag2600.xml" ContentType="application/vnd.openxmlformats-officedocument.presentationml.tags+xml"/>
  <Override PartName="/ppt/tags/tag2601.xml" ContentType="application/vnd.openxmlformats-officedocument.presentationml.tags+xml"/>
  <Override PartName="/ppt/tags/tag2602.xml" ContentType="application/vnd.openxmlformats-officedocument.presentationml.tags+xml"/>
  <Override PartName="/ppt/tags/tag2603.xml" ContentType="application/vnd.openxmlformats-officedocument.presentationml.tags+xml"/>
  <Override PartName="/ppt/tags/tag2604.xml" ContentType="application/vnd.openxmlformats-officedocument.presentationml.tags+xml"/>
  <Override PartName="/ppt/tags/tag2605.xml" ContentType="application/vnd.openxmlformats-officedocument.presentationml.tags+xml"/>
  <Override PartName="/ppt/tags/tag2606.xml" ContentType="application/vnd.openxmlformats-officedocument.presentationml.tags+xml"/>
  <Override PartName="/ppt/tags/tag2607.xml" ContentType="application/vnd.openxmlformats-officedocument.presentationml.tags+xml"/>
  <Override PartName="/ppt/tags/tag2608.xml" ContentType="application/vnd.openxmlformats-officedocument.presentationml.tags+xml"/>
  <Override PartName="/ppt/tags/tag2609.xml" ContentType="application/vnd.openxmlformats-officedocument.presentationml.tags+xml"/>
  <Override PartName="/ppt/tags/tag2610.xml" ContentType="application/vnd.openxmlformats-officedocument.presentationml.tags+xml"/>
  <Override PartName="/ppt/tags/tag2611.xml" ContentType="application/vnd.openxmlformats-officedocument.presentationml.tags+xml"/>
  <Override PartName="/ppt/tags/tag2612.xml" ContentType="application/vnd.openxmlformats-officedocument.presentationml.tags+xml"/>
  <Override PartName="/ppt/tags/tag2613.xml" ContentType="application/vnd.openxmlformats-officedocument.presentationml.tags+xml"/>
  <Override PartName="/ppt/tags/tag2614.xml" ContentType="application/vnd.openxmlformats-officedocument.presentationml.tags+xml"/>
  <Override PartName="/ppt/tags/tag2615.xml" ContentType="application/vnd.openxmlformats-officedocument.presentationml.tags+xml"/>
  <Override PartName="/ppt/tags/tag2616.xml" ContentType="application/vnd.openxmlformats-officedocument.presentationml.tags+xml"/>
  <Override PartName="/ppt/tags/tag2617.xml" ContentType="application/vnd.openxmlformats-officedocument.presentationml.tags+xml"/>
  <Override PartName="/ppt/tags/tag2618.xml" ContentType="application/vnd.openxmlformats-officedocument.presentationml.tags+xml"/>
  <Override PartName="/ppt/tags/tag2619.xml" ContentType="application/vnd.openxmlformats-officedocument.presentationml.tags+xml"/>
  <Override PartName="/ppt/tags/tag2620.xml" ContentType="application/vnd.openxmlformats-officedocument.presentationml.tags+xml"/>
  <Override PartName="/ppt/tags/tag2621.xml" ContentType="application/vnd.openxmlformats-officedocument.presentationml.tags+xml"/>
  <Override PartName="/ppt/tags/tag2622.xml" ContentType="application/vnd.openxmlformats-officedocument.presentationml.tags+xml"/>
  <Override PartName="/ppt/tags/tag2623.xml" ContentType="application/vnd.openxmlformats-officedocument.presentationml.tags+xml"/>
  <Override PartName="/ppt/tags/tag2624.xml" ContentType="application/vnd.openxmlformats-officedocument.presentationml.tags+xml"/>
  <Override PartName="/ppt/tags/tag2625.xml" ContentType="application/vnd.openxmlformats-officedocument.presentationml.tags+xml"/>
  <Override PartName="/ppt/tags/tag2626.xml" ContentType="application/vnd.openxmlformats-officedocument.presentationml.tags+xml"/>
  <Override PartName="/ppt/notesSlides/notesSlide58.xml" ContentType="application/vnd.openxmlformats-officedocument.presentationml.notesSlide+xml"/>
  <Override PartName="/ppt/ink/ink19.xml" ContentType="application/inkml+xml"/>
  <Override PartName="/ppt/tags/tag2627.xml" ContentType="application/vnd.openxmlformats-officedocument.presentationml.tags+xml"/>
  <Override PartName="/ppt/tags/tag2628.xml" ContentType="application/vnd.openxmlformats-officedocument.presentationml.tags+xml"/>
  <Override PartName="/ppt/tags/tag2629.xml" ContentType="application/vnd.openxmlformats-officedocument.presentationml.tags+xml"/>
  <Override PartName="/ppt/tags/tag2630.xml" ContentType="application/vnd.openxmlformats-officedocument.presentationml.tags+xml"/>
  <Override PartName="/ppt/tags/tag2631.xml" ContentType="application/vnd.openxmlformats-officedocument.presentationml.tags+xml"/>
  <Override PartName="/ppt/tags/tag2632.xml" ContentType="application/vnd.openxmlformats-officedocument.presentationml.tags+xml"/>
  <Override PartName="/ppt/tags/tag2633.xml" ContentType="application/vnd.openxmlformats-officedocument.presentationml.tags+xml"/>
  <Override PartName="/ppt/tags/tag2634.xml" ContentType="application/vnd.openxmlformats-officedocument.presentationml.tags+xml"/>
  <Override PartName="/ppt/tags/tag2635.xml" ContentType="application/vnd.openxmlformats-officedocument.presentationml.tags+xml"/>
  <Override PartName="/ppt/tags/tag2636.xml" ContentType="application/vnd.openxmlformats-officedocument.presentationml.tags+xml"/>
  <Override PartName="/ppt/tags/tag2637.xml" ContentType="application/vnd.openxmlformats-officedocument.presentationml.tags+xml"/>
  <Override PartName="/ppt/tags/tag2638.xml" ContentType="application/vnd.openxmlformats-officedocument.presentationml.tags+xml"/>
  <Override PartName="/ppt/tags/tag2639.xml" ContentType="application/vnd.openxmlformats-officedocument.presentationml.tags+xml"/>
  <Override PartName="/ppt/tags/tag2640.xml" ContentType="application/vnd.openxmlformats-officedocument.presentationml.tags+xml"/>
  <Override PartName="/ppt/tags/tag2641.xml" ContentType="application/vnd.openxmlformats-officedocument.presentationml.tags+xml"/>
  <Override PartName="/ppt/tags/tag2642.xml" ContentType="application/vnd.openxmlformats-officedocument.presentationml.tags+xml"/>
  <Override PartName="/ppt/tags/tag2643.xml" ContentType="application/vnd.openxmlformats-officedocument.presentationml.tags+xml"/>
  <Override PartName="/ppt/tags/tag2644.xml" ContentType="application/vnd.openxmlformats-officedocument.presentationml.tags+xml"/>
  <Override PartName="/ppt/tags/tag2645.xml" ContentType="application/vnd.openxmlformats-officedocument.presentationml.tags+xml"/>
  <Override PartName="/ppt/tags/tag2646.xml" ContentType="application/vnd.openxmlformats-officedocument.presentationml.tags+xml"/>
  <Override PartName="/ppt/tags/tag2647.xml" ContentType="application/vnd.openxmlformats-officedocument.presentationml.tags+xml"/>
  <Override PartName="/ppt/tags/tag2648.xml" ContentType="application/vnd.openxmlformats-officedocument.presentationml.tags+xml"/>
  <Override PartName="/ppt/tags/tag2649.xml" ContentType="application/vnd.openxmlformats-officedocument.presentationml.tags+xml"/>
  <Override PartName="/ppt/tags/tag2650.xml" ContentType="application/vnd.openxmlformats-officedocument.presentationml.tags+xml"/>
  <Override PartName="/ppt/tags/tag2651.xml" ContentType="application/vnd.openxmlformats-officedocument.presentationml.tags+xml"/>
  <Override PartName="/ppt/tags/tag2652.xml" ContentType="application/vnd.openxmlformats-officedocument.presentationml.tags+xml"/>
  <Override PartName="/ppt/tags/tag2653.xml" ContentType="application/vnd.openxmlformats-officedocument.presentationml.tags+xml"/>
  <Override PartName="/ppt/tags/tag2654.xml" ContentType="application/vnd.openxmlformats-officedocument.presentationml.tags+xml"/>
  <Override PartName="/ppt/tags/tag2655.xml" ContentType="application/vnd.openxmlformats-officedocument.presentationml.tags+xml"/>
  <Override PartName="/ppt/tags/tag2656.xml" ContentType="application/vnd.openxmlformats-officedocument.presentationml.tags+xml"/>
  <Override PartName="/ppt/tags/tag2657.xml" ContentType="application/vnd.openxmlformats-officedocument.presentationml.tags+xml"/>
  <Override PartName="/ppt/tags/tag2658.xml" ContentType="application/vnd.openxmlformats-officedocument.presentationml.tags+xml"/>
  <Override PartName="/ppt/tags/tag2659.xml" ContentType="application/vnd.openxmlformats-officedocument.presentationml.tags+xml"/>
  <Override PartName="/ppt/tags/tag2660.xml" ContentType="application/vnd.openxmlformats-officedocument.presentationml.tags+xml"/>
  <Override PartName="/ppt/tags/tag2661.xml" ContentType="application/vnd.openxmlformats-officedocument.presentationml.tags+xml"/>
  <Override PartName="/ppt/tags/tag2662.xml" ContentType="application/vnd.openxmlformats-officedocument.presentationml.tags+xml"/>
  <Override PartName="/ppt/tags/tag2663.xml" ContentType="application/vnd.openxmlformats-officedocument.presentationml.tags+xml"/>
  <Override PartName="/ppt/tags/tag2664.xml" ContentType="application/vnd.openxmlformats-officedocument.presentationml.tags+xml"/>
  <Override PartName="/ppt/tags/tag2665.xml" ContentType="application/vnd.openxmlformats-officedocument.presentationml.tags+xml"/>
  <Override PartName="/ppt/tags/tag2666.xml" ContentType="application/vnd.openxmlformats-officedocument.presentationml.tags+xml"/>
  <Override PartName="/ppt/tags/tag2667.xml" ContentType="application/vnd.openxmlformats-officedocument.presentationml.tags+xml"/>
  <Override PartName="/ppt/tags/tag2668.xml" ContentType="application/vnd.openxmlformats-officedocument.presentationml.tags+xml"/>
  <Override PartName="/ppt/tags/tag2669.xml" ContentType="application/vnd.openxmlformats-officedocument.presentationml.tags+xml"/>
  <Override PartName="/ppt/tags/tag2670.xml" ContentType="application/vnd.openxmlformats-officedocument.presentationml.tags+xml"/>
  <Override PartName="/ppt/tags/tag2671.xml" ContentType="application/vnd.openxmlformats-officedocument.presentationml.tags+xml"/>
  <Override PartName="/ppt/tags/tag2672.xml" ContentType="application/vnd.openxmlformats-officedocument.presentationml.tags+xml"/>
  <Override PartName="/ppt/tags/tag2673.xml" ContentType="application/vnd.openxmlformats-officedocument.presentationml.tags+xml"/>
  <Override PartName="/ppt/tags/tag2674.xml" ContentType="application/vnd.openxmlformats-officedocument.presentationml.tags+xml"/>
  <Override PartName="/ppt/tags/tag2675.xml" ContentType="application/vnd.openxmlformats-officedocument.presentationml.tags+xml"/>
  <Override PartName="/ppt/notesSlides/notesSlide59.xml" ContentType="application/vnd.openxmlformats-officedocument.presentationml.notesSlide+xml"/>
  <Override PartName="/ppt/tags/tag2676.xml" ContentType="application/vnd.openxmlformats-officedocument.presentationml.tags+xml"/>
  <Override PartName="/ppt/tags/tag2677.xml" ContentType="application/vnd.openxmlformats-officedocument.presentationml.tags+xml"/>
  <Override PartName="/ppt/tags/tag2678.xml" ContentType="application/vnd.openxmlformats-officedocument.presentationml.tags+xml"/>
  <Override PartName="/ppt/tags/tag2679.xml" ContentType="application/vnd.openxmlformats-officedocument.presentationml.tags+xml"/>
  <Override PartName="/ppt/tags/tag2680.xml" ContentType="application/vnd.openxmlformats-officedocument.presentationml.tags+xml"/>
  <Override PartName="/ppt/tags/tag2681.xml" ContentType="application/vnd.openxmlformats-officedocument.presentationml.tags+xml"/>
  <Override PartName="/ppt/tags/tag2682.xml" ContentType="application/vnd.openxmlformats-officedocument.presentationml.tags+xml"/>
  <Override PartName="/ppt/tags/tag2683.xml" ContentType="application/vnd.openxmlformats-officedocument.presentationml.tags+xml"/>
  <Override PartName="/ppt/tags/tag2684.xml" ContentType="application/vnd.openxmlformats-officedocument.presentationml.tags+xml"/>
  <Override PartName="/ppt/tags/tag2685.xml" ContentType="application/vnd.openxmlformats-officedocument.presentationml.tags+xml"/>
  <Override PartName="/ppt/tags/tag2686.xml" ContentType="application/vnd.openxmlformats-officedocument.presentationml.tags+xml"/>
  <Override PartName="/ppt/tags/tag2687.xml" ContentType="application/vnd.openxmlformats-officedocument.presentationml.tags+xml"/>
  <Override PartName="/ppt/tags/tag2688.xml" ContentType="application/vnd.openxmlformats-officedocument.presentationml.tags+xml"/>
  <Override PartName="/ppt/tags/tag2689.xml" ContentType="application/vnd.openxmlformats-officedocument.presentationml.tags+xml"/>
  <Override PartName="/ppt/tags/tag2690.xml" ContentType="application/vnd.openxmlformats-officedocument.presentationml.tags+xml"/>
  <Override PartName="/ppt/tags/tag2691.xml" ContentType="application/vnd.openxmlformats-officedocument.presentationml.tags+xml"/>
  <Override PartName="/ppt/tags/tag2692.xml" ContentType="application/vnd.openxmlformats-officedocument.presentationml.tags+xml"/>
  <Override PartName="/ppt/tags/tag2693.xml" ContentType="application/vnd.openxmlformats-officedocument.presentationml.tags+xml"/>
  <Override PartName="/ppt/tags/tag2694.xml" ContentType="application/vnd.openxmlformats-officedocument.presentationml.tags+xml"/>
  <Override PartName="/ppt/tags/tag2695.xml" ContentType="application/vnd.openxmlformats-officedocument.presentationml.tags+xml"/>
  <Override PartName="/ppt/tags/tag2696.xml" ContentType="application/vnd.openxmlformats-officedocument.presentationml.tags+xml"/>
  <Override PartName="/ppt/tags/tag2697.xml" ContentType="application/vnd.openxmlformats-officedocument.presentationml.tags+xml"/>
  <Override PartName="/ppt/tags/tag2698.xml" ContentType="application/vnd.openxmlformats-officedocument.presentationml.tags+xml"/>
  <Override PartName="/ppt/tags/tag2699.xml" ContentType="application/vnd.openxmlformats-officedocument.presentationml.tags+xml"/>
  <Override PartName="/ppt/tags/tag2700.xml" ContentType="application/vnd.openxmlformats-officedocument.presentationml.tags+xml"/>
  <Override PartName="/ppt/tags/tag2701.xml" ContentType="application/vnd.openxmlformats-officedocument.presentationml.tags+xml"/>
  <Override PartName="/ppt/tags/tag2702.xml" ContentType="application/vnd.openxmlformats-officedocument.presentationml.tags+xml"/>
  <Override PartName="/ppt/tags/tag2703.xml" ContentType="application/vnd.openxmlformats-officedocument.presentationml.tags+xml"/>
  <Override PartName="/ppt/tags/tag2704.xml" ContentType="application/vnd.openxmlformats-officedocument.presentationml.tags+xml"/>
  <Override PartName="/ppt/tags/tag2705.xml" ContentType="application/vnd.openxmlformats-officedocument.presentationml.tags+xml"/>
  <Override PartName="/ppt/tags/tag2706.xml" ContentType="application/vnd.openxmlformats-officedocument.presentationml.tags+xml"/>
  <Override PartName="/ppt/tags/tag2707.xml" ContentType="application/vnd.openxmlformats-officedocument.presentationml.tags+xml"/>
  <Override PartName="/ppt/tags/tag2708.xml" ContentType="application/vnd.openxmlformats-officedocument.presentationml.tags+xml"/>
  <Override PartName="/ppt/tags/tag2709.xml" ContentType="application/vnd.openxmlformats-officedocument.presentationml.tags+xml"/>
  <Override PartName="/ppt/tags/tag2710.xml" ContentType="application/vnd.openxmlformats-officedocument.presentationml.tags+xml"/>
  <Override PartName="/ppt/tags/tag2711.xml" ContentType="application/vnd.openxmlformats-officedocument.presentationml.tags+xml"/>
  <Override PartName="/ppt/tags/tag2712.xml" ContentType="application/vnd.openxmlformats-officedocument.presentationml.tags+xml"/>
  <Override PartName="/ppt/tags/tag2713.xml" ContentType="application/vnd.openxmlformats-officedocument.presentationml.tags+xml"/>
  <Override PartName="/ppt/tags/tag2714.xml" ContentType="application/vnd.openxmlformats-officedocument.presentationml.tags+xml"/>
  <Override PartName="/ppt/tags/tag2715.xml" ContentType="application/vnd.openxmlformats-officedocument.presentationml.tags+xml"/>
  <Override PartName="/ppt/tags/tag2716.xml" ContentType="application/vnd.openxmlformats-officedocument.presentationml.tags+xml"/>
  <Override PartName="/ppt/tags/tag2717.xml" ContentType="application/vnd.openxmlformats-officedocument.presentationml.tags+xml"/>
  <Override PartName="/ppt/tags/tag2718.xml" ContentType="application/vnd.openxmlformats-officedocument.presentationml.tags+xml"/>
  <Override PartName="/ppt/tags/tag2719.xml" ContentType="application/vnd.openxmlformats-officedocument.presentationml.tags+xml"/>
  <Override PartName="/ppt/tags/tag2720.xml" ContentType="application/vnd.openxmlformats-officedocument.presentationml.tags+xml"/>
  <Override PartName="/ppt/tags/tag2721.xml" ContentType="application/vnd.openxmlformats-officedocument.presentationml.tags+xml"/>
  <Override PartName="/ppt/tags/tag2722.xml" ContentType="application/vnd.openxmlformats-officedocument.presentationml.tags+xml"/>
  <Override PartName="/ppt/tags/tag2723.xml" ContentType="application/vnd.openxmlformats-officedocument.presentationml.tags+xml"/>
  <Override PartName="/ppt/tags/tag2724.xml" ContentType="application/vnd.openxmlformats-officedocument.presentationml.tags+xml"/>
  <Override PartName="/ppt/tags/tag2725.xml" ContentType="application/vnd.openxmlformats-officedocument.presentationml.tags+xml"/>
  <Override PartName="/ppt/notesSlides/notesSlide60.xml" ContentType="application/vnd.openxmlformats-officedocument.presentationml.notesSlide+xml"/>
  <Override PartName="/ppt/tags/tag2726.xml" ContentType="application/vnd.openxmlformats-officedocument.presentationml.tags+xml"/>
  <Override PartName="/ppt/tags/tag2727.xml" ContentType="application/vnd.openxmlformats-officedocument.presentationml.tags+xml"/>
  <Override PartName="/ppt/tags/tag2728.xml" ContentType="application/vnd.openxmlformats-officedocument.presentationml.tags+xml"/>
  <Override PartName="/ppt/tags/tag2729.xml" ContentType="application/vnd.openxmlformats-officedocument.presentationml.tags+xml"/>
  <Override PartName="/ppt/tags/tag2730.xml" ContentType="application/vnd.openxmlformats-officedocument.presentationml.tags+xml"/>
  <Override PartName="/ppt/tags/tag2731.xml" ContentType="application/vnd.openxmlformats-officedocument.presentationml.tags+xml"/>
  <Override PartName="/ppt/tags/tag2732.xml" ContentType="application/vnd.openxmlformats-officedocument.presentationml.tags+xml"/>
  <Override PartName="/ppt/tags/tag2733.xml" ContentType="application/vnd.openxmlformats-officedocument.presentationml.tags+xml"/>
  <Override PartName="/ppt/tags/tag2734.xml" ContentType="application/vnd.openxmlformats-officedocument.presentationml.tags+xml"/>
  <Override PartName="/ppt/tags/tag2735.xml" ContentType="application/vnd.openxmlformats-officedocument.presentationml.tags+xml"/>
  <Override PartName="/ppt/tags/tag2736.xml" ContentType="application/vnd.openxmlformats-officedocument.presentationml.tags+xml"/>
  <Override PartName="/ppt/tags/tag2737.xml" ContentType="application/vnd.openxmlformats-officedocument.presentationml.tags+xml"/>
  <Override PartName="/ppt/tags/tag2738.xml" ContentType="application/vnd.openxmlformats-officedocument.presentationml.tags+xml"/>
  <Override PartName="/ppt/tags/tag2739.xml" ContentType="application/vnd.openxmlformats-officedocument.presentationml.tags+xml"/>
  <Override PartName="/ppt/tags/tag2740.xml" ContentType="application/vnd.openxmlformats-officedocument.presentationml.tags+xml"/>
  <Override PartName="/ppt/tags/tag2741.xml" ContentType="application/vnd.openxmlformats-officedocument.presentationml.tags+xml"/>
  <Override PartName="/ppt/tags/tag2742.xml" ContentType="application/vnd.openxmlformats-officedocument.presentationml.tags+xml"/>
  <Override PartName="/ppt/tags/tag2743.xml" ContentType="application/vnd.openxmlformats-officedocument.presentationml.tags+xml"/>
  <Override PartName="/ppt/tags/tag2744.xml" ContentType="application/vnd.openxmlformats-officedocument.presentationml.tags+xml"/>
  <Override PartName="/ppt/tags/tag2745.xml" ContentType="application/vnd.openxmlformats-officedocument.presentationml.tags+xml"/>
  <Override PartName="/ppt/tags/tag2746.xml" ContentType="application/vnd.openxmlformats-officedocument.presentationml.tags+xml"/>
  <Override PartName="/ppt/tags/tag2747.xml" ContentType="application/vnd.openxmlformats-officedocument.presentationml.tags+xml"/>
  <Override PartName="/ppt/tags/tag2748.xml" ContentType="application/vnd.openxmlformats-officedocument.presentationml.tags+xml"/>
  <Override PartName="/ppt/tags/tag2749.xml" ContentType="application/vnd.openxmlformats-officedocument.presentationml.tags+xml"/>
  <Override PartName="/ppt/tags/tag2750.xml" ContentType="application/vnd.openxmlformats-officedocument.presentationml.tags+xml"/>
  <Override PartName="/ppt/tags/tag2751.xml" ContentType="application/vnd.openxmlformats-officedocument.presentationml.tags+xml"/>
  <Override PartName="/ppt/tags/tag2752.xml" ContentType="application/vnd.openxmlformats-officedocument.presentationml.tags+xml"/>
  <Override PartName="/ppt/tags/tag2753.xml" ContentType="application/vnd.openxmlformats-officedocument.presentationml.tags+xml"/>
  <Override PartName="/ppt/tags/tag2754.xml" ContentType="application/vnd.openxmlformats-officedocument.presentationml.tags+xml"/>
  <Override PartName="/ppt/tags/tag2755.xml" ContentType="application/vnd.openxmlformats-officedocument.presentationml.tags+xml"/>
  <Override PartName="/ppt/tags/tag2756.xml" ContentType="application/vnd.openxmlformats-officedocument.presentationml.tags+xml"/>
  <Override PartName="/ppt/tags/tag2757.xml" ContentType="application/vnd.openxmlformats-officedocument.presentationml.tags+xml"/>
  <Override PartName="/ppt/tags/tag2758.xml" ContentType="application/vnd.openxmlformats-officedocument.presentationml.tags+xml"/>
  <Override PartName="/ppt/tags/tag2759.xml" ContentType="application/vnd.openxmlformats-officedocument.presentationml.tags+xml"/>
  <Override PartName="/ppt/tags/tag2760.xml" ContentType="application/vnd.openxmlformats-officedocument.presentationml.tags+xml"/>
  <Override PartName="/ppt/tags/tag2761.xml" ContentType="application/vnd.openxmlformats-officedocument.presentationml.tags+xml"/>
  <Override PartName="/ppt/tags/tag2762.xml" ContentType="application/vnd.openxmlformats-officedocument.presentationml.tags+xml"/>
  <Override PartName="/ppt/tags/tag2763.xml" ContentType="application/vnd.openxmlformats-officedocument.presentationml.tags+xml"/>
  <Override PartName="/ppt/tags/tag2764.xml" ContentType="application/vnd.openxmlformats-officedocument.presentationml.tags+xml"/>
  <Override PartName="/ppt/tags/tag2765.xml" ContentType="application/vnd.openxmlformats-officedocument.presentationml.tags+xml"/>
  <Override PartName="/ppt/tags/tag2766.xml" ContentType="application/vnd.openxmlformats-officedocument.presentationml.tags+xml"/>
  <Override PartName="/ppt/tags/tag2767.xml" ContentType="application/vnd.openxmlformats-officedocument.presentationml.tags+xml"/>
  <Override PartName="/ppt/tags/tag2768.xml" ContentType="application/vnd.openxmlformats-officedocument.presentationml.tags+xml"/>
  <Override PartName="/ppt/tags/tag2769.xml" ContentType="application/vnd.openxmlformats-officedocument.presentationml.tags+xml"/>
  <Override PartName="/ppt/tags/tag2770.xml" ContentType="application/vnd.openxmlformats-officedocument.presentationml.tags+xml"/>
  <Override PartName="/ppt/tags/tag2771.xml" ContentType="application/vnd.openxmlformats-officedocument.presentationml.tags+xml"/>
  <Override PartName="/ppt/tags/tag2772.xml" ContentType="application/vnd.openxmlformats-officedocument.presentationml.tags+xml"/>
  <Override PartName="/ppt/tags/tag2773.xml" ContentType="application/vnd.openxmlformats-officedocument.presentationml.tags+xml"/>
  <Override PartName="/ppt/tags/tag2774.xml" ContentType="application/vnd.openxmlformats-officedocument.presentationml.tags+xml"/>
  <Override PartName="/ppt/notesSlides/notesSlide61.xml" ContentType="application/vnd.openxmlformats-officedocument.presentationml.notesSlide+xml"/>
  <Override PartName="/ppt/tags/tag2775.xml" ContentType="application/vnd.openxmlformats-officedocument.presentationml.tags+xml"/>
  <Override PartName="/ppt/tags/tag2776.xml" ContentType="application/vnd.openxmlformats-officedocument.presentationml.tags+xml"/>
  <Override PartName="/ppt/tags/tag2777.xml" ContentType="application/vnd.openxmlformats-officedocument.presentationml.tags+xml"/>
  <Override PartName="/ppt/tags/tag2778.xml" ContentType="application/vnd.openxmlformats-officedocument.presentationml.tags+xml"/>
  <Override PartName="/ppt/tags/tag2779.xml" ContentType="application/vnd.openxmlformats-officedocument.presentationml.tags+xml"/>
  <Override PartName="/ppt/tags/tag2780.xml" ContentType="application/vnd.openxmlformats-officedocument.presentationml.tags+xml"/>
  <Override PartName="/ppt/tags/tag2781.xml" ContentType="application/vnd.openxmlformats-officedocument.presentationml.tags+xml"/>
  <Override PartName="/ppt/tags/tag2782.xml" ContentType="application/vnd.openxmlformats-officedocument.presentationml.tags+xml"/>
  <Override PartName="/ppt/tags/tag2783.xml" ContentType="application/vnd.openxmlformats-officedocument.presentationml.tags+xml"/>
  <Override PartName="/ppt/tags/tag2784.xml" ContentType="application/vnd.openxmlformats-officedocument.presentationml.tags+xml"/>
  <Override PartName="/ppt/tags/tag2785.xml" ContentType="application/vnd.openxmlformats-officedocument.presentationml.tags+xml"/>
  <Override PartName="/ppt/tags/tag2786.xml" ContentType="application/vnd.openxmlformats-officedocument.presentationml.tags+xml"/>
  <Override PartName="/ppt/tags/tag2787.xml" ContentType="application/vnd.openxmlformats-officedocument.presentationml.tags+xml"/>
  <Override PartName="/ppt/tags/tag2788.xml" ContentType="application/vnd.openxmlformats-officedocument.presentationml.tags+xml"/>
  <Override PartName="/ppt/tags/tag2789.xml" ContentType="application/vnd.openxmlformats-officedocument.presentationml.tags+xml"/>
  <Override PartName="/ppt/tags/tag2790.xml" ContentType="application/vnd.openxmlformats-officedocument.presentationml.tags+xml"/>
  <Override PartName="/ppt/tags/tag2791.xml" ContentType="application/vnd.openxmlformats-officedocument.presentationml.tags+xml"/>
  <Override PartName="/ppt/tags/tag2792.xml" ContentType="application/vnd.openxmlformats-officedocument.presentationml.tags+xml"/>
  <Override PartName="/ppt/tags/tag2793.xml" ContentType="application/vnd.openxmlformats-officedocument.presentationml.tags+xml"/>
  <Override PartName="/ppt/tags/tag2794.xml" ContentType="application/vnd.openxmlformats-officedocument.presentationml.tags+xml"/>
  <Override PartName="/ppt/tags/tag2795.xml" ContentType="application/vnd.openxmlformats-officedocument.presentationml.tags+xml"/>
  <Override PartName="/ppt/tags/tag2796.xml" ContentType="application/vnd.openxmlformats-officedocument.presentationml.tags+xml"/>
  <Override PartName="/ppt/tags/tag2797.xml" ContentType="application/vnd.openxmlformats-officedocument.presentationml.tags+xml"/>
  <Override PartName="/ppt/tags/tag2798.xml" ContentType="application/vnd.openxmlformats-officedocument.presentationml.tags+xml"/>
  <Override PartName="/ppt/tags/tag2799.xml" ContentType="application/vnd.openxmlformats-officedocument.presentationml.tags+xml"/>
  <Override PartName="/ppt/tags/tag2800.xml" ContentType="application/vnd.openxmlformats-officedocument.presentationml.tags+xml"/>
  <Override PartName="/ppt/tags/tag2801.xml" ContentType="application/vnd.openxmlformats-officedocument.presentationml.tags+xml"/>
  <Override PartName="/ppt/tags/tag2802.xml" ContentType="application/vnd.openxmlformats-officedocument.presentationml.tags+xml"/>
  <Override PartName="/ppt/tags/tag2803.xml" ContentType="application/vnd.openxmlformats-officedocument.presentationml.tags+xml"/>
  <Override PartName="/ppt/tags/tag2804.xml" ContentType="application/vnd.openxmlformats-officedocument.presentationml.tags+xml"/>
  <Override PartName="/ppt/tags/tag2805.xml" ContentType="application/vnd.openxmlformats-officedocument.presentationml.tags+xml"/>
  <Override PartName="/ppt/tags/tag2806.xml" ContentType="application/vnd.openxmlformats-officedocument.presentationml.tags+xml"/>
  <Override PartName="/ppt/tags/tag2807.xml" ContentType="application/vnd.openxmlformats-officedocument.presentationml.tags+xml"/>
  <Override PartName="/ppt/tags/tag2808.xml" ContentType="application/vnd.openxmlformats-officedocument.presentationml.tags+xml"/>
  <Override PartName="/ppt/tags/tag2809.xml" ContentType="application/vnd.openxmlformats-officedocument.presentationml.tags+xml"/>
  <Override PartName="/ppt/tags/tag2810.xml" ContentType="application/vnd.openxmlformats-officedocument.presentationml.tags+xml"/>
  <Override PartName="/ppt/tags/tag2811.xml" ContentType="application/vnd.openxmlformats-officedocument.presentationml.tags+xml"/>
  <Override PartName="/ppt/tags/tag2812.xml" ContentType="application/vnd.openxmlformats-officedocument.presentationml.tags+xml"/>
  <Override PartName="/ppt/tags/tag2813.xml" ContentType="application/vnd.openxmlformats-officedocument.presentationml.tags+xml"/>
  <Override PartName="/ppt/tags/tag2814.xml" ContentType="application/vnd.openxmlformats-officedocument.presentationml.tags+xml"/>
  <Override PartName="/ppt/tags/tag2815.xml" ContentType="application/vnd.openxmlformats-officedocument.presentationml.tags+xml"/>
  <Override PartName="/ppt/tags/tag2816.xml" ContentType="application/vnd.openxmlformats-officedocument.presentationml.tags+xml"/>
  <Override PartName="/ppt/tags/tag2817.xml" ContentType="application/vnd.openxmlformats-officedocument.presentationml.tags+xml"/>
  <Override PartName="/ppt/tags/tag2818.xml" ContentType="application/vnd.openxmlformats-officedocument.presentationml.tags+xml"/>
  <Override PartName="/ppt/tags/tag2819.xml" ContentType="application/vnd.openxmlformats-officedocument.presentationml.tags+xml"/>
  <Override PartName="/ppt/tags/tag2820.xml" ContentType="application/vnd.openxmlformats-officedocument.presentationml.tags+xml"/>
  <Override PartName="/ppt/tags/tag2821.xml" ContentType="application/vnd.openxmlformats-officedocument.presentationml.tags+xml"/>
  <Override PartName="/ppt/tags/tag2822.xml" ContentType="application/vnd.openxmlformats-officedocument.presentationml.tags+xml"/>
  <Override PartName="/ppt/tags/tag2823.xml" ContentType="application/vnd.openxmlformats-officedocument.presentationml.tags+xml"/>
  <Override PartName="/ppt/tags/tag2824.xml" ContentType="application/vnd.openxmlformats-officedocument.presentationml.tags+xml"/>
  <Override PartName="/ppt/notesSlides/notesSlide62.xml" ContentType="application/vnd.openxmlformats-officedocument.presentationml.notesSlide+xml"/>
  <Override PartName="/ppt/tags/tag2825.xml" ContentType="application/vnd.openxmlformats-officedocument.presentationml.tags+xml"/>
  <Override PartName="/ppt/tags/tag2826.xml" ContentType="application/vnd.openxmlformats-officedocument.presentationml.tags+xml"/>
  <Override PartName="/ppt/tags/tag2827.xml" ContentType="application/vnd.openxmlformats-officedocument.presentationml.tags+xml"/>
  <Override PartName="/ppt/tags/tag2828.xml" ContentType="application/vnd.openxmlformats-officedocument.presentationml.tags+xml"/>
  <Override PartName="/ppt/tags/tag2829.xml" ContentType="application/vnd.openxmlformats-officedocument.presentationml.tags+xml"/>
  <Override PartName="/ppt/tags/tag2830.xml" ContentType="application/vnd.openxmlformats-officedocument.presentationml.tags+xml"/>
  <Override PartName="/ppt/tags/tag2831.xml" ContentType="application/vnd.openxmlformats-officedocument.presentationml.tags+xml"/>
  <Override PartName="/ppt/tags/tag2832.xml" ContentType="application/vnd.openxmlformats-officedocument.presentationml.tags+xml"/>
  <Override PartName="/ppt/tags/tag2833.xml" ContentType="application/vnd.openxmlformats-officedocument.presentationml.tags+xml"/>
  <Override PartName="/ppt/tags/tag2834.xml" ContentType="application/vnd.openxmlformats-officedocument.presentationml.tags+xml"/>
  <Override PartName="/ppt/tags/tag2835.xml" ContentType="application/vnd.openxmlformats-officedocument.presentationml.tags+xml"/>
  <Override PartName="/ppt/tags/tag2836.xml" ContentType="application/vnd.openxmlformats-officedocument.presentationml.tags+xml"/>
  <Override PartName="/ppt/tags/tag2837.xml" ContentType="application/vnd.openxmlformats-officedocument.presentationml.tags+xml"/>
  <Override PartName="/ppt/tags/tag2838.xml" ContentType="application/vnd.openxmlformats-officedocument.presentationml.tags+xml"/>
  <Override PartName="/ppt/tags/tag2839.xml" ContentType="application/vnd.openxmlformats-officedocument.presentationml.tags+xml"/>
  <Override PartName="/ppt/tags/tag2840.xml" ContentType="application/vnd.openxmlformats-officedocument.presentationml.tags+xml"/>
  <Override PartName="/ppt/tags/tag2841.xml" ContentType="application/vnd.openxmlformats-officedocument.presentationml.tags+xml"/>
  <Override PartName="/ppt/tags/tag2842.xml" ContentType="application/vnd.openxmlformats-officedocument.presentationml.tags+xml"/>
  <Override PartName="/ppt/tags/tag2843.xml" ContentType="application/vnd.openxmlformats-officedocument.presentationml.tags+xml"/>
  <Override PartName="/ppt/tags/tag2844.xml" ContentType="application/vnd.openxmlformats-officedocument.presentationml.tags+xml"/>
  <Override PartName="/ppt/tags/tag2845.xml" ContentType="application/vnd.openxmlformats-officedocument.presentationml.tags+xml"/>
  <Override PartName="/ppt/tags/tag2846.xml" ContentType="application/vnd.openxmlformats-officedocument.presentationml.tags+xml"/>
  <Override PartName="/ppt/tags/tag2847.xml" ContentType="application/vnd.openxmlformats-officedocument.presentationml.tags+xml"/>
  <Override PartName="/ppt/tags/tag2848.xml" ContentType="application/vnd.openxmlformats-officedocument.presentationml.tags+xml"/>
  <Override PartName="/ppt/tags/tag2849.xml" ContentType="application/vnd.openxmlformats-officedocument.presentationml.tags+xml"/>
  <Override PartName="/ppt/tags/tag2850.xml" ContentType="application/vnd.openxmlformats-officedocument.presentationml.tags+xml"/>
  <Override PartName="/ppt/tags/tag2851.xml" ContentType="application/vnd.openxmlformats-officedocument.presentationml.tags+xml"/>
  <Override PartName="/ppt/tags/tag2852.xml" ContentType="application/vnd.openxmlformats-officedocument.presentationml.tags+xml"/>
  <Override PartName="/ppt/tags/tag2853.xml" ContentType="application/vnd.openxmlformats-officedocument.presentationml.tags+xml"/>
  <Override PartName="/ppt/tags/tag2854.xml" ContentType="application/vnd.openxmlformats-officedocument.presentationml.tags+xml"/>
  <Override PartName="/ppt/tags/tag2855.xml" ContentType="application/vnd.openxmlformats-officedocument.presentationml.tags+xml"/>
  <Override PartName="/ppt/tags/tag2856.xml" ContentType="application/vnd.openxmlformats-officedocument.presentationml.tags+xml"/>
  <Override PartName="/ppt/tags/tag2857.xml" ContentType="application/vnd.openxmlformats-officedocument.presentationml.tags+xml"/>
  <Override PartName="/ppt/tags/tag2858.xml" ContentType="application/vnd.openxmlformats-officedocument.presentationml.tags+xml"/>
  <Override PartName="/ppt/tags/tag2859.xml" ContentType="application/vnd.openxmlformats-officedocument.presentationml.tags+xml"/>
  <Override PartName="/ppt/tags/tag2860.xml" ContentType="application/vnd.openxmlformats-officedocument.presentationml.tags+xml"/>
  <Override PartName="/ppt/tags/tag2861.xml" ContentType="application/vnd.openxmlformats-officedocument.presentationml.tags+xml"/>
  <Override PartName="/ppt/tags/tag2862.xml" ContentType="application/vnd.openxmlformats-officedocument.presentationml.tags+xml"/>
  <Override PartName="/ppt/tags/tag2863.xml" ContentType="application/vnd.openxmlformats-officedocument.presentationml.tags+xml"/>
  <Override PartName="/ppt/tags/tag2864.xml" ContentType="application/vnd.openxmlformats-officedocument.presentationml.tags+xml"/>
  <Override PartName="/ppt/tags/tag2865.xml" ContentType="application/vnd.openxmlformats-officedocument.presentationml.tags+xml"/>
  <Override PartName="/ppt/tags/tag2866.xml" ContentType="application/vnd.openxmlformats-officedocument.presentationml.tags+xml"/>
  <Override PartName="/ppt/tags/tag2867.xml" ContentType="application/vnd.openxmlformats-officedocument.presentationml.tags+xml"/>
  <Override PartName="/ppt/tags/tag2868.xml" ContentType="application/vnd.openxmlformats-officedocument.presentationml.tags+xml"/>
  <Override PartName="/ppt/tags/tag2869.xml" ContentType="application/vnd.openxmlformats-officedocument.presentationml.tags+xml"/>
  <Override PartName="/ppt/tags/tag2870.xml" ContentType="application/vnd.openxmlformats-officedocument.presentationml.tags+xml"/>
  <Override PartName="/ppt/tags/tag2871.xml" ContentType="application/vnd.openxmlformats-officedocument.presentationml.tags+xml"/>
  <Override PartName="/ppt/tags/tag2872.xml" ContentType="application/vnd.openxmlformats-officedocument.presentationml.tags+xml"/>
  <Override PartName="/ppt/tags/tag2873.xml" ContentType="application/vnd.openxmlformats-officedocument.presentationml.tags+xml"/>
  <Override PartName="/ppt/tags/tag2874.xml" ContentType="application/vnd.openxmlformats-officedocument.presentationml.tags+xml"/>
  <Override PartName="/ppt/tags/tag2875.xml" ContentType="application/vnd.openxmlformats-officedocument.presentationml.tags+xml"/>
  <Override PartName="/ppt/tags/tag2876.xml" ContentType="application/vnd.openxmlformats-officedocument.presentationml.tags+xml"/>
  <Override PartName="/ppt/tags/tag2877.xml" ContentType="application/vnd.openxmlformats-officedocument.presentationml.tags+xml"/>
  <Override PartName="/ppt/tags/tag2878.xml" ContentType="application/vnd.openxmlformats-officedocument.presentationml.tags+xml"/>
  <Override PartName="/ppt/notesSlides/notesSlide63.xml" ContentType="application/vnd.openxmlformats-officedocument.presentationml.notesSlide+xml"/>
  <Override PartName="/ppt/ink/ink20.xml" ContentType="application/inkml+xml"/>
  <Override PartName="/ppt/ink/ink21.xml" ContentType="application/inkml+xml"/>
  <Override PartName="/ppt/ink/ink22.xml" ContentType="application/inkml+xml"/>
  <Override PartName="/ppt/tags/tag2879.xml" ContentType="application/vnd.openxmlformats-officedocument.presentationml.tags+xml"/>
  <Override PartName="/ppt/tags/tag2880.xml" ContentType="application/vnd.openxmlformats-officedocument.presentationml.tags+xml"/>
  <Override PartName="/ppt/tags/tag2881.xml" ContentType="application/vnd.openxmlformats-officedocument.presentationml.tags+xml"/>
  <Override PartName="/ppt/tags/tag2882.xml" ContentType="application/vnd.openxmlformats-officedocument.presentationml.tags+xml"/>
  <Override PartName="/ppt/tags/tag2883.xml" ContentType="application/vnd.openxmlformats-officedocument.presentationml.tags+xml"/>
  <Override PartName="/ppt/tags/tag2884.xml" ContentType="application/vnd.openxmlformats-officedocument.presentationml.tags+xml"/>
  <Override PartName="/ppt/tags/tag2885.xml" ContentType="application/vnd.openxmlformats-officedocument.presentationml.tags+xml"/>
  <Override PartName="/ppt/tags/tag2886.xml" ContentType="application/vnd.openxmlformats-officedocument.presentationml.tags+xml"/>
  <Override PartName="/ppt/tags/tag2887.xml" ContentType="application/vnd.openxmlformats-officedocument.presentationml.tags+xml"/>
  <Override PartName="/ppt/tags/tag2888.xml" ContentType="application/vnd.openxmlformats-officedocument.presentationml.tags+xml"/>
  <Override PartName="/ppt/tags/tag2889.xml" ContentType="application/vnd.openxmlformats-officedocument.presentationml.tags+xml"/>
  <Override PartName="/ppt/tags/tag2890.xml" ContentType="application/vnd.openxmlformats-officedocument.presentationml.tags+xml"/>
  <Override PartName="/ppt/tags/tag2891.xml" ContentType="application/vnd.openxmlformats-officedocument.presentationml.tags+xml"/>
  <Override PartName="/ppt/tags/tag2892.xml" ContentType="application/vnd.openxmlformats-officedocument.presentationml.tags+xml"/>
  <Override PartName="/ppt/tags/tag2893.xml" ContentType="application/vnd.openxmlformats-officedocument.presentationml.tags+xml"/>
  <Override PartName="/ppt/tags/tag2894.xml" ContentType="application/vnd.openxmlformats-officedocument.presentationml.tags+xml"/>
  <Override PartName="/ppt/tags/tag2895.xml" ContentType="application/vnd.openxmlformats-officedocument.presentationml.tags+xml"/>
  <Override PartName="/ppt/tags/tag2896.xml" ContentType="application/vnd.openxmlformats-officedocument.presentationml.tags+xml"/>
  <Override PartName="/ppt/tags/tag2897.xml" ContentType="application/vnd.openxmlformats-officedocument.presentationml.tags+xml"/>
  <Override PartName="/ppt/tags/tag2898.xml" ContentType="application/vnd.openxmlformats-officedocument.presentationml.tags+xml"/>
  <Override PartName="/ppt/tags/tag2899.xml" ContentType="application/vnd.openxmlformats-officedocument.presentationml.tags+xml"/>
  <Override PartName="/ppt/tags/tag2900.xml" ContentType="application/vnd.openxmlformats-officedocument.presentationml.tags+xml"/>
  <Override PartName="/ppt/tags/tag2901.xml" ContentType="application/vnd.openxmlformats-officedocument.presentationml.tags+xml"/>
  <Override PartName="/ppt/tags/tag2902.xml" ContentType="application/vnd.openxmlformats-officedocument.presentationml.tags+xml"/>
  <Override PartName="/ppt/tags/tag2903.xml" ContentType="application/vnd.openxmlformats-officedocument.presentationml.tags+xml"/>
  <Override PartName="/ppt/tags/tag2904.xml" ContentType="application/vnd.openxmlformats-officedocument.presentationml.tags+xml"/>
  <Override PartName="/ppt/tags/tag2905.xml" ContentType="application/vnd.openxmlformats-officedocument.presentationml.tags+xml"/>
  <Override PartName="/ppt/tags/tag2906.xml" ContentType="application/vnd.openxmlformats-officedocument.presentationml.tags+xml"/>
  <Override PartName="/ppt/tags/tag2907.xml" ContentType="application/vnd.openxmlformats-officedocument.presentationml.tags+xml"/>
  <Override PartName="/ppt/tags/tag2908.xml" ContentType="application/vnd.openxmlformats-officedocument.presentationml.tags+xml"/>
  <Override PartName="/ppt/tags/tag2909.xml" ContentType="application/vnd.openxmlformats-officedocument.presentationml.tags+xml"/>
  <Override PartName="/ppt/tags/tag2910.xml" ContentType="application/vnd.openxmlformats-officedocument.presentationml.tags+xml"/>
  <Override PartName="/ppt/tags/tag2911.xml" ContentType="application/vnd.openxmlformats-officedocument.presentationml.tags+xml"/>
  <Override PartName="/ppt/tags/tag2912.xml" ContentType="application/vnd.openxmlformats-officedocument.presentationml.tags+xml"/>
  <Override PartName="/ppt/tags/tag2913.xml" ContentType="application/vnd.openxmlformats-officedocument.presentationml.tags+xml"/>
  <Override PartName="/ppt/tags/tag2914.xml" ContentType="application/vnd.openxmlformats-officedocument.presentationml.tags+xml"/>
  <Override PartName="/ppt/tags/tag2915.xml" ContentType="application/vnd.openxmlformats-officedocument.presentationml.tags+xml"/>
  <Override PartName="/ppt/tags/tag2916.xml" ContentType="application/vnd.openxmlformats-officedocument.presentationml.tags+xml"/>
  <Override PartName="/ppt/tags/tag2917.xml" ContentType="application/vnd.openxmlformats-officedocument.presentationml.tags+xml"/>
  <Override PartName="/ppt/tags/tag2918.xml" ContentType="application/vnd.openxmlformats-officedocument.presentationml.tags+xml"/>
  <Override PartName="/ppt/tags/tag2919.xml" ContentType="application/vnd.openxmlformats-officedocument.presentationml.tags+xml"/>
  <Override PartName="/ppt/tags/tag2920.xml" ContentType="application/vnd.openxmlformats-officedocument.presentationml.tags+xml"/>
  <Override PartName="/ppt/tags/tag2921.xml" ContentType="application/vnd.openxmlformats-officedocument.presentationml.tags+xml"/>
  <Override PartName="/ppt/tags/tag2922.xml" ContentType="application/vnd.openxmlformats-officedocument.presentationml.tags+xml"/>
  <Override PartName="/ppt/tags/tag2923.xml" ContentType="application/vnd.openxmlformats-officedocument.presentationml.tags+xml"/>
  <Override PartName="/ppt/tags/tag2924.xml" ContentType="application/vnd.openxmlformats-officedocument.presentationml.tags+xml"/>
  <Override PartName="/ppt/tags/tag2925.xml" ContentType="application/vnd.openxmlformats-officedocument.presentationml.tags+xml"/>
  <Override PartName="/ppt/tags/tag2926.xml" ContentType="application/vnd.openxmlformats-officedocument.presentationml.tags+xml"/>
  <Override PartName="/ppt/tags/tag2927.xml" ContentType="application/vnd.openxmlformats-officedocument.presentationml.tags+xml"/>
  <Override PartName="/ppt/notesSlides/notesSlide64.xml" ContentType="application/vnd.openxmlformats-officedocument.presentationml.notesSlide+xml"/>
  <Override PartName="/ppt/tags/tag2928.xml" ContentType="application/vnd.openxmlformats-officedocument.presentationml.tags+xml"/>
  <Override PartName="/ppt/tags/tag2929.xml" ContentType="application/vnd.openxmlformats-officedocument.presentationml.tags+xml"/>
  <Override PartName="/ppt/tags/tag2930.xml" ContentType="application/vnd.openxmlformats-officedocument.presentationml.tags+xml"/>
  <Override PartName="/ppt/tags/tag2931.xml" ContentType="application/vnd.openxmlformats-officedocument.presentationml.tags+xml"/>
  <Override PartName="/ppt/tags/tag2932.xml" ContentType="application/vnd.openxmlformats-officedocument.presentationml.tags+xml"/>
  <Override PartName="/ppt/tags/tag2933.xml" ContentType="application/vnd.openxmlformats-officedocument.presentationml.tags+xml"/>
  <Override PartName="/ppt/tags/tag2934.xml" ContentType="application/vnd.openxmlformats-officedocument.presentationml.tags+xml"/>
  <Override PartName="/ppt/tags/tag2935.xml" ContentType="application/vnd.openxmlformats-officedocument.presentationml.tags+xml"/>
  <Override PartName="/ppt/tags/tag2936.xml" ContentType="application/vnd.openxmlformats-officedocument.presentationml.tags+xml"/>
  <Override PartName="/ppt/tags/tag2937.xml" ContentType="application/vnd.openxmlformats-officedocument.presentationml.tags+xml"/>
  <Override PartName="/ppt/tags/tag2938.xml" ContentType="application/vnd.openxmlformats-officedocument.presentationml.tags+xml"/>
  <Override PartName="/ppt/tags/tag2939.xml" ContentType="application/vnd.openxmlformats-officedocument.presentationml.tags+xml"/>
  <Override PartName="/ppt/tags/tag2940.xml" ContentType="application/vnd.openxmlformats-officedocument.presentationml.tags+xml"/>
  <Override PartName="/ppt/tags/tag2941.xml" ContentType="application/vnd.openxmlformats-officedocument.presentationml.tags+xml"/>
  <Override PartName="/ppt/tags/tag2942.xml" ContentType="application/vnd.openxmlformats-officedocument.presentationml.tags+xml"/>
  <Override PartName="/ppt/tags/tag2943.xml" ContentType="application/vnd.openxmlformats-officedocument.presentationml.tags+xml"/>
  <Override PartName="/ppt/tags/tag2944.xml" ContentType="application/vnd.openxmlformats-officedocument.presentationml.tags+xml"/>
  <Override PartName="/ppt/tags/tag2945.xml" ContentType="application/vnd.openxmlformats-officedocument.presentationml.tags+xml"/>
  <Override PartName="/ppt/tags/tag2946.xml" ContentType="application/vnd.openxmlformats-officedocument.presentationml.tags+xml"/>
  <Override PartName="/ppt/tags/tag2947.xml" ContentType="application/vnd.openxmlformats-officedocument.presentationml.tags+xml"/>
  <Override PartName="/ppt/tags/tag2948.xml" ContentType="application/vnd.openxmlformats-officedocument.presentationml.tags+xml"/>
  <Override PartName="/ppt/tags/tag2949.xml" ContentType="application/vnd.openxmlformats-officedocument.presentationml.tags+xml"/>
  <Override PartName="/ppt/tags/tag2950.xml" ContentType="application/vnd.openxmlformats-officedocument.presentationml.tags+xml"/>
  <Override PartName="/ppt/tags/tag2951.xml" ContentType="application/vnd.openxmlformats-officedocument.presentationml.tags+xml"/>
  <Override PartName="/ppt/tags/tag2952.xml" ContentType="application/vnd.openxmlformats-officedocument.presentationml.tags+xml"/>
  <Override PartName="/ppt/tags/tag2953.xml" ContentType="application/vnd.openxmlformats-officedocument.presentationml.tags+xml"/>
  <Override PartName="/ppt/tags/tag2954.xml" ContentType="application/vnd.openxmlformats-officedocument.presentationml.tags+xml"/>
  <Override PartName="/ppt/tags/tag2955.xml" ContentType="application/vnd.openxmlformats-officedocument.presentationml.tags+xml"/>
  <Override PartName="/ppt/tags/tag2956.xml" ContentType="application/vnd.openxmlformats-officedocument.presentationml.tags+xml"/>
  <Override PartName="/ppt/tags/tag2957.xml" ContentType="application/vnd.openxmlformats-officedocument.presentationml.tags+xml"/>
  <Override PartName="/ppt/tags/tag2958.xml" ContentType="application/vnd.openxmlformats-officedocument.presentationml.tags+xml"/>
  <Override PartName="/ppt/tags/tag2959.xml" ContentType="application/vnd.openxmlformats-officedocument.presentationml.tags+xml"/>
  <Override PartName="/ppt/tags/tag2960.xml" ContentType="application/vnd.openxmlformats-officedocument.presentationml.tags+xml"/>
  <Override PartName="/ppt/tags/tag2961.xml" ContentType="application/vnd.openxmlformats-officedocument.presentationml.tags+xml"/>
  <Override PartName="/ppt/tags/tag2962.xml" ContentType="application/vnd.openxmlformats-officedocument.presentationml.tags+xml"/>
  <Override PartName="/ppt/tags/tag2963.xml" ContentType="application/vnd.openxmlformats-officedocument.presentationml.tags+xml"/>
  <Override PartName="/ppt/tags/tag2964.xml" ContentType="application/vnd.openxmlformats-officedocument.presentationml.tags+xml"/>
  <Override PartName="/ppt/tags/tag2965.xml" ContentType="application/vnd.openxmlformats-officedocument.presentationml.tags+xml"/>
  <Override PartName="/ppt/tags/tag2966.xml" ContentType="application/vnd.openxmlformats-officedocument.presentationml.tags+xml"/>
  <Override PartName="/ppt/tags/tag2967.xml" ContentType="application/vnd.openxmlformats-officedocument.presentationml.tags+xml"/>
  <Override PartName="/ppt/tags/tag2968.xml" ContentType="application/vnd.openxmlformats-officedocument.presentationml.tags+xml"/>
  <Override PartName="/ppt/tags/tag2969.xml" ContentType="application/vnd.openxmlformats-officedocument.presentationml.tags+xml"/>
  <Override PartName="/ppt/tags/tag2970.xml" ContentType="application/vnd.openxmlformats-officedocument.presentationml.tags+xml"/>
  <Override PartName="/ppt/tags/tag2971.xml" ContentType="application/vnd.openxmlformats-officedocument.presentationml.tags+xml"/>
  <Override PartName="/ppt/tags/tag2972.xml" ContentType="application/vnd.openxmlformats-officedocument.presentationml.tags+xml"/>
  <Override PartName="/ppt/tags/tag2973.xml" ContentType="application/vnd.openxmlformats-officedocument.presentationml.tags+xml"/>
  <Override PartName="/ppt/tags/tag2974.xml" ContentType="application/vnd.openxmlformats-officedocument.presentationml.tags+xml"/>
  <Override PartName="/ppt/tags/tag2975.xml" ContentType="application/vnd.openxmlformats-officedocument.presentationml.tags+xml"/>
  <Override PartName="/ppt/tags/tag2976.xml" ContentType="application/vnd.openxmlformats-officedocument.presentationml.tags+xml"/>
  <Override PartName="/ppt/notesSlides/notesSlide65.xml" ContentType="application/vnd.openxmlformats-officedocument.presentationml.notesSlide+xml"/>
  <Override PartName="/ppt/tags/tag2977.xml" ContentType="application/vnd.openxmlformats-officedocument.presentationml.tags+xml"/>
  <Override PartName="/ppt/tags/tag2978.xml" ContentType="application/vnd.openxmlformats-officedocument.presentationml.tags+xml"/>
  <Override PartName="/ppt/tags/tag2979.xml" ContentType="application/vnd.openxmlformats-officedocument.presentationml.tags+xml"/>
  <Override PartName="/ppt/tags/tag2980.xml" ContentType="application/vnd.openxmlformats-officedocument.presentationml.tags+xml"/>
  <Override PartName="/ppt/tags/tag2981.xml" ContentType="application/vnd.openxmlformats-officedocument.presentationml.tags+xml"/>
  <Override PartName="/ppt/tags/tag2982.xml" ContentType="application/vnd.openxmlformats-officedocument.presentationml.tags+xml"/>
  <Override PartName="/ppt/tags/tag2983.xml" ContentType="application/vnd.openxmlformats-officedocument.presentationml.tags+xml"/>
  <Override PartName="/ppt/tags/tag2984.xml" ContentType="application/vnd.openxmlformats-officedocument.presentationml.tags+xml"/>
  <Override PartName="/ppt/tags/tag2985.xml" ContentType="application/vnd.openxmlformats-officedocument.presentationml.tags+xml"/>
  <Override PartName="/ppt/tags/tag2986.xml" ContentType="application/vnd.openxmlformats-officedocument.presentationml.tags+xml"/>
  <Override PartName="/ppt/tags/tag2987.xml" ContentType="application/vnd.openxmlformats-officedocument.presentationml.tags+xml"/>
  <Override PartName="/ppt/tags/tag2988.xml" ContentType="application/vnd.openxmlformats-officedocument.presentationml.tags+xml"/>
  <Override PartName="/ppt/tags/tag2989.xml" ContentType="application/vnd.openxmlformats-officedocument.presentationml.tags+xml"/>
  <Override PartName="/ppt/tags/tag2990.xml" ContentType="application/vnd.openxmlformats-officedocument.presentationml.tags+xml"/>
  <Override PartName="/ppt/tags/tag2991.xml" ContentType="application/vnd.openxmlformats-officedocument.presentationml.tags+xml"/>
  <Override PartName="/ppt/tags/tag2992.xml" ContentType="application/vnd.openxmlformats-officedocument.presentationml.tags+xml"/>
  <Override PartName="/ppt/tags/tag2993.xml" ContentType="application/vnd.openxmlformats-officedocument.presentationml.tags+xml"/>
  <Override PartName="/ppt/tags/tag2994.xml" ContentType="application/vnd.openxmlformats-officedocument.presentationml.tags+xml"/>
  <Override PartName="/ppt/tags/tag2995.xml" ContentType="application/vnd.openxmlformats-officedocument.presentationml.tags+xml"/>
  <Override PartName="/ppt/tags/tag2996.xml" ContentType="application/vnd.openxmlformats-officedocument.presentationml.tags+xml"/>
  <Override PartName="/ppt/tags/tag2997.xml" ContentType="application/vnd.openxmlformats-officedocument.presentationml.tags+xml"/>
  <Override PartName="/ppt/tags/tag2998.xml" ContentType="application/vnd.openxmlformats-officedocument.presentationml.tags+xml"/>
  <Override PartName="/ppt/tags/tag2999.xml" ContentType="application/vnd.openxmlformats-officedocument.presentationml.tags+xml"/>
  <Override PartName="/ppt/tags/tag3000.xml" ContentType="application/vnd.openxmlformats-officedocument.presentationml.tags+xml"/>
  <Override PartName="/ppt/tags/tag3001.xml" ContentType="application/vnd.openxmlformats-officedocument.presentationml.tags+xml"/>
  <Override PartName="/ppt/tags/tag3002.xml" ContentType="application/vnd.openxmlformats-officedocument.presentationml.tags+xml"/>
  <Override PartName="/ppt/tags/tag3003.xml" ContentType="application/vnd.openxmlformats-officedocument.presentationml.tags+xml"/>
  <Override PartName="/ppt/tags/tag3004.xml" ContentType="application/vnd.openxmlformats-officedocument.presentationml.tags+xml"/>
  <Override PartName="/ppt/tags/tag3005.xml" ContentType="application/vnd.openxmlformats-officedocument.presentationml.tags+xml"/>
  <Override PartName="/ppt/tags/tag3006.xml" ContentType="application/vnd.openxmlformats-officedocument.presentationml.tags+xml"/>
  <Override PartName="/ppt/tags/tag3007.xml" ContentType="application/vnd.openxmlformats-officedocument.presentationml.tags+xml"/>
  <Override PartName="/ppt/tags/tag3008.xml" ContentType="application/vnd.openxmlformats-officedocument.presentationml.tags+xml"/>
  <Override PartName="/ppt/tags/tag3009.xml" ContentType="application/vnd.openxmlformats-officedocument.presentationml.tags+xml"/>
  <Override PartName="/ppt/tags/tag3010.xml" ContentType="application/vnd.openxmlformats-officedocument.presentationml.tags+xml"/>
  <Override PartName="/ppt/tags/tag3011.xml" ContentType="application/vnd.openxmlformats-officedocument.presentationml.tags+xml"/>
  <Override PartName="/ppt/tags/tag3012.xml" ContentType="application/vnd.openxmlformats-officedocument.presentationml.tags+xml"/>
  <Override PartName="/ppt/tags/tag3013.xml" ContentType="application/vnd.openxmlformats-officedocument.presentationml.tags+xml"/>
  <Override PartName="/ppt/tags/tag3014.xml" ContentType="application/vnd.openxmlformats-officedocument.presentationml.tags+xml"/>
  <Override PartName="/ppt/tags/tag3015.xml" ContentType="application/vnd.openxmlformats-officedocument.presentationml.tags+xml"/>
  <Override PartName="/ppt/tags/tag3016.xml" ContentType="application/vnd.openxmlformats-officedocument.presentationml.tags+xml"/>
  <Override PartName="/ppt/tags/tag3017.xml" ContentType="application/vnd.openxmlformats-officedocument.presentationml.tags+xml"/>
  <Override PartName="/ppt/tags/tag3018.xml" ContentType="application/vnd.openxmlformats-officedocument.presentationml.tags+xml"/>
  <Override PartName="/ppt/tags/tag3019.xml" ContentType="application/vnd.openxmlformats-officedocument.presentationml.tags+xml"/>
  <Override PartName="/ppt/tags/tag3020.xml" ContentType="application/vnd.openxmlformats-officedocument.presentationml.tags+xml"/>
  <Override PartName="/ppt/tags/tag3021.xml" ContentType="application/vnd.openxmlformats-officedocument.presentationml.tags+xml"/>
  <Override PartName="/ppt/tags/tag3022.xml" ContentType="application/vnd.openxmlformats-officedocument.presentationml.tags+xml"/>
  <Override PartName="/ppt/tags/tag3023.xml" ContentType="application/vnd.openxmlformats-officedocument.presentationml.tags+xml"/>
  <Override PartName="/ppt/tags/tag3024.xml" ContentType="application/vnd.openxmlformats-officedocument.presentationml.tags+xml"/>
  <Override PartName="/ppt/tags/tag3025.xml" ContentType="application/vnd.openxmlformats-officedocument.presentationml.tags+xml"/>
  <Override PartName="/ppt/tags/tag3026.xml" ContentType="application/vnd.openxmlformats-officedocument.presentationml.tags+xml"/>
  <Override PartName="/ppt/notesSlides/notesSlide66.xml" ContentType="application/vnd.openxmlformats-officedocument.presentationml.notesSlide+xml"/>
  <Override PartName="/ppt/tags/tag3027.xml" ContentType="application/vnd.openxmlformats-officedocument.presentationml.tags+xml"/>
  <Override PartName="/ppt/tags/tag3028.xml" ContentType="application/vnd.openxmlformats-officedocument.presentationml.tags+xml"/>
  <Override PartName="/ppt/tags/tag3029.xml" ContentType="application/vnd.openxmlformats-officedocument.presentationml.tags+xml"/>
  <Override PartName="/ppt/tags/tag3030.xml" ContentType="application/vnd.openxmlformats-officedocument.presentationml.tags+xml"/>
  <Override PartName="/ppt/tags/tag3031.xml" ContentType="application/vnd.openxmlformats-officedocument.presentationml.tags+xml"/>
  <Override PartName="/ppt/tags/tag3032.xml" ContentType="application/vnd.openxmlformats-officedocument.presentationml.tags+xml"/>
  <Override PartName="/ppt/tags/tag3033.xml" ContentType="application/vnd.openxmlformats-officedocument.presentationml.tags+xml"/>
  <Override PartName="/ppt/tags/tag3034.xml" ContentType="application/vnd.openxmlformats-officedocument.presentationml.tags+xml"/>
  <Override PartName="/ppt/tags/tag3035.xml" ContentType="application/vnd.openxmlformats-officedocument.presentationml.tags+xml"/>
  <Override PartName="/ppt/tags/tag3036.xml" ContentType="application/vnd.openxmlformats-officedocument.presentationml.tags+xml"/>
  <Override PartName="/ppt/tags/tag3037.xml" ContentType="application/vnd.openxmlformats-officedocument.presentationml.tags+xml"/>
  <Override PartName="/ppt/tags/tag3038.xml" ContentType="application/vnd.openxmlformats-officedocument.presentationml.tags+xml"/>
  <Override PartName="/ppt/tags/tag3039.xml" ContentType="application/vnd.openxmlformats-officedocument.presentationml.tags+xml"/>
  <Override PartName="/ppt/tags/tag3040.xml" ContentType="application/vnd.openxmlformats-officedocument.presentationml.tags+xml"/>
  <Override PartName="/ppt/tags/tag3041.xml" ContentType="application/vnd.openxmlformats-officedocument.presentationml.tags+xml"/>
  <Override PartName="/ppt/tags/tag3042.xml" ContentType="application/vnd.openxmlformats-officedocument.presentationml.tags+xml"/>
  <Override PartName="/ppt/tags/tag3043.xml" ContentType="application/vnd.openxmlformats-officedocument.presentationml.tags+xml"/>
  <Override PartName="/ppt/tags/tag3044.xml" ContentType="application/vnd.openxmlformats-officedocument.presentationml.tags+xml"/>
  <Override PartName="/ppt/tags/tag3045.xml" ContentType="application/vnd.openxmlformats-officedocument.presentationml.tags+xml"/>
  <Override PartName="/ppt/tags/tag3046.xml" ContentType="application/vnd.openxmlformats-officedocument.presentationml.tags+xml"/>
  <Override PartName="/ppt/tags/tag3047.xml" ContentType="application/vnd.openxmlformats-officedocument.presentationml.tags+xml"/>
  <Override PartName="/ppt/tags/tag3048.xml" ContentType="application/vnd.openxmlformats-officedocument.presentationml.tags+xml"/>
  <Override PartName="/ppt/tags/tag3049.xml" ContentType="application/vnd.openxmlformats-officedocument.presentationml.tags+xml"/>
  <Override PartName="/ppt/tags/tag3050.xml" ContentType="application/vnd.openxmlformats-officedocument.presentationml.tags+xml"/>
  <Override PartName="/ppt/tags/tag3051.xml" ContentType="application/vnd.openxmlformats-officedocument.presentationml.tags+xml"/>
  <Override PartName="/ppt/tags/tag3052.xml" ContentType="application/vnd.openxmlformats-officedocument.presentationml.tags+xml"/>
  <Override PartName="/ppt/tags/tag3053.xml" ContentType="application/vnd.openxmlformats-officedocument.presentationml.tags+xml"/>
  <Override PartName="/ppt/tags/tag3054.xml" ContentType="application/vnd.openxmlformats-officedocument.presentationml.tags+xml"/>
  <Override PartName="/ppt/tags/tag3055.xml" ContentType="application/vnd.openxmlformats-officedocument.presentationml.tags+xml"/>
  <Override PartName="/ppt/tags/tag3056.xml" ContentType="application/vnd.openxmlformats-officedocument.presentationml.tags+xml"/>
  <Override PartName="/ppt/tags/tag3057.xml" ContentType="application/vnd.openxmlformats-officedocument.presentationml.tags+xml"/>
  <Override PartName="/ppt/tags/tag3058.xml" ContentType="application/vnd.openxmlformats-officedocument.presentationml.tags+xml"/>
  <Override PartName="/ppt/tags/tag3059.xml" ContentType="application/vnd.openxmlformats-officedocument.presentationml.tags+xml"/>
  <Override PartName="/ppt/tags/tag3060.xml" ContentType="application/vnd.openxmlformats-officedocument.presentationml.tags+xml"/>
  <Override PartName="/ppt/tags/tag3061.xml" ContentType="application/vnd.openxmlformats-officedocument.presentationml.tags+xml"/>
  <Override PartName="/ppt/tags/tag3062.xml" ContentType="application/vnd.openxmlformats-officedocument.presentationml.tags+xml"/>
  <Override PartName="/ppt/tags/tag3063.xml" ContentType="application/vnd.openxmlformats-officedocument.presentationml.tags+xml"/>
  <Override PartName="/ppt/tags/tag3064.xml" ContentType="application/vnd.openxmlformats-officedocument.presentationml.tags+xml"/>
  <Override PartName="/ppt/tags/tag3065.xml" ContentType="application/vnd.openxmlformats-officedocument.presentationml.tags+xml"/>
  <Override PartName="/ppt/tags/tag3066.xml" ContentType="application/vnd.openxmlformats-officedocument.presentationml.tags+xml"/>
  <Override PartName="/ppt/tags/tag3067.xml" ContentType="application/vnd.openxmlformats-officedocument.presentationml.tags+xml"/>
  <Override PartName="/ppt/tags/tag3068.xml" ContentType="application/vnd.openxmlformats-officedocument.presentationml.tags+xml"/>
  <Override PartName="/ppt/tags/tag3069.xml" ContentType="application/vnd.openxmlformats-officedocument.presentationml.tags+xml"/>
  <Override PartName="/ppt/tags/tag3070.xml" ContentType="application/vnd.openxmlformats-officedocument.presentationml.tags+xml"/>
  <Override PartName="/ppt/tags/tag3071.xml" ContentType="application/vnd.openxmlformats-officedocument.presentationml.tags+xml"/>
  <Override PartName="/ppt/tags/tag3072.xml" ContentType="application/vnd.openxmlformats-officedocument.presentationml.tags+xml"/>
  <Override PartName="/ppt/tags/tag3073.xml" ContentType="application/vnd.openxmlformats-officedocument.presentationml.tags+xml"/>
  <Override PartName="/ppt/tags/tag3074.xml" ContentType="application/vnd.openxmlformats-officedocument.presentationml.tags+xml"/>
  <Override PartName="/ppt/tags/tag3075.xml" ContentType="application/vnd.openxmlformats-officedocument.presentationml.tags+xml"/>
  <Override PartName="/ppt/tags/tag3076.xml" ContentType="application/vnd.openxmlformats-officedocument.presentationml.tags+xml"/>
  <Override PartName="/ppt/tags/tag3077.xml" ContentType="application/vnd.openxmlformats-officedocument.presentationml.tags+xml"/>
  <Override PartName="/ppt/notesSlides/notesSlide67.xml" ContentType="application/vnd.openxmlformats-officedocument.presentationml.notesSlide+xml"/>
  <Override PartName="/ppt/tags/tag3078.xml" ContentType="application/vnd.openxmlformats-officedocument.presentationml.tags+xml"/>
  <Override PartName="/ppt/tags/tag3079.xml" ContentType="application/vnd.openxmlformats-officedocument.presentationml.tags+xml"/>
  <Override PartName="/ppt/tags/tag3080.xml" ContentType="application/vnd.openxmlformats-officedocument.presentationml.tags+xml"/>
  <Override PartName="/ppt/tags/tag3081.xml" ContentType="application/vnd.openxmlformats-officedocument.presentationml.tags+xml"/>
  <Override PartName="/ppt/tags/tag3082.xml" ContentType="application/vnd.openxmlformats-officedocument.presentationml.tags+xml"/>
  <Override PartName="/ppt/tags/tag3083.xml" ContentType="application/vnd.openxmlformats-officedocument.presentationml.tags+xml"/>
  <Override PartName="/ppt/tags/tag3084.xml" ContentType="application/vnd.openxmlformats-officedocument.presentationml.tags+xml"/>
  <Override PartName="/ppt/tags/tag3085.xml" ContentType="application/vnd.openxmlformats-officedocument.presentationml.tags+xml"/>
  <Override PartName="/ppt/tags/tag3086.xml" ContentType="application/vnd.openxmlformats-officedocument.presentationml.tags+xml"/>
  <Override PartName="/ppt/tags/tag3087.xml" ContentType="application/vnd.openxmlformats-officedocument.presentationml.tags+xml"/>
  <Override PartName="/ppt/tags/tag3088.xml" ContentType="application/vnd.openxmlformats-officedocument.presentationml.tags+xml"/>
  <Override PartName="/ppt/tags/tag3089.xml" ContentType="application/vnd.openxmlformats-officedocument.presentationml.tags+xml"/>
  <Override PartName="/ppt/tags/tag3090.xml" ContentType="application/vnd.openxmlformats-officedocument.presentationml.tags+xml"/>
  <Override PartName="/ppt/tags/tag3091.xml" ContentType="application/vnd.openxmlformats-officedocument.presentationml.tags+xml"/>
  <Override PartName="/ppt/tags/tag3092.xml" ContentType="application/vnd.openxmlformats-officedocument.presentationml.tags+xml"/>
  <Override PartName="/ppt/tags/tag3093.xml" ContentType="application/vnd.openxmlformats-officedocument.presentationml.tags+xml"/>
  <Override PartName="/ppt/tags/tag3094.xml" ContentType="application/vnd.openxmlformats-officedocument.presentationml.tags+xml"/>
  <Override PartName="/ppt/tags/tag3095.xml" ContentType="application/vnd.openxmlformats-officedocument.presentationml.tags+xml"/>
  <Override PartName="/ppt/tags/tag3096.xml" ContentType="application/vnd.openxmlformats-officedocument.presentationml.tags+xml"/>
  <Override PartName="/ppt/tags/tag3097.xml" ContentType="application/vnd.openxmlformats-officedocument.presentationml.tags+xml"/>
  <Override PartName="/ppt/tags/tag3098.xml" ContentType="application/vnd.openxmlformats-officedocument.presentationml.tags+xml"/>
  <Override PartName="/ppt/tags/tag3099.xml" ContentType="application/vnd.openxmlformats-officedocument.presentationml.tags+xml"/>
  <Override PartName="/ppt/tags/tag3100.xml" ContentType="application/vnd.openxmlformats-officedocument.presentationml.tags+xml"/>
  <Override PartName="/ppt/tags/tag3101.xml" ContentType="application/vnd.openxmlformats-officedocument.presentationml.tags+xml"/>
  <Override PartName="/ppt/tags/tag3102.xml" ContentType="application/vnd.openxmlformats-officedocument.presentationml.tags+xml"/>
  <Override PartName="/ppt/tags/tag3103.xml" ContentType="application/vnd.openxmlformats-officedocument.presentationml.tags+xml"/>
  <Override PartName="/ppt/tags/tag3104.xml" ContentType="application/vnd.openxmlformats-officedocument.presentationml.tags+xml"/>
  <Override PartName="/ppt/tags/tag3105.xml" ContentType="application/vnd.openxmlformats-officedocument.presentationml.tags+xml"/>
  <Override PartName="/ppt/tags/tag3106.xml" ContentType="application/vnd.openxmlformats-officedocument.presentationml.tags+xml"/>
  <Override PartName="/ppt/tags/tag3107.xml" ContentType="application/vnd.openxmlformats-officedocument.presentationml.tags+xml"/>
  <Override PartName="/ppt/tags/tag3108.xml" ContentType="application/vnd.openxmlformats-officedocument.presentationml.tags+xml"/>
  <Override PartName="/ppt/tags/tag3109.xml" ContentType="application/vnd.openxmlformats-officedocument.presentationml.tags+xml"/>
  <Override PartName="/ppt/tags/tag3110.xml" ContentType="application/vnd.openxmlformats-officedocument.presentationml.tags+xml"/>
  <Override PartName="/ppt/tags/tag3111.xml" ContentType="application/vnd.openxmlformats-officedocument.presentationml.tags+xml"/>
  <Override PartName="/ppt/tags/tag3112.xml" ContentType="application/vnd.openxmlformats-officedocument.presentationml.tags+xml"/>
  <Override PartName="/ppt/tags/tag3113.xml" ContentType="application/vnd.openxmlformats-officedocument.presentationml.tags+xml"/>
  <Override PartName="/ppt/tags/tag3114.xml" ContentType="application/vnd.openxmlformats-officedocument.presentationml.tags+xml"/>
  <Override PartName="/ppt/tags/tag3115.xml" ContentType="application/vnd.openxmlformats-officedocument.presentationml.tags+xml"/>
  <Override PartName="/ppt/tags/tag3116.xml" ContentType="application/vnd.openxmlformats-officedocument.presentationml.tags+xml"/>
  <Override PartName="/ppt/tags/tag3117.xml" ContentType="application/vnd.openxmlformats-officedocument.presentationml.tags+xml"/>
  <Override PartName="/ppt/tags/tag3118.xml" ContentType="application/vnd.openxmlformats-officedocument.presentationml.tags+xml"/>
  <Override PartName="/ppt/tags/tag3119.xml" ContentType="application/vnd.openxmlformats-officedocument.presentationml.tags+xml"/>
  <Override PartName="/ppt/tags/tag3120.xml" ContentType="application/vnd.openxmlformats-officedocument.presentationml.tags+xml"/>
  <Override PartName="/ppt/tags/tag3121.xml" ContentType="application/vnd.openxmlformats-officedocument.presentationml.tags+xml"/>
  <Override PartName="/ppt/tags/tag3122.xml" ContentType="application/vnd.openxmlformats-officedocument.presentationml.tags+xml"/>
  <Override PartName="/ppt/tags/tag3123.xml" ContentType="application/vnd.openxmlformats-officedocument.presentationml.tags+xml"/>
  <Override PartName="/ppt/tags/tag3124.xml" ContentType="application/vnd.openxmlformats-officedocument.presentationml.tags+xml"/>
  <Override PartName="/ppt/tags/tag3125.xml" ContentType="application/vnd.openxmlformats-officedocument.presentationml.tags+xml"/>
  <Override PartName="/ppt/tags/tag3126.xml" ContentType="application/vnd.openxmlformats-officedocument.presentationml.tags+xml"/>
  <Override PartName="/ppt/tags/tag3127.xml" ContentType="application/vnd.openxmlformats-officedocument.presentationml.tags+xml"/>
  <Override PartName="/ppt/tags/tag3128.xml" ContentType="application/vnd.openxmlformats-officedocument.presentationml.tags+xml"/>
  <Override PartName="/ppt/tags/tag3129.xml" ContentType="application/vnd.openxmlformats-officedocument.presentationml.tags+xml"/>
  <Override PartName="/ppt/notesSlides/notesSlide68.xml" ContentType="application/vnd.openxmlformats-officedocument.presentationml.notesSlide+xml"/>
  <Override PartName="/ppt/tags/tag3130.xml" ContentType="application/vnd.openxmlformats-officedocument.presentationml.tags+xml"/>
  <Override PartName="/ppt/tags/tag3131.xml" ContentType="application/vnd.openxmlformats-officedocument.presentationml.tags+xml"/>
  <Override PartName="/ppt/tags/tag3132.xml" ContentType="application/vnd.openxmlformats-officedocument.presentationml.tags+xml"/>
  <Override PartName="/ppt/tags/tag3133.xml" ContentType="application/vnd.openxmlformats-officedocument.presentationml.tags+xml"/>
  <Override PartName="/ppt/tags/tag3134.xml" ContentType="application/vnd.openxmlformats-officedocument.presentationml.tags+xml"/>
  <Override PartName="/ppt/tags/tag3135.xml" ContentType="application/vnd.openxmlformats-officedocument.presentationml.tags+xml"/>
  <Override PartName="/ppt/tags/tag3136.xml" ContentType="application/vnd.openxmlformats-officedocument.presentationml.tags+xml"/>
  <Override PartName="/ppt/tags/tag3137.xml" ContentType="application/vnd.openxmlformats-officedocument.presentationml.tags+xml"/>
  <Override PartName="/ppt/tags/tag3138.xml" ContentType="application/vnd.openxmlformats-officedocument.presentationml.tags+xml"/>
  <Override PartName="/ppt/tags/tag3139.xml" ContentType="application/vnd.openxmlformats-officedocument.presentationml.tags+xml"/>
  <Override PartName="/ppt/tags/tag3140.xml" ContentType="application/vnd.openxmlformats-officedocument.presentationml.tags+xml"/>
  <Override PartName="/ppt/tags/tag3141.xml" ContentType="application/vnd.openxmlformats-officedocument.presentationml.tags+xml"/>
  <Override PartName="/ppt/tags/tag3142.xml" ContentType="application/vnd.openxmlformats-officedocument.presentationml.tags+xml"/>
  <Override PartName="/ppt/tags/tag3143.xml" ContentType="application/vnd.openxmlformats-officedocument.presentationml.tags+xml"/>
  <Override PartName="/ppt/tags/tag3144.xml" ContentType="application/vnd.openxmlformats-officedocument.presentationml.tags+xml"/>
  <Override PartName="/ppt/tags/tag3145.xml" ContentType="application/vnd.openxmlformats-officedocument.presentationml.tags+xml"/>
  <Override PartName="/ppt/tags/tag3146.xml" ContentType="application/vnd.openxmlformats-officedocument.presentationml.tags+xml"/>
  <Override PartName="/ppt/tags/tag3147.xml" ContentType="application/vnd.openxmlformats-officedocument.presentationml.tags+xml"/>
  <Override PartName="/ppt/tags/tag3148.xml" ContentType="application/vnd.openxmlformats-officedocument.presentationml.tags+xml"/>
  <Override PartName="/ppt/tags/tag3149.xml" ContentType="application/vnd.openxmlformats-officedocument.presentationml.tags+xml"/>
  <Override PartName="/ppt/tags/tag3150.xml" ContentType="application/vnd.openxmlformats-officedocument.presentationml.tags+xml"/>
  <Override PartName="/ppt/tags/tag3151.xml" ContentType="application/vnd.openxmlformats-officedocument.presentationml.tags+xml"/>
  <Override PartName="/ppt/tags/tag3152.xml" ContentType="application/vnd.openxmlformats-officedocument.presentationml.tags+xml"/>
  <Override PartName="/ppt/tags/tag3153.xml" ContentType="application/vnd.openxmlformats-officedocument.presentationml.tags+xml"/>
  <Override PartName="/ppt/tags/tag3154.xml" ContentType="application/vnd.openxmlformats-officedocument.presentationml.tags+xml"/>
  <Override PartName="/ppt/tags/tag3155.xml" ContentType="application/vnd.openxmlformats-officedocument.presentationml.tags+xml"/>
  <Override PartName="/ppt/tags/tag3156.xml" ContentType="application/vnd.openxmlformats-officedocument.presentationml.tags+xml"/>
  <Override PartName="/ppt/tags/tag3157.xml" ContentType="application/vnd.openxmlformats-officedocument.presentationml.tags+xml"/>
  <Override PartName="/ppt/tags/tag3158.xml" ContentType="application/vnd.openxmlformats-officedocument.presentationml.tags+xml"/>
  <Override PartName="/ppt/tags/tag3159.xml" ContentType="application/vnd.openxmlformats-officedocument.presentationml.tags+xml"/>
  <Override PartName="/ppt/tags/tag3160.xml" ContentType="application/vnd.openxmlformats-officedocument.presentationml.tags+xml"/>
  <Override PartName="/ppt/tags/tag3161.xml" ContentType="application/vnd.openxmlformats-officedocument.presentationml.tags+xml"/>
  <Override PartName="/ppt/tags/tag3162.xml" ContentType="application/vnd.openxmlformats-officedocument.presentationml.tags+xml"/>
  <Override PartName="/ppt/tags/tag3163.xml" ContentType="application/vnd.openxmlformats-officedocument.presentationml.tags+xml"/>
  <Override PartName="/ppt/tags/tag3164.xml" ContentType="application/vnd.openxmlformats-officedocument.presentationml.tags+xml"/>
  <Override PartName="/ppt/tags/tag3165.xml" ContentType="application/vnd.openxmlformats-officedocument.presentationml.tags+xml"/>
  <Override PartName="/ppt/tags/tag3166.xml" ContentType="application/vnd.openxmlformats-officedocument.presentationml.tags+xml"/>
  <Override PartName="/ppt/tags/tag3167.xml" ContentType="application/vnd.openxmlformats-officedocument.presentationml.tags+xml"/>
  <Override PartName="/ppt/tags/tag3168.xml" ContentType="application/vnd.openxmlformats-officedocument.presentationml.tags+xml"/>
  <Override PartName="/ppt/tags/tag3169.xml" ContentType="application/vnd.openxmlformats-officedocument.presentationml.tags+xml"/>
  <Override PartName="/ppt/tags/tag3170.xml" ContentType="application/vnd.openxmlformats-officedocument.presentationml.tags+xml"/>
  <Override PartName="/ppt/tags/tag3171.xml" ContentType="application/vnd.openxmlformats-officedocument.presentationml.tags+xml"/>
  <Override PartName="/ppt/tags/tag3172.xml" ContentType="application/vnd.openxmlformats-officedocument.presentationml.tags+xml"/>
  <Override PartName="/ppt/tags/tag3173.xml" ContentType="application/vnd.openxmlformats-officedocument.presentationml.tags+xml"/>
  <Override PartName="/ppt/tags/tag3174.xml" ContentType="application/vnd.openxmlformats-officedocument.presentationml.tags+xml"/>
  <Override PartName="/ppt/tags/tag3175.xml" ContentType="application/vnd.openxmlformats-officedocument.presentationml.tags+xml"/>
  <Override PartName="/ppt/tags/tag3176.xml" ContentType="application/vnd.openxmlformats-officedocument.presentationml.tags+xml"/>
  <Override PartName="/ppt/tags/tag3177.xml" ContentType="application/vnd.openxmlformats-officedocument.presentationml.tags+xml"/>
  <Override PartName="/ppt/tags/tag3178.xml" ContentType="application/vnd.openxmlformats-officedocument.presentationml.tags+xml"/>
  <Override PartName="/ppt/tags/tag3179.xml" ContentType="application/vnd.openxmlformats-officedocument.presentationml.tags+xml"/>
  <Override PartName="/ppt/tags/tag3180.xml" ContentType="application/vnd.openxmlformats-officedocument.presentationml.tags+xml"/>
  <Override PartName="/ppt/tags/tag3181.xml" ContentType="application/vnd.openxmlformats-officedocument.presentationml.tags+xml"/>
  <Override PartName="/ppt/notesSlides/notesSlide69.xml" ContentType="application/vnd.openxmlformats-officedocument.presentationml.notesSlide+xml"/>
  <Override PartName="/ppt/tags/tag3182.xml" ContentType="application/vnd.openxmlformats-officedocument.presentationml.tags+xml"/>
  <Override PartName="/ppt/tags/tag3183.xml" ContentType="application/vnd.openxmlformats-officedocument.presentationml.tags+xml"/>
  <Override PartName="/ppt/tags/tag3184.xml" ContentType="application/vnd.openxmlformats-officedocument.presentationml.tags+xml"/>
  <Override PartName="/ppt/tags/tag3185.xml" ContentType="application/vnd.openxmlformats-officedocument.presentationml.tags+xml"/>
  <Override PartName="/ppt/tags/tag3186.xml" ContentType="application/vnd.openxmlformats-officedocument.presentationml.tags+xml"/>
  <Override PartName="/ppt/tags/tag3187.xml" ContentType="application/vnd.openxmlformats-officedocument.presentationml.tags+xml"/>
  <Override PartName="/ppt/tags/tag3188.xml" ContentType="application/vnd.openxmlformats-officedocument.presentationml.tags+xml"/>
  <Override PartName="/ppt/tags/tag3189.xml" ContentType="application/vnd.openxmlformats-officedocument.presentationml.tags+xml"/>
  <Override PartName="/ppt/tags/tag3190.xml" ContentType="application/vnd.openxmlformats-officedocument.presentationml.tags+xml"/>
  <Override PartName="/ppt/tags/tag3191.xml" ContentType="application/vnd.openxmlformats-officedocument.presentationml.tags+xml"/>
  <Override PartName="/ppt/tags/tag3192.xml" ContentType="application/vnd.openxmlformats-officedocument.presentationml.tags+xml"/>
  <Override PartName="/ppt/tags/tag3193.xml" ContentType="application/vnd.openxmlformats-officedocument.presentationml.tags+xml"/>
  <Override PartName="/ppt/tags/tag3194.xml" ContentType="application/vnd.openxmlformats-officedocument.presentationml.tags+xml"/>
  <Override PartName="/ppt/tags/tag3195.xml" ContentType="application/vnd.openxmlformats-officedocument.presentationml.tags+xml"/>
  <Override PartName="/ppt/tags/tag3196.xml" ContentType="application/vnd.openxmlformats-officedocument.presentationml.tags+xml"/>
  <Override PartName="/ppt/tags/tag3197.xml" ContentType="application/vnd.openxmlformats-officedocument.presentationml.tags+xml"/>
  <Override PartName="/ppt/tags/tag3198.xml" ContentType="application/vnd.openxmlformats-officedocument.presentationml.tags+xml"/>
  <Override PartName="/ppt/tags/tag3199.xml" ContentType="application/vnd.openxmlformats-officedocument.presentationml.tags+xml"/>
  <Override PartName="/ppt/tags/tag3200.xml" ContentType="application/vnd.openxmlformats-officedocument.presentationml.tags+xml"/>
  <Override PartName="/ppt/tags/tag3201.xml" ContentType="application/vnd.openxmlformats-officedocument.presentationml.tags+xml"/>
  <Override PartName="/ppt/tags/tag3202.xml" ContentType="application/vnd.openxmlformats-officedocument.presentationml.tags+xml"/>
  <Override PartName="/ppt/tags/tag3203.xml" ContentType="application/vnd.openxmlformats-officedocument.presentationml.tags+xml"/>
  <Override PartName="/ppt/tags/tag3204.xml" ContentType="application/vnd.openxmlformats-officedocument.presentationml.tags+xml"/>
  <Override PartName="/ppt/tags/tag3205.xml" ContentType="application/vnd.openxmlformats-officedocument.presentationml.tags+xml"/>
  <Override PartName="/ppt/tags/tag3206.xml" ContentType="application/vnd.openxmlformats-officedocument.presentationml.tags+xml"/>
  <Override PartName="/ppt/tags/tag3207.xml" ContentType="application/vnd.openxmlformats-officedocument.presentationml.tags+xml"/>
  <Override PartName="/ppt/tags/tag3208.xml" ContentType="application/vnd.openxmlformats-officedocument.presentationml.tags+xml"/>
  <Override PartName="/ppt/tags/tag3209.xml" ContentType="application/vnd.openxmlformats-officedocument.presentationml.tags+xml"/>
  <Override PartName="/ppt/tags/tag3210.xml" ContentType="application/vnd.openxmlformats-officedocument.presentationml.tags+xml"/>
  <Override PartName="/ppt/tags/tag3211.xml" ContentType="application/vnd.openxmlformats-officedocument.presentationml.tags+xml"/>
  <Override PartName="/ppt/tags/tag3212.xml" ContentType="application/vnd.openxmlformats-officedocument.presentationml.tags+xml"/>
  <Override PartName="/ppt/tags/tag3213.xml" ContentType="application/vnd.openxmlformats-officedocument.presentationml.tags+xml"/>
  <Override PartName="/ppt/tags/tag3214.xml" ContentType="application/vnd.openxmlformats-officedocument.presentationml.tags+xml"/>
  <Override PartName="/ppt/tags/tag3215.xml" ContentType="application/vnd.openxmlformats-officedocument.presentationml.tags+xml"/>
  <Override PartName="/ppt/tags/tag3216.xml" ContentType="application/vnd.openxmlformats-officedocument.presentationml.tags+xml"/>
  <Override PartName="/ppt/tags/tag3217.xml" ContentType="application/vnd.openxmlformats-officedocument.presentationml.tags+xml"/>
  <Override PartName="/ppt/tags/tag3218.xml" ContentType="application/vnd.openxmlformats-officedocument.presentationml.tags+xml"/>
  <Override PartName="/ppt/tags/tag3219.xml" ContentType="application/vnd.openxmlformats-officedocument.presentationml.tags+xml"/>
  <Override PartName="/ppt/tags/tag3220.xml" ContentType="application/vnd.openxmlformats-officedocument.presentationml.tags+xml"/>
  <Override PartName="/ppt/tags/tag3221.xml" ContentType="application/vnd.openxmlformats-officedocument.presentationml.tags+xml"/>
  <Override PartName="/ppt/tags/tag3222.xml" ContentType="application/vnd.openxmlformats-officedocument.presentationml.tags+xml"/>
  <Override PartName="/ppt/tags/tag3223.xml" ContentType="application/vnd.openxmlformats-officedocument.presentationml.tags+xml"/>
  <Override PartName="/ppt/tags/tag3224.xml" ContentType="application/vnd.openxmlformats-officedocument.presentationml.tags+xml"/>
  <Override PartName="/ppt/tags/tag3225.xml" ContentType="application/vnd.openxmlformats-officedocument.presentationml.tags+xml"/>
  <Override PartName="/ppt/tags/tag3226.xml" ContentType="application/vnd.openxmlformats-officedocument.presentationml.tags+xml"/>
  <Override PartName="/ppt/tags/tag3227.xml" ContentType="application/vnd.openxmlformats-officedocument.presentationml.tags+xml"/>
  <Override PartName="/ppt/tags/tag3228.xml" ContentType="application/vnd.openxmlformats-officedocument.presentationml.tags+xml"/>
  <Override PartName="/ppt/tags/tag3229.xml" ContentType="application/vnd.openxmlformats-officedocument.presentationml.tags+xml"/>
  <Override PartName="/ppt/tags/tag3230.xml" ContentType="application/vnd.openxmlformats-officedocument.presentationml.tags+xml"/>
  <Override PartName="/ppt/tags/tag3231.xml" ContentType="application/vnd.openxmlformats-officedocument.presentationml.tags+xml"/>
  <Override PartName="/ppt/tags/tag3232.xml" ContentType="application/vnd.openxmlformats-officedocument.presentationml.tags+xml"/>
  <Override PartName="/ppt/tags/tag3233.xml" ContentType="application/vnd.openxmlformats-officedocument.presentationml.tags+xml"/>
  <Override PartName="/ppt/tags/tag3234.xml" ContentType="application/vnd.openxmlformats-officedocument.presentationml.tags+xml"/>
  <Override PartName="/ppt/notesSlides/notesSlide70.xml" ContentType="application/vnd.openxmlformats-officedocument.presentationml.notesSlide+xml"/>
  <Override PartName="/ppt/ink/ink23.xml" ContentType="application/inkml+xml"/>
  <Override PartName="/ppt/tags/tag3235.xml" ContentType="application/vnd.openxmlformats-officedocument.presentationml.tags+xml"/>
  <Override PartName="/ppt/tags/tag3236.xml" ContentType="application/vnd.openxmlformats-officedocument.presentationml.tags+xml"/>
  <Override PartName="/ppt/tags/tag3237.xml" ContentType="application/vnd.openxmlformats-officedocument.presentationml.tags+xml"/>
  <Override PartName="/ppt/tags/tag3238.xml" ContentType="application/vnd.openxmlformats-officedocument.presentationml.tags+xml"/>
  <Override PartName="/ppt/tags/tag3239.xml" ContentType="application/vnd.openxmlformats-officedocument.presentationml.tags+xml"/>
  <Override PartName="/ppt/tags/tag3240.xml" ContentType="application/vnd.openxmlformats-officedocument.presentationml.tags+xml"/>
  <Override PartName="/ppt/tags/tag3241.xml" ContentType="application/vnd.openxmlformats-officedocument.presentationml.tags+xml"/>
  <Override PartName="/ppt/tags/tag3242.xml" ContentType="application/vnd.openxmlformats-officedocument.presentationml.tags+xml"/>
  <Override PartName="/ppt/tags/tag3243.xml" ContentType="application/vnd.openxmlformats-officedocument.presentationml.tags+xml"/>
  <Override PartName="/ppt/tags/tag3244.xml" ContentType="application/vnd.openxmlformats-officedocument.presentationml.tags+xml"/>
  <Override PartName="/ppt/tags/tag3245.xml" ContentType="application/vnd.openxmlformats-officedocument.presentationml.tags+xml"/>
  <Override PartName="/ppt/tags/tag3246.xml" ContentType="application/vnd.openxmlformats-officedocument.presentationml.tags+xml"/>
  <Override PartName="/ppt/tags/tag3247.xml" ContentType="application/vnd.openxmlformats-officedocument.presentationml.tags+xml"/>
  <Override PartName="/ppt/tags/tag3248.xml" ContentType="application/vnd.openxmlformats-officedocument.presentationml.tags+xml"/>
  <Override PartName="/ppt/tags/tag3249.xml" ContentType="application/vnd.openxmlformats-officedocument.presentationml.tags+xml"/>
  <Override PartName="/ppt/tags/tag3250.xml" ContentType="application/vnd.openxmlformats-officedocument.presentationml.tags+xml"/>
  <Override PartName="/ppt/tags/tag3251.xml" ContentType="application/vnd.openxmlformats-officedocument.presentationml.tags+xml"/>
  <Override PartName="/ppt/tags/tag3252.xml" ContentType="application/vnd.openxmlformats-officedocument.presentationml.tags+xml"/>
  <Override PartName="/ppt/tags/tag3253.xml" ContentType="application/vnd.openxmlformats-officedocument.presentationml.tags+xml"/>
  <Override PartName="/ppt/tags/tag3254.xml" ContentType="application/vnd.openxmlformats-officedocument.presentationml.tags+xml"/>
  <Override PartName="/ppt/tags/tag3255.xml" ContentType="application/vnd.openxmlformats-officedocument.presentationml.tags+xml"/>
  <Override PartName="/ppt/tags/tag3256.xml" ContentType="application/vnd.openxmlformats-officedocument.presentationml.tags+xml"/>
  <Override PartName="/ppt/tags/tag3257.xml" ContentType="application/vnd.openxmlformats-officedocument.presentationml.tags+xml"/>
  <Override PartName="/ppt/tags/tag3258.xml" ContentType="application/vnd.openxmlformats-officedocument.presentationml.tags+xml"/>
  <Override PartName="/ppt/tags/tag3259.xml" ContentType="application/vnd.openxmlformats-officedocument.presentationml.tags+xml"/>
  <Override PartName="/ppt/tags/tag3260.xml" ContentType="application/vnd.openxmlformats-officedocument.presentationml.tags+xml"/>
  <Override PartName="/ppt/tags/tag3261.xml" ContentType="application/vnd.openxmlformats-officedocument.presentationml.tags+xml"/>
  <Override PartName="/ppt/tags/tag3262.xml" ContentType="application/vnd.openxmlformats-officedocument.presentationml.tags+xml"/>
  <Override PartName="/ppt/tags/tag3263.xml" ContentType="application/vnd.openxmlformats-officedocument.presentationml.tags+xml"/>
  <Override PartName="/ppt/tags/tag3264.xml" ContentType="application/vnd.openxmlformats-officedocument.presentationml.tags+xml"/>
  <Override PartName="/ppt/tags/tag3265.xml" ContentType="application/vnd.openxmlformats-officedocument.presentationml.tags+xml"/>
  <Override PartName="/ppt/tags/tag3266.xml" ContentType="application/vnd.openxmlformats-officedocument.presentationml.tags+xml"/>
  <Override PartName="/ppt/tags/tag3267.xml" ContentType="application/vnd.openxmlformats-officedocument.presentationml.tags+xml"/>
  <Override PartName="/ppt/tags/tag3268.xml" ContentType="application/vnd.openxmlformats-officedocument.presentationml.tags+xml"/>
  <Override PartName="/ppt/tags/tag3269.xml" ContentType="application/vnd.openxmlformats-officedocument.presentationml.tags+xml"/>
  <Override PartName="/ppt/tags/tag3270.xml" ContentType="application/vnd.openxmlformats-officedocument.presentationml.tags+xml"/>
  <Override PartName="/ppt/tags/tag3271.xml" ContentType="application/vnd.openxmlformats-officedocument.presentationml.tags+xml"/>
  <Override PartName="/ppt/tags/tag3272.xml" ContentType="application/vnd.openxmlformats-officedocument.presentationml.tags+xml"/>
  <Override PartName="/ppt/tags/tag3273.xml" ContentType="application/vnd.openxmlformats-officedocument.presentationml.tags+xml"/>
  <Override PartName="/ppt/tags/tag3274.xml" ContentType="application/vnd.openxmlformats-officedocument.presentationml.tags+xml"/>
  <Override PartName="/ppt/tags/tag3275.xml" ContentType="application/vnd.openxmlformats-officedocument.presentationml.tags+xml"/>
  <Override PartName="/ppt/tags/tag3276.xml" ContentType="application/vnd.openxmlformats-officedocument.presentationml.tags+xml"/>
  <Override PartName="/ppt/tags/tag3277.xml" ContentType="application/vnd.openxmlformats-officedocument.presentationml.tags+xml"/>
  <Override PartName="/ppt/tags/tag3278.xml" ContentType="application/vnd.openxmlformats-officedocument.presentationml.tags+xml"/>
  <Override PartName="/ppt/tags/tag3279.xml" ContentType="application/vnd.openxmlformats-officedocument.presentationml.tags+xml"/>
  <Override PartName="/ppt/tags/tag3280.xml" ContentType="application/vnd.openxmlformats-officedocument.presentationml.tags+xml"/>
  <Override PartName="/ppt/tags/tag3281.xml" ContentType="application/vnd.openxmlformats-officedocument.presentationml.tags+xml"/>
  <Override PartName="/ppt/tags/tag3282.xml" ContentType="application/vnd.openxmlformats-officedocument.presentationml.tags+xml"/>
  <Override PartName="/ppt/tags/tag3283.xml" ContentType="application/vnd.openxmlformats-officedocument.presentationml.tags+xml"/>
  <Override PartName="/ppt/tags/tag3284.xml" ContentType="application/vnd.openxmlformats-officedocument.presentationml.tags+xml"/>
  <Override PartName="/ppt/tags/tag3285.xml" ContentType="application/vnd.openxmlformats-officedocument.presentationml.tags+xml"/>
  <Override PartName="/ppt/tags/tag3286.xml" ContentType="application/vnd.openxmlformats-officedocument.presentationml.tags+xml"/>
  <Override PartName="/ppt/notesSlides/notesSlide71.xml" ContentType="application/vnd.openxmlformats-officedocument.presentationml.notesSlide+xml"/>
  <Override PartName="/ppt/tags/tag3287.xml" ContentType="application/vnd.openxmlformats-officedocument.presentationml.tags+xml"/>
  <Override PartName="/ppt/tags/tag3288.xml" ContentType="application/vnd.openxmlformats-officedocument.presentationml.tags+xml"/>
  <Override PartName="/ppt/tags/tag3289.xml" ContentType="application/vnd.openxmlformats-officedocument.presentationml.tags+xml"/>
  <Override PartName="/ppt/tags/tag3290.xml" ContentType="application/vnd.openxmlformats-officedocument.presentationml.tags+xml"/>
  <Override PartName="/ppt/tags/tag3291.xml" ContentType="application/vnd.openxmlformats-officedocument.presentationml.tags+xml"/>
  <Override PartName="/ppt/tags/tag3292.xml" ContentType="application/vnd.openxmlformats-officedocument.presentationml.tags+xml"/>
  <Override PartName="/ppt/tags/tag3293.xml" ContentType="application/vnd.openxmlformats-officedocument.presentationml.tags+xml"/>
  <Override PartName="/ppt/tags/tag3294.xml" ContentType="application/vnd.openxmlformats-officedocument.presentationml.tags+xml"/>
  <Override PartName="/ppt/tags/tag3295.xml" ContentType="application/vnd.openxmlformats-officedocument.presentationml.tags+xml"/>
  <Override PartName="/ppt/tags/tag3296.xml" ContentType="application/vnd.openxmlformats-officedocument.presentationml.tags+xml"/>
  <Override PartName="/ppt/tags/tag3297.xml" ContentType="application/vnd.openxmlformats-officedocument.presentationml.tags+xml"/>
  <Override PartName="/ppt/tags/tag3298.xml" ContentType="application/vnd.openxmlformats-officedocument.presentationml.tags+xml"/>
  <Override PartName="/ppt/tags/tag3299.xml" ContentType="application/vnd.openxmlformats-officedocument.presentationml.tags+xml"/>
  <Override PartName="/ppt/tags/tag3300.xml" ContentType="application/vnd.openxmlformats-officedocument.presentationml.tags+xml"/>
  <Override PartName="/ppt/tags/tag3301.xml" ContentType="application/vnd.openxmlformats-officedocument.presentationml.tags+xml"/>
  <Override PartName="/ppt/tags/tag3302.xml" ContentType="application/vnd.openxmlformats-officedocument.presentationml.tags+xml"/>
  <Override PartName="/ppt/tags/tag3303.xml" ContentType="application/vnd.openxmlformats-officedocument.presentationml.tags+xml"/>
  <Override PartName="/ppt/tags/tag3304.xml" ContentType="application/vnd.openxmlformats-officedocument.presentationml.tags+xml"/>
  <Override PartName="/ppt/tags/tag3305.xml" ContentType="application/vnd.openxmlformats-officedocument.presentationml.tags+xml"/>
  <Override PartName="/ppt/tags/tag3306.xml" ContentType="application/vnd.openxmlformats-officedocument.presentationml.tags+xml"/>
  <Override PartName="/ppt/tags/tag3307.xml" ContentType="application/vnd.openxmlformats-officedocument.presentationml.tags+xml"/>
  <Override PartName="/ppt/tags/tag3308.xml" ContentType="application/vnd.openxmlformats-officedocument.presentationml.tags+xml"/>
  <Override PartName="/ppt/tags/tag3309.xml" ContentType="application/vnd.openxmlformats-officedocument.presentationml.tags+xml"/>
  <Override PartName="/ppt/tags/tag3310.xml" ContentType="application/vnd.openxmlformats-officedocument.presentationml.tags+xml"/>
  <Override PartName="/ppt/tags/tag3311.xml" ContentType="application/vnd.openxmlformats-officedocument.presentationml.tags+xml"/>
  <Override PartName="/ppt/tags/tag3312.xml" ContentType="application/vnd.openxmlformats-officedocument.presentationml.tags+xml"/>
  <Override PartName="/ppt/tags/tag3313.xml" ContentType="application/vnd.openxmlformats-officedocument.presentationml.tags+xml"/>
  <Override PartName="/ppt/tags/tag3314.xml" ContentType="application/vnd.openxmlformats-officedocument.presentationml.tags+xml"/>
  <Override PartName="/ppt/tags/tag3315.xml" ContentType="application/vnd.openxmlformats-officedocument.presentationml.tags+xml"/>
  <Override PartName="/ppt/tags/tag3316.xml" ContentType="application/vnd.openxmlformats-officedocument.presentationml.tags+xml"/>
  <Override PartName="/ppt/tags/tag3317.xml" ContentType="application/vnd.openxmlformats-officedocument.presentationml.tags+xml"/>
  <Override PartName="/ppt/tags/tag3318.xml" ContentType="application/vnd.openxmlformats-officedocument.presentationml.tags+xml"/>
  <Override PartName="/ppt/tags/tag3319.xml" ContentType="application/vnd.openxmlformats-officedocument.presentationml.tags+xml"/>
  <Override PartName="/ppt/tags/tag3320.xml" ContentType="application/vnd.openxmlformats-officedocument.presentationml.tags+xml"/>
  <Override PartName="/ppt/tags/tag3321.xml" ContentType="application/vnd.openxmlformats-officedocument.presentationml.tags+xml"/>
  <Override PartName="/ppt/tags/tag3322.xml" ContentType="application/vnd.openxmlformats-officedocument.presentationml.tags+xml"/>
  <Override PartName="/ppt/tags/tag3323.xml" ContentType="application/vnd.openxmlformats-officedocument.presentationml.tags+xml"/>
  <Override PartName="/ppt/tags/tag3324.xml" ContentType="application/vnd.openxmlformats-officedocument.presentationml.tags+xml"/>
  <Override PartName="/ppt/tags/tag3325.xml" ContentType="application/vnd.openxmlformats-officedocument.presentationml.tags+xml"/>
  <Override PartName="/ppt/tags/tag3326.xml" ContentType="application/vnd.openxmlformats-officedocument.presentationml.tags+xml"/>
  <Override PartName="/ppt/tags/tag3327.xml" ContentType="application/vnd.openxmlformats-officedocument.presentationml.tags+xml"/>
  <Override PartName="/ppt/tags/tag3328.xml" ContentType="application/vnd.openxmlformats-officedocument.presentationml.tags+xml"/>
  <Override PartName="/ppt/tags/tag3329.xml" ContentType="application/vnd.openxmlformats-officedocument.presentationml.tags+xml"/>
  <Override PartName="/ppt/tags/tag3330.xml" ContentType="application/vnd.openxmlformats-officedocument.presentationml.tags+xml"/>
  <Override PartName="/ppt/tags/tag3331.xml" ContentType="application/vnd.openxmlformats-officedocument.presentationml.tags+xml"/>
  <Override PartName="/ppt/tags/tag3332.xml" ContentType="application/vnd.openxmlformats-officedocument.presentationml.tags+xml"/>
  <Override PartName="/ppt/tags/tag3333.xml" ContentType="application/vnd.openxmlformats-officedocument.presentationml.tags+xml"/>
  <Override PartName="/ppt/tags/tag3334.xml" ContentType="application/vnd.openxmlformats-officedocument.presentationml.tags+xml"/>
  <Override PartName="/ppt/tags/tag3335.xml" ContentType="application/vnd.openxmlformats-officedocument.presentationml.tags+xml"/>
  <Override PartName="/ppt/tags/tag3336.xml" ContentType="application/vnd.openxmlformats-officedocument.presentationml.tags+xml"/>
  <Override PartName="/ppt/tags/tag3337.xml" ContentType="application/vnd.openxmlformats-officedocument.presentationml.tags+xml"/>
  <Override PartName="/ppt/tags/tag3338.xml" ContentType="application/vnd.openxmlformats-officedocument.presentationml.tags+xml"/>
  <Override PartName="/ppt/tags/tag3339.xml" ContentType="application/vnd.openxmlformats-officedocument.presentationml.tags+xml"/>
  <Override PartName="/ppt/notesSlides/notesSlide72.xml" ContentType="application/vnd.openxmlformats-officedocument.presentationml.notesSlide+xml"/>
  <Override PartName="/ppt/tags/tag3340.xml" ContentType="application/vnd.openxmlformats-officedocument.presentationml.tags+xml"/>
  <Override PartName="/ppt/tags/tag3341.xml" ContentType="application/vnd.openxmlformats-officedocument.presentationml.tags+xml"/>
  <Override PartName="/ppt/tags/tag3342.xml" ContentType="application/vnd.openxmlformats-officedocument.presentationml.tags+xml"/>
  <Override PartName="/ppt/tags/tag3343.xml" ContentType="application/vnd.openxmlformats-officedocument.presentationml.tags+xml"/>
  <Override PartName="/ppt/tags/tag3344.xml" ContentType="application/vnd.openxmlformats-officedocument.presentationml.tags+xml"/>
  <Override PartName="/ppt/tags/tag3345.xml" ContentType="application/vnd.openxmlformats-officedocument.presentationml.tags+xml"/>
  <Override PartName="/ppt/tags/tag3346.xml" ContentType="application/vnd.openxmlformats-officedocument.presentationml.tags+xml"/>
  <Override PartName="/ppt/tags/tag3347.xml" ContentType="application/vnd.openxmlformats-officedocument.presentationml.tags+xml"/>
  <Override PartName="/ppt/tags/tag3348.xml" ContentType="application/vnd.openxmlformats-officedocument.presentationml.tags+xml"/>
  <Override PartName="/ppt/tags/tag3349.xml" ContentType="application/vnd.openxmlformats-officedocument.presentationml.tags+xml"/>
  <Override PartName="/ppt/tags/tag3350.xml" ContentType="application/vnd.openxmlformats-officedocument.presentationml.tags+xml"/>
  <Override PartName="/ppt/tags/tag3351.xml" ContentType="application/vnd.openxmlformats-officedocument.presentationml.tags+xml"/>
  <Override PartName="/ppt/tags/tag3352.xml" ContentType="application/vnd.openxmlformats-officedocument.presentationml.tags+xml"/>
  <Override PartName="/ppt/tags/tag3353.xml" ContentType="application/vnd.openxmlformats-officedocument.presentationml.tags+xml"/>
  <Override PartName="/ppt/tags/tag3354.xml" ContentType="application/vnd.openxmlformats-officedocument.presentationml.tags+xml"/>
  <Override PartName="/ppt/tags/tag3355.xml" ContentType="application/vnd.openxmlformats-officedocument.presentationml.tags+xml"/>
  <Override PartName="/ppt/tags/tag3356.xml" ContentType="application/vnd.openxmlformats-officedocument.presentationml.tags+xml"/>
  <Override PartName="/ppt/tags/tag3357.xml" ContentType="application/vnd.openxmlformats-officedocument.presentationml.tags+xml"/>
  <Override PartName="/ppt/tags/tag3358.xml" ContentType="application/vnd.openxmlformats-officedocument.presentationml.tags+xml"/>
  <Override PartName="/ppt/tags/tag3359.xml" ContentType="application/vnd.openxmlformats-officedocument.presentationml.tags+xml"/>
  <Override PartName="/ppt/tags/tag3360.xml" ContentType="application/vnd.openxmlformats-officedocument.presentationml.tags+xml"/>
  <Override PartName="/ppt/tags/tag3361.xml" ContentType="application/vnd.openxmlformats-officedocument.presentationml.tags+xml"/>
  <Override PartName="/ppt/tags/tag3362.xml" ContentType="application/vnd.openxmlformats-officedocument.presentationml.tags+xml"/>
  <Override PartName="/ppt/tags/tag3363.xml" ContentType="application/vnd.openxmlformats-officedocument.presentationml.tags+xml"/>
  <Override PartName="/ppt/tags/tag3364.xml" ContentType="application/vnd.openxmlformats-officedocument.presentationml.tags+xml"/>
  <Override PartName="/ppt/tags/tag3365.xml" ContentType="application/vnd.openxmlformats-officedocument.presentationml.tags+xml"/>
  <Override PartName="/ppt/tags/tag3366.xml" ContentType="application/vnd.openxmlformats-officedocument.presentationml.tags+xml"/>
  <Override PartName="/ppt/tags/tag3367.xml" ContentType="application/vnd.openxmlformats-officedocument.presentationml.tags+xml"/>
  <Override PartName="/ppt/tags/tag3368.xml" ContentType="application/vnd.openxmlformats-officedocument.presentationml.tags+xml"/>
  <Override PartName="/ppt/tags/tag3369.xml" ContentType="application/vnd.openxmlformats-officedocument.presentationml.tags+xml"/>
  <Override PartName="/ppt/tags/tag3370.xml" ContentType="application/vnd.openxmlformats-officedocument.presentationml.tags+xml"/>
  <Override PartName="/ppt/tags/tag3371.xml" ContentType="application/vnd.openxmlformats-officedocument.presentationml.tags+xml"/>
  <Override PartName="/ppt/tags/tag3372.xml" ContentType="application/vnd.openxmlformats-officedocument.presentationml.tags+xml"/>
  <Override PartName="/ppt/tags/tag3373.xml" ContentType="application/vnd.openxmlformats-officedocument.presentationml.tags+xml"/>
  <Override PartName="/ppt/tags/tag3374.xml" ContentType="application/vnd.openxmlformats-officedocument.presentationml.tags+xml"/>
  <Override PartName="/ppt/tags/tag3375.xml" ContentType="application/vnd.openxmlformats-officedocument.presentationml.tags+xml"/>
  <Override PartName="/ppt/tags/tag3376.xml" ContentType="application/vnd.openxmlformats-officedocument.presentationml.tags+xml"/>
  <Override PartName="/ppt/tags/tag3377.xml" ContentType="application/vnd.openxmlformats-officedocument.presentationml.tags+xml"/>
  <Override PartName="/ppt/tags/tag3378.xml" ContentType="application/vnd.openxmlformats-officedocument.presentationml.tags+xml"/>
  <Override PartName="/ppt/tags/tag3379.xml" ContentType="application/vnd.openxmlformats-officedocument.presentationml.tags+xml"/>
  <Override PartName="/ppt/tags/tag3380.xml" ContentType="application/vnd.openxmlformats-officedocument.presentationml.tags+xml"/>
  <Override PartName="/ppt/tags/tag3381.xml" ContentType="application/vnd.openxmlformats-officedocument.presentationml.tags+xml"/>
  <Override PartName="/ppt/tags/tag3382.xml" ContentType="application/vnd.openxmlformats-officedocument.presentationml.tags+xml"/>
  <Override PartName="/ppt/tags/tag3383.xml" ContentType="application/vnd.openxmlformats-officedocument.presentationml.tags+xml"/>
  <Override PartName="/ppt/tags/tag3384.xml" ContentType="application/vnd.openxmlformats-officedocument.presentationml.tags+xml"/>
  <Override PartName="/ppt/tags/tag3385.xml" ContentType="application/vnd.openxmlformats-officedocument.presentationml.tags+xml"/>
  <Override PartName="/ppt/tags/tag3386.xml" ContentType="application/vnd.openxmlformats-officedocument.presentationml.tags+xml"/>
  <Override PartName="/ppt/tags/tag3387.xml" ContentType="application/vnd.openxmlformats-officedocument.presentationml.tags+xml"/>
  <Override PartName="/ppt/tags/tag3388.xml" ContentType="application/vnd.openxmlformats-officedocument.presentationml.tags+xml"/>
  <Override PartName="/ppt/tags/tag3389.xml" ContentType="application/vnd.openxmlformats-officedocument.presentationml.tags+xml"/>
  <Override PartName="/ppt/tags/tag3390.xml" ContentType="application/vnd.openxmlformats-officedocument.presentationml.tags+xml"/>
  <Override PartName="/ppt/tags/tag3391.xml" ContentType="application/vnd.openxmlformats-officedocument.presentationml.tags+xml"/>
  <Override PartName="/ppt/notesSlides/notesSlide73.xml" ContentType="application/vnd.openxmlformats-officedocument.presentationml.notesSlide+xml"/>
  <Override PartName="/ppt/tags/tag3392.xml" ContentType="application/vnd.openxmlformats-officedocument.presentationml.tags+xml"/>
  <Override PartName="/ppt/tags/tag3393.xml" ContentType="application/vnd.openxmlformats-officedocument.presentationml.tags+xml"/>
  <Override PartName="/ppt/tags/tag3394.xml" ContentType="application/vnd.openxmlformats-officedocument.presentationml.tags+xml"/>
  <Override PartName="/ppt/tags/tag3395.xml" ContentType="application/vnd.openxmlformats-officedocument.presentationml.tags+xml"/>
  <Override PartName="/ppt/tags/tag3396.xml" ContentType="application/vnd.openxmlformats-officedocument.presentationml.tags+xml"/>
  <Override PartName="/ppt/tags/tag3397.xml" ContentType="application/vnd.openxmlformats-officedocument.presentationml.tags+xml"/>
  <Override PartName="/ppt/tags/tag3398.xml" ContentType="application/vnd.openxmlformats-officedocument.presentationml.tags+xml"/>
  <Override PartName="/ppt/tags/tag3399.xml" ContentType="application/vnd.openxmlformats-officedocument.presentationml.tags+xml"/>
  <Override PartName="/ppt/tags/tag3400.xml" ContentType="application/vnd.openxmlformats-officedocument.presentationml.tags+xml"/>
  <Override PartName="/ppt/tags/tag3401.xml" ContentType="application/vnd.openxmlformats-officedocument.presentationml.tags+xml"/>
  <Override PartName="/ppt/tags/tag3402.xml" ContentType="application/vnd.openxmlformats-officedocument.presentationml.tags+xml"/>
  <Override PartName="/ppt/tags/tag3403.xml" ContentType="application/vnd.openxmlformats-officedocument.presentationml.tags+xml"/>
  <Override PartName="/ppt/tags/tag3404.xml" ContentType="application/vnd.openxmlformats-officedocument.presentationml.tags+xml"/>
  <Override PartName="/ppt/tags/tag3405.xml" ContentType="application/vnd.openxmlformats-officedocument.presentationml.tags+xml"/>
  <Override PartName="/ppt/tags/tag3406.xml" ContentType="application/vnd.openxmlformats-officedocument.presentationml.tags+xml"/>
  <Override PartName="/ppt/tags/tag3407.xml" ContentType="application/vnd.openxmlformats-officedocument.presentationml.tags+xml"/>
  <Override PartName="/ppt/tags/tag3408.xml" ContentType="application/vnd.openxmlformats-officedocument.presentationml.tags+xml"/>
  <Override PartName="/ppt/tags/tag3409.xml" ContentType="application/vnd.openxmlformats-officedocument.presentationml.tags+xml"/>
  <Override PartName="/ppt/tags/tag3410.xml" ContentType="application/vnd.openxmlformats-officedocument.presentationml.tags+xml"/>
  <Override PartName="/ppt/tags/tag3411.xml" ContentType="application/vnd.openxmlformats-officedocument.presentationml.tags+xml"/>
  <Override PartName="/ppt/tags/tag3412.xml" ContentType="application/vnd.openxmlformats-officedocument.presentationml.tags+xml"/>
  <Override PartName="/ppt/tags/tag3413.xml" ContentType="application/vnd.openxmlformats-officedocument.presentationml.tags+xml"/>
  <Override PartName="/ppt/tags/tag3414.xml" ContentType="application/vnd.openxmlformats-officedocument.presentationml.tags+xml"/>
  <Override PartName="/ppt/tags/tag3415.xml" ContentType="application/vnd.openxmlformats-officedocument.presentationml.tags+xml"/>
  <Override PartName="/ppt/tags/tag3416.xml" ContentType="application/vnd.openxmlformats-officedocument.presentationml.tags+xml"/>
  <Override PartName="/ppt/tags/tag3417.xml" ContentType="application/vnd.openxmlformats-officedocument.presentationml.tags+xml"/>
  <Override PartName="/ppt/tags/tag3418.xml" ContentType="application/vnd.openxmlformats-officedocument.presentationml.tags+xml"/>
  <Override PartName="/ppt/tags/tag3419.xml" ContentType="application/vnd.openxmlformats-officedocument.presentationml.tags+xml"/>
  <Override PartName="/ppt/tags/tag3420.xml" ContentType="application/vnd.openxmlformats-officedocument.presentationml.tags+xml"/>
  <Override PartName="/ppt/tags/tag3421.xml" ContentType="application/vnd.openxmlformats-officedocument.presentationml.tags+xml"/>
  <Override PartName="/ppt/tags/tag3422.xml" ContentType="application/vnd.openxmlformats-officedocument.presentationml.tags+xml"/>
  <Override PartName="/ppt/tags/tag3423.xml" ContentType="application/vnd.openxmlformats-officedocument.presentationml.tags+xml"/>
  <Override PartName="/ppt/tags/tag3424.xml" ContentType="application/vnd.openxmlformats-officedocument.presentationml.tags+xml"/>
  <Override PartName="/ppt/tags/tag3425.xml" ContentType="application/vnd.openxmlformats-officedocument.presentationml.tags+xml"/>
  <Override PartName="/ppt/tags/tag3426.xml" ContentType="application/vnd.openxmlformats-officedocument.presentationml.tags+xml"/>
  <Override PartName="/ppt/tags/tag3427.xml" ContentType="application/vnd.openxmlformats-officedocument.presentationml.tags+xml"/>
  <Override PartName="/ppt/tags/tag3428.xml" ContentType="application/vnd.openxmlformats-officedocument.presentationml.tags+xml"/>
  <Override PartName="/ppt/tags/tag3429.xml" ContentType="application/vnd.openxmlformats-officedocument.presentationml.tags+xml"/>
  <Override PartName="/ppt/tags/tag3430.xml" ContentType="application/vnd.openxmlformats-officedocument.presentationml.tags+xml"/>
  <Override PartName="/ppt/tags/tag3431.xml" ContentType="application/vnd.openxmlformats-officedocument.presentationml.tags+xml"/>
  <Override PartName="/ppt/tags/tag3432.xml" ContentType="application/vnd.openxmlformats-officedocument.presentationml.tags+xml"/>
  <Override PartName="/ppt/tags/tag3433.xml" ContentType="application/vnd.openxmlformats-officedocument.presentationml.tags+xml"/>
  <Override PartName="/ppt/tags/tag3434.xml" ContentType="application/vnd.openxmlformats-officedocument.presentationml.tags+xml"/>
  <Override PartName="/ppt/tags/tag3435.xml" ContentType="application/vnd.openxmlformats-officedocument.presentationml.tags+xml"/>
  <Override PartName="/ppt/tags/tag3436.xml" ContentType="application/vnd.openxmlformats-officedocument.presentationml.tags+xml"/>
  <Override PartName="/ppt/tags/tag3437.xml" ContentType="application/vnd.openxmlformats-officedocument.presentationml.tags+xml"/>
  <Override PartName="/ppt/tags/tag3438.xml" ContentType="application/vnd.openxmlformats-officedocument.presentationml.tags+xml"/>
  <Override PartName="/ppt/tags/tag3439.xml" ContentType="application/vnd.openxmlformats-officedocument.presentationml.tags+xml"/>
  <Override PartName="/ppt/tags/tag3440.xml" ContentType="application/vnd.openxmlformats-officedocument.presentationml.tags+xml"/>
  <Override PartName="/ppt/tags/tag3441.xml" ContentType="application/vnd.openxmlformats-officedocument.presentationml.tags+xml"/>
  <Override PartName="/ppt/tags/tag3442.xml" ContentType="application/vnd.openxmlformats-officedocument.presentationml.tags+xml"/>
  <Override PartName="/ppt/notesSlides/notesSlide74.xml" ContentType="application/vnd.openxmlformats-officedocument.presentationml.notesSlide+xml"/>
  <Override PartName="/ppt/tags/tag3443.xml" ContentType="application/vnd.openxmlformats-officedocument.presentationml.tags+xml"/>
  <Override PartName="/ppt/tags/tag3444.xml" ContentType="application/vnd.openxmlformats-officedocument.presentationml.tags+xml"/>
  <Override PartName="/ppt/tags/tag3445.xml" ContentType="application/vnd.openxmlformats-officedocument.presentationml.tags+xml"/>
  <Override PartName="/ppt/tags/tag3446.xml" ContentType="application/vnd.openxmlformats-officedocument.presentationml.tags+xml"/>
  <Override PartName="/ppt/tags/tag3447.xml" ContentType="application/vnd.openxmlformats-officedocument.presentationml.tags+xml"/>
  <Override PartName="/ppt/tags/tag3448.xml" ContentType="application/vnd.openxmlformats-officedocument.presentationml.tags+xml"/>
  <Override PartName="/ppt/tags/tag3449.xml" ContentType="application/vnd.openxmlformats-officedocument.presentationml.tags+xml"/>
  <Override PartName="/ppt/tags/tag3450.xml" ContentType="application/vnd.openxmlformats-officedocument.presentationml.tags+xml"/>
  <Override PartName="/ppt/tags/tag3451.xml" ContentType="application/vnd.openxmlformats-officedocument.presentationml.tags+xml"/>
  <Override PartName="/ppt/tags/tag3452.xml" ContentType="application/vnd.openxmlformats-officedocument.presentationml.tags+xml"/>
  <Override PartName="/ppt/tags/tag3453.xml" ContentType="application/vnd.openxmlformats-officedocument.presentationml.tags+xml"/>
  <Override PartName="/ppt/tags/tag3454.xml" ContentType="application/vnd.openxmlformats-officedocument.presentationml.tags+xml"/>
  <Override PartName="/ppt/tags/tag3455.xml" ContentType="application/vnd.openxmlformats-officedocument.presentationml.tags+xml"/>
  <Override PartName="/ppt/tags/tag3456.xml" ContentType="application/vnd.openxmlformats-officedocument.presentationml.tags+xml"/>
  <Override PartName="/ppt/tags/tag3457.xml" ContentType="application/vnd.openxmlformats-officedocument.presentationml.tags+xml"/>
  <Override PartName="/ppt/tags/tag3458.xml" ContentType="application/vnd.openxmlformats-officedocument.presentationml.tags+xml"/>
  <Override PartName="/ppt/tags/tag3459.xml" ContentType="application/vnd.openxmlformats-officedocument.presentationml.tags+xml"/>
  <Override PartName="/ppt/tags/tag3460.xml" ContentType="application/vnd.openxmlformats-officedocument.presentationml.tags+xml"/>
  <Override PartName="/ppt/tags/tag3461.xml" ContentType="application/vnd.openxmlformats-officedocument.presentationml.tags+xml"/>
  <Override PartName="/ppt/tags/tag3462.xml" ContentType="application/vnd.openxmlformats-officedocument.presentationml.tags+xml"/>
  <Override PartName="/ppt/tags/tag3463.xml" ContentType="application/vnd.openxmlformats-officedocument.presentationml.tags+xml"/>
  <Override PartName="/ppt/tags/tag3464.xml" ContentType="application/vnd.openxmlformats-officedocument.presentationml.tags+xml"/>
  <Override PartName="/ppt/tags/tag3465.xml" ContentType="application/vnd.openxmlformats-officedocument.presentationml.tags+xml"/>
  <Override PartName="/ppt/tags/tag3466.xml" ContentType="application/vnd.openxmlformats-officedocument.presentationml.tags+xml"/>
  <Override PartName="/ppt/tags/tag3467.xml" ContentType="application/vnd.openxmlformats-officedocument.presentationml.tags+xml"/>
  <Override PartName="/ppt/tags/tag3468.xml" ContentType="application/vnd.openxmlformats-officedocument.presentationml.tags+xml"/>
  <Override PartName="/ppt/tags/tag3469.xml" ContentType="application/vnd.openxmlformats-officedocument.presentationml.tags+xml"/>
  <Override PartName="/ppt/tags/tag3470.xml" ContentType="application/vnd.openxmlformats-officedocument.presentationml.tags+xml"/>
  <Override PartName="/ppt/tags/tag3471.xml" ContentType="application/vnd.openxmlformats-officedocument.presentationml.tags+xml"/>
  <Override PartName="/ppt/tags/tag3472.xml" ContentType="application/vnd.openxmlformats-officedocument.presentationml.tags+xml"/>
  <Override PartName="/ppt/tags/tag3473.xml" ContentType="application/vnd.openxmlformats-officedocument.presentationml.tags+xml"/>
  <Override PartName="/ppt/tags/tag3474.xml" ContentType="application/vnd.openxmlformats-officedocument.presentationml.tags+xml"/>
  <Override PartName="/ppt/tags/tag3475.xml" ContentType="application/vnd.openxmlformats-officedocument.presentationml.tags+xml"/>
  <Override PartName="/ppt/tags/tag3476.xml" ContentType="application/vnd.openxmlformats-officedocument.presentationml.tags+xml"/>
  <Override PartName="/ppt/tags/tag3477.xml" ContentType="application/vnd.openxmlformats-officedocument.presentationml.tags+xml"/>
  <Override PartName="/ppt/tags/tag3478.xml" ContentType="application/vnd.openxmlformats-officedocument.presentationml.tags+xml"/>
  <Override PartName="/ppt/tags/tag3479.xml" ContentType="application/vnd.openxmlformats-officedocument.presentationml.tags+xml"/>
  <Override PartName="/ppt/tags/tag3480.xml" ContentType="application/vnd.openxmlformats-officedocument.presentationml.tags+xml"/>
  <Override PartName="/ppt/tags/tag3481.xml" ContentType="application/vnd.openxmlformats-officedocument.presentationml.tags+xml"/>
  <Override PartName="/ppt/tags/tag3482.xml" ContentType="application/vnd.openxmlformats-officedocument.presentationml.tags+xml"/>
  <Override PartName="/ppt/tags/tag3483.xml" ContentType="application/vnd.openxmlformats-officedocument.presentationml.tags+xml"/>
  <Override PartName="/ppt/tags/tag3484.xml" ContentType="application/vnd.openxmlformats-officedocument.presentationml.tags+xml"/>
  <Override PartName="/ppt/tags/tag3485.xml" ContentType="application/vnd.openxmlformats-officedocument.presentationml.tags+xml"/>
  <Override PartName="/ppt/tags/tag3486.xml" ContentType="application/vnd.openxmlformats-officedocument.presentationml.tags+xml"/>
  <Override PartName="/ppt/tags/tag3487.xml" ContentType="application/vnd.openxmlformats-officedocument.presentationml.tags+xml"/>
  <Override PartName="/ppt/tags/tag3488.xml" ContentType="application/vnd.openxmlformats-officedocument.presentationml.tags+xml"/>
  <Override PartName="/ppt/tags/tag3489.xml" ContentType="application/vnd.openxmlformats-officedocument.presentationml.tags+xml"/>
  <Override PartName="/ppt/tags/tag3490.xml" ContentType="application/vnd.openxmlformats-officedocument.presentationml.tags+xml"/>
  <Override PartName="/ppt/tags/tag3491.xml" ContentType="application/vnd.openxmlformats-officedocument.presentationml.tags+xml"/>
  <Override PartName="/ppt/notesSlides/notesSlide75.xml" ContentType="application/vnd.openxmlformats-officedocument.presentationml.notesSlide+xml"/>
  <Override PartName="/ppt/tags/tag3492.xml" ContentType="application/vnd.openxmlformats-officedocument.presentationml.tags+xml"/>
  <Override PartName="/ppt/tags/tag3493.xml" ContentType="application/vnd.openxmlformats-officedocument.presentationml.tags+xml"/>
  <Override PartName="/ppt/tags/tag3494.xml" ContentType="application/vnd.openxmlformats-officedocument.presentationml.tags+xml"/>
  <Override PartName="/ppt/tags/tag3495.xml" ContentType="application/vnd.openxmlformats-officedocument.presentationml.tags+xml"/>
  <Override PartName="/ppt/tags/tag3496.xml" ContentType="application/vnd.openxmlformats-officedocument.presentationml.tags+xml"/>
  <Override PartName="/ppt/tags/tag3497.xml" ContentType="application/vnd.openxmlformats-officedocument.presentationml.tags+xml"/>
  <Override PartName="/ppt/tags/tag3498.xml" ContentType="application/vnd.openxmlformats-officedocument.presentationml.tags+xml"/>
  <Override PartName="/ppt/tags/tag3499.xml" ContentType="application/vnd.openxmlformats-officedocument.presentationml.tags+xml"/>
  <Override PartName="/ppt/tags/tag3500.xml" ContentType="application/vnd.openxmlformats-officedocument.presentationml.tags+xml"/>
  <Override PartName="/ppt/tags/tag3501.xml" ContentType="application/vnd.openxmlformats-officedocument.presentationml.tags+xml"/>
  <Override PartName="/ppt/tags/tag3502.xml" ContentType="application/vnd.openxmlformats-officedocument.presentationml.tags+xml"/>
  <Override PartName="/ppt/tags/tag3503.xml" ContentType="application/vnd.openxmlformats-officedocument.presentationml.tags+xml"/>
  <Override PartName="/ppt/tags/tag3504.xml" ContentType="application/vnd.openxmlformats-officedocument.presentationml.tags+xml"/>
  <Override PartName="/ppt/tags/tag3505.xml" ContentType="application/vnd.openxmlformats-officedocument.presentationml.tags+xml"/>
  <Override PartName="/ppt/tags/tag3506.xml" ContentType="application/vnd.openxmlformats-officedocument.presentationml.tags+xml"/>
  <Override PartName="/ppt/tags/tag3507.xml" ContentType="application/vnd.openxmlformats-officedocument.presentationml.tags+xml"/>
  <Override PartName="/ppt/tags/tag3508.xml" ContentType="application/vnd.openxmlformats-officedocument.presentationml.tags+xml"/>
  <Override PartName="/ppt/tags/tag3509.xml" ContentType="application/vnd.openxmlformats-officedocument.presentationml.tags+xml"/>
  <Override PartName="/ppt/tags/tag3510.xml" ContentType="application/vnd.openxmlformats-officedocument.presentationml.tags+xml"/>
  <Override PartName="/ppt/tags/tag3511.xml" ContentType="application/vnd.openxmlformats-officedocument.presentationml.tags+xml"/>
  <Override PartName="/ppt/tags/tag3512.xml" ContentType="application/vnd.openxmlformats-officedocument.presentationml.tags+xml"/>
  <Override PartName="/ppt/tags/tag3513.xml" ContentType="application/vnd.openxmlformats-officedocument.presentationml.tags+xml"/>
  <Override PartName="/ppt/tags/tag3514.xml" ContentType="application/vnd.openxmlformats-officedocument.presentationml.tags+xml"/>
  <Override PartName="/ppt/tags/tag3515.xml" ContentType="application/vnd.openxmlformats-officedocument.presentationml.tags+xml"/>
  <Override PartName="/ppt/tags/tag3516.xml" ContentType="application/vnd.openxmlformats-officedocument.presentationml.tags+xml"/>
  <Override PartName="/ppt/tags/tag3517.xml" ContentType="application/vnd.openxmlformats-officedocument.presentationml.tags+xml"/>
  <Override PartName="/ppt/tags/tag3518.xml" ContentType="application/vnd.openxmlformats-officedocument.presentationml.tags+xml"/>
  <Override PartName="/ppt/tags/tag3519.xml" ContentType="application/vnd.openxmlformats-officedocument.presentationml.tags+xml"/>
  <Override PartName="/ppt/tags/tag3520.xml" ContentType="application/vnd.openxmlformats-officedocument.presentationml.tags+xml"/>
  <Override PartName="/ppt/tags/tag3521.xml" ContentType="application/vnd.openxmlformats-officedocument.presentationml.tags+xml"/>
  <Override PartName="/ppt/tags/tag3522.xml" ContentType="application/vnd.openxmlformats-officedocument.presentationml.tags+xml"/>
  <Override PartName="/ppt/tags/tag3523.xml" ContentType="application/vnd.openxmlformats-officedocument.presentationml.tags+xml"/>
  <Override PartName="/ppt/tags/tag3524.xml" ContentType="application/vnd.openxmlformats-officedocument.presentationml.tags+xml"/>
  <Override PartName="/ppt/tags/tag3525.xml" ContentType="application/vnd.openxmlformats-officedocument.presentationml.tags+xml"/>
  <Override PartName="/ppt/tags/tag3526.xml" ContentType="application/vnd.openxmlformats-officedocument.presentationml.tags+xml"/>
  <Override PartName="/ppt/tags/tag3527.xml" ContentType="application/vnd.openxmlformats-officedocument.presentationml.tags+xml"/>
  <Override PartName="/ppt/tags/tag3528.xml" ContentType="application/vnd.openxmlformats-officedocument.presentationml.tags+xml"/>
  <Override PartName="/ppt/tags/tag3529.xml" ContentType="application/vnd.openxmlformats-officedocument.presentationml.tags+xml"/>
  <Override PartName="/ppt/tags/tag3530.xml" ContentType="application/vnd.openxmlformats-officedocument.presentationml.tags+xml"/>
  <Override PartName="/ppt/tags/tag3531.xml" ContentType="application/vnd.openxmlformats-officedocument.presentationml.tags+xml"/>
  <Override PartName="/ppt/tags/tag3532.xml" ContentType="application/vnd.openxmlformats-officedocument.presentationml.tags+xml"/>
  <Override PartName="/ppt/tags/tag3533.xml" ContentType="application/vnd.openxmlformats-officedocument.presentationml.tags+xml"/>
  <Override PartName="/ppt/tags/tag3534.xml" ContentType="application/vnd.openxmlformats-officedocument.presentationml.tags+xml"/>
  <Override PartName="/ppt/tags/tag3535.xml" ContentType="application/vnd.openxmlformats-officedocument.presentationml.tags+xml"/>
  <Override PartName="/ppt/tags/tag3536.xml" ContentType="application/vnd.openxmlformats-officedocument.presentationml.tags+xml"/>
  <Override PartName="/ppt/tags/tag3537.xml" ContentType="application/vnd.openxmlformats-officedocument.presentationml.tags+xml"/>
  <Override PartName="/ppt/tags/tag3538.xml" ContentType="application/vnd.openxmlformats-officedocument.presentationml.tags+xml"/>
  <Override PartName="/ppt/tags/tag3539.xml" ContentType="application/vnd.openxmlformats-officedocument.presentationml.tags+xml"/>
  <Override PartName="/ppt/tags/tag3540.xml" ContentType="application/vnd.openxmlformats-officedocument.presentationml.tags+xml"/>
  <Override PartName="/ppt/notesSlides/notesSlide76.xml" ContentType="application/vnd.openxmlformats-officedocument.presentationml.notesSlide+xml"/>
  <Override PartName="/ppt/tags/tag3541.xml" ContentType="application/vnd.openxmlformats-officedocument.presentationml.tags+xml"/>
  <Override PartName="/ppt/tags/tag3542.xml" ContentType="application/vnd.openxmlformats-officedocument.presentationml.tags+xml"/>
  <Override PartName="/ppt/tags/tag3543.xml" ContentType="application/vnd.openxmlformats-officedocument.presentationml.tags+xml"/>
  <Override PartName="/ppt/tags/tag3544.xml" ContentType="application/vnd.openxmlformats-officedocument.presentationml.tags+xml"/>
  <Override PartName="/ppt/tags/tag3545.xml" ContentType="application/vnd.openxmlformats-officedocument.presentationml.tags+xml"/>
  <Override PartName="/ppt/tags/tag3546.xml" ContentType="application/vnd.openxmlformats-officedocument.presentationml.tags+xml"/>
  <Override PartName="/ppt/tags/tag3547.xml" ContentType="application/vnd.openxmlformats-officedocument.presentationml.tags+xml"/>
  <Override PartName="/ppt/tags/tag3548.xml" ContentType="application/vnd.openxmlformats-officedocument.presentationml.tags+xml"/>
  <Override PartName="/ppt/tags/tag3549.xml" ContentType="application/vnd.openxmlformats-officedocument.presentationml.tags+xml"/>
  <Override PartName="/ppt/tags/tag3550.xml" ContentType="application/vnd.openxmlformats-officedocument.presentationml.tags+xml"/>
  <Override PartName="/ppt/tags/tag3551.xml" ContentType="application/vnd.openxmlformats-officedocument.presentationml.tags+xml"/>
  <Override PartName="/ppt/tags/tag3552.xml" ContentType="application/vnd.openxmlformats-officedocument.presentationml.tags+xml"/>
  <Override PartName="/ppt/tags/tag3553.xml" ContentType="application/vnd.openxmlformats-officedocument.presentationml.tags+xml"/>
  <Override PartName="/ppt/tags/tag3554.xml" ContentType="application/vnd.openxmlformats-officedocument.presentationml.tags+xml"/>
  <Override PartName="/ppt/tags/tag3555.xml" ContentType="application/vnd.openxmlformats-officedocument.presentationml.tags+xml"/>
  <Override PartName="/ppt/tags/tag3556.xml" ContentType="application/vnd.openxmlformats-officedocument.presentationml.tags+xml"/>
  <Override PartName="/ppt/tags/tag3557.xml" ContentType="application/vnd.openxmlformats-officedocument.presentationml.tags+xml"/>
  <Override PartName="/ppt/tags/tag3558.xml" ContentType="application/vnd.openxmlformats-officedocument.presentationml.tags+xml"/>
  <Override PartName="/ppt/tags/tag3559.xml" ContentType="application/vnd.openxmlformats-officedocument.presentationml.tags+xml"/>
  <Override PartName="/ppt/tags/tag3560.xml" ContentType="application/vnd.openxmlformats-officedocument.presentationml.tags+xml"/>
  <Override PartName="/ppt/tags/tag3561.xml" ContentType="application/vnd.openxmlformats-officedocument.presentationml.tags+xml"/>
  <Override PartName="/ppt/tags/tag3562.xml" ContentType="application/vnd.openxmlformats-officedocument.presentationml.tags+xml"/>
  <Override PartName="/ppt/tags/tag3563.xml" ContentType="application/vnd.openxmlformats-officedocument.presentationml.tags+xml"/>
  <Override PartName="/ppt/tags/tag3564.xml" ContentType="application/vnd.openxmlformats-officedocument.presentationml.tags+xml"/>
  <Override PartName="/ppt/tags/tag3565.xml" ContentType="application/vnd.openxmlformats-officedocument.presentationml.tags+xml"/>
  <Override PartName="/ppt/tags/tag3566.xml" ContentType="application/vnd.openxmlformats-officedocument.presentationml.tags+xml"/>
  <Override PartName="/ppt/tags/tag3567.xml" ContentType="application/vnd.openxmlformats-officedocument.presentationml.tags+xml"/>
  <Override PartName="/ppt/tags/tag3568.xml" ContentType="application/vnd.openxmlformats-officedocument.presentationml.tags+xml"/>
  <Override PartName="/ppt/tags/tag3569.xml" ContentType="application/vnd.openxmlformats-officedocument.presentationml.tags+xml"/>
  <Override PartName="/ppt/tags/tag3570.xml" ContentType="application/vnd.openxmlformats-officedocument.presentationml.tags+xml"/>
  <Override PartName="/ppt/tags/tag3571.xml" ContentType="application/vnd.openxmlformats-officedocument.presentationml.tags+xml"/>
  <Override PartName="/ppt/tags/tag3572.xml" ContentType="application/vnd.openxmlformats-officedocument.presentationml.tags+xml"/>
  <Override PartName="/ppt/tags/tag3573.xml" ContentType="application/vnd.openxmlformats-officedocument.presentationml.tags+xml"/>
  <Override PartName="/ppt/tags/tag3574.xml" ContentType="application/vnd.openxmlformats-officedocument.presentationml.tags+xml"/>
  <Override PartName="/ppt/tags/tag3575.xml" ContentType="application/vnd.openxmlformats-officedocument.presentationml.tags+xml"/>
  <Override PartName="/ppt/tags/tag3576.xml" ContentType="application/vnd.openxmlformats-officedocument.presentationml.tags+xml"/>
  <Override PartName="/ppt/tags/tag3577.xml" ContentType="application/vnd.openxmlformats-officedocument.presentationml.tags+xml"/>
  <Override PartName="/ppt/tags/tag3578.xml" ContentType="application/vnd.openxmlformats-officedocument.presentationml.tags+xml"/>
  <Override PartName="/ppt/tags/tag3579.xml" ContentType="application/vnd.openxmlformats-officedocument.presentationml.tags+xml"/>
  <Override PartName="/ppt/tags/tag3580.xml" ContentType="application/vnd.openxmlformats-officedocument.presentationml.tags+xml"/>
  <Override PartName="/ppt/tags/tag3581.xml" ContentType="application/vnd.openxmlformats-officedocument.presentationml.tags+xml"/>
  <Override PartName="/ppt/tags/tag3582.xml" ContentType="application/vnd.openxmlformats-officedocument.presentationml.tags+xml"/>
  <Override PartName="/ppt/tags/tag3583.xml" ContentType="application/vnd.openxmlformats-officedocument.presentationml.tags+xml"/>
  <Override PartName="/ppt/tags/tag3584.xml" ContentType="application/vnd.openxmlformats-officedocument.presentationml.tags+xml"/>
  <Override PartName="/ppt/tags/tag3585.xml" ContentType="application/vnd.openxmlformats-officedocument.presentationml.tags+xml"/>
  <Override PartName="/ppt/tags/tag3586.xml" ContentType="application/vnd.openxmlformats-officedocument.presentationml.tags+xml"/>
  <Override PartName="/ppt/tags/tag3587.xml" ContentType="application/vnd.openxmlformats-officedocument.presentationml.tags+xml"/>
  <Override PartName="/ppt/tags/tag3588.xml" ContentType="application/vnd.openxmlformats-officedocument.presentationml.tags+xml"/>
  <Override PartName="/ppt/notesSlides/notesSlide77.xml" ContentType="application/vnd.openxmlformats-officedocument.presentationml.notesSlide+xml"/>
  <Override PartName="/ppt/tags/tag3589.xml" ContentType="application/vnd.openxmlformats-officedocument.presentationml.tags+xml"/>
  <Override PartName="/ppt/tags/tag3590.xml" ContentType="application/vnd.openxmlformats-officedocument.presentationml.tags+xml"/>
  <Override PartName="/ppt/tags/tag3591.xml" ContentType="application/vnd.openxmlformats-officedocument.presentationml.tags+xml"/>
  <Override PartName="/ppt/tags/tag3592.xml" ContentType="application/vnd.openxmlformats-officedocument.presentationml.tags+xml"/>
  <Override PartName="/ppt/tags/tag3593.xml" ContentType="application/vnd.openxmlformats-officedocument.presentationml.tags+xml"/>
  <Override PartName="/ppt/tags/tag3594.xml" ContentType="application/vnd.openxmlformats-officedocument.presentationml.tags+xml"/>
  <Override PartName="/ppt/tags/tag3595.xml" ContentType="application/vnd.openxmlformats-officedocument.presentationml.tags+xml"/>
  <Override PartName="/ppt/tags/tag3596.xml" ContentType="application/vnd.openxmlformats-officedocument.presentationml.tags+xml"/>
  <Override PartName="/ppt/tags/tag3597.xml" ContentType="application/vnd.openxmlformats-officedocument.presentationml.tags+xml"/>
  <Override PartName="/ppt/tags/tag3598.xml" ContentType="application/vnd.openxmlformats-officedocument.presentationml.tags+xml"/>
  <Override PartName="/ppt/tags/tag3599.xml" ContentType="application/vnd.openxmlformats-officedocument.presentationml.tags+xml"/>
  <Override PartName="/ppt/tags/tag3600.xml" ContentType="application/vnd.openxmlformats-officedocument.presentationml.tags+xml"/>
  <Override PartName="/ppt/tags/tag3601.xml" ContentType="application/vnd.openxmlformats-officedocument.presentationml.tags+xml"/>
  <Override PartName="/ppt/tags/tag3602.xml" ContentType="application/vnd.openxmlformats-officedocument.presentationml.tags+xml"/>
  <Override PartName="/ppt/tags/tag3603.xml" ContentType="application/vnd.openxmlformats-officedocument.presentationml.tags+xml"/>
  <Override PartName="/ppt/tags/tag3604.xml" ContentType="application/vnd.openxmlformats-officedocument.presentationml.tags+xml"/>
  <Override PartName="/ppt/tags/tag3605.xml" ContentType="application/vnd.openxmlformats-officedocument.presentationml.tags+xml"/>
  <Override PartName="/ppt/tags/tag3606.xml" ContentType="application/vnd.openxmlformats-officedocument.presentationml.tags+xml"/>
  <Override PartName="/ppt/tags/tag3607.xml" ContentType="application/vnd.openxmlformats-officedocument.presentationml.tags+xml"/>
  <Override PartName="/ppt/tags/tag3608.xml" ContentType="application/vnd.openxmlformats-officedocument.presentationml.tags+xml"/>
  <Override PartName="/ppt/tags/tag3609.xml" ContentType="application/vnd.openxmlformats-officedocument.presentationml.tags+xml"/>
  <Override PartName="/ppt/tags/tag3610.xml" ContentType="application/vnd.openxmlformats-officedocument.presentationml.tags+xml"/>
  <Override PartName="/ppt/tags/tag3611.xml" ContentType="application/vnd.openxmlformats-officedocument.presentationml.tags+xml"/>
  <Override PartName="/ppt/tags/tag3612.xml" ContentType="application/vnd.openxmlformats-officedocument.presentationml.tags+xml"/>
  <Override PartName="/ppt/tags/tag3613.xml" ContentType="application/vnd.openxmlformats-officedocument.presentationml.tags+xml"/>
  <Override PartName="/ppt/tags/tag3614.xml" ContentType="application/vnd.openxmlformats-officedocument.presentationml.tags+xml"/>
  <Override PartName="/ppt/tags/tag3615.xml" ContentType="application/vnd.openxmlformats-officedocument.presentationml.tags+xml"/>
  <Override PartName="/ppt/tags/tag3616.xml" ContentType="application/vnd.openxmlformats-officedocument.presentationml.tags+xml"/>
  <Override PartName="/ppt/tags/tag3617.xml" ContentType="application/vnd.openxmlformats-officedocument.presentationml.tags+xml"/>
  <Override PartName="/ppt/tags/tag3618.xml" ContentType="application/vnd.openxmlformats-officedocument.presentationml.tags+xml"/>
  <Override PartName="/ppt/tags/tag3619.xml" ContentType="application/vnd.openxmlformats-officedocument.presentationml.tags+xml"/>
  <Override PartName="/ppt/tags/tag3620.xml" ContentType="application/vnd.openxmlformats-officedocument.presentationml.tags+xml"/>
  <Override PartName="/ppt/tags/tag3621.xml" ContentType="application/vnd.openxmlformats-officedocument.presentationml.tags+xml"/>
  <Override PartName="/ppt/tags/tag3622.xml" ContentType="application/vnd.openxmlformats-officedocument.presentationml.tags+xml"/>
  <Override PartName="/ppt/tags/tag3623.xml" ContentType="application/vnd.openxmlformats-officedocument.presentationml.tags+xml"/>
  <Override PartName="/ppt/tags/tag3624.xml" ContentType="application/vnd.openxmlformats-officedocument.presentationml.tags+xml"/>
  <Override PartName="/ppt/tags/tag3625.xml" ContentType="application/vnd.openxmlformats-officedocument.presentationml.tags+xml"/>
  <Override PartName="/ppt/tags/tag3626.xml" ContentType="application/vnd.openxmlformats-officedocument.presentationml.tags+xml"/>
  <Override PartName="/ppt/tags/tag3627.xml" ContentType="application/vnd.openxmlformats-officedocument.presentationml.tags+xml"/>
  <Override PartName="/ppt/tags/tag3628.xml" ContentType="application/vnd.openxmlformats-officedocument.presentationml.tags+xml"/>
  <Override PartName="/ppt/tags/tag3629.xml" ContentType="application/vnd.openxmlformats-officedocument.presentationml.tags+xml"/>
  <Override PartName="/ppt/tags/tag3630.xml" ContentType="application/vnd.openxmlformats-officedocument.presentationml.tags+xml"/>
  <Override PartName="/ppt/tags/tag3631.xml" ContentType="application/vnd.openxmlformats-officedocument.presentationml.tags+xml"/>
  <Override PartName="/ppt/tags/tag3632.xml" ContentType="application/vnd.openxmlformats-officedocument.presentationml.tags+xml"/>
  <Override PartName="/ppt/tags/tag3633.xml" ContentType="application/vnd.openxmlformats-officedocument.presentationml.tags+xml"/>
  <Override PartName="/ppt/tags/tag3634.xml" ContentType="application/vnd.openxmlformats-officedocument.presentationml.tags+xml"/>
  <Override PartName="/ppt/tags/tag3635.xml" ContentType="application/vnd.openxmlformats-officedocument.presentationml.tags+xml"/>
  <Override PartName="/ppt/tags/tag3636.xml" ContentType="application/vnd.openxmlformats-officedocument.presentationml.tags+xml"/>
  <Override PartName="/ppt/notesSlides/notesSlide78.xml" ContentType="application/vnd.openxmlformats-officedocument.presentationml.notesSlide+xml"/>
  <Override PartName="/ppt/tags/tag3637.xml" ContentType="application/vnd.openxmlformats-officedocument.presentationml.tags+xml"/>
  <Override PartName="/ppt/tags/tag3638.xml" ContentType="application/vnd.openxmlformats-officedocument.presentationml.tags+xml"/>
  <Override PartName="/ppt/tags/tag3639.xml" ContentType="application/vnd.openxmlformats-officedocument.presentationml.tags+xml"/>
  <Override PartName="/ppt/tags/tag3640.xml" ContentType="application/vnd.openxmlformats-officedocument.presentationml.tags+xml"/>
  <Override PartName="/ppt/tags/tag3641.xml" ContentType="application/vnd.openxmlformats-officedocument.presentationml.tags+xml"/>
  <Override PartName="/ppt/tags/tag3642.xml" ContentType="application/vnd.openxmlformats-officedocument.presentationml.tags+xml"/>
  <Override PartName="/ppt/tags/tag3643.xml" ContentType="application/vnd.openxmlformats-officedocument.presentationml.tags+xml"/>
  <Override PartName="/ppt/tags/tag3644.xml" ContentType="application/vnd.openxmlformats-officedocument.presentationml.tags+xml"/>
  <Override PartName="/ppt/tags/tag3645.xml" ContentType="application/vnd.openxmlformats-officedocument.presentationml.tags+xml"/>
  <Override PartName="/ppt/tags/tag3646.xml" ContentType="application/vnd.openxmlformats-officedocument.presentationml.tags+xml"/>
  <Override PartName="/ppt/tags/tag3647.xml" ContentType="application/vnd.openxmlformats-officedocument.presentationml.tags+xml"/>
  <Override PartName="/ppt/tags/tag3648.xml" ContentType="application/vnd.openxmlformats-officedocument.presentationml.tags+xml"/>
  <Override PartName="/ppt/tags/tag3649.xml" ContentType="application/vnd.openxmlformats-officedocument.presentationml.tags+xml"/>
  <Override PartName="/ppt/tags/tag3650.xml" ContentType="application/vnd.openxmlformats-officedocument.presentationml.tags+xml"/>
  <Override PartName="/ppt/tags/tag3651.xml" ContentType="application/vnd.openxmlformats-officedocument.presentationml.tags+xml"/>
  <Override PartName="/ppt/tags/tag3652.xml" ContentType="application/vnd.openxmlformats-officedocument.presentationml.tags+xml"/>
  <Override PartName="/ppt/tags/tag3653.xml" ContentType="application/vnd.openxmlformats-officedocument.presentationml.tags+xml"/>
  <Override PartName="/ppt/tags/tag3654.xml" ContentType="application/vnd.openxmlformats-officedocument.presentationml.tags+xml"/>
  <Override PartName="/ppt/tags/tag3655.xml" ContentType="application/vnd.openxmlformats-officedocument.presentationml.tags+xml"/>
  <Override PartName="/ppt/tags/tag3656.xml" ContentType="application/vnd.openxmlformats-officedocument.presentationml.tags+xml"/>
  <Override PartName="/ppt/tags/tag3657.xml" ContentType="application/vnd.openxmlformats-officedocument.presentationml.tags+xml"/>
  <Override PartName="/ppt/tags/tag3658.xml" ContentType="application/vnd.openxmlformats-officedocument.presentationml.tags+xml"/>
  <Override PartName="/ppt/tags/tag3659.xml" ContentType="application/vnd.openxmlformats-officedocument.presentationml.tags+xml"/>
  <Override PartName="/ppt/tags/tag3660.xml" ContentType="application/vnd.openxmlformats-officedocument.presentationml.tags+xml"/>
  <Override PartName="/ppt/tags/tag3661.xml" ContentType="application/vnd.openxmlformats-officedocument.presentationml.tags+xml"/>
  <Override PartName="/ppt/tags/tag3662.xml" ContentType="application/vnd.openxmlformats-officedocument.presentationml.tags+xml"/>
  <Override PartName="/ppt/tags/tag3663.xml" ContentType="application/vnd.openxmlformats-officedocument.presentationml.tags+xml"/>
  <Override PartName="/ppt/tags/tag3664.xml" ContentType="application/vnd.openxmlformats-officedocument.presentationml.tags+xml"/>
  <Override PartName="/ppt/tags/tag3665.xml" ContentType="application/vnd.openxmlformats-officedocument.presentationml.tags+xml"/>
  <Override PartName="/ppt/tags/tag3666.xml" ContentType="application/vnd.openxmlformats-officedocument.presentationml.tags+xml"/>
  <Override PartName="/ppt/tags/tag3667.xml" ContentType="application/vnd.openxmlformats-officedocument.presentationml.tags+xml"/>
  <Override PartName="/ppt/tags/tag3668.xml" ContentType="application/vnd.openxmlformats-officedocument.presentationml.tags+xml"/>
  <Override PartName="/ppt/tags/tag3669.xml" ContentType="application/vnd.openxmlformats-officedocument.presentationml.tags+xml"/>
  <Override PartName="/ppt/tags/tag3670.xml" ContentType="application/vnd.openxmlformats-officedocument.presentationml.tags+xml"/>
  <Override PartName="/ppt/tags/tag3671.xml" ContentType="application/vnd.openxmlformats-officedocument.presentationml.tags+xml"/>
  <Override PartName="/ppt/tags/tag3672.xml" ContentType="application/vnd.openxmlformats-officedocument.presentationml.tags+xml"/>
  <Override PartName="/ppt/tags/tag3673.xml" ContentType="application/vnd.openxmlformats-officedocument.presentationml.tags+xml"/>
  <Override PartName="/ppt/tags/tag3674.xml" ContentType="application/vnd.openxmlformats-officedocument.presentationml.tags+xml"/>
  <Override PartName="/ppt/tags/tag3675.xml" ContentType="application/vnd.openxmlformats-officedocument.presentationml.tags+xml"/>
  <Override PartName="/ppt/tags/tag3676.xml" ContentType="application/vnd.openxmlformats-officedocument.presentationml.tags+xml"/>
  <Override PartName="/ppt/tags/tag3677.xml" ContentType="application/vnd.openxmlformats-officedocument.presentationml.tags+xml"/>
  <Override PartName="/ppt/tags/tag3678.xml" ContentType="application/vnd.openxmlformats-officedocument.presentationml.tags+xml"/>
  <Override PartName="/ppt/tags/tag3679.xml" ContentType="application/vnd.openxmlformats-officedocument.presentationml.tags+xml"/>
  <Override PartName="/ppt/tags/tag3680.xml" ContentType="application/vnd.openxmlformats-officedocument.presentationml.tags+xml"/>
  <Override PartName="/ppt/tags/tag3681.xml" ContentType="application/vnd.openxmlformats-officedocument.presentationml.tags+xml"/>
  <Override PartName="/ppt/tags/tag3682.xml" ContentType="application/vnd.openxmlformats-officedocument.presentationml.tags+xml"/>
  <Override PartName="/ppt/tags/tag3683.xml" ContentType="application/vnd.openxmlformats-officedocument.presentationml.tags+xml"/>
  <Override PartName="/ppt/tags/tag3684.xml" ContentType="application/vnd.openxmlformats-officedocument.presentationml.tags+xml"/>
  <Override PartName="/ppt/tags/tag3685.xml" ContentType="application/vnd.openxmlformats-officedocument.presentationml.tags+xml"/>
  <Override PartName="/ppt/notesSlides/notesSlide79.xml" ContentType="application/vnd.openxmlformats-officedocument.presentationml.notesSlide+xml"/>
  <Override PartName="/ppt/tags/tag3686.xml" ContentType="application/vnd.openxmlformats-officedocument.presentationml.tags+xml"/>
  <Override PartName="/ppt/tags/tag3687.xml" ContentType="application/vnd.openxmlformats-officedocument.presentationml.tags+xml"/>
  <Override PartName="/ppt/tags/tag3688.xml" ContentType="application/vnd.openxmlformats-officedocument.presentationml.tags+xml"/>
  <Override PartName="/ppt/tags/tag3689.xml" ContentType="application/vnd.openxmlformats-officedocument.presentationml.tags+xml"/>
  <Override PartName="/ppt/tags/tag3690.xml" ContentType="application/vnd.openxmlformats-officedocument.presentationml.tags+xml"/>
  <Override PartName="/ppt/tags/tag3691.xml" ContentType="application/vnd.openxmlformats-officedocument.presentationml.tags+xml"/>
  <Override PartName="/ppt/tags/tag3692.xml" ContentType="application/vnd.openxmlformats-officedocument.presentationml.tags+xml"/>
  <Override PartName="/ppt/tags/tag3693.xml" ContentType="application/vnd.openxmlformats-officedocument.presentationml.tags+xml"/>
  <Override PartName="/ppt/tags/tag3694.xml" ContentType="application/vnd.openxmlformats-officedocument.presentationml.tags+xml"/>
  <Override PartName="/ppt/tags/tag3695.xml" ContentType="application/vnd.openxmlformats-officedocument.presentationml.tags+xml"/>
  <Override PartName="/ppt/tags/tag3696.xml" ContentType="application/vnd.openxmlformats-officedocument.presentationml.tags+xml"/>
  <Override PartName="/ppt/tags/tag3697.xml" ContentType="application/vnd.openxmlformats-officedocument.presentationml.tags+xml"/>
  <Override PartName="/ppt/tags/tag3698.xml" ContentType="application/vnd.openxmlformats-officedocument.presentationml.tags+xml"/>
  <Override PartName="/ppt/tags/tag3699.xml" ContentType="application/vnd.openxmlformats-officedocument.presentationml.tags+xml"/>
  <Override PartName="/ppt/tags/tag3700.xml" ContentType="application/vnd.openxmlformats-officedocument.presentationml.tags+xml"/>
  <Override PartName="/ppt/tags/tag3701.xml" ContentType="application/vnd.openxmlformats-officedocument.presentationml.tags+xml"/>
  <Override PartName="/ppt/tags/tag3702.xml" ContentType="application/vnd.openxmlformats-officedocument.presentationml.tags+xml"/>
  <Override PartName="/ppt/tags/tag3703.xml" ContentType="application/vnd.openxmlformats-officedocument.presentationml.tags+xml"/>
  <Override PartName="/ppt/tags/tag3704.xml" ContentType="application/vnd.openxmlformats-officedocument.presentationml.tags+xml"/>
  <Override PartName="/ppt/tags/tag3705.xml" ContentType="application/vnd.openxmlformats-officedocument.presentationml.tags+xml"/>
  <Override PartName="/ppt/tags/tag3706.xml" ContentType="application/vnd.openxmlformats-officedocument.presentationml.tags+xml"/>
  <Override PartName="/ppt/tags/tag3707.xml" ContentType="application/vnd.openxmlformats-officedocument.presentationml.tags+xml"/>
  <Override PartName="/ppt/tags/tag3708.xml" ContentType="application/vnd.openxmlformats-officedocument.presentationml.tags+xml"/>
  <Override PartName="/ppt/tags/tag3709.xml" ContentType="application/vnd.openxmlformats-officedocument.presentationml.tags+xml"/>
  <Override PartName="/ppt/tags/tag3710.xml" ContentType="application/vnd.openxmlformats-officedocument.presentationml.tags+xml"/>
  <Override PartName="/ppt/tags/tag3711.xml" ContentType="application/vnd.openxmlformats-officedocument.presentationml.tags+xml"/>
  <Override PartName="/ppt/tags/tag3712.xml" ContentType="application/vnd.openxmlformats-officedocument.presentationml.tags+xml"/>
  <Override PartName="/ppt/tags/tag3713.xml" ContentType="application/vnd.openxmlformats-officedocument.presentationml.tags+xml"/>
  <Override PartName="/ppt/tags/tag3714.xml" ContentType="application/vnd.openxmlformats-officedocument.presentationml.tags+xml"/>
  <Override PartName="/ppt/tags/tag3715.xml" ContentType="application/vnd.openxmlformats-officedocument.presentationml.tags+xml"/>
  <Override PartName="/ppt/tags/tag3716.xml" ContentType="application/vnd.openxmlformats-officedocument.presentationml.tags+xml"/>
  <Override PartName="/ppt/tags/tag3717.xml" ContentType="application/vnd.openxmlformats-officedocument.presentationml.tags+xml"/>
  <Override PartName="/ppt/tags/tag3718.xml" ContentType="application/vnd.openxmlformats-officedocument.presentationml.tags+xml"/>
  <Override PartName="/ppt/tags/tag3719.xml" ContentType="application/vnd.openxmlformats-officedocument.presentationml.tags+xml"/>
  <Override PartName="/ppt/tags/tag3720.xml" ContentType="application/vnd.openxmlformats-officedocument.presentationml.tags+xml"/>
  <Override PartName="/ppt/tags/tag3721.xml" ContentType="application/vnd.openxmlformats-officedocument.presentationml.tags+xml"/>
  <Override PartName="/ppt/tags/tag3722.xml" ContentType="application/vnd.openxmlformats-officedocument.presentationml.tags+xml"/>
  <Override PartName="/ppt/tags/tag3723.xml" ContentType="application/vnd.openxmlformats-officedocument.presentationml.tags+xml"/>
  <Override PartName="/ppt/tags/tag3724.xml" ContentType="application/vnd.openxmlformats-officedocument.presentationml.tags+xml"/>
  <Override PartName="/ppt/tags/tag3725.xml" ContentType="application/vnd.openxmlformats-officedocument.presentationml.tags+xml"/>
  <Override PartName="/ppt/tags/tag3726.xml" ContentType="application/vnd.openxmlformats-officedocument.presentationml.tags+xml"/>
  <Override PartName="/ppt/tags/tag3727.xml" ContentType="application/vnd.openxmlformats-officedocument.presentationml.tags+xml"/>
  <Override PartName="/ppt/tags/tag3728.xml" ContentType="application/vnd.openxmlformats-officedocument.presentationml.tags+xml"/>
  <Override PartName="/ppt/tags/tag3729.xml" ContentType="application/vnd.openxmlformats-officedocument.presentationml.tags+xml"/>
  <Override PartName="/ppt/tags/tag3730.xml" ContentType="application/vnd.openxmlformats-officedocument.presentationml.tags+xml"/>
  <Override PartName="/ppt/tags/tag3731.xml" ContentType="application/vnd.openxmlformats-officedocument.presentationml.tags+xml"/>
  <Override PartName="/ppt/tags/tag3732.xml" ContentType="application/vnd.openxmlformats-officedocument.presentationml.tags+xml"/>
  <Override PartName="/ppt/tags/tag3733.xml" ContentType="application/vnd.openxmlformats-officedocument.presentationml.tags+xml"/>
  <Override PartName="/ppt/tags/tag3734.xml" ContentType="application/vnd.openxmlformats-officedocument.presentationml.tags+xml"/>
  <Override PartName="/ppt/notesSlides/notesSlide80.xml" ContentType="application/vnd.openxmlformats-officedocument.presentationml.notesSlide+xml"/>
  <Override PartName="/ppt/tags/tag3735.xml" ContentType="application/vnd.openxmlformats-officedocument.presentationml.tags+xml"/>
  <Override PartName="/ppt/tags/tag3736.xml" ContentType="application/vnd.openxmlformats-officedocument.presentationml.tags+xml"/>
  <Override PartName="/ppt/tags/tag3737.xml" ContentType="application/vnd.openxmlformats-officedocument.presentationml.tags+xml"/>
  <Override PartName="/ppt/tags/tag3738.xml" ContentType="application/vnd.openxmlformats-officedocument.presentationml.tags+xml"/>
  <Override PartName="/ppt/tags/tag3739.xml" ContentType="application/vnd.openxmlformats-officedocument.presentationml.tags+xml"/>
  <Override PartName="/ppt/tags/tag3740.xml" ContentType="application/vnd.openxmlformats-officedocument.presentationml.tags+xml"/>
  <Override PartName="/ppt/tags/tag3741.xml" ContentType="application/vnd.openxmlformats-officedocument.presentationml.tags+xml"/>
  <Override PartName="/ppt/tags/tag3742.xml" ContentType="application/vnd.openxmlformats-officedocument.presentationml.tags+xml"/>
  <Override PartName="/ppt/tags/tag3743.xml" ContentType="application/vnd.openxmlformats-officedocument.presentationml.tags+xml"/>
  <Override PartName="/ppt/tags/tag3744.xml" ContentType="application/vnd.openxmlformats-officedocument.presentationml.tags+xml"/>
  <Override PartName="/ppt/tags/tag3745.xml" ContentType="application/vnd.openxmlformats-officedocument.presentationml.tags+xml"/>
  <Override PartName="/ppt/tags/tag3746.xml" ContentType="application/vnd.openxmlformats-officedocument.presentationml.tags+xml"/>
  <Override PartName="/ppt/tags/tag3747.xml" ContentType="application/vnd.openxmlformats-officedocument.presentationml.tags+xml"/>
  <Override PartName="/ppt/tags/tag3748.xml" ContentType="application/vnd.openxmlformats-officedocument.presentationml.tags+xml"/>
  <Override PartName="/ppt/tags/tag3749.xml" ContentType="application/vnd.openxmlformats-officedocument.presentationml.tags+xml"/>
  <Override PartName="/ppt/tags/tag3750.xml" ContentType="application/vnd.openxmlformats-officedocument.presentationml.tags+xml"/>
  <Override PartName="/ppt/tags/tag3751.xml" ContentType="application/vnd.openxmlformats-officedocument.presentationml.tags+xml"/>
  <Override PartName="/ppt/tags/tag3752.xml" ContentType="application/vnd.openxmlformats-officedocument.presentationml.tags+xml"/>
  <Override PartName="/ppt/tags/tag3753.xml" ContentType="application/vnd.openxmlformats-officedocument.presentationml.tags+xml"/>
  <Override PartName="/ppt/tags/tag3754.xml" ContentType="application/vnd.openxmlformats-officedocument.presentationml.tags+xml"/>
  <Override PartName="/ppt/tags/tag3755.xml" ContentType="application/vnd.openxmlformats-officedocument.presentationml.tags+xml"/>
  <Override PartName="/ppt/tags/tag3756.xml" ContentType="application/vnd.openxmlformats-officedocument.presentationml.tags+xml"/>
  <Override PartName="/ppt/tags/tag3757.xml" ContentType="application/vnd.openxmlformats-officedocument.presentationml.tags+xml"/>
  <Override PartName="/ppt/tags/tag3758.xml" ContentType="application/vnd.openxmlformats-officedocument.presentationml.tags+xml"/>
  <Override PartName="/ppt/tags/tag3759.xml" ContentType="application/vnd.openxmlformats-officedocument.presentationml.tags+xml"/>
  <Override PartName="/ppt/tags/tag3760.xml" ContentType="application/vnd.openxmlformats-officedocument.presentationml.tags+xml"/>
  <Override PartName="/ppt/tags/tag3761.xml" ContentType="application/vnd.openxmlformats-officedocument.presentationml.tags+xml"/>
  <Override PartName="/ppt/tags/tag3762.xml" ContentType="application/vnd.openxmlformats-officedocument.presentationml.tags+xml"/>
  <Override PartName="/ppt/tags/tag3763.xml" ContentType="application/vnd.openxmlformats-officedocument.presentationml.tags+xml"/>
  <Override PartName="/ppt/tags/tag3764.xml" ContentType="application/vnd.openxmlformats-officedocument.presentationml.tags+xml"/>
  <Override PartName="/ppt/tags/tag3765.xml" ContentType="application/vnd.openxmlformats-officedocument.presentationml.tags+xml"/>
  <Override PartName="/ppt/tags/tag3766.xml" ContentType="application/vnd.openxmlformats-officedocument.presentationml.tags+xml"/>
  <Override PartName="/ppt/tags/tag3767.xml" ContentType="application/vnd.openxmlformats-officedocument.presentationml.tags+xml"/>
  <Override PartName="/ppt/tags/tag3768.xml" ContentType="application/vnd.openxmlformats-officedocument.presentationml.tags+xml"/>
  <Override PartName="/ppt/tags/tag3769.xml" ContentType="application/vnd.openxmlformats-officedocument.presentationml.tags+xml"/>
  <Override PartName="/ppt/tags/tag3770.xml" ContentType="application/vnd.openxmlformats-officedocument.presentationml.tags+xml"/>
  <Override PartName="/ppt/tags/tag3771.xml" ContentType="application/vnd.openxmlformats-officedocument.presentationml.tags+xml"/>
  <Override PartName="/ppt/tags/tag3772.xml" ContentType="application/vnd.openxmlformats-officedocument.presentationml.tags+xml"/>
  <Override PartName="/ppt/tags/tag3773.xml" ContentType="application/vnd.openxmlformats-officedocument.presentationml.tags+xml"/>
  <Override PartName="/ppt/tags/tag3774.xml" ContentType="application/vnd.openxmlformats-officedocument.presentationml.tags+xml"/>
  <Override PartName="/ppt/tags/tag3775.xml" ContentType="application/vnd.openxmlformats-officedocument.presentationml.tags+xml"/>
  <Override PartName="/ppt/tags/tag3776.xml" ContentType="application/vnd.openxmlformats-officedocument.presentationml.tags+xml"/>
  <Override PartName="/ppt/tags/tag3777.xml" ContentType="application/vnd.openxmlformats-officedocument.presentationml.tags+xml"/>
  <Override PartName="/ppt/tags/tag3778.xml" ContentType="application/vnd.openxmlformats-officedocument.presentationml.tags+xml"/>
  <Override PartName="/ppt/tags/tag3779.xml" ContentType="application/vnd.openxmlformats-officedocument.presentationml.tags+xml"/>
  <Override PartName="/ppt/tags/tag3780.xml" ContentType="application/vnd.openxmlformats-officedocument.presentationml.tags+xml"/>
  <Override PartName="/ppt/tags/tag3781.xml" ContentType="application/vnd.openxmlformats-officedocument.presentationml.tags+xml"/>
  <Override PartName="/ppt/tags/tag3782.xml" ContentType="application/vnd.openxmlformats-officedocument.presentationml.tags+xml"/>
  <Override PartName="/ppt/tags/tag3783.xml" ContentType="application/vnd.openxmlformats-officedocument.presentationml.tags+xml"/>
  <Override PartName="/ppt/notesSlides/notesSlide81.xml" ContentType="application/vnd.openxmlformats-officedocument.presentationml.notesSlide+xml"/>
  <Override PartName="/ppt/tags/tag3784.xml" ContentType="application/vnd.openxmlformats-officedocument.presentationml.tags+xml"/>
  <Override PartName="/ppt/tags/tag3785.xml" ContentType="application/vnd.openxmlformats-officedocument.presentationml.tags+xml"/>
  <Override PartName="/ppt/tags/tag3786.xml" ContentType="application/vnd.openxmlformats-officedocument.presentationml.tags+xml"/>
  <Override PartName="/ppt/tags/tag3787.xml" ContentType="application/vnd.openxmlformats-officedocument.presentationml.tags+xml"/>
  <Override PartName="/ppt/tags/tag3788.xml" ContentType="application/vnd.openxmlformats-officedocument.presentationml.tags+xml"/>
  <Override PartName="/ppt/tags/tag3789.xml" ContentType="application/vnd.openxmlformats-officedocument.presentationml.tags+xml"/>
  <Override PartName="/ppt/tags/tag3790.xml" ContentType="application/vnd.openxmlformats-officedocument.presentationml.tags+xml"/>
  <Override PartName="/ppt/tags/tag3791.xml" ContentType="application/vnd.openxmlformats-officedocument.presentationml.tags+xml"/>
  <Override PartName="/ppt/tags/tag3792.xml" ContentType="application/vnd.openxmlformats-officedocument.presentationml.tags+xml"/>
  <Override PartName="/ppt/tags/tag3793.xml" ContentType="application/vnd.openxmlformats-officedocument.presentationml.tags+xml"/>
  <Override PartName="/ppt/tags/tag3794.xml" ContentType="application/vnd.openxmlformats-officedocument.presentationml.tags+xml"/>
  <Override PartName="/ppt/tags/tag3795.xml" ContentType="application/vnd.openxmlformats-officedocument.presentationml.tags+xml"/>
  <Override PartName="/ppt/tags/tag3796.xml" ContentType="application/vnd.openxmlformats-officedocument.presentationml.tags+xml"/>
  <Override PartName="/ppt/tags/tag3797.xml" ContentType="application/vnd.openxmlformats-officedocument.presentationml.tags+xml"/>
  <Override PartName="/ppt/tags/tag3798.xml" ContentType="application/vnd.openxmlformats-officedocument.presentationml.tags+xml"/>
  <Override PartName="/ppt/tags/tag3799.xml" ContentType="application/vnd.openxmlformats-officedocument.presentationml.tags+xml"/>
  <Override PartName="/ppt/tags/tag3800.xml" ContentType="application/vnd.openxmlformats-officedocument.presentationml.tags+xml"/>
  <Override PartName="/ppt/tags/tag3801.xml" ContentType="application/vnd.openxmlformats-officedocument.presentationml.tags+xml"/>
  <Override PartName="/ppt/tags/tag3802.xml" ContentType="application/vnd.openxmlformats-officedocument.presentationml.tags+xml"/>
  <Override PartName="/ppt/tags/tag3803.xml" ContentType="application/vnd.openxmlformats-officedocument.presentationml.tags+xml"/>
  <Override PartName="/ppt/tags/tag3804.xml" ContentType="application/vnd.openxmlformats-officedocument.presentationml.tags+xml"/>
  <Override PartName="/ppt/tags/tag3805.xml" ContentType="application/vnd.openxmlformats-officedocument.presentationml.tags+xml"/>
  <Override PartName="/ppt/tags/tag3806.xml" ContentType="application/vnd.openxmlformats-officedocument.presentationml.tags+xml"/>
  <Override PartName="/ppt/tags/tag3807.xml" ContentType="application/vnd.openxmlformats-officedocument.presentationml.tags+xml"/>
  <Override PartName="/ppt/tags/tag3808.xml" ContentType="application/vnd.openxmlformats-officedocument.presentationml.tags+xml"/>
  <Override PartName="/ppt/tags/tag3809.xml" ContentType="application/vnd.openxmlformats-officedocument.presentationml.tags+xml"/>
  <Override PartName="/ppt/tags/tag3810.xml" ContentType="application/vnd.openxmlformats-officedocument.presentationml.tags+xml"/>
  <Override PartName="/ppt/tags/tag3811.xml" ContentType="application/vnd.openxmlformats-officedocument.presentationml.tags+xml"/>
  <Override PartName="/ppt/tags/tag3812.xml" ContentType="application/vnd.openxmlformats-officedocument.presentationml.tags+xml"/>
  <Override PartName="/ppt/tags/tag3813.xml" ContentType="application/vnd.openxmlformats-officedocument.presentationml.tags+xml"/>
  <Override PartName="/ppt/tags/tag3814.xml" ContentType="application/vnd.openxmlformats-officedocument.presentationml.tags+xml"/>
  <Override PartName="/ppt/tags/tag3815.xml" ContentType="application/vnd.openxmlformats-officedocument.presentationml.tags+xml"/>
  <Override PartName="/ppt/tags/tag3816.xml" ContentType="application/vnd.openxmlformats-officedocument.presentationml.tags+xml"/>
  <Override PartName="/ppt/tags/tag3817.xml" ContentType="application/vnd.openxmlformats-officedocument.presentationml.tags+xml"/>
  <Override PartName="/ppt/tags/tag3818.xml" ContentType="application/vnd.openxmlformats-officedocument.presentationml.tags+xml"/>
  <Override PartName="/ppt/tags/tag3819.xml" ContentType="application/vnd.openxmlformats-officedocument.presentationml.tags+xml"/>
  <Override PartName="/ppt/tags/tag3820.xml" ContentType="application/vnd.openxmlformats-officedocument.presentationml.tags+xml"/>
  <Override PartName="/ppt/tags/tag3821.xml" ContentType="application/vnd.openxmlformats-officedocument.presentationml.tags+xml"/>
  <Override PartName="/ppt/tags/tag3822.xml" ContentType="application/vnd.openxmlformats-officedocument.presentationml.tags+xml"/>
  <Override PartName="/ppt/tags/tag3823.xml" ContentType="application/vnd.openxmlformats-officedocument.presentationml.tags+xml"/>
  <Override PartName="/ppt/tags/tag3824.xml" ContentType="application/vnd.openxmlformats-officedocument.presentationml.tags+xml"/>
  <Override PartName="/ppt/tags/tag3825.xml" ContentType="application/vnd.openxmlformats-officedocument.presentationml.tags+xml"/>
  <Override PartName="/ppt/tags/tag3826.xml" ContentType="application/vnd.openxmlformats-officedocument.presentationml.tags+xml"/>
  <Override PartName="/ppt/tags/tag3827.xml" ContentType="application/vnd.openxmlformats-officedocument.presentationml.tags+xml"/>
  <Override PartName="/ppt/tags/tag3828.xml" ContentType="application/vnd.openxmlformats-officedocument.presentationml.tags+xml"/>
  <Override PartName="/ppt/tags/tag3829.xml" ContentType="application/vnd.openxmlformats-officedocument.presentationml.tags+xml"/>
  <Override PartName="/ppt/tags/tag3830.xml" ContentType="application/vnd.openxmlformats-officedocument.presentationml.tags+xml"/>
  <Override PartName="/ppt/tags/tag3831.xml" ContentType="application/vnd.openxmlformats-officedocument.presentationml.tags+xml"/>
  <Override PartName="/ppt/tags/tag3832.xml" ContentType="application/vnd.openxmlformats-officedocument.presentationml.tags+xml"/>
  <Override PartName="/ppt/notesSlides/notesSlide82.xml" ContentType="application/vnd.openxmlformats-officedocument.presentationml.notesSlide+xml"/>
  <Override PartName="/ppt/tags/tag3833.xml" ContentType="application/vnd.openxmlformats-officedocument.presentationml.tags+xml"/>
  <Override PartName="/ppt/tags/tag3834.xml" ContentType="application/vnd.openxmlformats-officedocument.presentationml.tags+xml"/>
  <Override PartName="/ppt/tags/tag3835.xml" ContentType="application/vnd.openxmlformats-officedocument.presentationml.tags+xml"/>
  <Override PartName="/ppt/tags/tag3836.xml" ContentType="application/vnd.openxmlformats-officedocument.presentationml.tags+xml"/>
  <Override PartName="/ppt/tags/tag3837.xml" ContentType="application/vnd.openxmlformats-officedocument.presentationml.tags+xml"/>
  <Override PartName="/ppt/tags/tag3838.xml" ContentType="application/vnd.openxmlformats-officedocument.presentationml.tags+xml"/>
  <Override PartName="/ppt/tags/tag3839.xml" ContentType="application/vnd.openxmlformats-officedocument.presentationml.tags+xml"/>
  <Override PartName="/ppt/tags/tag3840.xml" ContentType="application/vnd.openxmlformats-officedocument.presentationml.tags+xml"/>
  <Override PartName="/ppt/tags/tag3841.xml" ContentType="application/vnd.openxmlformats-officedocument.presentationml.tags+xml"/>
  <Override PartName="/ppt/tags/tag3842.xml" ContentType="application/vnd.openxmlformats-officedocument.presentationml.tags+xml"/>
  <Override PartName="/ppt/tags/tag3843.xml" ContentType="application/vnd.openxmlformats-officedocument.presentationml.tags+xml"/>
  <Override PartName="/ppt/tags/tag3844.xml" ContentType="application/vnd.openxmlformats-officedocument.presentationml.tags+xml"/>
  <Override PartName="/ppt/tags/tag3845.xml" ContentType="application/vnd.openxmlformats-officedocument.presentationml.tags+xml"/>
  <Override PartName="/ppt/tags/tag3846.xml" ContentType="application/vnd.openxmlformats-officedocument.presentationml.tags+xml"/>
  <Override PartName="/ppt/tags/tag3847.xml" ContentType="application/vnd.openxmlformats-officedocument.presentationml.tags+xml"/>
  <Override PartName="/ppt/tags/tag3848.xml" ContentType="application/vnd.openxmlformats-officedocument.presentationml.tags+xml"/>
  <Override PartName="/ppt/tags/tag3849.xml" ContentType="application/vnd.openxmlformats-officedocument.presentationml.tags+xml"/>
  <Override PartName="/ppt/tags/tag3850.xml" ContentType="application/vnd.openxmlformats-officedocument.presentationml.tags+xml"/>
  <Override PartName="/ppt/tags/tag3851.xml" ContentType="application/vnd.openxmlformats-officedocument.presentationml.tags+xml"/>
  <Override PartName="/ppt/tags/tag3852.xml" ContentType="application/vnd.openxmlformats-officedocument.presentationml.tags+xml"/>
  <Override PartName="/ppt/tags/tag3853.xml" ContentType="application/vnd.openxmlformats-officedocument.presentationml.tags+xml"/>
  <Override PartName="/ppt/tags/tag3854.xml" ContentType="application/vnd.openxmlformats-officedocument.presentationml.tags+xml"/>
  <Override PartName="/ppt/tags/tag3855.xml" ContentType="application/vnd.openxmlformats-officedocument.presentationml.tags+xml"/>
  <Override PartName="/ppt/tags/tag3856.xml" ContentType="application/vnd.openxmlformats-officedocument.presentationml.tags+xml"/>
  <Override PartName="/ppt/tags/tag3857.xml" ContentType="application/vnd.openxmlformats-officedocument.presentationml.tags+xml"/>
  <Override PartName="/ppt/tags/tag3858.xml" ContentType="application/vnd.openxmlformats-officedocument.presentationml.tags+xml"/>
  <Override PartName="/ppt/tags/tag3859.xml" ContentType="application/vnd.openxmlformats-officedocument.presentationml.tags+xml"/>
  <Override PartName="/ppt/tags/tag3860.xml" ContentType="application/vnd.openxmlformats-officedocument.presentationml.tags+xml"/>
  <Override PartName="/ppt/tags/tag3861.xml" ContentType="application/vnd.openxmlformats-officedocument.presentationml.tags+xml"/>
  <Override PartName="/ppt/tags/tag3862.xml" ContentType="application/vnd.openxmlformats-officedocument.presentationml.tags+xml"/>
  <Override PartName="/ppt/tags/tag3863.xml" ContentType="application/vnd.openxmlformats-officedocument.presentationml.tags+xml"/>
  <Override PartName="/ppt/tags/tag3864.xml" ContentType="application/vnd.openxmlformats-officedocument.presentationml.tags+xml"/>
  <Override PartName="/ppt/tags/tag3865.xml" ContentType="application/vnd.openxmlformats-officedocument.presentationml.tags+xml"/>
  <Override PartName="/ppt/tags/tag3866.xml" ContentType="application/vnd.openxmlformats-officedocument.presentationml.tags+xml"/>
  <Override PartName="/ppt/tags/tag3867.xml" ContentType="application/vnd.openxmlformats-officedocument.presentationml.tags+xml"/>
  <Override PartName="/ppt/tags/tag3868.xml" ContentType="application/vnd.openxmlformats-officedocument.presentationml.tags+xml"/>
  <Override PartName="/ppt/tags/tag3869.xml" ContentType="application/vnd.openxmlformats-officedocument.presentationml.tags+xml"/>
  <Override PartName="/ppt/tags/tag3870.xml" ContentType="application/vnd.openxmlformats-officedocument.presentationml.tags+xml"/>
  <Override PartName="/ppt/tags/tag3871.xml" ContentType="application/vnd.openxmlformats-officedocument.presentationml.tags+xml"/>
  <Override PartName="/ppt/tags/tag3872.xml" ContentType="application/vnd.openxmlformats-officedocument.presentationml.tags+xml"/>
  <Override PartName="/ppt/tags/tag3873.xml" ContentType="application/vnd.openxmlformats-officedocument.presentationml.tags+xml"/>
  <Override PartName="/ppt/tags/tag3874.xml" ContentType="application/vnd.openxmlformats-officedocument.presentationml.tags+xml"/>
  <Override PartName="/ppt/tags/tag3875.xml" ContentType="application/vnd.openxmlformats-officedocument.presentationml.tags+xml"/>
  <Override PartName="/ppt/tags/tag3876.xml" ContentType="application/vnd.openxmlformats-officedocument.presentationml.tags+xml"/>
  <Override PartName="/ppt/tags/tag3877.xml" ContentType="application/vnd.openxmlformats-officedocument.presentationml.tags+xml"/>
  <Override PartName="/ppt/tags/tag3878.xml" ContentType="application/vnd.openxmlformats-officedocument.presentationml.tags+xml"/>
  <Override PartName="/ppt/tags/tag3879.xml" ContentType="application/vnd.openxmlformats-officedocument.presentationml.tags+xml"/>
  <Override PartName="/ppt/tags/tag3880.xml" ContentType="application/vnd.openxmlformats-officedocument.presentationml.tags+xml"/>
  <Override PartName="/ppt/tags/tag3881.xml" ContentType="application/vnd.openxmlformats-officedocument.presentationml.tags+xml"/>
  <Override PartName="/ppt/notesSlides/notesSlide83.xml" ContentType="application/vnd.openxmlformats-officedocument.presentationml.notesSlide+xml"/>
  <Override PartName="/ppt/tags/tag3882.xml" ContentType="application/vnd.openxmlformats-officedocument.presentationml.tags+xml"/>
  <Override PartName="/ppt/tags/tag3883.xml" ContentType="application/vnd.openxmlformats-officedocument.presentationml.tags+xml"/>
  <Override PartName="/ppt/tags/tag3884.xml" ContentType="application/vnd.openxmlformats-officedocument.presentationml.tags+xml"/>
  <Override PartName="/ppt/tags/tag3885.xml" ContentType="application/vnd.openxmlformats-officedocument.presentationml.tags+xml"/>
  <Override PartName="/ppt/tags/tag3886.xml" ContentType="application/vnd.openxmlformats-officedocument.presentationml.tags+xml"/>
  <Override PartName="/ppt/tags/tag3887.xml" ContentType="application/vnd.openxmlformats-officedocument.presentationml.tags+xml"/>
  <Override PartName="/ppt/tags/tag3888.xml" ContentType="application/vnd.openxmlformats-officedocument.presentationml.tags+xml"/>
  <Override PartName="/ppt/tags/tag3889.xml" ContentType="application/vnd.openxmlformats-officedocument.presentationml.tags+xml"/>
  <Override PartName="/ppt/tags/tag3890.xml" ContentType="application/vnd.openxmlformats-officedocument.presentationml.tags+xml"/>
  <Override PartName="/ppt/tags/tag3891.xml" ContentType="application/vnd.openxmlformats-officedocument.presentationml.tags+xml"/>
  <Override PartName="/ppt/tags/tag3892.xml" ContentType="application/vnd.openxmlformats-officedocument.presentationml.tags+xml"/>
  <Override PartName="/ppt/tags/tag3893.xml" ContentType="application/vnd.openxmlformats-officedocument.presentationml.tags+xml"/>
  <Override PartName="/ppt/tags/tag3894.xml" ContentType="application/vnd.openxmlformats-officedocument.presentationml.tags+xml"/>
  <Override PartName="/ppt/tags/tag3895.xml" ContentType="application/vnd.openxmlformats-officedocument.presentationml.tags+xml"/>
  <Override PartName="/ppt/tags/tag3896.xml" ContentType="application/vnd.openxmlformats-officedocument.presentationml.tags+xml"/>
  <Override PartName="/ppt/tags/tag3897.xml" ContentType="application/vnd.openxmlformats-officedocument.presentationml.tags+xml"/>
  <Override PartName="/ppt/tags/tag3898.xml" ContentType="application/vnd.openxmlformats-officedocument.presentationml.tags+xml"/>
  <Override PartName="/ppt/tags/tag3899.xml" ContentType="application/vnd.openxmlformats-officedocument.presentationml.tags+xml"/>
  <Override PartName="/ppt/tags/tag3900.xml" ContentType="application/vnd.openxmlformats-officedocument.presentationml.tags+xml"/>
  <Override PartName="/ppt/tags/tag3901.xml" ContentType="application/vnd.openxmlformats-officedocument.presentationml.tags+xml"/>
  <Override PartName="/ppt/tags/tag3902.xml" ContentType="application/vnd.openxmlformats-officedocument.presentationml.tags+xml"/>
  <Override PartName="/ppt/tags/tag3903.xml" ContentType="application/vnd.openxmlformats-officedocument.presentationml.tags+xml"/>
  <Override PartName="/ppt/tags/tag3904.xml" ContentType="application/vnd.openxmlformats-officedocument.presentationml.tags+xml"/>
  <Override PartName="/ppt/tags/tag3905.xml" ContentType="application/vnd.openxmlformats-officedocument.presentationml.tags+xml"/>
  <Override PartName="/ppt/tags/tag3906.xml" ContentType="application/vnd.openxmlformats-officedocument.presentationml.tags+xml"/>
  <Override PartName="/ppt/tags/tag3907.xml" ContentType="application/vnd.openxmlformats-officedocument.presentationml.tags+xml"/>
  <Override PartName="/ppt/tags/tag3908.xml" ContentType="application/vnd.openxmlformats-officedocument.presentationml.tags+xml"/>
  <Override PartName="/ppt/tags/tag3909.xml" ContentType="application/vnd.openxmlformats-officedocument.presentationml.tags+xml"/>
  <Override PartName="/ppt/tags/tag3910.xml" ContentType="application/vnd.openxmlformats-officedocument.presentationml.tags+xml"/>
  <Override PartName="/ppt/tags/tag3911.xml" ContentType="application/vnd.openxmlformats-officedocument.presentationml.tags+xml"/>
  <Override PartName="/ppt/tags/tag3912.xml" ContentType="application/vnd.openxmlformats-officedocument.presentationml.tags+xml"/>
  <Override PartName="/ppt/tags/tag3913.xml" ContentType="application/vnd.openxmlformats-officedocument.presentationml.tags+xml"/>
  <Override PartName="/ppt/tags/tag3914.xml" ContentType="application/vnd.openxmlformats-officedocument.presentationml.tags+xml"/>
  <Override PartName="/ppt/tags/tag3915.xml" ContentType="application/vnd.openxmlformats-officedocument.presentationml.tags+xml"/>
  <Override PartName="/ppt/tags/tag3916.xml" ContentType="application/vnd.openxmlformats-officedocument.presentationml.tags+xml"/>
  <Override PartName="/ppt/tags/tag3917.xml" ContentType="application/vnd.openxmlformats-officedocument.presentationml.tags+xml"/>
  <Override PartName="/ppt/tags/tag3918.xml" ContentType="application/vnd.openxmlformats-officedocument.presentationml.tags+xml"/>
  <Override PartName="/ppt/tags/tag3919.xml" ContentType="application/vnd.openxmlformats-officedocument.presentationml.tags+xml"/>
  <Override PartName="/ppt/tags/tag3920.xml" ContentType="application/vnd.openxmlformats-officedocument.presentationml.tags+xml"/>
  <Override PartName="/ppt/tags/tag3921.xml" ContentType="application/vnd.openxmlformats-officedocument.presentationml.tags+xml"/>
  <Override PartName="/ppt/tags/tag3922.xml" ContentType="application/vnd.openxmlformats-officedocument.presentationml.tags+xml"/>
  <Override PartName="/ppt/tags/tag3923.xml" ContentType="application/vnd.openxmlformats-officedocument.presentationml.tags+xml"/>
  <Override PartName="/ppt/tags/tag3924.xml" ContentType="application/vnd.openxmlformats-officedocument.presentationml.tags+xml"/>
  <Override PartName="/ppt/tags/tag3925.xml" ContentType="application/vnd.openxmlformats-officedocument.presentationml.tags+xml"/>
  <Override PartName="/ppt/tags/tag3926.xml" ContentType="application/vnd.openxmlformats-officedocument.presentationml.tags+xml"/>
  <Override PartName="/ppt/tags/tag3927.xml" ContentType="application/vnd.openxmlformats-officedocument.presentationml.tags+xml"/>
  <Override PartName="/ppt/tags/tag3928.xml" ContentType="application/vnd.openxmlformats-officedocument.presentationml.tags+xml"/>
  <Override PartName="/ppt/tags/tag3929.xml" ContentType="application/vnd.openxmlformats-officedocument.presentationml.tags+xml"/>
  <Override PartName="/ppt/notesSlides/notesSlide84.xml" ContentType="application/vnd.openxmlformats-officedocument.presentationml.notesSlide+xml"/>
  <Override PartName="/ppt/tags/tag3930.xml" ContentType="application/vnd.openxmlformats-officedocument.presentationml.tags+xml"/>
  <Override PartName="/ppt/tags/tag3931.xml" ContentType="application/vnd.openxmlformats-officedocument.presentationml.tags+xml"/>
  <Override PartName="/ppt/tags/tag3932.xml" ContentType="application/vnd.openxmlformats-officedocument.presentationml.tags+xml"/>
  <Override PartName="/ppt/tags/tag3933.xml" ContentType="application/vnd.openxmlformats-officedocument.presentationml.tags+xml"/>
  <Override PartName="/ppt/tags/tag3934.xml" ContentType="application/vnd.openxmlformats-officedocument.presentationml.tags+xml"/>
  <Override PartName="/ppt/tags/tag3935.xml" ContentType="application/vnd.openxmlformats-officedocument.presentationml.tags+xml"/>
  <Override PartName="/ppt/tags/tag3936.xml" ContentType="application/vnd.openxmlformats-officedocument.presentationml.tags+xml"/>
  <Override PartName="/ppt/tags/tag3937.xml" ContentType="application/vnd.openxmlformats-officedocument.presentationml.tags+xml"/>
  <Override PartName="/ppt/tags/tag3938.xml" ContentType="application/vnd.openxmlformats-officedocument.presentationml.tags+xml"/>
  <Override PartName="/ppt/tags/tag3939.xml" ContentType="application/vnd.openxmlformats-officedocument.presentationml.tags+xml"/>
  <Override PartName="/ppt/tags/tag3940.xml" ContentType="application/vnd.openxmlformats-officedocument.presentationml.tags+xml"/>
  <Override PartName="/ppt/tags/tag3941.xml" ContentType="application/vnd.openxmlformats-officedocument.presentationml.tags+xml"/>
  <Override PartName="/ppt/tags/tag3942.xml" ContentType="application/vnd.openxmlformats-officedocument.presentationml.tags+xml"/>
  <Override PartName="/ppt/tags/tag3943.xml" ContentType="application/vnd.openxmlformats-officedocument.presentationml.tags+xml"/>
  <Override PartName="/ppt/tags/tag3944.xml" ContentType="application/vnd.openxmlformats-officedocument.presentationml.tags+xml"/>
  <Override PartName="/ppt/tags/tag3945.xml" ContentType="application/vnd.openxmlformats-officedocument.presentationml.tags+xml"/>
  <Override PartName="/ppt/tags/tag3946.xml" ContentType="application/vnd.openxmlformats-officedocument.presentationml.tags+xml"/>
  <Override PartName="/ppt/tags/tag3947.xml" ContentType="application/vnd.openxmlformats-officedocument.presentationml.tags+xml"/>
  <Override PartName="/ppt/tags/tag3948.xml" ContentType="application/vnd.openxmlformats-officedocument.presentationml.tags+xml"/>
  <Override PartName="/ppt/tags/tag3949.xml" ContentType="application/vnd.openxmlformats-officedocument.presentationml.tags+xml"/>
  <Override PartName="/ppt/tags/tag3950.xml" ContentType="application/vnd.openxmlformats-officedocument.presentationml.tags+xml"/>
  <Override PartName="/ppt/tags/tag3951.xml" ContentType="application/vnd.openxmlformats-officedocument.presentationml.tags+xml"/>
  <Override PartName="/ppt/tags/tag3952.xml" ContentType="application/vnd.openxmlformats-officedocument.presentationml.tags+xml"/>
  <Override PartName="/ppt/tags/tag3953.xml" ContentType="application/vnd.openxmlformats-officedocument.presentationml.tags+xml"/>
  <Override PartName="/ppt/tags/tag3954.xml" ContentType="application/vnd.openxmlformats-officedocument.presentationml.tags+xml"/>
  <Override PartName="/ppt/tags/tag3955.xml" ContentType="application/vnd.openxmlformats-officedocument.presentationml.tags+xml"/>
  <Override PartName="/ppt/tags/tag3956.xml" ContentType="application/vnd.openxmlformats-officedocument.presentationml.tags+xml"/>
  <Override PartName="/ppt/tags/tag3957.xml" ContentType="application/vnd.openxmlformats-officedocument.presentationml.tags+xml"/>
  <Override PartName="/ppt/tags/tag3958.xml" ContentType="application/vnd.openxmlformats-officedocument.presentationml.tags+xml"/>
  <Override PartName="/ppt/tags/tag3959.xml" ContentType="application/vnd.openxmlformats-officedocument.presentationml.tags+xml"/>
  <Override PartName="/ppt/tags/tag3960.xml" ContentType="application/vnd.openxmlformats-officedocument.presentationml.tags+xml"/>
  <Override PartName="/ppt/tags/tag3961.xml" ContentType="application/vnd.openxmlformats-officedocument.presentationml.tags+xml"/>
  <Override PartName="/ppt/tags/tag3962.xml" ContentType="application/vnd.openxmlformats-officedocument.presentationml.tags+xml"/>
  <Override PartName="/ppt/tags/tag3963.xml" ContentType="application/vnd.openxmlformats-officedocument.presentationml.tags+xml"/>
  <Override PartName="/ppt/tags/tag3964.xml" ContentType="application/vnd.openxmlformats-officedocument.presentationml.tags+xml"/>
  <Override PartName="/ppt/tags/tag3965.xml" ContentType="application/vnd.openxmlformats-officedocument.presentationml.tags+xml"/>
  <Override PartName="/ppt/tags/tag3966.xml" ContentType="application/vnd.openxmlformats-officedocument.presentationml.tags+xml"/>
  <Override PartName="/ppt/tags/tag3967.xml" ContentType="application/vnd.openxmlformats-officedocument.presentationml.tags+xml"/>
  <Override PartName="/ppt/tags/tag3968.xml" ContentType="application/vnd.openxmlformats-officedocument.presentationml.tags+xml"/>
  <Override PartName="/ppt/tags/tag3969.xml" ContentType="application/vnd.openxmlformats-officedocument.presentationml.tags+xml"/>
  <Override PartName="/ppt/tags/tag3970.xml" ContentType="application/vnd.openxmlformats-officedocument.presentationml.tags+xml"/>
  <Override PartName="/ppt/tags/tag3971.xml" ContentType="application/vnd.openxmlformats-officedocument.presentationml.tags+xml"/>
  <Override PartName="/ppt/tags/tag3972.xml" ContentType="application/vnd.openxmlformats-officedocument.presentationml.tags+xml"/>
  <Override PartName="/ppt/tags/tag3973.xml" ContentType="application/vnd.openxmlformats-officedocument.presentationml.tags+xml"/>
  <Override PartName="/ppt/tags/tag3974.xml" ContentType="application/vnd.openxmlformats-officedocument.presentationml.tags+xml"/>
  <Override PartName="/ppt/tags/tag3975.xml" ContentType="application/vnd.openxmlformats-officedocument.presentationml.tags+xml"/>
  <Override PartName="/ppt/tags/tag3976.xml" ContentType="application/vnd.openxmlformats-officedocument.presentationml.tags+xml"/>
  <Override PartName="/ppt/tags/tag3977.xml" ContentType="application/vnd.openxmlformats-officedocument.presentationml.tags+xml"/>
  <Override PartName="/ppt/notesSlides/notesSlide85.xml" ContentType="application/vnd.openxmlformats-officedocument.presentationml.notesSlide+xml"/>
  <Override PartName="/ppt/tags/tag3978.xml" ContentType="application/vnd.openxmlformats-officedocument.presentationml.tags+xml"/>
  <Override PartName="/ppt/tags/tag3979.xml" ContentType="application/vnd.openxmlformats-officedocument.presentationml.tags+xml"/>
  <Override PartName="/ppt/tags/tag3980.xml" ContentType="application/vnd.openxmlformats-officedocument.presentationml.tags+xml"/>
  <Override PartName="/ppt/tags/tag3981.xml" ContentType="application/vnd.openxmlformats-officedocument.presentationml.tags+xml"/>
  <Override PartName="/ppt/tags/tag3982.xml" ContentType="application/vnd.openxmlformats-officedocument.presentationml.tags+xml"/>
  <Override PartName="/ppt/tags/tag3983.xml" ContentType="application/vnd.openxmlformats-officedocument.presentationml.tags+xml"/>
  <Override PartName="/ppt/tags/tag3984.xml" ContentType="application/vnd.openxmlformats-officedocument.presentationml.tags+xml"/>
  <Override PartName="/ppt/tags/tag3985.xml" ContentType="application/vnd.openxmlformats-officedocument.presentationml.tags+xml"/>
  <Override PartName="/ppt/tags/tag3986.xml" ContentType="application/vnd.openxmlformats-officedocument.presentationml.tags+xml"/>
  <Override PartName="/ppt/tags/tag3987.xml" ContentType="application/vnd.openxmlformats-officedocument.presentationml.tags+xml"/>
  <Override PartName="/ppt/tags/tag3988.xml" ContentType="application/vnd.openxmlformats-officedocument.presentationml.tags+xml"/>
  <Override PartName="/ppt/tags/tag3989.xml" ContentType="application/vnd.openxmlformats-officedocument.presentationml.tags+xml"/>
  <Override PartName="/ppt/tags/tag3990.xml" ContentType="application/vnd.openxmlformats-officedocument.presentationml.tags+xml"/>
  <Override PartName="/ppt/tags/tag3991.xml" ContentType="application/vnd.openxmlformats-officedocument.presentationml.tags+xml"/>
  <Override PartName="/ppt/tags/tag3992.xml" ContentType="application/vnd.openxmlformats-officedocument.presentationml.tags+xml"/>
  <Override PartName="/ppt/tags/tag3993.xml" ContentType="application/vnd.openxmlformats-officedocument.presentationml.tags+xml"/>
  <Override PartName="/ppt/tags/tag3994.xml" ContentType="application/vnd.openxmlformats-officedocument.presentationml.tags+xml"/>
  <Override PartName="/ppt/tags/tag3995.xml" ContentType="application/vnd.openxmlformats-officedocument.presentationml.tags+xml"/>
  <Override PartName="/ppt/tags/tag3996.xml" ContentType="application/vnd.openxmlformats-officedocument.presentationml.tags+xml"/>
  <Override PartName="/ppt/tags/tag3997.xml" ContentType="application/vnd.openxmlformats-officedocument.presentationml.tags+xml"/>
  <Override PartName="/ppt/tags/tag3998.xml" ContentType="application/vnd.openxmlformats-officedocument.presentationml.tags+xml"/>
  <Override PartName="/ppt/tags/tag3999.xml" ContentType="application/vnd.openxmlformats-officedocument.presentationml.tags+xml"/>
  <Override PartName="/ppt/tags/tag4000.xml" ContentType="application/vnd.openxmlformats-officedocument.presentationml.tags+xml"/>
  <Override PartName="/ppt/tags/tag4001.xml" ContentType="application/vnd.openxmlformats-officedocument.presentationml.tags+xml"/>
  <Override PartName="/ppt/tags/tag4002.xml" ContentType="application/vnd.openxmlformats-officedocument.presentationml.tags+xml"/>
  <Override PartName="/ppt/tags/tag4003.xml" ContentType="application/vnd.openxmlformats-officedocument.presentationml.tags+xml"/>
  <Override PartName="/ppt/tags/tag4004.xml" ContentType="application/vnd.openxmlformats-officedocument.presentationml.tags+xml"/>
  <Override PartName="/ppt/tags/tag4005.xml" ContentType="application/vnd.openxmlformats-officedocument.presentationml.tags+xml"/>
  <Override PartName="/ppt/tags/tag4006.xml" ContentType="application/vnd.openxmlformats-officedocument.presentationml.tags+xml"/>
  <Override PartName="/ppt/tags/tag4007.xml" ContentType="application/vnd.openxmlformats-officedocument.presentationml.tags+xml"/>
  <Override PartName="/ppt/tags/tag4008.xml" ContentType="application/vnd.openxmlformats-officedocument.presentationml.tags+xml"/>
  <Override PartName="/ppt/tags/tag4009.xml" ContentType="application/vnd.openxmlformats-officedocument.presentationml.tags+xml"/>
  <Override PartName="/ppt/tags/tag4010.xml" ContentType="application/vnd.openxmlformats-officedocument.presentationml.tags+xml"/>
  <Override PartName="/ppt/tags/tag4011.xml" ContentType="application/vnd.openxmlformats-officedocument.presentationml.tags+xml"/>
  <Override PartName="/ppt/tags/tag4012.xml" ContentType="application/vnd.openxmlformats-officedocument.presentationml.tags+xml"/>
  <Override PartName="/ppt/tags/tag4013.xml" ContentType="application/vnd.openxmlformats-officedocument.presentationml.tags+xml"/>
  <Override PartName="/ppt/tags/tag4014.xml" ContentType="application/vnd.openxmlformats-officedocument.presentationml.tags+xml"/>
  <Override PartName="/ppt/tags/tag4015.xml" ContentType="application/vnd.openxmlformats-officedocument.presentationml.tags+xml"/>
  <Override PartName="/ppt/tags/tag4016.xml" ContentType="application/vnd.openxmlformats-officedocument.presentationml.tags+xml"/>
  <Override PartName="/ppt/tags/tag4017.xml" ContentType="application/vnd.openxmlformats-officedocument.presentationml.tags+xml"/>
  <Override PartName="/ppt/tags/tag4018.xml" ContentType="application/vnd.openxmlformats-officedocument.presentationml.tags+xml"/>
  <Override PartName="/ppt/tags/tag4019.xml" ContentType="application/vnd.openxmlformats-officedocument.presentationml.tags+xml"/>
  <Override PartName="/ppt/tags/tag4020.xml" ContentType="application/vnd.openxmlformats-officedocument.presentationml.tags+xml"/>
  <Override PartName="/ppt/tags/tag4021.xml" ContentType="application/vnd.openxmlformats-officedocument.presentationml.tags+xml"/>
  <Override PartName="/ppt/tags/tag4022.xml" ContentType="application/vnd.openxmlformats-officedocument.presentationml.tags+xml"/>
  <Override PartName="/ppt/tags/tag4023.xml" ContentType="application/vnd.openxmlformats-officedocument.presentationml.tags+xml"/>
  <Override PartName="/ppt/tags/tag4024.xml" ContentType="application/vnd.openxmlformats-officedocument.presentationml.tags+xml"/>
  <Override PartName="/ppt/tags/tag4025.xml" ContentType="application/vnd.openxmlformats-officedocument.presentationml.tags+xml"/>
  <Override PartName="/ppt/tags/tag4026.xml" ContentType="application/vnd.openxmlformats-officedocument.presentationml.tags+xml"/>
  <Override PartName="/ppt/notesSlides/notesSlide86.xml" ContentType="application/vnd.openxmlformats-officedocument.presentationml.notesSlide+xml"/>
  <Override PartName="/ppt/tags/tag4027.xml" ContentType="application/vnd.openxmlformats-officedocument.presentationml.tags+xml"/>
  <Override PartName="/ppt/tags/tag4028.xml" ContentType="application/vnd.openxmlformats-officedocument.presentationml.tags+xml"/>
  <Override PartName="/ppt/tags/tag4029.xml" ContentType="application/vnd.openxmlformats-officedocument.presentationml.tags+xml"/>
  <Override PartName="/ppt/tags/tag4030.xml" ContentType="application/vnd.openxmlformats-officedocument.presentationml.tags+xml"/>
  <Override PartName="/ppt/tags/tag4031.xml" ContentType="application/vnd.openxmlformats-officedocument.presentationml.tags+xml"/>
  <Override PartName="/ppt/tags/tag4032.xml" ContentType="application/vnd.openxmlformats-officedocument.presentationml.tags+xml"/>
  <Override PartName="/ppt/tags/tag4033.xml" ContentType="application/vnd.openxmlformats-officedocument.presentationml.tags+xml"/>
  <Override PartName="/ppt/tags/tag4034.xml" ContentType="application/vnd.openxmlformats-officedocument.presentationml.tags+xml"/>
  <Override PartName="/ppt/tags/tag4035.xml" ContentType="application/vnd.openxmlformats-officedocument.presentationml.tags+xml"/>
  <Override PartName="/ppt/tags/tag4036.xml" ContentType="application/vnd.openxmlformats-officedocument.presentationml.tags+xml"/>
  <Override PartName="/ppt/tags/tag4037.xml" ContentType="application/vnd.openxmlformats-officedocument.presentationml.tags+xml"/>
  <Override PartName="/ppt/tags/tag4038.xml" ContentType="application/vnd.openxmlformats-officedocument.presentationml.tags+xml"/>
  <Override PartName="/ppt/tags/tag4039.xml" ContentType="application/vnd.openxmlformats-officedocument.presentationml.tags+xml"/>
  <Override PartName="/ppt/tags/tag4040.xml" ContentType="application/vnd.openxmlformats-officedocument.presentationml.tags+xml"/>
  <Override PartName="/ppt/tags/tag4041.xml" ContentType="application/vnd.openxmlformats-officedocument.presentationml.tags+xml"/>
  <Override PartName="/ppt/tags/tag4042.xml" ContentType="application/vnd.openxmlformats-officedocument.presentationml.tags+xml"/>
  <Override PartName="/ppt/tags/tag4043.xml" ContentType="application/vnd.openxmlformats-officedocument.presentationml.tags+xml"/>
  <Override PartName="/ppt/tags/tag4044.xml" ContentType="application/vnd.openxmlformats-officedocument.presentationml.tags+xml"/>
  <Override PartName="/ppt/tags/tag4045.xml" ContentType="application/vnd.openxmlformats-officedocument.presentationml.tags+xml"/>
  <Override PartName="/ppt/tags/tag4046.xml" ContentType="application/vnd.openxmlformats-officedocument.presentationml.tags+xml"/>
  <Override PartName="/ppt/tags/tag4047.xml" ContentType="application/vnd.openxmlformats-officedocument.presentationml.tags+xml"/>
  <Override PartName="/ppt/tags/tag4048.xml" ContentType="application/vnd.openxmlformats-officedocument.presentationml.tags+xml"/>
  <Override PartName="/ppt/tags/tag4049.xml" ContentType="application/vnd.openxmlformats-officedocument.presentationml.tags+xml"/>
  <Override PartName="/ppt/tags/tag4050.xml" ContentType="application/vnd.openxmlformats-officedocument.presentationml.tags+xml"/>
  <Override PartName="/ppt/tags/tag4051.xml" ContentType="application/vnd.openxmlformats-officedocument.presentationml.tags+xml"/>
  <Override PartName="/ppt/tags/tag4052.xml" ContentType="application/vnd.openxmlformats-officedocument.presentationml.tags+xml"/>
  <Override PartName="/ppt/tags/tag4053.xml" ContentType="application/vnd.openxmlformats-officedocument.presentationml.tags+xml"/>
  <Override PartName="/ppt/tags/tag4054.xml" ContentType="application/vnd.openxmlformats-officedocument.presentationml.tags+xml"/>
  <Override PartName="/ppt/tags/tag4055.xml" ContentType="application/vnd.openxmlformats-officedocument.presentationml.tags+xml"/>
  <Override PartName="/ppt/tags/tag4056.xml" ContentType="application/vnd.openxmlformats-officedocument.presentationml.tags+xml"/>
  <Override PartName="/ppt/tags/tag4057.xml" ContentType="application/vnd.openxmlformats-officedocument.presentationml.tags+xml"/>
  <Override PartName="/ppt/tags/tag4058.xml" ContentType="application/vnd.openxmlformats-officedocument.presentationml.tags+xml"/>
  <Override PartName="/ppt/tags/tag4059.xml" ContentType="application/vnd.openxmlformats-officedocument.presentationml.tags+xml"/>
  <Override PartName="/ppt/tags/tag4060.xml" ContentType="application/vnd.openxmlformats-officedocument.presentationml.tags+xml"/>
  <Override PartName="/ppt/tags/tag4061.xml" ContentType="application/vnd.openxmlformats-officedocument.presentationml.tags+xml"/>
  <Override PartName="/ppt/tags/tag4062.xml" ContentType="application/vnd.openxmlformats-officedocument.presentationml.tags+xml"/>
  <Override PartName="/ppt/tags/tag4063.xml" ContentType="application/vnd.openxmlformats-officedocument.presentationml.tags+xml"/>
  <Override PartName="/ppt/tags/tag4064.xml" ContentType="application/vnd.openxmlformats-officedocument.presentationml.tags+xml"/>
  <Override PartName="/ppt/tags/tag4065.xml" ContentType="application/vnd.openxmlformats-officedocument.presentationml.tags+xml"/>
  <Override PartName="/ppt/tags/tag4066.xml" ContentType="application/vnd.openxmlformats-officedocument.presentationml.tags+xml"/>
  <Override PartName="/ppt/tags/tag4067.xml" ContentType="application/vnd.openxmlformats-officedocument.presentationml.tags+xml"/>
  <Override PartName="/ppt/tags/tag4068.xml" ContentType="application/vnd.openxmlformats-officedocument.presentationml.tags+xml"/>
  <Override PartName="/ppt/tags/tag4069.xml" ContentType="application/vnd.openxmlformats-officedocument.presentationml.tags+xml"/>
  <Override PartName="/ppt/tags/tag4070.xml" ContentType="application/vnd.openxmlformats-officedocument.presentationml.tags+xml"/>
  <Override PartName="/ppt/tags/tag4071.xml" ContentType="application/vnd.openxmlformats-officedocument.presentationml.tags+xml"/>
  <Override PartName="/ppt/tags/tag4072.xml" ContentType="application/vnd.openxmlformats-officedocument.presentationml.tags+xml"/>
  <Override PartName="/ppt/tags/tag4073.xml" ContentType="application/vnd.openxmlformats-officedocument.presentationml.tags+xml"/>
  <Override PartName="/ppt/tags/tag4074.xml" ContentType="application/vnd.openxmlformats-officedocument.presentationml.tags+xml"/>
  <Override PartName="/ppt/notesSlides/notesSlide87.xml" ContentType="application/vnd.openxmlformats-officedocument.presentationml.notesSlide+xml"/>
  <Override PartName="/ppt/tags/tag4075.xml" ContentType="application/vnd.openxmlformats-officedocument.presentationml.tags+xml"/>
  <Override PartName="/ppt/tags/tag4076.xml" ContentType="application/vnd.openxmlformats-officedocument.presentationml.tags+xml"/>
  <Override PartName="/ppt/tags/tag4077.xml" ContentType="application/vnd.openxmlformats-officedocument.presentationml.tags+xml"/>
  <Override PartName="/ppt/tags/tag4078.xml" ContentType="application/vnd.openxmlformats-officedocument.presentationml.tags+xml"/>
  <Override PartName="/ppt/tags/tag4079.xml" ContentType="application/vnd.openxmlformats-officedocument.presentationml.tags+xml"/>
  <Override PartName="/ppt/tags/tag4080.xml" ContentType="application/vnd.openxmlformats-officedocument.presentationml.tags+xml"/>
  <Override PartName="/ppt/tags/tag4081.xml" ContentType="application/vnd.openxmlformats-officedocument.presentationml.tags+xml"/>
  <Override PartName="/ppt/tags/tag4082.xml" ContentType="application/vnd.openxmlformats-officedocument.presentationml.tags+xml"/>
  <Override PartName="/ppt/tags/tag4083.xml" ContentType="application/vnd.openxmlformats-officedocument.presentationml.tags+xml"/>
  <Override PartName="/ppt/tags/tag4084.xml" ContentType="application/vnd.openxmlformats-officedocument.presentationml.tags+xml"/>
  <Override PartName="/ppt/tags/tag4085.xml" ContentType="application/vnd.openxmlformats-officedocument.presentationml.tags+xml"/>
  <Override PartName="/ppt/tags/tag4086.xml" ContentType="application/vnd.openxmlformats-officedocument.presentationml.tags+xml"/>
  <Override PartName="/ppt/tags/tag4087.xml" ContentType="application/vnd.openxmlformats-officedocument.presentationml.tags+xml"/>
  <Override PartName="/ppt/tags/tag4088.xml" ContentType="application/vnd.openxmlformats-officedocument.presentationml.tags+xml"/>
  <Override PartName="/ppt/tags/tag4089.xml" ContentType="application/vnd.openxmlformats-officedocument.presentationml.tags+xml"/>
  <Override PartName="/ppt/tags/tag4090.xml" ContentType="application/vnd.openxmlformats-officedocument.presentationml.tags+xml"/>
  <Override PartName="/ppt/tags/tag4091.xml" ContentType="application/vnd.openxmlformats-officedocument.presentationml.tags+xml"/>
  <Override PartName="/ppt/tags/tag4092.xml" ContentType="application/vnd.openxmlformats-officedocument.presentationml.tags+xml"/>
  <Override PartName="/ppt/tags/tag4093.xml" ContentType="application/vnd.openxmlformats-officedocument.presentationml.tags+xml"/>
  <Override PartName="/ppt/tags/tag4094.xml" ContentType="application/vnd.openxmlformats-officedocument.presentationml.tags+xml"/>
  <Override PartName="/ppt/tags/tag4095.xml" ContentType="application/vnd.openxmlformats-officedocument.presentationml.tags+xml"/>
  <Override PartName="/ppt/tags/tag4096.xml" ContentType="application/vnd.openxmlformats-officedocument.presentationml.tags+xml"/>
  <Override PartName="/ppt/tags/tag4097.xml" ContentType="application/vnd.openxmlformats-officedocument.presentationml.tags+xml"/>
  <Override PartName="/ppt/tags/tag4098.xml" ContentType="application/vnd.openxmlformats-officedocument.presentationml.tags+xml"/>
  <Override PartName="/ppt/tags/tag4099.xml" ContentType="application/vnd.openxmlformats-officedocument.presentationml.tags+xml"/>
  <Override PartName="/ppt/tags/tag4100.xml" ContentType="application/vnd.openxmlformats-officedocument.presentationml.tags+xml"/>
  <Override PartName="/ppt/tags/tag4101.xml" ContentType="application/vnd.openxmlformats-officedocument.presentationml.tags+xml"/>
  <Override PartName="/ppt/tags/tag4102.xml" ContentType="application/vnd.openxmlformats-officedocument.presentationml.tags+xml"/>
  <Override PartName="/ppt/tags/tag4103.xml" ContentType="application/vnd.openxmlformats-officedocument.presentationml.tags+xml"/>
  <Override PartName="/ppt/tags/tag4104.xml" ContentType="application/vnd.openxmlformats-officedocument.presentationml.tags+xml"/>
  <Override PartName="/ppt/tags/tag4105.xml" ContentType="application/vnd.openxmlformats-officedocument.presentationml.tags+xml"/>
  <Override PartName="/ppt/tags/tag4106.xml" ContentType="application/vnd.openxmlformats-officedocument.presentationml.tags+xml"/>
  <Override PartName="/ppt/tags/tag4107.xml" ContentType="application/vnd.openxmlformats-officedocument.presentationml.tags+xml"/>
  <Override PartName="/ppt/tags/tag4108.xml" ContentType="application/vnd.openxmlformats-officedocument.presentationml.tags+xml"/>
  <Override PartName="/ppt/tags/tag4109.xml" ContentType="application/vnd.openxmlformats-officedocument.presentationml.tags+xml"/>
  <Override PartName="/ppt/tags/tag4110.xml" ContentType="application/vnd.openxmlformats-officedocument.presentationml.tags+xml"/>
  <Override PartName="/ppt/tags/tag4111.xml" ContentType="application/vnd.openxmlformats-officedocument.presentationml.tags+xml"/>
  <Override PartName="/ppt/tags/tag4112.xml" ContentType="application/vnd.openxmlformats-officedocument.presentationml.tags+xml"/>
  <Override PartName="/ppt/tags/tag4113.xml" ContentType="application/vnd.openxmlformats-officedocument.presentationml.tags+xml"/>
  <Override PartName="/ppt/tags/tag4114.xml" ContentType="application/vnd.openxmlformats-officedocument.presentationml.tags+xml"/>
  <Override PartName="/ppt/tags/tag4115.xml" ContentType="application/vnd.openxmlformats-officedocument.presentationml.tags+xml"/>
  <Override PartName="/ppt/tags/tag4116.xml" ContentType="application/vnd.openxmlformats-officedocument.presentationml.tags+xml"/>
  <Override PartName="/ppt/tags/tag4117.xml" ContentType="application/vnd.openxmlformats-officedocument.presentationml.tags+xml"/>
  <Override PartName="/ppt/tags/tag4118.xml" ContentType="application/vnd.openxmlformats-officedocument.presentationml.tags+xml"/>
  <Override PartName="/ppt/tags/tag4119.xml" ContentType="application/vnd.openxmlformats-officedocument.presentationml.tags+xml"/>
  <Override PartName="/ppt/tags/tag4120.xml" ContentType="application/vnd.openxmlformats-officedocument.presentationml.tags+xml"/>
  <Override PartName="/ppt/tags/tag4121.xml" ContentType="application/vnd.openxmlformats-officedocument.presentationml.tags+xml"/>
  <Override PartName="/ppt/tags/tag4122.xml" ContentType="application/vnd.openxmlformats-officedocument.presentationml.tags+xml"/>
  <Override PartName="/ppt/notesSlides/notesSlide88.xml" ContentType="application/vnd.openxmlformats-officedocument.presentationml.notesSlide+xml"/>
  <Override PartName="/ppt/tags/tag4123.xml" ContentType="application/vnd.openxmlformats-officedocument.presentationml.tags+xml"/>
  <Override PartName="/ppt/tags/tag4124.xml" ContentType="application/vnd.openxmlformats-officedocument.presentationml.tags+xml"/>
  <Override PartName="/ppt/tags/tag4125.xml" ContentType="application/vnd.openxmlformats-officedocument.presentationml.tags+xml"/>
  <Override PartName="/ppt/tags/tag4126.xml" ContentType="application/vnd.openxmlformats-officedocument.presentationml.tags+xml"/>
  <Override PartName="/ppt/tags/tag4127.xml" ContentType="application/vnd.openxmlformats-officedocument.presentationml.tags+xml"/>
  <Override PartName="/ppt/tags/tag4128.xml" ContentType="application/vnd.openxmlformats-officedocument.presentationml.tags+xml"/>
  <Override PartName="/ppt/tags/tag4129.xml" ContentType="application/vnd.openxmlformats-officedocument.presentationml.tags+xml"/>
  <Override PartName="/ppt/tags/tag4130.xml" ContentType="application/vnd.openxmlformats-officedocument.presentationml.tags+xml"/>
  <Override PartName="/ppt/tags/tag4131.xml" ContentType="application/vnd.openxmlformats-officedocument.presentationml.tags+xml"/>
  <Override PartName="/ppt/tags/tag4132.xml" ContentType="application/vnd.openxmlformats-officedocument.presentationml.tags+xml"/>
  <Override PartName="/ppt/tags/tag4133.xml" ContentType="application/vnd.openxmlformats-officedocument.presentationml.tags+xml"/>
  <Override PartName="/ppt/tags/tag4134.xml" ContentType="application/vnd.openxmlformats-officedocument.presentationml.tags+xml"/>
  <Override PartName="/ppt/tags/tag4135.xml" ContentType="application/vnd.openxmlformats-officedocument.presentationml.tags+xml"/>
  <Override PartName="/ppt/tags/tag4136.xml" ContentType="application/vnd.openxmlformats-officedocument.presentationml.tags+xml"/>
  <Override PartName="/ppt/tags/tag4137.xml" ContentType="application/vnd.openxmlformats-officedocument.presentationml.tags+xml"/>
  <Override PartName="/ppt/tags/tag4138.xml" ContentType="application/vnd.openxmlformats-officedocument.presentationml.tags+xml"/>
  <Override PartName="/ppt/tags/tag4139.xml" ContentType="application/vnd.openxmlformats-officedocument.presentationml.tags+xml"/>
  <Override PartName="/ppt/tags/tag4140.xml" ContentType="application/vnd.openxmlformats-officedocument.presentationml.tags+xml"/>
  <Override PartName="/ppt/tags/tag4141.xml" ContentType="application/vnd.openxmlformats-officedocument.presentationml.tags+xml"/>
  <Override PartName="/ppt/tags/tag4142.xml" ContentType="application/vnd.openxmlformats-officedocument.presentationml.tags+xml"/>
  <Override PartName="/ppt/tags/tag4143.xml" ContentType="application/vnd.openxmlformats-officedocument.presentationml.tags+xml"/>
  <Override PartName="/ppt/tags/tag4144.xml" ContentType="application/vnd.openxmlformats-officedocument.presentationml.tags+xml"/>
  <Override PartName="/ppt/tags/tag4145.xml" ContentType="application/vnd.openxmlformats-officedocument.presentationml.tags+xml"/>
  <Override PartName="/ppt/tags/tag4146.xml" ContentType="application/vnd.openxmlformats-officedocument.presentationml.tags+xml"/>
  <Override PartName="/ppt/tags/tag4147.xml" ContentType="application/vnd.openxmlformats-officedocument.presentationml.tags+xml"/>
  <Override PartName="/ppt/tags/tag4148.xml" ContentType="application/vnd.openxmlformats-officedocument.presentationml.tags+xml"/>
  <Override PartName="/ppt/tags/tag4149.xml" ContentType="application/vnd.openxmlformats-officedocument.presentationml.tags+xml"/>
  <Override PartName="/ppt/tags/tag4150.xml" ContentType="application/vnd.openxmlformats-officedocument.presentationml.tags+xml"/>
  <Override PartName="/ppt/tags/tag4151.xml" ContentType="application/vnd.openxmlformats-officedocument.presentationml.tags+xml"/>
  <Override PartName="/ppt/tags/tag4152.xml" ContentType="application/vnd.openxmlformats-officedocument.presentationml.tags+xml"/>
  <Override PartName="/ppt/tags/tag4153.xml" ContentType="application/vnd.openxmlformats-officedocument.presentationml.tags+xml"/>
  <Override PartName="/ppt/tags/tag4154.xml" ContentType="application/vnd.openxmlformats-officedocument.presentationml.tags+xml"/>
  <Override PartName="/ppt/tags/tag4155.xml" ContentType="application/vnd.openxmlformats-officedocument.presentationml.tags+xml"/>
  <Override PartName="/ppt/tags/tag4156.xml" ContentType="application/vnd.openxmlformats-officedocument.presentationml.tags+xml"/>
  <Override PartName="/ppt/tags/tag4157.xml" ContentType="application/vnd.openxmlformats-officedocument.presentationml.tags+xml"/>
  <Override PartName="/ppt/tags/tag4158.xml" ContentType="application/vnd.openxmlformats-officedocument.presentationml.tags+xml"/>
  <Override PartName="/ppt/tags/tag4159.xml" ContentType="application/vnd.openxmlformats-officedocument.presentationml.tags+xml"/>
  <Override PartName="/ppt/tags/tag4160.xml" ContentType="application/vnd.openxmlformats-officedocument.presentationml.tags+xml"/>
  <Override PartName="/ppt/tags/tag4161.xml" ContentType="application/vnd.openxmlformats-officedocument.presentationml.tags+xml"/>
  <Override PartName="/ppt/tags/tag4162.xml" ContentType="application/vnd.openxmlformats-officedocument.presentationml.tags+xml"/>
  <Override PartName="/ppt/tags/tag4163.xml" ContentType="application/vnd.openxmlformats-officedocument.presentationml.tags+xml"/>
  <Override PartName="/ppt/tags/tag4164.xml" ContentType="application/vnd.openxmlformats-officedocument.presentationml.tags+xml"/>
  <Override PartName="/ppt/tags/tag4165.xml" ContentType="application/vnd.openxmlformats-officedocument.presentationml.tags+xml"/>
  <Override PartName="/ppt/tags/tag4166.xml" ContentType="application/vnd.openxmlformats-officedocument.presentationml.tags+xml"/>
  <Override PartName="/ppt/tags/tag4167.xml" ContentType="application/vnd.openxmlformats-officedocument.presentationml.tags+xml"/>
  <Override PartName="/ppt/tags/tag4168.xml" ContentType="application/vnd.openxmlformats-officedocument.presentationml.tags+xml"/>
  <Override PartName="/ppt/tags/tag4169.xml" ContentType="application/vnd.openxmlformats-officedocument.presentationml.tags+xml"/>
  <Override PartName="/ppt/tags/tag4170.xml" ContentType="application/vnd.openxmlformats-officedocument.presentationml.tags+xml"/>
  <Override PartName="/ppt/tags/tag4171.xml" ContentType="application/vnd.openxmlformats-officedocument.presentationml.tags+xml"/>
  <Override PartName="/ppt/notesSlides/notesSlide89.xml" ContentType="application/vnd.openxmlformats-officedocument.presentationml.notesSlide+xml"/>
  <Override PartName="/ppt/tags/tag4172.xml" ContentType="application/vnd.openxmlformats-officedocument.presentationml.tags+xml"/>
  <Override PartName="/ppt/tags/tag4173.xml" ContentType="application/vnd.openxmlformats-officedocument.presentationml.tags+xml"/>
  <Override PartName="/ppt/tags/tag4174.xml" ContentType="application/vnd.openxmlformats-officedocument.presentationml.tags+xml"/>
  <Override PartName="/ppt/tags/tag4175.xml" ContentType="application/vnd.openxmlformats-officedocument.presentationml.tags+xml"/>
  <Override PartName="/ppt/tags/tag4176.xml" ContentType="application/vnd.openxmlformats-officedocument.presentationml.tags+xml"/>
  <Override PartName="/ppt/tags/tag4177.xml" ContentType="application/vnd.openxmlformats-officedocument.presentationml.tags+xml"/>
  <Override PartName="/ppt/tags/tag4178.xml" ContentType="application/vnd.openxmlformats-officedocument.presentationml.tags+xml"/>
  <Override PartName="/ppt/tags/tag4179.xml" ContentType="application/vnd.openxmlformats-officedocument.presentationml.tags+xml"/>
  <Override PartName="/ppt/tags/tag4180.xml" ContentType="application/vnd.openxmlformats-officedocument.presentationml.tags+xml"/>
  <Override PartName="/ppt/tags/tag4181.xml" ContentType="application/vnd.openxmlformats-officedocument.presentationml.tags+xml"/>
  <Override PartName="/ppt/tags/tag4182.xml" ContentType="application/vnd.openxmlformats-officedocument.presentationml.tags+xml"/>
  <Override PartName="/ppt/tags/tag4183.xml" ContentType="application/vnd.openxmlformats-officedocument.presentationml.tags+xml"/>
  <Override PartName="/ppt/tags/tag4184.xml" ContentType="application/vnd.openxmlformats-officedocument.presentationml.tags+xml"/>
  <Override PartName="/ppt/tags/tag4185.xml" ContentType="application/vnd.openxmlformats-officedocument.presentationml.tags+xml"/>
  <Override PartName="/ppt/tags/tag4186.xml" ContentType="application/vnd.openxmlformats-officedocument.presentationml.tags+xml"/>
  <Override PartName="/ppt/tags/tag4187.xml" ContentType="application/vnd.openxmlformats-officedocument.presentationml.tags+xml"/>
  <Override PartName="/ppt/tags/tag4188.xml" ContentType="application/vnd.openxmlformats-officedocument.presentationml.tags+xml"/>
  <Override PartName="/ppt/tags/tag4189.xml" ContentType="application/vnd.openxmlformats-officedocument.presentationml.tags+xml"/>
  <Override PartName="/ppt/tags/tag4190.xml" ContentType="application/vnd.openxmlformats-officedocument.presentationml.tags+xml"/>
  <Override PartName="/ppt/tags/tag4191.xml" ContentType="application/vnd.openxmlformats-officedocument.presentationml.tags+xml"/>
  <Override PartName="/ppt/tags/tag4192.xml" ContentType="application/vnd.openxmlformats-officedocument.presentationml.tags+xml"/>
  <Override PartName="/ppt/tags/tag4193.xml" ContentType="application/vnd.openxmlformats-officedocument.presentationml.tags+xml"/>
  <Override PartName="/ppt/tags/tag4194.xml" ContentType="application/vnd.openxmlformats-officedocument.presentationml.tags+xml"/>
  <Override PartName="/ppt/tags/tag4195.xml" ContentType="application/vnd.openxmlformats-officedocument.presentationml.tags+xml"/>
  <Override PartName="/ppt/tags/tag4196.xml" ContentType="application/vnd.openxmlformats-officedocument.presentationml.tags+xml"/>
  <Override PartName="/ppt/tags/tag4197.xml" ContentType="application/vnd.openxmlformats-officedocument.presentationml.tags+xml"/>
  <Override PartName="/ppt/tags/tag4198.xml" ContentType="application/vnd.openxmlformats-officedocument.presentationml.tags+xml"/>
  <Override PartName="/ppt/tags/tag4199.xml" ContentType="application/vnd.openxmlformats-officedocument.presentationml.tags+xml"/>
  <Override PartName="/ppt/tags/tag4200.xml" ContentType="application/vnd.openxmlformats-officedocument.presentationml.tags+xml"/>
  <Override PartName="/ppt/tags/tag4201.xml" ContentType="application/vnd.openxmlformats-officedocument.presentationml.tags+xml"/>
  <Override PartName="/ppt/tags/tag4202.xml" ContentType="application/vnd.openxmlformats-officedocument.presentationml.tags+xml"/>
  <Override PartName="/ppt/tags/tag4203.xml" ContentType="application/vnd.openxmlformats-officedocument.presentationml.tags+xml"/>
  <Override PartName="/ppt/tags/tag4204.xml" ContentType="application/vnd.openxmlformats-officedocument.presentationml.tags+xml"/>
  <Override PartName="/ppt/tags/tag4205.xml" ContentType="application/vnd.openxmlformats-officedocument.presentationml.tags+xml"/>
  <Override PartName="/ppt/tags/tag4206.xml" ContentType="application/vnd.openxmlformats-officedocument.presentationml.tags+xml"/>
  <Override PartName="/ppt/tags/tag4207.xml" ContentType="application/vnd.openxmlformats-officedocument.presentationml.tags+xml"/>
  <Override PartName="/ppt/tags/tag4208.xml" ContentType="application/vnd.openxmlformats-officedocument.presentationml.tags+xml"/>
  <Override PartName="/ppt/tags/tag4209.xml" ContentType="application/vnd.openxmlformats-officedocument.presentationml.tags+xml"/>
  <Override PartName="/ppt/tags/tag4210.xml" ContentType="application/vnd.openxmlformats-officedocument.presentationml.tags+xml"/>
  <Override PartName="/ppt/tags/tag4211.xml" ContentType="application/vnd.openxmlformats-officedocument.presentationml.tags+xml"/>
  <Override PartName="/ppt/tags/tag4212.xml" ContentType="application/vnd.openxmlformats-officedocument.presentationml.tags+xml"/>
  <Override PartName="/ppt/tags/tag4213.xml" ContentType="application/vnd.openxmlformats-officedocument.presentationml.tags+xml"/>
  <Override PartName="/ppt/tags/tag4214.xml" ContentType="application/vnd.openxmlformats-officedocument.presentationml.tags+xml"/>
  <Override PartName="/ppt/tags/tag4215.xml" ContentType="application/vnd.openxmlformats-officedocument.presentationml.tags+xml"/>
  <Override PartName="/ppt/tags/tag4216.xml" ContentType="application/vnd.openxmlformats-officedocument.presentationml.tags+xml"/>
  <Override PartName="/ppt/tags/tag4217.xml" ContentType="application/vnd.openxmlformats-officedocument.presentationml.tags+xml"/>
  <Override PartName="/ppt/tags/tag4218.xml" ContentType="application/vnd.openxmlformats-officedocument.presentationml.tags+xml"/>
  <Override PartName="/ppt/tags/tag4219.xml" ContentType="application/vnd.openxmlformats-officedocument.presentationml.tags+xml"/>
  <Override PartName="/ppt/tags/tag4220.xml" ContentType="application/vnd.openxmlformats-officedocument.presentationml.tags+xml"/>
  <Override PartName="/ppt/notesSlides/notesSlide90.xml" ContentType="application/vnd.openxmlformats-officedocument.presentationml.notesSlide+xml"/>
  <Override PartName="/ppt/tags/tag4221.xml" ContentType="application/vnd.openxmlformats-officedocument.presentationml.tags+xml"/>
  <Override PartName="/ppt/tags/tag4222.xml" ContentType="application/vnd.openxmlformats-officedocument.presentationml.tags+xml"/>
  <Override PartName="/ppt/tags/tag4223.xml" ContentType="application/vnd.openxmlformats-officedocument.presentationml.tags+xml"/>
  <Override PartName="/ppt/tags/tag4224.xml" ContentType="application/vnd.openxmlformats-officedocument.presentationml.tags+xml"/>
  <Override PartName="/ppt/tags/tag4225.xml" ContentType="application/vnd.openxmlformats-officedocument.presentationml.tags+xml"/>
  <Override PartName="/ppt/tags/tag4226.xml" ContentType="application/vnd.openxmlformats-officedocument.presentationml.tags+xml"/>
  <Override PartName="/ppt/tags/tag4227.xml" ContentType="application/vnd.openxmlformats-officedocument.presentationml.tags+xml"/>
  <Override PartName="/ppt/tags/tag4228.xml" ContentType="application/vnd.openxmlformats-officedocument.presentationml.tags+xml"/>
  <Override PartName="/ppt/tags/tag4229.xml" ContentType="application/vnd.openxmlformats-officedocument.presentationml.tags+xml"/>
  <Override PartName="/ppt/tags/tag4230.xml" ContentType="application/vnd.openxmlformats-officedocument.presentationml.tags+xml"/>
  <Override PartName="/ppt/tags/tag4231.xml" ContentType="application/vnd.openxmlformats-officedocument.presentationml.tags+xml"/>
  <Override PartName="/ppt/tags/tag4232.xml" ContentType="application/vnd.openxmlformats-officedocument.presentationml.tags+xml"/>
  <Override PartName="/ppt/tags/tag4233.xml" ContentType="application/vnd.openxmlformats-officedocument.presentationml.tags+xml"/>
  <Override PartName="/ppt/tags/tag4234.xml" ContentType="application/vnd.openxmlformats-officedocument.presentationml.tags+xml"/>
  <Override PartName="/ppt/tags/tag4235.xml" ContentType="application/vnd.openxmlformats-officedocument.presentationml.tags+xml"/>
  <Override PartName="/ppt/tags/tag4236.xml" ContentType="application/vnd.openxmlformats-officedocument.presentationml.tags+xml"/>
  <Override PartName="/ppt/tags/tag4237.xml" ContentType="application/vnd.openxmlformats-officedocument.presentationml.tags+xml"/>
  <Override PartName="/ppt/tags/tag4238.xml" ContentType="application/vnd.openxmlformats-officedocument.presentationml.tags+xml"/>
  <Override PartName="/ppt/tags/tag4239.xml" ContentType="application/vnd.openxmlformats-officedocument.presentationml.tags+xml"/>
  <Override PartName="/ppt/tags/tag4240.xml" ContentType="application/vnd.openxmlformats-officedocument.presentationml.tags+xml"/>
  <Override PartName="/ppt/tags/tag4241.xml" ContentType="application/vnd.openxmlformats-officedocument.presentationml.tags+xml"/>
  <Override PartName="/ppt/tags/tag4242.xml" ContentType="application/vnd.openxmlformats-officedocument.presentationml.tags+xml"/>
  <Override PartName="/ppt/tags/tag4243.xml" ContentType="application/vnd.openxmlformats-officedocument.presentationml.tags+xml"/>
  <Override PartName="/ppt/tags/tag4244.xml" ContentType="application/vnd.openxmlformats-officedocument.presentationml.tags+xml"/>
  <Override PartName="/ppt/tags/tag4245.xml" ContentType="application/vnd.openxmlformats-officedocument.presentationml.tags+xml"/>
  <Override PartName="/ppt/tags/tag4246.xml" ContentType="application/vnd.openxmlformats-officedocument.presentationml.tags+xml"/>
  <Override PartName="/ppt/tags/tag4247.xml" ContentType="application/vnd.openxmlformats-officedocument.presentationml.tags+xml"/>
  <Override PartName="/ppt/tags/tag4248.xml" ContentType="application/vnd.openxmlformats-officedocument.presentationml.tags+xml"/>
  <Override PartName="/ppt/tags/tag4249.xml" ContentType="application/vnd.openxmlformats-officedocument.presentationml.tags+xml"/>
  <Override PartName="/ppt/tags/tag4250.xml" ContentType="application/vnd.openxmlformats-officedocument.presentationml.tags+xml"/>
  <Override PartName="/ppt/tags/tag4251.xml" ContentType="application/vnd.openxmlformats-officedocument.presentationml.tags+xml"/>
  <Override PartName="/ppt/tags/tag4252.xml" ContentType="application/vnd.openxmlformats-officedocument.presentationml.tags+xml"/>
  <Override PartName="/ppt/tags/tag4253.xml" ContentType="application/vnd.openxmlformats-officedocument.presentationml.tags+xml"/>
  <Override PartName="/ppt/tags/tag4254.xml" ContentType="application/vnd.openxmlformats-officedocument.presentationml.tags+xml"/>
  <Override PartName="/ppt/tags/tag4255.xml" ContentType="application/vnd.openxmlformats-officedocument.presentationml.tags+xml"/>
  <Override PartName="/ppt/tags/tag4256.xml" ContentType="application/vnd.openxmlformats-officedocument.presentationml.tags+xml"/>
  <Override PartName="/ppt/tags/tag4257.xml" ContentType="application/vnd.openxmlformats-officedocument.presentationml.tags+xml"/>
  <Override PartName="/ppt/tags/tag4258.xml" ContentType="application/vnd.openxmlformats-officedocument.presentationml.tags+xml"/>
  <Override PartName="/ppt/tags/tag4259.xml" ContentType="application/vnd.openxmlformats-officedocument.presentationml.tags+xml"/>
  <Override PartName="/ppt/tags/tag4260.xml" ContentType="application/vnd.openxmlformats-officedocument.presentationml.tags+xml"/>
  <Override PartName="/ppt/tags/tag4261.xml" ContentType="application/vnd.openxmlformats-officedocument.presentationml.tags+xml"/>
  <Override PartName="/ppt/tags/tag4262.xml" ContentType="application/vnd.openxmlformats-officedocument.presentationml.tags+xml"/>
  <Override PartName="/ppt/tags/tag4263.xml" ContentType="application/vnd.openxmlformats-officedocument.presentationml.tags+xml"/>
  <Override PartName="/ppt/tags/tag4264.xml" ContentType="application/vnd.openxmlformats-officedocument.presentationml.tags+xml"/>
  <Override PartName="/ppt/tags/tag4265.xml" ContentType="application/vnd.openxmlformats-officedocument.presentationml.tags+xml"/>
  <Override PartName="/ppt/tags/tag4266.xml" ContentType="application/vnd.openxmlformats-officedocument.presentationml.tags+xml"/>
  <Override PartName="/ppt/tags/tag4267.xml" ContentType="application/vnd.openxmlformats-officedocument.presentationml.tags+xml"/>
  <Override PartName="/ppt/tags/tag4268.xml" ContentType="application/vnd.openxmlformats-officedocument.presentationml.tags+xml"/>
  <Override PartName="/ppt/notesSlides/notesSlide91.xml" ContentType="application/vnd.openxmlformats-officedocument.presentationml.notesSlide+xml"/>
  <Override PartName="/ppt/tags/tag4269.xml" ContentType="application/vnd.openxmlformats-officedocument.presentationml.tags+xml"/>
  <Override PartName="/ppt/tags/tag4270.xml" ContentType="application/vnd.openxmlformats-officedocument.presentationml.tags+xml"/>
  <Override PartName="/ppt/tags/tag4271.xml" ContentType="application/vnd.openxmlformats-officedocument.presentationml.tags+xml"/>
  <Override PartName="/ppt/tags/tag4272.xml" ContentType="application/vnd.openxmlformats-officedocument.presentationml.tags+xml"/>
  <Override PartName="/ppt/tags/tag4273.xml" ContentType="application/vnd.openxmlformats-officedocument.presentationml.tags+xml"/>
  <Override PartName="/ppt/tags/tag4274.xml" ContentType="application/vnd.openxmlformats-officedocument.presentationml.tags+xml"/>
  <Override PartName="/ppt/tags/tag4275.xml" ContentType="application/vnd.openxmlformats-officedocument.presentationml.tags+xml"/>
  <Override PartName="/ppt/tags/tag4276.xml" ContentType="application/vnd.openxmlformats-officedocument.presentationml.tags+xml"/>
  <Override PartName="/ppt/tags/tag4277.xml" ContentType="application/vnd.openxmlformats-officedocument.presentationml.tags+xml"/>
  <Override PartName="/ppt/tags/tag4278.xml" ContentType="application/vnd.openxmlformats-officedocument.presentationml.tags+xml"/>
  <Override PartName="/ppt/tags/tag4279.xml" ContentType="application/vnd.openxmlformats-officedocument.presentationml.tags+xml"/>
  <Override PartName="/ppt/tags/tag4280.xml" ContentType="application/vnd.openxmlformats-officedocument.presentationml.tags+xml"/>
  <Override PartName="/ppt/tags/tag4281.xml" ContentType="application/vnd.openxmlformats-officedocument.presentationml.tags+xml"/>
  <Override PartName="/ppt/tags/tag4282.xml" ContentType="application/vnd.openxmlformats-officedocument.presentationml.tags+xml"/>
  <Override PartName="/ppt/tags/tag4283.xml" ContentType="application/vnd.openxmlformats-officedocument.presentationml.tags+xml"/>
  <Override PartName="/ppt/tags/tag4284.xml" ContentType="application/vnd.openxmlformats-officedocument.presentationml.tags+xml"/>
  <Override PartName="/ppt/tags/tag4285.xml" ContentType="application/vnd.openxmlformats-officedocument.presentationml.tags+xml"/>
  <Override PartName="/ppt/tags/tag4286.xml" ContentType="application/vnd.openxmlformats-officedocument.presentationml.tags+xml"/>
  <Override PartName="/ppt/tags/tag4287.xml" ContentType="application/vnd.openxmlformats-officedocument.presentationml.tags+xml"/>
  <Override PartName="/ppt/tags/tag4288.xml" ContentType="application/vnd.openxmlformats-officedocument.presentationml.tags+xml"/>
  <Override PartName="/ppt/tags/tag4289.xml" ContentType="application/vnd.openxmlformats-officedocument.presentationml.tags+xml"/>
  <Override PartName="/ppt/tags/tag4290.xml" ContentType="application/vnd.openxmlformats-officedocument.presentationml.tags+xml"/>
  <Override PartName="/ppt/tags/tag4291.xml" ContentType="application/vnd.openxmlformats-officedocument.presentationml.tags+xml"/>
  <Override PartName="/ppt/tags/tag4292.xml" ContentType="application/vnd.openxmlformats-officedocument.presentationml.tags+xml"/>
  <Override PartName="/ppt/tags/tag4293.xml" ContentType="application/vnd.openxmlformats-officedocument.presentationml.tags+xml"/>
  <Override PartName="/ppt/tags/tag4294.xml" ContentType="application/vnd.openxmlformats-officedocument.presentationml.tags+xml"/>
  <Override PartName="/ppt/tags/tag4295.xml" ContentType="application/vnd.openxmlformats-officedocument.presentationml.tags+xml"/>
  <Override PartName="/ppt/tags/tag4296.xml" ContentType="application/vnd.openxmlformats-officedocument.presentationml.tags+xml"/>
  <Override PartName="/ppt/tags/tag4297.xml" ContentType="application/vnd.openxmlformats-officedocument.presentationml.tags+xml"/>
  <Override PartName="/ppt/tags/tag4298.xml" ContentType="application/vnd.openxmlformats-officedocument.presentationml.tags+xml"/>
  <Override PartName="/ppt/tags/tag4299.xml" ContentType="application/vnd.openxmlformats-officedocument.presentationml.tags+xml"/>
  <Override PartName="/ppt/tags/tag4300.xml" ContentType="application/vnd.openxmlformats-officedocument.presentationml.tags+xml"/>
  <Override PartName="/ppt/tags/tag4301.xml" ContentType="application/vnd.openxmlformats-officedocument.presentationml.tags+xml"/>
  <Override PartName="/ppt/tags/tag4302.xml" ContentType="application/vnd.openxmlformats-officedocument.presentationml.tags+xml"/>
  <Override PartName="/ppt/tags/tag4303.xml" ContentType="application/vnd.openxmlformats-officedocument.presentationml.tags+xml"/>
  <Override PartName="/ppt/tags/tag4304.xml" ContentType="application/vnd.openxmlformats-officedocument.presentationml.tags+xml"/>
  <Override PartName="/ppt/tags/tag4305.xml" ContentType="application/vnd.openxmlformats-officedocument.presentationml.tags+xml"/>
  <Override PartName="/ppt/tags/tag4306.xml" ContentType="application/vnd.openxmlformats-officedocument.presentationml.tags+xml"/>
  <Override PartName="/ppt/tags/tag4307.xml" ContentType="application/vnd.openxmlformats-officedocument.presentationml.tags+xml"/>
  <Override PartName="/ppt/tags/tag4308.xml" ContentType="application/vnd.openxmlformats-officedocument.presentationml.tags+xml"/>
  <Override PartName="/ppt/tags/tag4309.xml" ContentType="application/vnd.openxmlformats-officedocument.presentationml.tags+xml"/>
  <Override PartName="/ppt/tags/tag4310.xml" ContentType="application/vnd.openxmlformats-officedocument.presentationml.tags+xml"/>
  <Override PartName="/ppt/tags/tag4311.xml" ContentType="application/vnd.openxmlformats-officedocument.presentationml.tags+xml"/>
  <Override PartName="/ppt/tags/tag4312.xml" ContentType="application/vnd.openxmlformats-officedocument.presentationml.tags+xml"/>
  <Override PartName="/ppt/tags/tag4313.xml" ContentType="application/vnd.openxmlformats-officedocument.presentationml.tags+xml"/>
  <Override PartName="/ppt/tags/tag4314.xml" ContentType="application/vnd.openxmlformats-officedocument.presentationml.tags+xml"/>
  <Override PartName="/ppt/tags/tag4315.xml" ContentType="application/vnd.openxmlformats-officedocument.presentationml.tags+xml"/>
  <Override PartName="/ppt/notesSlides/notesSlide92.xml" ContentType="application/vnd.openxmlformats-officedocument.presentationml.notesSlide+xml"/>
  <Override PartName="/ppt/tags/tag4316.xml" ContentType="application/vnd.openxmlformats-officedocument.presentationml.tags+xml"/>
  <Override PartName="/ppt/tags/tag4317.xml" ContentType="application/vnd.openxmlformats-officedocument.presentationml.tags+xml"/>
  <Override PartName="/ppt/tags/tag4318.xml" ContentType="application/vnd.openxmlformats-officedocument.presentationml.tags+xml"/>
  <Override PartName="/ppt/tags/tag4319.xml" ContentType="application/vnd.openxmlformats-officedocument.presentationml.tags+xml"/>
  <Override PartName="/ppt/tags/tag4320.xml" ContentType="application/vnd.openxmlformats-officedocument.presentationml.tags+xml"/>
  <Override PartName="/ppt/tags/tag4321.xml" ContentType="application/vnd.openxmlformats-officedocument.presentationml.tags+xml"/>
  <Override PartName="/ppt/tags/tag4322.xml" ContentType="application/vnd.openxmlformats-officedocument.presentationml.tags+xml"/>
  <Override PartName="/ppt/tags/tag4323.xml" ContentType="application/vnd.openxmlformats-officedocument.presentationml.tags+xml"/>
  <Override PartName="/ppt/tags/tag4324.xml" ContentType="application/vnd.openxmlformats-officedocument.presentationml.tags+xml"/>
  <Override PartName="/ppt/tags/tag4325.xml" ContentType="application/vnd.openxmlformats-officedocument.presentationml.tags+xml"/>
  <Override PartName="/ppt/tags/tag4326.xml" ContentType="application/vnd.openxmlformats-officedocument.presentationml.tags+xml"/>
  <Override PartName="/ppt/tags/tag4327.xml" ContentType="application/vnd.openxmlformats-officedocument.presentationml.tags+xml"/>
  <Override PartName="/ppt/tags/tag4328.xml" ContentType="application/vnd.openxmlformats-officedocument.presentationml.tags+xml"/>
  <Override PartName="/ppt/tags/tag4329.xml" ContentType="application/vnd.openxmlformats-officedocument.presentationml.tags+xml"/>
  <Override PartName="/ppt/tags/tag4330.xml" ContentType="application/vnd.openxmlformats-officedocument.presentationml.tags+xml"/>
  <Override PartName="/ppt/tags/tag4331.xml" ContentType="application/vnd.openxmlformats-officedocument.presentationml.tags+xml"/>
  <Override PartName="/ppt/tags/tag4332.xml" ContentType="application/vnd.openxmlformats-officedocument.presentationml.tags+xml"/>
  <Override PartName="/ppt/tags/tag4333.xml" ContentType="application/vnd.openxmlformats-officedocument.presentationml.tags+xml"/>
  <Override PartName="/ppt/tags/tag4334.xml" ContentType="application/vnd.openxmlformats-officedocument.presentationml.tags+xml"/>
  <Override PartName="/ppt/tags/tag4335.xml" ContentType="application/vnd.openxmlformats-officedocument.presentationml.tags+xml"/>
  <Override PartName="/ppt/tags/tag4336.xml" ContentType="application/vnd.openxmlformats-officedocument.presentationml.tags+xml"/>
  <Override PartName="/ppt/tags/tag4337.xml" ContentType="application/vnd.openxmlformats-officedocument.presentationml.tags+xml"/>
  <Override PartName="/ppt/tags/tag4338.xml" ContentType="application/vnd.openxmlformats-officedocument.presentationml.tags+xml"/>
  <Override PartName="/ppt/tags/tag4339.xml" ContentType="application/vnd.openxmlformats-officedocument.presentationml.tags+xml"/>
  <Override PartName="/ppt/tags/tag4340.xml" ContentType="application/vnd.openxmlformats-officedocument.presentationml.tags+xml"/>
  <Override PartName="/ppt/tags/tag4341.xml" ContentType="application/vnd.openxmlformats-officedocument.presentationml.tags+xml"/>
  <Override PartName="/ppt/tags/tag4342.xml" ContentType="application/vnd.openxmlformats-officedocument.presentationml.tags+xml"/>
  <Override PartName="/ppt/tags/tag4343.xml" ContentType="application/vnd.openxmlformats-officedocument.presentationml.tags+xml"/>
  <Override PartName="/ppt/tags/tag4344.xml" ContentType="application/vnd.openxmlformats-officedocument.presentationml.tags+xml"/>
  <Override PartName="/ppt/tags/tag4345.xml" ContentType="application/vnd.openxmlformats-officedocument.presentationml.tags+xml"/>
  <Override PartName="/ppt/tags/tag4346.xml" ContentType="application/vnd.openxmlformats-officedocument.presentationml.tags+xml"/>
  <Override PartName="/ppt/tags/tag4347.xml" ContentType="application/vnd.openxmlformats-officedocument.presentationml.tags+xml"/>
  <Override PartName="/ppt/tags/tag4348.xml" ContentType="application/vnd.openxmlformats-officedocument.presentationml.tags+xml"/>
  <Override PartName="/ppt/tags/tag4349.xml" ContentType="application/vnd.openxmlformats-officedocument.presentationml.tags+xml"/>
  <Override PartName="/ppt/tags/tag4350.xml" ContentType="application/vnd.openxmlformats-officedocument.presentationml.tags+xml"/>
  <Override PartName="/ppt/tags/tag4351.xml" ContentType="application/vnd.openxmlformats-officedocument.presentationml.tags+xml"/>
  <Override PartName="/ppt/tags/tag4352.xml" ContentType="application/vnd.openxmlformats-officedocument.presentationml.tags+xml"/>
  <Override PartName="/ppt/tags/tag4353.xml" ContentType="application/vnd.openxmlformats-officedocument.presentationml.tags+xml"/>
  <Override PartName="/ppt/tags/tag4354.xml" ContentType="application/vnd.openxmlformats-officedocument.presentationml.tags+xml"/>
  <Override PartName="/ppt/tags/tag4355.xml" ContentType="application/vnd.openxmlformats-officedocument.presentationml.tags+xml"/>
  <Override PartName="/ppt/tags/tag4356.xml" ContentType="application/vnd.openxmlformats-officedocument.presentationml.tags+xml"/>
  <Override PartName="/ppt/tags/tag4357.xml" ContentType="application/vnd.openxmlformats-officedocument.presentationml.tags+xml"/>
  <Override PartName="/ppt/tags/tag4358.xml" ContentType="application/vnd.openxmlformats-officedocument.presentationml.tags+xml"/>
  <Override PartName="/ppt/tags/tag4359.xml" ContentType="application/vnd.openxmlformats-officedocument.presentationml.tags+xml"/>
  <Override PartName="/ppt/tags/tag4360.xml" ContentType="application/vnd.openxmlformats-officedocument.presentationml.tags+xml"/>
  <Override PartName="/ppt/tags/tag4361.xml" ContentType="application/vnd.openxmlformats-officedocument.presentationml.tags+xml"/>
  <Override PartName="/ppt/tags/tag4362.xml" ContentType="application/vnd.openxmlformats-officedocument.presentationml.tags+xml"/>
  <Override PartName="/ppt/tags/tag4363.xml" ContentType="application/vnd.openxmlformats-officedocument.presentationml.tags+xml"/>
  <Override PartName="/ppt/notesSlides/notesSlide93.xml" ContentType="application/vnd.openxmlformats-officedocument.presentationml.notesSlide+xml"/>
  <Override PartName="/ppt/tags/tag4364.xml" ContentType="application/vnd.openxmlformats-officedocument.presentationml.tags+xml"/>
  <Override PartName="/ppt/tags/tag4365.xml" ContentType="application/vnd.openxmlformats-officedocument.presentationml.tags+xml"/>
  <Override PartName="/ppt/tags/tag4366.xml" ContentType="application/vnd.openxmlformats-officedocument.presentationml.tags+xml"/>
  <Override PartName="/ppt/tags/tag4367.xml" ContentType="application/vnd.openxmlformats-officedocument.presentationml.tags+xml"/>
  <Override PartName="/ppt/tags/tag4368.xml" ContentType="application/vnd.openxmlformats-officedocument.presentationml.tags+xml"/>
  <Override PartName="/ppt/tags/tag4369.xml" ContentType="application/vnd.openxmlformats-officedocument.presentationml.tags+xml"/>
  <Override PartName="/ppt/tags/tag4370.xml" ContentType="application/vnd.openxmlformats-officedocument.presentationml.tags+xml"/>
  <Override PartName="/ppt/tags/tag4371.xml" ContentType="application/vnd.openxmlformats-officedocument.presentationml.tags+xml"/>
  <Override PartName="/ppt/tags/tag4372.xml" ContentType="application/vnd.openxmlformats-officedocument.presentationml.tags+xml"/>
  <Override PartName="/ppt/tags/tag4373.xml" ContentType="application/vnd.openxmlformats-officedocument.presentationml.tags+xml"/>
  <Override PartName="/ppt/tags/tag4374.xml" ContentType="application/vnd.openxmlformats-officedocument.presentationml.tags+xml"/>
  <Override PartName="/ppt/tags/tag4375.xml" ContentType="application/vnd.openxmlformats-officedocument.presentationml.tags+xml"/>
  <Override PartName="/ppt/tags/tag4376.xml" ContentType="application/vnd.openxmlformats-officedocument.presentationml.tags+xml"/>
  <Override PartName="/ppt/tags/tag4377.xml" ContentType="application/vnd.openxmlformats-officedocument.presentationml.tags+xml"/>
  <Override PartName="/ppt/tags/tag4378.xml" ContentType="application/vnd.openxmlformats-officedocument.presentationml.tags+xml"/>
  <Override PartName="/ppt/tags/tag4379.xml" ContentType="application/vnd.openxmlformats-officedocument.presentationml.tags+xml"/>
  <Override PartName="/ppt/tags/tag4380.xml" ContentType="application/vnd.openxmlformats-officedocument.presentationml.tags+xml"/>
  <Override PartName="/ppt/tags/tag4381.xml" ContentType="application/vnd.openxmlformats-officedocument.presentationml.tags+xml"/>
  <Override PartName="/ppt/tags/tag4382.xml" ContentType="application/vnd.openxmlformats-officedocument.presentationml.tags+xml"/>
  <Override PartName="/ppt/tags/tag4383.xml" ContentType="application/vnd.openxmlformats-officedocument.presentationml.tags+xml"/>
  <Override PartName="/ppt/tags/tag4384.xml" ContentType="application/vnd.openxmlformats-officedocument.presentationml.tags+xml"/>
  <Override PartName="/ppt/tags/tag4385.xml" ContentType="application/vnd.openxmlformats-officedocument.presentationml.tags+xml"/>
  <Override PartName="/ppt/tags/tag4386.xml" ContentType="application/vnd.openxmlformats-officedocument.presentationml.tags+xml"/>
  <Override PartName="/ppt/tags/tag4387.xml" ContentType="application/vnd.openxmlformats-officedocument.presentationml.tags+xml"/>
  <Override PartName="/ppt/tags/tag4388.xml" ContentType="application/vnd.openxmlformats-officedocument.presentationml.tags+xml"/>
  <Override PartName="/ppt/tags/tag4389.xml" ContentType="application/vnd.openxmlformats-officedocument.presentationml.tags+xml"/>
  <Override PartName="/ppt/tags/tag4390.xml" ContentType="application/vnd.openxmlformats-officedocument.presentationml.tags+xml"/>
  <Override PartName="/ppt/tags/tag4391.xml" ContentType="application/vnd.openxmlformats-officedocument.presentationml.tags+xml"/>
  <Override PartName="/ppt/tags/tag4392.xml" ContentType="application/vnd.openxmlformats-officedocument.presentationml.tags+xml"/>
  <Override PartName="/ppt/tags/tag4393.xml" ContentType="application/vnd.openxmlformats-officedocument.presentationml.tags+xml"/>
  <Override PartName="/ppt/tags/tag4394.xml" ContentType="application/vnd.openxmlformats-officedocument.presentationml.tags+xml"/>
  <Override PartName="/ppt/tags/tag4395.xml" ContentType="application/vnd.openxmlformats-officedocument.presentationml.tags+xml"/>
  <Override PartName="/ppt/tags/tag4396.xml" ContentType="application/vnd.openxmlformats-officedocument.presentationml.tags+xml"/>
  <Override PartName="/ppt/tags/tag4397.xml" ContentType="application/vnd.openxmlformats-officedocument.presentationml.tags+xml"/>
  <Override PartName="/ppt/tags/tag4398.xml" ContentType="application/vnd.openxmlformats-officedocument.presentationml.tags+xml"/>
  <Override PartName="/ppt/tags/tag4399.xml" ContentType="application/vnd.openxmlformats-officedocument.presentationml.tags+xml"/>
  <Override PartName="/ppt/tags/tag4400.xml" ContentType="application/vnd.openxmlformats-officedocument.presentationml.tags+xml"/>
  <Override PartName="/ppt/tags/tag4401.xml" ContentType="application/vnd.openxmlformats-officedocument.presentationml.tags+xml"/>
  <Override PartName="/ppt/tags/tag4402.xml" ContentType="application/vnd.openxmlformats-officedocument.presentationml.tags+xml"/>
  <Override PartName="/ppt/tags/tag4403.xml" ContentType="application/vnd.openxmlformats-officedocument.presentationml.tags+xml"/>
  <Override PartName="/ppt/tags/tag4404.xml" ContentType="application/vnd.openxmlformats-officedocument.presentationml.tags+xml"/>
  <Override PartName="/ppt/tags/tag4405.xml" ContentType="application/vnd.openxmlformats-officedocument.presentationml.tags+xml"/>
  <Override PartName="/ppt/tags/tag4406.xml" ContentType="application/vnd.openxmlformats-officedocument.presentationml.tags+xml"/>
  <Override PartName="/ppt/tags/tag4407.xml" ContentType="application/vnd.openxmlformats-officedocument.presentationml.tags+xml"/>
  <Override PartName="/ppt/tags/tag4408.xml" ContentType="application/vnd.openxmlformats-officedocument.presentationml.tags+xml"/>
  <Override PartName="/ppt/tags/tag4409.xml" ContentType="application/vnd.openxmlformats-officedocument.presentationml.tags+xml"/>
  <Override PartName="/ppt/tags/tag4410.xml" ContentType="application/vnd.openxmlformats-officedocument.presentationml.tags+xml"/>
  <Override PartName="/ppt/notesSlides/notesSlide94.xml" ContentType="application/vnd.openxmlformats-officedocument.presentationml.notesSlide+xml"/>
  <Override PartName="/ppt/tags/tag4411.xml" ContentType="application/vnd.openxmlformats-officedocument.presentationml.tags+xml"/>
  <Override PartName="/ppt/tags/tag4412.xml" ContentType="application/vnd.openxmlformats-officedocument.presentationml.tags+xml"/>
  <Override PartName="/ppt/tags/tag4413.xml" ContentType="application/vnd.openxmlformats-officedocument.presentationml.tags+xml"/>
  <Override PartName="/ppt/tags/tag4414.xml" ContentType="application/vnd.openxmlformats-officedocument.presentationml.tags+xml"/>
  <Override PartName="/ppt/tags/tag4415.xml" ContentType="application/vnd.openxmlformats-officedocument.presentationml.tags+xml"/>
  <Override PartName="/ppt/tags/tag4416.xml" ContentType="application/vnd.openxmlformats-officedocument.presentationml.tags+xml"/>
  <Override PartName="/ppt/tags/tag4417.xml" ContentType="application/vnd.openxmlformats-officedocument.presentationml.tags+xml"/>
  <Override PartName="/ppt/tags/tag4418.xml" ContentType="application/vnd.openxmlformats-officedocument.presentationml.tags+xml"/>
  <Override PartName="/ppt/tags/tag4419.xml" ContentType="application/vnd.openxmlformats-officedocument.presentationml.tags+xml"/>
  <Override PartName="/ppt/tags/tag4420.xml" ContentType="application/vnd.openxmlformats-officedocument.presentationml.tags+xml"/>
  <Override PartName="/ppt/tags/tag4421.xml" ContentType="application/vnd.openxmlformats-officedocument.presentationml.tags+xml"/>
  <Override PartName="/ppt/tags/tag4422.xml" ContentType="application/vnd.openxmlformats-officedocument.presentationml.tags+xml"/>
  <Override PartName="/ppt/tags/tag4423.xml" ContentType="application/vnd.openxmlformats-officedocument.presentationml.tags+xml"/>
  <Override PartName="/ppt/tags/tag4424.xml" ContentType="application/vnd.openxmlformats-officedocument.presentationml.tags+xml"/>
  <Override PartName="/ppt/tags/tag4425.xml" ContentType="application/vnd.openxmlformats-officedocument.presentationml.tags+xml"/>
  <Override PartName="/ppt/tags/tag4426.xml" ContentType="application/vnd.openxmlformats-officedocument.presentationml.tags+xml"/>
  <Override PartName="/ppt/tags/tag4427.xml" ContentType="application/vnd.openxmlformats-officedocument.presentationml.tags+xml"/>
  <Override PartName="/ppt/tags/tag4428.xml" ContentType="application/vnd.openxmlformats-officedocument.presentationml.tags+xml"/>
  <Override PartName="/ppt/tags/tag4429.xml" ContentType="application/vnd.openxmlformats-officedocument.presentationml.tags+xml"/>
  <Override PartName="/ppt/tags/tag4430.xml" ContentType="application/vnd.openxmlformats-officedocument.presentationml.tags+xml"/>
  <Override PartName="/ppt/tags/tag4431.xml" ContentType="application/vnd.openxmlformats-officedocument.presentationml.tags+xml"/>
  <Override PartName="/ppt/tags/tag4432.xml" ContentType="application/vnd.openxmlformats-officedocument.presentationml.tags+xml"/>
  <Override PartName="/ppt/tags/tag4433.xml" ContentType="application/vnd.openxmlformats-officedocument.presentationml.tags+xml"/>
  <Override PartName="/ppt/tags/tag4434.xml" ContentType="application/vnd.openxmlformats-officedocument.presentationml.tags+xml"/>
  <Override PartName="/ppt/tags/tag4435.xml" ContentType="application/vnd.openxmlformats-officedocument.presentationml.tags+xml"/>
  <Override PartName="/ppt/tags/tag4436.xml" ContentType="application/vnd.openxmlformats-officedocument.presentationml.tags+xml"/>
  <Override PartName="/ppt/tags/tag4437.xml" ContentType="application/vnd.openxmlformats-officedocument.presentationml.tags+xml"/>
  <Override PartName="/ppt/tags/tag4438.xml" ContentType="application/vnd.openxmlformats-officedocument.presentationml.tags+xml"/>
  <Override PartName="/ppt/tags/tag4439.xml" ContentType="application/vnd.openxmlformats-officedocument.presentationml.tags+xml"/>
  <Override PartName="/ppt/tags/tag4440.xml" ContentType="application/vnd.openxmlformats-officedocument.presentationml.tags+xml"/>
  <Override PartName="/ppt/tags/tag4441.xml" ContentType="application/vnd.openxmlformats-officedocument.presentationml.tags+xml"/>
  <Override PartName="/ppt/tags/tag4442.xml" ContentType="application/vnd.openxmlformats-officedocument.presentationml.tags+xml"/>
  <Override PartName="/ppt/tags/tag4443.xml" ContentType="application/vnd.openxmlformats-officedocument.presentationml.tags+xml"/>
  <Override PartName="/ppt/tags/tag4444.xml" ContentType="application/vnd.openxmlformats-officedocument.presentationml.tags+xml"/>
  <Override PartName="/ppt/tags/tag4445.xml" ContentType="application/vnd.openxmlformats-officedocument.presentationml.tags+xml"/>
  <Override PartName="/ppt/tags/tag4446.xml" ContentType="application/vnd.openxmlformats-officedocument.presentationml.tags+xml"/>
  <Override PartName="/ppt/tags/tag4447.xml" ContentType="application/vnd.openxmlformats-officedocument.presentationml.tags+xml"/>
  <Override PartName="/ppt/tags/tag4448.xml" ContentType="application/vnd.openxmlformats-officedocument.presentationml.tags+xml"/>
  <Override PartName="/ppt/tags/tag4449.xml" ContentType="application/vnd.openxmlformats-officedocument.presentationml.tags+xml"/>
  <Override PartName="/ppt/tags/tag4450.xml" ContentType="application/vnd.openxmlformats-officedocument.presentationml.tags+xml"/>
  <Override PartName="/ppt/tags/tag4451.xml" ContentType="application/vnd.openxmlformats-officedocument.presentationml.tags+xml"/>
  <Override PartName="/ppt/tags/tag4452.xml" ContentType="application/vnd.openxmlformats-officedocument.presentationml.tags+xml"/>
  <Override PartName="/ppt/tags/tag4453.xml" ContentType="application/vnd.openxmlformats-officedocument.presentationml.tags+xml"/>
  <Override PartName="/ppt/tags/tag4454.xml" ContentType="application/vnd.openxmlformats-officedocument.presentationml.tags+xml"/>
  <Override PartName="/ppt/tags/tag4455.xml" ContentType="application/vnd.openxmlformats-officedocument.presentationml.tags+xml"/>
  <Override PartName="/ppt/tags/tag4456.xml" ContentType="application/vnd.openxmlformats-officedocument.presentationml.tags+xml"/>
  <Override PartName="/ppt/tags/tag4457.xml" ContentType="application/vnd.openxmlformats-officedocument.presentationml.tags+xml"/>
  <Override PartName="/ppt/notesSlides/notesSlide95.xml" ContentType="application/vnd.openxmlformats-officedocument.presentationml.notesSlide+xml"/>
  <Override PartName="/ppt/tags/tag4458.xml" ContentType="application/vnd.openxmlformats-officedocument.presentationml.tags+xml"/>
  <Override PartName="/ppt/tags/tag4459.xml" ContentType="application/vnd.openxmlformats-officedocument.presentationml.tags+xml"/>
  <Override PartName="/ppt/tags/tag4460.xml" ContentType="application/vnd.openxmlformats-officedocument.presentationml.tags+xml"/>
  <Override PartName="/ppt/tags/tag4461.xml" ContentType="application/vnd.openxmlformats-officedocument.presentationml.tags+xml"/>
  <Override PartName="/ppt/tags/tag4462.xml" ContentType="application/vnd.openxmlformats-officedocument.presentationml.tags+xml"/>
  <Override PartName="/ppt/tags/tag4463.xml" ContentType="application/vnd.openxmlformats-officedocument.presentationml.tags+xml"/>
  <Override PartName="/ppt/tags/tag4464.xml" ContentType="application/vnd.openxmlformats-officedocument.presentationml.tags+xml"/>
  <Override PartName="/ppt/tags/tag4465.xml" ContentType="application/vnd.openxmlformats-officedocument.presentationml.tags+xml"/>
  <Override PartName="/ppt/tags/tag4466.xml" ContentType="application/vnd.openxmlformats-officedocument.presentationml.tags+xml"/>
  <Override PartName="/ppt/tags/tag4467.xml" ContentType="application/vnd.openxmlformats-officedocument.presentationml.tags+xml"/>
  <Override PartName="/ppt/tags/tag4468.xml" ContentType="application/vnd.openxmlformats-officedocument.presentationml.tags+xml"/>
  <Override PartName="/ppt/tags/tag4469.xml" ContentType="application/vnd.openxmlformats-officedocument.presentationml.tags+xml"/>
  <Override PartName="/ppt/tags/tag4470.xml" ContentType="application/vnd.openxmlformats-officedocument.presentationml.tags+xml"/>
  <Override PartName="/ppt/tags/tag4471.xml" ContentType="application/vnd.openxmlformats-officedocument.presentationml.tags+xml"/>
  <Override PartName="/ppt/tags/tag4472.xml" ContentType="application/vnd.openxmlformats-officedocument.presentationml.tags+xml"/>
  <Override PartName="/ppt/tags/tag4473.xml" ContentType="application/vnd.openxmlformats-officedocument.presentationml.tags+xml"/>
  <Override PartName="/ppt/tags/tag4474.xml" ContentType="application/vnd.openxmlformats-officedocument.presentationml.tags+xml"/>
  <Override PartName="/ppt/tags/tag4475.xml" ContentType="application/vnd.openxmlformats-officedocument.presentationml.tags+xml"/>
  <Override PartName="/ppt/tags/tag4476.xml" ContentType="application/vnd.openxmlformats-officedocument.presentationml.tags+xml"/>
  <Override PartName="/ppt/tags/tag4477.xml" ContentType="application/vnd.openxmlformats-officedocument.presentationml.tags+xml"/>
  <Override PartName="/ppt/tags/tag4478.xml" ContentType="application/vnd.openxmlformats-officedocument.presentationml.tags+xml"/>
  <Override PartName="/ppt/tags/tag4479.xml" ContentType="application/vnd.openxmlformats-officedocument.presentationml.tags+xml"/>
  <Override PartName="/ppt/tags/tag4480.xml" ContentType="application/vnd.openxmlformats-officedocument.presentationml.tags+xml"/>
  <Override PartName="/ppt/tags/tag4481.xml" ContentType="application/vnd.openxmlformats-officedocument.presentationml.tags+xml"/>
  <Override PartName="/ppt/tags/tag4482.xml" ContentType="application/vnd.openxmlformats-officedocument.presentationml.tags+xml"/>
  <Override PartName="/ppt/tags/tag4483.xml" ContentType="application/vnd.openxmlformats-officedocument.presentationml.tags+xml"/>
  <Override PartName="/ppt/tags/tag4484.xml" ContentType="application/vnd.openxmlformats-officedocument.presentationml.tags+xml"/>
  <Override PartName="/ppt/tags/tag4485.xml" ContentType="application/vnd.openxmlformats-officedocument.presentationml.tags+xml"/>
  <Override PartName="/ppt/tags/tag4486.xml" ContentType="application/vnd.openxmlformats-officedocument.presentationml.tags+xml"/>
  <Override PartName="/ppt/tags/tag4487.xml" ContentType="application/vnd.openxmlformats-officedocument.presentationml.tags+xml"/>
  <Override PartName="/ppt/tags/tag4488.xml" ContentType="application/vnd.openxmlformats-officedocument.presentationml.tags+xml"/>
  <Override PartName="/ppt/tags/tag4489.xml" ContentType="application/vnd.openxmlformats-officedocument.presentationml.tags+xml"/>
  <Override PartName="/ppt/tags/tag4490.xml" ContentType="application/vnd.openxmlformats-officedocument.presentationml.tags+xml"/>
  <Override PartName="/ppt/tags/tag4491.xml" ContentType="application/vnd.openxmlformats-officedocument.presentationml.tags+xml"/>
  <Override PartName="/ppt/tags/tag4492.xml" ContentType="application/vnd.openxmlformats-officedocument.presentationml.tags+xml"/>
  <Override PartName="/ppt/tags/tag4493.xml" ContentType="application/vnd.openxmlformats-officedocument.presentationml.tags+xml"/>
  <Override PartName="/ppt/tags/tag4494.xml" ContentType="application/vnd.openxmlformats-officedocument.presentationml.tags+xml"/>
  <Override PartName="/ppt/tags/tag4495.xml" ContentType="application/vnd.openxmlformats-officedocument.presentationml.tags+xml"/>
  <Override PartName="/ppt/tags/tag4496.xml" ContentType="application/vnd.openxmlformats-officedocument.presentationml.tags+xml"/>
  <Override PartName="/ppt/tags/tag4497.xml" ContentType="application/vnd.openxmlformats-officedocument.presentationml.tags+xml"/>
  <Override PartName="/ppt/tags/tag4498.xml" ContentType="application/vnd.openxmlformats-officedocument.presentationml.tags+xml"/>
  <Override PartName="/ppt/tags/tag4499.xml" ContentType="application/vnd.openxmlformats-officedocument.presentationml.tags+xml"/>
  <Override PartName="/ppt/tags/tag4500.xml" ContentType="application/vnd.openxmlformats-officedocument.presentationml.tags+xml"/>
  <Override PartName="/ppt/tags/tag4501.xml" ContentType="application/vnd.openxmlformats-officedocument.presentationml.tags+xml"/>
  <Override PartName="/ppt/tags/tag4502.xml" ContentType="application/vnd.openxmlformats-officedocument.presentationml.tags+xml"/>
  <Override PartName="/ppt/tags/tag4503.xml" ContentType="application/vnd.openxmlformats-officedocument.presentationml.tags+xml"/>
  <Override PartName="/ppt/notesSlides/notesSlide96.xml" ContentType="application/vnd.openxmlformats-officedocument.presentationml.notesSlide+xml"/>
  <Override PartName="/ppt/tags/tag4504.xml" ContentType="application/vnd.openxmlformats-officedocument.presentationml.tags+xml"/>
  <Override PartName="/ppt/tags/tag4505.xml" ContentType="application/vnd.openxmlformats-officedocument.presentationml.tags+xml"/>
  <Override PartName="/ppt/tags/tag4506.xml" ContentType="application/vnd.openxmlformats-officedocument.presentationml.tags+xml"/>
  <Override PartName="/ppt/tags/tag4507.xml" ContentType="application/vnd.openxmlformats-officedocument.presentationml.tags+xml"/>
  <Override PartName="/ppt/tags/tag4508.xml" ContentType="application/vnd.openxmlformats-officedocument.presentationml.tags+xml"/>
  <Override PartName="/ppt/tags/tag4509.xml" ContentType="application/vnd.openxmlformats-officedocument.presentationml.tags+xml"/>
  <Override PartName="/ppt/tags/tag4510.xml" ContentType="application/vnd.openxmlformats-officedocument.presentationml.tags+xml"/>
  <Override PartName="/ppt/tags/tag4511.xml" ContentType="application/vnd.openxmlformats-officedocument.presentationml.tags+xml"/>
  <Override PartName="/ppt/tags/tag4512.xml" ContentType="application/vnd.openxmlformats-officedocument.presentationml.tags+xml"/>
  <Override PartName="/ppt/tags/tag4513.xml" ContentType="application/vnd.openxmlformats-officedocument.presentationml.tags+xml"/>
  <Override PartName="/ppt/tags/tag4514.xml" ContentType="application/vnd.openxmlformats-officedocument.presentationml.tags+xml"/>
  <Override PartName="/ppt/tags/tag4515.xml" ContentType="application/vnd.openxmlformats-officedocument.presentationml.tags+xml"/>
  <Override PartName="/ppt/tags/tag4516.xml" ContentType="application/vnd.openxmlformats-officedocument.presentationml.tags+xml"/>
  <Override PartName="/ppt/tags/tag4517.xml" ContentType="application/vnd.openxmlformats-officedocument.presentationml.tags+xml"/>
  <Override PartName="/ppt/tags/tag4518.xml" ContentType="application/vnd.openxmlformats-officedocument.presentationml.tags+xml"/>
  <Override PartName="/ppt/tags/tag4519.xml" ContentType="application/vnd.openxmlformats-officedocument.presentationml.tags+xml"/>
  <Override PartName="/ppt/tags/tag4520.xml" ContentType="application/vnd.openxmlformats-officedocument.presentationml.tags+xml"/>
  <Override PartName="/ppt/tags/tag4521.xml" ContentType="application/vnd.openxmlformats-officedocument.presentationml.tags+xml"/>
  <Override PartName="/ppt/tags/tag4522.xml" ContentType="application/vnd.openxmlformats-officedocument.presentationml.tags+xml"/>
  <Override PartName="/ppt/tags/tag4523.xml" ContentType="application/vnd.openxmlformats-officedocument.presentationml.tags+xml"/>
  <Override PartName="/ppt/tags/tag4524.xml" ContentType="application/vnd.openxmlformats-officedocument.presentationml.tags+xml"/>
  <Override PartName="/ppt/tags/tag4525.xml" ContentType="application/vnd.openxmlformats-officedocument.presentationml.tags+xml"/>
  <Override PartName="/ppt/tags/tag4526.xml" ContentType="application/vnd.openxmlformats-officedocument.presentationml.tags+xml"/>
  <Override PartName="/ppt/tags/tag4527.xml" ContentType="application/vnd.openxmlformats-officedocument.presentationml.tags+xml"/>
  <Override PartName="/ppt/tags/tag4528.xml" ContentType="application/vnd.openxmlformats-officedocument.presentationml.tags+xml"/>
  <Override PartName="/ppt/tags/tag4529.xml" ContentType="application/vnd.openxmlformats-officedocument.presentationml.tags+xml"/>
  <Override PartName="/ppt/tags/tag4530.xml" ContentType="application/vnd.openxmlformats-officedocument.presentationml.tags+xml"/>
  <Override PartName="/ppt/tags/tag4531.xml" ContentType="application/vnd.openxmlformats-officedocument.presentationml.tags+xml"/>
  <Override PartName="/ppt/tags/tag4532.xml" ContentType="application/vnd.openxmlformats-officedocument.presentationml.tags+xml"/>
  <Override PartName="/ppt/tags/tag4533.xml" ContentType="application/vnd.openxmlformats-officedocument.presentationml.tags+xml"/>
  <Override PartName="/ppt/tags/tag4534.xml" ContentType="application/vnd.openxmlformats-officedocument.presentationml.tags+xml"/>
  <Override PartName="/ppt/tags/tag4535.xml" ContentType="application/vnd.openxmlformats-officedocument.presentationml.tags+xml"/>
  <Override PartName="/ppt/tags/tag4536.xml" ContentType="application/vnd.openxmlformats-officedocument.presentationml.tags+xml"/>
  <Override PartName="/ppt/tags/tag4537.xml" ContentType="application/vnd.openxmlformats-officedocument.presentationml.tags+xml"/>
  <Override PartName="/ppt/tags/tag4538.xml" ContentType="application/vnd.openxmlformats-officedocument.presentationml.tags+xml"/>
  <Override PartName="/ppt/tags/tag4539.xml" ContentType="application/vnd.openxmlformats-officedocument.presentationml.tags+xml"/>
  <Override PartName="/ppt/tags/tag4540.xml" ContentType="application/vnd.openxmlformats-officedocument.presentationml.tags+xml"/>
  <Override PartName="/ppt/tags/tag4541.xml" ContentType="application/vnd.openxmlformats-officedocument.presentationml.tags+xml"/>
  <Override PartName="/ppt/tags/tag4542.xml" ContentType="application/vnd.openxmlformats-officedocument.presentationml.tags+xml"/>
  <Override PartName="/ppt/tags/tag4543.xml" ContentType="application/vnd.openxmlformats-officedocument.presentationml.tags+xml"/>
  <Override PartName="/ppt/tags/tag4544.xml" ContentType="application/vnd.openxmlformats-officedocument.presentationml.tags+xml"/>
  <Override PartName="/ppt/tags/tag4545.xml" ContentType="application/vnd.openxmlformats-officedocument.presentationml.tags+xml"/>
  <Override PartName="/ppt/tags/tag4546.xml" ContentType="application/vnd.openxmlformats-officedocument.presentationml.tags+xml"/>
  <Override PartName="/ppt/tags/tag4547.xml" ContentType="application/vnd.openxmlformats-officedocument.presentationml.tags+xml"/>
  <Override PartName="/ppt/tags/tag4548.xml" ContentType="application/vnd.openxmlformats-officedocument.presentationml.tags+xml"/>
  <Override PartName="/ppt/tags/tag4549.xml" ContentType="application/vnd.openxmlformats-officedocument.presentationml.tags+xml"/>
  <Override PartName="/ppt/tags/tag4550.xml" ContentType="application/vnd.openxmlformats-officedocument.presentationml.tags+xml"/>
  <Override PartName="/ppt/notesSlides/notesSlide97.xml" ContentType="application/vnd.openxmlformats-officedocument.presentationml.notesSlide+xml"/>
  <Override PartName="/ppt/tags/tag4551.xml" ContentType="application/vnd.openxmlformats-officedocument.presentationml.tags+xml"/>
  <Override PartName="/ppt/tags/tag4552.xml" ContentType="application/vnd.openxmlformats-officedocument.presentationml.tags+xml"/>
  <Override PartName="/ppt/tags/tag4553.xml" ContentType="application/vnd.openxmlformats-officedocument.presentationml.tags+xml"/>
  <Override PartName="/ppt/tags/tag4554.xml" ContentType="application/vnd.openxmlformats-officedocument.presentationml.tags+xml"/>
  <Override PartName="/ppt/tags/tag4555.xml" ContentType="application/vnd.openxmlformats-officedocument.presentationml.tags+xml"/>
  <Override PartName="/ppt/tags/tag4556.xml" ContentType="application/vnd.openxmlformats-officedocument.presentationml.tags+xml"/>
  <Override PartName="/ppt/tags/tag4557.xml" ContentType="application/vnd.openxmlformats-officedocument.presentationml.tags+xml"/>
  <Override PartName="/ppt/tags/tag4558.xml" ContentType="application/vnd.openxmlformats-officedocument.presentationml.tags+xml"/>
  <Override PartName="/ppt/tags/tag4559.xml" ContentType="application/vnd.openxmlformats-officedocument.presentationml.tags+xml"/>
  <Override PartName="/ppt/tags/tag4560.xml" ContentType="application/vnd.openxmlformats-officedocument.presentationml.tags+xml"/>
  <Override PartName="/ppt/tags/tag4561.xml" ContentType="application/vnd.openxmlformats-officedocument.presentationml.tags+xml"/>
  <Override PartName="/ppt/tags/tag4562.xml" ContentType="application/vnd.openxmlformats-officedocument.presentationml.tags+xml"/>
  <Override PartName="/ppt/tags/tag4563.xml" ContentType="application/vnd.openxmlformats-officedocument.presentationml.tags+xml"/>
  <Override PartName="/ppt/tags/tag4564.xml" ContentType="application/vnd.openxmlformats-officedocument.presentationml.tags+xml"/>
  <Override PartName="/ppt/tags/tag4565.xml" ContentType="application/vnd.openxmlformats-officedocument.presentationml.tags+xml"/>
  <Override PartName="/ppt/tags/tag4566.xml" ContentType="application/vnd.openxmlformats-officedocument.presentationml.tags+xml"/>
  <Override PartName="/ppt/tags/tag4567.xml" ContentType="application/vnd.openxmlformats-officedocument.presentationml.tags+xml"/>
  <Override PartName="/ppt/tags/tag4568.xml" ContentType="application/vnd.openxmlformats-officedocument.presentationml.tags+xml"/>
  <Override PartName="/ppt/tags/tag4569.xml" ContentType="application/vnd.openxmlformats-officedocument.presentationml.tags+xml"/>
  <Override PartName="/ppt/tags/tag4570.xml" ContentType="application/vnd.openxmlformats-officedocument.presentationml.tags+xml"/>
  <Override PartName="/ppt/tags/tag4571.xml" ContentType="application/vnd.openxmlformats-officedocument.presentationml.tags+xml"/>
  <Override PartName="/ppt/tags/tag4572.xml" ContentType="application/vnd.openxmlformats-officedocument.presentationml.tags+xml"/>
  <Override PartName="/ppt/tags/tag4573.xml" ContentType="application/vnd.openxmlformats-officedocument.presentationml.tags+xml"/>
  <Override PartName="/ppt/tags/tag4574.xml" ContentType="application/vnd.openxmlformats-officedocument.presentationml.tags+xml"/>
  <Override PartName="/ppt/tags/tag4575.xml" ContentType="application/vnd.openxmlformats-officedocument.presentationml.tags+xml"/>
  <Override PartName="/ppt/tags/tag4576.xml" ContentType="application/vnd.openxmlformats-officedocument.presentationml.tags+xml"/>
  <Override PartName="/ppt/tags/tag4577.xml" ContentType="application/vnd.openxmlformats-officedocument.presentationml.tags+xml"/>
  <Override PartName="/ppt/tags/tag4578.xml" ContentType="application/vnd.openxmlformats-officedocument.presentationml.tags+xml"/>
  <Override PartName="/ppt/tags/tag4579.xml" ContentType="application/vnd.openxmlformats-officedocument.presentationml.tags+xml"/>
  <Override PartName="/ppt/tags/tag4580.xml" ContentType="application/vnd.openxmlformats-officedocument.presentationml.tags+xml"/>
  <Override PartName="/ppt/tags/tag4581.xml" ContentType="application/vnd.openxmlformats-officedocument.presentationml.tags+xml"/>
  <Override PartName="/ppt/tags/tag4582.xml" ContentType="application/vnd.openxmlformats-officedocument.presentationml.tags+xml"/>
  <Override PartName="/ppt/tags/tag4583.xml" ContentType="application/vnd.openxmlformats-officedocument.presentationml.tags+xml"/>
  <Override PartName="/ppt/tags/tag4584.xml" ContentType="application/vnd.openxmlformats-officedocument.presentationml.tags+xml"/>
  <Override PartName="/ppt/tags/tag4585.xml" ContentType="application/vnd.openxmlformats-officedocument.presentationml.tags+xml"/>
  <Override PartName="/ppt/tags/tag4586.xml" ContentType="application/vnd.openxmlformats-officedocument.presentationml.tags+xml"/>
  <Override PartName="/ppt/tags/tag4587.xml" ContentType="application/vnd.openxmlformats-officedocument.presentationml.tags+xml"/>
  <Override PartName="/ppt/tags/tag4588.xml" ContentType="application/vnd.openxmlformats-officedocument.presentationml.tags+xml"/>
  <Override PartName="/ppt/tags/tag4589.xml" ContentType="application/vnd.openxmlformats-officedocument.presentationml.tags+xml"/>
  <Override PartName="/ppt/tags/tag4590.xml" ContentType="application/vnd.openxmlformats-officedocument.presentationml.tags+xml"/>
  <Override PartName="/ppt/tags/tag4591.xml" ContentType="application/vnd.openxmlformats-officedocument.presentationml.tags+xml"/>
  <Override PartName="/ppt/tags/tag4592.xml" ContentType="application/vnd.openxmlformats-officedocument.presentationml.tags+xml"/>
  <Override PartName="/ppt/tags/tag4593.xml" ContentType="application/vnd.openxmlformats-officedocument.presentationml.tags+xml"/>
  <Override PartName="/ppt/tags/tag4594.xml" ContentType="application/vnd.openxmlformats-officedocument.presentationml.tags+xml"/>
  <Override PartName="/ppt/tags/tag4595.xml" ContentType="application/vnd.openxmlformats-officedocument.presentationml.tags+xml"/>
  <Override PartName="/ppt/tags/tag4596.xml" ContentType="application/vnd.openxmlformats-officedocument.presentationml.tags+xml"/>
  <Override PartName="/ppt/notesSlides/notesSlide98.xml" ContentType="application/vnd.openxmlformats-officedocument.presentationml.notesSlide+xml"/>
  <Override PartName="/ppt/tags/tag4597.xml" ContentType="application/vnd.openxmlformats-officedocument.presentationml.tags+xml"/>
  <Override PartName="/ppt/tags/tag4598.xml" ContentType="application/vnd.openxmlformats-officedocument.presentationml.tags+xml"/>
  <Override PartName="/ppt/tags/tag4599.xml" ContentType="application/vnd.openxmlformats-officedocument.presentationml.tags+xml"/>
  <Override PartName="/ppt/tags/tag4600.xml" ContentType="application/vnd.openxmlformats-officedocument.presentationml.tags+xml"/>
  <Override PartName="/ppt/tags/tag4601.xml" ContentType="application/vnd.openxmlformats-officedocument.presentationml.tags+xml"/>
  <Override PartName="/ppt/tags/tag4602.xml" ContentType="application/vnd.openxmlformats-officedocument.presentationml.tags+xml"/>
  <Override PartName="/ppt/tags/tag4603.xml" ContentType="application/vnd.openxmlformats-officedocument.presentationml.tags+xml"/>
  <Override PartName="/ppt/tags/tag4604.xml" ContentType="application/vnd.openxmlformats-officedocument.presentationml.tags+xml"/>
  <Override PartName="/ppt/tags/tag4605.xml" ContentType="application/vnd.openxmlformats-officedocument.presentationml.tags+xml"/>
  <Override PartName="/ppt/tags/tag4606.xml" ContentType="application/vnd.openxmlformats-officedocument.presentationml.tags+xml"/>
  <Override PartName="/ppt/tags/tag4607.xml" ContentType="application/vnd.openxmlformats-officedocument.presentationml.tags+xml"/>
  <Override PartName="/ppt/tags/tag4608.xml" ContentType="application/vnd.openxmlformats-officedocument.presentationml.tags+xml"/>
  <Override PartName="/ppt/tags/tag4609.xml" ContentType="application/vnd.openxmlformats-officedocument.presentationml.tags+xml"/>
  <Override PartName="/ppt/tags/tag4610.xml" ContentType="application/vnd.openxmlformats-officedocument.presentationml.tags+xml"/>
  <Override PartName="/ppt/tags/tag4611.xml" ContentType="application/vnd.openxmlformats-officedocument.presentationml.tags+xml"/>
  <Override PartName="/ppt/tags/tag4612.xml" ContentType="application/vnd.openxmlformats-officedocument.presentationml.tags+xml"/>
  <Override PartName="/ppt/tags/tag4613.xml" ContentType="application/vnd.openxmlformats-officedocument.presentationml.tags+xml"/>
  <Override PartName="/ppt/tags/tag4614.xml" ContentType="application/vnd.openxmlformats-officedocument.presentationml.tags+xml"/>
  <Override PartName="/ppt/tags/tag4615.xml" ContentType="application/vnd.openxmlformats-officedocument.presentationml.tags+xml"/>
  <Override PartName="/ppt/tags/tag4616.xml" ContentType="application/vnd.openxmlformats-officedocument.presentationml.tags+xml"/>
  <Override PartName="/ppt/tags/tag4617.xml" ContentType="application/vnd.openxmlformats-officedocument.presentationml.tags+xml"/>
  <Override PartName="/ppt/tags/tag4618.xml" ContentType="application/vnd.openxmlformats-officedocument.presentationml.tags+xml"/>
  <Override PartName="/ppt/tags/tag4619.xml" ContentType="application/vnd.openxmlformats-officedocument.presentationml.tags+xml"/>
  <Override PartName="/ppt/tags/tag4620.xml" ContentType="application/vnd.openxmlformats-officedocument.presentationml.tags+xml"/>
  <Override PartName="/ppt/tags/tag4621.xml" ContentType="application/vnd.openxmlformats-officedocument.presentationml.tags+xml"/>
  <Override PartName="/ppt/tags/tag4622.xml" ContentType="application/vnd.openxmlformats-officedocument.presentationml.tags+xml"/>
  <Override PartName="/ppt/tags/tag4623.xml" ContentType="application/vnd.openxmlformats-officedocument.presentationml.tags+xml"/>
  <Override PartName="/ppt/tags/tag4624.xml" ContentType="application/vnd.openxmlformats-officedocument.presentationml.tags+xml"/>
  <Override PartName="/ppt/tags/tag4625.xml" ContentType="application/vnd.openxmlformats-officedocument.presentationml.tags+xml"/>
  <Override PartName="/ppt/tags/tag4626.xml" ContentType="application/vnd.openxmlformats-officedocument.presentationml.tags+xml"/>
  <Override PartName="/ppt/tags/tag4627.xml" ContentType="application/vnd.openxmlformats-officedocument.presentationml.tags+xml"/>
  <Override PartName="/ppt/tags/tag4628.xml" ContentType="application/vnd.openxmlformats-officedocument.presentationml.tags+xml"/>
  <Override PartName="/ppt/tags/tag4629.xml" ContentType="application/vnd.openxmlformats-officedocument.presentationml.tags+xml"/>
  <Override PartName="/ppt/tags/tag4630.xml" ContentType="application/vnd.openxmlformats-officedocument.presentationml.tags+xml"/>
  <Override PartName="/ppt/tags/tag4631.xml" ContentType="application/vnd.openxmlformats-officedocument.presentationml.tags+xml"/>
  <Override PartName="/ppt/tags/tag4632.xml" ContentType="application/vnd.openxmlformats-officedocument.presentationml.tags+xml"/>
  <Override PartName="/ppt/tags/tag4633.xml" ContentType="application/vnd.openxmlformats-officedocument.presentationml.tags+xml"/>
  <Override PartName="/ppt/tags/tag4634.xml" ContentType="application/vnd.openxmlformats-officedocument.presentationml.tags+xml"/>
  <Override PartName="/ppt/tags/tag4635.xml" ContentType="application/vnd.openxmlformats-officedocument.presentationml.tags+xml"/>
  <Override PartName="/ppt/tags/tag4636.xml" ContentType="application/vnd.openxmlformats-officedocument.presentationml.tags+xml"/>
  <Override PartName="/ppt/tags/tag4637.xml" ContentType="application/vnd.openxmlformats-officedocument.presentationml.tags+xml"/>
  <Override PartName="/ppt/tags/tag4638.xml" ContentType="application/vnd.openxmlformats-officedocument.presentationml.tags+xml"/>
  <Override PartName="/ppt/tags/tag4639.xml" ContentType="application/vnd.openxmlformats-officedocument.presentationml.tags+xml"/>
  <Override PartName="/ppt/tags/tag4640.xml" ContentType="application/vnd.openxmlformats-officedocument.presentationml.tags+xml"/>
  <Override PartName="/ppt/tags/tag4641.xml" ContentType="application/vnd.openxmlformats-officedocument.presentationml.tags+xml"/>
  <Override PartName="/ppt/tags/tag4642.xml" ContentType="application/vnd.openxmlformats-officedocument.presentationml.tags+xml"/>
  <Override PartName="/ppt/notesSlides/notesSlide99.xml" ContentType="application/vnd.openxmlformats-officedocument.presentationml.notesSlide+xml"/>
  <Override PartName="/ppt/tags/tag4643.xml" ContentType="application/vnd.openxmlformats-officedocument.presentationml.tags+xml"/>
  <Override PartName="/ppt/tags/tag4644.xml" ContentType="application/vnd.openxmlformats-officedocument.presentationml.tags+xml"/>
  <Override PartName="/ppt/tags/tag4645.xml" ContentType="application/vnd.openxmlformats-officedocument.presentationml.tags+xml"/>
  <Override PartName="/ppt/tags/tag4646.xml" ContentType="application/vnd.openxmlformats-officedocument.presentationml.tags+xml"/>
  <Override PartName="/ppt/tags/tag4647.xml" ContentType="application/vnd.openxmlformats-officedocument.presentationml.tags+xml"/>
  <Override PartName="/ppt/tags/tag4648.xml" ContentType="application/vnd.openxmlformats-officedocument.presentationml.tags+xml"/>
  <Override PartName="/ppt/tags/tag4649.xml" ContentType="application/vnd.openxmlformats-officedocument.presentationml.tags+xml"/>
  <Override PartName="/ppt/tags/tag4650.xml" ContentType="application/vnd.openxmlformats-officedocument.presentationml.tags+xml"/>
  <Override PartName="/ppt/tags/tag4651.xml" ContentType="application/vnd.openxmlformats-officedocument.presentationml.tags+xml"/>
  <Override PartName="/ppt/tags/tag4652.xml" ContentType="application/vnd.openxmlformats-officedocument.presentationml.tags+xml"/>
  <Override PartName="/ppt/tags/tag4653.xml" ContentType="application/vnd.openxmlformats-officedocument.presentationml.tags+xml"/>
  <Override PartName="/ppt/tags/tag4654.xml" ContentType="application/vnd.openxmlformats-officedocument.presentationml.tags+xml"/>
  <Override PartName="/ppt/tags/tag4655.xml" ContentType="application/vnd.openxmlformats-officedocument.presentationml.tags+xml"/>
  <Override PartName="/ppt/tags/tag4656.xml" ContentType="application/vnd.openxmlformats-officedocument.presentationml.tags+xml"/>
  <Override PartName="/ppt/tags/tag4657.xml" ContentType="application/vnd.openxmlformats-officedocument.presentationml.tags+xml"/>
  <Override PartName="/ppt/tags/tag4658.xml" ContentType="application/vnd.openxmlformats-officedocument.presentationml.tags+xml"/>
  <Override PartName="/ppt/tags/tag4659.xml" ContentType="application/vnd.openxmlformats-officedocument.presentationml.tags+xml"/>
  <Override PartName="/ppt/tags/tag4660.xml" ContentType="application/vnd.openxmlformats-officedocument.presentationml.tags+xml"/>
  <Override PartName="/ppt/tags/tag4661.xml" ContentType="application/vnd.openxmlformats-officedocument.presentationml.tags+xml"/>
  <Override PartName="/ppt/tags/tag4662.xml" ContentType="application/vnd.openxmlformats-officedocument.presentationml.tags+xml"/>
  <Override PartName="/ppt/tags/tag4663.xml" ContentType="application/vnd.openxmlformats-officedocument.presentationml.tags+xml"/>
  <Override PartName="/ppt/tags/tag4664.xml" ContentType="application/vnd.openxmlformats-officedocument.presentationml.tags+xml"/>
  <Override PartName="/ppt/tags/tag4665.xml" ContentType="application/vnd.openxmlformats-officedocument.presentationml.tags+xml"/>
  <Override PartName="/ppt/tags/tag4666.xml" ContentType="application/vnd.openxmlformats-officedocument.presentationml.tags+xml"/>
  <Override PartName="/ppt/tags/tag4667.xml" ContentType="application/vnd.openxmlformats-officedocument.presentationml.tags+xml"/>
  <Override PartName="/ppt/tags/tag4668.xml" ContentType="application/vnd.openxmlformats-officedocument.presentationml.tags+xml"/>
  <Override PartName="/ppt/tags/tag4669.xml" ContentType="application/vnd.openxmlformats-officedocument.presentationml.tags+xml"/>
  <Override PartName="/ppt/tags/tag4670.xml" ContentType="application/vnd.openxmlformats-officedocument.presentationml.tags+xml"/>
  <Override PartName="/ppt/tags/tag4671.xml" ContentType="application/vnd.openxmlformats-officedocument.presentationml.tags+xml"/>
  <Override PartName="/ppt/tags/tag4672.xml" ContentType="application/vnd.openxmlformats-officedocument.presentationml.tags+xml"/>
  <Override PartName="/ppt/tags/tag4673.xml" ContentType="application/vnd.openxmlformats-officedocument.presentationml.tags+xml"/>
  <Override PartName="/ppt/tags/tag4674.xml" ContentType="application/vnd.openxmlformats-officedocument.presentationml.tags+xml"/>
  <Override PartName="/ppt/tags/tag4675.xml" ContentType="application/vnd.openxmlformats-officedocument.presentationml.tags+xml"/>
  <Override PartName="/ppt/tags/tag4676.xml" ContentType="application/vnd.openxmlformats-officedocument.presentationml.tags+xml"/>
  <Override PartName="/ppt/tags/tag4677.xml" ContentType="application/vnd.openxmlformats-officedocument.presentationml.tags+xml"/>
  <Override PartName="/ppt/tags/tag4678.xml" ContentType="application/vnd.openxmlformats-officedocument.presentationml.tags+xml"/>
  <Override PartName="/ppt/tags/tag4679.xml" ContentType="application/vnd.openxmlformats-officedocument.presentationml.tags+xml"/>
  <Override PartName="/ppt/tags/tag4680.xml" ContentType="application/vnd.openxmlformats-officedocument.presentationml.tags+xml"/>
  <Override PartName="/ppt/tags/tag4681.xml" ContentType="application/vnd.openxmlformats-officedocument.presentationml.tags+xml"/>
  <Override PartName="/ppt/tags/tag4682.xml" ContentType="application/vnd.openxmlformats-officedocument.presentationml.tags+xml"/>
  <Override PartName="/ppt/tags/tag4683.xml" ContentType="application/vnd.openxmlformats-officedocument.presentationml.tags+xml"/>
  <Override PartName="/ppt/tags/tag4684.xml" ContentType="application/vnd.openxmlformats-officedocument.presentationml.tags+xml"/>
  <Override PartName="/ppt/tags/tag4685.xml" ContentType="application/vnd.openxmlformats-officedocument.presentationml.tags+xml"/>
  <Override PartName="/ppt/tags/tag4686.xml" ContentType="application/vnd.openxmlformats-officedocument.presentationml.tags+xml"/>
  <Override PartName="/ppt/tags/tag4687.xml" ContentType="application/vnd.openxmlformats-officedocument.presentationml.tags+xml"/>
  <Override PartName="/ppt/notesSlides/notesSlide100.xml" ContentType="application/vnd.openxmlformats-officedocument.presentationml.notesSlide+xml"/>
  <Override PartName="/ppt/tags/tag4688.xml" ContentType="application/vnd.openxmlformats-officedocument.presentationml.tags+xml"/>
  <Override PartName="/ppt/tags/tag4689.xml" ContentType="application/vnd.openxmlformats-officedocument.presentationml.tags+xml"/>
  <Override PartName="/ppt/tags/tag4690.xml" ContentType="application/vnd.openxmlformats-officedocument.presentationml.tags+xml"/>
  <Override PartName="/ppt/tags/tag4691.xml" ContentType="application/vnd.openxmlformats-officedocument.presentationml.tags+xml"/>
  <Override PartName="/ppt/tags/tag4692.xml" ContentType="application/vnd.openxmlformats-officedocument.presentationml.tags+xml"/>
  <Override PartName="/ppt/notesSlides/notesSlide101.xml" ContentType="application/vnd.openxmlformats-officedocument.presentationml.notesSlide+xml"/>
  <Override PartName="/ppt/tags/tag4693.xml" ContentType="application/vnd.openxmlformats-officedocument.presentationml.tags+xml"/>
  <Override PartName="/ppt/tags/tag4694.xml" ContentType="application/vnd.openxmlformats-officedocument.presentationml.tags+xml"/>
  <Override PartName="/ppt/notesSlides/notesSlide102.xml" ContentType="application/vnd.openxmlformats-officedocument.presentationml.notesSlide+xml"/>
  <Override PartName="/ppt/tags/tag4695.xml" ContentType="application/vnd.openxmlformats-officedocument.presentationml.tags+xml"/>
  <Override PartName="/ppt/tags/tag4696.xml" ContentType="application/vnd.openxmlformats-officedocument.presentationml.tags+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2">
  <p:sldMasterIdLst>
    <p:sldMasterId id="2147483648" r:id="rId1"/>
    <p:sldMasterId id="2147483699" r:id="rId2"/>
  </p:sldMasterIdLst>
  <p:notesMasterIdLst>
    <p:notesMasterId r:id="rId116"/>
  </p:notesMasterIdLst>
  <p:handoutMasterIdLst>
    <p:handoutMasterId r:id="rId117"/>
  </p:handoutMasterIdLst>
  <p:sldIdLst>
    <p:sldId id="304" r:id="rId3"/>
    <p:sldId id="312" r:id="rId4"/>
    <p:sldId id="337" r:id="rId5"/>
    <p:sldId id="341" r:id="rId6"/>
    <p:sldId id="342" r:id="rId7"/>
    <p:sldId id="343" r:id="rId8"/>
    <p:sldId id="344" r:id="rId9"/>
    <p:sldId id="362" r:id="rId10"/>
    <p:sldId id="363" r:id="rId11"/>
    <p:sldId id="364" r:id="rId12"/>
    <p:sldId id="365" r:id="rId13"/>
    <p:sldId id="366" r:id="rId14"/>
    <p:sldId id="367" r:id="rId15"/>
    <p:sldId id="368" r:id="rId16"/>
    <p:sldId id="369" r:id="rId17"/>
    <p:sldId id="370" r:id="rId18"/>
    <p:sldId id="371" r:id="rId19"/>
    <p:sldId id="372" r:id="rId20"/>
    <p:sldId id="373" r:id="rId21"/>
    <p:sldId id="374" r:id="rId22"/>
    <p:sldId id="375" r:id="rId23"/>
    <p:sldId id="376" r:id="rId24"/>
    <p:sldId id="377" r:id="rId25"/>
    <p:sldId id="378" r:id="rId26"/>
    <p:sldId id="379" r:id="rId27"/>
    <p:sldId id="380" r:id="rId28"/>
    <p:sldId id="381" r:id="rId29"/>
    <p:sldId id="382" r:id="rId30"/>
    <p:sldId id="383" r:id="rId31"/>
    <p:sldId id="384" r:id="rId32"/>
    <p:sldId id="385" r:id="rId33"/>
    <p:sldId id="386" r:id="rId34"/>
    <p:sldId id="387" r:id="rId35"/>
    <p:sldId id="388" r:id="rId36"/>
    <p:sldId id="389" r:id="rId37"/>
    <p:sldId id="390" r:id="rId38"/>
    <p:sldId id="391" r:id="rId39"/>
    <p:sldId id="392" r:id="rId40"/>
    <p:sldId id="393" r:id="rId41"/>
    <p:sldId id="394" r:id="rId42"/>
    <p:sldId id="395" r:id="rId43"/>
    <p:sldId id="396" r:id="rId44"/>
    <p:sldId id="397" r:id="rId45"/>
    <p:sldId id="398" r:id="rId46"/>
    <p:sldId id="399" r:id="rId47"/>
    <p:sldId id="400" r:id="rId48"/>
    <p:sldId id="401" r:id="rId49"/>
    <p:sldId id="402" r:id="rId50"/>
    <p:sldId id="403" r:id="rId51"/>
    <p:sldId id="404" r:id="rId52"/>
    <p:sldId id="405" r:id="rId53"/>
    <p:sldId id="406" r:id="rId54"/>
    <p:sldId id="407" r:id="rId55"/>
    <p:sldId id="408" r:id="rId56"/>
    <p:sldId id="409" r:id="rId57"/>
    <p:sldId id="410" r:id="rId58"/>
    <p:sldId id="411" r:id="rId59"/>
    <p:sldId id="412" r:id="rId60"/>
    <p:sldId id="413" r:id="rId61"/>
    <p:sldId id="414" r:id="rId62"/>
    <p:sldId id="415" r:id="rId63"/>
    <p:sldId id="416" r:id="rId64"/>
    <p:sldId id="417" r:id="rId65"/>
    <p:sldId id="418" r:id="rId66"/>
    <p:sldId id="419" r:id="rId67"/>
    <p:sldId id="420" r:id="rId68"/>
    <p:sldId id="421" r:id="rId69"/>
    <p:sldId id="422" r:id="rId70"/>
    <p:sldId id="423" r:id="rId71"/>
    <p:sldId id="424" r:id="rId72"/>
    <p:sldId id="425" r:id="rId73"/>
    <p:sldId id="426" r:id="rId74"/>
    <p:sldId id="427" r:id="rId75"/>
    <p:sldId id="428" r:id="rId76"/>
    <p:sldId id="429" r:id="rId77"/>
    <p:sldId id="430" r:id="rId78"/>
    <p:sldId id="431" r:id="rId79"/>
    <p:sldId id="432" r:id="rId80"/>
    <p:sldId id="433" r:id="rId81"/>
    <p:sldId id="434" r:id="rId82"/>
    <p:sldId id="435" r:id="rId83"/>
    <p:sldId id="436" r:id="rId84"/>
    <p:sldId id="437" r:id="rId85"/>
    <p:sldId id="438" r:id="rId86"/>
    <p:sldId id="439" r:id="rId87"/>
    <p:sldId id="440" r:id="rId88"/>
    <p:sldId id="441" r:id="rId89"/>
    <p:sldId id="442" r:id="rId90"/>
    <p:sldId id="443" r:id="rId91"/>
    <p:sldId id="444" r:id="rId92"/>
    <p:sldId id="445" r:id="rId93"/>
    <p:sldId id="446" r:id="rId94"/>
    <p:sldId id="447" r:id="rId95"/>
    <p:sldId id="448" r:id="rId96"/>
    <p:sldId id="449" r:id="rId97"/>
    <p:sldId id="450" r:id="rId98"/>
    <p:sldId id="451" r:id="rId99"/>
    <p:sldId id="452" r:id="rId100"/>
    <p:sldId id="453" r:id="rId101"/>
    <p:sldId id="454" r:id="rId102"/>
    <p:sldId id="455" r:id="rId103"/>
    <p:sldId id="456" r:id="rId104"/>
    <p:sldId id="457" r:id="rId105"/>
    <p:sldId id="458" r:id="rId106"/>
    <p:sldId id="459" r:id="rId107"/>
    <p:sldId id="460" r:id="rId108"/>
    <p:sldId id="461" r:id="rId109"/>
    <p:sldId id="462" r:id="rId110"/>
    <p:sldId id="463" r:id="rId111"/>
    <p:sldId id="464" r:id="rId112"/>
    <p:sldId id="465" r:id="rId113"/>
    <p:sldId id="466" r:id="rId114"/>
    <p:sldId id="467" r:id="rId115"/>
  </p:sldIdLst>
  <p:sldSz cx="9144000" cy="5143500" type="screen16x9"/>
  <p:notesSz cx="6858000" cy="9144000"/>
  <p:custDataLst>
    <p:tags r:id="rId118"/>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3623"/>
    <a:srgbClr val="8C1515"/>
    <a:srgbClr val="DBCECC"/>
    <a:srgbClr val="EEE8E7"/>
    <a:srgbClr val="BBB7B7"/>
    <a:srgbClr val="8D3C1E"/>
    <a:srgbClr val="D6DDD3"/>
    <a:srgbClr val="EDE8DD"/>
    <a:srgbClr val="C2B7A1"/>
    <a:srgbClr val="9188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92572" autoAdjust="0"/>
  </p:normalViewPr>
  <p:slideViewPr>
    <p:cSldViewPr snapToGrid="0" snapToObjects="1">
      <p:cViewPr varScale="1">
        <p:scale>
          <a:sx n="97" d="100"/>
          <a:sy n="97" d="100"/>
        </p:scale>
        <p:origin x="1046"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handoutMaster" Target="handoutMasters/handoutMaster1.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11/9/2015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26.19775" units="1/cm"/>
          <inkml:channelProperty channel="Y" name="resolution" value="434.78262" units="1/cm"/>
          <inkml:channelProperty channel="T" name="resolution" value="1" units="1/dev"/>
        </inkml:channelProperties>
      </inkml:inkSource>
      <inkml:timestamp xml:id="ts0" timeString="2014-02-24T21:56:46.727"/>
    </inkml:context>
    <inkml:brush xml:id="br0">
      <inkml:brushProperty name="width" value="0.05292" units="cm"/>
      <inkml:brushProperty name="height" value="0.05292" units="cm"/>
      <inkml:brushProperty name="color" value="#FF0000"/>
    </inkml:brush>
  </inkml:definitions>
  <inkml:trace contextRef="#ctx0" brushRef="#br0">23289 15494 0,'0'0'16,"0"0"-16,0 0 16,0 0-1,0 0-15,0 0 16,0 0-1,0 0-15,0 0 16,0 0-16,0 0 16,0 0-1,0 0-15</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6.20689" units="1/cm"/>
          <inkml:channelProperty channel="Y" name="resolution" value="63.52941" units="1/cm"/>
          <inkml:channelProperty channel="T" name="resolution" value="1" units="1/dev"/>
        </inkml:channelProperties>
      </inkml:inkSource>
      <inkml:timestamp xml:id="ts0" timeString="2015-11-09T19:52:13.515"/>
    </inkml:context>
    <inkml:brush xml:id="br0">
      <inkml:brushProperty name="width" value="0.05292" units="cm"/>
      <inkml:brushProperty name="height" value="0.05292" units="cm"/>
      <inkml:brushProperty name="color" value="#FF0000"/>
    </inkml:brush>
  </inkml:definitions>
  <inkml:trace contextRef="#ctx0" brushRef="#br0">4757 9599 0,'0'22'109,"-44"-22"-93,-23 0-16,1 0 15,0 0-15,-1 0 16,-21 0-16,43-22 16,-21 22-16,22 0 15,0 0-15,-1 0 16,-21 0-16,22 0 16,22 0 15,-1 0 0,1 0-15,0 0-1,0 0-15,0 0 16,-22 0-16,-23 0 16,45 0-16,-44 0 15,-1 0-15,45 0 16,0 0-16,0 0 15,0 0 1,0 0-16,0 0 16,-23 0-1,1 0 1,-22 0 0,-1 0-1,45 0-15,-22 22 16,0-22-16,22 0 15,0 0 1,-1 0 0,-21 0 15,44 22-31,-22-22 16,-22 0-16,22 0 15,0 0 1,-1 0-16,1 0 31,0 0-15,22 22-1,-22-22-15,0 0 16,0 22-16,22 0 16,-22 0-1,0 0 1,22 0-1,0 1 1,-23-1 0,23 0-16,0 0 15,-22 0-15,22 22 16,0-22-16,-22-22 16,22 45-1,0-23-15,-22 0 16,0 0-1,22 0 1,0 22 0,0-22-16,0 23 15,-22-23-15,0 0 16,22 0-16,0 0 16,0 0-16,0 23 15,22-23-15,0-22 16,0 44-1,0-22-15,0-22 16,45 0-16,-45 22 16,66 0-16,1 0 15,-1 0-15,23-22 16,-23 23-16,-21-23 16,-1 0-16,1 0 15,21 0-15,-22 0 16,1 0-16,-1 0 15,-22 0-15,23 0 16,-45 0 0,22 0-16,-22 0 0,23 0 15,-1 0 1,-22 0 0,0 0-16,22-23 15,-22 23-15,1 0 16,-1 0-16,22 0 15,0 0 1,0 0 0,-21-22-16,21 22 15,0 0-15,0-22 16,1 0-16,-23 0 16,0 22-16,22-22 15,-22 0-15,0 0 16,-22 0-16,22-1 15,1 1-15,-1-22 16,-22 22-16,22 0 16,-22 0-1,22 0-15,-22-23 16,0 23 0,22-22-1,-22 0-15,0 0 16,0-1-16,0 23 15,0 0-15,0 0 16,0 0-16,0 0 16,0 0-16,-22-1 15,0 1 1,22 0-16,-22 22 16,0-22-1,22 0-15,-23 22 16,23-22-1,-44 0-15,44 0 16,-22 22-16,0-22 16,0 22-16,22-23 15,-22 23-15,0 0 16,-1 0-16,23-22 16,-22 22-16,0 0 15,0 0 16,0 0 1,0 0-17,0 0 1,0 0 0</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1-09T19:57:55.829"/>
    </inkml:context>
    <inkml:brush xml:id="br0">
      <inkml:brushProperty name="width" value="0.05292" units="cm"/>
      <inkml:brushProperty name="height" value="0.05292" units="cm"/>
      <inkml:brushProperty name="color" value="#00B050"/>
    </inkml:brush>
  </inkml:definitions>
  <inkml:trace contextRef="#ctx0" brushRef="#br0">22333 4285 23 0,'-8'-3'11'0,"-1"9"3"0,4-2-11 16,1-4-2-16,-1 0 1 15,1 0-3-15,0 3 1 16,-5-3 1-16,4 0 1 16,1 0 1-16,-1 0 1 15,5-3-2-15,0 3 0 0,5-4 1 16,4 1 0-16,8 0-3 15,1-1 1-15,9-2 0 16,4 2 0-16,0 1-2 16,0 3 1-16,0 0 0 15,0 3 0-15,-9 4 0 16,0 3 1-16,-4 3 0 16,-1 4 0-16,1 6 0 15,-5 7 1-15,0 6 0 16,1 8 0-16,3-5-4 15,1 8 0-15,0-7 4 16,-5 3 0-16,0-3-3 16,-4-7 1-16,-4 10 2 15,-5 0 0-15,0 10-1 16,0 13 1-16,0 4-2 0,0 10 1 16,4 13-1-16,-4 16 0 15,0 4 1-15,5 20 1 16,3-14-3-16,-3-3 0 15,-1-6 0-15,1 2 1 16,-5 4 0-16,0-6 1 16,0 3-1-16,0-4 1 15,0 1-1-15,0 9 1 16,0-6 0-16,4 3 0 16,5-6-1-16,4 2 0 15,5 1 0-15,0-13 0 16,-1-14 0-16,-3 0 0 0,-1-16-1 15,-4-10 1-15,0-4 0 16,-9 7 1-16,4-3-1 16,-4-1 1-16,0 4 0 15,0 4 0-15,0 2-1 16,0-12 0-16,-4 3 1 16,4-11 0-16,-5 1 0 15,1-10 0-15,-5-7 0 16,0-3 0-16,0-4-1 15,-4-2 0-15,4-8 1 16,0 1 1-16,0-4-3 16,5-3 1-16,-1-3 2 15,1-4 1-15,0-3-4 16,-1-3 1-16,5-1 0 0,0 1 0 16,0-4 1-16,0 4 0 15,0-3-2-15,-4-1 1 16,4-3 0-16,-5 3 0 15,1-3-1-15,-1 4 1 16,-3-4 0-16,-10 3 0 16,-4-3 0-16,-9 4 1 15,-5-4-2-15,-8 6 1 16,-4-6-1-16,-1 7 1 16,-4 3 1-16,8-3 0 15,10 6-17-15,4 0 0 16,5-3-24-16,8 0 0 15</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1-09T19:59:50.532"/>
    </inkml:context>
    <inkml:brush xml:id="br0">
      <inkml:brushProperty name="width" value="0.05292" units="cm"/>
      <inkml:brushProperty name="height" value="0.05292" units="cm"/>
      <inkml:brushProperty name="color" value="#00B050"/>
    </inkml:brush>
  </inkml:definitions>
  <inkml:trace contextRef="#ctx0" brushRef="#br0">21409 493 35 0,'8'-30'17'0,"15"30"1"15,-15-3-18-15,6 0 0 16,-1-11 0-16,0-9 0 16,-4 0 1-16,-9-10 0 15,-4-4 0-15,-18-13-1 16,-9-9 0-16,-14-1 0 16,-12-6 1-16,-10 6 0 15,-26 7 0-15,-17 0 0 16,-10 10 1-16,-4-7-1 0,-8 13 0 15,-10 1-1-15,5 3 1 16,4 6 0-16,-4 1 0 16,-9-1-1-16,-9 4 0 15,5 13 3-15,-10-10 0 16,-8 17-3-16,-4-4 0 16,3 14 0-16,1-4 0 15,0 10 0-15,4 4 0 16,5 6-1-16,-5-3 1 15,-8 7 0-15,8 6 0 16,-17 10 0-16,-5 0 1 16,-9 7-2-16,-4 19 1 0,-9-6 0 15,4 0 1-15,10 7 0 16,3-4 1-16,19-6-1 16,21 3 0-16,19 4 0 15,12 6 0-15,18 6-2 16,14 1 1-16,17-4 0 15,22 7 1-15,18-7-1 16,23 4 0-16,21 6 1 16,18-13 1-16,31 3 0 15,35-3 0-15,40-3-2 16,27-7 1-16,48 4-1 16,27-8 0-16,31-6 0 15,14-6 1-15,21-7-1 16,9-11 0-16,14-12 0 15,8-4 0-15,-9-9 1 0,14-8 1 16,-14-12-2-16,1-8 1 16,-9-15 0-16,-5-11 0 15,-27-33-2-15,-26-3 0 16,-30-10 1-16,-37-7 0 16,-26-17 0-16,-39-19 1 15,-36 6-1-15,-27 0 0 16,-31 4-1-16,-26 3 0 15,-26 20 0-15,-23 13 1 16,-13 10 0-16,-18 17 0 16,-4 16-8-16,-14 17 1 0,-13 0-13 15,1 13 1-15,-1 10-8 16,22 0 1-16</inkml:trace>
</inkml:ink>
</file>

<file path=ppt/ink/ink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6.20689" units="1/cm"/>
          <inkml:channelProperty channel="Y" name="resolution" value="63.52941" units="1/cm"/>
          <inkml:channelProperty channel="T" name="resolution" value="1" units="1/dev"/>
        </inkml:channelProperties>
      </inkml:inkSource>
      <inkml:timestamp xml:id="ts0" timeString="2015-11-09T20:03:16.503"/>
    </inkml:context>
    <inkml:brush xml:id="br0">
      <inkml:brushProperty name="width" value="0.05292" units="cm"/>
      <inkml:brushProperty name="height" value="0.05292" units="cm"/>
      <inkml:brushProperty name="color" value="#00B050"/>
    </inkml:brush>
  </inkml:definitions>
  <inkml:trace contextRef="#ctx0" brushRef="#br0">21882 840 0,'0'-22'31,"0"0"-31,0-22 15,0 22 1,0 0-16,-22-1 16,0 1-16,22 0 15,0-22-15,-22 44 16,0-44-16,-1 0 16,1 21-16,0 1 15,-22 0-15,22-22 16,0 22-16,-23 0 15,1 0-15,0-23 16,22 45-16,-22-22 16,-1 0-16,1 22 15,-22 0-15,21 0 16,1 0-16,-22 0 16,-1 0-16,1 0 15,0 0-15,-45 0 16,23 0-16,-23 0 15,45 0-15,-45 0 16,-22 0-16,0 0 16,1 0-1,21 0-15,0 0 16,23 0-16,22 0 16,21 0-16,1 0 15,22 0-15,0 0 16,0 0-16,0 0 15,-1 0 1,1 0-16,-22 0 16,44 22-1,-22-22-15,-44 0 16,43 22-16,-21-22 16,-22 22-16,22-22 15,-23 0-15,1 0 16,21 23-16,23-23 15,-44 22-15,44 0 16,-45 0-16,1 22 16,-22-22-16,43 23 15,-21-23-15,0 0 16,21 22-16,-21-22 16,66 22-16,-22 1 15,0-45-15,0 44 16,22-22-1,-23 22-15,23-22 0,0 0 16,0 1 0,0-1-16,0 0 15,0 0-15,0 22 16,0-22-16,0 67 16,0-23-16,0-44 15,0 22-15,0-22 16,0 1-16,0-1 15,0 0-15,23-22 16,-1 44-16,0-44 16,22 44-16,0-22 15,1 1-15,21 21 16,22 0-16,1-22 16,22-22-16,-23 22 15,67 0-15,-44-22 16,44 0-16,-45 0 15,45 22-15,0-22 16,0 45-16,-45-45 16,45 0-16,-66 0 15,21 0-15,-65 0 16,65 0-16,-43 0 16,21 0-16,-21 0 15,-1 0-15,0-22 16,23 22-16,-1-23 15,-43 23 1,65-22-16,-21 22 0,-1 0 16,1 0-1,-45 0-15,0-22 16,23 22-16,-67-22 16,44 0-16,-22 22 15,0 0 1,0-22-16,0 0 15,0 22 1,-22-22-16,23-23 16,-1 23-16,-22 0 15,22-22-15,0 22 16,-22-22 0,0 21-1,0 1-15,0 0 16,22-22-16,-22 22 15,0-22-15,0-1 16,0 23-16,0-22 16,0 22-16,0 0 15,0 0-15,0 0 16,-22-23 0,0 45-16,22-22 15,-22 0-15,0 0 31,-1 22-15,1 0 0,0 0-1,0 0 1,0-22 0</inkml:trace>
</inkml:ink>
</file>

<file path=ppt/ink/ink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1-09T20:04:32.154"/>
    </inkml:context>
    <inkml:brush xml:id="br0">
      <inkml:brushProperty name="width" value="0.05292" units="cm"/>
      <inkml:brushProperty name="height" value="0.05292" units="cm"/>
      <inkml:brushProperty name="color" value="#00B050"/>
    </inkml:brush>
  </inkml:definitions>
  <inkml:trace contextRef="#ctx0" brushRef="#br0">10443 2026 19 0,'0'0'9'0,"5"16"5"0,-5-16-10 0,0 0 0 15,-5-3 1-15,1 3-2 16,-1-7 1-16,1 1-3 16,-9-4 1-16,-5 6-3 15,-13-5 0-15,-9-5 1 16,-4-6 0-16,-9 0 3 16,-5-3 0-16,-4 0 0 15,-8 3 0-15,-15-3-2 16,-7-4 0-16,-6-6-2 15,-4 7 0-15,-13-4 2 16,-13-3 1-16,-14 13-1 0,1 0 1 16,-18 6-2-16,-14 8 0 15,-4 3 1-15,-5 9 1 16,-8 1 0-16,4 3 0 16,14 6 0-16,4 4 1 15,4 7-1-15,9-1 1 16,27 4-4-16,13 7 1 15,17 6 0-15,23 0 1 16,18 3 0-16,21 1 0 16,18-1-1-16,18 7 1 15,18 0-1-15,13 4 1 16,18 9-2-16,13-3 1 16,17 4 0-16,19-8 1 0,17-2-1 15,26-4 0-15,23-10-1 16,22-3 1-16,22-17-1 15,18-13 1-15,13-13 0 16,8-14 0-16,1-20 0 16,-4-9 1-16,-14-10 0 15,-13-7 0-15,-18-4-1 16,-14-12 0-16,-30-4-2 16,-31-4 0-16,-26 4 1 15,-28 14 1-15,-21 2-1 16,-27 8 1-16,-22 6 0 15,-26 3 0-15,-27 7 0 16,-31 10 0-16,-23-1 0 16,-17 8 0-16,-30 3 0 15,-23 6 0-15,-18 7 0 0,-26 3 0 16,-18 4 1-16,-14 6 0 16,-12 7-2-16,-9 14 0 15,12 9 1-15,1 10 0 16,27 3 0-16,21 11 0 15,32 6 0-15,22-7 0 16,30 1 0-16,28-4 1 16,25 3-2-16,37 7 1 15,30-6 0-15,35-4 1 16,32 0-1-16,48 3 0 16,36 1-1-16,35-11 0 15,39-10-1-15,41 1 1 0,22-17 0 16,31-7 0-16,-1-20-1 15,10-19 1-15,-23-20 1 16,-8-14 0-16,-27-13-2 16,-17-13 1-16,-32-17-8 15,-26-13 1-15,-27-4-26 16,-13 1 1-16</inkml:trace>
</inkml:ink>
</file>

<file path=ppt/ink/ink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1-09T20:09:09.587"/>
    </inkml:context>
    <inkml:brush xml:id="br0">
      <inkml:brushProperty name="width" value="0.05292" units="cm"/>
      <inkml:brushProperty name="height" value="0.05292" units="cm"/>
      <inkml:brushProperty name="color" value="#00B050"/>
    </inkml:brush>
  </inkml:definitions>
  <inkml:trace contextRef="#ctx0" brushRef="#br0">5009 1750 15 0,'-4'-23'7'0,"-5"7"5"0,4 9-8 16,-8 0 2-16,-4 1 1 16,-1 2-4-16,-4 1 0 15,0 3-3-15,-1 3 1 16,-3 4-1-16,-5 6 0 15,0 7 0-15,0 7 0 16,-9-1 2-16,5 17 0 0,-1 7 0 16,5 7 1-16,5 2-3 15,4-2 0-15,13 2 1 16,9 1 0-16,18-4-1 16,13-2 1-16,22-11-1 15,4-7 1-15,18-9-1 16,5-11 1-16,0-9-2 15,13-10 1-15,-5-11 0 16,-4-16 1-16,-4-6 0 16,-9-4 1-16,-14-6-4 15,-13-11 1-15,-8-12 1 16,-14-4 1-16,-18 6-1 16,-8 1 0-16,-14 10 2 15,-8-1 1-15,-10 11-3 16,-12 9 0-16,-5 4 1 0,-5 7 0 15,0 2-2-15,5 11 0 16,5 3 2-16,-1 7 1 16,0 6-3-16,-4 10 0 15,9 7 1-15,0 17 1 16,-5 9-2-16,0 7 1 16,5 17 0-16,4-4 1 15,9 4-1-15,14-7 0 16,-1 0 0-16,13-3 1 15,14-1 1-15,13 1 0 16,18-3 1-16,9-4 0 16,8-10-3-16,10-13 1 0,8-10-2 15,14-14 0-15,8-12 1 16,-4-11 1-16,0-16-2 16,-5-10 0-16,-4-14 3 15,-8-6 0-15,-6-16-3 16,-21-11 0-16,-18-13 1 15,-22 10 1-15,-18 4-1 16,-17 6 1-16,-19 16 1 16,-21 21 0-16,-18 26-2 15,-9 20 0-15,-9 20 1 16,-13 26 0-16,0 11-2 16,0 3 0-16,26 3-3 15,27-14 1-15,32-9-14 16,30-7 0-16,26-19-11 15,32-24 1-15</inkml:trace>
  <inkml:trace contextRef="#ctx0" brushRef="#br0" timeOffset="1801.3767">6823 991 26 0,'-26'-17'13'0,"8"37"5"0,14-17-14 16,-1 1-1-16,1 2 0 16,0-6-2-16,4 0 1 15,0 0-2-15,0-6 0 16,4 2 1-16,-4 4 0 0,4 0-1 16,-4 0 0-16,0 0-1 15,0 10 1-15,5 0 1 16,-5 0 1-16,4 3 1 15,5-6 1-15,-4 3-2 16,3 0 0-16,1 3-2 16,0 4 0-16,0 6 2 15,0 4 1-15,0 12-4 16,-1 1 1-16,-3 7 2 16,8-4 0-16,-4-3-3 15,0-4 1-15,-5-6-1 16,1 0 1-16,-1-7 1 15,-4-10 1-15,0-6-1 16,0-7 0-16,-4-13-2 16,-5-7 1-16,0-20 0 15,0-10 0-15,-9-10 0 0,5-9 0 16,0 9 1-16,0 7 0 16,-1 7 1-16,6 9 0 15,-1 7-2-15,4 7 1 16,1 3-2-16,-1 3 1 15,1 8 1-15,4 2 1 16,0 14-2-16,4 2 0 16,1 11 1-16,4 17 1 31,13 62 0-31,0-9 0 16,0 0-2-16,9-17 1 15,-4-10-2-15,-5-7 1 0,0-10-1 16,-9-6 0-16,0-10-2 15,-4-10 0-15,-4-7-9 16,-5-13 1-16,-5-6-6 16,-4-18 1-16,-4-2-7 15,0-7 0-15</inkml:trace>
  <inkml:trace contextRef="#ctx0" brushRef="#br0" timeOffset="2372.8228">6655 1372 27 0,'-31'0'13'0,"-4"0"3"16,26 7-13-16,5-4-2 16,-1 0 1-16,1 1-2 0,4-4 1 15,9 0 2-15,4-4 0 16,9-6-2-16,5-3 1 16,8-3 2-16,9-8 1 15,9 1-2-15,5 0 1 16,4 0-5-16,-5 6 1 15,-4 4 3-15,-8 0 0 16,-5 3-3-16,-9 0 0 16,-9 10 0-16,-13 0 1 15,-14 6-1-15,-13-2 1 16,-8 6-2-16,-14 0 1 16,-4 9 0-16,-9 8 0 0,-5-4 0 15,-4 0 0-15,0-6-1 16,5-4 1-16,4 1 0 15,8-1 0-15,6-3 0 16,12-4 0-16,14-2 1 16,13-11 0-16,17-3-1 15,10 0 1-15,13-6-2 16,8-11 0-16,6 4 2 16,-1 0 0-16,-5-4-2 15,1 7 0-15,-9 4 0 16,-5 6 1-16,-8 3 0 15,-10 4 1-15,-3-1-1 16,-14 4 1-16,-5 7-2 16,-12 0 1-16,-10 3 1 15,-13 6 0-15,-8 7-3 16,-10 1 1-16,1-11-5 0,3 4 0 16,6-11-4-16,8 1 0 15,13-11-18-15,10 1 0 16,12-3 26-16,14-4 0 15</inkml:trace>
  <inkml:trace contextRef="#ctx0" brushRef="#br0" timeOffset="3377.5052">8262 967 26 0,'-9'-3'13'0,"-4"6"5"16,8-3-12-16,1-6-3 15,-1-1 1-15,1 1-4 0,-1-1 0 16,-3 0 1-16,-1-6 1 16,-5 3-2-16,-3 7 1 15,-5-11 1-15,-9 8 0 16,-9 3 1-16,-4 6 1 15,-10 3-3-15,1 8 1 16,-4 6 1-16,4 3 1 16,0 7-4-16,4 10 0 15,5-1 1-15,4 14 0 16,4 7-2-16,5-7 1 16,9 10 0-16,0 0 1 15,13-3 0-15,9-7 0 16,9-3 1-16,13 0 0 0,14-11-2 15,12-2 0-15,10-11 1 16,4-9 0-16,4-10-1 16,5-11 1-16,0-6-2 15,-5-6 1-15,-4-11 0 16,9-6 0-16,-13-10 0 16,-10-7 0-16,-12-6 0 15,-10-4 0-15,-13-10-1 16,-8-9 1-16,-14 19 1 15,-4-6 0-15,-14 9-1 16,-8 4 1-16,-5 10-1 16,-9 7 0-16,-8 16-1 15,-5 0 0-15,-5 7 1 16,-3 3 1-16,3 13-2 16,10 7 1-16,4 13 0 0,4 7 0 15,5 6 0-15,8 18 0 16,10-1 0-16,8 16 0 15,9 4 1-15,14 4 0 16,8-11-2-16,9-3 0 16,13-7 1-16,10 1 1 15,3-4-2-15,5-7 1 16,5-9 1-16,0-14 0 16,-1-6-1-16,5-14 0 15,0-10-1-15,9-9 1 16,0-8 1-16,-10-5 0 0,-3-11-2 15,-9-7 1-15,-9-19 0 16,-14 0 0-16,-13-7-1 16,-8 3 0-16,-10 0 1 15,-17 14 0-15,-9 6 0 16,-9 7 0-16,-4 7 0 16,0-1 0-16,4 10-10 15,0-2 0-15,0 9-14 16,9 6 0-16,0 8 6 15,9-4 0-15</inkml:trace>
  <inkml:trace contextRef="#ctx0" brushRef="#br0" timeOffset="5074.3302">10780 1870 23 0,'-5'-4'11'0,"1"8"5"16,4-4-12-16,0 0 0 16,0-4 1-16,-5 1-4 15,1-3 1-15,-5-4-4 16,-4 0 0-16,-9-4 6 0,-5-2 1 15,-13-1-4-15,-13-3 1 16,-4 4 0-16,-5-4 0 16,-9 3 2-16,0 4 0 15,-4 6-4-15,0 11 0 16,-5 6 3-16,-9 9 0 16,-4 15-3-16,1-4 1 31,-32 56 3-31,22-13 1 15,27-4-4-15,17-2 1 16,18 2-3-16,18-9 1 16,22 0 1-16,18 3 1 0,17 7-2 15,23-11 0-15,13-2 1 16,8-11 0-16,10-6-1 16,4-7 0-16,17-6 0 15,10-14 0-15,-1 0 0 16,-4-13 0-16,0-6-1 15,0-14 1-15,-4-4 0 16,-9-15 1-16,-9-8-1 16,-14-6 0-16,-12 0 0 15,-10 3 0-15,-12 0 3 16,-10 14 1-16,-9 6-4 16,-3 4 0-16,-10 2 0 15,-4-2 1-15,-5 3-2 16,-4-1 1-16,0 1-2 0,-4 0 1 15,-1-4 2-15,-4 7 0 16,1 1-2-16,-6 2 0 16,1-3-3-16,-5 7 1 15,-4 3-4-15,0-3 1 16,4 3-14-16,5 0 0 16</inkml:trace>
  <inkml:trace contextRef="#ctx0" brushRef="#br0" timeOffset="5899.6274">8815 1465 21 0,'-14'-30'10'0,"6"7"11"16,3 16-12-16,1 4-2 16,-1-7 0-16,1 7-2 15,0-1 1-15,-1 1-5 16,5 3 1-16,0 0 1 15,0 0 0-15,0 7 0 16,5-1 1-16,3 8-4 0,6-1 1 16,3 4-1-16,5 6 1 15,9 3-1-15,5 4 1 16,-1 7-1-16,1-1 0 16,-10-6-3-16,5 3 1 15,-4-6-1-15,-5-1 1 16,0-6-5-16,-9-3 1 15,-4-4-8-15,0-3 1 16,-9-3-14-16,-4-4 0 16</inkml:trace>
  <inkml:trace contextRef="#ctx0" brushRef="#br0" timeOffset="6275.9091">8580 1691 39 0,'-9'-10'19'0,"40"20"4"16,-22-7-20-16,9-3-2 16,0 0 0-16,-1-3 0 15,1-1 0-15,0 1-1 16,-1 0 1-16,6 3 0 15,-10 0 0-15,0 6 2 16,0 8 0-16,1 6 0 0,3 3 1 16,1 7-2-16,0 9 1 15,-1 8-3-15,10-1 1 16,-5-6-1-16,0 0 0 16,-4-7-1-16,-5-3 1 15,1-13-3-15,-6-1 1 16,-3-6-8-16,-5 0 1 15,4-10-17-15,1-10 1 16,-1 7 8-16,9-4 1 16</inkml:trace>
  <inkml:trace contextRef="#ctx0" brushRef="#br0" timeOffset="8873.008">5368 1641 21 0,'-31'-13'10'0,"-49"9"2"0,58 4-12 15,-9 0 2-15,-4-3 0 16,-5 0-1-16,-9 3 0 0,-4 0 0 15,-13 0 1-15,-1 3-2 16,-8 10 1-16,0 7 1 16,4 7 0-16,5 6-1 15,4 10 0-15,8 0-2 16,6 7 1-16,8 6 0 16,13 1 1-16,10-4 0 15,17 3 0-15,13 7-3 16,9 0 1-16,9 0 1 15,18 0 1-15,17 4 0 16,9-18 0-16,9-12-2 16,-4-7 0-16,0-10 2 15,-1-14 0-15,5-9-2 0,-8-14 1 16,-10-9 2 0,0-7 0-16,-4-14-3 0,-4-9 1 15,-9-7 1-15,-14-7 1 16,-13 0-4-16,-9 4 1 15,-13 13 4-15,-13 7 0 16,-9 6 0-16,-18 7 0 16,-8 6-4-16,-6 4 1 15,-3 6 0-15,-1 4 0 16,-4-4-1-16,0 14 0 16,0 3 2-16,1 3 1 15,-1 11-3-15,-5-4 1 16,5 16 0-16,0 7 1 15,9 10-1-15,5 4 1 0,12 3-1 16,10-4 0-16,17 4 0 16,13-4 1-16,14 1-1 15,17-4 1-15,10 0-2 16,12-6 0-16,5-4 1 16,0-13 1-16,4-7-2 15,1-6 1-15,12-7-1 16,1-10 1-16,0-4-1 15,-1-16 1-15,-8-3 0 16,-5-7 0-16,-12-6 1 16,-15-7 1-16,-8-7-3 15,-17-6 1-15,-19 0 0 16,-17-1 1-16,-18 1-2 16,-17 9 0-16,-5 14-5 0,-5 10 1 15,-8 13-9-15,-4 14 0 16,-6 12-4-16,-3 17 1 15</inkml:trace>
  <inkml:trace contextRef="#ctx0" brushRef="#br0" timeOffset="10387.0625">4036 2839 29 0,'-14'-10'14'0,"10"6"5"0,4 8-15 0,0-4-2 15,0 0 0-15,4 6 1 16,1 1 1-16,-1-1-2 16,5 1 1-16,0 6-1 15,4 1 0-15,5 6-2 16,0 6 0-16,13 7 1 15,4 0 1-15,0 7-2 16,5 0 1-16,0 0 0 16,0 0 0-16,-5 0-1 15,1-1 1-15,-10-6-1 16,1-9 1-16,-5-1-4 16,0-6 1-16,-4-4-1 15,-1-7 0-15,6 1-9 0,-1-7 0 16,-5-3-12-16,1-7 1 15,-5 0 17-15,-4 0 1 16</inkml:trace>
  <inkml:trace contextRef="#ctx0" brushRef="#br0" timeOffset="11004.9117">4465 2848 25 0,'-22'-6'12'0,"9"-1"7"0,13 7-13 16,-5 0-2-16,1-6 1 16,-1 6-3-16,1-4 1 0,-1 4-2 15,1-10 1-15,0 7-1 16,-1 3 0-16,1-3 0 16,-14 9 0-16,-4 4 0 15,4 4 0-15,-4 9 0 16,0 0 0-16,0 10 0 15,-5 10 0-15,1-3-1 16,-1 3 1-16,-8 4-2 16,4 2 1-16,0-2 0 15,0-1 0-15,4-6 0 16,5-7 1-16,0-3-1 16,4-7 0-16,5-3 0 15,9-10 0-15,4-3 0 16,0-10 0-16,4-4 0 0,9-6 0 15,5-7-1-15,4-7 1 16,5-9-1-16,4-7 1 16,4-10 0-16,9-4 1 15,1 1-5-15,-1 6 1 32,4-10 3-32,-12 10 1 15,-10 17-1-15,-3 10 1 16,-15 6-1-16,-8 8 0 15,-4 5 1-15,-14 11 0 16,-4 6-1-16,-4 7 0 16,-10 10 0-16,1 10 0 15,-5 3 0-15,-9 3 0 0,1 4 0 16,3-4 1-16,6 1-3 16,8-1 0-16,-5-12-8 15,14-8 1-15,13-9-7 16,-4-17 0-16,13-4 0 15,13-16 1-15</inkml:trace>
  <inkml:trace contextRef="#ctx0" brushRef="#br0" timeOffset="11290.2539">4058 2689 28 0,'-22'-30'14'0,"-5"10"3"16,27 20-13-16,0-3-3 0,-4 3 1 15,4 0 0-15,0-3 0 16,0 3-1-16,9 10 1 16,-1 6-1-16,6 1 0 15,3 10-2-15,6 6 1 16,3 3 0-16,5 11 0 16,4 2 0-16,1 4 0 15,-1 7 0-15,1-7 1 16,-5 7 0-16,-5-10 1 15,1-4-2-15,4-9 0 16,-14-11-7-16,1-6 1 16,0-10-26-16,-1-7 0 15</inkml:trace>
  <inkml:trace contextRef="#ctx0" brushRef="#br0" timeOffset="12716.8341">4677 3724 26 0,'-9'-10'13'0,"1"0"4"0,-1 10-13 0,4-10-3 15,-4 0 0-15,-4-3-1 16,0-7 1-16,0-3 0 16,-1 3 1-16,-3-3-4 15,-5 3 1-15,-5 0 5 16,-4 0 1-16,-9 0-3 16,-8 10 0-16,-10-3-1 15,-4 3 1-15,-9 10-1 16,5 3 1-16,-5 7-1 15,5 4 0-15,-1 2-2 16,5 14 1-16,-4 7-1 0,4 2 1 16,0 15 0-16,9 5 0 15,9 8 0-15,8-8 1 16,10 11-2-16,17 10 1 16,9-4 0-16,13-6 0 15,14-1 2-15,13-2 0 16,8-4-1-16,-3-7 0 15,12-16-1-15,5-4 1 16,4-12-2-16,10-14 0 16,8-10 1-16,0-10 0 15,0-20 0-15,-5-7 0 16,6-9-1-16,-15-7 1 16,-8-4 1-16,-9 4 0 0,-17 3-2 15,-14-13 0-15,-18 4 1 16,-12-4 1-16,-15 0 0 15,-8 3 0-15,-8 4 0 16,-15 12 0-16,-12 5-2 16,-9 5 1-16,-5 11 0 15,1 7 1-15,3 6-1 16,6 6 0-16,-1 8-1 16,0 16 0-16,5 9 2 15,-5 15 1-15,9 12-3 16,4 4 1-16,18 9 1 15,9 21 0-15,23-4-3 16,12-3 1-16,14-10 0 16,13-7 1-16,13-19 0 0,14-17 1 15,12-14-8-15,14-16 0 16,0-16-10-16,5-21 1 16,-1-9-5-16,-3-7 0 15</inkml:trace>
  <inkml:trace contextRef="#ctx0" brushRef="#br0" timeOffset="13557.4345">4084 4866 35 0,'-13'-7'17'0,"35"17"4"16,-13-7-19-16,0 7 0 15,0 3 1-15,0 4 0 0,-1 13 0 16,6 10-2-16,-1 9 1 16,9 8-2-16,-9-1 0 15,10 1-2-15,-6-1 1 16,5 0 1-16,-4-3 1 15,0-6-4-15,-5-11 1 16,0-9-6-16,1-10 1 16,-6-7-18-16,1-14 1 15,5-6 15-15,-6-13 1 16</inkml:trace>
  <inkml:trace contextRef="#ctx0" brushRef="#br0" timeOffset="13810.9716">4323 4822 34 0,'-22'0'17'15,"27"14"5"-15,-1-8-17 0,-4 1-5 16,4 3 0-16,5 3 1 16,0 4 0-16,0 9-2 15,0 14 1-15,9 10 0 16,-5 6 0-16,0 7 0 15,0 4 0-15,1-4 0 16,-1-7 0-16,0-6 0 16,5-4 0-16,0-3-13 15,-1-9 1-15,5-5-15 0,1-12 1 16</inkml:trace>
</inkml:ink>
</file>

<file path=ppt/ink/ink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6.20689" units="1/cm"/>
          <inkml:channelProperty channel="Y" name="resolution" value="63.52941" units="1/cm"/>
          <inkml:channelProperty channel="T" name="resolution" value="1" units="1/dev"/>
        </inkml:channelProperties>
      </inkml:inkSource>
      <inkml:timestamp xml:id="ts0" timeString="2015-11-09T20:09:42.953"/>
    </inkml:context>
    <inkml:brush xml:id="br0">
      <inkml:brushProperty name="width" value="0.05292" units="cm"/>
      <inkml:brushProperty name="height" value="0.05292" units="cm"/>
      <inkml:brushProperty name="color" value="#00B050"/>
    </inkml:brush>
  </inkml:definitions>
  <inkml:trace contextRef="#ctx0" brushRef="#br0">22214 2057 0,'-66'-22'94,"-1"-1"-78,-43 1-16,21 0 15,23 0-15,21 22 16,23 0-16,0 0 31,0 0-31,0 0 31,0 0-15,0 0-16,0 0 16,-1 0-1,1 0 1,-22 0-16,22 0 16,-22 0-16,-1 0 15,23 0-15,-44 0 16,22 0-16,22 0 15,-23 0-15,23 0 16</inkml:trace>
  <inkml:trace contextRef="#ctx0" brushRef="#br0" timeOffset="1158.5987">21351 1769 0,'0'22'125,"0"0"-125,0 1 15,-22-1-15,22 0 16,0 0-1,-22-22 1,0 0 15,22 22-15,0 0 15,0 0 0,-22-22-15,-1 0 78,1 0-94,22 22 15,-22-22 1,22 22-16,-22-22 16,0 0 15,0 0-31,22 23 16,-22-23-1,22 22 79,44-22-78,-22 22-16,44 0 15,-21 22-15,21-22 16,0 23-16,-21-1 15,-23 0-15,22 0 16,-22-44-16</inkml:trace>
  <inkml:trace contextRef="#ctx0" brushRef="#br0" timeOffset="2562.4324">22059 4445 0,'0'22'63,"-44"-22"-63,22 0 15,-45 0-15,23 0 16,22 0-16,-22 0 16,-1 0-16,1 0 15,0 0-15,0 0 16,-1 0-16,-21 0 15,44 0-15,-22 0 16,-23 0-16,45 0 16,-44 0-16,44 0 15,-23 0-15,23 0 16,0 0-16</inkml:trace>
  <inkml:trace contextRef="#ctx0" brushRef="#br0" timeOffset="3951.9466">21307 4335 0,'22'0'188,"0"0"-172,0 0-1,-22-22-15,44-1 16,-21 23-16,-23-22 15,22 22 17,0 0 46,-44 22-47,0-22-31,22 23 16,-23-23-1,23 22 1,-22 0-16,0 0 31,22 0-31,-22-22 16,0 0 78,-22 0-94,22 0 15,-1 0-15,-21 0 16,22 0-1,0 0-15,0 0 32,22 22 140,0 22-157,22-21 1,22 21-16,0 0 15,-44-22-15,23 0 16,21 0-16,-22 23 16,22-1-16,-22 0 15,23 22-15,-23 1 16,0-1-16,22-22 16,0-44-16,-44 45 15,0-23 16</inkml:trace>
</inkml:ink>
</file>

<file path=ppt/ink/ink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6.20689" units="1/cm"/>
          <inkml:channelProperty channel="Y" name="resolution" value="63.52941" units="1/cm"/>
          <inkml:channelProperty channel="T" name="resolution" value="1" units="1/dev"/>
        </inkml:channelProperties>
      </inkml:inkSource>
      <inkml:timestamp xml:id="ts0" timeString="2015-11-09T20:09:57.568"/>
    </inkml:context>
    <inkml:brush xml:id="br0">
      <inkml:brushProperty name="width" value="0.05292" units="cm"/>
      <inkml:brushProperty name="height" value="0.05292" units="cm"/>
      <inkml:brushProperty name="color" value="#00B050"/>
    </inkml:brush>
  </inkml:definitions>
  <inkml:trace contextRef="#ctx0" brushRef="#br0">21351 1725 0,'-22'-22'16,"0"0"-1,-67-23-15,1 1 16,-1 0-16,-43-22 16,-1-1-16,22 45 15,-44-44-15,0 44 16,1 0-16,-1-1 16,0 23-16,-44-22 15,88 22-15,-66 0 16,44 0-16,-44 0 15,67 0-15,-45 0 16,0 0-16,88 0 16,-65 0-16,43 0 15,45 22 1,0-22-16,22 23 16,-1-1-16,1 0 15,-22 0-15,0 22 16,22 23-16,-45-1 15,45 0-15,-22 45 16,44-45-16,-22 1 16,22 21-16,-22-22 15,22 1-15,0-23 16,0 0-16,0 0 16,44 1-1,-44-1 1,66 0-16,-21 0 15,-1-22-15,22 23 16,-22-1-16,23 0 16,-1-22-16,1 0 15,-23-22-15,22 22 16,-44-22-16,0 0 16</inkml:trace>
</inkml:ink>
</file>

<file path=ppt/ink/ink10.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5-21T21:50:34.135"/>
    </inkml:context>
    <inkml:brush xml:id="br0">
      <inkml:brushProperty name="width" value="0.05292" units="cm"/>
      <inkml:brushProperty name="height" value="0.05292" units="cm"/>
      <inkml:brushProperty name="color" value="#0070C0"/>
    </inkml:brush>
  </inkml:definitions>
  <inkml:trace contextRef="#ctx0" brushRef="#br0">5381 6492 34 0,'0'0'17'0,"-51"-26"1"0,34 23-18 15,-17 0 2-15,-8-3 0 16,-13-1-2-16,-5 1 0 16,-3-4 0-16,-1 1 1 15,5 6 3-15,-1 12 0 16,-3 1-3-16,-1 9 0 15,-4 9 0-15,1 11 0 16,-1 11 0-16,4 8 0 16,13 2-2-16,5 4 0 15,12 2 1-15,8-2 0 0,13 0 0 16,13 6 0-16,13 6 0 16,17 3 1-16,17 1 1 15,12-7 0-15,13 3-2 16,4-12 0-16,13-20 0 15,17-2 1-15,-4-17 0 16,0-3 1-16,-5-18 0 16,-3-8 0-16,-5-5-3 15,-4-17 0-15,-13-15 0 16,-9-10 1-16,-12-9 0 16,-8-16 0-16,-14-13 0 15,-20-7 0-15,-18-6 0 16,-20 1 0-16,-10 8 2 0,-11 11 0 15,-18 12-2-15,-13 16 0 16,-21 3-1-16,5 6 1 16,-5 14 0-16,5 5 1 15,-5 10-2-15,0 13 0 16,-4 13 1-16,13 12 0 16,8 29-1-16,0 19 1 15,9 25-1-15,12 10 1 16,13 3 0-16,22 7 0 15,20 2-3-15,22-12 0 16,29-13-1-16,26-9 1 16,38-19 1-16,21-14 0 15,47-21-12-15,30-23 0 0,33-9-11 16,13-25 0-16</inkml:trace>
  <inkml:trace contextRef="#ctx0" brushRef="#br0" timeOffset="9143.2702">5699 2466 31 0,'-30'-41'15'0,"-42"15"3"0,43 30-16 16,-14-1-1-16,-12 0 0 15,-17 7 2-15,-13-1 1 16,-12-3-2-16,8 4 0 15,4 3-2-15,4 6 0 16,1 6 0-16,3 10 0 16,-3 22 0-16,-13 10 0 15,8 13 0-15,4 25 0 16,-4 35-2-16,1 22 1 16,3 25 1-16,-12 33 0 15,4 12 1-15,0 16 0 16,16-13-1-16,14 16 0 15,12-12 2-15,14 9 0 0,16 0 0 16,12 6 1-16,22-3-1 16,21-22 1-16,18-9-1 15,20-14 1-15,21-24-1 16,26-33 0-16,13-19-3 16,8-40 1-16,13-30 4 15,13-28 0-15,-1-35-5 16,1-26 1-16,4-47 1 15,4-36 1-15,-13-43-4 16,9-43 1-16,0-34-2 16,-13-44 1-16,-8-49-4 15,-17-21 1-15,-13-33 0 16,-17-12 0-16,-30-3 1 16,-29 19 0-16,-22 15 2 0,-29 33 1 15,-26 22 3-15,-25 47 0 16,-26 39-2-16,-42 25 0 15,-12 32-3-15,-22 28 1 16,-21 32 0-16,-9 45 1 16,-12 44-2-16,-13 51 0 15,-9 74-4-15,5 40 0 16,8 90-13-16,17 57 1 16,43 60 16-16,29 32 0 15</inkml:trace>
</inkml:ink>
</file>

<file path=ppt/ink/ink11.xml><?xml version="1.0" encoding="utf-8"?>
<inkml:ink xmlns:inkml="http://www.w3.org/2003/InkML">
  <inkml:definitions>
    <inkml:context xml:id="ctx0">
      <inkml:inkSource xml:id="inkSrc0">
        <inkml:traceFormat>
          <inkml:channel name="X" type="integer" max="3840" units="cm"/>
          <inkml:channel name="Y" type="integer" max="1200" units="cm"/>
          <inkml:channel name="T" type="integer" max="2.14748E9" units="dev"/>
        </inkml:traceFormat>
        <inkml:channelProperties>
          <inkml:channelProperty channel="X" name="resolution" value="132.41379" units="1/cm"/>
          <inkml:channelProperty channel="Y" name="resolution" value="70.58823" units="1/cm"/>
          <inkml:channelProperty channel="T" name="resolution" value="1" units="1/dev"/>
        </inkml:channelProperties>
      </inkml:inkSource>
      <inkml:timestamp xml:id="ts0" timeString="2014-05-21T21:51:05.447"/>
    </inkml:context>
    <inkml:brush xml:id="br0">
      <inkml:brushProperty name="width" value="0.05292" units="cm"/>
      <inkml:brushProperty name="height" value="0.05292" units="cm"/>
      <inkml:brushProperty name="color" value="#0070C0"/>
    </inkml:brush>
    <inkml:context xml:id="ctx1">
      <inkml:inkSource xml:id="inkSrc1">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1" timeString="2014-05-21T21:51:06.835"/>
    </inkml:context>
  </inkml:definitions>
  <inkml:trace contextRef="#ctx0" brushRef="#br0">4452 4918 0</inkml:trace>
  <inkml:trace contextRef="#ctx1" brushRef="#br0">10834 6695 10 0,'4'0'5'0,"1"16"5"0,-5-16-5 0,0 0 5 15,4 7 1-15,-4-7-5 16,0 0 1-16,0 0-4 16,0 0 1-16,0-4-1 15,0 1 1-15,-4-3-4 16,-1-4 1-16,1-2 0 15,-4-8 1-15,-5 5-3 16,0-5 0-16,-8 5 0 16,-4-5 1-16,-14 1 0 15,-7 7 0-15,-1-1 1 16,-8-9 0-16,-4 9-2 16,-5 0 1-16,0 13 1 15,1 3 0-15,-5 7-2 0,0 9 0 16,0 13 1-16,5 6 0 15,8 10 1-15,4 3 1 16,8 9-2-16,9 13 1 16,5-3 0-16,12 10 0 15,17-1 0-15,8 4 0 16,18-4-2-16,12-9 1 16,13-3 0-16,8-13 1 15,13-13-1-15,9-12 0 16,-1-4 0-16,5-18 0 15,-4-14 1-15,-5-15 0 16,-8-16-1-16,-9-13 1 16,-4-16-1-16,-4-12 0 15,-17-10 1-15,-13-16 0 0,-12 3-2 16,-13 10 0-16,-13 12 2 16,-22 17 1-16,-16 18-4 15,-12 4 1-15,-10 12-3 16,1 10 0-16,4 7-28 15,0 5 1-15,0 10 21 16,4 4 1-16</inkml:trace>
  <inkml:trace contextRef="#ctx1" brushRef="#br0" timeOffset="797.1588">5449 11338 21 0,'25'9'10'0,"26"7"2"16,-34-13-10-16,0 4 1 16,-4-1 0-16,0 0 6 15,-5 1 1-15,1-1-2 16,-5-3 1-16,-4-3-10 16,-4-6 1-16,-1-4 2 15,-7-2 1-15,-10-4 0 16,1-3 1-16,-8-7-2 15,-5-2 0-15,-9-1-3 0,-8-3 1 16,-8 7 0-16,-13 2 0 16,-13 11 2-16,0 5 0 15,-4 17-1-15,-8 6 0 16,-9 9-2-16,-13 20 1 16,9 9 1-16,4 22 0 15,4 4 1-15,13 21 1 16,17 7-2-16,12 10 0 15,22 3-1-15,30-3 1 16,12-10-1-16,30 0 0 16,17-16 1-16,29-16 1 15,22-12-2-15,21-23 1 16,30-15 0-16,21-26 0 0,-5-16-2 16,5-19 1-16,-9-13-5 15,-20-22 0-15,-27-16 2 16,-24-6 1-16,-31-16 1 15,-25-6 1-15,-29-4 0 16,-22 7 1-16,-25-1-10 16,-21 20 0-16,-9 19-15 15,0 28 0-15,-4 26 4 16,-4 19 1-16</inkml:trace>
</inkml:ink>
</file>

<file path=ppt/ink/ink1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1-09T20:11:25.547"/>
    </inkml:context>
    <inkml:brush xml:id="br0">
      <inkml:brushProperty name="width" value="0.05292" units="cm"/>
      <inkml:brushProperty name="height" value="0.05292" units="cm"/>
      <inkml:brushProperty name="color" value="#00B050"/>
    </inkml:brush>
  </inkml:definitions>
  <inkml:trace contextRef="#ctx0" brushRef="#br0">5306 6441 27 0,'0'-36'13'0,"-5"23"9"0,1 6-14 16,-5-10-6-16,-9 4 0 15,-8 0 0-15,-10-4 1 16,-12 7-3-16,-14 4 1 16,-9 2 0-16,-13 4 0 15,-5 7-1-15,5 6 0 16,0 1 0-16,0 15 1 0,0 5-2 16,0 5 1-16,4 4 1 15,14 7 0-15,8 17 0 16,14 2 0-16,13 4-2 15,22 14 1-15,14-11 0 16,17-3 1-16,18-7-2 16,17 1 1-16,10-11 1 15,21-6 1-15,1-17-1 16,12-13 0-16,1-10 1 16,0-14 1-16,0-9-4 15,8-7 1-15,-3-10 1 16,-10-6 1-16,-13-7-3 15,-13-17 1-15,-14-10 0 16,-17-6 0-16,-18-7-1 0,-17 7 1 16,-19-4-1-16,-12 7 1 15,-18 10 1-15,-14 7 0 16,-8 3-1-16,-10 3 0 16,-3 10 0-16,-19 4 0 15,-12 9 0-15,8 7 1 16,0 7-2-16,9 36 1 15,5 20 0-15,8 14 0 16,14 16-1-16,22 13 0 16,17 17 1-16,36-7 0 15,31-3-10-15,13-23 1 16,35-7-13-16,27-20 1 0,14-20 5 16,8-16 1-16</inkml:trace>
  <inkml:trace contextRef="#ctx0" brushRef="#br0" timeOffset="1050.6741">3832 7417 35 0,'-22'-14'17'0,"22"18"3"0,0-4-17 16,0 0-3-16,4 3 1 15,5 0 0-15,0 4 0 16,9 3 0-16,-5 7 0 16,9 6-2-16,9 10 1 15,-4 7 0-15,4 6 0 16,0-3 2-16,0 4 0 16,-9-4-3-16,0 0 0 15,4-6 2-15,1-8 1 16,0-9-2-16,-1-6 0 0,-13-11-1 15,1-10 1-15,-14-6-2 16,-5-14 1-16,-8-9 1 16,-14-10 0-16,-8-4-1 15,-5-7 1-15,-4 8 5 16,4 5 0-16,5 11-5 16,4 7 1-16,4 6 0 15,5 3 1-15,4 7-2 16,5 7 0-16,4 3 1 15,9 17 1-15,5 6-2 16,8 10 1-16,9 0-1 16,9 7 0-16,0 3 0 15,9 0 1-15,0-3 0 0,4 3 0 16,0-6-3-16,-4-4 0 16,-5-7 2-16,-4-2 0 15,-8-1-6-15,-6-7 1 16,-4-2-11-16,-4-8 1 15,-4-9-12-15,-5-4 1 16</inkml:trace>
  <inkml:trace contextRef="#ctx0" brushRef="#br0" timeOffset="1547.2499">4283 7337 33 0,'0'-10'16'16,"9"23"5"-16,-9-13-17 0,0 4-2 16,0 2 0-16,-4 4 0 15,-5 4 1-15,-4 5-4 16,0 8 0-16,-10 10 2 16,-8 16 0-16,-8 0-1 15,-1 3 1-15,-9 0 1 16,0-2 1-16,1-1-1 15,3-10 0-15,6-3-2 16,3-7 0-16,10-10-1 16,4-6 0-16,8-14 1 15,10-6 1-15,8-14 0 16,10-6 0-16,8-4-3 16,9-13 1-16,13 4-2 0,0-14 1 15,9 7 2-15,0-3 1 16,-4-1-1-16,-5 4 0 15,-4 3-1-15,-9 7 0 16,-9 10 5-16,-8 6 0 16,-10 7-2-16,-4 7 0 15,-4 6-1-15,-19 7 0 16,-3 17-1-16,-5-1 1 16,-9 4-2-16,0 7 1 15,0-1-2-15,1-3 0 0,8 4-13 16,-9-7 1-16,13-4-19 15,10-3 1-15</inkml:trace>
  <inkml:trace contextRef="#ctx0" brushRef="#br0" timeOffset="2390.4409">4018 9490 37 0,'-22'-20'18'0,"-5"43"9"0,27-13-19 15,0-6-6-15,0-4 0 16,0 6-1-16,0 14 1 15,14 7 0-15,-10 19 0 0,5 14-2 16,0 10 1-16,4 3-1 16,-4-10 0-16,0-4-2 15,4-6 0-15,0-13-9 16,1-7 1-16,-1-13-20 16,0-10 1-16,5-13 20 15,4-27 1-15</inkml:trace>
  <inkml:trace contextRef="#ctx0" brushRef="#br0" timeOffset="2598.2301">4288 9228 46 0,'-13'10'23'0,"17"-7"2"16,5 1-23-16,-5 6-2 0,1 10 1 15,4 9-1-15,4 11 1 16,5 10-1-16,-1 6 1 15,5 1-8-15,-8-1 0 16,-1 11-5-16,-4-4 1 16,0-4-13-16,-5-2 1 15,1-4 16-15,3 3 0 16</inkml:trace>
  <inkml:trace contextRef="#ctx0" brushRef="#br0" timeOffset="5328.6418">5421 6365 21 0,'-22'0'10'0,"-27"-10"2"16,36 7-11-16,-14-1 0 15,-4 4 1-15,-4-3-2 16,-1 0 0-16,-8 3-1 16,-9 3 1-16,-5 4 0 15,-4 13 0-15,-13-7 4 16,0 7 1-16,4 10-3 15,5 0 1-15,8 6-2 0,5 11 1 16,9 2-2 0,9 1 0-16,12 10-1 0,15-1 0 15,12 5 1-15,14-11 0 16,17-4 0-16,14-6 0 16,13-13 1-16,13-6 0 15,5-18-2-15,4-9 1 31,31-40-3-31,-27-7 0 16,-21-3-13-16,-23-3 1 16,-18-8 3-16,-17 11 0 15</inkml:trace>
  <inkml:trace contextRef="#ctx0" brushRef="#br0" timeOffset="6230.4451">6691 5463 27 0,'4'-10'13'0,"5"13"3"15,-5 0-14-15,1 1-2 16,-1 2 1-16,1 1 1 16,-5 6 0-16,0 1 1 15,0 5 0-15,0 11-2 16,4 7 1-16,1 6-1 15,-5 7 1-15,4-1-1 16,0 1 1-16,5-3-2 16,0-1 1-16,4-3-1 0,-4-6 0 15,5-7 0-15,-6-4 0 16,-3-13-1-16,-1-6 1 16,-4-10 0-16,0-11 1 15,0-6 0-15,0-6 1 16,-4-11-2-16,-1-12 0 15,1-11-1-15,4 4 1 16,0 6 2-16,-4 0 1 16,-1 14-1-16,1 6 0 15,-1 6-3-15,1 8 1 16,-1 9 0-16,5 11 0 16,0 9 0-16,5 10 1 0,-1 17-1 15,1 6 1-15,4 4-1 16,4 3 1-16,0-3-2 15,0-4 0-15,1-2 1 16,-6-5 0-16,6-2-7 16,-5-11 0-16,-1-6-7 15,-3-10 1-15,-5-10-11 16,0-3 0-16</inkml:trace>
  <inkml:trace contextRef="#ctx0" brushRef="#br0" timeOffset="6756.009">6452 5814 31 0,'-36'0'15'0,"36"27"5"15,0-27-17-15,9 0-2 0,9 3 0 16,8-6 1-16,14-7 1 16,13 0-2-16,5-3 1 15,4 3-3-15,-5 0 1 16,1 0 0-16,-5 0 0 15,0 3 1-15,-9 4 1 16,-4 0-2-16,-13-4 1 16,-1 10 0-16,-12-3 0 15,-14 0-2-15,-5 7 0 16,-13 0-1-16,-13 3 1 16,-13 3 2-16,-9 0 1 15,-13 0-3-15,-1-3 0 16,1 4 2-16,4-4 0 0,9 3-2 15,9 0 1-15,8-6-1 16,14-1 1-16,9-6 0 16,13 4 1-16,13-11-1 15,14 4 0-15,13-4 0 16,13-3 0-16,4-3 0 16,1-4 1-16,-10 4-2 15,-3-4 1-15,-10 7 0 16,-4 4 1-16,-18-4-2 15,-13 3 1-15,-9 4 0 16,-22 3 1-16,-4 7 0 16,-14-1 0-16,-8 4-2 15,-10 3 0-15,1-6-4 0,4 6 1 16,9 1-9-16,9-1 1 16,13 0-12-16,18-3 1 15</inkml:trace>
  <inkml:trace contextRef="#ctx0" brushRef="#br0" timeOffset="7415.3">8439 6043 31 0,'-40'-10'15'0,"58"30"5"0,-10-10-16 16,6-3-3-16,3 6 0 0,5 0 1 15,9-3 1-15,5 0-2 16,4-3 1-16,4 3-3 16,0 0 0-16,0 3 2 15,1 0 1-15,-6 7-3 16,-3-3 0-16,-1-1 1 16,-4 1 1-16,-4-4-5 15,-1-3 0-15,-3 3-15 16,-6-6 0-16,-4 0 2 15,-4-1 1-15</inkml:trace>
  <inkml:trace contextRef="#ctx0" brushRef="#br0" timeOffset="7732.1476">8554 6335 31 0,'-9'7'15'0,"13"-1"5"0,-4-6-17 16,5 0-1-16,4 7 0 16,-1-7-1-16,6 7 0 15,3-7-1-15,1 10 1 16,4 0 1-16,5 0 1 16,4 6-1-16,13 4 1 15,-4 0-1-15,0-3 1 16,-1-1-3-16,-3 1 1 15,-5-1-1-15,-5-2 0 16,-3-4-1-16,-6 3 0 0,1-3-2 16,-9-4 1-16,-5 1-11 15,-4-7 1-15,0 0-18 16,0 0 1-16</inkml:trace>
</inkml:ink>
</file>

<file path=ppt/ink/ink1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1-09T20:11:53.516"/>
    </inkml:context>
    <inkml:brush xml:id="br0">
      <inkml:brushProperty name="width" value="0.05292" units="cm"/>
      <inkml:brushProperty name="height" value="0.05292" units="cm"/>
      <inkml:brushProperty name="color" value="#00B050"/>
    </inkml:brush>
  </inkml:definitions>
  <inkml:trace contextRef="#ctx0" brushRef="#br0">21187 1206 32 0,'0'0'16'0,"-106"-23"2"0,66 23-17 0,-26 3 0 0,-18 4 0 16,-14 3-2-16,-17 3 0 0,-17 4-2 16,-1-14 0-16,5-3 5 15,-5 0 1-15,-9 3-6 16,-4 4 1-16,9 20 2 15,4 12 0-15,-4 21 0 16,0 20 0-16,9 29 1 16,8 27 0-16,14 17 2 15,17 29 0-15,23 14-3 16,26-3 0-16,31-4-1 16,27-7 1-16,31-19 1 15,30-24 1-15,28-16-2 16,25-17 0-16,19-23 2 15,17-23 1-15,9-17 0 16,9-33 0-16,9-27-1 16,-1-29 1-16,1-17-2 0,-9-34 1 15,-9-19-2-15,-27-10 0 16,-17-23-1-16,-22-7 1 16,-27-3 0-16,-22-1 0 15,-36-12 0-15,-26 9 1 16,-13 7-2-16,-22 4 0 15,-14 6-4-15,-13 13 0 16,-4 20-2-16,-10 4 0 16,-3 13-5-16,3 16 0 15,6 14-8-15,8 16 1 16</inkml:trace>
</inkml:ink>
</file>

<file path=ppt/ink/ink1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6.20689" units="1/cm"/>
          <inkml:channelProperty channel="Y" name="resolution" value="63.52941" units="1/cm"/>
          <inkml:channelProperty channel="T" name="resolution" value="1" units="1/dev"/>
        </inkml:channelProperties>
      </inkml:inkSource>
      <inkml:timestamp xml:id="ts0" timeString="2015-11-09T20:12:20.215"/>
    </inkml:context>
    <inkml:brush xml:id="br0">
      <inkml:brushProperty name="width" value="0.05292" units="cm"/>
      <inkml:brushProperty name="height" value="0.05292" units="cm"/>
      <inkml:brushProperty name="color" value="#00B050"/>
    </inkml:brush>
  </inkml:definitions>
  <inkml:trace contextRef="#ctx0" brushRef="#br0">9514 2831 0,'44'0'79,"23"0"-79,-1 0 15,0 0 1,89 0-16,22 0 15,111 0-15,88 0 16,0 0-16,-88 0 16,44 22-16,-67-22 15,-88 44-15,-66-44 16,-23 0-16,-66 0 16</inkml:trace>
  <inkml:trace contextRef="#ctx0" brushRef="#br0" timeOffset="1253.9935">15023 7763 0,'-22'0'16,"22"-22"-1,-22 22-15,88 0 94,45 0-78,44 0-16,132 0 15,45 0-15,22 0 16,-22 44-16,44 0 15,-88-44-15,44 22 16,-133 0-16,-111-22 16,-110 0 62,0 0-63,-22 0 1,22 0-16,0 0 16</inkml:trace>
  <inkml:trace contextRef="#ctx0" brushRef="#br0" timeOffset="3129.7307">9403 12496 0,'0'22'0,"0"0"15,0 0 32,22 0-16,89 23-31,-45-23 16,89 0-16,22 0 16,45 0-16,-23-22 15,-22 0-15,66 44 16,-132-22-16,-1-22 16,-65 0-16,-23 0 31,0 0-16,0 0 1,0 0 0,0 0-16,0 0 31,0 0-15,-22 22-16,23-22 15</inkml:trace>
  <inkml:trace contextRef="#ctx0" brushRef="#br0" timeOffset="4184.3127">4182 5441 0,'0'88'78,"110"200"-78,156 21 16,-23-21-16,23 66 16,-45-111-16,22 0 15,-44-66-15,-66 0 16,-22-89-16,-67-21 16,0-23-16,-44-22 15,-22-22 63,0 0-78,0 0 16,0-22 0,22-22-1</inkml:trace>
  <inkml:trace contextRef="#ctx0" brushRef="#br0" timeOffset="5046.5122">6151 5640 0,'-22'0'78,"-23"22"-62,-43 0-1,-1 22-15,-43 67 0,-67-1 16,-67 23 0,23-22-16,21-1 15,23 1-15,22-45 16,89-22-16,21 1 15,23-45-15,22 0 16,0 22-16,22 0 16,0 0-16,-22-22 15,-22 44-15,-1 0 16,1 1-16,-22-23 16,21 0-16,23 0 15,0 0-15,-44 0 16,22 0-16,-23 0 15,23 23-15,-22-1 16,-1-22-16,23 0 16,0 22-16,22-44 15,-1 22-15,23 1 16</inkml:trace>
</inkml:ink>
</file>

<file path=ppt/ink/ink1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11-07T18:25:11.263"/>
    </inkml:context>
    <inkml:brush xml:id="br0">
      <inkml:brushProperty name="width" value="0.05292" units="cm"/>
      <inkml:brushProperty name="height" value="0.05292" units="cm"/>
      <inkml:brushProperty name="color" value="#002060"/>
    </inkml:brush>
  </inkml:definitions>
  <inkml:trace contextRef="#ctx0" brushRef="#br0">10699 6433 22 0,'-9'-13'11'0,"9"0"3"0,0 13-11 15,0-6-2-15,0-4 0 16,-4-3 2-16,0-2 0 15,-9-8-2-15,-4 1 1 16,-4 3-2-16,-13 3 1 16,-9 10-2-16,-12 9 0 15,-8 13 0-15,-9 16 1 16,-5 3 4-16,1 22 0 16,-9 16-1-16,-4 10 1 15,8 9-1-15,14 6 1 16,16 20 0-16,25 16 1 15,26 18-6-15,21 7 0 0,22-9 0 16,12-10 0-16,13-32 1 16,17-26 0-16,12-24 4 15,1-36 1-15,3-32-1 16,1-34 1-16,-4-23-6 16,-9-25 1-16,-9-26-3 15,-24-9 1-15,-35-19 0 16,-21-7 1-16,-26-3 0 15,-16 20 1-15,-17 2 1 16,-14 26 1-16,1 28-2 16,0 33 0-16,4 28-2 15,9 25 1-15,8 10-11 16,13 6 1-16,13 10-24 16,20-3 0-16</inkml:trace>
  <inkml:trace contextRef="#ctx0" brushRef="#br0" timeOffset="468.757">11356 5615 36 0,'-4'7'18'0,"16"2"2"16,-7 1-19-16,-1 9-1 0,4 10 0 15,1 9 0-15,-1 0 0 16,1 3 0-16,3 7 1 15,1 3-5-15,4 9 1 16,0 1-12-16,0-11 0 16,-4 1-4-16,-5-6 0 15</inkml:trace>
  <inkml:trace contextRef="#ctx0" brushRef="#br0" timeOffset="625.0057">11025 6197 39 0,'-47'-12'19'0,"47"8"6"0,13 1-20 16,8 0-5-16,13-3 1 0,13-13-2 16,8-7 1-16,13-6-5 15,8-3 1-15,9 4-24 16,-9 5 0-16,5-6 17 16,-5 13 0-16</inkml:trace>
  <inkml:trace contextRef="#ctx0" brushRef="#br0" timeOffset="1094.0885">13128 5561 31 0,'0'-31'15'0,"-17"21"9"0,9 7-16 15,-9 3-5-15,-9 6 0 16,-7 1-2-16,-6 5 0 16,-7 1-1-16,-9 6 1 15,-1 16-2-15,1 0 0 16,4 19 2-16,1 16 0 16,7 9 1-16,5 26 1 15,13 10-4-15,8-1 1 16,12 4 1-16,14-13 0 15,12-3-2-15,21-13 1 16,14-26 4-16,11-15 1 0,5-26-6 16,9-22 1-16,8-22 2 15,4-26 1-15,1-15-5 16,-18-20 1-16,-17-19-1 16,-12-22 1-16,-17-6 0 15,-18-10 1-15,-12 13 1 16,-8 19 0-16,-5 16 1 15,-12 28 0-15,-1 16-6 16,5 16 1-16,4 13-9 16,4 10 0-16,9 9-24 15,17 13 0-15</inkml:trace>
  <inkml:trace contextRef="#ctx0" brushRef="#br0" timeOffset="1406.644">13892 6270 45 0,'-5'-22'22'0,"39"38"2"0,-13-13-22 16,13 4-2-16,9-4 0 0,8-3-2 16,4 3 1-16,4 3-3 15,-4 1 1-15,9-7-1 16,-13 12 0-16,-5-2-6 16,-7-1 1-16,-10 4-16 15,-12 3 1-15,-8 0 21 16,-9-7 0-16</inkml:trace>
  <inkml:trace contextRef="#ctx0" brushRef="#br0" timeOffset="1609.7761">13909 6550 40 0,'-26'10'20'0,"18"2"3"15,12-5-20-15,9-1 1 16,8 4 0-16,8-1-2 0,14-2 0 15,8-1-6-15,0 0 1 16,-1 1-8-16,1-1 1 16,-4 0-14-16,-9 1 1 15,0-4 12-15,-12 0 0 16</inkml:trace>
  <inkml:trace contextRef="#ctx0" brushRef="#br0" timeOffset="3549.5112">9643 7739 29 0,'-13'0'14'0,"21"4"7"0,1 5-16 15,4 7-4-15,12 16 0 16,5 6 0-16,12 22 0 16,1-2-1-16,3 8 1 15,1 4-1-15,-5 3 0 16,1-3-1-16,-5-6 1 16,-4 3-7-16,-5-4 1 15,1-12-5-15,-13-3 0 16,-8-16-8-16,-9-13 1 15</inkml:trace>
  <inkml:trace contextRef="#ctx0" brushRef="#br0" timeOffset="3737.0702">9855 8407 28 0,'-30'-16'14'0,"26"16"9"0,4 0-13 0,8 0-6 16,5-9 0-16,8-4-5 15,5-3 1-15,3-9 2 16,5 6 0-16,0-13-4 15,0 6 0-15,0-5-4 16,-4 8 1-16,-1 7-4 16,-7 4 0-16,-5 5-16 15,-5 4 1-15,-8 3 22 16,-4 10 1-16</inkml:trace>
  <inkml:trace contextRef="#ctx0" brushRef="#br0" timeOffset="4199.4079">9359 8337 39 0,'-64'-16'19'0,"-8"16"1"0,46 7-19 15,-3 2-1-15,-9 7 0 16,-5 6 0-16,1 7 0 16,-5 6 0-16,0 6 0 0,5 10 0 15,4 16 0-15,12 3 2 16,10 16 1-16,16 12-3 16,16 17 1-16,14-1 0 15,21-2 0-15,13-17-1 16,16-19 1-16,9-22 1 15,5-25 0-15,7-23-2 16,18-22 1-16,0-28 0 16,-13-26 0-16,-17-16-3 15,-26-3 1-15,-20-16 0 0,-30-13 1 16,-18-6-1-16,-20 7 1 0,-9 15-1 16,-13 35 1-16,1 29-3 15,-5 22 1-15,4 19-7 16,5 13 1-16,4 10-18 15,8 6 0-15,17 9 19 16,9-3 0-16</inkml:trace>
  <inkml:trace contextRef="#ctx0" brushRef="#br0" timeOffset="4871.2246">9647 9393 34 0,'-30'-10'17'0,"18"-9"1"0,12 19-16 15,0 3-1-15,0 7 0 16,0 6 2-16,4 3 0 16,8 16-2-16,14 29 1 15,8 15-1-15,4 10 0 16,4 13 0-16,1 3 1 0,-5 6-2 16,0 0 0-16,-8-9-1 15,-5-10 1-15,1-9 0 16,-9-7 0-16,-5-9 0 15,-3-10 0-15,-5-12-1 16,-4-10 1-16,-8-7 0 16,-5-9 1-16,-13-9 2 15,-3-13 0-15,-5-7-2 16,-9-6 1-16,5-3-2 16,4 0 1-16,5 3 0 15,7 0 1-15,6 1-3 16,3 8 1-16,9 7 0 15,12 3 1-15,9 13 0 16,8 13 0-16,9 9-1 0,5 0 0 16,-1-3 0-16,-4 0 1 15,0-6-2-15,-9-7 0 16,-4 0 5-16,-4-15 0 16,-4-11-2-16,-5-15 0 15,-3-22-3-15,-5-16 1 16,4-10-1-16,4-3 1 15,5 0 0-15,0 3 0 16,4 10-5-16,4 9 0 16,4 7-21-16,-3 9 1 15,-1 10 1-15,-9 0 0 16</inkml:trace>
</inkml:ink>
</file>

<file path=ppt/ink/ink1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1-09T20:13:02.880"/>
    </inkml:context>
    <inkml:brush xml:id="br0">
      <inkml:brushProperty name="width" value="0.05292" units="cm"/>
      <inkml:brushProperty name="height" value="0.05292" units="cm"/>
      <inkml:brushProperty name="color" value="#00B050"/>
    </inkml:brush>
  </inkml:definitions>
  <inkml:trace contextRef="#ctx0" brushRef="#br0">10018 4948 26 0,'18'-6'13'0,"0"3"7"15,-18 3-13-15,4 0-3 16,-4 0 0-16,0 0-1 15,0 0 0-15,0 0-2 16,0 0 0-16,5 6-1 16,-5 11 1-16,0 3 0 15,0 10 1-15,-5 9 0 16,1 8 1-16,-5 3-2 16,0 6 1-16,-4 0-1 15,0 1 0-15,4-4-3 0,0-10 1 16,4 0-3-16,-3-10 1 15,3 0-5-15,1-6 1 16,-1-17-13-16,1-7 1 16,-5-3 3-16,0-10 1 15</inkml:trace>
  <inkml:trace contextRef="#ctx0" brushRef="#br0" timeOffset="300.2982">9731 5293 30 0,'-18'-6'15'0,"14"3"4"0,4 3-15 0,0 0-3 16,0 0 1-16,8-7 0 16,6 0 1-16,-1 4-3 15,0-4 0-15,5 4 1 16,0-4 1-16,4 4 1 16,4 0 1-16,1-1-3 15,4 1 1-15,9 0-2 16,8 3 1-16,1-4 0 15,4 1 1-15,0 0-4 16,-4-4 1-16,-9 1 1 16,-9 2 1-16,-9 1-2 15,-9-4 0-15,-8 1-5 16,-10-4 1-16,-4-4-15 16,0 4 0-16,1-3 1 15,-1 0 1-15</inkml:trace>
  <inkml:trace contextRef="#ctx0" brushRef="#br0" timeOffset="1530.9092">9779 2719 17 0,'-13'0'8'0,"4"7"7"16,5-4-8-16,-1 4-4 16,1-4 1-16,0 0-3 15,4 1 0-15,-5 2 2 16,1 4 0-16,-1 0-1 16,-8 3 1-16,0 4-2 15,-5 6 1-15,-8 14 0 16,-1 9 1-16,-4 14-3 15,0 0 1-15,0 6-1 16,0-3 0-16,5-7-1 0,3-9 1 16,6-4-9-16,-1-10 0 15,5-6-5-15,4-14 0 16,9-6 0-16,4-17 0 16</inkml:trace>
  <inkml:trace contextRef="#ctx0" brushRef="#br0" timeOffset="1770.8384">10098 2712 21 0,'18'-13'10'0,"-5"20"7"0,-13-7-10 0,0 10-1 16,-4-4 0-16,-5 8-6 15,-5 9 0-15,-8 0 0 16,-4 10 0-16,-10 10 0 15,-8 11 0-15,0 12 0 16,-5 7 0-16,5 3 0 16,4-16 0-16,5-4-1 15,8-9 0-15,9-11-22 16,10-9 1-16</inkml:trace>
  <inkml:trace contextRef="#ctx0" brushRef="#br0" timeOffset="10088.4835">8965 1687 19 0,'40'-13'9'0,"-18"0"9"0,-22 9-10 16,0 1-4-16,-4-3 1 16,-5-4-3-16,-4 3 1 15,-5 0-2-15,-4 1 1 16,-9 6-2-16,-13 0 0 15,-14-4-2-15,-22 4 1 16,-35 0 1-16,-17 4 1 16,-32-4 2-16,-31 6 0 15,-31 1-1-15,-12 0 1 16,-6-1-1-16,-8 1 0 16,9-1-3-16,-5 4 0 15,18 0 1-15,35-3 1 0,36-4 0 16,39-6 0-16,36 3-3 15,27 3 1-15,30-3 1 16,27 0 0-16,44 0 0 16,36-3 0-16,26-4 0 15,31 1 0-15,36-4 0 16,8 0 0-16,18 0-1 16,9-3 1-16,-13-1 0 15,0 1 1-15,-9-7-1 16,-23 10 0-16,-17 0 0 15,-22 4 0-15,-17 2-1 16,-19-2 1-16,-22-1 0 16,-17 0 1-16,-27 4-1 15,-22 3 0-15,-22 3 0 16,-22 4 0-16,-23 3-1 0,-21-10 1 16,-9 10 0-16,-10 3 1 15,-8-3-1-15,-13 3 1 16,-14 1-2-16,5 6 1 15,0 3-1-15,-5 3 1 16,1-2 0-16,8-4 0 16,14-1 0-16,17 5 1 15,18-4-1-15,17-4 0 16,14-3-1-16,13-3 0 16,14-3-6-16,8-4 1 15,5-3-3-15,8-3 1 16,5 0-11-16,9-7 0 15,5 3 14-15,3-3 0 0</inkml:trace>
  <inkml:trace contextRef="#ctx0" brushRef="#br0" timeOffset="10628.3357">6394 1422 24 0,'5'-30'12'0,"21"17"1"0,-21 9-12 16,-1-2 2-16,1-1 0 15,-5-3 0-15,0 4 0 16,-5-1-1-16,5 0 0 16,0 4-4-16,0 0 1 15,0-1 2-15,-4 4 1 16,-1 4 1-16,-4-1 0 16,-4 10-1-16,-9 4 1 15,-5 9-2-15,-8 11 0 16,-14-1-1-16,-8-2 1 15,4-1-1-15,-5 0 1 0,1 3-1 16,4-6 1-16,8-3-2 16,5-4 1-16,10 0 0 15,3-3 0-15,5-3 0 16,9-1 0-16,-1 1 0 16,10 0 1-16,4-1-1 15,0 14 1-15,4-7-2 16,10 4 1-16,8 3 0 15,4-7 0-15,5 7 0 16,5-10 0-16,8 0-10 16,0-1 1-16,5-9-22 15,-5 7 0-15</inkml:trace>
  <inkml:trace contextRef="#ctx0" brushRef="#br0" timeOffset="18646.5235">10231 2620 20 0,'0'-24'10'0,"0"-2"7"0,0 22-10 0,-5 1-3 16,5 0 1-16,0-4-2 15,0 4 0-15,0-4-2 16,-4 1 1-16,4 2-1 16,0 1 1-16,0 0 1 15,-9 3 1-15,0 6-1 16,0 11 1-16,1 9-4 15,-1 14 0-15,0 17 2 16,4 12 1-16,1 18-2 16,0 29 1-16,4 6-2 15,0 24 1-15,0 27 1 0,0 13 1 16,4-10-3-16,0-11 1 16,5-19-1-16,0-23 0 15,0-13 1-15,0-21 0 16,0-16-2-16,-9-13 0 15,0-14 0-15,-5 1 1 16,1-14-2-16,-5-13 1 16,0-14 1-16,0-19 0 15,0-20-2-15,5-27 0 16,-5-9 0-16,5-24 1 16,4-33 0-16,0-24 1 15,0-22-2-15,0-30 1 16,4-4-1-16,5 10 1 0,9 14 1 15,-1 26 1-15,1 23-1 16,0 30 0-16,0 20 0 16,-5 17 1-16,0 23 1 15,-4 23 0-15,0 20 0 16,-5 36 1-16,-4 27-3 16,0 37 0-16,0 29 2 15,0 31 0-15,5 35-1 16,-5 31 1-16,4 23-2 15,0-1 1-15,1-2 1 16,-1-14 1-16,1-29-3 16,-1-41 0-16,-4-26-1 15,5-26 1-15,-5-21 0 16,0-16 0-16,-5-23-2 16,1-24 1-16,-5-26-3 0,0-43 0 15,-4-46 0-15,-1-57 1 16,-8-53 2-16,0-43 0 15,5-34 1-15,3 8 1 16,5 5 0-16,5 31 1 16,4 40 0-16,4 36 0 15,5 43-1-15,5 33 0 16,-1 34 1-16,5 19 1 16,-5 34-1-16,4 46 0 15,-3 30-2-15,-5 37 0 16,-1 45 0-16,-3 34 0 15,-5 34-1-15,0-1 1 0,-5-3 0 16,-3-23 1-16,3-27-1 16,1-27 0-16,4-32 1 15,4-34 0-15,1-30 0 16,3-29 1-16,6-34-5 16,-10-46 0-16,-4-43-4 15,-4-60 0-15,-5-46 4 16,-9-47 1-16,9-10 2 15,0 10 0-15,5 17 2 16,8 40 1-16,-4 52 1 16,5 28 0-16,-1 35-1 15,-4 24 0-15,-4 27 0 16,-5 26 1-16,0 39-3 16,-8 31 0-16,-1 33-2 0,0 36 1 15,0 50-1-15,10 10 1 16,8 17 0-16,8-10 0 15,1 3 0-15,5-23 0 16,-10-14 0-16,0-36 0 16,-4-20 0-16,-13-10 0 15,0-19-2-15,0-21 1 16,-1-26-3-16,-3-24 0 16,-6-26-3-16,-3-33 1 15,-1-20 5-15,1-3 1 16,4 3 1-16,0 6 0 15,-9 4 1-15,4 10 1 16,5 17-1-16,-5 2 1 0,1 8-2 16,4-1 1-16,4 7-2 15,9 0 1-15,0 4 1 16,9 2 1-16,9 8-1 16,4 12 0-16,10 18 0 15,7 19 0-15,10 26-1 16,5 1 1-16,3 9-2 15,1 4 1-15,4-6 0 16,0-8 0-16,-4 1-1 16,-5-20 1-16,-13-14-1 15,-4-6 0-15,-10-10 1 16,-12-20 0-16,-14-20-2 16,-13-34 0-16,-18-25-3 15,-4-24 1-15,-5-7 4 0,5 8 0 16,8 19 0-16,10 19 0 15,8 18-1-15,5 16 1 16,8 30 2-16,5 13 0 16,9 20-3-16,9 10 0 15,8 4 1-15,14 3 1 16,0 6-4-16,4 0 1 16,1-6 0-16,-10-17 1 15,-8-3 0-15,-5-7 0 16,-5-13 0-16,-3-10 0 15,-19-23-1-15,-4-30 0 16,-13-20-1-16,-9-24 1 0,-4-2 2 16,4 6 0-16,9 20-1 15,0 10 0-15,4 19 0 16,5 11 0-16,4 20-1 16,0 6 1-16,5 4-1 15,4 13 1-15,0 13 0 16,8 10 1-16,6 7-1 15,3 19 0-15,6 8-2 16,-1-1 1-16,-5-10-3 16,5-16 1-16,1-13 0 15,3-14 0-15,1-16-4 16,-1-14 0-16,5-20 6 16,5-16 1-16,-1-6-1 15,5-15 1-15,4-9-1 0,0 0 1 16,-8-9 0-16,-1-1 1 15,-4 13-1-15,-9 7 1 16,-4 13 4-16,-5 14 0 16,-8 12-2-16,-5 11 0 15,-9 23-2-15,-4 10 1 16,-5 23-3-16,-4 20 0 16,-5 10 1-16,-4 10 1 15,-4 10-1-15,-9-10 1 16,8-13-1-16,5-11 1 15,5-12-1-15,3-24 1 16,1-16-1-16,5-24 0 0,-1-23-2 16,5-26 0-16,4-17 0 15,9-13 0-15,4-4 2 16,10 11 0-16,3 16 0 16,1 10 0-16,4 13 0 15,0 17 1-15,-4 13-2 16,-5 10 1-16,-4 13 4 15,-9 24 0-15,-4 22-2 16,-10 21 0-16,-3 13 2 16,-1 7 0-16,0-1-3 15,1-19 1-15,8-14-3 16,9-13 1-16,9-16-1 16,4-24 1-16,4-23-7 15,10-13 1-15,4-20 0 16,0-23 1-16,-4-14 1 0,-1-3 1 15,5 4 3-15,-4 2 1 16,-5 24 1-16,-5 17 1 16,1 19 1-16,-5 11 1 15,-4 23 0-15,-4 19 1 16,-10 24-4-16,-4 26 1 16,-4 14-4-16,-5 3 1 15,1 3 1-15,-1-13 1 16,5-17-3-16,4-16 1 15,0-10-1-15,5-14 0 16,-1-16 0-16,5-26 1 16,0-21-1-16,0-13 1 0,5-16-1 15,-1-4 0-15,5-3 1 16,0 10 1-16,-5 10-1 16,1 13 0-16,-1 11 0 15,0 12 1-15,-4 14 0 16,-4 16 1-16,0 20-2 15,-1 17 1-15,-4 6-1 16,0 4 1-16,5-4-2 16,0-9 1-16,-1-11-1 15,1-6 0-15,4-13 0 16,0-11 1-16,4-12-1 16,5-21 1-16,0-16-2 15,0-13 1-15,0-14-1 0,-1 10 1 16,-3 14 2-16,-5 13 1 15,0 16-3-15,-5 17 1 16,-3 20 0-16,-6 13 0 16,-3 17 0-16,-10 6 1 31,-13 37-2-31,9-17 1 16,5-19-1-16,4-17 1 15,4-10-1-15,0-14 0 16,-8-22 0-16,-1-8 0 15,-4-6 1-15,-9 0 1 16,0-3-1-16,1-10 1 16,-1-7-2-16,0-6 0 15,5-11 1-15,4-2 1 0,4 9-1 16,9 10 1-16,5 10-1 16,4 14 1-16,9 12 1 15,5 24 0-15,12 7-3 16,5 13 1-16,14-1-1 15,4-5 1-15,0 2-5 16,-5-9 1-16,-4-7-5 16,-9-11 0-16,-4 1-22 15,-5-13 0-15,-9-20 16 16,-4-43 0-16</inkml:trace>
  <inkml:trace contextRef="#ctx0" brushRef="#br0" timeOffset="31241.3909">7071 745 43 0,'-71'50'21'0,"18"49"8"0,45-69-22 16,-6 7-4-16,5 9 0 15,1-13-1-15,3 1 1 16,5-1-2-16,9 0 0 16,9 17-1-16,8 6 1 15,23 17 0-15,17 23 0 16,18 20 0-16,14 20 0 0,8 7-1 16,13 3 0-16,10-10-1 15,-5-10 0-15,-9-20 0 16,-9-9 1-16,-9-24-6 15,-13-10 1-15,-17-10-10 16,-14-14 1-16,-22-12-23 16,-22-20 0-16</inkml:trace>
  <inkml:trace contextRef="#ctx0" brushRef="#br0" timeOffset="31586.8434">8470 679 47 0,'17'-17'23'0,"5"24"4"0,-22-7-24 16,0 13 1-16,-8 7 0 15,-10 13-3-15,-9 10 0 16,-12 14-1-16,-10 16 1 16,-4 10-1-16,-14 26 1 15,-8 14-1-15,-22 20 1 16,-9 6 0-16,-9 7 1 16,-1-14-2-16,6-9 0 15,8-23-2-15,9-18 0 0,22-25-16 16,14-24 0-16,17-20-20 15,18-20 1-15</inkml:trace>
  <inkml:trace contextRef="#ctx0" brushRef="#br0" timeOffset="33735.3554">10218 1989 35 0,'22'-23'17'0,"44"-4"6"0,-39 18-18 0,4-5-3 15,8-6 1-15,1 0-2 16,-9 4 1-16,-4-1 0 16,-10 7 1-16,-3 4-4 15,-19 6 0-15,-12 3 2 16,-10 7 1-16,-17 7 1 16,-9 2 0-16,-5 1-1 15,1 0 0-15,-1 0-2 16,5 0 0-16,9-3 0 15,8-1 0-15,10 1-1 16,13-4 0-16,13-6 3 16,17-1 0-16,14 4-4 15,22-3 0-15,14-7 3 16,3 0 0-16,1 0-1 16,-4-3 1-16,-10 3-1 0,-8-4 1 15,-14 1 2-15,-13 3 0 16,-13 3-2-16,-13 7 1 15,-14-3-3-15,-13-4 1 16,-13 4 1-16,-5-4 1 16,1 4-3-16,-1-1 0 15,9 11 1-15,5-4 0 16,8-3-1-16,5-3 1 16,9 3 0-16,4-4 1 15,9-6-1-15,13 4 0 16,14-8-1-16,4 1 1 15,4 6 0-15,0-6 1 0,-4-3-1 16,-4-1 0-16,-5 4-1 16,-4-4 0-16,-9 14 1 15,-14-1 1-15,-12 1 0 16,-14 3 1-16,-18 3-3 16,-4 4 1-16,-5 3-1 15,5-1 0-15,4-2 1 16,10 0 1-16,12-7-1 15,9 0 0-15,14-4 1 16,13-3 0-16,8-3-2 16,14-9 0-16,14-1 1 15,3 3 0-15,6-3-1 16,-1-3 1-16,0-1 1 16,-5 1 0-16,-8 3-2 0,-4 4 0 15,-5 2-1-15,-9 1 1 16,-9 3-9-16,-9 7 1 15,-12-1-14-15,-10 8 0 16,-9 2 0-16,-8 1 1 16</inkml:trace>
  <inkml:trace contextRef="#ctx0" brushRef="#br0" timeOffset="34770.5608">11744 1873 31 0,'9'-7'15'0,"-9"7"3"0,0 0-16 16,0 0 1-16,0 4 0 16,-9-1-2-16,-9-3 1 0,-4 0-1 15,-9 0 0-15,-4 0-1 16,-9 0 0-16,-5 0-1 16,0 3 1-16,-4 1 0 15,0 6 0-15,4 0 0 16,5-4 1-16,9 4-1 15,-1 0 1-15,10 0 0 16,4 0 0-16,4 0 0 16,9 0 0-16,0 3-1 15,9 1 0-15,5 2 1 16,-1-3 0-16,5 1-1 16,0-4 0-16,0 10 0 15,0-4 0-15,-1-3 2 16,-3 7 0-16,4-6-3 0,0-4 0 15,-1-1 1-15,6-2 0 16,-5-7 1-16,4-3 1 16,0-1-1-16,0-5 0 15,-4 2-1-15,0 4 0 16,0-1 0-16,-5 1 1 16,1 0-1-16,-1 6 1 15,5 4 1-15,0 3 0 16,0-4-2-16,4 7 0 15,0 1 0-15,1-4 0 16,-6 0 2-16,1 3 0 16,0 0-2-16,-4 4 0 15,-5-1 0-15,0 1 0 0,-5-1-1 16,-4 1 1-16,-4 0-1 16,-9 3 1-16,-5-4 1 15,-8 1 1-15,-5 3-3 16,-9-4 0-16,10-2-3 15,-6-8 1-15,10 1-4 16,0-7 1-16,12-4-3 16,6-2 0-16,8-4-13 15,4-3 1-15,10-1 12 16,4-6 0-16</inkml:trace>
  <inkml:trace contextRef="#ctx0" brushRef="#br0" timeOffset="35386.6173">11726 1926 31 0,'0'7'15'0,"23"-17"4"0,-15 3-16 0,6-3 0 16,3 0 0-16,6-3-3 16,8-4 1-16,4 1-1 15,0-1 0-15,5 1-1 16,-4 2 1-16,-1 8 0 15,-4 3 0-15,-5 3 3 16,-8 3 0-16,-5 3 1 16,1 4 1-16,-5 7-4 15,-14 0 0-15,-4 6-1 16,-4 0 1-16,0 4-1 16,-5-1 1-16,-4 1-2 15,0-1 0-15,0 1 1 16,4-1 1-16,0-3-7 0,5-3 0 15,0 4-3-15,4-4 0 16,0-1 1-16,5-2 1 16,-1 0 2-16,5-1 1 15,0 4 2-15,0 0 1 16,0-3 5-16,0-1 0 16,0 1 7-16,5-1 1 15,-1-2-6-15,5-1 0 16,0 0-4-16,0 0 1 15,-1 4-4-15,-3-7 0 16,-1 0-3-16,1 0 0 16,-1-3-18-16,-4-7 1 15,0 0 6-15,0-4 1 0</inkml:trace>
  <inkml:trace contextRef="#ctx0" brushRef="#br0" timeOffset="35927.1551">12027 2729 36 0,'9'-7'18'0,"31"11"1"0,-31-4-18 0,0-4-1 16,0 1 0-16,-1-4 0 15,-3 1 0-15,-5 3 0 16,0-1 1-16,0 1-1 16,-5 0 0-16,-3 3 0 15,-6-4 1-15,1 8-3 16,0-4 1-16,0-4-12 16,4 4 0-16,-5-3-10 15,6-7 0-15</inkml:trace>
</inkml:ink>
</file>

<file path=ppt/ink/ink1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6.20689" units="1/cm"/>
          <inkml:channelProperty channel="Y" name="resolution" value="63.52941" units="1/cm"/>
          <inkml:channelProperty channel="T" name="resolution" value="1" units="1/dev"/>
        </inkml:channelProperties>
      </inkml:inkSource>
      <inkml:timestamp xml:id="ts0" timeString="2015-11-09T20:13:52.578"/>
    </inkml:context>
    <inkml:brush xml:id="br0">
      <inkml:brushProperty name="width" value="0.05292" units="cm"/>
      <inkml:brushProperty name="height" value="0.05292" units="cm"/>
      <inkml:brushProperty name="color" value="#00B050"/>
    </inkml:brush>
  </inkml:definitions>
  <inkml:trace contextRef="#ctx0" brushRef="#br0">20886 1747 0,'0'-22'188,"0"-22"-188,0 22 15,-44-1-15,0-21 16,22 0-16,-45-22 15,1 44-15,0 22 16,-23-45-16,1 45 16,-23-66-16,0 44 15,23 22-15,-45 0 16,45 0 0,-45 0-16,-22 0 15,44 0-15,-21 0 16,43 0-16,45 22 15,-22-22-15,21 22 16,23-22-16,0 22 16,0-22-16,0 0 15,0 22-15,-1-22 16,1 22-16,-22 1 16,44-1-16,-22 0 15,-22 22-15,-1 0 16,1 0-1,22 45-15,0-45 16,-22 45-16,22-23 16,-1 22-16,1 1 15,0 44-15,22-67 16,-22 22-16,22-21 16,0-45-16,0 22 15,0 0-15,0 1 16,22-1-16,0 22 15,23-22-15,-1-21 16,0 21-16,22 0 16,23 0-16,-23-22 15,45 23 1,-22-45-16,-1 0 0,45 22 16,22-22-1,66 0-15,0 0 16,-44 0-16,22 0 15,-22 0-15,-66 0 0,0 0 16,-45 0 0,22-22-16,-21-1 15,-23 1-15,22 22 16,1-44-16,-1 0 16,-22 0-16,-21-23 15,43 23-15,-22 0 16,-22 0-16,23-23 15,-23 1-15,0 44 16,0-45-16,-22 45 16,0-22-16,22 0 15,-22 0-15,22 44 16,0-45-16,-22 1 16,0 0-16,22-22 15,-22 21-15,0 23 16,0-22-16,0 0 15,0 22-15,0-23 16,0 23-16,-22 0 16,0 0-16,-22-22 15,22 44-15,-22-22 16,-1 0-16,23 22 16,-44 0-1,22-45-15,-1 45 16,-21-22-16,0 22 15,-23 0-15,45-22 16,-45 22-16,23 0 16,22 0-16,-23 0 15,23 0-15,22 0 16,-44 0-16,21 0 16,23 0-16,-22 0 15,0 0 1,22 0-1,-1 0 1,1 0-16,0-22 16,-22 22-1,22 0-15,0 0 16,0 0-16,-1 0 16,1 0-16,22-22 15,-22 22 1</inkml:trace>
</inkml:ink>
</file>

<file path=ppt/ink/ink1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6.20689" units="1/cm"/>
          <inkml:channelProperty channel="Y" name="resolution" value="63.52941" units="1/cm"/>
          <inkml:channelProperty channel="T" name="resolution" value="1" units="1/dev"/>
        </inkml:channelProperties>
      </inkml:inkSource>
      <inkml:timestamp xml:id="ts0" timeString="2015-11-09T20:15:18.357"/>
    </inkml:context>
    <inkml:brush xml:id="br0">
      <inkml:brushProperty name="width" value="0.05292" units="cm"/>
      <inkml:brushProperty name="height" value="0.05292" units="cm"/>
      <inkml:brushProperty name="color" value="#00B050"/>
    </inkml:brush>
  </inkml:definitions>
  <inkml:trace contextRef="#ctx0" brushRef="#br0">3916 3185 0,'44'0'109,"45"0"-109,22 22 16,43-22-16,68 44 16,-90-44-16,45 22 15,-66-22-15,-45 0 16,-43 0-16,-1 0 125,0 0-125,0 0 62,0 0-30,0 0-32,0 0 15,0 0-15,23 0 16,-1 0-16,-22 0 16,44 0-16,-43 0 15,-1-22-15,22 22 16,-22 0-16,22 0 15,-22 0-15,1 0 16,-23-22 15</inkml:trace>
  <inkml:trace contextRef="#ctx0" brushRef="#br0" timeOffset="1771.018">9293 8028 0,'0'22'16,"-22"-22"-16,22 22 16,-23-22-16,68 0 109,87 23-109,45-23 16,23 0-16,21 0 15,-44 0-15,44 0 16,-66 22-16,0-22 0,0 22 15,-67-22 1,-44 0-16,23 0 16,-1 0-16,-44 0 15,23 0-15,-1 0 16,-22 0-16,22 0 16,-22 0-16,45 0 15,-45 0-15,0 0 16,22 0-16,-22 0 15,0 0 17,1 0 186</inkml:trace>
  <inkml:trace contextRef="#ctx0" brushRef="#br0" timeOffset="4762.7104">16992 862 0,'-22'0'31,"0"0"-15,-44 0-16,-23 0 15,45-22-15,-45 22 16,-21-22-16,21 0 15,-66-44-15,1 44 16,-1 22-16,-44-23 16,-23 23-16,67 0 15,23 0-15,-23 0 16,0 0 0,66 0-16,23 0 15,22 23-15,0-23 16,21 0-16,23 22 15,-22-22 1,0 0-16,0 22 16,0 0-1,0-22-15,-22 22 16,-1 0-16,1 22 16,-44 1-16,-23 21 15,45-22-15,-23 23 16,23-1-16,-1 0 15,45 1-15,0-23 16,-22 0-16,22 0 16,0 1-16,22-1 15,0 22-15,-23-22 16,23-22-16,-22 23 16,22 43-16,0-21 15,0-23-15,0-22 16,0 22-16,0 22 15,-22-21-15,22-23 16,0 44-16,0 1 16,0-23-16,0 0 15,0-22-15,0 22 16,44-22-16,1 23 16,43-23-16,45 22 15,0 0-15,-23-22 16,1 23-16,44-23 15,-22-22 1,-23 0-16,1 22 16,-1-22-16,1 0 15,-22 0-15,21 0 16,23 0-16,-45-22 16,1-23-16,-1-43 15,-21 66-15,43-22 16,-65 44-16,-1-22 15,44-1-15,-43-21 16,-23 22-16,0 0 16,22-22-16,-22 22 15,0-67-15,1 23 16,-1-1-16,0 23 16,0-22-16,-22 22 15,0-1-15,0 1 16,0-22-16,0 44 15,0-23-15,0 23 16,-22 0-16,0-22 16,22 22-16,-45-22 15,23-1-15,0 1 16,0 22 0,0 0-16,0 0 15,22 0 1,-22 22-16,0 0 15,-1-22 17,1 22-32,0 0 15,22-23-15</inkml:trace>
</inkml:ink>
</file>

<file path=ppt/ink/ink19.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1-09T20:15:31.376"/>
    </inkml:context>
    <inkml:brush xml:id="br0">
      <inkml:brushProperty name="width" value="0.05292" units="cm"/>
      <inkml:brushProperty name="height" value="0.05292" units="cm"/>
      <inkml:brushProperty name="color" value="#00B050"/>
    </inkml:brush>
  </inkml:definitions>
  <inkml:trace contextRef="#ctx0" brushRef="#br0">11926 921 38 0,'-5'0'19'0,"14"46"1"0,-5-29-19 16,-4 10 3-16,0 6 0 15,0 7-4-15,5 16 1 16,-1 4 0-16,1-1 0 15,-1-2-5-15,5-7 0 16,0 3-10-16,0-10 0 16,0-7-12-16,-5-9 0 15</inkml:trace>
  <inkml:trace contextRef="#ctx0" brushRef="#br0" timeOffset="301.6051">11439 1303 35 0,'-36'0'17'0,"50"13"8"16,-5-10-19-16,8-3-1 16,10-3 0-16,17-7-2 15,9-7 0-15,9-3-3 16,9 0 0-16,0 7-1 15,4 7 0-15,5-1 1 16,-10 4 0-16,-3-1-2 16,-5 4 0-16,-9 0-1 0,-13 0 1 15,-9 0-8 1,-9-3 1-16,-5 0-16 0,-3-4 0 16,-10-3 16-16,1-3 0 15</inkml:trace>
  <inkml:trace contextRef="#ctx0" brushRef="#br0" timeOffset="872.3058">11802 845 3 0,'13'-10'1'0,"27"3"0"0,-22 7-3 0,-5-3 1 16,4-1 0-16</inkml:trace>
  <inkml:trace contextRef="#ctx0" brushRef="#br0" timeOffset="1171.9471">12080 765 24 0,'-4'-10'12'0,"0"30"4"16,-1-13-12-16,1-4-1 15,-5 4 0-15,0-1-1 0,0 4 0 16,0 0 0-16,1 0 0 16,-1 7-1-16,-5 13 1 15,1-4-1-15,0 14 0 16,-5 13 2-16,0 7 1 15,1 16-4-15,-1 0 1 16,0-3 0-16,10-3 0 16,-1-14-2-16,0-9 0 15,4-11-5-15,1-9 0 16,0-7-23-16,-5-10 1 16,0-17 21-16,0-6 1 0</inkml:trace>
  <inkml:trace contextRef="#ctx0" brushRef="#br0" timeOffset="1742.6144">13784 1389 38 0,'18'-14'19'0,"17"28"2"0,-26-11-19 0,4 0 2 16,1 7 1-16,3 4-4 15,10 2 0-15,4 4-1 16,4 3 0-16,5-3-2 16,0 0 1-16,0 0-4 15,0 3 1-15,-5-6 2 16,-4-4 1-16,0 0-3 15,-9 1 1-15,-4-4-4 16,-5-4 1-16,-4 1-22 16,-9 0 1-16</inkml:trace>
  <inkml:trace contextRef="#ctx0" brushRef="#br0" timeOffset="2027.0663">13660 1641 30 0,'-22'-7'15'0,"27"21"6"0,3-8-14 15,6 1-2-15,3-1 0 16,5 4 0-16,1 0 0 16,8 0-3-16,0 4 1 15,4 2-3-15,5 4 1 16,4 3-1-16,9-3 1 0,0 0-1 15,5 10 0-15,-5-10-2 16,0 3 0-16,-4-6 1 16,-10-1 1-16,-8-6-12 15,-8 0 0-15,-6-10-23 16,-8-3 0-16</inkml:trace>
</inkml:ink>
</file>

<file path=ppt/ink/ink20.xml><?xml version="1.0" encoding="utf-8"?>
<inkml:ink xmlns:inkml="http://www.w3.org/2003/InkML">
  <inkml:definitions>
    <inkml:context xml:id="ctx0">
      <inkml:inkSource xml:id="inkSrc0">
        <inkml:traceFormat>
          <inkml:channel name="X" type="integer" max="3840" units="cm"/>
          <inkml:channel name="Y" type="integer" max="1200" units="cm"/>
          <inkml:channel name="T" type="integer" max="2.14748E9" units="dev"/>
        </inkml:traceFormat>
        <inkml:channelProperties>
          <inkml:channelProperty channel="X" name="resolution" value="132.41379" units="1/cm"/>
          <inkml:channelProperty channel="Y" name="resolution" value="70.58823" units="1/cm"/>
          <inkml:channelProperty channel="T" name="resolution" value="1" units="1/dev"/>
        </inkml:channelProperties>
      </inkml:inkSource>
      <inkml:timestamp xml:id="ts0" timeString="2014-05-21T21:57:07.56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15096 10811 0,'0'-21'78,"85"21"-62,339 0 0,-212-22-16,0 22 15,0 0-15,-21-21 16,-85 21-16,-22 0 16,-62 0-16,-1 0 15,-42 21 63,-1 1-62,-41 20-16,-22-42 0,-127 64 16,127-43-1,0 0-15,1-21 16,41 21-1,-20 0-15,41-21 0,1 22 16,21-1 62,64 21-62,42-21-16,42 1 15,1-1-15,-43-21 16,21 21-16,-64-21 16,1 21-16,0-21 15,-43 0 1,-21 21-16,0 1 16,-43-22-1,-63 42-15,0-21 16,-42 0-16,21 1 15,21-22-15,21 21 16,21 0-16,43 0 16,-42-21-1,84 0 110,21 0-125,-21 0 0,-21-21 16,0 0 31,-42 21-47,-64 0 15,-43-43-15,22 43 16,21-21-16,0 21 16,21 0-16,43 0 15,-22 0-15,1 0 16,42 0-16,-1 0 16,1 0-1,0 0 1,0 0-1,0 0-15,-1 0 16,-20 0-16,21 0 16,42 0 62,0 0-63,22 0-15,-1 0 16,43 0-16,-22 0 16,22 0-16,0 43 15,63-22 1,128 64-16,-191-64 16,-21 21-16,-22-21 15,-21 1 1,0-1-1,-21 0 1,-42 21 0,-22-20-1,-42-1-15,-42 0 16,21 0-16,-22 0 16,1-21-16,84 22 15,-21-22-15,43 0 16,42 21 15,85-21 16,0 0-47,-22 0 16,43 0-16,0 0 15,-21 0-15,0 0 16,0 0-16,-64 0 15,-21 21 17,-21 0-32,-22 22 15,-42-43-15,22 21 16,-1 0-16,43 0 16,0 0-16,21 1 46,0-1-30,21-21-16,43 21 16,-1 0-1,-20-21-15,41 21 16,1 1-16,-21-22 16,63 0-1,-84 0-15</inkml:trace>
</inkml:ink>
</file>

<file path=ppt/ink/ink2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11-07T18:31:06.742"/>
    </inkml:context>
    <inkml:brush xml:id="br0">
      <inkml:brushProperty name="width" value="0.05292" units="cm"/>
      <inkml:brushProperty name="height" value="0.05292" units="cm"/>
      <inkml:brushProperty name="color" value="#002060"/>
    </inkml:brush>
  </inkml:definitions>
  <inkml:trace contextRef="#ctx0" brushRef="#br0">19519 1458 31 0,'58'-10'15'0,"-1"17"4"0,-35 6-16 15,9 11 0-15,5 2 1 16,3 11-2-16,6-1 0 16,3 11-1-16,5-1 0 15,9 14 0-15,9 6 0 16,-4 14-1-16,8-4 1 16,9 17-1-16,0 10 0 15,4 10 0-15,10 6 0 16,-1-3 0-16,-8-6 0 15,-10-1-4-15,-8-19 1 0,-13-7-15 16,-14-10 1-16,-9-17-4 16,-8-26 1-16</inkml:trace>
  <inkml:trace contextRef="#ctx0" brushRef="#br0" timeOffset="390.6294">21342 1100 37 0,'-53'23'18'0,"-27"37"5"16,54-40-20-16,-18 16-4 15,-23 11 0-15,-21 9 1 16,-14 11 1-16,-13-1-2 0,-9 17 1 16,-13-3 1-1,4 6 0-15,5 7-2 0,4 0 0 16,4-4 1-16,-12-3 0 16,17-3 1-16,8-10 1 15,10 0-1-15,4-6 1 16,9-18-1-16,4 8 0 15,14-17-1-15,13-7 1 16,4 0-8-16,14-13 1 16,4-3-9-16,9-4 0 15,4 0-7-15,5-13 0 16</inkml:trace>
</inkml:ink>
</file>

<file path=ppt/ink/ink2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1-09T20:17:55.356"/>
    </inkml:context>
    <inkml:brush xml:id="br0">
      <inkml:brushProperty name="width" value="0.05292" units="cm"/>
      <inkml:brushProperty name="height" value="0.05292" units="cm"/>
      <inkml:brushProperty name="color" value="#00B050"/>
    </inkml:brush>
  </inkml:definitions>
  <inkml:trace contextRef="#ctx0" brushRef="#br0">20466 10121 44 0,'-13'13'22'0,"17"-33"-1"0,5 17-21 0,0-11-1 15,-5-6 1-15,1 0 2 16,-5-9 1-16,-9 5 1 16,-4 1 1-16,-10 0-3 15,-12 3 1-15,-9 10 2 16,-18 0 1-16,-9 10-4 15,-9 3 1-15,-13 14-3 16,-13 3 0-16,-9 20 0 16,5 13 1-16,-1 13-1 15,5 17 0-15,4 10 0 16,9 13 1-16,18 7 0 16,17-7 0-16,14 17-1 15,22 3 0-15,18-3 2 16,21-1 0-16,23-5-3 0,18-1 0 15,21-7 1-15,23 4 1 16,4-27-1-16,14-9 0 16,8-18 0-16,14-12 1 15,17-27 0-15,0-17 0 16,14-30-1-16,-1-26 1 16,-8-13-1-16,-18-24 0 15,-13-16-1-15,-27-23 1 16,-22-7 0-16,-22-17 1 15,-22-3-2-15,-27 14 1 16,-13 12 0-16,-22 21 1 16,-18 6-2-16,-22 13 1 0,-22 7-1 15,-18 4 1-15,-8 2-1 16,-14 14 0-16,-4 0-3 16,-10 0 1-16,15 7-1 15,7 6 0-15,10 4-9 16,9 13 1-16,8 16-27 15,19 17 1-15,12 20 33 16,14 10 0-16</inkml:trace>
  <inkml:trace contextRef="#ctx0" brushRef="#br0" timeOffset="435.5974">20276 10260 41 0,'-14'-10'20'0,"6"17"5"0,8-4-22 0,-5 0-3 15,1 4 1-15,-1 6 1 16,5 10 1-16,0 10-3 15,0 11 1-15,0 5-2 16,0 4 0-16,-4-6 1 16,-1-1 1-16,1-3-4 15,-5-9 0-15,5-5-8 16,-1-5 0-16,1-8-22 16,4-16 0-16</inkml:trace>
  <inkml:trace contextRef="#ctx0" brushRef="#br0" timeOffset="720.0989">19948 10260 45 0,'-13'0'22'0,"22"0"1"0,-5 3-24 15,5-6 3-15,4 3 0 16,10-3-2-16,3-1 1 15,9-2 0-15,10-4 1 16,8-4-1-16,0 1 0 16,4 3-1-16,1-3 0 15,-5 0 0-15,-4 3 1 16,-9 0-2-16,-5 6 0 0,-8 1-6 16,-5 3 1-1,-9 0-6-15,0 7 1 0,-8 3-20 16,-5 3 1-16</inkml:trace>
  <inkml:trace contextRef="#ctx0" brushRef="#br0" timeOffset="1006.3075">19939 10661 37 0,'-17'-6'18'0,"30"32"3"16,-4-26-19-16,4 0 0 0,14 7 0 16,-1-7-1-16,14-7 0 15,4 1 0-15,9-1 1 16,5-6-3-16,-1 6 1 16,-3-3 0-16,-6 0 0 15,-8 3 1-15,-5-2 0 16,-4 9-2-16,-8 0 0 15,-6-4-13-15,-3-6 0 16,-6 4-15-16,-8 6 1 16</inkml:trace>
  <inkml:trace contextRef="#ctx0" brushRef="#br0" timeOffset="1635.1235">19904 11172 33 0,'-9'-6'16'0,"9"6"5"0,0 0-17 0,0 0 1 16,0 0 0-16,0 0-3 15,0 0 0-15,5 0-1 16,3 0 0-16,-3 0 0 16,-5 0 1-16,4 6-1 15,-4 11 1-15,0 13-1 16,0-1 1-16,0 15-1 16,0 5 0-16,0 4-1 15,0 4 0-15,-4-1-5 16,4-3 1-16,0-10-4 15,0-6 0-15,0-11-18 16,0-9 0-16,4-14 14 0,1-9 1 16</inkml:trace>
  <inkml:trace contextRef="#ctx0" brushRef="#br0" timeOffset="2236.9258">20165 11162 29 0,'-4'-3'14'0,"26"0"-2"0,-13-1-14 0,0 1 6 16,-1-7 0-16,1 0 3 15,4-3 0-15,5-4-3 16,9 1 0-16,-1-8-5 16,5 1 1-16,5 7 2 15,-5 2 0-15,0-2-2 16,-9 6 0-16,-5 6 1 16,-3 4 0-16,-14 14 0 15,-5 9 0-15,-12 7 1 16,-6 6 0-16,-3 1 0 15,-5 3 1-15,4-7-4 16,1-3 1-16,4-4-1 16,8-6 0-16,6-3 1 0,8-7 0 15,4-7-3-15,9-3 0 16,5 0 3-16,4 0 1 16,5 0 0-16,4 0 0 15,0 0 2-15,0-3 0 16,0 6 1-16,-5 4 0 15,1 3-2-15,-5-1 0 16,-4-2-2-16,-5 3 1 16,-4 7 0-16,-9-1 0 15,-14 4-2-15,-8 7 1 16,-13-1 1-16,-5 1 1 16,-9-1-4-16,-4-2 1 15,0-5-8-15,-4-2 1 0,-1-10-18 16,9-11 0-16,5 1 4 15,4-24 1-15</inkml:trace>
  <inkml:trace contextRef="#ctx0" brushRef="#br0" timeOffset="2986.9715">15435 11212 42 0,'17'-33'21'0,"19"23"0"0,-27 13-22 16,0 10 1-16,-1 1 0 16,1 6 1-16,-4 9 0 15,-1 15 0-15,-4 5 1 16,0 1-2-16,0 0 0 16,-4 6 1-16,-1 4 0 15,1-10-3-15,-5 0 1 16,5-11-12-16,4-2 0 0,0-14-17 15,0-3 0 1</inkml:trace>
  <inkml:trace contextRef="#ctx0" brushRef="#br0" timeOffset="3543.0076">15709 11355 41 0,'-9'-14'20'0,"22"8"1"15,-4-4-20-15,9-7-3 16,9-3 1-16,4-6 1 16,4-1 0-16,5-3 3 0,0 7 1 15,-5 3-4-15,-4 4 1 16,0 6-1-16,-4 3 0 15,-10 10 2-15,-4 4 1 16,-8 13-5-16,-10 3 1 16,-8 10 1-16,-13 4 1 15,-5-1-1-15,0-3 0 16,-5-3 1-16,1-10 0 16,4 0-1-16,4 0 0 15,10-13-1-15,3-1 0 16,6-2 2-16,8-4 0 15,8-4-1-15,6 8 0 0,8-4 0 16,9 3 1-16,4 4-1 16,5-1 1-16,4 1 0 15,-4 3 0-15,0 3 0 16,-9 4 0-16,-5-4 2 16,-8 7 0-16,-9 3-1 15,-9 4 0-15,-13 2 0 16,-5 5 1-16,-9-5-3 15,-8 1 0-15,-5-6 0 16,-8-8 0-16,-6-9-11 16,6-7 1-16,-1-7-6 15,0-6 0-15,10 0-14 16,8 3 0-16</inkml:trace>
  <inkml:trace contextRef="#ctx0" brushRef="#br0" timeOffset="5975.2025">19369 1306 25 0,'-36'-7'12'0,"32"-16"5"16,4 16-13-16,4-3-2 15,1-3 0-15,-1 0 0 16,0 0 1-16,5-1-3 16,-9 1 1-16,5 3-2 15,4 3 1-15,4 4 1 16,5 6 1-16,13 11-4 0,8 9 1 15,14 13 1 1,14 8 1-16,8 2-1 0,5 10 1 16,8 7 0-16,14 17 1 15,9 6-2-15,-1 11 1 16,1 9-1-16,-5-7 1 16,5-3-8-16,-1-3 0 15,5-3-22-15,-13-17 0 16,-9 10 28-16,-9-4 1 15</inkml:trace>
  <inkml:trace contextRef="#ctx0" brushRef="#br0" timeOffset="6409.4078">21311 1478 24 0,'-9'-13'12'0,"-13"0"0"16,18 16-11-16,-5-3 0 15,-4 3 1-15,-1 1-3 16,-8-1 1-16,5 0 0 0,-10 4 0 16,-8 0-1-16,-10 9 1 15,-12 4 0-15,-18 10 1 16,-5 6 4-16,-13 14 1 16,-18 20 1-16,-26 26 1 15,-9 20-7-15,0 7 0 16,0 0-1-16,-4-7 0 15,17-7 1-15,13-19 1 16,14-17-5-16,13-10 0 16,14-10-12-16,21-23 1 15,10-7-9-15,21-16 0 16</inkml:trace>
  <inkml:trace contextRef="#ctx0" brushRef="#br0" timeOffset="29502.0725">10001 10628 32 0,'0'-26'16'0,"9"-4"5"0,-5 23-16 0,0 0-3 16,-4 4 0-16,0 0 1 16,-4 3 1-16,-5 16-4 15,0 14 1-15,-13 10-1 16,0 10 1-16,-9 13 1 15,-4 7 1-15,-10 6-1 16,-3 3 1-16,-5 4-2 16,4-10 0-16,9-13-2 15,9-10 1-15,9-10 0 16,4-20 1-16,5-10-2 16,9-20 1-16,4-17-2 15,13-19 0-15,5-11 1 16,8-6 1-16,5-7 0 0,5-6 1 15,-1 6-2-15,0 7 1 16,-4 4 0-16,-4 9 0 16,-5 10 2-16,-9 17 0 15,-4 16 0-15,-9 21 0 16,-4 15 1-16,-10 31 1 16,-3 20-3-16,-10 13 0 15,1 10 1-15,-5-14 0 16,4-9-2-16,5-17 0 15,4-10 1-15,9-20 0 16,9-13-1-16,14-23 0 16,8-21-1-16,4-19 0 15,10-23 1-15,4-4 0 16,4-16 0-16,0-7 0 0,0-3-1 16,1 10 1-16,-1 9 0 15,-13 14 0-15,-5 20 0 16,-4 17 1-16,-8 16-1 15,-10 26 0-15,-4 31 2 16,-13 16 1-16,-5 23-2 16,-4 0 0-16,-4 14 1 15,-1-1 1-15,0-19-3 16,-4-10 1-16,14-14-1 16,-1-23 0-16,9-10-1 15,9-16 1-15,9-24 0 16,4-26 0-16,5-23-1 15,9-7 1-15,4-20 0 0,0 0 0 16,4 0 0-16,0 14 1 16,-4 16-2-16,-4 13 1 15,-5 20 0-15,-4 13 1 16,-9 24-1-16,-9 20 0 16,-9 26 0-16,-9 10 0 15,-4 16 0-15,-9 18 0 16,0 9 0-16,-5-7 0 15,6-9 0-15,3-11 1 16,9-16-1-16,1-16 0 16,8-17 1-16,9-17 0 15,9-26-2-15,8-17 0 16,10-23 1-16,4-20 1 0,13-23-2 16,5-1 0-16,-5 5 1 15,5-8 1-15,-10 20-2 16,-3 11 0-16,-10 16 1 15,-3 9 0-15,-10 25 0 16,-4 22 1-16,-14 27 0 16,-4 23 0-16,-13 30-2 15,-4 16 0-15,-14 27 2 16,5 7 0-16,-1 3 0 16,5-10 0-16,5-6 0 15,3-34 1-15,6-13 0 16,8-27 1-16,9-32-4 15,9-28 1-15,13-35 0 16,9-24 1-16,9-30-4 0,4-20 0 16,5-3-1-16,-10-4 1 15,1 24 3-15,0 13 0 16,-9 17-1-16,-4 13 1 16,-10 23 0-16,-3 24 1 15,-14 22 0-15,-5 18 0 16,-4 29-1-16,-13 16 1 15,0 18 1-15,0 5 1 16,-5-2-2-16,5 0 0 16,0-4-1-16,0-13 0 15,4-10-1-15,5-10 1 16,4-17 0-16,9-16 1 0,9-16-2 16,4-18 1-16,9-9 0 15,9-27 0-15,5-19-1 16,4-18 0-16,4-5 0 15,-4-1 1-15,0 6 0 16,-1 14 1-16,-8 10-1 16,-4 10 1-16,-5 20-2 15,-4 17 0-15,-9 22 1 16,-5 21 0-16,-4 26 0 16,-4 20 1-16,-10 20-1 15,-3 0 1-15,-1 3-2 16,0-13 1-16,5-14 0 15,4-12 0-15,0-11 0 16,5-16 1-16,4-17 0 16,0-13 1-16,0-13-3 15,9-17 0-15,-1-23 0 0,6-13 1 16,8-17-1-16,4-10 1 16,1 0 0-16,4 13 0 15,0 14 0-15,-5 13 0 16,1 17 0-16,-9 16 0 15,-1 20 0-15,1 23 0 16,-5 30 0-16,-4 17 1 16,-4 13-2-16,-5 3 1 15,0 10 0-15,-9-3 0 16,0-10 0-16,5-13 0 16,-1-21 0-16,10-16 0 0,3-26-6 15,6-23 0-15,8-21-5 16,0-23 1-16,4-26-6 15,1-7 1-15,-5 0-19 16,0 7 1-16</inkml:trace>
  <inkml:trace contextRef="#ctx0" brushRef="#br0" timeOffset="32879.3784">10279 10223 9 0,'-4'24'4'0,"4"-18"8"16,0-2-6-16,0 2 0 15,0 1 0-15,0-1 0 16,0 1 1-16,4 0-3 16,1-1 1-16,-1 1-3 15,1-4 1-15,-1 1 0 16,5-1 0-16,-9-3-1 16,4 3 1-16,-4-3-1 0,9-3 0 15,0-4 0-15,0-9 1 16,4-11-2-16,5-13 1 15,0-6-1-15,4-17 0 16,0-13-2-16,-4-17 1 16,-5-13 0-16,-4-17 0 15,-5-23-2-15,-4-7 1 16,-9-23-1-16,-4-13 0 16,0-3 1-16,0-4 0 15,-1 10 3-15,10 20 1 16,4 34 0-16,4 22 0 15,5 34-4-15,4 13 1 0,1 20 0 16,-1 13 0-16,-4 13 2 16,4 17 0-16,-4 17-2 15,-9 23 0-15,0 23 1 16,-5 20 0-16,-3 26 1 16,-6 34 0-16,1 13-1 15,-5 26 0-15,1 7 0 16,-1 10 1-16,-4-9-1 15,4-8 1-15,5-36-1 16,4-7 1-16,0-23-3 16,5-23 0-16,-1-26 2 15,5-24 0-15,-4-17-1 16,4-32 0-16,0-21 0 16,-5-39 1-16,1-24-2 15,4-33 1-15,-4-36-1 0,-1-10 1 16,5-7-1-16,9-6 1 15,0 16 0-15,4 13 1 16,0 17-1-16,5 13 1 16,0 21-2-16,-5 15 0 15,0 18 1-15,-4 16 0 16,-4 19 0-16,-1 18 1 16,-4 22-1-16,-4 31 0 15,-10 26 0-15,-3 40 0 16,-1 40 0-16,5 29 0 15,4 34 1-15,0 6 1 16,9 7-1-16,0-13 0 0,0-17-1 16,4-33 0-16,5-10-1 15,-4-37 0-15,-1-26 2 16,1-23 0-16,-5-34-2 16,0-26 1-16,0-36-1 15,-5-34 0-15,-4-43-1 16,-4-36 0-16,-5-37 2 15,1-26 0-15,-6-33 0 16,10 2 1-16,0 14-2 16,4 24 1-16,9 22 0 15,0 47 0-15,9 20 0 16,4 33 1-16,5 23-1 16,4 11 0-16,0 25 0 15,-4 21 0-15,0 16-1 16,-5 31 1-16,0 22 0 0,-4 27 0 15,-9 26 1-15,0 27 0 16,0 37-1-16,0 16 0 16,-4 13 1-16,4-3 0 15,-5-20-1-15,5-36 0 16,0-14 1-16,0-39 0 16,5-21-1-16,-5-19 1 15,0-30-3-15,-5-20 0 16,-4-23-12-16,0-27 0 15,-4-10-10-15,0-13 1 16,4 3 3-16,5-6 0 0</inkml:trace>
  <inkml:trace contextRef="#ctx0" brushRef="#br0" timeOffset="34065.2601">10368 7603 38 0,'-31'-54'19'0,"27"18"4"16,4 29-19-16,0 1-3 16,4-1 1-16,-4 0-1 15,0 1 0-15,-4 2-1 16,-5 8 0-16,0 2 0 15,-4 11 1-15,-1 3-2 0,-12 10 1 16,-1 13 4-16,-4 7 1 16,-4 9-1-16,-1 4 1 15,1 0-4-15,0-6 1 16,4 6-1-16,4-10 0 16,-4-10-2-16,13-16 1 15,5-8 0-15,4-12 0 16,0-7-1-16,9-13 1 15,5-10 0-15,4-14 0 16,8-6-1-16,1-13 1 16,13-1 0-16,-4-2 1 0,-1-5-1 15,-4 5 0-15,0 6 0 16,5 20 0-16,-9 9-1 16,-5 1 0-16,-4 10 2 15,-5 9 0-15,-4 14-2 16,-4 4 1-16,-1 12 0 15,-3 7 1-15,-6 14-2 16,-3 3 1-16,-6 6 0 16,1 4 1-16,0-1-2 15,0-5 1-15,0-11 0 16,4-4 0-16,1-12 0 16,8-14 0-16,4-16 0 15,5-14 0-15,9-12 1 16,9-11 0-16,0-17-2 15,4 1 0-15,4-4 1 0,1 0 0 16,-5 7 0-16,4 7 0 16,1 9 0-16,-9 8 0 15,-5 5 0-15,0 8 1 16,-4 3-1-16,0 3 0 16,0 0-1-16,0 6 0 15,-5-2 2-15,1 2 1 16,-1 1-3-16,0 0 0 15,1-4 1-15,-1 0 0 16,1-3 0-16,3 1 0 16,1-1-1-16,-4 0 1 15,-1-4 1-15,5 8 1 0,0 2-2 16,4 4 1-16,5 4 0 16,0 2 0-16,-1 8 0 15,10 6 0-15,4 6-1 16,4 14 0-16,1 6-1 15,-5 4 1-15,0 0-1 16,-5 0 1-16,1-4 1 16,-5 1 1-16,-5-11-2 15,-3-3 0-15,-5-6 0 16,-5-11 0-16,-4-9 0 16,-9-10 0-16,-4-11 0 15,-5-9 1-15,-4-20-2 16,-13-13 0-16,-1-14 1 0,1-3 1 15,4 7-2-15,4 9 1 32,18 27-1-32,14 20 1 15,8 24 0-15,9 12 1 16,5 7-2-16,8 11 1 16,5 2 1-16,4 4 1 15,-4-4-3-15,0-6 0 16,-13-4 1-16,-5-6 1 15,-9-6-1-15,-9-8 0 16,-8-9-1-16,-9-11 1 16,-9-6-4-16,-9-9 1 15,-9-11-7-15,-5-13 1 16,-3-7-17-16,12 0 0 0,14-3 7 16,9 3 1-16</inkml:trace>
  <inkml:trace contextRef="#ctx0" brushRef="#br0" timeOffset="62575.5623">5514 11292 27 0,'-5'6'13'0,"-8"-16"3"0,13 10-14 15,-4-3-1-15,-1 0 0 16,1 3 2-16,-1 0 0 15,1-4 1-15,-1 1 1 16,1 3-3-16,-5-7 0 16,5 14 1-16,-1-7 0 15,1 3 0-15,4 1 1 0,-5-4-3 16,5 0 1-16,5-4 1 16,4 4 0-16,4-3-4 15,0 3 1-15,1-7 0 16,3 7 0-16,5 0-1 15,0 7 1-15,5-7 2 16,8 0 1-16,1 0-2 16,4 3 0-16,8-3-1 15,5 7 0-15,9-4 2 16,5 4 0-16,4-4-3 16,4 1 0-16,0 6 1 15,-4-10 1-15,4 0 0 16,5 6 0-16,-1-3 1 15,5-6 0-15,1 0-1 0,-6 3 0 16,1 0 1-16,13 0 0 16,-9-3-2-16,4-4 0 15,5 0 2-15,-4 4 0 16,-5 3-1-16,0 3 0 16,-4 1-2-16,8-4 0 15,-4 0 2-15,0 6 0 16,5-2-1-16,4 5 0 15,0-9-1-15,4 0 1 16,9 0 0-16,-4 0 1 16,-5-3-1-16,-4 0 1 0,-4 0-2 15,-10-1 1-15,5 1 1 16,-13 0 0-16,0 3-2 16,-5 3 0-16,-8-6 0 15,-5-4 1-15,-9-3 0 16,-4 10 0-16,-9 0 0 15,-9-7 0-15,-4 7 0 16,-5-10 0-16,-8 4 0 16,-5-1 0-16,0-3 0 15,-5 0 0-15,-4 0-1 16,-4-3 1-16,0 0-1 16,-9-4 0-16,-9 1 0 15,-9-8 1-15,-4 1 0 16,-5 0 0-16,0 0 0 15,1-4 0-15,-1 4-1 16,0 3 1-16,5-3 0 0,0 9 1 16,4 1-1-16,9 0 0 15,9 3 1-15,4 3 0 16,9 1-2-16,14-1 0 16,8 0 1-16,5 7 0 15,8 0 0-15,5 0 0 16,9 0 0-16,-5 4 0 15,1-1 0-15,4 0 1 16,-1 4-1-16,1 3 0 16,-9 7 0-16,0-1 0 15,-4-3 0-15,-5 11 0 0,-4-4-1 16,-5-1 1-16,-4-2 1 16,-5 0 0-16,-4-1-2 15,-4 4 1-15,-5 3 0 16,-4 1 1-16,-5 2-2 15,-4 4 1-15,0 0 0 16,0 3 0-16,-5-3-1 16,0-4 1-16,-4 1-3 15,0 3 1-15,5-10-9 16,-1-4 1-16,5 4-3 16,9-3 1-16,4-11-23 15,9 4 0-15</inkml:trace>
  <inkml:trace contextRef="#ctx0" brushRef="#br0" timeOffset="65638.0063">4881 12479 48 0,'-13'-23'24'0,"13"30"1"0,0-7-24 0,0 0-1 16,0 0 1-16,0 0 1 15,4 10 1-15,0 3-3 16,-4 13 1-16,-4 11-1 16,0 3 0-16,-1 6 0 15,1 4 0-15,4 0-4 16,4 3 1-16,1-3-6 15,3-7 0-15,1-7-6 16,5-6 0-16,3-17-9 16,5-13 0-16</inkml:trace>
  <inkml:trace contextRef="#ctx0" brushRef="#br0" timeOffset="65984.1999">5292 12416 36 0,'14'-40'18'0,"-19"34"5"0,5 6-18 15,-4 3-5-15,-5 10 0 16,-4 11 1-16,4 5 1 16,0 11-2-16,5 7 0 15,8 2 0-15,5 8 0 16,13 3-1-16,5-7 1 16,8-10 2-16,9-10 1 15,9-10-4-15,0-13 1 16,5-13 0-16,4-10 1 15,-9-14-1-15,-9-6 1 16,-8-10 0-16,-10-20 0 0,-17-7-1 16,-13 0 1-16,-14 4-2 15,-13 13 0-15,-18 13 0 16,-13 17 0-16,-17 10-2 16,-1 13 0-16,-4 6-10 15,0 8 0-15,9 15-15 16,-1-5 1-16</inkml:trace>
  <inkml:trace contextRef="#ctx0" brushRef="#br0" timeOffset="67063.9344">4837 11454 33 0,'26'13'16'0,"41"-29"6"0,-50 13-18 16,10 6-5-16,-1-3 1 0,-4 0 0 16,-4 0 0-16,-5 3 2 15,-8 0 0-15,-10 1-1 16,-8 6 1-16,-18 6-2 16,-17 8 0-16,-6-1 0 15,-8 0 0-15,-4 0 2 16,0 0 1-16,4-3-3 15,9 0 0-15,8-6 0 16,14-8 1-16,14-3-1 16,12-6 1-16,19-7-2 15,21-6 0-15,18-4 2 16,13-4 0-16,10 1-1 16,3-3 0-16,-3 3 0 15,-6-4 1-15,-3 7-1 0,-14 7 0 16,-18 3 2-16,-17 7 0 15,-18 3-2-15,-18 6 1 16,-17 4-1-16,-18 7 1 16,-27 3 0-16,-8 3 0 15,-5 7-1-15,4-4 0 16,10 1 0-16,12-1 0 16,14-6 1-16,22-3 0 15,13-11 1-15,18-6 1 16,22-6-2-16,27-7 0 15,18-4 0-15,17-6 0 16,4-1-2-16,9 1 0 16,-4 0 1-16,-4 3 1 15,-14 7-2-15,-17 3 1 0,-19 3 0 16,-21 7 0-16,-22 7 0 16,-18 0 1-16,-23 9-1 15,-21 14 1-15,-14 0-2 16,-13 0 1-16,9-4 1 15,14 1 0-15,16-7-2 16,19-4 0-16,13-6 1 16,22-3 1-16,22-10-2 15,13-11 1-15,23-6 0 16,8 0 1-16,10-3-1 16,-6-3 0-16,10 6 0 15,-14 3 1-15,-8 7-1 16,-18 0 0-16,-14 4 0 15,-17 6 1-15,-22 10-3 0,-23 6 1 16,-17 14 2-16,-17 0 0 16,-15 3-1-16,-3 4 0 15,13-8 0-15,17-5 0 16,18-1 0-16,18-10 0 16,27-3 0-16,17-13 0 15,18-4 0-15,13-9 0 16,4-1 1-16,5-3 0 15,0 7-2-15,-4 0 0 16,-10 3 1-16,-8 6 1 16,-18 4-3-16,-8 4 1 15,-14-1-6-15,-14 4 1 16,-8-1-7-16,-13 4 0 0,-9 10-21 16,-5 0 1-16</inkml:trace>
  <inkml:trace contextRef="#ctx0" brushRef="#br0" timeOffset="68536.9344">5040 7904 32 0,'5'-23'16'0,"30"0"2"0,-22 20-16 16,9-4-1-16,1 0 0 16,3 4-2-16,1 0 1 15,-5-1-1-15,-5 4 0 0,-3 0 2 16,-14 0 1 0,-5 10-2-16,-8 0 0 0,-18 7-2 15,-13 3 1-15,-18 10 2 16,-18 6 1-16,-22 4-2 15,1 0 0-15,-1 0-1 16,13-1 1-16,10-2 0 16,17-4 1-16,18-10-2 15,17 1 0-15,23-11 2 16,21-10 0-16,23-10-1 16,35-2 1-16,23-18-2 15,17-6 1-15,13 6 0 16,5 4 1-16,-14 3-3 15,-17 10 1-15,-22 10 2 16,-27 7 0-16,-27 23 1 0,-30 13 0 16,-31 7-2-16,-32 9 0 15,-26 11 0-15,-26 0 0 16,-14-1 3-16,9 11 0 16,13-7-4-16,19-13 0 15,21-11 2-15,26-2 1 16,23-24-2-16,22-3 0 15,27-10-1-15,30-13 1 16,23-4 1-16,22-3 1 16,8-7 0-16,10 7 0 15,4 0-2-15,-18 14 0 16,-17 9 1-16,-23 14 0 0,-22 2-2 16,-26 11 1-16,-27 3 0 15,-31 10 0-15,-22 14 0 16,-9 3 0-16,-4-4 0 15,9-3 0-15,13-13 0 16,17-7 0-16,14-13-1 16,27-17 1-16,21-13 0 15,14-7 1-15,13-9-1 16,22-8 1-16,9 1 1 16,1-7 0-16,-6 10-1 15,-8 14 0-15,-14 6-2 16,-17 16 0-16,-13 18 1 15,-27 9 1-15,-31 7-1 16,-18 6 1-16,-17 4 0 16,-9 3 0-16,-1 0 0 0,6-7 0 15,8 0-5-15,9-9 0 16,8-7 0-16,14-7 1 16,14-3 2-16,17-14 1 15,17 1-1-15,14-10 1 16,18-1-1-16,4-2 1 15,5-1-2-15,-5 0 0 16,-9 4-1-16,-9-4 0 16,-8 4-11-16,-9-1 0 15,-14 8-7-15,-8 2 0 16</inkml:trace>
</inkml:ink>
</file>

<file path=ppt/ink/ink2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11-07T18:33:35.166"/>
    </inkml:context>
    <inkml:brush xml:id="br0">
      <inkml:brushProperty name="width" value="0.05292" units="cm"/>
      <inkml:brushProperty name="height" value="0.05292" units="cm"/>
      <inkml:brushProperty name="color" value="#002060"/>
    </inkml:brush>
  </inkml:definitions>
  <inkml:trace contextRef="#ctx0" brushRef="#br0">21767 5778 30 0,'-9'-20'15'0,"14"20"5"0,-5 0-15 0,0 0-4 16,-9 0 0-16,-9 0-1 16,-17 7 0-16,-18-1 0 15,-18 11 1-15,-5 6-3 16,-8 0 1-16,0-6-3 15,0-4 1-15,-4-13-1 16,4-10 0-16,-9-16 3 16,0-11 1-16,0-13 3 15,-9-3 1-15,-17-3-2 16,-5 6 1-16,-13 14 1 0,-23 16 1 16,-26 16-4-16,-13 28 0 15,-9 9 1-15,5 17 0 16,12-4 0-16,23 7 0 15,22-10-3-15,22-3 0 16,18-3 1-16,18 6 1 16,12 13-1-16,10 7 0 15,9 7 0-15,12 13 1 16,14 6-2-16,18 4 1 16,17 3 1-16,27 14 1 15,27-7-3-15,30 0 1 16,19 6-1-16,25-6 1 0,23-4-2 15,5 1 1-15,8-4 1 16,13-13 1-16,5-3 0 16,0-24 0-16,13-16 1 15,5-10 0-15,4-14 0 16,0-16 1-16,-9 0-3 16,-13-10 0-16,-9 0 3 15,-9-13 0-15,-22-7 0 16,-22-3 0-16,-18-10 0 15,-18-13 0-15,-12-4-3 16,-23-10 0-16,-18-19-5 16,-22-27 0-1,-22-14 1-15,-21-9 1 0,-37-4 2 0,-30-13 1 16,-27 17-3-16,-22 13 1 16,-36 16 2-16,-21 34 1 15,-27 20-2-15,-22 29 0 16,-10 14-3-16,6 13 0 15,-1 7 3-15,14 2 0 16,26 1 2-16,22 4 1 16,23 6-2-16,12 19 0 15,14 11-2-15,14 23 1 16,12 23-3-16,23 11 0 0,17 5-2 16,23 21 1-16,26-7-23 15,31 3 0-15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11/9/2015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624DA8-8ED8-4BD6-A1F2-96D76919A0B2}" type="slidenum">
              <a:rPr lang="en-US" smtClean="0"/>
              <a:pPr/>
              <a:t>1</a:t>
            </a:fld>
            <a:endParaRPr lang="en-US"/>
          </a:p>
        </p:txBody>
      </p:sp>
    </p:spTree>
    <p:extLst>
      <p:ext uri="{BB962C8B-B14F-4D97-AF65-F5344CB8AC3E}">
        <p14:creationId xmlns:p14="http://schemas.microsoft.com/office/powerpoint/2010/main" val="1548850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D755427-BA25-4909-A649-E3C4B478ACCF}" type="slidenum">
              <a:t>5</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962787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36B66F99-D4BB-4575-AF39-EB0FAE3B3A5D}" type="slidenum">
              <a:t>6</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527418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8DBF52AE-765F-4236-B7C7-31867BD93355}" type="slidenum">
              <a:t>7</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868983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8C43104-63AF-49F4-A670-D22098D6543D}" type="slidenum">
              <a:t>8</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104998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D1C3D0E-4593-468D-ADBB-503D6501E836}" type="slidenum">
              <a:t>9</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459018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D1C3D0E-4593-468D-ADBB-503D6501E836}" type="slidenum">
              <a:t>10</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235058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DE28D2F1-0EE6-4828-BD3A-582EE189AF7E}" type="slidenum">
              <a:t>11</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25811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3296B599-D594-428A-8565-B9EAA1CCF414}" type="slidenum">
              <a:t>12</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481452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1F38E215-6BD7-412A-BF21-15CC21D69063}" type="slidenum">
              <a:t>13</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4418478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6FD7E5FB-0FD1-4098-899D-8084DE556435}" type="slidenum">
              <a:t>14</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473197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836F169-EC80-4D47-BBD0-7B983C125C13}" type="slidenum">
              <a:t>15</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138029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030A634-9969-4758-BBE4-0737EEF0FF54}" type="slidenum">
              <a:t>16</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5695784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C4F991C-A297-4231-BD45-1176A190A3EA}" type="slidenum">
              <a:t>17</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3413372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4A183CD0-4A95-4B49-A4B5-A4C026D7BFBF}" type="slidenum">
              <a:t>18</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593836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2FF84163-B7FE-4D51-97FF-25ED6FD75501}" type="slidenum">
              <a:t>19</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3856391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1A98D65-0ECC-45EC-9D15-38DBB1010D65}" type="slidenum">
              <a:t>20</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383152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A6990398-EF6A-4D58-A32A-044C2DD9D93A}" type="slidenum">
              <a:t>21</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40265495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782E68E-81FE-45BC-BC6D-C9B4450995E3}" type="slidenum">
              <a:t>22</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1117129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D7983B70-688C-4CE5-9E92-9DAAB6421F6B}" type="slidenum">
              <a:t>23</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8538818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4B3BCEF6-FC80-46B1-B8A8-32F820362801}" type="slidenum">
              <a:t>24</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197641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E3C62A6-B847-4ADF-8EA4-AA6984DD1F3D}" type="slidenum">
              <a:t>25</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17185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E3C62A6-B847-4ADF-8EA4-AA6984DD1F3D}" type="slidenum">
              <a:t>26</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8133478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8C17E36-612E-49F0-98E4-F670390399E8}" type="slidenum">
              <a:t>27</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657961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8C17E36-612E-49F0-98E4-F670390399E8}" type="slidenum">
              <a:t>31</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6561417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37F77EEB-F3FA-4179-AA9B-49F2A63FD802}" type="slidenum">
              <a:t>36</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8132254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D771438F-2FAD-42A9-BBD6-B94819C9BE8C}" type="slidenum">
              <a:t>37</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6541205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8BF0822-DFCE-4BAC-99B3-188A673F459F}" type="slidenum">
              <a:t>38</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3287939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57924801-FA78-4AC4-A2E9-F97897EB7276}" type="slidenum">
              <a:t>39</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4420105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AD4CEDF1-3B07-4D9E-A3B1-627A1AEA0959}" type="slidenum">
              <a:t>40</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8684174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319786D9-5373-4F8B-941E-884F4CF4C332}" type="slidenum">
              <a:t>41</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5988054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CECA3AB4-3564-498B-B447-40B5CC94C768}" type="slidenum">
              <a:t>42</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40918491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D3B3BA0-8600-449B-8601-21AE171DB35C}" type="slidenum">
              <a:t>43</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0314583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1A3C4433-3781-44AD-97C7-9A93C0941C53}" type="slidenum">
              <a:t>44</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2598516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240A906B-F584-4EEB-9ED2-318114268D3C}" type="slidenum">
              <a:t>45</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4947716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B4B87FE8-AAE2-4EE8-8447-6B83F5A7030F}" type="slidenum">
              <a:t>46</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9590616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49330FAC-9CA7-4186-A506-61D3B9CCBA33}" type="slidenum">
              <a:t>47</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2966417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2B3E50A-45EE-4AA8-A43C-9040CCA92C64}" type="slidenum">
              <a:t>48</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6392634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CB239EAA-7578-43B5-9361-E9C1D8C9850E}" type="slidenum">
              <a:t>49</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0123393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24198D0-FBA0-47CA-AD63-3D0C21A8386B}" type="slidenum">
              <a:t>50</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8730951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A46E1C47-FD35-40D8-A759-CF6A6BD190C3}" type="slidenum">
              <a:t>51</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6922502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E9C2B7F-969C-449D-A6D1-92C5FEC9DC85}" type="slidenum">
              <a:t>52</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9557000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56E4D720-9BA3-40F6-B2B1-6EAE239D0064}" type="slidenum">
              <a:t>53</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4928234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C1009B42-790A-443F-8356-06C0478C6B2E}" type="slidenum">
              <a:t>54</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4400713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C84AFB40-792F-4629-B646-0C68403B7942}" type="slidenum">
              <a:t>55</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0253288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54C32572-E847-4635-BEFA-C58DBA83E560}" type="slidenum">
              <a:t>56</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2992138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9010C56B-46A6-4FED-B712-130292A1CD06}" type="slidenum">
              <a:t>57</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41481221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7748695-E8CF-4A55-A3C3-76CB3071FBB1}" type="slidenum">
              <a:t>58</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4519301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350FF1BE-503C-4E1C-B9B9-1BF6ABC28365}" type="slidenum">
              <a:t>59</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0223743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DA1931B-144E-46DB-A65D-330CD3D9B5B9}" type="slidenum">
              <a:t>60</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8739736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2F208C76-E42C-45CD-8F47-6F73438C60AB}" type="slidenum">
              <a:t>61</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874679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92C6B965-869B-4CFF-AAA7-15F96E00032C}" type="slidenum">
              <a:t>62</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8802598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8CB95444-3B4E-4A7A-A845-F35F54BA9D9C}" type="slidenum">
              <a:t>63</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3719110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E91C54B-25B5-4D73-A73B-BECEF9C779D2}" type="slidenum">
              <a:t>64</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3381920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4423664D-6FE3-47F3-9ED9-236070987DDD}" type="slidenum">
              <a:t>65</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00680842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32107D61-6AC6-4C1B-A74B-DB25E10F0EFB}" type="slidenum">
              <a:t>66</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9923211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B1387C60-4558-4845-8E5A-7CB71105BB18}" type="slidenum">
              <a:t>67</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9719564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87F8A562-827F-4300-AFFE-3B3D2CC9C776}" type="slidenum">
              <a:t>68</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5847577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17D1DFE8-0B76-4EAD-BF5B-BA70FDEEF36D}" type="slidenum">
              <a:t>69</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48748720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3FB2033-4443-4D47-8FB5-11E45CB0F86D}" type="slidenum">
              <a:t>70</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1717189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62AD4788-B335-4398-98C6-3DA3E5FB96A5}" type="slidenum">
              <a:t>71</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86509129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4217D748-DB0E-4F95-BD00-378DB5E29E81}" type="slidenum">
              <a:t>72</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73099933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4217D748-DB0E-4F95-BD00-378DB5E29E81}" type="slidenum">
              <a:t>73</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62738258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3A1D53A5-8679-4B93-80D2-5CB06CF6166B}" type="slidenum">
              <a:t>74</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5113156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55F639AA-50AF-43F0-AB2A-2C95909D4E33}" type="slidenum">
              <a:t>75</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26645362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B3C9DFD4-C5C3-47A9-9962-02FBE5A6C809}" type="slidenum">
              <a:t>76</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9666160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A2A5B87-85B6-4648-98CE-66C947321F7E}" type="slidenum">
              <a:t>77</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67542573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C118F4A8-F463-417D-81C3-F4E5C8C7AADF}" type="slidenum">
              <a:t>78</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2684067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F1266B2-39F9-4E61-828B-1505560724D4}" type="slidenum">
              <a:t>79</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412454244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9B0D6C6-3A53-4269-B107-2AC387625DA3}" type="slidenum">
              <a:t>80</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75086614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EF4D942-300D-4785-A307-B4F2F5E3C865}" type="slidenum">
              <a:t>81</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87501815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86768D7F-A124-4C8A-B4F1-23C164AC7C88}" type="slidenum">
              <a:t>82</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15880280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8DAE04C7-63E3-4F76-8E8A-F0869BFBD75C}" type="slidenum">
              <a:t>83</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6171212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517251C8-F517-4464-8D78-D9CA565A3779}" type="slidenum">
              <a:t>84</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63388813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292636B8-0D89-4BF3-92C3-ED34372C8B15}" type="slidenum">
              <a:t>85</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38281152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EA6BDAD-967E-4C15-A2B7-E9A984280E47}" type="slidenum">
              <a:t>86</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79079060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CA368CFD-0E32-4925-9AB8-3215428293B3}" type="slidenum">
              <a:t>87</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2870888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03816B8-C9C9-4E26-9089-8953E411BFE3}" type="slidenum">
              <a:t>88</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9824365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A447516F-2EC0-4502-AFD3-F290389C5299}" type="slidenum">
              <a:t>89</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75678670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082CB5B-AC9E-455F-A412-CF971FBBC9CC}" type="slidenum">
              <a:t>90</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76874161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A314A3D-B3CF-448B-B259-7337E93E84DA}" type="slidenum">
              <a:t>91</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47741151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4E44A90F-D4F9-4386-BCE4-6EFFA5DB71C6}" type="slidenum">
              <a:t>92</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95281634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8473376-02DB-4918-9EB6-B012C5C6E406}" type="slidenum">
              <a:t>93</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50836143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A47553D-0A59-474E-83AD-7AA05129F55A}" type="slidenum">
              <a:t>94</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76367866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9C0DC82-583F-44D9-87A6-7B8D07DF9A69}" type="slidenum">
              <a:t>95</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59190566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4E04DEC2-049B-400C-A61B-216170365183}" type="slidenum">
              <a:t>96</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33806509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9E433119-EC75-414C-830C-6B858968973A}" type="slidenum">
              <a:t>97</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427454810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6BC4E0A8-31EF-452E-900A-D4702CE3667F}" type="slidenum">
              <a:t>98</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38124224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3C419A12-DD40-4959-A6C9-E223720CE835}" type="slidenum">
              <a:t>99</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43539874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6367DB38-49A8-4E5B-BB68-6F9A18DB1CE4}" type="slidenum">
              <a:t>100</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30547858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80E38FE2-3704-49F3-A551-DB5C310B7F24}" type="slidenum">
              <a:t>101</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47928862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5F256A50-D7A0-43D1-BBAB-EAF0280C2050}" type="slidenum">
              <a:t>102</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29535399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1B7CC144-4862-40E1-BC54-4429721DB671}" type="slidenum">
              <a:t>103</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90370271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59F1968-AFC8-46E3-900C-C1100F89C0BD}" type="slidenum">
              <a:t>104</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46642305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B240E668-3412-4CEA-8315-11A94229C56D}" type="slidenum">
              <a:t>105</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93968937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18273A10-939B-4513-AC6F-528CB4347A5E}" type="slidenum">
              <a:t>106</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12967085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897F3D5-4C94-48C6-9E37-284DC8A4E443}" type="slidenum">
              <a:t>107</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69830035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5D03C48-75E8-4246-92AD-A827FB018040}" type="slidenum">
              <a:t>108</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06438641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88E95BD-9C01-4FB4-AA91-28635FADE33D}" type="slidenum">
              <a:t>109</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70387952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E2FD8A8-084A-473E-AF52-3523B90277DE}" type="slidenum">
              <a:t>110</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96410264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F72A4B4-7D17-44F2-8725-67D08A50674F}" type="slidenum">
              <a:t>111</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76787102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D894382C-4DA7-468A-B8DF-C62B2255DC8B}" type="slidenum">
              <a:t>112</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89129811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4E430840-56ED-42C5-918A-2CB7CCCACFCD}" type="slidenum">
              <a:t>113</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2498506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11/9/2015</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4009513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11/9/2015</a:t>
            </a:fld>
            <a:endParaRPr lang="en-US"/>
          </a:p>
        </p:txBody>
      </p:sp>
      <p:sp>
        <p:nvSpPr>
          <p:cNvPr id="3" name="Footer Placeholder 2"/>
          <p:cNvSpPr>
            <a:spLocks noGrp="1"/>
          </p:cNvSpPr>
          <p:nvPr>
            <p:ph type="ftr" sz="quarter" idx="11"/>
          </p:nvPr>
        </p:nvSpPr>
        <p:spPr>
          <a:xfrm>
            <a:off x="4641448" y="4389120"/>
            <a:ext cx="3502152" cy="273844"/>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769871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 id="2147483951" r:id="rId10"/>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8.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tags" Target="../tags/tag23.xml"/><Relationship Id="rId18" Type="http://schemas.openxmlformats.org/officeDocument/2006/relationships/tags" Target="../tags/tag28.xml"/><Relationship Id="rId26" Type="http://schemas.openxmlformats.org/officeDocument/2006/relationships/tags" Target="../tags/tag36.xml"/><Relationship Id="rId39" Type="http://schemas.openxmlformats.org/officeDocument/2006/relationships/tags" Target="../tags/tag49.xml"/><Relationship Id="rId3" Type="http://schemas.openxmlformats.org/officeDocument/2006/relationships/tags" Target="../tags/tag13.xml"/><Relationship Id="rId21" Type="http://schemas.openxmlformats.org/officeDocument/2006/relationships/tags" Target="../tags/tag31.xml"/><Relationship Id="rId34" Type="http://schemas.openxmlformats.org/officeDocument/2006/relationships/tags" Target="../tags/tag44.xml"/><Relationship Id="rId42" Type="http://schemas.openxmlformats.org/officeDocument/2006/relationships/tags" Target="../tags/tag52.xml"/><Relationship Id="rId47" Type="http://schemas.openxmlformats.org/officeDocument/2006/relationships/notesSlide" Target="../notesSlides/notesSlide2.xml"/><Relationship Id="rId7" Type="http://schemas.openxmlformats.org/officeDocument/2006/relationships/tags" Target="../tags/tag17.xml"/><Relationship Id="rId12" Type="http://schemas.openxmlformats.org/officeDocument/2006/relationships/tags" Target="../tags/tag22.xml"/><Relationship Id="rId17" Type="http://schemas.openxmlformats.org/officeDocument/2006/relationships/tags" Target="../tags/tag27.xml"/><Relationship Id="rId25" Type="http://schemas.openxmlformats.org/officeDocument/2006/relationships/tags" Target="../tags/tag35.xml"/><Relationship Id="rId33" Type="http://schemas.openxmlformats.org/officeDocument/2006/relationships/tags" Target="../tags/tag43.xml"/><Relationship Id="rId38" Type="http://schemas.openxmlformats.org/officeDocument/2006/relationships/tags" Target="../tags/tag48.xml"/><Relationship Id="rId46" Type="http://schemas.openxmlformats.org/officeDocument/2006/relationships/slideLayout" Target="../slideLayouts/slideLayout10.xml"/><Relationship Id="rId2" Type="http://schemas.openxmlformats.org/officeDocument/2006/relationships/tags" Target="../tags/tag12.xml"/><Relationship Id="rId16" Type="http://schemas.openxmlformats.org/officeDocument/2006/relationships/tags" Target="../tags/tag26.xml"/><Relationship Id="rId20" Type="http://schemas.openxmlformats.org/officeDocument/2006/relationships/tags" Target="../tags/tag30.xml"/><Relationship Id="rId29" Type="http://schemas.openxmlformats.org/officeDocument/2006/relationships/tags" Target="../tags/tag39.xml"/><Relationship Id="rId41" Type="http://schemas.openxmlformats.org/officeDocument/2006/relationships/tags" Target="../tags/tag51.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24" Type="http://schemas.openxmlformats.org/officeDocument/2006/relationships/tags" Target="../tags/tag34.xml"/><Relationship Id="rId32" Type="http://schemas.openxmlformats.org/officeDocument/2006/relationships/tags" Target="../tags/tag42.xml"/><Relationship Id="rId37" Type="http://schemas.openxmlformats.org/officeDocument/2006/relationships/tags" Target="../tags/tag47.xml"/><Relationship Id="rId40" Type="http://schemas.openxmlformats.org/officeDocument/2006/relationships/tags" Target="../tags/tag50.xml"/><Relationship Id="rId45" Type="http://schemas.openxmlformats.org/officeDocument/2006/relationships/tags" Target="../tags/tag55.xml"/><Relationship Id="rId5" Type="http://schemas.openxmlformats.org/officeDocument/2006/relationships/tags" Target="../tags/tag15.xml"/><Relationship Id="rId15" Type="http://schemas.openxmlformats.org/officeDocument/2006/relationships/tags" Target="../tags/tag25.xml"/><Relationship Id="rId23" Type="http://schemas.openxmlformats.org/officeDocument/2006/relationships/tags" Target="../tags/tag33.xml"/><Relationship Id="rId28" Type="http://schemas.openxmlformats.org/officeDocument/2006/relationships/tags" Target="../tags/tag38.xml"/><Relationship Id="rId36" Type="http://schemas.openxmlformats.org/officeDocument/2006/relationships/tags" Target="../tags/tag46.xml"/><Relationship Id="rId10" Type="http://schemas.openxmlformats.org/officeDocument/2006/relationships/tags" Target="../tags/tag20.xml"/><Relationship Id="rId19" Type="http://schemas.openxmlformats.org/officeDocument/2006/relationships/tags" Target="../tags/tag29.xml"/><Relationship Id="rId31" Type="http://schemas.openxmlformats.org/officeDocument/2006/relationships/tags" Target="../tags/tag41.xml"/><Relationship Id="rId44" Type="http://schemas.openxmlformats.org/officeDocument/2006/relationships/tags" Target="../tags/tag54.xml"/><Relationship Id="rId4" Type="http://schemas.openxmlformats.org/officeDocument/2006/relationships/tags" Target="../tags/tag14.xml"/><Relationship Id="rId9" Type="http://schemas.openxmlformats.org/officeDocument/2006/relationships/tags" Target="../tags/tag19.xml"/><Relationship Id="rId14" Type="http://schemas.openxmlformats.org/officeDocument/2006/relationships/tags" Target="../tags/tag24.xml"/><Relationship Id="rId22" Type="http://schemas.openxmlformats.org/officeDocument/2006/relationships/tags" Target="../tags/tag32.xml"/><Relationship Id="rId27" Type="http://schemas.openxmlformats.org/officeDocument/2006/relationships/tags" Target="../tags/tag37.xml"/><Relationship Id="rId30" Type="http://schemas.openxmlformats.org/officeDocument/2006/relationships/tags" Target="../tags/tag40.xml"/><Relationship Id="rId35" Type="http://schemas.openxmlformats.org/officeDocument/2006/relationships/tags" Target="../tags/tag45.xml"/><Relationship Id="rId43" Type="http://schemas.openxmlformats.org/officeDocument/2006/relationships/tags" Target="../tags/tag53.xml"/></Relationships>
</file>

<file path=ppt/slides/_rels/slide6.xml.rels><?xml version="1.0" encoding="UTF-8" standalone="yes"?>
<Relationships xmlns="http://schemas.openxmlformats.org/package/2006/relationships"><Relationship Id="rId8" Type="http://schemas.openxmlformats.org/officeDocument/2006/relationships/tags" Target="../tags/tag63.xml"/><Relationship Id="rId13" Type="http://schemas.openxmlformats.org/officeDocument/2006/relationships/tags" Target="../tags/tag68.xml"/><Relationship Id="rId18" Type="http://schemas.openxmlformats.org/officeDocument/2006/relationships/tags" Target="../tags/tag73.xml"/><Relationship Id="rId26" Type="http://schemas.openxmlformats.org/officeDocument/2006/relationships/tags" Target="../tags/tag81.xml"/><Relationship Id="rId39" Type="http://schemas.openxmlformats.org/officeDocument/2006/relationships/tags" Target="../tags/tag94.xml"/><Relationship Id="rId3" Type="http://schemas.openxmlformats.org/officeDocument/2006/relationships/tags" Target="../tags/tag58.xml"/><Relationship Id="rId21" Type="http://schemas.openxmlformats.org/officeDocument/2006/relationships/tags" Target="../tags/tag76.xml"/><Relationship Id="rId34" Type="http://schemas.openxmlformats.org/officeDocument/2006/relationships/tags" Target="../tags/tag89.xml"/><Relationship Id="rId42" Type="http://schemas.openxmlformats.org/officeDocument/2006/relationships/tags" Target="../tags/tag97.xml"/><Relationship Id="rId7" Type="http://schemas.openxmlformats.org/officeDocument/2006/relationships/tags" Target="../tags/tag62.xml"/><Relationship Id="rId12" Type="http://schemas.openxmlformats.org/officeDocument/2006/relationships/tags" Target="../tags/tag67.xml"/><Relationship Id="rId17" Type="http://schemas.openxmlformats.org/officeDocument/2006/relationships/tags" Target="../tags/tag72.xml"/><Relationship Id="rId25" Type="http://schemas.openxmlformats.org/officeDocument/2006/relationships/tags" Target="../tags/tag80.xml"/><Relationship Id="rId33" Type="http://schemas.openxmlformats.org/officeDocument/2006/relationships/tags" Target="../tags/tag88.xml"/><Relationship Id="rId38" Type="http://schemas.openxmlformats.org/officeDocument/2006/relationships/tags" Target="../tags/tag93.xml"/><Relationship Id="rId46" Type="http://schemas.openxmlformats.org/officeDocument/2006/relationships/notesSlide" Target="../notesSlides/notesSlide3.xml"/><Relationship Id="rId2" Type="http://schemas.openxmlformats.org/officeDocument/2006/relationships/tags" Target="../tags/tag57.xml"/><Relationship Id="rId16" Type="http://schemas.openxmlformats.org/officeDocument/2006/relationships/tags" Target="../tags/tag71.xml"/><Relationship Id="rId20" Type="http://schemas.openxmlformats.org/officeDocument/2006/relationships/tags" Target="../tags/tag75.xml"/><Relationship Id="rId29" Type="http://schemas.openxmlformats.org/officeDocument/2006/relationships/tags" Target="../tags/tag84.xml"/><Relationship Id="rId41" Type="http://schemas.openxmlformats.org/officeDocument/2006/relationships/tags" Target="../tags/tag96.xml"/><Relationship Id="rId1" Type="http://schemas.openxmlformats.org/officeDocument/2006/relationships/tags" Target="../tags/tag56.xml"/><Relationship Id="rId6" Type="http://schemas.openxmlformats.org/officeDocument/2006/relationships/tags" Target="../tags/tag61.xml"/><Relationship Id="rId11" Type="http://schemas.openxmlformats.org/officeDocument/2006/relationships/tags" Target="../tags/tag66.xml"/><Relationship Id="rId24" Type="http://schemas.openxmlformats.org/officeDocument/2006/relationships/tags" Target="../tags/tag79.xml"/><Relationship Id="rId32" Type="http://schemas.openxmlformats.org/officeDocument/2006/relationships/tags" Target="../tags/tag87.xml"/><Relationship Id="rId37" Type="http://schemas.openxmlformats.org/officeDocument/2006/relationships/tags" Target="../tags/tag92.xml"/><Relationship Id="rId40" Type="http://schemas.openxmlformats.org/officeDocument/2006/relationships/tags" Target="../tags/tag95.xml"/><Relationship Id="rId45" Type="http://schemas.openxmlformats.org/officeDocument/2006/relationships/slideLayout" Target="../slideLayouts/slideLayout10.xml"/><Relationship Id="rId5" Type="http://schemas.openxmlformats.org/officeDocument/2006/relationships/tags" Target="../tags/tag60.xml"/><Relationship Id="rId15" Type="http://schemas.openxmlformats.org/officeDocument/2006/relationships/tags" Target="../tags/tag70.xml"/><Relationship Id="rId23" Type="http://schemas.openxmlformats.org/officeDocument/2006/relationships/tags" Target="../tags/tag78.xml"/><Relationship Id="rId28" Type="http://schemas.openxmlformats.org/officeDocument/2006/relationships/tags" Target="../tags/tag83.xml"/><Relationship Id="rId36" Type="http://schemas.openxmlformats.org/officeDocument/2006/relationships/tags" Target="../tags/tag91.xml"/><Relationship Id="rId10" Type="http://schemas.openxmlformats.org/officeDocument/2006/relationships/tags" Target="../tags/tag65.xml"/><Relationship Id="rId19" Type="http://schemas.openxmlformats.org/officeDocument/2006/relationships/tags" Target="../tags/tag74.xml"/><Relationship Id="rId31" Type="http://schemas.openxmlformats.org/officeDocument/2006/relationships/tags" Target="../tags/tag86.xml"/><Relationship Id="rId44" Type="http://schemas.openxmlformats.org/officeDocument/2006/relationships/tags" Target="../tags/tag99.xml"/><Relationship Id="rId4" Type="http://schemas.openxmlformats.org/officeDocument/2006/relationships/tags" Target="../tags/tag59.xml"/><Relationship Id="rId9" Type="http://schemas.openxmlformats.org/officeDocument/2006/relationships/tags" Target="../tags/tag64.xml"/><Relationship Id="rId14" Type="http://schemas.openxmlformats.org/officeDocument/2006/relationships/tags" Target="../tags/tag69.xml"/><Relationship Id="rId22" Type="http://schemas.openxmlformats.org/officeDocument/2006/relationships/tags" Target="../tags/tag77.xml"/><Relationship Id="rId27" Type="http://schemas.openxmlformats.org/officeDocument/2006/relationships/tags" Target="../tags/tag82.xml"/><Relationship Id="rId30" Type="http://schemas.openxmlformats.org/officeDocument/2006/relationships/tags" Target="../tags/tag85.xml"/><Relationship Id="rId35" Type="http://schemas.openxmlformats.org/officeDocument/2006/relationships/tags" Target="../tags/tag90.xml"/><Relationship Id="rId43" Type="http://schemas.openxmlformats.org/officeDocument/2006/relationships/tags" Target="../tags/tag98.xml"/></Relationships>
</file>

<file path=ppt/slides/_rels/slide7.xml.rels><?xml version="1.0" encoding="UTF-8" standalone="yes"?>
<Relationships xmlns="http://schemas.openxmlformats.org/package/2006/relationships"><Relationship Id="rId8" Type="http://schemas.openxmlformats.org/officeDocument/2006/relationships/tags" Target="../tags/tag107.xml"/><Relationship Id="rId13" Type="http://schemas.openxmlformats.org/officeDocument/2006/relationships/tags" Target="../tags/tag112.xml"/><Relationship Id="rId18" Type="http://schemas.openxmlformats.org/officeDocument/2006/relationships/tags" Target="../tags/tag117.xml"/><Relationship Id="rId26" Type="http://schemas.openxmlformats.org/officeDocument/2006/relationships/tags" Target="../tags/tag125.xml"/><Relationship Id="rId39" Type="http://schemas.openxmlformats.org/officeDocument/2006/relationships/tags" Target="../tags/tag138.xml"/><Relationship Id="rId3" Type="http://schemas.openxmlformats.org/officeDocument/2006/relationships/tags" Target="../tags/tag102.xml"/><Relationship Id="rId21" Type="http://schemas.openxmlformats.org/officeDocument/2006/relationships/tags" Target="../tags/tag120.xml"/><Relationship Id="rId34" Type="http://schemas.openxmlformats.org/officeDocument/2006/relationships/tags" Target="../tags/tag133.xml"/><Relationship Id="rId42" Type="http://schemas.openxmlformats.org/officeDocument/2006/relationships/tags" Target="../tags/tag141.xml"/><Relationship Id="rId7" Type="http://schemas.openxmlformats.org/officeDocument/2006/relationships/tags" Target="../tags/tag106.xml"/><Relationship Id="rId12" Type="http://schemas.openxmlformats.org/officeDocument/2006/relationships/tags" Target="../tags/tag111.xml"/><Relationship Id="rId17" Type="http://schemas.openxmlformats.org/officeDocument/2006/relationships/tags" Target="../tags/tag116.xml"/><Relationship Id="rId25" Type="http://schemas.openxmlformats.org/officeDocument/2006/relationships/tags" Target="../tags/tag124.xml"/><Relationship Id="rId33" Type="http://schemas.openxmlformats.org/officeDocument/2006/relationships/tags" Target="../tags/tag132.xml"/><Relationship Id="rId38" Type="http://schemas.openxmlformats.org/officeDocument/2006/relationships/tags" Target="../tags/tag137.xml"/><Relationship Id="rId46" Type="http://schemas.openxmlformats.org/officeDocument/2006/relationships/notesSlide" Target="../notesSlides/notesSlide4.xml"/><Relationship Id="rId2" Type="http://schemas.openxmlformats.org/officeDocument/2006/relationships/tags" Target="../tags/tag101.xml"/><Relationship Id="rId16" Type="http://schemas.openxmlformats.org/officeDocument/2006/relationships/tags" Target="../tags/tag115.xml"/><Relationship Id="rId20" Type="http://schemas.openxmlformats.org/officeDocument/2006/relationships/tags" Target="../tags/tag119.xml"/><Relationship Id="rId29" Type="http://schemas.openxmlformats.org/officeDocument/2006/relationships/tags" Target="../tags/tag128.xml"/><Relationship Id="rId41" Type="http://schemas.openxmlformats.org/officeDocument/2006/relationships/tags" Target="../tags/tag140.xml"/><Relationship Id="rId1" Type="http://schemas.openxmlformats.org/officeDocument/2006/relationships/tags" Target="../tags/tag100.xml"/><Relationship Id="rId6" Type="http://schemas.openxmlformats.org/officeDocument/2006/relationships/tags" Target="../tags/tag105.xml"/><Relationship Id="rId11" Type="http://schemas.openxmlformats.org/officeDocument/2006/relationships/tags" Target="../tags/tag110.xml"/><Relationship Id="rId24" Type="http://schemas.openxmlformats.org/officeDocument/2006/relationships/tags" Target="../tags/tag123.xml"/><Relationship Id="rId32" Type="http://schemas.openxmlformats.org/officeDocument/2006/relationships/tags" Target="../tags/tag131.xml"/><Relationship Id="rId37" Type="http://schemas.openxmlformats.org/officeDocument/2006/relationships/tags" Target="../tags/tag136.xml"/><Relationship Id="rId40" Type="http://schemas.openxmlformats.org/officeDocument/2006/relationships/tags" Target="../tags/tag139.xml"/><Relationship Id="rId45" Type="http://schemas.openxmlformats.org/officeDocument/2006/relationships/slideLayout" Target="../slideLayouts/slideLayout10.xml"/><Relationship Id="rId5" Type="http://schemas.openxmlformats.org/officeDocument/2006/relationships/tags" Target="../tags/tag104.xml"/><Relationship Id="rId15" Type="http://schemas.openxmlformats.org/officeDocument/2006/relationships/tags" Target="../tags/tag114.xml"/><Relationship Id="rId23" Type="http://schemas.openxmlformats.org/officeDocument/2006/relationships/tags" Target="../tags/tag122.xml"/><Relationship Id="rId28" Type="http://schemas.openxmlformats.org/officeDocument/2006/relationships/tags" Target="../tags/tag127.xml"/><Relationship Id="rId36" Type="http://schemas.openxmlformats.org/officeDocument/2006/relationships/tags" Target="../tags/tag135.xml"/><Relationship Id="rId10" Type="http://schemas.openxmlformats.org/officeDocument/2006/relationships/tags" Target="../tags/tag109.xml"/><Relationship Id="rId19" Type="http://schemas.openxmlformats.org/officeDocument/2006/relationships/tags" Target="../tags/tag118.xml"/><Relationship Id="rId31" Type="http://schemas.openxmlformats.org/officeDocument/2006/relationships/tags" Target="../tags/tag130.xml"/><Relationship Id="rId44" Type="http://schemas.openxmlformats.org/officeDocument/2006/relationships/tags" Target="../tags/tag143.xml"/><Relationship Id="rId4" Type="http://schemas.openxmlformats.org/officeDocument/2006/relationships/tags" Target="../tags/tag103.xml"/><Relationship Id="rId9" Type="http://schemas.openxmlformats.org/officeDocument/2006/relationships/tags" Target="../tags/tag108.xml"/><Relationship Id="rId14" Type="http://schemas.openxmlformats.org/officeDocument/2006/relationships/tags" Target="../tags/tag113.xml"/><Relationship Id="rId22" Type="http://schemas.openxmlformats.org/officeDocument/2006/relationships/tags" Target="../tags/tag121.xml"/><Relationship Id="rId27" Type="http://schemas.openxmlformats.org/officeDocument/2006/relationships/tags" Target="../tags/tag126.xml"/><Relationship Id="rId30" Type="http://schemas.openxmlformats.org/officeDocument/2006/relationships/tags" Target="../tags/tag129.xml"/><Relationship Id="rId35" Type="http://schemas.openxmlformats.org/officeDocument/2006/relationships/tags" Target="../tags/tag134.xml"/><Relationship Id="rId43" Type="http://schemas.openxmlformats.org/officeDocument/2006/relationships/tags" Target="../tags/tag142.xml"/></Relationships>
</file>

<file path=ppt/slides/_rels/slide8.xml.rels><?xml version="1.0" encoding="UTF-8" standalone="yes"?>
<Relationships xmlns="http://schemas.openxmlformats.org/package/2006/relationships"><Relationship Id="rId13" Type="http://schemas.openxmlformats.org/officeDocument/2006/relationships/tags" Target="../tags/tag156.xml"/><Relationship Id="rId18" Type="http://schemas.openxmlformats.org/officeDocument/2006/relationships/tags" Target="../tags/tag161.xml"/><Relationship Id="rId26" Type="http://schemas.openxmlformats.org/officeDocument/2006/relationships/tags" Target="../tags/tag169.xml"/><Relationship Id="rId39" Type="http://schemas.openxmlformats.org/officeDocument/2006/relationships/tags" Target="../tags/tag182.xml"/><Relationship Id="rId3" Type="http://schemas.openxmlformats.org/officeDocument/2006/relationships/tags" Target="../tags/tag146.xml"/><Relationship Id="rId21" Type="http://schemas.openxmlformats.org/officeDocument/2006/relationships/tags" Target="../tags/tag164.xml"/><Relationship Id="rId34" Type="http://schemas.openxmlformats.org/officeDocument/2006/relationships/tags" Target="../tags/tag177.xml"/><Relationship Id="rId42" Type="http://schemas.openxmlformats.org/officeDocument/2006/relationships/tags" Target="../tags/tag185.xml"/><Relationship Id="rId47" Type="http://schemas.openxmlformats.org/officeDocument/2006/relationships/tags" Target="../tags/tag190.xml"/><Relationship Id="rId50" Type="http://schemas.openxmlformats.org/officeDocument/2006/relationships/slideLayout" Target="../slideLayouts/slideLayout10.xml"/><Relationship Id="rId7" Type="http://schemas.openxmlformats.org/officeDocument/2006/relationships/tags" Target="../tags/tag150.xml"/><Relationship Id="rId12" Type="http://schemas.openxmlformats.org/officeDocument/2006/relationships/tags" Target="../tags/tag155.xml"/><Relationship Id="rId17" Type="http://schemas.openxmlformats.org/officeDocument/2006/relationships/tags" Target="../tags/tag160.xml"/><Relationship Id="rId25" Type="http://schemas.openxmlformats.org/officeDocument/2006/relationships/tags" Target="../tags/tag168.xml"/><Relationship Id="rId33" Type="http://schemas.openxmlformats.org/officeDocument/2006/relationships/tags" Target="../tags/tag176.xml"/><Relationship Id="rId38" Type="http://schemas.openxmlformats.org/officeDocument/2006/relationships/tags" Target="../tags/tag181.xml"/><Relationship Id="rId46" Type="http://schemas.openxmlformats.org/officeDocument/2006/relationships/tags" Target="../tags/tag189.xml"/><Relationship Id="rId2" Type="http://schemas.openxmlformats.org/officeDocument/2006/relationships/tags" Target="../tags/tag145.xml"/><Relationship Id="rId16" Type="http://schemas.openxmlformats.org/officeDocument/2006/relationships/tags" Target="../tags/tag159.xml"/><Relationship Id="rId20" Type="http://schemas.openxmlformats.org/officeDocument/2006/relationships/tags" Target="../tags/tag163.xml"/><Relationship Id="rId29" Type="http://schemas.openxmlformats.org/officeDocument/2006/relationships/tags" Target="../tags/tag172.xml"/><Relationship Id="rId41" Type="http://schemas.openxmlformats.org/officeDocument/2006/relationships/tags" Target="../tags/tag184.xml"/><Relationship Id="rId1" Type="http://schemas.openxmlformats.org/officeDocument/2006/relationships/tags" Target="../tags/tag144.xml"/><Relationship Id="rId6" Type="http://schemas.openxmlformats.org/officeDocument/2006/relationships/tags" Target="../tags/tag149.xml"/><Relationship Id="rId11" Type="http://schemas.openxmlformats.org/officeDocument/2006/relationships/tags" Target="../tags/tag154.xml"/><Relationship Id="rId24" Type="http://schemas.openxmlformats.org/officeDocument/2006/relationships/tags" Target="../tags/tag167.xml"/><Relationship Id="rId32" Type="http://schemas.openxmlformats.org/officeDocument/2006/relationships/tags" Target="../tags/tag175.xml"/><Relationship Id="rId37" Type="http://schemas.openxmlformats.org/officeDocument/2006/relationships/tags" Target="../tags/tag180.xml"/><Relationship Id="rId40" Type="http://schemas.openxmlformats.org/officeDocument/2006/relationships/tags" Target="../tags/tag183.xml"/><Relationship Id="rId45" Type="http://schemas.openxmlformats.org/officeDocument/2006/relationships/tags" Target="../tags/tag188.xml"/><Relationship Id="rId53" Type="http://schemas.openxmlformats.org/officeDocument/2006/relationships/image" Target="../media/image230.emf"/><Relationship Id="rId5" Type="http://schemas.openxmlformats.org/officeDocument/2006/relationships/tags" Target="../tags/tag148.xml"/><Relationship Id="rId15" Type="http://schemas.openxmlformats.org/officeDocument/2006/relationships/tags" Target="../tags/tag158.xml"/><Relationship Id="rId23" Type="http://schemas.openxmlformats.org/officeDocument/2006/relationships/tags" Target="../tags/tag166.xml"/><Relationship Id="rId28" Type="http://schemas.openxmlformats.org/officeDocument/2006/relationships/tags" Target="../tags/tag171.xml"/><Relationship Id="rId36" Type="http://schemas.openxmlformats.org/officeDocument/2006/relationships/tags" Target="../tags/tag179.xml"/><Relationship Id="rId49" Type="http://schemas.openxmlformats.org/officeDocument/2006/relationships/tags" Target="../tags/tag192.xml"/><Relationship Id="rId10" Type="http://schemas.openxmlformats.org/officeDocument/2006/relationships/tags" Target="../tags/tag153.xml"/><Relationship Id="rId19" Type="http://schemas.openxmlformats.org/officeDocument/2006/relationships/tags" Target="../tags/tag162.xml"/><Relationship Id="rId31" Type="http://schemas.openxmlformats.org/officeDocument/2006/relationships/tags" Target="../tags/tag174.xml"/><Relationship Id="rId44" Type="http://schemas.openxmlformats.org/officeDocument/2006/relationships/tags" Target="../tags/tag187.xml"/><Relationship Id="rId52" Type="http://schemas.openxmlformats.org/officeDocument/2006/relationships/customXml" Target="../ink/ink1.xml"/><Relationship Id="rId4" Type="http://schemas.openxmlformats.org/officeDocument/2006/relationships/tags" Target="../tags/tag147.xml"/><Relationship Id="rId9" Type="http://schemas.openxmlformats.org/officeDocument/2006/relationships/tags" Target="../tags/tag152.xml"/><Relationship Id="rId14" Type="http://schemas.openxmlformats.org/officeDocument/2006/relationships/tags" Target="../tags/tag157.xml"/><Relationship Id="rId22" Type="http://schemas.openxmlformats.org/officeDocument/2006/relationships/tags" Target="../tags/tag165.xml"/><Relationship Id="rId27" Type="http://schemas.openxmlformats.org/officeDocument/2006/relationships/tags" Target="../tags/tag170.xml"/><Relationship Id="rId30" Type="http://schemas.openxmlformats.org/officeDocument/2006/relationships/tags" Target="../tags/tag173.xml"/><Relationship Id="rId35" Type="http://schemas.openxmlformats.org/officeDocument/2006/relationships/tags" Target="../tags/tag178.xml"/><Relationship Id="rId43" Type="http://schemas.openxmlformats.org/officeDocument/2006/relationships/tags" Target="../tags/tag186.xml"/><Relationship Id="rId48" Type="http://schemas.openxmlformats.org/officeDocument/2006/relationships/tags" Target="../tags/tag191.xml"/><Relationship Id="rId8" Type="http://schemas.openxmlformats.org/officeDocument/2006/relationships/tags" Target="../tags/tag151.xml"/><Relationship Id="rId51"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3" Type="http://schemas.openxmlformats.org/officeDocument/2006/relationships/tags" Target="../tags/tag205.xml"/><Relationship Id="rId18" Type="http://schemas.openxmlformats.org/officeDocument/2006/relationships/tags" Target="../tags/tag210.xml"/><Relationship Id="rId26" Type="http://schemas.openxmlformats.org/officeDocument/2006/relationships/tags" Target="../tags/tag218.xml"/><Relationship Id="rId39" Type="http://schemas.openxmlformats.org/officeDocument/2006/relationships/tags" Target="../tags/tag231.xml"/><Relationship Id="rId3" Type="http://schemas.openxmlformats.org/officeDocument/2006/relationships/tags" Target="../tags/tag195.xml"/><Relationship Id="rId21" Type="http://schemas.openxmlformats.org/officeDocument/2006/relationships/tags" Target="../tags/tag213.xml"/><Relationship Id="rId34" Type="http://schemas.openxmlformats.org/officeDocument/2006/relationships/tags" Target="../tags/tag226.xml"/><Relationship Id="rId42" Type="http://schemas.openxmlformats.org/officeDocument/2006/relationships/tags" Target="../tags/tag234.xml"/><Relationship Id="rId47" Type="http://schemas.openxmlformats.org/officeDocument/2006/relationships/tags" Target="../tags/tag239.xml"/><Relationship Id="rId50" Type="http://schemas.openxmlformats.org/officeDocument/2006/relationships/notesSlide" Target="../notesSlides/notesSlide6.xml"/><Relationship Id="rId7" Type="http://schemas.openxmlformats.org/officeDocument/2006/relationships/tags" Target="../tags/tag199.xml"/><Relationship Id="rId12" Type="http://schemas.openxmlformats.org/officeDocument/2006/relationships/tags" Target="../tags/tag204.xml"/><Relationship Id="rId17" Type="http://schemas.openxmlformats.org/officeDocument/2006/relationships/tags" Target="../tags/tag209.xml"/><Relationship Id="rId25" Type="http://schemas.openxmlformats.org/officeDocument/2006/relationships/tags" Target="../tags/tag217.xml"/><Relationship Id="rId33" Type="http://schemas.openxmlformats.org/officeDocument/2006/relationships/tags" Target="../tags/tag225.xml"/><Relationship Id="rId38" Type="http://schemas.openxmlformats.org/officeDocument/2006/relationships/tags" Target="../tags/tag230.xml"/><Relationship Id="rId46" Type="http://schemas.openxmlformats.org/officeDocument/2006/relationships/tags" Target="../tags/tag238.xml"/><Relationship Id="rId2" Type="http://schemas.openxmlformats.org/officeDocument/2006/relationships/tags" Target="../tags/tag194.xml"/><Relationship Id="rId16" Type="http://schemas.openxmlformats.org/officeDocument/2006/relationships/tags" Target="../tags/tag208.xml"/><Relationship Id="rId20" Type="http://schemas.openxmlformats.org/officeDocument/2006/relationships/tags" Target="../tags/tag212.xml"/><Relationship Id="rId29" Type="http://schemas.openxmlformats.org/officeDocument/2006/relationships/tags" Target="../tags/tag221.xml"/><Relationship Id="rId41" Type="http://schemas.openxmlformats.org/officeDocument/2006/relationships/tags" Target="../tags/tag233.xml"/><Relationship Id="rId1" Type="http://schemas.openxmlformats.org/officeDocument/2006/relationships/tags" Target="../tags/tag193.xml"/><Relationship Id="rId6" Type="http://schemas.openxmlformats.org/officeDocument/2006/relationships/tags" Target="../tags/tag198.xml"/><Relationship Id="rId11" Type="http://schemas.openxmlformats.org/officeDocument/2006/relationships/tags" Target="../tags/tag203.xml"/><Relationship Id="rId24" Type="http://schemas.openxmlformats.org/officeDocument/2006/relationships/tags" Target="../tags/tag216.xml"/><Relationship Id="rId32" Type="http://schemas.openxmlformats.org/officeDocument/2006/relationships/tags" Target="../tags/tag224.xml"/><Relationship Id="rId37" Type="http://schemas.openxmlformats.org/officeDocument/2006/relationships/tags" Target="../tags/tag229.xml"/><Relationship Id="rId40" Type="http://schemas.openxmlformats.org/officeDocument/2006/relationships/tags" Target="../tags/tag232.xml"/><Relationship Id="rId45" Type="http://schemas.openxmlformats.org/officeDocument/2006/relationships/tags" Target="../tags/tag237.xml"/><Relationship Id="rId5" Type="http://schemas.openxmlformats.org/officeDocument/2006/relationships/tags" Target="../tags/tag197.xml"/><Relationship Id="rId15" Type="http://schemas.openxmlformats.org/officeDocument/2006/relationships/tags" Target="../tags/tag207.xml"/><Relationship Id="rId23" Type="http://schemas.openxmlformats.org/officeDocument/2006/relationships/tags" Target="../tags/tag215.xml"/><Relationship Id="rId28" Type="http://schemas.openxmlformats.org/officeDocument/2006/relationships/tags" Target="../tags/tag220.xml"/><Relationship Id="rId36" Type="http://schemas.openxmlformats.org/officeDocument/2006/relationships/tags" Target="../tags/tag228.xml"/><Relationship Id="rId49" Type="http://schemas.openxmlformats.org/officeDocument/2006/relationships/slideLayout" Target="../slideLayouts/slideLayout10.xml"/><Relationship Id="rId10" Type="http://schemas.openxmlformats.org/officeDocument/2006/relationships/tags" Target="../tags/tag202.xml"/><Relationship Id="rId19" Type="http://schemas.openxmlformats.org/officeDocument/2006/relationships/tags" Target="../tags/tag211.xml"/><Relationship Id="rId31" Type="http://schemas.openxmlformats.org/officeDocument/2006/relationships/tags" Target="../tags/tag223.xml"/><Relationship Id="rId44" Type="http://schemas.openxmlformats.org/officeDocument/2006/relationships/tags" Target="../tags/tag236.xml"/><Relationship Id="rId4" Type="http://schemas.openxmlformats.org/officeDocument/2006/relationships/tags" Target="../tags/tag196.xml"/><Relationship Id="rId9" Type="http://schemas.openxmlformats.org/officeDocument/2006/relationships/tags" Target="../tags/tag201.xml"/><Relationship Id="rId14" Type="http://schemas.openxmlformats.org/officeDocument/2006/relationships/tags" Target="../tags/tag206.xml"/><Relationship Id="rId22" Type="http://schemas.openxmlformats.org/officeDocument/2006/relationships/tags" Target="../tags/tag214.xml"/><Relationship Id="rId27" Type="http://schemas.openxmlformats.org/officeDocument/2006/relationships/tags" Target="../tags/tag219.xml"/><Relationship Id="rId30" Type="http://schemas.openxmlformats.org/officeDocument/2006/relationships/tags" Target="../tags/tag222.xml"/><Relationship Id="rId35" Type="http://schemas.openxmlformats.org/officeDocument/2006/relationships/tags" Target="../tags/tag227.xml"/><Relationship Id="rId43" Type="http://schemas.openxmlformats.org/officeDocument/2006/relationships/tags" Target="../tags/tag235.xml"/><Relationship Id="rId48" Type="http://schemas.openxmlformats.org/officeDocument/2006/relationships/tags" Target="../tags/tag240.xml"/><Relationship Id="rId8" Type="http://schemas.openxmlformats.org/officeDocument/2006/relationships/tags" Target="../tags/tag200.xml"/></Relationships>
</file>

<file path=ppt/slides/_rels/slide10.xml.rels><?xml version="1.0" encoding="UTF-8" standalone="yes"?>
<Relationships xmlns="http://schemas.openxmlformats.org/package/2006/relationships"><Relationship Id="rId13" Type="http://schemas.openxmlformats.org/officeDocument/2006/relationships/tags" Target="../tags/tag253.xml"/><Relationship Id="rId18" Type="http://schemas.openxmlformats.org/officeDocument/2006/relationships/tags" Target="../tags/tag258.xml"/><Relationship Id="rId26" Type="http://schemas.openxmlformats.org/officeDocument/2006/relationships/tags" Target="../tags/tag266.xml"/><Relationship Id="rId39" Type="http://schemas.openxmlformats.org/officeDocument/2006/relationships/tags" Target="../tags/tag279.xml"/><Relationship Id="rId3" Type="http://schemas.openxmlformats.org/officeDocument/2006/relationships/tags" Target="../tags/tag243.xml"/><Relationship Id="rId21" Type="http://schemas.openxmlformats.org/officeDocument/2006/relationships/tags" Target="../tags/tag261.xml"/><Relationship Id="rId34" Type="http://schemas.openxmlformats.org/officeDocument/2006/relationships/tags" Target="../tags/tag274.xml"/><Relationship Id="rId42" Type="http://schemas.openxmlformats.org/officeDocument/2006/relationships/tags" Target="../tags/tag282.xml"/><Relationship Id="rId47" Type="http://schemas.openxmlformats.org/officeDocument/2006/relationships/tags" Target="../tags/tag287.xml"/><Relationship Id="rId50" Type="http://schemas.openxmlformats.org/officeDocument/2006/relationships/notesSlide" Target="../notesSlides/notesSlide7.xml"/><Relationship Id="rId7" Type="http://schemas.openxmlformats.org/officeDocument/2006/relationships/tags" Target="../tags/tag247.xml"/><Relationship Id="rId12" Type="http://schemas.openxmlformats.org/officeDocument/2006/relationships/tags" Target="../tags/tag252.xml"/><Relationship Id="rId17" Type="http://schemas.openxmlformats.org/officeDocument/2006/relationships/tags" Target="../tags/tag257.xml"/><Relationship Id="rId25" Type="http://schemas.openxmlformats.org/officeDocument/2006/relationships/tags" Target="../tags/tag265.xml"/><Relationship Id="rId33" Type="http://schemas.openxmlformats.org/officeDocument/2006/relationships/tags" Target="../tags/tag273.xml"/><Relationship Id="rId38" Type="http://schemas.openxmlformats.org/officeDocument/2006/relationships/tags" Target="../tags/tag278.xml"/><Relationship Id="rId46" Type="http://schemas.openxmlformats.org/officeDocument/2006/relationships/tags" Target="../tags/tag286.xml"/><Relationship Id="rId2" Type="http://schemas.openxmlformats.org/officeDocument/2006/relationships/tags" Target="../tags/tag242.xml"/><Relationship Id="rId16" Type="http://schemas.openxmlformats.org/officeDocument/2006/relationships/tags" Target="../tags/tag256.xml"/><Relationship Id="rId20" Type="http://schemas.openxmlformats.org/officeDocument/2006/relationships/tags" Target="../tags/tag260.xml"/><Relationship Id="rId29" Type="http://schemas.openxmlformats.org/officeDocument/2006/relationships/tags" Target="../tags/tag269.xml"/><Relationship Id="rId41" Type="http://schemas.openxmlformats.org/officeDocument/2006/relationships/tags" Target="../tags/tag281.xml"/><Relationship Id="rId1" Type="http://schemas.openxmlformats.org/officeDocument/2006/relationships/tags" Target="../tags/tag241.xml"/><Relationship Id="rId6" Type="http://schemas.openxmlformats.org/officeDocument/2006/relationships/tags" Target="../tags/tag246.xml"/><Relationship Id="rId11" Type="http://schemas.openxmlformats.org/officeDocument/2006/relationships/tags" Target="../tags/tag251.xml"/><Relationship Id="rId24" Type="http://schemas.openxmlformats.org/officeDocument/2006/relationships/tags" Target="../tags/tag264.xml"/><Relationship Id="rId32" Type="http://schemas.openxmlformats.org/officeDocument/2006/relationships/tags" Target="../tags/tag272.xml"/><Relationship Id="rId37" Type="http://schemas.openxmlformats.org/officeDocument/2006/relationships/tags" Target="../tags/tag277.xml"/><Relationship Id="rId40" Type="http://schemas.openxmlformats.org/officeDocument/2006/relationships/tags" Target="../tags/tag280.xml"/><Relationship Id="rId45" Type="http://schemas.openxmlformats.org/officeDocument/2006/relationships/tags" Target="../tags/tag285.xml"/><Relationship Id="rId5" Type="http://schemas.openxmlformats.org/officeDocument/2006/relationships/tags" Target="../tags/tag245.xml"/><Relationship Id="rId15" Type="http://schemas.openxmlformats.org/officeDocument/2006/relationships/tags" Target="../tags/tag255.xml"/><Relationship Id="rId23" Type="http://schemas.openxmlformats.org/officeDocument/2006/relationships/tags" Target="../tags/tag263.xml"/><Relationship Id="rId28" Type="http://schemas.openxmlformats.org/officeDocument/2006/relationships/tags" Target="../tags/tag268.xml"/><Relationship Id="rId36" Type="http://schemas.openxmlformats.org/officeDocument/2006/relationships/tags" Target="../tags/tag276.xml"/><Relationship Id="rId49" Type="http://schemas.openxmlformats.org/officeDocument/2006/relationships/slideLayout" Target="../slideLayouts/slideLayout10.xml"/><Relationship Id="rId10" Type="http://schemas.openxmlformats.org/officeDocument/2006/relationships/tags" Target="../tags/tag250.xml"/><Relationship Id="rId19" Type="http://schemas.openxmlformats.org/officeDocument/2006/relationships/tags" Target="../tags/tag259.xml"/><Relationship Id="rId31" Type="http://schemas.openxmlformats.org/officeDocument/2006/relationships/tags" Target="../tags/tag271.xml"/><Relationship Id="rId44" Type="http://schemas.openxmlformats.org/officeDocument/2006/relationships/tags" Target="../tags/tag284.xml"/><Relationship Id="rId4" Type="http://schemas.openxmlformats.org/officeDocument/2006/relationships/tags" Target="../tags/tag244.xml"/><Relationship Id="rId9" Type="http://schemas.openxmlformats.org/officeDocument/2006/relationships/tags" Target="../tags/tag249.xml"/><Relationship Id="rId14" Type="http://schemas.openxmlformats.org/officeDocument/2006/relationships/tags" Target="../tags/tag254.xml"/><Relationship Id="rId22" Type="http://schemas.openxmlformats.org/officeDocument/2006/relationships/tags" Target="../tags/tag262.xml"/><Relationship Id="rId27" Type="http://schemas.openxmlformats.org/officeDocument/2006/relationships/tags" Target="../tags/tag267.xml"/><Relationship Id="rId30" Type="http://schemas.openxmlformats.org/officeDocument/2006/relationships/tags" Target="../tags/tag270.xml"/><Relationship Id="rId35" Type="http://schemas.openxmlformats.org/officeDocument/2006/relationships/tags" Target="../tags/tag275.xml"/><Relationship Id="rId43" Type="http://schemas.openxmlformats.org/officeDocument/2006/relationships/tags" Target="../tags/tag283.xml"/><Relationship Id="rId48" Type="http://schemas.openxmlformats.org/officeDocument/2006/relationships/tags" Target="../tags/tag288.xml"/><Relationship Id="rId8" Type="http://schemas.openxmlformats.org/officeDocument/2006/relationships/tags" Target="../tags/tag248.xml"/></Relationships>
</file>

<file path=ppt/slides/_rels/slide11.xml.rels><?xml version="1.0" encoding="UTF-8" standalone="yes"?>
<Relationships xmlns="http://schemas.openxmlformats.org/package/2006/relationships"><Relationship Id="rId13" Type="http://schemas.openxmlformats.org/officeDocument/2006/relationships/tags" Target="../tags/tag301.xml"/><Relationship Id="rId18" Type="http://schemas.openxmlformats.org/officeDocument/2006/relationships/tags" Target="../tags/tag306.xml"/><Relationship Id="rId26" Type="http://schemas.openxmlformats.org/officeDocument/2006/relationships/tags" Target="../tags/tag314.xml"/><Relationship Id="rId39" Type="http://schemas.openxmlformats.org/officeDocument/2006/relationships/tags" Target="../tags/tag327.xml"/><Relationship Id="rId3" Type="http://schemas.openxmlformats.org/officeDocument/2006/relationships/tags" Target="../tags/tag291.xml"/><Relationship Id="rId21" Type="http://schemas.openxmlformats.org/officeDocument/2006/relationships/tags" Target="../tags/tag309.xml"/><Relationship Id="rId34" Type="http://schemas.openxmlformats.org/officeDocument/2006/relationships/tags" Target="../tags/tag322.xml"/><Relationship Id="rId42" Type="http://schemas.openxmlformats.org/officeDocument/2006/relationships/tags" Target="../tags/tag330.xml"/><Relationship Id="rId47" Type="http://schemas.openxmlformats.org/officeDocument/2006/relationships/tags" Target="../tags/tag335.xml"/><Relationship Id="rId7" Type="http://schemas.openxmlformats.org/officeDocument/2006/relationships/tags" Target="../tags/tag295.xml"/><Relationship Id="rId12" Type="http://schemas.openxmlformats.org/officeDocument/2006/relationships/tags" Target="../tags/tag300.xml"/><Relationship Id="rId17" Type="http://schemas.openxmlformats.org/officeDocument/2006/relationships/tags" Target="../tags/tag305.xml"/><Relationship Id="rId25" Type="http://schemas.openxmlformats.org/officeDocument/2006/relationships/tags" Target="../tags/tag313.xml"/><Relationship Id="rId33" Type="http://schemas.openxmlformats.org/officeDocument/2006/relationships/tags" Target="../tags/tag321.xml"/><Relationship Id="rId38" Type="http://schemas.openxmlformats.org/officeDocument/2006/relationships/tags" Target="../tags/tag326.xml"/><Relationship Id="rId46" Type="http://schemas.openxmlformats.org/officeDocument/2006/relationships/tags" Target="../tags/tag334.xml"/><Relationship Id="rId2" Type="http://schemas.openxmlformats.org/officeDocument/2006/relationships/tags" Target="../tags/tag290.xml"/><Relationship Id="rId16" Type="http://schemas.openxmlformats.org/officeDocument/2006/relationships/tags" Target="../tags/tag304.xml"/><Relationship Id="rId20" Type="http://schemas.openxmlformats.org/officeDocument/2006/relationships/tags" Target="../tags/tag308.xml"/><Relationship Id="rId29" Type="http://schemas.openxmlformats.org/officeDocument/2006/relationships/tags" Target="../tags/tag317.xml"/><Relationship Id="rId41" Type="http://schemas.openxmlformats.org/officeDocument/2006/relationships/tags" Target="../tags/tag329.xml"/><Relationship Id="rId1" Type="http://schemas.openxmlformats.org/officeDocument/2006/relationships/tags" Target="../tags/tag289.xml"/><Relationship Id="rId6" Type="http://schemas.openxmlformats.org/officeDocument/2006/relationships/tags" Target="../tags/tag294.xml"/><Relationship Id="rId11" Type="http://schemas.openxmlformats.org/officeDocument/2006/relationships/tags" Target="../tags/tag299.xml"/><Relationship Id="rId24" Type="http://schemas.openxmlformats.org/officeDocument/2006/relationships/tags" Target="../tags/tag312.xml"/><Relationship Id="rId32" Type="http://schemas.openxmlformats.org/officeDocument/2006/relationships/tags" Target="../tags/tag320.xml"/><Relationship Id="rId37" Type="http://schemas.openxmlformats.org/officeDocument/2006/relationships/tags" Target="../tags/tag325.xml"/><Relationship Id="rId40" Type="http://schemas.openxmlformats.org/officeDocument/2006/relationships/tags" Target="../tags/tag328.xml"/><Relationship Id="rId45" Type="http://schemas.openxmlformats.org/officeDocument/2006/relationships/tags" Target="../tags/tag333.xml"/><Relationship Id="rId5" Type="http://schemas.openxmlformats.org/officeDocument/2006/relationships/tags" Target="../tags/tag293.xml"/><Relationship Id="rId15" Type="http://schemas.openxmlformats.org/officeDocument/2006/relationships/tags" Target="../tags/tag303.xml"/><Relationship Id="rId23" Type="http://schemas.openxmlformats.org/officeDocument/2006/relationships/tags" Target="../tags/tag311.xml"/><Relationship Id="rId28" Type="http://schemas.openxmlformats.org/officeDocument/2006/relationships/tags" Target="../tags/tag316.xml"/><Relationship Id="rId36" Type="http://schemas.openxmlformats.org/officeDocument/2006/relationships/tags" Target="../tags/tag324.xml"/><Relationship Id="rId49" Type="http://schemas.openxmlformats.org/officeDocument/2006/relationships/notesSlide" Target="../notesSlides/notesSlide8.xml"/><Relationship Id="rId10" Type="http://schemas.openxmlformats.org/officeDocument/2006/relationships/tags" Target="../tags/tag298.xml"/><Relationship Id="rId19" Type="http://schemas.openxmlformats.org/officeDocument/2006/relationships/tags" Target="../tags/tag307.xml"/><Relationship Id="rId31" Type="http://schemas.openxmlformats.org/officeDocument/2006/relationships/tags" Target="../tags/tag319.xml"/><Relationship Id="rId44" Type="http://schemas.openxmlformats.org/officeDocument/2006/relationships/tags" Target="../tags/tag332.xml"/><Relationship Id="rId4" Type="http://schemas.openxmlformats.org/officeDocument/2006/relationships/tags" Target="../tags/tag292.xml"/><Relationship Id="rId9" Type="http://schemas.openxmlformats.org/officeDocument/2006/relationships/tags" Target="../tags/tag297.xml"/><Relationship Id="rId14" Type="http://schemas.openxmlformats.org/officeDocument/2006/relationships/tags" Target="../tags/tag302.xml"/><Relationship Id="rId22" Type="http://schemas.openxmlformats.org/officeDocument/2006/relationships/tags" Target="../tags/tag310.xml"/><Relationship Id="rId27" Type="http://schemas.openxmlformats.org/officeDocument/2006/relationships/tags" Target="../tags/tag315.xml"/><Relationship Id="rId30" Type="http://schemas.openxmlformats.org/officeDocument/2006/relationships/tags" Target="../tags/tag318.xml"/><Relationship Id="rId35" Type="http://schemas.openxmlformats.org/officeDocument/2006/relationships/tags" Target="../tags/tag323.xml"/><Relationship Id="rId43" Type="http://schemas.openxmlformats.org/officeDocument/2006/relationships/tags" Target="../tags/tag331.xml"/><Relationship Id="rId48" Type="http://schemas.openxmlformats.org/officeDocument/2006/relationships/slideLayout" Target="../slideLayouts/slideLayout10.xml"/><Relationship Id="rId8" Type="http://schemas.openxmlformats.org/officeDocument/2006/relationships/tags" Target="../tags/tag296.xml"/></Relationships>
</file>

<file path=ppt/slides/_rels/slide12.xml.rels><?xml version="1.0" encoding="UTF-8" standalone="yes"?>
<Relationships xmlns="http://schemas.openxmlformats.org/package/2006/relationships"><Relationship Id="rId13" Type="http://schemas.openxmlformats.org/officeDocument/2006/relationships/tags" Target="../tags/tag348.xml"/><Relationship Id="rId18" Type="http://schemas.openxmlformats.org/officeDocument/2006/relationships/tags" Target="../tags/tag353.xml"/><Relationship Id="rId26" Type="http://schemas.openxmlformats.org/officeDocument/2006/relationships/tags" Target="../tags/tag361.xml"/><Relationship Id="rId39" Type="http://schemas.openxmlformats.org/officeDocument/2006/relationships/tags" Target="../tags/tag374.xml"/><Relationship Id="rId3" Type="http://schemas.openxmlformats.org/officeDocument/2006/relationships/tags" Target="../tags/tag338.xml"/><Relationship Id="rId21" Type="http://schemas.openxmlformats.org/officeDocument/2006/relationships/tags" Target="../tags/tag356.xml"/><Relationship Id="rId34" Type="http://schemas.openxmlformats.org/officeDocument/2006/relationships/tags" Target="../tags/tag369.xml"/><Relationship Id="rId42" Type="http://schemas.openxmlformats.org/officeDocument/2006/relationships/tags" Target="../tags/tag377.xml"/><Relationship Id="rId47" Type="http://schemas.openxmlformats.org/officeDocument/2006/relationships/tags" Target="../tags/tag382.xml"/><Relationship Id="rId7" Type="http://schemas.openxmlformats.org/officeDocument/2006/relationships/tags" Target="../tags/tag342.xml"/><Relationship Id="rId12" Type="http://schemas.openxmlformats.org/officeDocument/2006/relationships/tags" Target="../tags/tag347.xml"/><Relationship Id="rId17" Type="http://schemas.openxmlformats.org/officeDocument/2006/relationships/tags" Target="../tags/tag352.xml"/><Relationship Id="rId25" Type="http://schemas.openxmlformats.org/officeDocument/2006/relationships/tags" Target="../tags/tag360.xml"/><Relationship Id="rId33" Type="http://schemas.openxmlformats.org/officeDocument/2006/relationships/tags" Target="../tags/tag368.xml"/><Relationship Id="rId38" Type="http://schemas.openxmlformats.org/officeDocument/2006/relationships/tags" Target="../tags/tag373.xml"/><Relationship Id="rId46" Type="http://schemas.openxmlformats.org/officeDocument/2006/relationships/tags" Target="../tags/tag381.xml"/><Relationship Id="rId2" Type="http://schemas.openxmlformats.org/officeDocument/2006/relationships/tags" Target="../tags/tag337.xml"/><Relationship Id="rId16" Type="http://schemas.openxmlformats.org/officeDocument/2006/relationships/tags" Target="../tags/tag351.xml"/><Relationship Id="rId20" Type="http://schemas.openxmlformats.org/officeDocument/2006/relationships/tags" Target="../tags/tag355.xml"/><Relationship Id="rId29" Type="http://schemas.openxmlformats.org/officeDocument/2006/relationships/tags" Target="../tags/tag364.xml"/><Relationship Id="rId41" Type="http://schemas.openxmlformats.org/officeDocument/2006/relationships/tags" Target="../tags/tag376.xml"/><Relationship Id="rId1" Type="http://schemas.openxmlformats.org/officeDocument/2006/relationships/tags" Target="../tags/tag336.xml"/><Relationship Id="rId6" Type="http://schemas.openxmlformats.org/officeDocument/2006/relationships/tags" Target="../tags/tag341.xml"/><Relationship Id="rId11" Type="http://schemas.openxmlformats.org/officeDocument/2006/relationships/tags" Target="../tags/tag346.xml"/><Relationship Id="rId24" Type="http://schemas.openxmlformats.org/officeDocument/2006/relationships/tags" Target="../tags/tag359.xml"/><Relationship Id="rId32" Type="http://schemas.openxmlformats.org/officeDocument/2006/relationships/tags" Target="../tags/tag367.xml"/><Relationship Id="rId37" Type="http://schemas.openxmlformats.org/officeDocument/2006/relationships/tags" Target="../tags/tag372.xml"/><Relationship Id="rId40" Type="http://schemas.openxmlformats.org/officeDocument/2006/relationships/tags" Target="../tags/tag375.xml"/><Relationship Id="rId45" Type="http://schemas.openxmlformats.org/officeDocument/2006/relationships/tags" Target="../tags/tag380.xml"/><Relationship Id="rId5" Type="http://schemas.openxmlformats.org/officeDocument/2006/relationships/tags" Target="../tags/tag340.xml"/><Relationship Id="rId15" Type="http://schemas.openxmlformats.org/officeDocument/2006/relationships/tags" Target="../tags/tag350.xml"/><Relationship Id="rId23" Type="http://schemas.openxmlformats.org/officeDocument/2006/relationships/tags" Target="../tags/tag358.xml"/><Relationship Id="rId28" Type="http://schemas.openxmlformats.org/officeDocument/2006/relationships/tags" Target="../tags/tag363.xml"/><Relationship Id="rId36" Type="http://schemas.openxmlformats.org/officeDocument/2006/relationships/tags" Target="../tags/tag371.xml"/><Relationship Id="rId49" Type="http://schemas.openxmlformats.org/officeDocument/2006/relationships/notesSlide" Target="../notesSlides/notesSlide9.xml"/><Relationship Id="rId10" Type="http://schemas.openxmlformats.org/officeDocument/2006/relationships/tags" Target="../tags/tag345.xml"/><Relationship Id="rId19" Type="http://schemas.openxmlformats.org/officeDocument/2006/relationships/tags" Target="../tags/tag354.xml"/><Relationship Id="rId31" Type="http://schemas.openxmlformats.org/officeDocument/2006/relationships/tags" Target="../tags/tag366.xml"/><Relationship Id="rId44" Type="http://schemas.openxmlformats.org/officeDocument/2006/relationships/tags" Target="../tags/tag379.xml"/><Relationship Id="rId4" Type="http://schemas.openxmlformats.org/officeDocument/2006/relationships/tags" Target="../tags/tag339.xml"/><Relationship Id="rId9" Type="http://schemas.openxmlformats.org/officeDocument/2006/relationships/tags" Target="../tags/tag344.xml"/><Relationship Id="rId14" Type="http://schemas.openxmlformats.org/officeDocument/2006/relationships/tags" Target="../tags/tag349.xml"/><Relationship Id="rId22" Type="http://schemas.openxmlformats.org/officeDocument/2006/relationships/tags" Target="../tags/tag357.xml"/><Relationship Id="rId27" Type="http://schemas.openxmlformats.org/officeDocument/2006/relationships/tags" Target="../tags/tag362.xml"/><Relationship Id="rId30" Type="http://schemas.openxmlformats.org/officeDocument/2006/relationships/tags" Target="../tags/tag365.xml"/><Relationship Id="rId35" Type="http://schemas.openxmlformats.org/officeDocument/2006/relationships/tags" Target="../tags/tag370.xml"/><Relationship Id="rId43" Type="http://schemas.openxmlformats.org/officeDocument/2006/relationships/tags" Target="../tags/tag378.xml"/><Relationship Id="rId48" Type="http://schemas.openxmlformats.org/officeDocument/2006/relationships/slideLayout" Target="../slideLayouts/slideLayout10.xml"/><Relationship Id="rId8" Type="http://schemas.openxmlformats.org/officeDocument/2006/relationships/tags" Target="../tags/tag343.xml"/></Relationships>
</file>

<file path=ppt/slides/_rels/slide13.xml.rels><?xml version="1.0" encoding="UTF-8" standalone="yes"?>
<Relationships xmlns="http://schemas.openxmlformats.org/package/2006/relationships"><Relationship Id="rId8" Type="http://schemas.openxmlformats.org/officeDocument/2006/relationships/tags" Target="../tags/tag390.xml"/><Relationship Id="rId13" Type="http://schemas.openxmlformats.org/officeDocument/2006/relationships/tags" Target="../tags/tag395.xml"/><Relationship Id="rId18" Type="http://schemas.openxmlformats.org/officeDocument/2006/relationships/tags" Target="../tags/tag400.xml"/><Relationship Id="rId26" Type="http://schemas.openxmlformats.org/officeDocument/2006/relationships/tags" Target="../tags/tag408.xml"/><Relationship Id="rId39" Type="http://schemas.openxmlformats.org/officeDocument/2006/relationships/tags" Target="../tags/tag421.xml"/><Relationship Id="rId3" Type="http://schemas.openxmlformats.org/officeDocument/2006/relationships/tags" Target="../tags/tag385.xml"/><Relationship Id="rId21" Type="http://schemas.openxmlformats.org/officeDocument/2006/relationships/tags" Target="../tags/tag403.xml"/><Relationship Id="rId34" Type="http://schemas.openxmlformats.org/officeDocument/2006/relationships/tags" Target="../tags/tag416.xml"/><Relationship Id="rId42" Type="http://schemas.openxmlformats.org/officeDocument/2006/relationships/tags" Target="../tags/tag424.xml"/><Relationship Id="rId47" Type="http://schemas.openxmlformats.org/officeDocument/2006/relationships/slideLayout" Target="../slideLayouts/slideLayout10.xml"/><Relationship Id="rId7" Type="http://schemas.openxmlformats.org/officeDocument/2006/relationships/tags" Target="../tags/tag389.xml"/><Relationship Id="rId12" Type="http://schemas.openxmlformats.org/officeDocument/2006/relationships/tags" Target="../tags/tag394.xml"/><Relationship Id="rId17" Type="http://schemas.openxmlformats.org/officeDocument/2006/relationships/tags" Target="../tags/tag399.xml"/><Relationship Id="rId25" Type="http://schemas.openxmlformats.org/officeDocument/2006/relationships/tags" Target="../tags/tag407.xml"/><Relationship Id="rId33" Type="http://schemas.openxmlformats.org/officeDocument/2006/relationships/tags" Target="../tags/tag415.xml"/><Relationship Id="rId38" Type="http://schemas.openxmlformats.org/officeDocument/2006/relationships/tags" Target="../tags/tag420.xml"/><Relationship Id="rId46" Type="http://schemas.openxmlformats.org/officeDocument/2006/relationships/tags" Target="../tags/tag428.xml"/><Relationship Id="rId2" Type="http://schemas.openxmlformats.org/officeDocument/2006/relationships/tags" Target="../tags/tag384.xml"/><Relationship Id="rId16" Type="http://schemas.openxmlformats.org/officeDocument/2006/relationships/tags" Target="../tags/tag398.xml"/><Relationship Id="rId20" Type="http://schemas.openxmlformats.org/officeDocument/2006/relationships/tags" Target="../tags/tag402.xml"/><Relationship Id="rId29" Type="http://schemas.openxmlformats.org/officeDocument/2006/relationships/tags" Target="../tags/tag411.xml"/><Relationship Id="rId41" Type="http://schemas.openxmlformats.org/officeDocument/2006/relationships/tags" Target="../tags/tag423.xml"/><Relationship Id="rId1" Type="http://schemas.openxmlformats.org/officeDocument/2006/relationships/tags" Target="../tags/tag383.xml"/><Relationship Id="rId6" Type="http://schemas.openxmlformats.org/officeDocument/2006/relationships/tags" Target="../tags/tag388.xml"/><Relationship Id="rId11" Type="http://schemas.openxmlformats.org/officeDocument/2006/relationships/tags" Target="../tags/tag393.xml"/><Relationship Id="rId24" Type="http://schemas.openxmlformats.org/officeDocument/2006/relationships/tags" Target="../tags/tag406.xml"/><Relationship Id="rId32" Type="http://schemas.openxmlformats.org/officeDocument/2006/relationships/tags" Target="../tags/tag414.xml"/><Relationship Id="rId37" Type="http://schemas.openxmlformats.org/officeDocument/2006/relationships/tags" Target="../tags/tag419.xml"/><Relationship Id="rId40" Type="http://schemas.openxmlformats.org/officeDocument/2006/relationships/tags" Target="../tags/tag422.xml"/><Relationship Id="rId45" Type="http://schemas.openxmlformats.org/officeDocument/2006/relationships/tags" Target="../tags/tag427.xml"/><Relationship Id="rId5" Type="http://schemas.openxmlformats.org/officeDocument/2006/relationships/tags" Target="../tags/tag387.xml"/><Relationship Id="rId15" Type="http://schemas.openxmlformats.org/officeDocument/2006/relationships/tags" Target="../tags/tag397.xml"/><Relationship Id="rId23" Type="http://schemas.openxmlformats.org/officeDocument/2006/relationships/tags" Target="../tags/tag405.xml"/><Relationship Id="rId28" Type="http://schemas.openxmlformats.org/officeDocument/2006/relationships/tags" Target="../tags/tag410.xml"/><Relationship Id="rId36" Type="http://schemas.openxmlformats.org/officeDocument/2006/relationships/tags" Target="../tags/tag418.xml"/><Relationship Id="rId10" Type="http://schemas.openxmlformats.org/officeDocument/2006/relationships/tags" Target="../tags/tag392.xml"/><Relationship Id="rId19" Type="http://schemas.openxmlformats.org/officeDocument/2006/relationships/tags" Target="../tags/tag401.xml"/><Relationship Id="rId31" Type="http://schemas.openxmlformats.org/officeDocument/2006/relationships/tags" Target="../tags/tag413.xml"/><Relationship Id="rId44" Type="http://schemas.openxmlformats.org/officeDocument/2006/relationships/tags" Target="../tags/tag426.xml"/><Relationship Id="rId4" Type="http://schemas.openxmlformats.org/officeDocument/2006/relationships/tags" Target="../tags/tag386.xml"/><Relationship Id="rId9" Type="http://schemas.openxmlformats.org/officeDocument/2006/relationships/tags" Target="../tags/tag391.xml"/><Relationship Id="rId14" Type="http://schemas.openxmlformats.org/officeDocument/2006/relationships/tags" Target="../tags/tag396.xml"/><Relationship Id="rId22" Type="http://schemas.openxmlformats.org/officeDocument/2006/relationships/tags" Target="../tags/tag404.xml"/><Relationship Id="rId27" Type="http://schemas.openxmlformats.org/officeDocument/2006/relationships/tags" Target="../tags/tag409.xml"/><Relationship Id="rId30" Type="http://schemas.openxmlformats.org/officeDocument/2006/relationships/tags" Target="../tags/tag412.xml"/><Relationship Id="rId35" Type="http://schemas.openxmlformats.org/officeDocument/2006/relationships/tags" Target="../tags/tag417.xml"/><Relationship Id="rId43" Type="http://schemas.openxmlformats.org/officeDocument/2006/relationships/tags" Target="../tags/tag425.xml"/><Relationship Id="rId48"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8" Type="http://schemas.openxmlformats.org/officeDocument/2006/relationships/tags" Target="../tags/tag436.xml"/><Relationship Id="rId13" Type="http://schemas.openxmlformats.org/officeDocument/2006/relationships/tags" Target="../tags/tag441.xml"/><Relationship Id="rId18" Type="http://schemas.openxmlformats.org/officeDocument/2006/relationships/tags" Target="../tags/tag446.xml"/><Relationship Id="rId26" Type="http://schemas.openxmlformats.org/officeDocument/2006/relationships/tags" Target="../tags/tag454.xml"/><Relationship Id="rId39" Type="http://schemas.openxmlformats.org/officeDocument/2006/relationships/tags" Target="../tags/tag467.xml"/><Relationship Id="rId3" Type="http://schemas.openxmlformats.org/officeDocument/2006/relationships/tags" Target="../tags/tag431.xml"/><Relationship Id="rId21" Type="http://schemas.openxmlformats.org/officeDocument/2006/relationships/tags" Target="../tags/tag449.xml"/><Relationship Id="rId34" Type="http://schemas.openxmlformats.org/officeDocument/2006/relationships/tags" Target="../tags/tag462.xml"/><Relationship Id="rId42" Type="http://schemas.openxmlformats.org/officeDocument/2006/relationships/tags" Target="../tags/tag470.xml"/><Relationship Id="rId47" Type="http://schemas.openxmlformats.org/officeDocument/2006/relationships/slideLayout" Target="../slideLayouts/slideLayout10.xml"/><Relationship Id="rId7" Type="http://schemas.openxmlformats.org/officeDocument/2006/relationships/tags" Target="../tags/tag435.xml"/><Relationship Id="rId12" Type="http://schemas.openxmlformats.org/officeDocument/2006/relationships/tags" Target="../tags/tag440.xml"/><Relationship Id="rId17" Type="http://schemas.openxmlformats.org/officeDocument/2006/relationships/tags" Target="../tags/tag445.xml"/><Relationship Id="rId25" Type="http://schemas.openxmlformats.org/officeDocument/2006/relationships/tags" Target="../tags/tag453.xml"/><Relationship Id="rId33" Type="http://schemas.openxmlformats.org/officeDocument/2006/relationships/tags" Target="../tags/tag461.xml"/><Relationship Id="rId38" Type="http://schemas.openxmlformats.org/officeDocument/2006/relationships/tags" Target="../tags/tag466.xml"/><Relationship Id="rId46" Type="http://schemas.openxmlformats.org/officeDocument/2006/relationships/tags" Target="../tags/tag474.xml"/><Relationship Id="rId2" Type="http://schemas.openxmlformats.org/officeDocument/2006/relationships/tags" Target="../tags/tag430.xml"/><Relationship Id="rId16" Type="http://schemas.openxmlformats.org/officeDocument/2006/relationships/tags" Target="../tags/tag444.xml"/><Relationship Id="rId20" Type="http://schemas.openxmlformats.org/officeDocument/2006/relationships/tags" Target="../tags/tag448.xml"/><Relationship Id="rId29" Type="http://schemas.openxmlformats.org/officeDocument/2006/relationships/tags" Target="../tags/tag457.xml"/><Relationship Id="rId41" Type="http://schemas.openxmlformats.org/officeDocument/2006/relationships/tags" Target="../tags/tag469.xml"/><Relationship Id="rId1" Type="http://schemas.openxmlformats.org/officeDocument/2006/relationships/tags" Target="../tags/tag429.xml"/><Relationship Id="rId6" Type="http://schemas.openxmlformats.org/officeDocument/2006/relationships/tags" Target="../tags/tag434.xml"/><Relationship Id="rId11" Type="http://schemas.openxmlformats.org/officeDocument/2006/relationships/tags" Target="../tags/tag439.xml"/><Relationship Id="rId24" Type="http://schemas.openxmlformats.org/officeDocument/2006/relationships/tags" Target="../tags/tag452.xml"/><Relationship Id="rId32" Type="http://schemas.openxmlformats.org/officeDocument/2006/relationships/tags" Target="../tags/tag460.xml"/><Relationship Id="rId37" Type="http://schemas.openxmlformats.org/officeDocument/2006/relationships/tags" Target="../tags/tag465.xml"/><Relationship Id="rId40" Type="http://schemas.openxmlformats.org/officeDocument/2006/relationships/tags" Target="../tags/tag468.xml"/><Relationship Id="rId45" Type="http://schemas.openxmlformats.org/officeDocument/2006/relationships/tags" Target="../tags/tag473.xml"/><Relationship Id="rId5" Type="http://schemas.openxmlformats.org/officeDocument/2006/relationships/tags" Target="../tags/tag433.xml"/><Relationship Id="rId15" Type="http://schemas.openxmlformats.org/officeDocument/2006/relationships/tags" Target="../tags/tag443.xml"/><Relationship Id="rId23" Type="http://schemas.openxmlformats.org/officeDocument/2006/relationships/tags" Target="../tags/tag451.xml"/><Relationship Id="rId28" Type="http://schemas.openxmlformats.org/officeDocument/2006/relationships/tags" Target="../tags/tag456.xml"/><Relationship Id="rId36" Type="http://schemas.openxmlformats.org/officeDocument/2006/relationships/tags" Target="../tags/tag464.xml"/><Relationship Id="rId10" Type="http://schemas.openxmlformats.org/officeDocument/2006/relationships/tags" Target="../tags/tag438.xml"/><Relationship Id="rId19" Type="http://schemas.openxmlformats.org/officeDocument/2006/relationships/tags" Target="../tags/tag447.xml"/><Relationship Id="rId31" Type="http://schemas.openxmlformats.org/officeDocument/2006/relationships/tags" Target="../tags/tag459.xml"/><Relationship Id="rId44" Type="http://schemas.openxmlformats.org/officeDocument/2006/relationships/tags" Target="../tags/tag472.xml"/><Relationship Id="rId4" Type="http://schemas.openxmlformats.org/officeDocument/2006/relationships/tags" Target="../tags/tag432.xml"/><Relationship Id="rId9" Type="http://schemas.openxmlformats.org/officeDocument/2006/relationships/tags" Target="../tags/tag437.xml"/><Relationship Id="rId14" Type="http://schemas.openxmlformats.org/officeDocument/2006/relationships/tags" Target="../tags/tag442.xml"/><Relationship Id="rId22" Type="http://schemas.openxmlformats.org/officeDocument/2006/relationships/tags" Target="../tags/tag450.xml"/><Relationship Id="rId27" Type="http://schemas.openxmlformats.org/officeDocument/2006/relationships/tags" Target="../tags/tag455.xml"/><Relationship Id="rId30" Type="http://schemas.openxmlformats.org/officeDocument/2006/relationships/tags" Target="../tags/tag458.xml"/><Relationship Id="rId35" Type="http://schemas.openxmlformats.org/officeDocument/2006/relationships/tags" Target="../tags/tag463.xml"/><Relationship Id="rId43" Type="http://schemas.openxmlformats.org/officeDocument/2006/relationships/tags" Target="../tags/tag471.xml"/><Relationship Id="rId48"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8" Type="http://schemas.openxmlformats.org/officeDocument/2006/relationships/tags" Target="../tags/tag482.xml"/><Relationship Id="rId13" Type="http://schemas.openxmlformats.org/officeDocument/2006/relationships/tags" Target="../tags/tag487.xml"/><Relationship Id="rId18" Type="http://schemas.openxmlformats.org/officeDocument/2006/relationships/tags" Target="../tags/tag492.xml"/><Relationship Id="rId26" Type="http://schemas.openxmlformats.org/officeDocument/2006/relationships/tags" Target="../tags/tag500.xml"/><Relationship Id="rId39" Type="http://schemas.openxmlformats.org/officeDocument/2006/relationships/tags" Target="../tags/tag513.xml"/><Relationship Id="rId3" Type="http://schemas.openxmlformats.org/officeDocument/2006/relationships/tags" Target="../tags/tag477.xml"/><Relationship Id="rId21" Type="http://schemas.openxmlformats.org/officeDocument/2006/relationships/tags" Target="../tags/tag495.xml"/><Relationship Id="rId34" Type="http://schemas.openxmlformats.org/officeDocument/2006/relationships/tags" Target="../tags/tag508.xml"/><Relationship Id="rId42" Type="http://schemas.openxmlformats.org/officeDocument/2006/relationships/tags" Target="../tags/tag516.xml"/><Relationship Id="rId47" Type="http://schemas.openxmlformats.org/officeDocument/2006/relationships/notesSlide" Target="../notesSlides/notesSlide12.xml"/><Relationship Id="rId7" Type="http://schemas.openxmlformats.org/officeDocument/2006/relationships/tags" Target="../tags/tag481.xml"/><Relationship Id="rId12" Type="http://schemas.openxmlformats.org/officeDocument/2006/relationships/tags" Target="../tags/tag486.xml"/><Relationship Id="rId17" Type="http://schemas.openxmlformats.org/officeDocument/2006/relationships/tags" Target="../tags/tag491.xml"/><Relationship Id="rId25" Type="http://schemas.openxmlformats.org/officeDocument/2006/relationships/tags" Target="../tags/tag499.xml"/><Relationship Id="rId33" Type="http://schemas.openxmlformats.org/officeDocument/2006/relationships/tags" Target="../tags/tag507.xml"/><Relationship Id="rId38" Type="http://schemas.openxmlformats.org/officeDocument/2006/relationships/tags" Target="../tags/tag512.xml"/><Relationship Id="rId46" Type="http://schemas.openxmlformats.org/officeDocument/2006/relationships/slideLayout" Target="../slideLayouts/slideLayout10.xml"/><Relationship Id="rId2" Type="http://schemas.openxmlformats.org/officeDocument/2006/relationships/tags" Target="../tags/tag476.xml"/><Relationship Id="rId16" Type="http://schemas.openxmlformats.org/officeDocument/2006/relationships/tags" Target="../tags/tag490.xml"/><Relationship Id="rId20" Type="http://schemas.openxmlformats.org/officeDocument/2006/relationships/tags" Target="../tags/tag494.xml"/><Relationship Id="rId29" Type="http://schemas.openxmlformats.org/officeDocument/2006/relationships/tags" Target="../tags/tag503.xml"/><Relationship Id="rId41" Type="http://schemas.openxmlformats.org/officeDocument/2006/relationships/tags" Target="../tags/tag515.xml"/><Relationship Id="rId1" Type="http://schemas.openxmlformats.org/officeDocument/2006/relationships/tags" Target="../tags/tag475.xml"/><Relationship Id="rId6" Type="http://schemas.openxmlformats.org/officeDocument/2006/relationships/tags" Target="../tags/tag480.xml"/><Relationship Id="rId11" Type="http://schemas.openxmlformats.org/officeDocument/2006/relationships/tags" Target="../tags/tag485.xml"/><Relationship Id="rId24" Type="http://schemas.openxmlformats.org/officeDocument/2006/relationships/tags" Target="../tags/tag498.xml"/><Relationship Id="rId32" Type="http://schemas.openxmlformats.org/officeDocument/2006/relationships/tags" Target="../tags/tag506.xml"/><Relationship Id="rId37" Type="http://schemas.openxmlformats.org/officeDocument/2006/relationships/tags" Target="../tags/tag511.xml"/><Relationship Id="rId40" Type="http://schemas.openxmlformats.org/officeDocument/2006/relationships/tags" Target="../tags/tag514.xml"/><Relationship Id="rId45" Type="http://schemas.openxmlformats.org/officeDocument/2006/relationships/tags" Target="../tags/tag519.xml"/><Relationship Id="rId5" Type="http://schemas.openxmlformats.org/officeDocument/2006/relationships/tags" Target="../tags/tag479.xml"/><Relationship Id="rId15" Type="http://schemas.openxmlformats.org/officeDocument/2006/relationships/tags" Target="../tags/tag489.xml"/><Relationship Id="rId23" Type="http://schemas.openxmlformats.org/officeDocument/2006/relationships/tags" Target="../tags/tag497.xml"/><Relationship Id="rId28" Type="http://schemas.openxmlformats.org/officeDocument/2006/relationships/tags" Target="../tags/tag502.xml"/><Relationship Id="rId36" Type="http://schemas.openxmlformats.org/officeDocument/2006/relationships/tags" Target="../tags/tag510.xml"/><Relationship Id="rId10" Type="http://schemas.openxmlformats.org/officeDocument/2006/relationships/tags" Target="../tags/tag484.xml"/><Relationship Id="rId19" Type="http://schemas.openxmlformats.org/officeDocument/2006/relationships/tags" Target="../tags/tag493.xml"/><Relationship Id="rId31" Type="http://schemas.openxmlformats.org/officeDocument/2006/relationships/tags" Target="../tags/tag505.xml"/><Relationship Id="rId44" Type="http://schemas.openxmlformats.org/officeDocument/2006/relationships/tags" Target="../tags/tag518.xml"/><Relationship Id="rId4" Type="http://schemas.openxmlformats.org/officeDocument/2006/relationships/tags" Target="../tags/tag478.xml"/><Relationship Id="rId9" Type="http://schemas.openxmlformats.org/officeDocument/2006/relationships/tags" Target="../tags/tag483.xml"/><Relationship Id="rId14" Type="http://schemas.openxmlformats.org/officeDocument/2006/relationships/tags" Target="../tags/tag488.xml"/><Relationship Id="rId22" Type="http://schemas.openxmlformats.org/officeDocument/2006/relationships/tags" Target="../tags/tag496.xml"/><Relationship Id="rId27" Type="http://schemas.openxmlformats.org/officeDocument/2006/relationships/tags" Target="../tags/tag501.xml"/><Relationship Id="rId30" Type="http://schemas.openxmlformats.org/officeDocument/2006/relationships/tags" Target="../tags/tag504.xml"/><Relationship Id="rId35" Type="http://schemas.openxmlformats.org/officeDocument/2006/relationships/tags" Target="../tags/tag509.xml"/><Relationship Id="rId43" Type="http://schemas.openxmlformats.org/officeDocument/2006/relationships/tags" Target="../tags/tag517.xml"/></Relationships>
</file>

<file path=ppt/slides/_rels/slide16.xml.rels><?xml version="1.0" encoding="UTF-8" standalone="yes"?>
<Relationships xmlns="http://schemas.openxmlformats.org/package/2006/relationships"><Relationship Id="rId8" Type="http://schemas.openxmlformats.org/officeDocument/2006/relationships/tags" Target="../tags/tag527.xml"/><Relationship Id="rId13" Type="http://schemas.openxmlformats.org/officeDocument/2006/relationships/tags" Target="../tags/tag532.xml"/><Relationship Id="rId18" Type="http://schemas.openxmlformats.org/officeDocument/2006/relationships/tags" Target="../tags/tag537.xml"/><Relationship Id="rId26" Type="http://schemas.openxmlformats.org/officeDocument/2006/relationships/tags" Target="../tags/tag545.xml"/><Relationship Id="rId39" Type="http://schemas.openxmlformats.org/officeDocument/2006/relationships/tags" Target="../tags/tag558.xml"/><Relationship Id="rId3" Type="http://schemas.openxmlformats.org/officeDocument/2006/relationships/tags" Target="../tags/tag522.xml"/><Relationship Id="rId21" Type="http://schemas.openxmlformats.org/officeDocument/2006/relationships/tags" Target="../tags/tag540.xml"/><Relationship Id="rId34" Type="http://schemas.openxmlformats.org/officeDocument/2006/relationships/tags" Target="../tags/tag553.xml"/><Relationship Id="rId42" Type="http://schemas.openxmlformats.org/officeDocument/2006/relationships/tags" Target="../tags/tag561.xml"/><Relationship Id="rId47" Type="http://schemas.openxmlformats.org/officeDocument/2006/relationships/notesSlide" Target="../notesSlides/notesSlide13.xml"/><Relationship Id="rId7" Type="http://schemas.openxmlformats.org/officeDocument/2006/relationships/tags" Target="../tags/tag526.xml"/><Relationship Id="rId12" Type="http://schemas.openxmlformats.org/officeDocument/2006/relationships/tags" Target="../tags/tag531.xml"/><Relationship Id="rId17" Type="http://schemas.openxmlformats.org/officeDocument/2006/relationships/tags" Target="../tags/tag536.xml"/><Relationship Id="rId25" Type="http://schemas.openxmlformats.org/officeDocument/2006/relationships/tags" Target="../tags/tag544.xml"/><Relationship Id="rId33" Type="http://schemas.openxmlformats.org/officeDocument/2006/relationships/tags" Target="../tags/tag552.xml"/><Relationship Id="rId38" Type="http://schemas.openxmlformats.org/officeDocument/2006/relationships/tags" Target="../tags/tag557.xml"/><Relationship Id="rId46" Type="http://schemas.openxmlformats.org/officeDocument/2006/relationships/slideLayout" Target="../slideLayouts/slideLayout10.xml"/><Relationship Id="rId2" Type="http://schemas.openxmlformats.org/officeDocument/2006/relationships/tags" Target="../tags/tag521.xml"/><Relationship Id="rId16" Type="http://schemas.openxmlformats.org/officeDocument/2006/relationships/tags" Target="../tags/tag535.xml"/><Relationship Id="rId20" Type="http://schemas.openxmlformats.org/officeDocument/2006/relationships/tags" Target="../tags/tag539.xml"/><Relationship Id="rId29" Type="http://schemas.openxmlformats.org/officeDocument/2006/relationships/tags" Target="../tags/tag548.xml"/><Relationship Id="rId41" Type="http://schemas.openxmlformats.org/officeDocument/2006/relationships/tags" Target="../tags/tag560.xml"/><Relationship Id="rId1" Type="http://schemas.openxmlformats.org/officeDocument/2006/relationships/tags" Target="../tags/tag520.xml"/><Relationship Id="rId6" Type="http://schemas.openxmlformats.org/officeDocument/2006/relationships/tags" Target="../tags/tag525.xml"/><Relationship Id="rId11" Type="http://schemas.openxmlformats.org/officeDocument/2006/relationships/tags" Target="../tags/tag530.xml"/><Relationship Id="rId24" Type="http://schemas.openxmlformats.org/officeDocument/2006/relationships/tags" Target="../tags/tag543.xml"/><Relationship Id="rId32" Type="http://schemas.openxmlformats.org/officeDocument/2006/relationships/tags" Target="../tags/tag551.xml"/><Relationship Id="rId37" Type="http://schemas.openxmlformats.org/officeDocument/2006/relationships/tags" Target="../tags/tag556.xml"/><Relationship Id="rId40" Type="http://schemas.openxmlformats.org/officeDocument/2006/relationships/tags" Target="../tags/tag559.xml"/><Relationship Id="rId45" Type="http://schemas.openxmlformats.org/officeDocument/2006/relationships/tags" Target="../tags/tag564.xml"/><Relationship Id="rId5" Type="http://schemas.openxmlformats.org/officeDocument/2006/relationships/tags" Target="../tags/tag524.xml"/><Relationship Id="rId15" Type="http://schemas.openxmlformats.org/officeDocument/2006/relationships/tags" Target="../tags/tag534.xml"/><Relationship Id="rId23" Type="http://schemas.openxmlformats.org/officeDocument/2006/relationships/tags" Target="../tags/tag542.xml"/><Relationship Id="rId28" Type="http://schemas.openxmlformats.org/officeDocument/2006/relationships/tags" Target="../tags/tag547.xml"/><Relationship Id="rId36" Type="http://schemas.openxmlformats.org/officeDocument/2006/relationships/tags" Target="../tags/tag555.xml"/><Relationship Id="rId10" Type="http://schemas.openxmlformats.org/officeDocument/2006/relationships/tags" Target="../tags/tag529.xml"/><Relationship Id="rId19" Type="http://schemas.openxmlformats.org/officeDocument/2006/relationships/tags" Target="../tags/tag538.xml"/><Relationship Id="rId31" Type="http://schemas.openxmlformats.org/officeDocument/2006/relationships/tags" Target="../tags/tag550.xml"/><Relationship Id="rId44" Type="http://schemas.openxmlformats.org/officeDocument/2006/relationships/tags" Target="../tags/tag563.xml"/><Relationship Id="rId4" Type="http://schemas.openxmlformats.org/officeDocument/2006/relationships/tags" Target="../tags/tag523.xml"/><Relationship Id="rId9" Type="http://schemas.openxmlformats.org/officeDocument/2006/relationships/tags" Target="../tags/tag528.xml"/><Relationship Id="rId14" Type="http://schemas.openxmlformats.org/officeDocument/2006/relationships/tags" Target="../tags/tag533.xml"/><Relationship Id="rId22" Type="http://schemas.openxmlformats.org/officeDocument/2006/relationships/tags" Target="../tags/tag541.xml"/><Relationship Id="rId27" Type="http://schemas.openxmlformats.org/officeDocument/2006/relationships/tags" Target="../tags/tag546.xml"/><Relationship Id="rId30" Type="http://schemas.openxmlformats.org/officeDocument/2006/relationships/tags" Target="../tags/tag549.xml"/><Relationship Id="rId35" Type="http://schemas.openxmlformats.org/officeDocument/2006/relationships/tags" Target="../tags/tag554.xml"/><Relationship Id="rId43" Type="http://schemas.openxmlformats.org/officeDocument/2006/relationships/tags" Target="../tags/tag562.xml"/></Relationships>
</file>

<file path=ppt/slides/_rels/slide17.xml.rels><?xml version="1.0" encoding="UTF-8" standalone="yes"?>
<Relationships xmlns="http://schemas.openxmlformats.org/package/2006/relationships"><Relationship Id="rId8" Type="http://schemas.openxmlformats.org/officeDocument/2006/relationships/tags" Target="../tags/tag572.xml"/><Relationship Id="rId13" Type="http://schemas.openxmlformats.org/officeDocument/2006/relationships/tags" Target="../tags/tag577.xml"/><Relationship Id="rId18" Type="http://schemas.openxmlformats.org/officeDocument/2006/relationships/tags" Target="../tags/tag582.xml"/><Relationship Id="rId26" Type="http://schemas.openxmlformats.org/officeDocument/2006/relationships/tags" Target="../tags/tag590.xml"/><Relationship Id="rId39" Type="http://schemas.openxmlformats.org/officeDocument/2006/relationships/tags" Target="../tags/tag603.xml"/><Relationship Id="rId3" Type="http://schemas.openxmlformats.org/officeDocument/2006/relationships/tags" Target="../tags/tag567.xml"/><Relationship Id="rId21" Type="http://schemas.openxmlformats.org/officeDocument/2006/relationships/tags" Target="../tags/tag585.xml"/><Relationship Id="rId34" Type="http://schemas.openxmlformats.org/officeDocument/2006/relationships/tags" Target="../tags/tag598.xml"/><Relationship Id="rId42" Type="http://schemas.openxmlformats.org/officeDocument/2006/relationships/tags" Target="../tags/tag606.xml"/><Relationship Id="rId47" Type="http://schemas.openxmlformats.org/officeDocument/2006/relationships/notesSlide" Target="../notesSlides/notesSlide14.xml"/><Relationship Id="rId7" Type="http://schemas.openxmlformats.org/officeDocument/2006/relationships/tags" Target="../tags/tag571.xml"/><Relationship Id="rId12" Type="http://schemas.openxmlformats.org/officeDocument/2006/relationships/tags" Target="../tags/tag576.xml"/><Relationship Id="rId17" Type="http://schemas.openxmlformats.org/officeDocument/2006/relationships/tags" Target="../tags/tag581.xml"/><Relationship Id="rId25" Type="http://schemas.openxmlformats.org/officeDocument/2006/relationships/tags" Target="../tags/tag589.xml"/><Relationship Id="rId33" Type="http://schemas.openxmlformats.org/officeDocument/2006/relationships/tags" Target="../tags/tag597.xml"/><Relationship Id="rId38" Type="http://schemas.openxmlformats.org/officeDocument/2006/relationships/tags" Target="../tags/tag602.xml"/><Relationship Id="rId46" Type="http://schemas.openxmlformats.org/officeDocument/2006/relationships/slideLayout" Target="../slideLayouts/slideLayout10.xml"/><Relationship Id="rId2" Type="http://schemas.openxmlformats.org/officeDocument/2006/relationships/tags" Target="../tags/tag566.xml"/><Relationship Id="rId16" Type="http://schemas.openxmlformats.org/officeDocument/2006/relationships/tags" Target="../tags/tag580.xml"/><Relationship Id="rId20" Type="http://schemas.openxmlformats.org/officeDocument/2006/relationships/tags" Target="../tags/tag584.xml"/><Relationship Id="rId29" Type="http://schemas.openxmlformats.org/officeDocument/2006/relationships/tags" Target="../tags/tag593.xml"/><Relationship Id="rId41" Type="http://schemas.openxmlformats.org/officeDocument/2006/relationships/tags" Target="../tags/tag605.xml"/><Relationship Id="rId1" Type="http://schemas.openxmlformats.org/officeDocument/2006/relationships/tags" Target="../tags/tag565.xml"/><Relationship Id="rId6" Type="http://schemas.openxmlformats.org/officeDocument/2006/relationships/tags" Target="../tags/tag570.xml"/><Relationship Id="rId11" Type="http://schemas.openxmlformats.org/officeDocument/2006/relationships/tags" Target="../tags/tag575.xml"/><Relationship Id="rId24" Type="http://schemas.openxmlformats.org/officeDocument/2006/relationships/tags" Target="../tags/tag588.xml"/><Relationship Id="rId32" Type="http://schemas.openxmlformats.org/officeDocument/2006/relationships/tags" Target="../tags/tag596.xml"/><Relationship Id="rId37" Type="http://schemas.openxmlformats.org/officeDocument/2006/relationships/tags" Target="../tags/tag601.xml"/><Relationship Id="rId40" Type="http://schemas.openxmlformats.org/officeDocument/2006/relationships/tags" Target="../tags/tag604.xml"/><Relationship Id="rId45" Type="http://schemas.openxmlformats.org/officeDocument/2006/relationships/tags" Target="../tags/tag609.xml"/><Relationship Id="rId5" Type="http://schemas.openxmlformats.org/officeDocument/2006/relationships/tags" Target="../tags/tag569.xml"/><Relationship Id="rId15" Type="http://schemas.openxmlformats.org/officeDocument/2006/relationships/tags" Target="../tags/tag579.xml"/><Relationship Id="rId23" Type="http://schemas.openxmlformats.org/officeDocument/2006/relationships/tags" Target="../tags/tag587.xml"/><Relationship Id="rId28" Type="http://schemas.openxmlformats.org/officeDocument/2006/relationships/tags" Target="../tags/tag592.xml"/><Relationship Id="rId36" Type="http://schemas.openxmlformats.org/officeDocument/2006/relationships/tags" Target="../tags/tag600.xml"/><Relationship Id="rId10" Type="http://schemas.openxmlformats.org/officeDocument/2006/relationships/tags" Target="../tags/tag574.xml"/><Relationship Id="rId19" Type="http://schemas.openxmlformats.org/officeDocument/2006/relationships/tags" Target="../tags/tag583.xml"/><Relationship Id="rId31" Type="http://schemas.openxmlformats.org/officeDocument/2006/relationships/tags" Target="../tags/tag595.xml"/><Relationship Id="rId44" Type="http://schemas.openxmlformats.org/officeDocument/2006/relationships/tags" Target="../tags/tag608.xml"/><Relationship Id="rId4" Type="http://schemas.openxmlformats.org/officeDocument/2006/relationships/tags" Target="../tags/tag568.xml"/><Relationship Id="rId9" Type="http://schemas.openxmlformats.org/officeDocument/2006/relationships/tags" Target="../tags/tag573.xml"/><Relationship Id="rId14" Type="http://schemas.openxmlformats.org/officeDocument/2006/relationships/tags" Target="../tags/tag578.xml"/><Relationship Id="rId22" Type="http://schemas.openxmlformats.org/officeDocument/2006/relationships/tags" Target="../tags/tag586.xml"/><Relationship Id="rId27" Type="http://schemas.openxmlformats.org/officeDocument/2006/relationships/tags" Target="../tags/tag591.xml"/><Relationship Id="rId30" Type="http://schemas.openxmlformats.org/officeDocument/2006/relationships/tags" Target="../tags/tag594.xml"/><Relationship Id="rId35" Type="http://schemas.openxmlformats.org/officeDocument/2006/relationships/tags" Target="../tags/tag599.xml"/><Relationship Id="rId43" Type="http://schemas.openxmlformats.org/officeDocument/2006/relationships/tags" Target="../tags/tag607.xml"/></Relationships>
</file>

<file path=ppt/slides/_rels/slide18.xml.rels><?xml version="1.0" encoding="UTF-8" standalone="yes"?>
<Relationships xmlns="http://schemas.openxmlformats.org/package/2006/relationships"><Relationship Id="rId8" Type="http://schemas.openxmlformats.org/officeDocument/2006/relationships/tags" Target="../tags/tag617.xml"/><Relationship Id="rId13" Type="http://schemas.openxmlformats.org/officeDocument/2006/relationships/tags" Target="../tags/tag622.xml"/><Relationship Id="rId18" Type="http://schemas.openxmlformats.org/officeDocument/2006/relationships/tags" Target="../tags/tag627.xml"/><Relationship Id="rId26" Type="http://schemas.openxmlformats.org/officeDocument/2006/relationships/tags" Target="../tags/tag635.xml"/><Relationship Id="rId39" Type="http://schemas.openxmlformats.org/officeDocument/2006/relationships/tags" Target="../tags/tag648.xml"/><Relationship Id="rId3" Type="http://schemas.openxmlformats.org/officeDocument/2006/relationships/tags" Target="../tags/tag612.xml"/><Relationship Id="rId21" Type="http://schemas.openxmlformats.org/officeDocument/2006/relationships/tags" Target="../tags/tag630.xml"/><Relationship Id="rId34" Type="http://schemas.openxmlformats.org/officeDocument/2006/relationships/tags" Target="../tags/tag643.xml"/><Relationship Id="rId42" Type="http://schemas.openxmlformats.org/officeDocument/2006/relationships/tags" Target="../tags/tag651.xml"/><Relationship Id="rId47" Type="http://schemas.openxmlformats.org/officeDocument/2006/relationships/slideLayout" Target="../slideLayouts/slideLayout10.xml"/><Relationship Id="rId7" Type="http://schemas.openxmlformats.org/officeDocument/2006/relationships/tags" Target="../tags/tag616.xml"/><Relationship Id="rId12" Type="http://schemas.openxmlformats.org/officeDocument/2006/relationships/tags" Target="../tags/tag621.xml"/><Relationship Id="rId17" Type="http://schemas.openxmlformats.org/officeDocument/2006/relationships/tags" Target="../tags/tag626.xml"/><Relationship Id="rId25" Type="http://schemas.openxmlformats.org/officeDocument/2006/relationships/tags" Target="../tags/tag634.xml"/><Relationship Id="rId33" Type="http://schemas.openxmlformats.org/officeDocument/2006/relationships/tags" Target="../tags/tag642.xml"/><Relationship Id="rId38" Type="http://schemas.openxmlformats.org/officeDocument/2006/relationships/tags" Target="../tags/tag647.xml"/><Relationship Id="rId46" Type="http://schemas.openxmlformats.org/officeDocument/2006/relationships/tags" Target="../tags/tag655.xml"/><Relationship Id="rId2" Type="http://schemas.openxmlformats.org/officeDocument/2006/relationships/tags" Target="../tags/tag611.xml"/><Relationship Id="rId16" Type="http://schemas.openxmlformats.org/officeDocument/2006/relationships/tags" Target="../tags/tag625.xml"/><Relationship Id="rId20" Type="http://schemas.openxmlformats.org/officeDocument/2006/relationships/tags" Target="../tags/tag629.xml"/><Relationship Id="rId29" Type="http://schemas.openxmlformats.org/officeDocument/2006/relationships/tags" Target="../tags/tag638.xml"/><Relationship Id="rId41" Type="http://schemas.openxmlformats.org/officeDocument/2006/relationships/tags" Target="../tags/tag650.xml"/><Relationship Id="rId1" Type="http://schemas.openxmlformats.org/officeDocument/2006/relationships/tags" Target="../tags/tag610.xml"/><Relationship Id="rId6" Type="http://schemas.openxmlformats.org/officeDocument/2006/relationships/tags" Target="../tags/tag615.xml"/><Relationship Id="rId11" Type="http://schemas.openxmlformats.org/officeDocument/2006/relationships/tags" Target="../tags/tag620.xml"/><Relationship Id="rId24" Type="http://schemas.openxmlformats.org/officeDocument/2006/relationships/tags" Target="../tags/tag633.xml"/><Relationship Id="rId32" Type="http://schemas.openxmlformats.org/officeDocument/2006/relationships/tags" Target="../tags/tag641.xml"/><Relationship Id="rId37" Type="http://schemas.openxmlformats.org/officeDocument/2006/relationships/tags" Target="../tags/tag646.xml"/><Relationship Id="rId40" Type="http://schemas.openxmlformats.org/officeDocument/2006/relationships/tags" Target="../tags/tag649.xml"/><Relationship Id="rId45" Type="http://schemas.openxmlformats.org/officeDocument/2006/relationships/tags" Target="../tags/tag654.xml"/><Relationship Id="rId5" Type="http://schemas.openxmlformats.org/officeDocument/2006/relationships/tags" Target="../tags/tag614.xml"/><Relationship Id="rId15" Type="http://schemas.openxmlformats.org/officeDocument/2006/relationships/tags" Target="../tags/tag624.xml"/><Relationship Id="rId23" Type="http://schemas.openxmlformats.org/officeDocument/2006/relationships/tags" Target="../tags/tag632.xml"/><Relationship Id="rId28" Type="http://schemas.openxmlformats.org/officeDocument/2006/relationships/tags" Target="../tags/tag637.xml"/><Relationship Id="rId36" Type="http://schemas.openxmlformats.org/officeDocument/2006/relationships/tags" Target="../tags/tag645.xml"/><Relationship Id="rId10" Type="http://schemas.openxmlformats.org/officeDocument/2006/relationships/tags" Target="../tags/tag619.xml"/><Relationship Id="rId19" Type="http://schemas.openxmlformats.org/officeDocument/2006/relationships/tags" Target="../tags/tag628.xml"/><Relationship Id="rId31" Type="http://schemas.openxmlformats.org/officeDocument/2006/relationships/tags" Target="../tags/tag640.xml"/><Relationship Id="rId44" Type="http://schemas.openxmlformats.org/officeDocument/2006/relationships/tags" Target="../tags/tag653.xml"/><Relationship Id="rId4" Type="http://schemas.openxmlformats.org/officeDocument/2006/relationships/tags" Target="../tags/tag613.xml"/><Relationship Id="rId9" Type="http://schemas.openxmlformats.org/officeDocument/2006/relationships/tags" Target="../tags/tag618.xml"/><Relationship Id="rId14" Type="http://schemas.openxmlformats.org/officeDocument/2006/relationships/tags" Target="../tags/tag623.xml"/><Relationship Id="rId22" Type="http://schemas.openxmlformats.org/officeDocument/2006/relationships/tags" Target="../tags/tag631.xml"/><Relationship Id="rId27" Type="http://schemas.openxmlformats.org/officeDocument/2006/relationships/tags" Target="../tags/tag636.xml"/><Relationship Id="rId30" Type="http://schemas.openxmlformats.org/officeDocument/2006/relationships/tags" Target="../tags/tag639.xml"/><Relationship Id="rId35" Type="http://schemas.openxmlformats.org/officeDocument/2006/relationships/tags" Target="../tags/tag644.xml"/><Relationship Id="rId43" Type="http://schemas.openxmlformats.org/officeDocument/2006/relationships/tags" Target="../tags/tag652.xml"/><Relationship Id="rId48"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8" Type="http://schemas.openxmlformats.org/officeDocument/2006/relationships/tags" Target="../tags/tag663.xml"/><Relationship Id="rId13" Type="http://schemas.openxmlformats.org/officeDocument/2006/relationships/tags" Target="../tags/tag668.xml"/><Relationship Id="rId18" Type="http://schemas.openxmlformats.org/officeDocument/2006/relationships/tags" Target="../tags/tag673.xml"/><Relationship Id="rId26" Type="http://schemas.openxmlformats.org/officeDocument/2006/relationships/tags" Target="../tags/tag681.xml"/><Relationship Id="rId39" Type="http://schemas.openxmlformats.org/officeDocument/2006/relationships/tags" Target="../tags/tag694.xml"/><Relationship Id="rId3" Type="http://schemas.openxmlformats.org/officeDocument/2006/relationships/tags" Target="../tags/tag658.xml"/><Relationship Id="rId21" Type="http://schemas.openxmlformats.org/officeDocument/2006/relationships/tags" Target="../tags/tag676.xml"/><Relationship Id="rId34" Type="http://schemas.openxmlformats.org/officeDocument/2006/relationships/tags" Target="../tags/tag689.xml"/><Relationship Id="rId42" Type="http://schemas.openxmlformats.org/officeDocument/2006/relationships/tags" Target="../tags/tag697.xml"/><Relationship Id="rId47" Type="http://schemas.openxmlformats.org/officeDocument/2006/relationships/notesSlide" Target="../notesSlides/notesSlide16.xml"/><Relationship Id="rId7" Type="http://schemas.openxmlformats.org/officeDocument/2006/relationships/tags" Target="../tags/tag662.xml"/><Relationship Id="rId12" Type="http://schemas.openxmlformats.org/officeDocument/2006/relationships/tags" Target="../tags/tag667.xml"/><Relationship Id="rId17" Type="http://schemas.openxmlformats.org/officeDocument/2006/relationships/tags" Target="../tags/tag672.xml"/><Relationship Id="rId25" Type="http://schemas.openxmlformats.org/officeDocument/2006/relationships/tags" Target="../tags/tag680.xml"/><Relationship Id="rId33" Type="http://schemas.openxmlformats.org/officeDocument/2006/relationships/tags" Target="../tags/tag688.xml"/><Relationship Id="rId38" Type="http://schemas.openxmlformats.org/officeDocument/2006/relationships/tags" Target="../tags/tag693.xml"/><Relationship Id="rId46" Type="http://schemas.openxmlformats.org/officeDocument/2006/relationships/slideLayout" Target="../slideLayouts/slideLayout10.xml"/><Relationship Id="rId2" Type="http://schemas.openxmlformats.org/officeDocument/2006/relationships/tags" Target="../tags/tag657.xml"/><Relationship Id="rId16" Type="http://schemas.openxmlformats.org/officeDocument/2006/relationships/tags" Target="../tags/tag671.xml"/><Relationship Id="rId20" Type="http://schemas.openxmlformats.org/officeDocument/2006/relationships/tags" Target="../tags/tag675.xml"/><Relationship Id="rId29" Type="http://schemas.openxmlformats.org/officeDocument/2006/relationships/tags" Target="../tags/tag684.xml"/><Relationship Id="rId41" Type="http://schemas.openxmlformats.org/officeDocument/2006/relationships/tags" Target="../tags/tag696.xml"/><Relationship Id="rId1" Type="http://schemas.openxmlformats.org/officeDocument/2006/relationships/tags" Target="../tags/tag656.xml"/><Relationship Id="rId6" Type="http://schemas.openxmlformats.org/officeDocument/2006/relationships/tags" Target="../tags/tag661.xml"/><Relationship Id="rId11" Type="http://schemas.openxmlformats.org/officeDocument/2006/relationships/tags" Target="../tags/tag666.xml"/><Relationship Id="rId24" Type="http://schemas.openxmlformats.org/officeDocument/2006/relationships/tags" Target="../tags/tag679.xml"/><Relationship Id="rId32" Type="http://schemas.openxmlformats.org/officeDocument/2006/relationships/tags" Target="../tags/tag687.xml"/><Relationship Id="rId37" Type="http://schemas.openxmlformats.org/officeDocument/2006/relationships/tags" Target="../tags/tag692.xml"/><Relationship Id="rId40" Type="http://schemas.openxmlformats.org/officeDocument/2006/relationships/tags" Target="../tags/tag695.xml"/><Relationship Id="rId45" Type="http://schemas.openxmlformats.org/officeDocument/2006/relationships/tags" Target="../tags/tag700.xml"/><Relationship Id="rId5" Type="http://schemas.openxmlformats.org/officeDocument/2006/relationships/tags" Target="../tags/tag660.xml"/><Relationship Id="rId15" Type="http://schemas.openxmlformats.org/officeDocument/2006/relationships/tags" Target="../tags/tag670.xml"/><Relationship Id="rId23" Type="http://schemas.openxmlformats.org/officeDocument/2006/relationships/tags" Target="../tags/tag678.xml"/><Relationship Id="rId28" Type="http://schemas.openxmlformats.org/officeDocument/2006/relationships/tags" Target="../tags/tag683.xml"/><Relationship Id="rId36" Type="http://schemas.openxmlformats.org/officeDocument/2006/relationships/tags" Target="../tags/tag691.xml"/><Relationship Id="rId10" Type="http://schemas.openxmlformats.org/officeDocument/2006/relationships/tags" Target="../tags/tag665.xml"/><Relationship Id="rId19" Type="http://schemas.openxmlformats.org/officeDocument/2006/relationships/tags" Target="../tags/tag674.xml"/><Relationship Id="rId31" Type="http://schemas.openxmlformats.org/officeDocument/2006/relationships/tags" Target="../tags/tag686.xml"/><Relationship Id="rId44" Type="http://schemas.openxmlformats.org/officeDocument/2006/relationships/tags" Target="../tags/tag699.xml"/><Relationship Id="rId4" Type="http://schemas.openxmlformats.org/officeDocument/2006/relationships/tags" Target="../tags/tag659.xml"/><Relationship Id="rId9" Type="http://schemas.openxmlformats.org/officeDocument/2006/relationships/tags" Target="../tags/tag664.xml"/><Relationship Id="rId14" Type="http://schemas.openxmlformats.org/officeDocument/2006/relationships/tags" Target="../tags/tag669.xml"/><Relationship Id="rId22" Type="http://schemas.openxmlformats.org/officeDocument/2006/relationships/tags" Target="../tags/tag677.xml"/><Relationship Id="rId27" Type="http://schemas.openxmlformats.org/officeDocument/2006/relationships/tags" Target="../tags/tag682.xml"/><Relationship Id="rId30" Type="http://schemas.openxmlformats.org/officeDocument/2006/relationships/tags" Target="../tags/tag685.xml"/><Relationship Id="rId35" Type="http://schemas.openxmlformats.org/officeDocument/2006/relationships/tags" Target="../tags/tag690.xml"/><Relationship Id="rId43" Type="http://schemas.openxmlformats.org/officeDocument/2006/relationships/tags" Target="../tags/tag698.xml"/></Relationships>
</file>

<file path=ppt/slides/_rels/slide20.xml.rels><?xml version="1.0" encoding="UTF-8" standalone="yes"?>
<Relationships xmlns="http://schemas.openxmlformats.org/package/2006/relationships"><Relationship Id="rId8" Type="http://schemas.openxmlformats.org/officeDocument/2006/relationships/tags" Target="../tags/tag708.xml"/><Relationship Id="rId13" Type="http://schemas.openxmlformats.org/officeDocument/2006/relationships/tags" Target="../tags/tag713.xml"/><Relationship Id="rId18" Type="http://schemas.openxmlformats.org/officeDocument/2006/relationships/tags" Target="../tags/tag718.xml"/><Relationship Id="rId26" Type="http://schemas.openxmlformats.org/officeDocument/2006/relationships/tags" Target="../tags/tag726.xml"/><Relationship Id="rId39" Type="http://schemas.openxmlformats.org/officeDocument/2006/relationships/tags" Target="../tags/tag739.xml"/><Relationship Id="rId3" Type="http://schemas.openxmlformats.org/officeDocument/2006/relationships/tags" Target="../tags/tag703.xml"/><Relationship Id="rId21" Type="http://schemas.openxmlformats.org/officeDocument/2006/relationships/tags" Target="../tags/tag721.xml"/><Relationship Id="rId34" Type="http://schemas.openxmlformats.org/officeDocument/2006/relationships/tags" Target="../tags/tag734.xml"/><Relationship Id="rId42" Type="http://schemas.openxmlformats.org/officeDocument/2006/relationships/tags" Target="../tags/tag742.xml"/><Relationship Id="rId47" Type="http://schemas.openxmlformats.org/officeDocument/2006/relationships/notesSlide" Target="../notesSlides/notesSlide17.xml"/><Relationship Id="rId7" Type="http://schemas.openxmlformats.org/officeDocument/2006/relationships/tags" Target="../tags/tag707.xml"/><Relationship Id="rId12" Type="http://schemas.openxmlformats.org/officeDocument/2006/relationships/tags" Target="../tags/tag712.xml"/><Relationship Id="rId17" Type="http://schemas.openxmlformats.org/officeDocument/2006/relationships/tags" Target="../tags/tag717.xml"/><Relationship Id="rId25" Type="http://schemas.openxmlformats.org/officeDocument/2006/relationships/tags" Target="../tags/tag725.xml"/><Relationship Id="rId33" Type="http://schemas.openxmlformats.org/officeDocument/2006/relationships/tags" Target="../tags/tag733.xml"/><Relationship Id="rId38" Type="http://schemas.openxmlformats.org/officeDocument/2006/relationships/tags" Target="../tags/tag738.xml"/><Relationship Id="rId46" Type="http://schemas.openxmlformats.org/officeDocument/2006/relationships/slideLayout" Target="../slideLayouts/slideLayout10.xml"/><Relationship Id="rId2" Type="http://schemas.openxmlformats.org/officeDocument/2006/relationships/tags" Target="../tags/tag702.xml"/><Relationship Id="rId16" Type="http://schemas.openxmlformats.org/officeDocument/2006/relationships/tags" Target="../tags/tag716.xml"/><Relationship Id="rId20" Type="http://schemas.openxmlformats.org/officeDocument/2006/relationships/tags" Target="../tags/tag720.xml"/><Relationship Id="rId29" Type="http://schemas.openxmlformats.org/officeDocument/2006/relationships/tags" Target="../tags/tag729.xml"/><Relationship Id="rId41" Type="http://schemas.openxmlformats.org/officeDocument/2006/relationships/tags" Target="../tags/tag741.xml"/><Relationship Id="rId1" Type="http://schemas.openxmlformats.org/officeDocument/2006/relationships/tags" Target="../tags/tag701.xml"/><Relationship Id="rId6" Type="http://schemas.openxmlformats.org/officeDocument/2006/relationships/tags" Target="../tags/tag706.xml"/><Relationship Id="rId11" Type="http://schemas.openxmlformats.org/officeDocument/2006/relationships/tags" Target="../tags/tag711.xml"/><Relationship Id="rId24" Type="http://schemas.openxmlformats.org/officeDocument/2006/relationships/tags" Target="../tags/tag724.xml"/><Relationship Id="rId32" Type="http://schemas.openxmlformats.org/officeDocument/2006/relationships/tags" Target="../tags/tag732.xml"/><Relationship Id="rId37" Type="http://schemas.openxmlformats.org/officeDocument/2006/relationships/tags" Target="../tags/tag737.xml"/><Relationship Id="rId40" Type="http://schemas.openxmlformats.org/officeDocument/2006/relationships/tags" Target="../tags/tag740.xml"/><Relationship Id="rId45" Type="http://schemas.openxmlformats.org/officeDocument/2006/relationships/tags" Target="../tags/tag745.xml"/><Relationship Id="rId5" Type="http://schemas.openxmlformats.org/officeDocument/2006/relationships/tags" Target="../tags/tag705.xml"/><Relationship Id="rId15" Type="http://schemas.openxmlformats.org/officeDocument/2006/relationships/tags" Target="../tags/tag715.xml"/><Relationship Id="rId23" Type="http://schemas.openxmlformats.org/officeDocument/2006/relationships/tags" Target="../tags/tag723.xml"/><Relationship Id="rId28" Type="http://schemas.openxmlformats.org/officeDocument/2006/relationships/tags" Target="../tags/tag728.xml"/><Relationship Id="rId36" Type="http://schemas.openxmlformats.org/officeDocument/2006/relationships/tags" Target="../tags/tag736.xml"/><Relationship Id="rId10" Type="http://schemas.openxmlformats.org/officeDocument/2006/relationships/tags" Target="../tags/tag710.xml"/><Relationship Id="rId19" Type="http://schemas.openxmlformats.org/officeDocument/2006/relationships/tags" Target="../tags/tag719.xml"/><Relationship Id="rId31" Type="http://schemas.openxmlformats.org/officeDocument/2006/relationships/tags" Target="../tags/tag731.xml"/><Relationship Id="rId44" Type="http://schemas.openxmlformats.org/officeDocument/2006/relationships/tags" Target="../tags/tag744.xml"/><Relationship Id="rId4" Type="http://schemas.openxmlformats.org/officeDocument/2006/relationships/tags" Target="../tags/tag704.xml"/><Relationship Id="rId9" Type="http://schemas.openxmlformats.org/officeDocument/2006/relationships/tags" Target="../tags/tag709.xml"/><Relationship Id="rId14" Type="http://schemas.openxmlformats.org/officeDocument/2006/relationships/tags" Target="../tags/tag714.xml"/><Relationship Id="rId22" Type="http://schemas.openxmlformats.org/officeDocument/2006/relationships/tags" Target="../tags/tag722.xml"/><Relationship Id="rId27" Type="http://schemas.openxmlformats.org/officeDocument/2006/relationships/tags" Target="../tags/tag727.xml"/><Relationship Id="rId30" Type="http://schemas.openxmlformats.org/officeDocument/2006/relationships/tags" Target="../tags/tag730.xml"/><Relationship Id="rId35" Type="http://schemas.openxmlformats.org/officeDocument/2006/relationships/tags" Target="../tags/tag735.xml"/><Relationship Id="rId43" Type="http://schemas.openxmlformats.org/officeDocument/2006/relationships/tags" Target="../tags/tag743.xml"/></Relationships>
</file>

<file path=ppt/slides/_rels/slide21.xml.rels><?xml version="1.0" encoding="UTF-8" standalone="yes"?>
<Relationships xmlns="http://schemas.openxmlformats.org/package/2006/relationships"><Relationship Id="rId8" Type="http://schemas.openxmlformats.org/officeDocument/2006/relationships/tags" Target="../tags/tag753.xml"/><Relationship Id="rId13" Type="http://schemas.openxmlformats.org/officeDocument/2006/relationships/tags" Target="../tags/tag758.xml"/><Relationship Id="rId18" Type="http://schemas.openxmlformats.org/officeDocument/2006/relationships/tags" Target="../tags/tag763.xml"/><Relationship Id="rId26" Type="http://schemas.openxmlformats.org/officeDocument/2006/relationships/tags" Target="../tags/tag771.xml"/><Relationship Id="rId39" Type="http://schemas.openxmlformats.org/officeDocument/2006/relationships/tags" Target="../tags/tag784.xml"/><Relationship Id="rId3" Type="http://schemas.openxmlformats.org/officeDocument/2006/relationships/tags" Target="../tags/tag748.xml"/><Relationship Id="rId21" Type="http://schemas.openxmlformats.org/officeDocument/2006/relationships/tags" Target="../tags/tag766.xml"/><Relationship Id="rId34" Type="http://schemas.openxmlformats.org/officeDocument/2006/relationships/tags" Target="../tags/tag779.xml"/><Relationship Id="rId42" Type="http://schemas.openxmlformats.org/officeDocument/2006/relationships/tags" Target="../tags/tag787.xml"/><Relationship Id="rId7" Type="http://schemas.openxmlformats.org/officeDocument/2006/relationships/tags" Target="../tags/tag752.xml"/><Relationship Id="rId12" Type="http://schemas.openxmlformats.org/officeDocument/2006/relationships/tags" Target="../tags/tag757.xml"/><Relationship Id="rId17" Type="http://schemas.openxmlformats.org/officeDocument/2006/relationships/tags" Target="../tags/tag762.xml"/><Relationship Id="rId25" Type="http://schemas.openxmlformats.org/officeDocument/2006/relationships/tags" Target="../tags/tag770.xml"/><Relationship Id="rId33" Type="http://schemas.openxmlformats.org/officeDocument/2006/relationships/tags" Target="../tags/tag778.xml"/><Relationship Id="rId38" Type="http://schemas.openxmlformats.org/officeDocument/2006/relationships/tags" Target="../tags/tag783.xml"/><Relationship Id="rId46" Type="http://schemas.openxmlformats.org/officeDocument/2006/relationships/notesSlide" Target="../notesSlides/notesSlide18.xml"/><Relationship Id="rId2" Type="http://schemas.openxmlformats.org/officeDocument/2006/relationships/tags" Target="../tags/tag747.xml"/><Relationship Id="rId16" Type="http://schemas.openxmlformats.org/officeDocument/2006/relationships/tags" Target="../tags/tag761.xml"/><Relationship Id="rId20" Type="http://schemas.openxmlformats.org/officeDocument/2006/relationships/tags" Target="../tags/tag765.xml"/><Relationship Id="rId29" Type="http://schemas.openxmlformats.org/officeDocument/2006/relationships/tags" Target="../tags/tag774.xml"/><Relationship Id="rId41" Type="http://schemas.openxmlformats.org/officeDocument/2006/relationships/tags" Target="../tags/tag786.xml"/><Relationship Id="rId1" Type="http://schemas.openxmlformats.org/officeDocument/2006/relationships/tags" Target="../tags/tag746.xml"/><Relationship Id="rId6" Type="http://schemas.openxmlformats.org/officeDocument/2006/relationships/tags" Target="../tags/tag751.xml"/><Relationship Id="rId11" Type="http://schemas.openxmlformats.org/officeDocument/2006/relationships/tags" Target="../tags/tag756.xml"/><Relationship Id="rId24" Type="http://schemas.openxmlformats.org/officeDocument/2006/relationships/tags" Target="../tags/tag769.xml"/><Relationship Id="rId32" Type="http://schemas.openxmlformats.org/officeDocument/2006/relationships/tags" Target="../tags/tag777.xml"/><Relationship Id="rId37" Type="http://schemas.openxmlformats.org/officeDocument/2006/relationships/tags" Target="../tags/tag782.xml"/><Relationship Id="rId40" Type="http://schemas.openxmlformats.org/officeDocument/2006/relationships/tags" Target="../tags/tag785.xml"/><Relationship Id="rId45" Type="http://schemas.openxmlformats.org/officeDocument/2006/relationships/slideLayout" Target="../slideLayouts/slideLayout10.xml"/><Relationship Id="rId5" Type="http://schemas.openxmlformats.org/officeDocument/2006/relationships/tags" Target="../tags/tag750.xml"/><Relationship Id="rId15" Type="http://schemas.openxmlformats.org/officeDocument/2006/relationships/tags" Target="../tags/tag760.xml"/><Relationship Id="rId23" Type="http://schemas.openxmlformats.org/officeDocument/2006/relationships/tags" Target="../tags/tag768.xml"/><Relationship Id="rId28" Type="http://schemas.openxmlformats.org/officeDocument/2006/relationships/tags" Target="../tags/tag773.xml"/><Relationship Id="rId36" Type="http://schemas.openxmlformats.org/officeDocument/2006/relationships/tags" Target="../tags/tag781.xml"/><Relationship Id="rId10" Type="http://schemas.openxmlformats.org/officeDocument/2006/relationships/tags" Target="../tags/tag755.xml"/><Relationship Id="rId19" Type="http://schemas.openxmlformats.org/officeDocument/2006/relationships/tags" Target="../tags/tag764.xml"/><Relationship Id="rId31" Type="http://schemas.openxmlformats.org/officeDocument/2006/relationships/tags" Target="../tags/tag776.xml"/><Relationship Id="rId44" Type="http://schemas.openxmlformats.org/officeDocument/2006/relationships/tags" Target="../tags/tag789.xml"/><Relationship Id="rId4" Type="http://schemas.openxmlformats.org/officeDocument/2006/relationships/tags" Target="../tags/tag749.xml"/><Relationship Id="rId9" Type="http://schemas.openxmlformats.org/officeDocument/2006/relationships/tags" Target="../tags/tag754.xml"/><Relationship Id="rId14" Type="http://schemas.openxmlformats.org/officeDocument/2006/relationships/tags" Target="../tags/tag759.xml"/><Relationship Id="rId22" Type="http://schemas.openxmlformats.org/officeDocument/2006/relationships/tags" Target="../tags/tag767.xml"/><Relationship Id="rId27" Type="http://schemas.openxmlformats.org/officeDocument/2006/relationships/tags" Target="../tags/tag772.xml"/><Relationship Id="rId30" Type="http://schemas.openxmlformats.org/officeDocument/2006/relationships/tags" Target="../tags/tag775.xml"/><Relationship Id="rId35" Type="http://schemas.openxmlformats.org/officeDocument/2006/relationships/tags" Target="../tags/tag780.xml"/><Relationship Id="rId43" Type="http://schemas.openxmlformats.org/officeDocument/2006/relationships/tags" Target="../tags/tag788.xml"/></Relationships>
</file>

<file path=ppt/slides/_rels/slide22.xml.rels><?xml version="1.0" encoding="UTF-8" standalone="yes"?>
<Relationships xmlns="http://schemas.openxmlformats.org/package/2006/relationships"><Relationship Id="rId8" Type="http://schemas.openxmlformats.org/officeDocument/2006/relationships/tags" Target="../tags/tag797.xml"/><Relationship Id="rId13" Type="http://schemas.openxmlformats.org/officeDocument/2006/relationships/tags" Target="../tags/tag802.xml"/><Relationship Id="rId18" Type="http://schemas.openxmlformats.org/officeDocument/2006/relationships/tags" Target="../tags/tag807.xml"/><Relationship Id="rId26" Type="http://schemas.openxmlformats.org/officeDocument/2006/relationships/tags" Target="../tags/tag815.xml"/><Relationship Id="rId39" Type="http://schemas.openxmlformats.org/officeDocument/2006/relationships/tags" Target="../tags/tag828.xml"/><Relationship Id="rId3" Type="http://schemas.openxmlformats.org/officeDocument/2006/relationships/tags" Target="../tags/tag792.xml"/><Relationship Id="rId21" Type="http://schemas.openxmlformats.org/officeDocument/2006/relationships/tags" Target="../tags/tag810.xml"/><Relationship Id="rId34" Type="http://schemas.openxmlformats.org/officeDocument/2006/relationships/tags" Target="../tags/tag823.xml"/><Relationship Id="rId42" Type="http://schemas.openxmlformats.org/officeDocument/2006/relationships/tags" Target="../tags/tag831.xml"/><Relationship Id="rId7" Type="http://schemas.openxmlformats.org/officeDocument/2006/relationships/tags" Target="../tags/tag796.xml"/><Relationship Id="rId12" Type="http://schemas.openxmlformats.org/officeDocument/2006/relationships/tags" Target="../tags/tag801.xml"/><Relationship Id="rId17" Type="http://schemas.openxmlformats.org/officeDocument/2006/relationships/tags" Target="../tags/tag806.xml"/><Relationship Id="rId25" Type="http://schemas.openxmlformats.org/officeDocument/2006/relationships/tags" Target="../tags/tag814.xml"/><Relationship Id="rId33" Type="http://schemas.openxmlformats.org/officeDocument/2006/relationships/tags" Target="../tags/tag822.xml"/><Relationship Id="rId38" Type="http://schemas.openxmlformats.org/officeDocument/2006/relationships/tags" Target="../tags/tag827.xml"/><Relationship Id="rId46" Type="http://schemas.openxmlformats.org/officeDocument/2006/relationships/notesSlide" Target="../notesSlides/notesSlide19.xml"/><Relationship Id="rId2" Type="http://schemas.openxmlformats.org/officeDocument/2006/relationships/tags" Target="../tags/tag791.xml"/><Relationship Id="rId16" Type="http://schemas.openxmlformats.org/officeDocument/2006/relationships/tags" Target="../tags/tag805.xml"/><Relationship Id="rId20" Type="http://schemas.openxmlformats.org/officeDocument/2006/relationships/tags" Target="../tags/tag809.xml"/><Relationship Id="rId29" Type="http://schemas.openxmlformats.org/officeDocument/2006/relationships/tags" Target="../tags/tag818.xml"/><Relationship Id="rId41" Type="http://schemas.openxmlformats.org/officeDocument/2006/relationships/tags" Target="../tags/tag830.xml"/><Relationship Id="rId1" Type="http://schemas.openxmlformats.org/officeDocument/2006/relationships/tags" Target="../tags/tag790.xml"/><Relationship Id="rId6" Type="http://schemas.openxmlformats.org/officeDocument/2006/relationships/tags" Target="../tags/tag795.xml"/><Relationship Id="rId11" Type="http://schemas.openxmlformats.org/officeDocument/2006/relationships/tags" Target="../tags/tag800.xml"/><Relationship Id="rId24" Type="http://schemas.openxmlformats.org/officeDocument/2006/relationships/tags" Target="../tags/tag813.xml"/><Relationship Id="rId32" Type="http://schemas.openxmlformats.org/officeDocument/2006/relationships/tags" Target="../tags/tag821.xml"/><Relationship Id="rId37" Type="http://schemas.openxmlformats.org/officeDocument/2006/relationships/tags" Target="../tags/tag826.xml"/><Relationship Id="rId40" Type="http://schemas.openxmlformats.org/officeDocument/2006/relationships/tags" Target="../tags/tag829.xml"/><Relationship Id="rId45" Type="http://schemas.openxmlformats.org/officeDocument/2006/relationships/slideLayout" Target="../slideLayouts/slideLayout10.xml"/><Relationship Id="rId5" Type="http://schemas.openxmlformats.org/officeDocument/2006/relationships/tags" Target="../tags/tag794.xml"/><Relationship Id="rId15" Type="http://schemas.openxmlformats.org/officeDocument/2006/relationships/tags" Target="../tags/tag804.xml"/><Relationship Id="rId23" Type="http://schemas.openxmlformats.org/officeDocument/2006/relationships/tags" Target="../tags/tag812.xml"/><Relationship Id="rId28" Type="http://schemas.openxmlformats.org/officeDocument/2006/relationships/tags" Target="../tags/tag817.xml"/><Relationship Id="rId36" Type="http://schemas.openxmlformats.org/officeDocument/2006/relationships/tags" Target="../tags/tag825.xml"/><Relationship Id="rId10" Type="http://schemas.openxmlformats.org/officeDocument/2006/relationships/tags" Target="../tags/tag799.xml"/><Relationship Id="rId19" Type="http://schemas.openxmlformats.org/officeDocument/2006/relationships/tags" Target="../tags/tag808.xml"/><Relationship Id="rId31" Type="http://schemas.openxmlformats.org/officeDocument/2006/relationships/tags" Target="../tags/tag820.xml"/><Relationship Id="rId44" Type="http://schemas.openxmlformats.org/officeDocument/2006/relationships/tags" Target="../tags/tag833.xml"/><Relationship Id="rId4" Type="http://schemas.openxmlformats.org/officeDocument/2006/relationships/tags" Target="../tags/tag793.xml"/><Relationship Id="rId9" Type="http://schemas.openxmlformats.org/officeDocument/2006/relationships/tags" Target="../tags/tag798.xml"/><Relationship Id="rId14" Type="http://schemas.openxmlformats.org/officeDocument/2006/relationships/tags" Target="../tags/tag803.xml"/><Relationship Id="rId22" Type="http://schemas.openxmlformats.org/officeDocument/2006/relationships/tags" Target="../tags/tag811.xml"/><Relationship Id="rId27" Type="http://schemas.openxmlformats.org/officeDocument/2006/relationships/tags" Target="../tags/tag816.xml"/><Relationship Id="rId30" Type="http://schemas.openxmlformats.org/officeDocument/2006/relationships/tags" Target="../tags/tag819.xml"/><Relationship Id="rId35" Type="http://schemas.openxmlformats.org/officeDocument/2006/relationships/tags" Target="../tags/tag824.xml"/><Relationship Id="rId43" Type="http://schemas.openxmlformats.org/officeDocument/2006/relationships/tags" Target="../tags/tag832.xml"/></Relationships>
</file>

<file path=ppt/slides/_rels/slide23.xml.rels><?xml version="1.0" encoding="UTF-8" standalone="yes"?>
<Relationships xmlns="http://schemas.openxmlformats.org/package/2006/relationships"><Relationship Id="rId8" Type="http://schemas.openxmlformats.org/officeDocument/2006/relationships/tags" Target="../tags/tag841.xml"/><Relationship Id="rId13" Type="http://schemas.openxmlformats.org/officeDocument/2006/relationships/tags" Target="../tags/tag846.xml"/><Relationship Id="rId18" Type="http://schemas.openxmlformats.org/officeDocument/2006/relationships/tags" Target="../tags/tag851.xml"/><Relationship Id="rId26" Type="http://schemas.openxmlformats.org/officeDocument/2006/relationships/tags" Target="../tags/tag859.xml"/><Relationship Id="rId39" Type="http://schemas.openxmlformats.org/officeDocument/2006/relationships/tags" Target="../tags/tag872.xml"/><Relationship Id="rId3" Type="http://schemas.openxmlformats.org/officeDocument/2006/relationships/tags" Target="../tags/tag836.xml"/><Relationship Id="rId21" Type="http://schemas.openxmlformats.org/officeDocument/2006/relationships/tags" Target="../tags/tag854.xml"/><Relationship Id="rId34" Type="http://schemas.openxmlformats.org/officeDocument/2006/relationships/tags" Target="../tags/tag867.xml"/><Relationship Id="rId42" Type="http://schemas.openxmlformats.org/officeDocument/2006/relationships/tags" Target="../tags/tag875.xml"/><Relationship Id="rId47" Type="http://schemas.openxmlformats.org/officeDocument/2006/relationships/notesSlide" Target="../notesSlides/notesSlide20.xml"/><Relationship Id="rId7" Type="http://schemas.openxmlformats.org/officeDocument/2006/relationships/tags" Target="../tags/tag840.xml"/><Relationship Id="rId12" Type="http://schemas.openxmlformats.org/officeDocument/2006/relationships/tags" Target="../tags/tag845.xml"/><Relationship Id="rId17" Type="http://schemas.openxmlformats.org/officeDocument/2006/relationships/tags" Target="../tags/tag850.xml"/><Relationship Id="rId25" Type="http://schemas.openxmlformats.org/officeDocument/2006/relationships/tags" Target="../tags/tag858.xml"/><Relationship Id="rId33" Type="http://schemas.openxmlformats.org/officeDocument/2006/relationships/tags" Target="../tags/tag866.xml"/><Relationship Id="rId38" Type="http://schemas.openxmlformats.org/officeDocument/2006/relationships/tags" Target="../tags/tag871.xml"/><Relationship Id="rId46" Type="http://schemas.openxmlformats.org/officeDocument/2006/relationships/slideLayout" Target="../slideLayouts/slideLayout10.xml"/><Relationship Id="rId2" Type="http://schemas.openxmlformats.org/officeDocument/2006/relationships/tags" Target="../tags/tag835.xml"/><Relationship Id="rId16" Type="http://schemas.openxmlformats.org/officeDocument/2006/relationships/tags" Target="../tags/tag849.xml"/><Relationship Id="rId20" Type="http://schemas.openxmlformats.org/officeDocument/2006/relationships/tags" Target="../tags/tag853.xml"/><Relationship Id="rId29" Type="http://schemas.openxmlformats.org/officeDocument/2006/relationships/tags" Target="../tags/tag862.xml"/><Relationship Id="rId41" Type="http://schemas.openxmlformats.org/officeDocument/2006/relationships/tags" Target="../tags/tag874.xml"/><Relationship Id="rId1" Type="http://schemas.openxmlformats.org/officeDocument/2006/relationships/tags" Target="../tags/tag834.xml"/><Relationship Id="rId6" Type="http://schemas.openxmlformats.org/officeDocument/2006/relationships/tags" Target="../tags/tag839.xml"/><Relationship Id="rId11" Type="http://schemas.openxmlformats.org/officeDocument/2006/relationships/tags" Target="../tags/tag844.xml"/><Relationship Id="rId24" Type="http://schemas.openxmlformats.org/officeDocument/2006/relationships/tags" Target="../tags/tag857.xml"/><Relationship Id="rId32" Type="http://schemas.openxmlformats.org/officeDocument/2006/relationships/tags" Target="../tags/tag865.xml"/><Relationship Id="rId37" Type="http://schemas.openxmlformats.org/officeDocument/2006/relationships/tags" Target="../tags/tag870.xml"/><Relationship Id="rId40" Type="http://schemas.openxmlformats.org/officeDocument/2006/relationships/tags" Target="../tags/tag873.xml"/><Relationship Id="rId45" Type="http://schemas.openxmlformats.org/officeDocument/2006/relationships/tags" Target="../tags/tag878.xml"/><Relationship Id="rId5" Type="http://schemas.openxmlformats.org/officeDocument/2006/relationships/tags" Target="../tags/tag838.xml"/><Relationship Id="rId15" Type="http://schemas.openxmlformats.org/officeDocument/2006/relationships/tags" Target="../tags/tag848.xml"/><Relationship Id="rId23" Type="http://schemas.openxmlformats.org/officeDocument/2006/relationships/tags" Target="../tags/tag856.xml"/><Relationship Id="rId28" Type="http://schemas.openxmlformats.org/officeDocument/2006/relationships/tags" Target="../tags/tag861.xml"/><Relationship Id="rId36" Type="http://schemas.openxmlformats.org/officeDocument/2006/relationships/tags" Target="../tags/tag869.xml"/><Relationship Id="rId10" Type="http://schemas.openxmlformats.org/officeDocument/2006/relationships/tags" Target="../tags/tag843.xml"/><Relationship Id="rId19" Type="http://schemas.openxmlformats.org/officeDocument/2006/relationships/tags" Target="../tags/tag852.xml"/><Relationship Id="rId31" Type="http://schemas.openxmlformats.org/officeDocument/2006/relationships/tags" Target="../tags/tag864.xml"/><Relationship Id="rId44" Type="http://schemas.openxmlformats.org/officeDocument/2006/relationships/tags" Target="../tags/tag877.xml"/><Relationship Id="rId4" Type="http://schemas.openxmlformats.org/officeDocument/2006/relationships/tags" Target="../tags/tag837.xml"/><Relationship Id="rId9" Type="http://schemas.openxmlformats.org/officeDocument/2006/relationships/tags" Target="../tags/tag842.xml"/><Relationship Id="rId14" Type="http://schemas.openxmlformats.org/officeDocument/2006/relationships/tags" Target="../tags/tag847.xml"/><Relationship Id="rId22" Type="http://schemas.openxmlformats.org/officeDocument/2006/relationships/tags" Target="../tags/tag855.xml"/><Relationship Id="rId27" Type="http://schemas.openxmlformats.org/officeDocument/2006/relationships/tags" Target="../tags/tag860.xml"/><Relationship Id="rId30" Type="http://schemas.openxmlformats.org/officeDocument/2006/relationships/tags" Target="../tags/tag863.xml"/><Relationship Id="rId35" Type="http://schemas.openxmlformats.org/officeDocument/2006/relationships/tags" Target="../tags/tag868.xml"/><Relationship Id="rId43" Type="http://schemas.openxmlformats.org/officeDocument/2006/relationships/tags" Target="../tags/tag876.xml"/></Relationships>
</file>

<file path=ppt/slides/_rels/slide24.xml.rels><?xml version="1.0" encoding="UTF-8" standalone="yes"?>
<Relationships xmlns="http://schemas.openxmlformats.org/package/2006/relationships"><Relationship Id="rId8" Type="http://schemas.openxmlformats.org/officeDocument/2006/relationships/tags" Target="../tags/tag886.xml"/><Relationship Id="rId13" Type="http://schemas.openxmlformats.org/officeDocument/2006/relationships/tags" Target="../tags/tag891.xml"/><Relationship Id="rId18" Type="http://schemas.openxmlformats.org/officeDocument/2006/relationships/tags" Target="../tags/tag896.xml"/><Relationship Id="rId26" Type="http://schemas.openxmlformats.org/officeDocument/2006/relationships/tags" Target="../tags/tag904.xml"/><Relationship Id="rId39" Type="http://schemas.openxmlformats.org/officeDocument/2006/relationships/tags" Target="../tags/tag917.xml"/><Relationship Id="rId3" Type="http://schemas.openxmlformats.org/officeDocument/2006/relationships/tags" Target="../tags/tag881.xml"/><Relationship Id="rId21" Type="http://schemas.openxmlformats.org/officeDocument/2006/relationships/tags" Target="../tags/tag899.xml"/><Relationship Id="rId34" Type="http://schemas.openxmlformats.org/officeDocument/2006/relationships/tags" Target="../tags/tag912.xml"/><Relationship Id="rId42" Type="http://schemas.openxmlformats.org/officeDocument/2006/relationships/tags" Target="../tags/tag920.xml"/><Relationship Id="rId7" Type="http://schemas.openxmlformats.org/officeDocument/2006/relationships/tags" Target="../tags/tag885.xml"/><Relationship Id="rId12" Type="http://schemas.openxmlformats.org/officeDocument/2006/relationships/tags" Target="../tags/tag890.xml"/><Relationship Id="rId17" Type="http://schemas.openxmlformats.org/officeDocument/2006/relationships/tags" Target="../tags/tag895.xml"/><Relationship Id="rId25" Type="http://schemas.openxmlformats.org/officeDocument/2006/relationships/tags" Target="../tags/tag903.xml"/><Relationship Id="rId33" Type="http://schemas.openxmlformats.org/officeDocument/2006/relationships/tags" Target="../tags/tag911.xml"/><Relationship Id="rId38" Type="http://schemas.openxmlformats.org/officeDocument/2006/relationships/tags" Target="../tags/tag916.xml"/><Relationship Id="rId46" Type="http://schemas.openxmlformats.org/officeDocument/2006/relationships/notesSlide" Target="../notesSlides/notesSlide21.xml"/><Relationship Id="rId2" Type="http://schemas.openxmlformats.org/officeDocument/2006/relationships/tags" Target="../tags/tag880.xml"/><Relationship Id="rId16" Type="http://schemas.openxmlformats.org/officeDocument/2006/relationships/tags" Target="../tags/tag894.xml"/><Relationship Id="rId20" Type="http://schemas.openxmlformats.org/officeDocument/2006/relationships/tags" Target="../tags/tag898.xml"/><Relationship Id="rId29" Type="http://schemas.openxmlformats.org/officeDocument/2006/relationships/tags" Target="../tags/tag907.xml"/><Relationship Id="rId41" Type="http://schemas.openxmlformats.org/officeDocument/2006/relationships/tags" Target="../tags/tag919.xml"/><Relationship Id="rId1" Type="http://schemas.openxmlformats.org/officeDocument/2006/relationships/tags" Target="../tags/tag879.xml"/><Relationship Id="rId6" Type="http://schemas.openxmlformats.org/officeDocument/2006/relationships/tags" Target="../tags/tag884.xml"/><Relationship Id="rId11" Type="http://schemas.openxmlformats.org/officeDocument/2006/relationships/tags" Target="../tags/tag889.xml"/><Relationship Id="rId24" Type="http://schemas.openxmlformats.org/officeDocument/2006/relationships/tags" Target="../tags/tag902.xml"/><Relationship Id="rId32" Type="http://schemas.openxmlformats.org/officeDocument/2006/relationships/tags" Target="../tags/tag910.xml"/><Relationship Id="rId37" Type="http://schemas.openxmlformats.org/officeDocument/2006/relationships/tags" Target="../tags/tag915.xml"/><Relationship Id="rId40" Type="http://schemas.openxmlformats.org/officeDocument/2006/relationships/tags" Target="../tags/tag918.xml"/><Relationship Id="rId45" Type="http://schemas.openxmlformats.org/officeDocument/2006/relationships/slideLayout" Target="../slideLayouts/slideLayout10.xml"/><Relationship Id="rId5" Type="http://schemas.openxmlformats.org/officeDocument/2006/relationships/tags" Target="../tags/tag883.xml"/><Relationship Id="rId15" Type="http://schemas.openxmlformats.org/officeDocument/2006/relationships/tags" Target="../tags/tag893.xml"/><Relationship Id="rId23" Type="http://schemas.openxmlformats.org/officeDocument/2006/relationships/tags" Target="../tags/tag901.xml"/><Relationship Id="rId28" Type="http://schemas.openxmlformats.org/officeDocument/2006/relationships/tags" Target="../tags/tag906.xml"/><Relationship Id="rId36" Type="http://schemas.openxmlformats.org/officeDocument/2006/relationships/tags" Target="../tags/tag914.xml"/><Relationship Id="rId10" Type="http://schemas.openxmlformats.org/officeDocument/2006/relationships/tags" Target="../tags/tag888.xml"/><Relationship Id="rId19" Type="http://schemas.openxmlformats.org/officeDocument/2006/relationships/tags" Target="../tags/tag897.xml"/><Relationship Id="rId31" Type="http://schemas.openxmlformats.org/officeDocument/2006/relationships/tags" Target="../tags/tag909.xml"/><Relationship Id="rId44" Type="http://schemas.openxmlformats.org/officeDocument/2006/relationships/tags" Target="../tags/tag922.xml"/><Relationship Id="rId4" Type="http://schemas.openxmlformats.org/officeDocument/2006/relationships/tags" Target="../tags/tag882.xml"/><Relationship Id="rId9" Type="http://schemas.openxmlformats.org/officeDocument/2006/relationships/tags" Target="../tags/tag887.xml"/><Relationship Id="rId14" Type="http://schemas.openxmlformats.org/officeDocument/2006/relationships/tags" Target="../tags/tag892.xml"/><Relationship Id="rId22" Type="http://schemas.openxmlformats.org/officeDocument/2006/relationships/tags" Target="../tags/tag900.xml"/><Relationship Id="rId27" Type="http://schemas.openxmlformats.org/officeDocument/2006/relationships/tags" Target="../tags/tag905.xml"/><Relationship Id="rId30" Type="http://schemas.openxmlformats.org/officeDocument/2006/relationships/tags" Target="../tags/tag908.xml"/><Relationship Id="rId35" Type="http://schemas.openxmlformats.org/officeDocument/2006/relationships/tags" Target="../tags/tag913.xml"/><Relationship Id="rId43" Type="http://schemas.openxmlformats.org/officeDocument/2006/relationships/tags" Target="../tags/tag921.xml"/></Relationships>
</file>

<file path=ppt/slides/_rels/slide25.xml.rels><?xml version="1.0" encoding="UTF-8" standalone="yes"?>
<Relationships xmlns="http://schemas.openxmlformats.org/package/2006/relationships"><Relationship Id="rId8" Type="http://schemas.openxmlformats.org/officeDocument/2006/relationships/tags" Target="../tags/tag930.xml"/><Relationship Id="rId13" Type="http://schemas.openxmlformats.org/officeDocument/2006/relationships/tags" Target="../tags/tag935.xml"/><Relationship Id="rId18" Type="http://schemas.openxmlformats.org/officeDocument/2006/relationships/tags" Target="../tags/tag940.xml"/><Relationship Id="rId26" Type="http://schemas.openxmlformats.org/officeDocument/2006/relationships/tags" Target="../tags/tag948.xml"/><Relationship Id="rId39" Type="http://schemas.openxmlformats.org/officeDocument/2006/relationships/tags" Target="../tags/tag961.xml"/><Relationship Id="rId3" Type="http://schemas.openxmlformats.org/officeDocument/2006/relationships/tags" Target="../tags/tag925.xml"/><Relationship Id="rId21" Type="http://schemas.openxmlformats.org/officeDocument/2006/relationships/tags" Target="../tags/tag943.xml"/><Relationship Id="rId34" Type="http://schemas.openxmlformats.org/officeDocument/2006/relationships/tags" Target="../tags/tag956.xml"/><Relationship Id="rId42" Type="http://schemas.openxmlformats.org/officeDocument/2006/relationships/tags" Target="../tags/tag964.xml"/><Relationship Id="rId7" Type="http://schemas.openxmlformats.org/officeDocument/2006/relationships/tags" Target="../tags/tag929.xml"/><Relationship Id="rId12" Type="http://schemas.openxmlformats.org/officeDocument/2006/relationships/tags" Target="../tags/tag934.xml"/><Relationship Id="rId17" Type="http://schemas.openxmlformats.org/officeDocument/2006/relationships/tags" Target="../tags/tag939.xml"/><Relationship Id="rId25" Type="http://schemas.openxmlformats.org/officeDocument/2006/relationships/tags" Target="../tags/tag947.xml"/><Relationship Id="rId33" Type="http://schemas.openxmlformats.org/officeDocument/2006/relationships/tags" Target="../tags/tag955.xml"/><Relationship Id="rId38" Type="http://schemas.openxmlformats.org/officeDocument/2006/relationships/tags" Target="../tags/tag960.xml"/><Relationship Id="rId46" Type="http://schemas.openxmlformats.org/officeDocument/2006/relationships/notesSlide" Target="../notesSlides/notesSlide22.xml"/><Relationship Id="rId2" Type="http://schemas.openxmlformats.org/officeDocument/2006/relationships/tags" Target="../tags/tag924.xml"/><Relationship Id="rId16" Type="http://schemas.openxmlformats.org/officeDocument/2006/relationships/tags" Target="../tags/tag938.xml"/><Relationship Id="rId20" Type="http://schemas.openxmlformats.org/officeDocument/2006/relationships/tags" Target="../tags/tag942.xml"/><Relationship Id="rId29" Type="http://schemas.openxmlformats.org/officeDocument/2006/relationships/tags" Target="../tags/tag951.xml"/><Relationship Id="rId41" Type="http://schemas.openxmlformats.org/officeDocument/2006/relationships/tags" Target="../tags/tag963.xml"/><Relationship Id="rId1" Type="http://schemas.openxmlformats.org/officeDocument/2006/relationships/tags" Target="../tags/tag923.xml"/><Relationship Id="rId6" Type="http://schemas.openxmlformats.org/officeDocument/2006/relationships/tags" Target="../tags/tag928.xml"/><Relationship Id="rId11" Type="http://schemas.openxmlformats.org/officeDocument/2006/relationships/tags" Target="../tags/tag933.xml"/><Relationship Id="rId24" Type="http://schemas.openxmlformats.org/officeDocument/2006/relationships/tags" Target="../tags/tag946.xml"/><Relationship Id="rId32" Type="http://schemas.openxmlformats.org/officeDocument/2006/relationships/tags" Target="../tags/tag954.xml"/><Relationship Id="rId37" Type="http://schemas.openxmlformats.org/officeDocument/2006/relationships/tags" Target="../tags/tag959.xml"/><Relationship Id="rId40" Type="http://schemas.openxmlformats.org/officeDocument/2006/relationships/tags" Target="../tags/tag962.xml"/><Relationship Id="rId45" Type="http://schemas.openxmlformats.org/officeDocument/2006/relationships/slideLayout" Target="../slideLayouts/slideLayout10.xml"/><Relationship Id="rId5" Type="http://schemas.openxmlformats.org/officeDocument/2006/relationships/tags" Target="../tags/tag927.xml"/><Relationship Id="rId15" Type="http://schemas.openxmlformats.org/officeDocument/2006/relationships/tags" Target="../tags/tag937.xml"/><Relationship Id="rId23" Type="http://schemas.openxmlformats.org/officeDocument/2006/relationships/tags" Target="../tags/tag945.xml"/><Relationship Id="rId28" Type="http://schemas.openxmlformats.org/officeDocument/2006/relationships/tags" Target="../tags/tag950.xml"/><Relationship Id="rId36" Type="http://schemas.openxmlformats.org/officeDocument/2006/relationships/tags" Target="../tags/tag958.xml"/><Relationship Id="rId10" Type="http://schemas.openxmlformats.org/officeDocument/2006/relationships/tags" Target="../tags/tag932.xml"/><Relationship Id="rId19" Type="http://schemas.openxmlformats.org/officeDocument/2006/relationships/tags" Target="../tags/tag941.xml"/><Relationship Id="rId31" Type="http://schemas.openxmlformats.org/officeDocument/2006/relationships/tags" Target="../tags/tag953.xml"/><Relationship Id="rId44" Type="http://schemas.openxmlformats.org/officeDocument/2006/relationships/tags" Target="../tags/tag966.xml"/><Relationship Id="rId4" Type="http://schemas.openxmlformats.org/officeDocument/2006/relationships/tags" Target="../tags/tag926.xml"/><Relationship Id="rId9" Type="http://schemas.openxmlformats.org/officeDocument/2006/relationships/tags" Target="../tags/tag931.xml"/><Relationship Id="rId14" Type="http://schemas.openxmlformats.org/officeDocument/2006/relationships/tags" Target="../tags/tag936.xml"/><Relationship Id="rId22" Type="http://schemas.openxmlformats.org/officeDocument/2006/relationships/tags" Target="../tags/tag944.xml"/><Relationship Id="rId27" Type="http://schemas.openxmlformats.org/officeDocument/2006/relationships/tags" Target="../tags/tag949.xml"/><Relationship Id="rId30" Type="http://schemas.openxmlformats.org/officeDocument/2006/relationships/tags" Target="../tags/tag952.xml"/><Relationship Id="rId35" Type="http://schemas.openxmlformats.org/officeDocument/2006/relationships/tags" Target="../tags/tag957.xml"/><Relationship Id="rId43" Type="http://schemas.openxmlformats.org/officeDocument/2006/relationships/tags" Target="../tags/tag965.xml"/></Relationships>
</file>

<file path=ppt/slides/_rels/slide26.xml.rels><?xml version="1.0" encoding="UTF-8" standalone="yes"?>
<Relationships xmlns="http://schemas.openxmlformats.org/package/2006/relationships"><Relationship Id="rId8" Type="http://schemas.openxmlformats.org/officeDocument/2006/relationships/tags" Target="../tags/tag974.xml"/><Relationship Id="rId13" Type="http://schemas.openxmlformats.org/officeDocument/2006/relationships/tags" Target="../tags/tag979.xml"/><Relationship Id="rId18" Type="http://schemas.openxmlformats.org/officeDocument/2006/relationships/tags" Target="../tags/tag984.xml"/><Relationship Id="rId26" Type="http://schemas.openxmlformats.org/officeDocument/2006/relationships/tags" Target="../tags/tag992.xml"/><Relationship Id="rId39" Type="http://schemas.openxmlformats.org/officeDocument/2006/relationships/tags" Target="../tags/tag1005.xml"/><Relationship Id="rId3" Type="http://schemas.openxmlformats.org/officeDocument/2006/relationships/tags" Target="../tags/tag969.xml"/><Relationship Id="rId21" Type="http://schemas.openxmlformats.org/officeDocument/2006/relationships/tags" Target="../tags/tag987.xml"/><Relationship Id="rId34" Type="http://schemas.openxmlformats.org/officeDocument/2006/relationships/tags" Target="../tags/tag1000.xml"/><Relationship Id="rId42" Type="http://schemas.openxmlformats.org/officeDocument/2006/relationships/tags" Target="../tags/tag1008.xml"/><Relationship Id="rId47" Type="http://schemas.openxmlformats.org/officeDocument/2006/relationships/notesSlide" Target="../notesSlides/notesSlide23.xml"/><Relationship Id="rId7" Type="http://schemas.openxmlformats.org/officeDocument/2006/relationships/tags" Target="../tags/tag973.xml"/><Relationship Id="rId12" Type="http://schemas.openxmlformats.org/officeDocument/2006/relationships/tags" Target="../tags/tag978.xml"/><Relationship Id="rId17" Type="http://schemas.openxmlformats.org/officeDocument/2006/relationships/tags" Target="../tags/tag983.xml"/><Relationship Id="rId25" Type="http://schemas.openxmlformats.org/officeDocument/2006/relationships/tags" Target="../tags/tag991.xml"/><Relationship Id="rId33" Type="http://schemas.openxmlformats.org/officeDocument/2006/relationships/tags" Target="../tags/tag999.xml"/><Relationship Id="rId38" Type="http://schemas.openxmlformats.org/officeDocument/2006/relationships/tags" Target="../tags/tag1004.xml"/><Relationship Id="rId46" Type="http://schemas.openxmlformats.org/officeDocument/2006/relationships/slideLayout" Target="../slideLayouts/slideLayout10.xml"/><Relationship Id="rId2" Type="http://schemas.openxmlformats.org/officeDocument/2006/relationships/tags" Target="../tags/tag968.xml"/><Relationship Id="rId16" Type="http://schemas.openxmlformats.org/officeDocument/2006/relationships/tags" Target="../tags/tag982.xml"/><Relationship Id="rId20" Type="http://schemas.openxmlformats.org/officeDocument/2006/relationships/tags" Target="../tags/tag986.xml"/><Relationship Id="rId29" Type="http://schemas.openxmlformats.org/officeDocument/2006/relationships/tags" Target="../tags/tag995.xml"/><Relationship Id="rId41" Type="http://schemas.openxmlformats.org/officeDocument/2006/relationships/tags" Target="../tags/tag1007.xml"/><Relationship Id="rId1" Type="http://schemas.openxmlformats.org/officeDocument/2006/relationships/tags" Target="../tags/tag967.xml"/><Relationship Id="rId6" Type="http://schemas.openxmlformats.org/officeDocument/2006/relationships/tags" Target="../tags/tag972.xml"/><Relationship Id="rId11" Type="http://schemas.openxmlformats.org/officeDocument/2006/relationships/tags" Target="../tags/tag977.xml"/><Relationship Id="rId24" Type="http://schemas.openxmlformats.org/officeDocument/2006/relationships/tags" Target="../tags/tag990.xml"/><Relationship Id="rId32" Type="http://schemas.openxmlformats.org/officeDocument/2006/relationships/tags" Target="../tags/tag998.xml"/><Relationship Id="rId37" Type="http://schemas.openxmlformats.org/officeDocument/2006/relationships/tags" Target="../tags/tag1003.xml"/><Relationship Id="rId40" Type="http://schemas.openxmlformats.org/officeDocument/2006/relationships/tags" Target="../tags/tag1006.xml"/><Relationship Id="rId45" Type="http://schemas.openxmlformats.org/officeDocument/2006/relationships/tags" Target="../tags/tag1011.xml"/><Relationship Id="rId5" Type="http://schemas.openxmlformats.org/officeDocument/2006/relationships/tags" Target="../tags/tag971.xml"/><Relationship Id="rId15" Type="http://schemas.openxmlformats.org/officeDocument/2006/relationships/tags" Target="../tags/tag981.xml"/><Relationship Id="rId23" Type="http://schemas.openxmlformats.org/officeDocument/2006/relationships/tags" Target="../tags/tag989.xml"/><Relationship Id="rId28" Type="http://schemas.openxmlformats.org/officeDocument/2006/relationships/tags" Target="../tags/tag994.xml"/><Relationship Id="rId36" Type="http://schemas.openxmlformats.org/officeDocument/2006/relationships/tags" Target="../tags/tag1002.xml"/><Relationship Id="rId10" Type="http://schemas.openxmlformats.org/officeDocument/2006/relationships/tags" Target="../tags/tag976.xml"/><Relationship Id="rId19" Type="http://schemas.openxmlformats.org/officeDocument/2006/relationships/tags" Target="../tags/tag985.xml"/><Relationship Id="rId31" Type="http://schemas.openxmlformats.org/officeDocument/2006/relationships/tags" Target="../tags/tag997.xml"/><Relationship Id="rId44" Type="http://schemas.openxmlformats.org/officeDocument/2006/relationships/tags" Target="../tags/tag1010.xml"/><Relationship Id="rId4" Type="http://schemas.openxmlformats.org/officeDocument/2006/relationships/tags" Target="../tags/tag970.xml"/><Relationship Id="rId9" Type="http://schemas.openxmlformats.org/officeDocument/2006/relationships/tags" Target="../tags/tag975.xml"/><Relationship Id="rId14" Type="http://schemas.openxmlformats.org/officeDocument/2006/relationships/tags" Target="../tags/tag980.xml"/><Relationship Id="rId22" Type="http://schemas.openxmlformats.org/officeDocument/2006/relationships/tags" Target="../tags/tag988.xml"/><Relationship Id="rId27" Type="http://schemas.openxmlformats.org/officeDocument/2006/relationships/tags" Target="../tags/tag993.xml"/><Relationship Id="rId30" Type="http://schemas.openxmlformats.org/officeDocument/2006/relationships/tags" Target="../tags/tag996.xml"/><Relationship Id="rId35" Type="http://schemas.openxmlformats.org/officeDocument/2006/relationships/tags" Target="../tags/tag1001.xml"/><Relationship Id="rId43" Type="http://schemas.openxmlformats.org/officeDocument/2006/relationships/tags" Target="../tags/tag1009.xml"/></Relationships>
</file>

<file path=ppt/slides/_rels/slide27.xml.rels><?xml version="1.0" encoding="UTF-8" standalone="yes"?>
<Relationships xmlns="http://schemas.openxmlformats.org/package/2006/relationships"><Relationship Id="rId8" Type="http://schemas.openxmlformats.org/officeDocument/2006/relationships/tags" Target="../tags/tag1019.xml"/><Relationship Id="rId13" Type="http://schemas.openxmlformats.org/officeDocument/2006/relationships/tags" Target="../tags/tag1024.xml"/><Relationship Id="rId18" Type="http://schemas.openxmlformats.org/officeDocument/2006/relationships/tags" Target="../tags/tag1029.xml"/><Relationship Id="rId26" Type="http://schemas.openxmlformats.org/officeDocument/2006/relationships/tags" Target="../tags/tag1037.xml"/><Relationship Id="rId39" Type="http://schemas.openxmlformats.org/officeDocument/2006/relationships/tags" Target="../tags/tag1050.xml"/><Relationship Id="rId3" Type="http://schemas.openxmlformats.org/officeDocument/2006/relationships/tags" Target="../tags/tag1014.xml"/><Relationship Id="rId21" Type="http://schemas.openxmlformats.org/officeDocument/2006/relationships/tags" Target="../tags/tag1032.xml"/><Relationship Id="rId34" Type="http://schemas.openxmlformats.org/officeDocument/2006/relationships/tags" Target="../tags/tag1045.xml"/><Relationship Id="rId42" Type="http://schemas.openxmlformats.org/officeDocument/2006/relationships/tags" Target="../tags/tag1053.xml"/><Relationship Id="rId7" Type="http://schemas.openxmlformats.org/officeDocument/2006/relationships/tags" Target="../tags/tag1018.xml"/><Relationship Id="rId12" Type="http://schemas.openxmlformats.org/officeDocument/2006/relationships/tags" Target="../tags/tag1023.xml"/><Relationship Id="rId17" Type="http://schemas.openxmlformats.org/officeDocument/2006/relationships/tags" Target="../tags/tag1028.xml"/><Relationship Id="rId25" Type="http://schemas.openxmlformats.org/officeDocument/2006/relationships/tags" Target="../tags/tag1036.xml"/><Relationship Id="rId33" Type="http://schemas.openxmlformats.org/officeDocument/2006/relationships/tags" Target="../tags/tag1044.xml"/><Relationship Id="rId38" Type="http://schemas.openxmlformats.org/officeDocument/2006/relationships/tags" Target="../tags/tag1049.xml"/><Relationship Id="rId46" Type="http://schemas.openxmlformats.org/officeDocument/2006/relationships/notesSlide" Target="../notesSlides/notesSlide24.xml"/><Relationship Id="rId2" Type="http://schemas.openxmlformats.org/officeDocument/2006/relationships/tags" Target="../tags/tag1013.xml"/><Relationship Id="rId16" Type="http://schemas.openxmlformats.org/officeDocument/2006/relationships/tags" Target="../tags/tag1027.xml"/><Relationship Id="rId20" Type="http://schemas.openxmlformats.org/officeDocument/2006/relationships/tags" Target="../tags/tag1031.xml"/><Relationship Id="rId29" Type="http://schemas.openxmlformats.org/officeDocument/2006/relationships/tags" Target="../tags/tag1040.xml"/><Relationship Id="rId41" Type="http://schemas.openxmlformats.org/officeDocument/2006/relationships/tags" Target="../tags/tag1052.xml"/><Relationship Id="rId1" Type="http://schemas.openxmlformats.org/officeDocument/2006/relationships/tags" Target="../tags/tag1012.xml"/><Relationship Id="rId6" Type="http://schemas.openxmlformats.org/officeDocument/2006/relationships/tags" Target="../tags/tag1017.xml"/><Relationship Id="rId11" Type="http://schemas.openxmlformats.org/officeDocument/2006/relationships/tags" Target="../tags/tag1022.xml"/><Relationship Id="rId24" Type="http://schemas.openxmlformats.org/officeDocument/2006/relationships/tags" Target="../tags/tag1035.xml"/><Relationship Id="rId32" Type="http://schemas.openxmlformats.org/officeDocument/2006/relationships/tags" Target="../tags/tag1043.xml"/><Relationship Id="rId37" Type="http://schemas.openxmlformats.org/officeDocument/2006/relationships/tags" Target="../tags/tag1048.xml"/><Relationship Id="rId40" Type="http://schemas.openxmlformats.org/officeDocument/2006/relationships/tags" Target="../tags/tag1051.xml"/><Relationship Id="rId45" Type="http://schemas.openxmlformats.org/officeDocument/2006/relationships/slideLayout" Target="../slideLayouts/slideLayout10.xml"/><Relationship Id="rId5" Type="http://schemas.openxmlformats.org/officeDocument/2006/relationships/tags" Target="../tags/tag1016.xml"/><Relationship Id="rId15" Type="http://schemas.openxmlformats.org/officeDocument/2006/relationships/tags" Target="../tags/tag1026.xml"/><Relationship Id="rId23" Type="http://schemas.openxmlformats.org/officeDocument/2006/relationships/tags" Target="../tags/tag1034.xml"/><Relationship Id="rId28" Type="http://schemas.openxmlformats.org/officeDocument/2006/relationships/tags" Target="../tags/tag1039.xml"/><Relationship Id="rId36" Type="http://schemas.openxmlformats.org/officeDocument/2006/relationships/tags" Target="../tags/tag1047.xml"/><Relationship Id="rId10" Type="http://schemas.openxmlformats.org/officeDocument/2006/relationships/tags" Target="../tags/tag1021.xml"/><Relationship Id="rId19" Type="http://schemas.openxmlformats.org/officeDocument/2006/relationships/tags" Target="../tags/tag1030.xml"/><Relationship Id="rId31" Type="http://schemas.openxmlformats.org/officeDocument/2006/relationships/tags" Target="../tags/tag1042.xml"/><Relationship Id="rId44" Type="http://schemas.openxmlformats.org/officeDocument/2006/relationships/tags" Target="../tags/tag1055.xml"/><Relationship Id="rId4" Type="http://schemas.openxmlformats.org/officeDocument/2006/relationships/tags" Target="../tags/tag1015.xml"/><Relationship Id="rId9" Type="http://schemas.openxmlformats.org/officeDocument/2006/relationships/tags" Target="../tags/tag1020.xml"/><Relationship Id="rId14" Type="http://schemas.openxmlformats.org/officeDocument/2006/relationships/tags" Target="../tags/tag1025.xml"/><Relationship Id="rId22" Type="http://schemas.openxmlformats.org/officeDocument/2006/relationships/tags" Target="../tags/tag1033.xml"/><Relationship Id="rId27" Type="http://schemas.openxmlformats.org/officeDocument/2006/relationships/tags" Target="../tags/tag1038.xml"/><Relationship Id="rId30" Type="http://schemas.openxmlformats.org/officeDocument/2006/relationships/tags" Target="../tags/tag1041.xml"/><Relationship Id="rId35" Type="http://schemas.openxmlformats.org/officeDocument/2006/relationships/tags" Target="../tags/tag1046.xml"/><Relationship Id="rId43" Type="http://schemas.openxmlformats.org/officeDocument/2006/relationships/tags" Target="../tags/tag1054.xml"/></Relationships>
</file>

<file path=ppt/slides/_rels/slide28.xml.rels><?xml version="1.0" encoding="UTF-8" standalone="yes"?>
<Relationships xmlns="http://schemas.openxmlformats.org/package/2006/relationships"><Relationship Id="rId3" Type="http://schemas.openxmlformats.org/officeDocument/2006/relationships/tags" Target="../tags/tag1058.xml"/><Relationship Id="rId2" Type="http://schemas.openxmlformats.org/officeDocument/2006/relationships/tags" Target="../tags/tag1057.xml"/><Relationship Id="rId1" Type="http://schemas.openxmlformats.org/officeDocument/2006/relationships/tags" Target="../tags/tag1056.xml"/><Relationship Id="rId5" Type="http://schemas.openxmlformats.org/officeDocument/2006/relationships/image" Target="../media/image4.png"/><Relationship Id="rId4"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tags" Target="../tags/tag1061.xml"/><Relationship Id="rId2" Type="http://schemas.openxmlformats.org/officeDocument/2006/relationships/tags" Target="../tags/tag1060.xml"/><Relationship Id="rId1" Type="http://schemas.openxmlformats.org/officeDocument/2006/relationships/tags" Target="../tags/tag1059.xml"/><Relationship Id="rId5" Type="http://schemas.openxmlformats.org/officeDocument/2006/relationships/image" Target="../media/image4.png"/><Relationship Id="rId4"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tags" Target="../tags/tag1064.xml"/><Relationship Id="rId2" Type="http://schemas.openxmlformats.org/officeDocument/2006/relationships/tags" Target="../tags/tag1063.xml"/><Relationship Id="rId1" Type="http://schemas.openxmlformats.org/officeDocument/2006/relationships/tags" Target="../tags/tag1062.xml"/><Relationship Id="rId6" Type="http://schemas.openxmlformats.org/officeDocument/2006/relationships/image" Target="../media/image5.emf"/><Relationship Id="rId5" Type="http://schemas.openxmlformats.org/officeDocument/2006/relationships/customXml" Target="../ink/ink2.xml"/><Relationship Id="rId4"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8" Type="http://schemas.openxmlformats.org/officeDocument/2006/relationships/tags" Target="../tags/tag1072.xml"/><Relationship Id="rId13" Type="http://schemas.openxmlformats.org/officeDocument/2006/relationships/tags" Target="../tags/tag1077.xml"/><Relationship Id="rId18" Type="http://schemas.openxmlformats.org/officeDocument/2006/relationships/tags" Target="../tags/tag1082.xml"/><Relationship Id="rId26" Type="http://schemas.openxmlformats.org/officeDocument/2006/relationships/tags" Target="../tags/tag1090.xml"/><Relationship Id="rId39" Type="http://schemas.openxmlformats.org/officeDocument/2006/relationships/tags" Target="../tags/tag1103.xml"/><Relationship Id="rId3" Type="http://schemas.openxmlformats.org/officeDocument/2006/relationships/tags" Target="../tags/tag1067.xml"/><Relationship Id="rId21" Type="http://schemas.openxmlformats.org/officeDocument/2006/relationships/tags" Target="../tags/tag1085.xml"/><Relationship Id="rId34" Type="http://schemas.openxmlformats.org/officeDocument/2006/relationships/tags" Target="../tags/tag1098.xml"/><Relationship Id="rId42" Type="http://schemas.openxmlformats.org/officeDocument/2006/relationships/tags" Target="../tags/tag1106.xml"/><Relationship Id="rId7" Type="http://schemas.openxmlformats.org/officeDocument/2006/relationships/tags" Target="../tags/tag1071.xml"/><Relationship Id="rId12" Type="http://schemas.openxmlformats.org/officeDocument/2006/relationships/tags" Target="../tags/tag1076.xml"/><Relationship Id="rId17" Type="http://schemas.openxmlformats.org/officeDocument/2006/relationships/tags" Target="../tags/tag1081.xml"/><Relationship Id="rId25" Type="http://schemas.openxmlformats.org/officeDocument/2006/relationships/tags" Target="../tags/tag1089.xml"/><Relationship Id="rId33" Type="http://schemas.openxmlformats.org/officeDocument/2006/relationships/tags" Target="../tags/tag1097.xml"/><Relationship Id="rId38" Type="http://schemas.openxmlformats.org/officeDocument/2006/relationships/tags" Target="../tags/tag1102.xml"/><Relationship Id="rId46" Type="http://schemas.openxmlformats.org/officeDocument/2006/relationships/notesSlide" Target="../notesSlides/notesSlide25.xml"/><Relationship Id="rId2" Type="http://schemas.openxmlformats.org/officeDocument/2006/relationships/tags" Target="../tags/tag1066.xml"/><Relationship Id="rId16" Type="http://schemas.openxmlformats.org/officeDocument/2006/relationships/tags" Target="../tags/tag1080.xml"/><Relationship Id="rId20" Type="http://schemas.openxmlformats.org/officeDocument/2006/relationships/tags" Target="../tags/tag1084.xml"/><Relationship Id="rId29" Type="http://schemas.openxmlformats.org/officeDocument/2006/relationships/tags" Target="../tags/tag1093.xml"/><Relationship Id="rId41" Type="http://schemas.openxmlformats.org/officeDocument/2006/relationships/tags" Target="../tags/tag1105.xml"/><Relationship Id="rId1" Type="http://schemas.openxmlformats.org/officeDocument/2006/relationships/tags" Target="../tags/tag1065.xml"/><Relationship Id="rId6" Type="http://schemas.openxmlformats.org/officeDocument/2006/relationships/tags" Target="../tags/tag1070.xml"/><Relationship Id="rId11" Type="http://schemas.openxmlformats.org/officeDocument/2006/relationships/tags" Target="../tags/tag1075.xml"/><Relationship Id="rId24" Type="http://schemas.openxmlformats.org/officeDocument/2006/relationships/tags" Target="../tags/tag1088.xml"/><Relationship Id="rId32" Type="http://schemas.openxmlformats.org/officeDocument/2006/relationships/tags" Target="../tags/tag1096.xml"/><Relationship Id="rId37" Type="http://schemas.openxmlformats.org/officeDocument/2006/relationships/tags" Target="../tags/tag1101.xml"/><Relationship Id="rId40" Type="http://schemas.openxmlformats.org/officeDocument/2006/relationships/tags" Target="../tags/tag1104.xml"/><Relationship Id="rId45" Type="http://schemas.openxmlformats.org/officeDocument/2006/relationships/slideLayout" Target="../slideLayouts/slideLayout10.xml"/><Relationship Id="rId5" Type="http://schemas.openxmlformats.org/officeDocument/2006/relationships/tags" Target="../tags/tag1069.xml"/><Relationship Id="rId15" Type="http://schemas.openxmlformats.org/officeDocument/2006/relationships/tags" Target="../tags/tag1079.xml"/><Relationship Id="rId23" Type="http://schemas.openxmlformats.org/officeDocument/2006/relationships/tags" Target="../tags/tag1087.xml"/><Relationship Id="rId28" Type="http://schemas.openxmlformats.org/officeDocument/2006/relationships/tags" Target="../tags/tag1092.xml"/><Relationship Id="rId36" Type="http://schemas.openxmlformats.org/officeDocument/2006/relationships/tags" Target="../tags/tag1100.xml"/><Relationship Id="rId10" Type="http://schemas.openxmlformats.org/officeDocument/2006/relationships/tags" Target="../tags/tag1074.xml"/><Relationship Id="rId19" Type="http://schemas.openxmlformats.org/officeDocument/2006/relationships/tags" Target="../tags/tag1083.xml"/><Relationship Id="rId31" Type="http://schemas.openxmlformats.org/officeDocument/2006/relationships/tags" Target="../tags/tag1095.xml"/><Relationship Id="rId44" Type="http://schemas.openxmlformats.org/officeDocument/2006/relationships/tags" Target="../tags/tag1108.xml"/><Relationship Id="rId4" Type="http://schemas.openxmlformats.org/officeDocument/2006/relationships/tags" Target="../tags/tag1068.xml"/><Relationship Id="rId9" Type="http://schemas.openxmlformats.org/officeDocument/2006/relationships/tags" Target="../tags/tag1073.xml"/><Relationship Id="rId14" Type="http://schemas.openxmlformats.org/officeDocument/2006/relationships/tags" Target="../tags/tag1078.xml"/><Relationship Id="rId22" Type="http://schemas.openxmlformats.org/officeDocument/2006/relationships/tags" Target="../tags/tag1086.xml"/><Relationship Id="rId27" Type="http://schemas.openxmlformats.org/officeDocument/2006/relationships/tags" Target="../tags/tag1091.xml"/><Relationship Id="rId30" Type="http://schemas.openxmlformats.org/officeDocument/2006/relationships/tags" Target="../tags/tag1094.xml"/><Relationship Id="rId35" Type="http://schemas.openxmlformats.org/officeDocument/2006/relationships/tags" Target="../tags/tag1099.xml"/><Relationship Id="rId43" Type="http://schemas.openxmlformats.org/officeDocument/2006/relationships/tags" Target="../tags/tag110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110.xml"/><Relationship Id="rId1" Type="http://schemas.openxmlformats.org/officeDocument/2006/relationships/tags" Target="../tags/tag1109.xml"/></Relationships>
</file>

<file path=ppt/slides/_rels/slide33.xml.rels><?xml version="1.0" encoding="UTF-8" standalone="yes"?>
<Relationships xmlns="http://schemas.openxmlformats.org/package/2006/relationships"><Relationship Id="rId8" Type="http://schemas.openxmlformats.org/officeDocument/2006/relationships/hyperlink" Target="http://creativecommons.org/licenses/by-sa/3.0/deed.en" TargetMode="External"/><Relationship Id="rId3" Type="http://schemas.openxmlformats.org/officeDocument/2006/relationships/tags" Target="../tags/tag1113.xml"/><Relationship Id="rId7" Type="http://schemas.openxmlformats.org/officeDocument/2006/relationships/hyperlink" Target="http://en.wikipedia.org/wiki/en:Creative_Commons" TargetMode="External"/><Relationship Id="rId2" Type="http://schemas.openxmlformats.org/officeDocument/2006/relationships/tags" Target="../tags/tag1112.xml"/><Relationship Id="rId1" Type="http://schemas.openxmlformats.org/officeDocument/2006/relationships/tags" Target="../tags/tag1111.xml"/><Relationship Id="rId6" Type="http://schemas.openxmlformats.org/officeDocument/2006/relationships/image" Target="../media/image6.jpeg"/><Relationship Id="rId5" Type="http://schemas.openxmlformats.org/officeDocument/2006/relationships/slideLayout" Target="../slideLayouts/slideLayout3.xml"/><Relationship Id="rId4" Type="http://schemas.openxmlformats.org/officeDocument/2006/relationships/tags" Target="../tags/tag1114.xml"/><Relationship Id="rId9" Type="http://schemas.openxmlformats.org/officeDocument/2006/relationships/hyperlink" Target="http://en.wikipedia.org/wiki/File:Edsger_Wybe_Dijkstra.jpg" TargetMode="Externa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1116.xml"/><Relationship Id="rId1" Type="http://schemas.openxmlformats.org/officeDocument/2006/relationships/tags" Target="../tags/tag1115.xml"/><Relationship Id="rId6" Type="http://schemas.openxmlformats.org/officeDocument/2006/relationships/image" Target="../media/image8.emf"/><Relationship Id="rId5" Type="http://schemas.openxmlformats.org/officeDocument/2006/relationships/customXml" Target="../ink/ink3.xml"/><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1118.xml"/><Relationship Id="rId1" Type="http://schemas.openxmlformats.org/officeDocument/2006/relationships/tags" Target="../tags/tag1117.xml"/><Relationship Id="rId6" Type="http://schemas.openxmlformats.org/officeDocument/2006/relationships/image" Target="../media/image10.emf"/><Relationship Id="rId5" Type="http://schemas.openxmlformats.org/officeDocument/2006/relationships/customXml" Target="../ink/ink4.xml"/><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3" Type="http://schemas.openxmlformats.org/officeDocument/2006/relationships/tags" Target="../tags/tag1121.xml"/><Relationship Id="rId2" Type="http://schemas.openxmlformats.org/officeDocument/2006/relationships/tags" Target="../tags/tag1120.xml"/><Relationship Id="rId1" Type="http://schemas.openxmlformats.org/officeDocument/2006/relationships/tags" Target="../tags/tag1119.xml"/><Relationship Id="rId5" Type="http://schemas.openxmlformats.org/officeDocument/2006/relationships/notesSlide" Target="../notesSlides/notesSlide26.xml"/><Relationship Id="rId4"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8" Type="http://schemas.openxmlformats.org/officeDocument/2006/relationships/tags" Target="../tags/tag1129.xml"/><Relationship Id="rId13" Type="http://schemas.openxmlformats.org/officeDocument/2006/relationships/tags" Target="../tags/tag1134.xml"/><Relationship Id="rId18" Type="http://schemas.openxmlformats.org/officeDocument/2006/relationships/tags" Target="../tags/tag1139.xml"/><Relationship Id="rId26" Type="http://schemas.openxmlformats.org/officeDocument/2006/relationships/tags" Target="../tags/tag1147.xml"/><Relationship Id="rId39" Type="http://schemas.openxmlformats.org/officeDocument/2006/relationships/tags" Target="../tags/tag1160.xml"/><Relationship Id="rId3" Type="http://schemas.openxmlformats.org/officeDocument/2006/relationships/tags" Target="../tags/tag1124.xml"/><Relationship Id="rId21" Type="http://schemas.openxmlformats.org/officeDocument/2006/relationships/tags" Target="../tags/tag1142.xml"/><Relationship Id="rId34" Type="http://schemas.openxmlformats.org/officeDocument/2006/relationships/tags" Target="../tags/tag1155.xml"/><Relationship Id="rId42" Type="http://schemas.openxmlformats.org/officeDocument/2006/relationships/tags" Target="../tags/tag1163.xml"/><Relationship Id="rId47" Type="http://schemas.openxmlformats.org/officeDocument/2006/relationships/customXml" Target="../ink/ink5.xml"/><Relationship Id="rId7" Type="http://schemas.openxmlformats.org/officeDocument/2006/relationships/tags" Target="../tags/tag1128.xml"/><Relationship Id="rId12" Type="http://schemas.openxmlformats.org/officeDocument/2006/relationships/tags" Target="../tags/tag1133.xml"/><Relationship Id="rId17" Type="http://schemas.openxmlformats.org/officeDocument/2006/relationships/tags" Target="../tags/tag1138.xml"/><Relationship Id="rId25" Type="http://schemas.openxmlformats.org/officeDocument/2006/relationships/tags" Target="../tags/tag1146.xml"/><Relationship Id="rId33" Type="http://schemas.openxmlformats.org/officeDocument/2006/relationships/tags" Target="../tags/tag1154.xml"/><Relationship Id="rId38" Type="http://schemas.openxmlformats.org/officeDocument/2006/relationships/tags" Target="../tags/tag1159.xml"/><Relationship Id="rId46" Type="http://schemas.openxmlformats.org/officeDocument/2006/relationships/notesSlide" Target="../notesSlides/notesSlide27.xml"/><Relationship Id="rId2" Type="http://schemas.openxmlformats.org/officeDocument/2006/relationships/tags" Target="../tags/tag1123.xml"/><Relationship Id="rId16" Type="http://schemas.openxmlformats.org/officeDocument/2006/relationships/tags" Target="../tags/tag1137.xml"/><Relationship Id="rId20" Type="http://schemas.openxmlformats.org/officeDocument/2006/relationships/tags" Target="../tags/tag1141.xml"/><Relationship Id="rId29" Type="http://schemas.openxmlformats.org/officeDocument/2006/relationships/tags" Target="../tags/tag1150.xml"/><Relationship Id="rId41" Type="http://schemas.openxmlformats.org/officeDocument/2006/relationships/tags" Target="../tags/tag1162.xml"/><Relationship Id="rId1" Type="http://schemas.openxmlformats.org/officeDocument/2006/relationships/tags" Target="../tags/tag1122.xml"/><Relationship Id="rId6" Type="http://schemas.openxmlformats.org/officeDocument/2006/relationships/tags" Target="../tags/tag1127.xml"/><Relationship Id="rId11" Type="http://schemas.openxmlformats.org/officeDocument/2006/relationships/tags" Target="../tags/tag1132.xml"/><Relationship Id="rId24" Type="http://schemas.openxmlformats.org/officeDocument/2006/relationships/tags" Target="../tags/tag1145.xml"/><Relationship Id="rId32" Type="http://schemas.openxmlformats.org/officeDocument/2006/relationships/tags" Target="../tags/tag1153.xml"/><Relationship Id="rId37" Type="http://schemas.openxmlformats.org/officeDocument/2006/relationships/tags" Target="../tags/tag1158.xml"/><Relationship Id="rId40" Type="http://schemas.openxmlformats.org/officeDocument/2006/relationships/tags" Target="../tags/tag1161.xml"/><Relationship Id="rId45" Type="http://schemas.openxmlformats.org/officeDocument/2006/relationships/slideLayout" Target="../slideLayouts/slideLayout10.xml"/><Relationship Id="rId5" Type="http://schemas.openxmlformats.org/officeDocument/2006/relationships/tags" Target="../tags/tag1126.xml"/><Relationship Id="rId15" Type="http://schemas.openxmlformats.org/officeDocument/2006/relationships/tags" Target="../tags/tag1136.xml"/><Relationship Id="rId23" Type="http://schemas.openxmlformats.org/officeDocument/2006/relationships/tags" Target="../tags/tag1144.xml"/><Relationship Id="rId28" Type="http://schemas.openxmlformats.org/officeDocument/2006/relationships/tags" Target="../tags/tag1149.xml"/><Relationship Id="rId36" Type="http://schemas.openxmlformats.org/officeDocument/2006/relationships/tags" Target="../tags/tag1157.xml"/><Relationship Id="rId10" Type="http://schemas.openxmlformats.org/officeDocument/2006/relationships/tags" Target="../tags/tag1131.xml"/><Relationship Id="rId19" Type="http://schemas.openxmlformats.org/officeDocument/2006/relationships/tags" Target="../tags/tag1140.xml"/><Relationship Id="rId31" Type="http://schemas.openxmlformats.org/officeDocument/2006/relationships/tags" Target="../tags/tag1152.xml"/><Relationship Id="rId44" Type="http://schemas.openxmlformats.org/officeDocument/2006/relationships/tags" Target="../tags/tag1165.xml"/><Relationship Id="rId4" Type="http://schemas.openxmlformats.org/officeDocument/2006/relationships/tags" Target="../tags/tag1125.xml"/><Relationship Id="rId9" Type="http://schemas.openxmlformats.org/officeDocument/2006/relationships/tags" Target="../tags/tag1130.xml"/><Relationship Id="rId14" Type="http://schemas.openxmlformats.org/officeDocument/2006/relationships/tags" Target="../tags/tag1135.xml"/><Relationship Id="rId22" Type="http://schemas.openxmlformats.org/officeDocument/2006/relationships/tags" Target="../tags/tag1143.xml"/><Relationship Id="rId27" Type="http://schemas.openxmlformats.org/officeDocument/2006/relationships/tags" Target="../tags/tag1148.xml"/><Relationship Id="rId30" Type="http://schemas.openxmlformats.org/officeDocument/2006/relationships/tags" Target="../tags/tag1151.xml"/><Relationship Id="rId35" Type="http://schemas.openxmlformats.org/officeDocument/2006/relationships/tags" Target="../tags/tag1156.xml"/><Relationship Id="rId43" Type="http://schemas.openxmlformats.org/officeDocument/2006/relationships/tags" Target="../tags/tag1164.xml"/><Relationship Id="rId48" Type="http://schemas.openxmlformats.org/officeDocument/2006/relationships/image" Target="../media/image11.emf"/></Relationships>
</file>

<file path=ppt/slides/_rels/slide38.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tags" Target="../tags/tag1168.xml"/><Relationship Id="rId7" Type="http://schemas.openxmlformats.org/officeDocument/2006/relationships/customXml" Target="../ink/ink6.xml"/><Relationship Id="rId2" Type="http://schemas.openxmlformats.org/officeDocument/2006/relationships/tags" Target="../tags/tag1167.xml"/><Relationship Id="rId1" Type="http://schemas.openxmlformats.org/officeDocument/2006/relationships/tags" Target="../tags/tag1166.xml"/><Relationship Id="rId6" Type="http://schemas.openxmlformats.org/officeDocument/2006/relationships/notesSlide" Target="../notesSlides/notesSlide28.xml"/><Relationship Id="rId5" Type="http://schemas.openxmlformats.org/officeDocument/2006/relationships/slideLayout" Target="../slideLayouts/slideLayout10.xml"/><Relationship Id="rId4" Type="http://schemas.openxmlformats.org/officeDocument/2006/relationships/tags" Target="../tags/tag1169.xml"/></Relationships>
</file>

<file path=ppt/slides/_rels/slide39.xml.rels><?xml version="1.0" encoding="UTF-8" standalone="yes"?>
<Relationships xmlns="http://schemas.openxmlformats.org/package/2006/relationships"><Relationship Id="rId8" Type="http://schemas.openxmlformats.org/officeDocument/2006/relationships/tags" Target="../tags/tag1177.xml"/><Relationship Id="rId13" Type="http://schemas.openxmlformats.org/officeDocument/2006/relationships/tags" Target="../tags/tag1182.xml"/><Relationship Id="rId18" Type="http://schemas.openxmlformats.org/officeDocument/2006/relationships/tags" Target="../tags/tag1187.xml"/><Relationship Id="rId26" Type="http://schemas.openxmlformats.org/officeDocument/2006/relationships/tags" Target="../tags/tag1195.xml"/><Relationship Id="rId39" Type="http://schemas.openxmlformats.org/officeDocument/2006/relationships/tags" Target="../tags/tag1208.xml"/><Relationship Id="rId3" Type="http://schemas.openxmlformats.org/officeDocument/2006/relationships/tags" Target="../tags/tag1172.xml"/><Relationship Id="rId21" Type="http://schemas.openxmlformats.org/officeDocument/2006/relationships/tags" Target="../tags/tag1190.xml"/><Relationship Id="rId34" Type="http://schemas.openxmlformats.org/officeDocument/2006/relationships/tags" Target="../tags/tag1203.xml"/><Relationship Id="rId42" Type="http://schemas.openxmlformats.org/officeDocument/2006/relationships/tags" Target="../tags/tag1211.xml"/><Relationship Id="rId47" Type="http://schemas.openxmlformats.org/officeDocument/2006/relationships/notesSlide" Target="../notesSlides/notesSlide29.xml"/><Relationship Id="rId7" Type="http://schemas.openxmlformats.org/officeDocument/2006/relationships/tags" Target="../tags/tag1176.xml"/><Relationship Id="rId12" Type="http://schemas.openxmlformats.org/officeDocument/2006/relationships/tags" Target="../tags/tag1181.xml"/><Relationship Id="rId17" Type="http://schemas.openxmlformats.org/officeDocument/2006/relationships/tags" Target="../tags/tag1186.xml"/><Relationship Id="rId25" Type="http://schemas.openxmlformats.org/officeDocument/2006/relationships/tags" Target="../tags/tag1194.xml"/><Relationship Id="rId33" Type="http://schemas.openxmlformats.org/officeDocument/2006/relationships/tags" Target="../tags/tag1202.xml"/><Relationship Id="rId38" Type="http://schemas.openxmlformats.org/officeDocument/2006/relationships/tags" Target="../tags/tag1207.xml"/><Relationship Id="rId46" Type="http://schemas.openxmlformats.org/officeDocument/2006/relationships/slideLayout" Target="../slideLayouts/slideLayout10.xml"/><Relationship Id="rId2" Type="http://schemas.openxmlformats.org/officeDocument/2006/relationships/tags" Target="../tags/tag1171.xml"/><Relationship Id="rId16" Type="http://schemas.openxmlformats.org/officeDocument/2006/relationships/tags" Target="../tags/tag1185.xml"/><Relationship Id="rId20" Type="http://schemas.openxmlformats.org/officeDocument/2006/relationships/tags" Target="../tags/tag1189.xml"/><Relationship Id="rId29" Type="http://schemas.openxmlformats.org/officeDocument/2006/relationships/tags" Target="../tags/tag1198.xml"/><Relationship Id="rId41" Type="http://schemas.openxmlformats.org/officeDocument/2006/relationships/tags" Target="../tags/tag1210.xml"/><Relationship Id="rId1" Type="http://schemas.openxmlformats.org/officeDocument/2006/relationships/tags" Target="../tags/tag1170.xml"/><Relationship Id="rId6" Type="http://schemas.openxmlformats.org/officeDocument/2006/relationships/tags" Target="../tags/tag1175.xml"/><Relationship Id="rId11" Type="http://schemas.openxmlformats.org/officeDocument/2006/relationships/tags" Target="../tags/tag1180.xml"/><Relationship Id="rId24" Type="http://schemas.openxmlformats.org/officeDocument/2006/relationships/tags" Target="../tags/tag1193.xml"/><Relationship Id="rId32" Type="http://schemas.openxmlformats.org/officeDocument/2006/relationships/tags" Target="../tags/tag1201.xml"/><Relationship Id="rId37" Type="http://schemas.openxmlformats.org/officeDocument/2006/relationships/tags" Target="../tags/tag1206.xml"/><Relationship Id="rId40" Type="http://schemas.openxmlformats.org/officeDocument/2006/relationships/tags" Target="../tags/tag1209.xml"/><Relationship Id="rId45" Type="http://schemas.openxmlformats.org/officeDocument/2006/relationships/tags" Target="../tags/tag1214.xml"/><Relationship Id="rId5" Type="http://schemas.openxmlformats.org/officeDocument/2006/relationships/tags" Target="../tags/tag1174.xml"/><Relationship Id="rId15" Type="http://schemas.openxmlformats.org/officeDocument/2006/relationships/tags" Target="../tags/tag1184.xml"/><Relationship Id="rId23" Type="http://schemas.openxmlformats.org/officeDocument/2006/relationships/tags" Target="../tags/tag1192.xml"/><Relationship Id="rId28" Type="http://schemas.openxmlformats.org/officeDocument/2006/relationships/tags" Target="../tags/tag1197.xml"/><Relationship Id="rId36" Type="http://schemas.openxmlformats.org/officeDocument/2006/relationships/tags" Target="../tags/tag1205.xml"/><Relationship Id="rId10" Type="http://schemas.openxmlformats.org/officeDocument/2006/relationships/tags" Target="../tags/tag1179.xml"/><Relationship Id="rId19" Type="http://schemas.openxmlformats.org/officeDocument/2006/relationships/tags" Target="../tags/tag1188.xml"/><Relationship Id="rId31" Type="http://schemas.openxmlformats.org/officeDocument/2006/relationships/tags" Target="../tags/tag1200.xml"/><Relationship Id="rId44" Type="http://schemas.openxmlformats.org/officeDocument/2006/relationships/tags" Target="../tags/tag1213.xml"/><Relationship Id="rId4" Type="http://schemas.openxmlformats.org/officeDocument/2006/relationships/tags" Target="../tags/tag1173.xml"/><Relationship Id="rId9" Type="http://schemas.openxmlformats.org/officeDocument/2006/relationships/tags" Target="../tags/tag1178.xml"/><Relationship Id="rId14" Type="http://schemas.openxmlformats.org/officeDocument/2006/relationships/tags" Target="../tags/tag1183.xml"/><Relationship Id="rId22" Type="http://schemas.openxmlformats.org/officeDocument/2006/relationships/tags" Target="../tags/tag1191.xml"/><Relationship Id="rId27" Type="http://schemas.openxmlformats.org/officeDocument/2006/relationships/tags" Target="../tags/tag1196.xml"/><Relationship Id="rId30" Type="http://schemas.openxmlformats.org/officeDocument/2006/relationships/tags" Target="../tags/tag1199.xml"/><Relationship Id="rId35" Type="http://schemas.openxmlformats.org/officeDocument/2006/relationships/tags" Target="../tags/tag1204.xml"/><Relationship Id="rId43" Type="http://schemas.openxmlformats.org/officeDocument/2006/relationships/tags" Target="../tags/tag1212.xml"/></Relationships>
</file>

<file path=ppt/slides/_rels/slide40.xml.rels><?xml version="1.0" encoding="UTF-8" standalone="yes"?>
<Relationships xmlns="http://schemas.openxmlformats.org/package/2006/relationships"><Relationship Id="rId8" Type="http://schemas.openxmlformats.org/officeDocument/2006/relationships/tags" Target="../tags/tag1222.xml"/><Relationship Id="rId13" Type="http://schemas.openxmlformats.org/officeDocument/2006/relationships/tags" Target="../tags/tag1227.xml"/><Relationship Id="rId18" Type="http://schemas.openxmlformats.org/officeDocument/2006/relationships/tags" Target="../tags/tag1232.xml"/><Relationship Id="rId26" Type="http://schemas.openxmlformats.org/officeDocument/2006/relationships/tags" Target="../tags/tag1240.xml"/><Relationship Id="rId39" Type="http://schemas.openxmlformats.org/officeDocument/2006/relationships/tags" Target="../tags/tag1253.xml"/><Relationship Id="rId3" Type="http://schemas.openxmlformats.org/officeDocument/2006/relationships/tags" Target="../tags/tag1217.xml"/><Relationship Id="rId21" Type="http://schemas.openxmlformats.org/officeDocument/2006/relationships/tags" Target="../tags/tag1235.xml"/><Relationship Id="rId34" Type="http://schemas.openxmlformats.org/officeDocument/2006/relationships/tags" Target="../tags/tag1248.xml"/><Relationship Id="rId42" Type="http://schemas.openxmlformats.org/officeDocument/2006/relationships/tags" Target="../tags/tag1256.xml"/><Relationship Id="rId47" Type="http://schemas.openxmlformats.org/officeDocument/2006/relationships/slideLayout" Target="../slideLayouts/slideLayout10.xml"/><Relationship Id="rId7" Type="http://schemas.openxmlformats.org/officeDocument/2006/relationships/tags" Target="../tags/tag1221.xml"/><Relationship Id="rId12" Type="http://schemas.openxmlformats.org/officeDocument/2006/relationships/tags" Target="../tags/tag1226.xml"/><Relationship Id="rId17" Type="http://schemas.openxmlformats.org/officeDocument/2006/relationships/tags" Target="../tags/tag1231.xml"/><Relationship Id="rId25" Type="http://schemas.openxmlformats.org/officeDocument/2006/relationships/tags" Target="../tags/tag1239.xml"/><Relationship Id="rId33" Type="http://schemas.openxmlformats.org/officeDocument/2006/relationships/tags" Target="../tags/tag1247.xml"/><Relationship Id="rId38" Type="http://schemas.openxmlformats.org/officeDocument/2006/relationships/tags" Target="../tags/tag1252.xml"/><Relationship Id="rId46" Type="http://schemas.openxmlformats.org/officeDocument/2006/relationships/tags" Target="../tags/tag1260.xml"/><Relationship Id="rId2" Type="http://schemas.openxmlformats.org/officeDocument/2006/relationships/tags" Target="../tags/tag1216.xml"/><Relationship Id="rId16" Type="http://schemas.openxmlformats.org/officeDocument/2006/relationships/tags" Target="../tags/tag1230.xml"/><Relationship Id="rId20" Type="http://schemas.openxmlformats.org/officeDocument/2006/relationships/tags" Target="../tags/tag1234.xml"/><Relationship Id="rId29" Type="http://schemas.openxmlformats.org/officeDocument/2006/relationships/tags" Target="../tags/tag1243.xml"/><Relationship Id="rId41" Type="http://schemas.openxmlformats.org/officeDocument/2006/relationships/tags" Target="../tags/tag1255.xml"/><Relationship Id="rId1" Type="http://schemas.openxmlformats.org/officeDocument/2006/relationships/tags" Target="../tags/tag1215.xml"/><Relationship Id="rId6" Type="http://schemas.openxmlformats.org/officeDocument/2006/relationships/tags" Target="../tags/tag1220.xml"/><Relationship Id="rId11" Type="http://schemas.openxmlformats.org/officeDocument/2006/relationships/tags" Target="../tags/tag1225.xml"/><Relationship Id="rId24" Type="http://schemas.openxmlformats.org/officeDocument/2006/relationships/tags" Target="../tags/tag1238.xml"/><Relationship Id="rId32" Type="http://schemas.openxmlformats.org/officeDocument/2006/relationships/tags" Target="../tags/tag1246.xml"/><Relationship Id="rId37" Type="http://schemas.openxmlformats.org/officeDocument/2006/relationships/tags" Target="../tags/tag1251.xml"/><Relationship Id="rId40" Type="http://schemas.openxmlformats.org/officeDocument/2006/relationships/tags" Target="../tags/tag1254.xml"/><Relationship Id="rId45" Type="http://schemas.openxmlformats.org/officeDocument/2006/relationships/tags" Target="../tags/tag1259.xml"/><Relationship Id="rId5" Type="http://schemas.openxmlformats.org/officeDocument/2006/relationships/tags" Target="../tags/tag1219.xml"/><Relationship Id="rId15" Type="http://schemas.openxmlformats.org/officeDocument/2006/relationships/tags" Target="../tags/tag1229.xml"/><Relationship Id="rId23" Type="http://schemas.openxmlformats.org/officeDocument/2006/relationships/tags" Target="../tags/tag1237.xml"/><Relationship Id="rId28" Type="http://schemas.openxmlformats.org/officeDocument/2006/relationships/tags" Target="../tags/tag1242.xml"/><Relationship Id="rId36" Type="http://schemas.openxmlformats.org/officeDocument/2006/relationships/tags" Target="../tags/tag1250.xml"/><Relationship Id="rId10" Type="http://schemas.openxmlformats.org/officeDocument/2006/relationships/tags" Target="../tags/tag1224.xml"/><Relationship Id="rId19" Type="http://schemas.openxmlformats.org/officeDocument/2006/relationships/tags" Target="../tags/tag1233.xml"/><Relationship Id="rId31" Type="http://schemas.openxmlformats.org/officeDocument/2006/relationships/tags" Target="../tags/tag1245.xml"/><Relationship Id="rId44" Type="http://schemas.openxmlformats.org/officeDocument/2006/relationships/tags" Target="../tags/tag1258.xml"/><Relationship Id="rId4" Type="http://schemas.openxmlformats.org/officeDocument/2006/relationships/tags" Target="../tags/tag1218.xml"/><Relationship Id="rId9" Type="http://schemas.openxmlformats.org/officeDocument/2006/relationships/tags" Target="../tags/tag1223.xml"/><Relationship Id="rId14" Type="http://schemas.openxmlformats.org/officeDocument/2006/relationships/tags" Target="../tags/tag1228.xml"/><Relationship Id="rId22" Type="http://schemas.openxmlformats.org/officeDocument/2006/relationships/tags" Target="../tags/tag1236.xml"/><Relationship Id="rId27" Type="http://schemas.openxmlformats.org/officeDocument/2006/relationships/tags" Target="../tags/tag1241.xml"/><Relationship Id="rId30" Type="http://schemas.openxmlformats.org/officeDocument/2006/relationships/tags" Target="../tags/tag1244.xml"/><Relationship Id="rId35" Type="http://schemas.openxmlformats.org/officeDocument/2006/relationships/tags" Target="../tags/tag1249.xml"/><Relationship Id="rId43" Type="http://schemas.openxmlformats.org/officeDocument/2006/relationships/tags" Target="../tags/tag1257.xml"/><Relationship Id="rId48" Type="http://schemas.openxmlformats.org/officeDocument/2006/relationships/notesSlide" Target="../notesSlides/notesSlide30.xml"/></Relationships>
</file>

<file path=ppt/slides/_rels/slide41.xml.rels><?xml version="1.0" encoding="UTF-8" standalone="yes"?>
<Relationships xmlns="http://schemas.openxmlformats.org/package/2006/relationships"><Relationship Id="rId13" Type="http://schemas.openxmlformats.org/officeDocument/2006/relationships/tags" Target="../tags/tag1273.xml"/><Relationship Id="rId18" Type="http://schemas.openxmlformats.org/officeDocument/2006/relationships/tags" Target="../tags/tag1278.xml"/><Relationship Id="rId26" Type="http://schemas.openxmlformats.org/officeDocument/2006/relationships/tags" Target="../tags/tag1286.xml"/><Relationship Id="rId39" Type="http://schemas.openxmlformats.org/officeDocument/2006/relationships/tags" Target="../tags/tag1299.xml"/><Relationship Id="rId3" Type="http://schemas.openxmlformats.org/officeDocument/2006/relationships/tags" Target="../tags/tag1263.xml"/><Relationship Id="rId21" Type="http://schemas.openxmlformats.org/officeDocument/2006/relationships/tags" Target="../tags/tag1281.xml"/><Relationship Id="rId34" Type="http://schemas.openxmlformats.org/officeDocument/2006/relationships/tags" Target="../tags/tag1294.xml"/><Relationship Id="rId42" Type="http://schemas.openxmlformats.org/officeDocument/2006/relationships/tags" Target="../tags/tag1302.xml"/><Relationship Id="rId47" Type="http://schemas.openxmlformats.org/officeDocument/2006/relationships/tags" Target="../tags/tag1307.xml"/><Relationship Id="rId7" Type="http://schemas.openxmlformats.org/officeDocument/2006/relationships/tags" Target="../tags/tag1267.xml"/><Relationship Id="rId12" Type="http://schemas.openxmlformats.org/officeDocument/2006/relationships/tags" Target="../tags/tag1272.xml"/><Relationship Id="rId17" Type="http://schemas.openxmlformats.org/officeDocument/2006/relationships/tags" Target="../tags/tag1277.xml"/><Relationship Id="rId25" Type="http://schemas.openxmlformats.org/officeDocument/2006/relationships/tags" Target="../tags/tag1285.xml"/><Relationship Id="rId33" Type="http://schemas.openxmlformats.org/officeDocument/2006/relationships/tags" Target="../tags/tag1293.xml"/><Relationship Id="rId38" Type="http://schemas.openxmlformats.org/officeDocument/2006/relationships/tags" Target="../tags/tag1298.xml"/><Relationship Id="rId46" Type="http://schemas.openxmlformats.org/officeDocument/2006/relationships/tags" Target="../tags/tag1306.xml"/><Relationship Id="rId2" Type="http://schemas.openxmlformats.org/officeDocument/2006/relationships/tags" Target="../tags/tag1262.xml"/><Relationship Id="rId16" Type="http://schemas.openxmlformats.org/officeDocument/2006/relationships/tags" Target="../tags/tag1276.xml"/><Relationship Id="rId20" Type="http://schemas.openxmlformats.org/officeDocument/2006/relationships/tags" Target="../tags/tag1280.xml"/><Relationship Id="rId29" Type="http://schemas.openxmlformats.org/officeDocument/2006/relationships/tags" Target="../tags/tag1289.xml"/><Relationship Id="rId41" Type="http://schemas.openxmlformats.org/officeDocument/2006/relationships/tags" Target="../tags/tag1301.xml"/><Relationship Id="rId1" Type="http://schemas.openxmlformats.org/officeDocument/2006/relationships/tags" Target="../tags/tag1261.xml"/><Relationship Id="rId6" Type="http://schemas.openxmlformats.org/officeDocument/2006/relationships/tags" Target="../tags/tag1266.xml"/><Relationship Id="rId11" Type="http://schemas.openxmlformats.org/officeDocument/2006/relationships/tags" Target="../tags/tag1271.xml"/><Relationship Id="rId24" Type="http://schemas.openxmlformats.org/officeDocument/2006/relationships/tags" Target="../tags/tag1284.xml"/><Relationship Id="rId32" Type="http://schemas.openxmlformats.org/officeDocument/2006/relationships/tags" Target="../tags/tag1292.xml"/><Relationship Id="rId37" Type="http://schemas.openxmlformats.org/officeDocument/2006/relationships/tags" Target="../tags/tag1297.xml"/><Relationship Id="rId40" Type="http://schemas.openxmlformats.org/officeDocument/2006/relationships/tags" Target="../tags/tag1300.xml"/><Relationship Id="rId45" Type="http://schemas.openxmlformats.org/officeDocument/2006/relationships/tags" Target="../tags/tag1305.xml"/><Relationship Id="rId5" Type="http://schemas.openxmlformats.org/officeDocument/2006/relationships/tags" Target="../tags/tag1265.xml"/><Relationship Id="rId15" Type="http://schemas.openxmlformats.org/officeDocument/2006/relationships/tags" Target="../tags/tag1275.xml"/><Relationship Id="rId23" Type="http://schemas.openxmlformats.org/officeDocument/2006/relationships/tags" Target="../tags/tag1283.xml"/><Relationship Id="rId28" Type="http://schemas.openxmlformats.org/officeDocument/2006/relationships/tags" Target="../tags/tag1288.xml"/><Relationship Id="rId36" Type="http://schemas.openxmlformats.org/officeDocument/2006/relationships/tags" Target="../tags/tag1296.xml"/><Relationship Id="rId49" Type="http://schemas.openxmlformats.org/officeDocument/2006/relationships/notesSlide" Target="../notesSlides/notesSlide31.xml"/><Relationship Id="rId10" Type="http://schemas.openxmlformats.org/officeDocument/2006/relationships/tags" Target="../tags/tag1270.xml"/><Relationship Id="rId19" Type="http://schemas.openxmlformats.org/officeDocument/2006/relationships/tags" Target="../tags/tag1279.xml"/><Relationship Id="rId31" Type="http://schemas.openxmlformats.org/officeDocument/2006/relationships/tags" Target="../tags/tag1291.xml"/><Relationship Id="rId44" Type="http://schemas.openxmlformats.org/officeDocument/2006/relationships/tags" Target="../tags/tag1304.xml"/><Relationship Id="rId4" Type="http://schemas.openxmlformats.org/officeDocument/2006/relationships/tags" Target="../tags/tag1264.xml"/><Relationship Id="rId9" Type="http://schemas.openxmlformats.org/officeDocument/2006/relationships/tags" Target="../tags/tag1269.xml"/><Relationship Id="rId14" Type="http://schemas.openxmlformats.org/officeDocument/2006/relationships/tags" Target="../tags/tag1274.xml"/><Relationship Id="rId22" Type="http://schemas.openxmlformats.org/officeDocument/2006/relationships/tags" Target="../tags/tag1282.xml"/><Relationship Id="rId27" Type="http://schemas.openxmlformats.org/officeDocument/2006/relationships/tags" Target="../tags/tag1287.xml"/><Relationship Id="rId30" Type="http://schemas.openxmlformats.org/officeDocument/2006/relationships/tags" Target="../tags/tag1290.xml"/><Relationship Id="rId35" Type="http://schemas.openxmlformats.org/officeDocument/2006/relationships/tags" Target="../tags/tag1295.xml"/><Relationship Id="rId43" Type="http://schemas.openxmlformats.org/officeDocument/2006/relationships/tags" Target="../tags/tag1303.xml"/><Relationship Id="rId48" Type="http://schemas.openxmlformats.org/officeDocument/2006/relationships/slideLayout" Target="../slideLayouts/slideLayout10.xml"/><Relationship Id="rId8" Type="http://schemas.openxmlformats.org/officeDocument/2006/relationships/tags" Target="../tags/tag1268.xml"/></Relationships>
</file>

<file path=ppt/slides/_rels/slide42.xml.rels><?xml version="1.0" encoding="UTF-8" standalone="yes"?>
<Relationships xmlns="http://schemas.openxmlformats.org/package/2006/relationships"><Relationship Id="rId8" Type="http://schemas.openxmlformats.org/officeDocument/2006/relationships/tags" Target="../tags/tag1315.xml"/><Relationship Id="rId13" Type="http://schemas.openxmlformats.org/officeDocument/2006/relationships/tags" Target="../tags/tag1320.xml"/><Relationship Id="rId18" Type="http://schemas.openxmlformats.org/officeDocument/2006/relationships/tags" Target="../tags/tag1325.xml"/><Relationship Id="rId26" Type="http://schemas.openxmlformats.org/officeDocument/2006/relationships/tags" Target="../tags/tag1333.xml"/><Relationship Id="rId39" Type="http://schemas.openxmlformats.org/officeDocument/2006/relationships/tags" Target="../tags/tag1346.xml"/><Relationship Id="rId3" Type="http://schemas.openxmlformats.org/officeDocument/2006/relationships/tags" Target="../tags/tag1310.xml"/><Relationship Id="rId21" Type="http://schemas.openxmlformats.org/officeDocument/2006/relationships/tags" Target="../tags/tag1328.xml"/><Relationship Id="rId34" Type="http://schemas.openxmlformats.org/officeDocument/2006/relationships/tags" Target="../tags/tag1341.xml"/><Relationship Id="rId42" Type="http://schemas.openxmlformats.org/officeDocument/2006/relationships/tags" Target="../tags/tag1349.xml"/><Relationship Id="rId47" Type="http://schemas.openxmlformats.org/officeDocument/2006/relationships/slideLayout" Target="../slideLayouts/slideLayout10.xml"/><Relationship Id="rId7" Type="http://schemas.openxmlformats.org/officeDocument/2006/relationships/tags" Target="../tags/tag1314.xml"/><Relationship Id="rId12" Type="http://schemas.openxmlformats.org/officeDocument/2006/relationships/tags" Target="../tags/tag1319.xml"/><Relationship Id="rId17" Type="http://schemas.openxmlformats.org/officeDocument/2006/relationships/tags" Target="../tags/tag1324.xml"/><Relationship Id="rId25" Type="http://schemas.openxmlformats.org/officeDocument/2006/relationships/tags" Target="../tags/tag1332.xml"/><Relationship Id="rId33" Type="http://schemas.openxmlformats.org/officeDocument/2006/relationships/tags" Target="../tags/tag1340.xml"/><Relationship Id="rId38" Type="http://schemas.openxmlformats.org/officeDocument/2006/relationships/tags" Target="../tags/tag1345.xml"/><Relationship Id="rId46" Type="http://schemas.openxmlformats.org/officeDocument/2006/relationships/tags" Target="../tags/tag1353.xml"/><Relationship Id="rId2" Type="http://schemas.openxmlformats.org/officeDocument/2006/relationships/tags" Target="../tags/tag1309.xml"/><Relationship Id="rId16" Type="http://schemas.openxmlformats.org/officeDocument/2006/relationships/tags" Target="../tags/tag1323.xml"/><Relationship Id="rId20" Type="http://schemas.openxmlformats.org/officeDocument/2006/relationships/tags" Target="../tags/tag1327.xml"/><Relationship Id="rId29" Type="http://schemas.openxmlformats.org/officeDocument/2006/relationships/tags" Target="../tags/tag1336.xml"/><Relationship Id="rId41" Type="http://schemas.openxmlformats.org/officeDocument/2006/relationships/tags" Target="../tags/tag1348.xml"/><Relationship Id="rId1" Type="http://schemas.openxmlformats.org/officeDocument/2006/relationships/tags" Target="../tags/tag1308.xml"/><Relationship Id="rId6" Type="http://schemas.openxmlformats.org/officeDocument/2006/relationships/tags" Target="../tags/tag1313.xml"/><Relationship Id="rId11" Type="http://schemas.openxmlformats.org/officeDocument/2006/relationships/tags" Target="../tags/tag1318.xml"/><Relationship Id="rId24" Type="http://schemas.openxmlformats.org/officeDocument/2006/relationships/tags" Target="../tags/tag1331.xml"/><Relationship Id="rId32" Type="http://schemas.openxmlformats.org/officeDocument/2006/relationships/tags" Target="../tags/tag1339.xml"/><Relationship Id="rId37" Type="http://schemas.openxmlformats.org/officeDocument/2006/relationships/tags" Target="../tags/tag1344.xml"/><Relationship Id="rId40" Type="http://schemas.openxmlformats.org/officeDocument/2006/relationships/tags" Target="../tags/tag1347.xml"/><Relationship Id="rId45" Type="http://schemas.openxmlformats.org/officeDocument/2006/relationships/tags" Target="../tags/tag1352.xml"/><Relationship Id="rId5" Type="http://schemas.openxmlformats.org/officeDocument/2006/relationships/tags" Target="../tags/tag1312.xml"/><Relationship Id="rId15" Type="http://schemas.openxmlformats.org/officeDocument/2006/relationships/tags" Target="../tags/tag1322.xml"/><Relationship Id="rId23" Type="http://schemas.openxmlformats.org/officeDocument/2006/relationships/tags" Target="../tags/tag1330.xml"/><Relationship Id="rId28" Type="http://schemas.openxmlformats.org/officeDocument/2006/relationships/tags" Target="../tags/tag1335.xml"/><Relationship Id="rId36" Type="http://schemas.openxmlformats.org/officeDocument/2006/relationships/tags" Target="../tags/tag1343.xml"/><Relationship Id="rId10" Type="http://schemas.openxmlformats.org/officeDocument/2006/relationships/tags" Target="../tags/tag1317.xml"/><Relationship Id="rId19" Type="http://schemas.openxmlformats.org/officeDocument/2006/relationships/tags" Target="../tags/tag1326.xml"/><Relationship Id="rId31" Type="http://schemas.openxmlformats.org/officeDocument/2006/relationships/tags" Target="../tags/tag1338.xml"/><Relationship Id="rId44" Type="http://schemas.openxmlformats.org/officeDocument/2006/relationships/tags" Target="../tags/tag1351.xml"/><Relationship Id="rId4" Type="http://schemas.openxmlformats.org/officeDocument/2006/relationships/tags" Target="../tags/tag1311.xml"/><Relationship Id="rId9" Type="http://schemas.openxmlformats.org/officeDocument/2006/relationships/tags" Target="../tags/tag1316.xml"/><Relationship Id="rId14" Type="http://schemas.openxmlformats.org/officeDocument/2006/relationships/tags" Target="../tags/tag1321.xml"/><Relationship Id="rId22" Type="http://schemas.openxmlformats.org/officeDocument/2006/relationships/tags" Target="../tags/tag1329.xml"/><Relationship Id="rId27" Type="http://schemas.openxmlformats.org/officeDocument/2006/relationships/tags" Target="../tags/tag1334.xml"/><Relationship Id="rId30" Type="http://schemas.openxmlformats.org/officeDocument/2006/relationships/tags" Target="../tags/tag1337.xml"/><Relationship Id="rId35" Type="http://schemas.openxmlformats.org/officeDocument/2006/relationships/tags" Target="../tags/tag1342.xml"/><Relationship Id="rId43" Type="http://schemas.openxmlformats.org/officeDocument/2006/relationships/tags" Target="../tags/tag1350.xml"/><Relationship Id="rId48" Type="http://schemas.openxmlformats.org/officeDocument/2006/relationships/notesSlide" Target="../notesSlides/notesSlide32.xml"/></Relationships>
</file>

<file path=ppt/slides/_rels/slide43.xml.rels><?xml version="1.0" encoding="UTF-8" standalone="yes"?>
<Relationships xmlns="http://schemas.openxmlformats.org/package/2006/relationships"><Relationship Id="rId8" Type="http://schemas.openxmlformats.org/officeDocument/2006/relationships/tags" Target="../tags/tag1361.xml"/><Relationship Id="rId13" Type="http://schemas.openxmlformats.org/officeDocument/2006/relationships/tags" Target="../tags/tag1366.xml"/><Relationship Id="rId18" Type="http://schemas.openxmlformats.org/officeDocument/2006/relationships/tags" Target="../tags/tag1371.xml"/><Relationship Id="rId26" Type="http://schemas.openxmlformats.org/officeDocument/2006/relationships/tags" Target="../tags/tag1379.xml"/><Relationship Id="rId39" Type="http://schemas.openxmlformats.org/officeDocument/2006/relationships/tags" Target="../tags/tag1392.xml"/><Relationship Id="rId3" Type="http://schemas.openxmlformats.org/officeDocument/2006/relationships/tags" Target="../tags/tag1356.xml"/><Relationship Id="rId21" Type="http://schemas.openxmlformats.org/officeDocument/2006/relationships/tags" Target="../tags/tag1374.xml"/><Relationship Id="rId34" Type="http://schemas.openxmlformats.org/officeDocument/2006/relationships/tags" Target="../tags/tag1387.xml"/><Relationship Id="rId42" Type="http://schemas.openxmlformats.org/officeDocument/2006/relationships/tags" Target="../tags/tag1395.xml"/><Relationship Id="rId47" Type="http://schemas.openxmlformats.org/officeDocument/2006/relationships/slideLayout" Target="../slideLayouts/slideLayout10.xml"/><Relationship Id="rId7" Type="http://schemas.openxmlformats.org/officeDocument/2006/relationships/tags" Target="../tags/tag1360.xml"/><Relationship Id="rId12" Type="http://schemas.openxmlformats.org/officeDocument/2006/relationships/tags" Target="../tags/tag1365.xml"/><Relationship Id="rId17" Type="http://schemas.openxmlformats.org/officeDocument/2006/relationships/tags" Target="../tags/tag1370.xml"/><Relationship Id="rId25" Type="http://schemas.openxmlformats.org/officeDocument/2006/relationships/tags" Target="../tags/tag1378.xml"/><Relationship Id="rId33" Type="http://schemas.openxmlformats.org/officeDocument/2006/relationships/tags" Target="../tags/tag1386.xml"/><Relationship Id="rId38" Type="http://schemas.openxmlformats.org/officeDocument/2006/relationships/tags" Target="../tags/tag1391.xml"/><Relationship Id="rId46" Type="http://schemas.openxmlformats.org/officeDocument/2006/relationships/tags" Target="../tags/tag1399.xml"/><Relationship Id="rId2" Type="http://schemas.openxmlformats.org/officeDocument/2006/relationships/tags" Target="../tags/tag1355.xml"/><Relationship Id="rId16" Type="http://schemas.openxmlformats.org/officeDocument/2006/relationships/tags" Target="../tags/tag1369.xml"/><Relationship Id="rId20" Type="http://schemas.openxmlformats.org/officeDocument/2006/relationships/tags" Target="../tags/tag1373.xml"/><Relationship Id="rId29" Type="http://schemas.openxmlformats.org/officeDocument/2006/relationships/tags" Target="../tags/tag1382.xml"/><Relationship Id="rId41" Type="http://schemas.openxmlformats.org/officeDocument/2006/relationships/tags" Target="../tags/tag1394.xml"/><Relationship Id="rId1" Type="http://schemas.openxmlformats.org/officeDocument/2006/relationships/tags" Target="../tags/tag1354.xml"/><Relationship Id="rId6" Type="http://schemas.openxmlformats.org/officeDocument/2006/relationships/tags" Target="../tags/tag1359.xml"/><Relationship Id="rId11" Type="http://schemas.openxmlformats.org/officeDocument/2006/relationships/tags" Target="../tags/tag1364.xml"/><Relationship Id="rId24" Type="http://schemas.openxmlformats.org/officeDocument/2006/relationships/tags" Target="../tags/tag1377.xml"/><Relationship Id="rId32" Type="http://schemas.openxmlformats.org/officeDocument/2006/relationships/tags" Target="../tags/tag1385.xml"/><Relationship Id="rId37" Type="http://schemas.openxmlformats.org/officeDocument/2006/relationships/tags" Target="../tags/tag1390.xml"/><Relationship Id="rId40" Type="http://schemas.openxmlformats.org/officeDocument/2006/relationships/tags" Target="../tags/tag1393.xml"/><Relationship Id="rId45" Type="http://schemas.openxmlformats.org/officeDocument/2006/relationships/tags" Target="../tags/tag1398.xml"/><Relationship Id="rId5" Type="http://schemas.openxmlformats.org/officeDocument/2006/relationships/tags" Target="../tags/tag1358.xml"/><Relationship Id="rId15" Type="http://schemas.openxmlformats.org/officeDocument/2006/relationships/tags" Target="../tags/tag1368.xml"/><Relationship Id="rId23" Type="http://schemas.openxmlformats.org/officeDocument/2006/relationships/tags" Target="../tags/tag1376.xml"/><Relationship Id="rId28" Type="http://schemas.openxmlformats.org/officeDocument/2006/relationships/tags" Target="../tags/tag1381.xml"/><Relationship Id="rId36" Type="http://schemas.openxmlformats.org/officeDocument/2006/relationships/tags" Target="../tags/tag1389.xml"/><Relationship Id="rId10" Type="http://schemas.openxmlformats.org/officeDocument/2006/relationships/tags" Target="../tags/tag1363.xml"/><Relationship Id="rId19" Type="http://schemas.openxmlformats.org/officeDocument/2006/relationships/tags" Target="../tags/tag1372.xml"/><Relationship Id="rId31" Type="http://schemas.openxmlformats.org/officeDocument/2006/relationships/tags" Target="../tags/tag1384.xml"/><Relationship Id="rId44" Type="http://schemas.openxmlformats.org/officeDocument/2006/relationships/tags" Target="../tags/tag1397.xml"/><Relationship Id="rId4" Type="http://schemas.openxmlformats.org/officeDocument/2006/relationships/tags" Target="../tags/tag1357.xml"/><Relationship Id="rId9" Type="http://schemas.openxmlformats.org/officeDocument/2006/relationships/tags" Target="../tags/tag1362.xml"/><Relationship Id="rId14" Type="http://schemas.openxmlformats.org/officeDocument/2006/relationships/tags" Target="../tags/tag1367.xml"/><Relationship Id="rId22" Type="http://schemas.openxmlformats.org/officeDocument/2006/relationships/tags" Target="../tags/tag1375.xml"/><Relationship Id="rId27" Type="http://schemas.openxmlformats.org/officeDocument/2006/relationships/tags" Target="../tags/tag1380.xml"/><Relationship Id="rId30" Type="http://schemas.openxmlformats.org/officeDocument/2006/relationships/tags" Target="../tags/tag1383.xml"/><Relationship Id="rId35" Type="http://schemas.openxmlformats.org/officeDocument/2006/relationships/tags" Target="../tags/tag1388.xml"/><Relationship Id="rId43" Type="http://schemas.openxmlformats.org/officeDocument/2006/relationships/tags" Target="../tags/tag1396.xml"/><Relationship Id="rId48" Type="http://schemas.openxmlformats.org/officeDocument/2006/relationships/notesSlide" Target="../notesSlides/notesSlide33.xml"/></Relationships>
</file>

<file path=ppt/slides/_rels/slide44.xml.rels><?xml version="1.0" encoding="UTF-8" standalone="yes"?>
<Relationships xmlns="http://schemas.openxmlformats.org/package/2006/relationships"><Relationship Id="rId13" Type="http://schemas.openxmlformats.org/officeDocument/2006/relationships/tags" Target="../tags/tag1412.xml"/><Relationship Id="rId18" Type="http://schemas.openxmlformats.org/officeDocument/2006/relationships/tags" Target="../tags/tag1417.xml"/><Relationship Id="rId26" Type="http://schemas.openxmlformats.org/officeDocument/2006/relationships/tags" Target="../tags/tag1425.xml"/><Relationship Id="rId39" Type="http://schemas.openxmlformats.org/officeDocument/2006/relationships/tags" Target="../tags/tag1438.xml"/><Relationship Id="rId3" Type="http://schemas.openxmlformats.org/officeDocument/2006/relationships/tags" Target="../tags/tag1402.xml"/><Relationship Id="rId21" Type="http://schemas.openxmlformats.org/officeDocument/2006/relationships/tags" Target="../tags/tag1420.xml"/><Relationship Id="rId34" Type="http://schemas.openxmlformats.org/officeDocument/2006/relationships/tags" Target="../tags/tag1433.xml"/><Relationship Id="rId42" Type="http://schemas.openxmlformats.org/officeDocument/2006/relationships/tags" Target="../tags/tag1441.xml"/><Relationship Id="rId47" Type="http://schemas.openxmlformats.org/officeDocument/2006/relationships/tags" Target="../tags/tag1446.xml"/><Relationship Id="rId50" Type="http://schemas.openxmlformats.org/officeDocument/2006/relationships/customXml" Target="../ink/ink7.xml"/><Relationship Id="rId7" Type="http://schemas.openxmlformats.org/officeDocument/2006/relationships/tags" Target="../tags/tag1406.xml"/><Relationship Id="rId12" Type="http://schemas.openxmlformats.org/officeDocument/2006/relationships/tags" Target="../tags/tag1411.xml"/><Relationship Id="rId17" Type="http://schemas.openxmlformats.org/officeDocument/2006/relationships/tags" Target="../tags/tag1416.xml"/><Relationship Id="rId25" Type="http://schemas.openxmlformats.org/officeDocument/2006/relationships/tags" Target="../tags/tag1424.xml"/><Relationship Id="rId33" Type="http://schemas.openxmlformats.org/officeDocument/2006/relationships/tags" Target="../tags/tag1432.xml"/><Relationship Id="rId38" Type="http://schemas.openxmlformats.org/officeDocument/2006/relationships/tags" Target="../tags/tag1437.xml"/><Relationship Id="rId46" Type="http://schemas.openxmlformats.org/officeDocument/2006/relationships/tags" Target="../tags/tag1445.xml"/><Relationship Id="rId2" Type="http://schemas.openxmlformats.org/officeDocument/2006/relationships/tags" Target="../tags/tag1401.xml"/><Relationship Id="rId16" Type="http://schemas.openxmlformats.org/officeDocument/2006/relationships/tags" Target="../tags/tag1415.xml"/><Relationship Id="rId20" Type="http://schemas.openxmlformats.org/officeDocument/2006/relationships/tags" Target="../tags/tag1419.xml"/><Relationship Id="rId29" Type="http://schemas.openxmlformats.org/officeDocument/2006/relationships/tags" Target="../tags/tag1428.xml"/><Relationship Id="rId41" Type="http://schemas.openxmlformats.org/officeDocument/2006/relationships/tags" Target="../tags/tag1440.xml"/><Relationship Id="rId1" Type="http://schemas.openxmlformats.org/officeDocument/2006/relationships/tags" Target="../tags/tag1400.xml"/><Relationship Id="rId6" Type="http://schemas.openxmlformats.org/officeDocument/2006/relationships/tags" Target="../tags/tag1405.xml"/><Relationship Id="rId11" Type="http://schemas.openxmlformats.org/officeDocument/2006/relationships/tags" Target="../tags/tag1410.xml"/><Relationship Id="rId24" Type="http://schemas.openxmlformats.org/officeDocument/2006/relationships/tags" Target="../tags/tag1423.xml"/><Relationship Id="rId32" Type="http://schemas.openxmlformats.org/officeDocument/2006/relationships/tags" Target="../tags/tag1431.xml"/><Relationship Id="rId37" Type="http://schemas.openxmlformats.org/officeDocument/2006/relationships/tags" Target="../tags/tag1436.xml"/><Relationship Id="rId40" Type="http://schemas.openxmlformats.org/officeDocument/2006/relationships/tags" Target="../tags/tag1439.xml"/><Relationship Id="rId45" Type="http://schemas.openxmlformats.org/officeDocument/2006/relationships/tags" Target="../tags/tag1444.xml"/><Relationship Id="rId5" Type="http://schemas.openxmlformats.org/officeDocument/2006/relationships/tags" Target="../tags/tag1404.xml"/><Relationship Id="rId15" Type="http://schemas.openxmlformats.org/officeDocument/2006/relationships/tags" Target="../tags/tag1414.xml"/><Relationship Id="rId23" Type="http://schemas.openxmlformats.org/officeDocument/2006/relationships/tags" Target="../tags/tag1422.xml"/><Relationship Id="rId28" Type="http://schemas.openxmlformats.org/officeDocument/2006/relationships/tags" Target="../tags/tag1427.xml"/><Relationship Id="rId36" Type="http://schemas.openxmlformats.org/officeDocument/2006/relationships/tags" Target="../tags/tag1435.xml"/><Relationship Id="rId49" Type="http://schemas.openxmlformats.org/officeDocument/2006/relationships/notesSlide" Target="../notesSlides/notesSlide34.xml"/><Relationship Id="rId10" Type="http://schemas.openxmlformats.org/officeDocument/2006/relationships/tags" Target="../tags/tag1409.xml"/><Relationship Id="rId19" Type="http://schemas.openxmlformats.org/officeDocument/2006/relationships/tags" Target="../tags/tag1418.xml"/><Relationship Id="rId31" Type="http://schemas.openxmlformats.org/officeDocument/2006/relationships/tags" Target="../tags/tag1430.xml"/><Relationship Id="rId44" Type="http://schemas.openxmlformats.org/officeDocument/2006/relationships/tags" Target="../tags/tag1443.xml"/><Relationship Id="rId4" Type="http://schemas.openxmlformats.org/officeDocument/2006/relationships/tags" Target="../tags/tag1403.xml"/><Relationship Id="rId9" Type="http://schemas.openxmlformats.org/officeDocument/2006/relationships/tags" Target="../tags/tag1408.xml"/><Relationship Id="rId14" Type="http://schemas.openxmlformats.org/officeDocument/2006/relationships/tags" Target="../tags/tag1413.xml"/><Relationship Id="rId22" Type="http://schemas.openxmlformats.org/officeDocument/2006/relationships/tags" Target="../tags/tag1421.xml"/><Relationship Id="rId27" Type="http://schemas.openxmlformats.org/officeDocument/2006/relationships/tags" Target="../tags/tag1426.xml"/><Relationship Id="rId30" Type="http://schemas.openxmlformats.org/officeDocument/2006/relationships/tags" Target="../tags/tag1429.xml"/><Relationship Id="rId35" Type="http://schemas.openxmlformats.org/officeDocument/2006/relationships/tags" Target="../tags/tag1434.xml"/><Relationship Id="rId43" Type="http://schemas.openxmlformats.org/officeDocument/2006/relationships/tags" Target="../tags/tag1442.xml"/><Relationship Id="rId48" Type="http://schemas.openxmlformats.org/officeDocument/2006/relationships/slideLayout" Target="../slideLayouts/slideLayout10.xml"/><Relationship Id="rId8" Type="http://schemas.openxmlformats.org/officeDocument/2006/relationships/tags" Target="../tags/tag1407.xml"/><Relationship Id="rId51" Type="http://schemas.openxmlformats.org/officeDocument/2006/relationships/image" Target="../media/image13.emf"/></Relationships>
</file>

<file path=ppt/slides/_rels/slide45.xml.rels><?xml version="1.0" encoding="UTF-8" standalone="yes"?>
<Relationships xmlns="http://schemas.openxmlformats.org/package/2006/relationships"><Relationship Id="rId13" Type="http://schemas.openxmlformats.org/officeDocument/2006/relationships/tags" Target="../tags/tag1459.xml"/><Relationship Id="rId18" Type="http://schemas.openxmlformats.org/officeDocument/2006/relationships/tags" Target="../tags/tag1464.xml"/><Relationship Id="rId26" Type="http://schemas.openxmlformats.org/officeDocument/2006/relationships/tags" Target="../tags/tag1472.xml"/><Relationship Id="rId39" Type="http://schemas.openxmlformats.org/officeDocument/2006/relationships/tags" Target="../tags/tag1485.xml"/><Relationship Id="rId3" Type="http://schemas.openxmlformats.org/officeDocument/2006/relationships/tags" Target="../tags/tag1449.xml"/><Relationship Id="rId21" Type="http://schemas.openxmlformats.org/officeDocument/2006/relationships/tags" Target="../tags/tag1467.xml"/><Relationship Id="rId34" Type="http://schemas.openxmlformats.org/officeDocument/2006/relationships/tags" Target="../tags/tag1480.xml"/><Relationship Id="rId42" Type="http://schemas.openxmlformats.org/officeDocument/2006/relationships/tags" Target="../tags/tag1488.xml"/><Relationship Id="rId47" Type="http://schemas.openxmlformats.org/officeDocument/2006/relationships/tags" Target="../tags/tag1493.xml"/><Relationship Id="rId50" Type="http://schemas.openxmlformats.org/officeDocument/2006/relationships/slideLayout" Target="../slideLayouts/slideLayout10.xml"/><Relationship Id="rId7" Type="http://schemas.openxmlformats.org/officeDocument/2006/relationships/tags" Target="../tags/tag1453.xml"/><Relationship Id="rId12" Type="http://schemas.openxmlformats.org/officeDocument/2006/relationships/tags" Target="../tags/tag1458.xml"/><Relationship Id="rId17" Type="http://schemas.openxmlformats.org/officeDocument/2006/relationships/tags" Target="../tags/tag1463.xml"/><Relationship Id="rId25" Type="http://schemas.openxmlformats.org/officeDocument/2006/relationships/tags" Target="../tags/tag1471.xml"/><Relationship Id="rId33" Type="http://schemas.openxmlformats.org/officeDocument/2006/relationships/tags" Target="../tags/tag1479.xml"/><Relationship Id="rId38" Type="http://schemas.openxmlformats.org/officeDocument/2006/relationships/tags" Target="../tags/tag1484.xml"/><Relationship Id="rId46" Type="http://schemas.openxmlformats.org/officeDocument/2006/relationships/tags" Target="../tags/tag1492.xml"/><Relationship Id="rId2" Type="http://schemas.openxmlformats.org/officeDocument/2006/relationships/tags" Target="../tags/tag1448.xml"/><Relationship Id="rId16" Type="http://schemas.openxmlformats.org/officeDocument/2006/relationships/tags" Target="../tags/tag1462.xml"/><Relationship Id="rId20" Type="http://schemas.openxmlformats.org/officeDocument/2006/relationships/tags" Target="../tags/tag1466.xml"/><Relationship Id="rId29" Type="http://schemas.openxmlformats.org/officeDocument/2006/relationships/tags" Target="../tags/tag1475.xml"/><Relationship Id="rId41" Type="http://schemas.openxmlformats.org/officeDocument/2006/relationships/tags" Target="../tags/tag1487.xml"/><Relationship Id="rId1" Type="http://schemas.openxmlformats.org/officeDocument/2006/relationships/tags" Target="../tags/tag1447.xml"/><Relationship Id="rId6" Type="http://schemas.openxmlformats.org/officeDocument/2006/relationships/tags" Target="../tags/tag1452.xml"/><Relationship Id="rId11" Type="http://schemas.openxmlformats.org/officeDocument/2006/relationships/tags" Target="../tags/tag1457.xml"/><Relationship Id="rId24" Type="http://schemas.openxmlformats.org/officeDocument/2006/relationships/tags" Target="../tags/tag1470.xml"/><Relationship Id="rId32" Type="http://schemas.openxmlformats.org/officeDocument/2006/relationships/tags" Target="../tags/tag1478.xml"/><Relationship Id="rId37" Type="http://schemas.openxmlformats.org/officeDocument/2006/relationships/tags" Target="../tags/tag1483.xml"/><Relationship Id="rId40" Type="http://schemas.openxmlformats.org/officeDocument/2006/relationships/tags" Target="../tags/tag1486.xml"/><Relationship Id="rId45" Type="http://schemas.openxmlformats.org/officeDocument/2006/relationships/tags" Target="../tags/tag1491.xml"/><Relationship Id="rId53" Type="http://schemas.openxmlformats.org/officeDocument/2006/relationships/image" Target="../media/image14.emf"/><Relationship Id="rId5" Type="http://schemas.openxmlformats.org/officeDocument/2006/relationships/tags" Target="../tags/tag1451.xml"/><Relationship Id="rId15" Type="http://schemas.openxmlformats.org/officeDocument/2006/relationships/tags" Target="../tags/tag1461.xml"/><Relationship Id="rId23" Type="http://schemas.openxmlformats.org/officeDocument/2006/relationships/tags" Target="../tags/tag1469.xml"/><Relationship Id="rId28" Type="http://schemas.openxmlformats.org/officeDocument/2006/relationships/tags" Target="../tags/tag1474.xml"/><Relationship Id="rId36" Type="http://schemas.openxmlformats.org/officeDocument/2006/relationships/tags" Target="../tags/tag1482.xml"/><Relationship Id="rId49" Type="http://schemas.openxmlformats.org/officeDocument/2006/relationships/tags" Target="../tags/tag1495.xml"/><Relationship Id="rId10" Type="http://schemas.openxmlformats.org/officeDocument/2006/relationships/tags" Target="../tags/tag1456.xml"/><Relationship Id="rId19" Type="http://schemas.openxmlformats.org/officeDocument/2006/relationships/tags" Target="../tags/tag1465.xml"/><Relationship Id="rId31" Type="http://schemas.openxmlformats.org/officeDocument/2006/relationships/tags" Target="../tags/tag1477.xml"/><Relationship Id="rId44" Type="http://schemas.openxmlformats.org/officeDocument/2006/relationships/tags" Target="../tags/tag1490.xml"/><Relationship Id="rId52" Type="http://schemas.openxmlformats.org/officeDocument/2006/relationships/customXml" Target="../ink/ink8.xml"/><Relationship Id="rId4" Type="http://schemas.openxmlformats.org/officeDocument/2006/relationships/tags" Target="../tags/tag1450.xml"/><Relationship Id="rId9" Type="http://schemas.openxmlformats.org/officeDocument/2006/relationships/tags" Target="../tags/tag1455.xml"/><Relationship Id="rId14" Type="http://schemas.openxmlformats.org/officeDocument/2006/relationships/tags" Target="../tags/tag1460.xml"/><Relationship Id="rId22" Type="http://schemas.openxmlformats.org/officeDocument/2006/relationships/tags" Target="../tags/tag1468.xml"/><Relationship Id="rId27" Type="http://schemas.openxmlformats.org/officeDocument/2006/relationships/tags" Target="../tags/tag1473.xml"/><Relationship Id="rId30" Type="http://schemas.openxmlformats.org/officeDocument/2006/relationships/tags" Target="../tags/tag1476.xml"/><Relationship Id="rId35" Type="http://schemas.openxmlformats.org/officeDocument/2006/relationships/tags" Target="../tags/tag1481.xml"/><Relationship Id="rId43" Type="http://schemas.openxmlformats.org/officeDocument/2006/relationships/tags" Target="../tags/tag1489.xml"/><Relationship Id="rId48" Type="http://schemas.openxmlformats.org/officeDocument/2006/relationships/tags" Target="../tags/tag1494.xml"/><Relationship Id="rId8" Type="http://schemas.openxmlformats.org/officeDocument/2006/relationships/tags" Target="../tags/tag1454.xml"/><Relationship Id="rId51" Type="http://schemas.openxmlformats.org/officeDocument/2006/relationships/notesSlide" Target="../notesSlides/notesSlide35.xml"/></Relationships>
</file>

<file path=ppt/slides/_rels/slide46.xml.rels><?xml version="1.0" encoding="UTF-8" standalone="yes"?>
<Relationships xmlns="http://schemas.openxmlformats.org/package/2006/relationships"><Relationship Id="rId13" Type="http://schemas.openxmlformats.org/officeDocument/2006/relationships/tags" Target="../tags/tag1508.xml"/><Relationship Id="rId18" Type="http://schemas.openxmlformats.org/officeDocument/2006/relationships/tags" Target="../tags/tag1513.xml"/><Relationship Id="rId26" Type="http://schemas.openxmlformats.org/officeDocument/2006/relationships/tags" Target="../tags/tag1521.xml"/><Relationship Id="rId39" Type="http://schemas.openxmlformats.org/officeDocument/2006/relationships/tags" Target="../tags/tag1534.xml"/><Relationship Id="rId3" Type="http://schemas.openxmlformats.org/officeDocument/2006/relationships/tags" Target="../tags/tag1498.xml"/><Relationship Id="rId21" Type="http://schemas.openxmlformats.org/officeDocument/2006/relationships/tags" Target="../tags/tag1516.xml"/><Relationship Id="rId34" Type="http://schemas.openxmlformats.org/officeDocument/2006/relationships/tags" Target="../tags/tag1529.xml"/><Relationship Id="rId42" Type="http://schemas.openxmlformats.org/officeDocument/2006/relationships/tags" Target="../tags/tag1537.xml"/><Relationship Id="rId47" Type="http://schemas.openxmlformats.org/officeDocument/2006/relationships/tags" Target="../tags/tag1542.xml"/><Relationship Id="rId50" Type="http://schemas.openxmlformats.org/officeDocument/2006/relationships/notesSlide" Target="../notesSlides/notesSlide36.xml"/><Relationship Id="rId7" Type="http://schemas.openxmlformats.org/officeDocument/2006/relationships/tags" Target="../tags/tag1502.xml"/><Relationship Id="rId12" Type="http://schemas.openxmlformats.org/officeDocument/2006/relationships/tags" Target="../tags/tag1507.xml"/><Relationship Id="rId17" Type="http://schemas.openxmlformats.org/officeDocument/2006/relationships/tags" Target="../tags/tag1512.xml"/><Relationship Id="rId25" Type="http://schemas.openxmlformats.org/officeDocument/2006/relationships/tags" Target="../tags/tag1520.xml"/><Relationship Id="rId33" Type="http://schemas.openxmlformats.org/officeDocument/2006/relationships/tags" Target="../tags/tag1528.xml"/><Relationship Id="rId38" Type="http://schemas.openxmlformats.org/officeDocument/2006/relationships/tags" Target="../tags/tag1533.xml"/><Relationship Id="rId46" Type="http://schemas.openxmlformats.org/officeDocument/2006/relationships/tags" Target="../tags/tag1541.xml"/><Relationship Id="rId2" Type="http://schemas.openxmlformats.org/officeDocument/2006/relationships/tags" Target="../tags/tag1497.xml"/><Relationship Id="rId16" Type="http://schemas.openxmlformats.org/officeDocument/2006/relationships/tags" Target="../tags/tag1511.xml"/><Relationship Id="rId20" Type="http://schemas.openxmlformats.org/officeDocument/2006/relationships/tags" Target="../tags/tag1515.xml"/><Relationship Id="rId29" Type="http://schemas.openxmlformats.org/officeDocument/2006/relationships/tags" Target="../tags/tag1524.xml"/><Relationship Id="rId41" Type="http://schemas.openxmlformats.org/officeDocument/2006/relationships/tags" Target="../tags/tag1536.xml"/><Relationship Id="rId1" Type="http://schemas.openxmlformats.org/officeDocument/2006/relationships/tags" Target="../tags/tag1496.xml"/><Relationship Id="rId6" Type="http://schemas.openxmlformats.org/officeDocument/2006/relationships/tags" Target="../tags/tag1501.xml"/><Relationship Id="rId11" Type="http://schemas.openxmlformats.org/officeDocument/2006/relationships/tags" Target="../tags/tag1506.xml"/><Relationship Id="rId24" Type="http://schemas.openxmlformats.org/officeDocument/2006/relationships/tags" Target="../tags/tag1519.xml"/><Relationship Id="rId32" Type="http://schemas.openxmlformats.org/officeDocument/2006/relationships/tags" Target="../tags/tag1527.xml"/><Relationship Id="rId37" Type="http://schemas.openxmlformats.org/officeDocument/2006/relationships/tags" Target="../tags/tag1532.xml"/><Relationship Id="rId40" Type="http://schemas.openxmlformats.org/officeDocument/2006/relationships/tags" Target="../tags/tag1535.xml"/><Relationship Id="rId45" Type="http://schemas.openxmlformats.org/officeDocument/2006/relationships/tags" Target="../tags/tag1540.xml"/><Relationship Id="rId5" Type="http://schemas.openxmlformats.org/officeDocument/2006/relationships/tags" Target="../tags/tag1500.xml"/><Relationship Id="rId15" Type="http://schemas.openxmlformats.org/officeDocument/2006/relationships/tags" Target="../tags/tag1510.xml"/><Relationship Id="rId23" Type="http://schemas.openxmlformats.org/officeDocument/2006/relationships/tags" Target="../tags/tag1518.xml"/><Relationship Id="rId28" Type="http://schemas.openxmlformats.org/officeDocument/2006/relationships/tags" Target="../tags/tag1523.xml"/><Relationship Id="rId36" Type="http://schemas.openxmlformats.org/officeDocument/2006/relationships/tags" Target="../tags/tag1531.xml"/><Relationship Id="rId49" Type="http://schemas.openxmlformats.org/officeDocument/2006/relationships/slideLayout" Target="../slideLayouts/slideLayout10.xml"/><Relationship Id="rId10" Type="http://schemas.openxmlformats.org/officeDocument/2006/relationships/tags" Target="../tags/tag1505.xml"/><Relationship Id="rId19" Type="http://schemas.openxmlformats.org/officeDocument/2006/relationships/tags" Target="../tags/tag1514.xml"/><Relationship Id="rId31" Type="http://schemas.openxmlformats.org/officeDocument/2006/relationships/tags" Target="../tags/tag1526.xml"/><Relationship Id="rId44" Type="http://schemas.openxmlformats.org/officeDocument/2006/relationships/tags" Target="../tags/tag1539.xml"/><Relationship Id="rId52" Type="http://schemas.openxmlformats.org/officeDocument/2006/relationships/image" Target="../media/image15.emf"/><Relationship Id="rId4" Type="http://schemas.openxmlformats.org/officeDocument/2006/relationships/tags" Target="../tags/tag1499.xml"/><Relationship Id="rId9" Type="http://schemas.openxmlformats.org/officeDocument/2006/relationships/tags" Target="../tags/tag1504.xml"/><Relationship Id="rId14" Type="http://schemas.openxmlformats.org/officeDocument/2006/relationships/tags" Target="../tags/tag1509.xml"/><Relationship Id="rId22" Type="http://schemas.openxmlformats.org/officeDocument/2006/relationships/tags" Target="../tags/tag1517.xml"/><Relationship Id="rId27" Type="http://schemas.openxmlformats.org/officeDocument/2006/relationships/tags" Target="../tags/tag1522.xml"/><Relationship Id="rId30" Type="http://schemas.openxmlformats.org/officeDocument/2006/relationships/tags" Target="../tags/tag1525.xml"/><Relationship Id="rId35" Type="http://schemas.openxmlformats.org/officeDocument/2006/relationships/tags" Target="../tags/tag1530.xml"/><Relationship Id="rId43" Type="http://schemas.openxmlformats.org/officeDocument/2006/relationships/tags" Target="../tags/tag1538.xml"/><Relationship Id="rId48" Type="http://schemas.openxmlformats.org/officeDocument/2006/relationships/tags" Target="../tags/tag1543.xml"/><Relationship Id="rId8" Type="http://schemas.openxmlformats.org/officeDocument/2006/relationships/tags" Target="../tags/tag1503.xml"/><Relationship Id="rId51" Type="http://schemas.openxmlformats.org/officeDocument/2006/relationships/customXml" Target="../ink/ink9.xml"/></Relationships>
</file>

<file path=ppt/slides/_rels/slide47.xml.rels><?xml version="1.0" encoding="UTF-8" standalone="yes"?>
<Relationships xmlns="http://schemas.openxmlformats.org/package/2006/relationships"><Relationship Id="rId13" Type="http://schemas.openxmlformats.org/officeDocument/2006/relationships/tags" Target="../tags/tag1556.xml"/><Relationship Id="rId18" Type="http://schemas.openxmlformats.org/officeDocument/2006/relationships/tags" Target="../tags/tag1561.xml"/><Relationship Id="rId26" Type="http://schemas.openxmlformats.org/officeDocument/2006/relationships/tags" Target="../tags/tag1569.xml"/><Relationship Id="rId39" Type="http://schemas.openxmlformats.org/officeDocument/2006/relationships/tags" Target="../tags/tag1582.xml"/><Relationship Id="rId3" Type="http://schemas.openxmlformats.org/officeDocument/2006/relationships/tags" Target="../tags/tag1546.xml"/><Relationship Id="rId21" Type="http://schemas.openxmlformats.org/officeDocument/2006/relationships/tags" Target="../tags/tag1564.xml"/><Relationship Id="rId34" Type="http://schemas.openxmlformats.org/officeDocument/2006/relationships/tags" Target="../tags/tag1577.xml"/><Relationship Id="rId42" Type="http://schemas.openxmlformats.org/officeDocument/2006/relationships/tags" Target="../tags/tag1585.xml"/><Relationship Id="rId47" Type="http://schemas.openxmlformats.org/officeDocument/2006/relationships/tags" Target="../tags/tag1590.xml"/><Relationship Id="rId50" Type="http://schemas.openxmlformats.org/officeDocument/2006/relationships/notesSlide" Target="../notesSlides/notesSlide37.xml"/><Relationship Id="rId7" Type="http://schemas.openxmlformats.org/officeDocument/2006/relationships/tags" Target="../tags/tag1550.xml"/><Relationship Id="rId12" Type="http://schemas.openxmlformats.org/officeDocument/2006/relationships/tags" Target="../tags/tag1555.xml"/><Relationship Id="rId17" Type="http://schemas.openxmlformats.org/officeDocument/2006/relationships/tags" Target="../tags/tag1560.xml"/><Relationship Id="rId25" Type="http://schemas.openxmlformats.org/officeDocument/2006/relationships/tags" Target="../tags/tag1568.xml"/><Relationship Id="rId33" Type="http://schemas.openxmlformats.org/officeDocument/2006/relationships/tags" Target="../tags/tag1576.xml"/><Relationship Id="rId38" Type="http://schemas.openxmlformats.org/officeDocument/2006/relationships/tags" Target="../tags/tag1581.xml"/><Relationship Id="rId46" Type="http://schemas.openxmlformats.org/officeDocument/2006/relationships/tags" Target="../tags/tag1589.xml"/><Relationship Id="rId2" Type="http://schemas.openxmlformats.org/officeDocument/2006/relationships/tags" Target="../tags/tag1545.xml"/><Relationship Id="rId16" Type="http://schemas.openxmlformats.org/officeDocument/2006/relationships/tags" Target="../tags/tag1559.xml"/><Relationship Id="rId20" Type="http://schemas.openxmlformats.org/officeDocument/2006/relationships/tags" Target="../tags/tag1563.xml"/><Relationship Id="rId29" Type="http://schemas.openxmlformats.org/officeDocument/2006/relationships/tags" Target="../tags/tag1572.xml"/><Relationship Id="rId41" Type="http://schemas.openxmlformats.org/officeDocument/2006/relationships/tags" Target="../tags/tag1584.xml"/><Relationship Id="rId1" Type="http://schemas.openxmlformats.org/officeDocument/2006/relationships/tags" Target="../tags/tag1544.xml"/><Relationship Id="rId6" Type="http://schemas.openxmlformats.org/officeDocument/2006/relationships/tags" Target="../tags/tag1549.xml"/><Relationship Id="rId11" Type="http://schemas.openxmlformats.org/officeDocument/2006/relationships/tags" Target="../tags/tag1554.xml"/><Relationship Id="rId24" Type="http://schemas.openxmlformats.org/officeDocument/2006/relationships/tags" Target="../tags/tag1567.xml"/><Relationship Id="rId32" Type="http://schemas.openxmlformats.org/officeDocument/2006/relationships/tags" Target="../tags/tag1575.xml"/><Relationship Id="rId37" Type="http://schemas.openxmlformats.org/officeDocument/2006/relationships/tags" Target="../tags/tag1580.xml"/><Relationship Id="rId40" Type="http://schemas.openxmlformats.org/officeDocument/2006/relationships/tags" Target="../tags/tag1583.xml"/><Relationship Id="rId45" Type="http://schemas.openxmlformats.org/officeDocument/2006/relationships/tags" Target="../tags/tag1588.xml"/><Relationship Id="rId5" Type="http://schemas.openxmlformats.org/officeDocument/2006/relationships/tags" Target="../tags/tag1548.xml"/><Relationship Id="rId15" Type="http://schemas.openxmlformats.org/officeDocument/2006/relationships/tags" Target="../tags/tag1558.xml"/><Relationship Id="rId23" Type="http://schemas.openxmlformats.org/officeDocument/2006/relationships/tags" Target="../tags/tag1566.xml"/><Relationship Id="rId28" Type="http://schemas.openxmlformats.org/officeDocument/2006/relationships/tags" Target="../tags/tag1571.xml"/><Relationship Id="rId36" Type="http://schemas.openxmlformats.org/officeDocument/2006/relationships/tags" Target="../tags/tag1579.xml"/><Relationship Id="rId49" Type="http://schemas.openxmlformats.org/officeDocument/2006/relationships/slideLayout" Target="../slideLayouts/slideLayout10.xml"/><Relationship Id="rId10" Type="http://schemas.openxmlformats.org/officeDocument/2006/relationships/tags" Target="../tags/tag1553.xml"/><Relationship Id="rId19" Type="http://schemas.openxmlformats.org/officeDocument/2006/relationships/tags" Target="../tags/tag1562.xml"/><Relationship Id="rId31" Type="http://schemas.openxmlformats.org/officeDocument/2006/relationships/tags" Target="../tags/tag1574.xml"/><Relationship Id="rId44" Type="http://schemas.openxmlformats.org/officeDocument/2006/relationships/tags" Target="../tags/tag1587.xml"/><Relationship Id="rId4" Type="http://schemas.openxmlformats.org/officeDocument/2006/relationships/tags" Target="../tags/tag1547.xml"/><Relationship Id="rId9" Type="http://schemas.openxmlformats.org/officeDocument/2006/relationships/tags" Target="../tags/tag1552.xml"/><Relationship Id="rId14" Type="http://schemas.openxmlformats.org/officeDocument/2006/relationships/tags" Target="../tags/tag1557.xml"/><Relationship Id="rId22" Type="http://schemas.openxmlformats.org/officeDocument/2006/relationships/tags" Target="../tags/tag1565.xml"/><Relationship Id="rId27" Type="http://schemas.openxmlformats.org/officeDocument/2006/relationships/tags" Target="../tags/tag1570.xml"/><Relationship Id="rId30" Type="http://schemas.openxmlformats.org/officeDocument/2006/relationships/tags" Target="../tags/tag1573.xml"/><Relationship Id="rId35" Type="http://schemas.openxmlformats.org/officeDocument/2006/relationships/tags" Target="../tags/tag1578.xml"/><Relationship Id="rId43" Type="http://schemas.openxmlformats.org/officeDocument/2006/relationships/tags" Target="../tags/tag1586.xml"/><Relationship Id="rId48" Type="http://schemas.openxmlformats.org/officeDocument/2006/relationships/tags" Target="../tags/tag1591.xml"/><Relationship Id="rId8" Type="http://schemas.openxmlformats.org/officeDocument/2006/relationships/tags" Target="../tags/tag1551.xml"/></Relationships>
</file>

<file path=ppt/slides/_rels/slide48.xml.rels><?xml version="1.0" encoding="UTF-8" standalone="yes"?>
<Relationships xmlns="http://schemas.openxmlformats.org/package/2006/relationships"><Relationship Id="rId13" Type="http://schemas.openxmlformats.org/officeDocument/2006/relationships/tags" Target="../tags/tag1604.xml"/><Relationship Id="rId18" Type="http://schemas.openxmlformats.org/officeDocument/2006/relationships/tags" Target="../tags/tag1609.xml"/><Relationship Id="rId26" Type="http://schemas.openxmlformats.org/officeDocument/2006/relationships/tags" Target="../tags/tag1617.xml"/><Relationship Id="rId39" Type="http://schemas.openxmlformats.org/officeDocument/2006/relationships/tags" Target="../tags/tag1630.xml"/><Relationship Id="rId3" Type="http://schemas.openxmlformats.org/officeDocument/2006/relationships/tags" Target="../tags/tag1594.xml"/><Relationship Id="rId21" Type="http://schemas.openxmlformats.org/officeDocument/2006/relationships/tags" Target="../tags/tag1612.xml"/><Relationship Id="rId34" Type="http://schemas.openxmlformats.org/officeDocument/2006/relationships/tags" Target="../tags/tag1625.xml"/><Relationship Id="rId42" Type="http://schemas.openxmlformats.org/officeDocument/2006/relationships/tags" Target="../tags/tag1633.xml"/><Relationship Id="rId47" Type="http://schemas.openxmlformats.org/officeDocument/2006/relationships/tags" Target="../tags/tag1638.xml"/><Relationship Id="rId7" Type="http://schemas.openxmlformats.org/officeDocument/2006/relationships/tags" Target="../tags/tag1598.xml"/><Relationship Id="rId12" Type="http://schemas.openxmlformats.org/officeDocument/2006/relationships/tags" Target="../tags/tag1603.xml"/><Relationship Id="rId17" Type="http://schemas.openxmlformats.org/officeDocument/2006/relationships/tags" Target="../tags/tag1608.xml"/><Relationship Id="rId25" Type="http://schemas.openxmlformats.org/officeDocument/2006/relationships/tags" Target="../tags/tag1616.xml"/><Relationship Id="rId33" Type="http://schemas.openxmlformats.org/officeDocument/2006/relationships/tags" Target="../tags/tag1624.xml"/><Relationship Id="rId38" Type="http://schemas.openxmlformats.org/officeDocument/2006/relationships/tags" Target="../tags/tag1629.xml"/><Relationship Id="rId46" Type="http://schemas.openxmlformats.org/officeDocument/2006/relationships/tags" Target="../tags/tag1637.xml"/><Relationship Id="rId2" Type="http://schemas.openxmlformats.org/officeDocument/2006/relationships/tags" Target="../tags/tag1593.xml"/><Relationship Id="rId16" Type="http://schemas.openxmlformats.org/officeDocument/2006/relationships/tags" Target="../tags/tag1607.xml"/><Relationship Id="rId20" Type="http://schemas.openxmlformats.org/officeDocument/2006/relationships/tags" Target="../tags/tag1611.xml"/><Relationship Id="rId29" Type="http://schemas.openxmlformats.org/officeDocument/2006/relationships/tags" Target="../tags/tag1620.xml"/><Relationship Id="rId41" Type="http://schemas.openxmlformats.org/officeDocument/2006/relationships/tags" Target="../tags/tag1632.xml"/><Relationship Id="rId1" Type="http://schemas.openxmlformats.org/officeDocument/2006/relationships/tags" Target="../tags/tag1592.xml"/><Relationship Id="rId6" Type="http://schemas.openxmlformats.org/officeDocument/2006/relationships/tags" Target="../tags/tag1597.xml"/><Relationship Id="rId11" Type="http://schemas.openxmlformats.org/officeDocument/2006/relationships/tags" Target="../tags/tag1602.xml"/><Relationship Id="rId24" Type="http://schemas.openxmlformats.org/officeDocument/2006/relationships/tags" Target="../tags/tag1615.xml"/><Relationship Id="rId32" Type="http://schemas.openxmlformats.org/officeDocument/2006/relationships/tags" Target="../tags/tag1623.xml"/><Relationship Id="rId37" Type="http://schemas.openxmlformats.org/officeDocument/2006/relationships/tags" Target="../tags/tag1628.xml"/><Relationship Id="rId40" Type="http://schemas.openxmlformats.org/officeDocument/2006/relationships/tags" Target="../tags/tag1631.xml"/><Relationship Id="rId45" Type="http://schemas.openxmlformats.org/officeDocument/2006/relationships/tags" Target="../tags/tag1636.xml"/><Relationship Id="rId5" Type="http://schemas.openxmlformats.org/officeDocument/2006/relationships/tags" Target="../tags/tag1596.xml"/><Relationship Id="rId15" Type="http://schemas.openxmlformats.org/officeDocument/2006/relationships/tags" Target="../tags/tag1606.xml"/><Relationship Id="rId23" Type="http://schemas.openxmlformats.org/officeDocument/2006/relationships/tags" Target="../tags/tag1614.xml"/><Relationship Id="rId28" Type="http://schemas.openxmlformats.org/officeDocument/2006/relationships/tags" Target="../tags/tag1619.xml"/><Relationship Id="rId36" Type="http://schemas.openxmlformats.org/officeDocument/2006/relationships/tags" Target="../tags/tag1627.xml"/><Relationship Id="rId49" Type="http://schemas.openxmlformats.org/officeDocument/2006/relationships/notesSlide" Target="../notesSlides/notesSlide38.xml"/><Relationship Id="rId10" Type="http://schemas.openxmlformats.org/officeDocument/2006/relationships/tags" Target="../tags/tag1601.xml"/><Relationship Id="rId19" Type="http://schemas.openxmlformats.org/officeDocument/2006/relationships/tags" Target="../tags/tag1610.xml"/><Relationship Id="rId31" Type="http://schemas.openxmlformats.org/officeDocument/2006/relationships/tags" Target="../tags/tag1622.xml"/><Relationship Id="rId44" Type="http://schemas.openxmlformats.org/officeDocument/2006/relationships/tags" Target="../tags/tag1635.xml"/><Relationship Id="rId4" Type="http://schemas.openxmlformats.org/officeDocument/2006/relationships/tags" Target="../tags/tag1595.xml"/><Relationship Id="rId9" Type="http://schemas.openxmlformats.org/officeDocument/2006/relationships/tags" Target="../tags/tag1600.xml"/><Relationship Id="rId14" Type="http://schemas.openxmlformats.org/officeDocument/2006/relationships/tags" Target="../tags/tag1605.xml"/><Relationship Id="rId22" Type="http://schemas.openxmlformats.org/officeDocument/2006/relationships/tags" Target="../tags/tag1613.xml"/><Relationship Id="rId27" Type="http://schemas.openxmlformats.org/officeDocument/2006/relationships/tags" Target="../tags/tag1618.xml"/><Relationship Id="rId30" Type="http://schemas.openxmlformats.org/officeDocument/2006/relationships/tags" Target="../tags/tag1621.xml"/><Relationship Id="rId35" Type="http://schemas.openxmlformats.org/officeDocument/2006/relationships/tags" Target="../tags/tag1626.xml"/><Relationship Id="rId43" Type="http://schemas.openxmlformats.org/officeDocument/2006/relationships/tags" Target="../tags/tag1634.xml"/><Relationship Id="rId48" Type="http://schemas.openxmlformats.org/officeDocument/2006/relationships/slideLayout" Target="../slideLayouts/slideLayout10.xml"/><Relationship Id="rId8" Type="http://schemas.openxmlformats.org/officeDocument/2006/relationships/tags" Target="../tags/tag1599.xml"/></Relationships>
</file>

<file path=ppt/slides/_rels/slide49.xml.rels><?xml version="1.0" encoding="UTF-8" standalone="yes"?>
<Relationships xmlns="http://schemas.openxmlformats.org/package/2006/relationships"><Relationship Id="rId13" Type="http://schemas.openxmlformats.org/officeDocument/2006/relationships/tags" Target="../tags/tag1651.xml"/><Relationship Id="rId18" Type="http://schemas.openxmlformats.org/officeDocument/2006/relationships/tags" Target="../tags/tag1656.xml"/><Relationship Id="rId26" Type="http://schemas.openxmlformats.org/officeDocument/2006/relationships/tags" Target="../tags/tag1664.xml"/><Relationship Id="rId39" Type="http://schemas.openxmlformats.org/officeDocument/2006/relationships/tags" Target="../tags/tag1677.xml"/><Relationship Id="rId3" Type="http://schemas.openxmlformats.org/officeDocument/2006/relationships/tags" Target="../tags/tag1641.xml"/><Relationship Id="rId21" Type="http://schemas.openxmlformats.org/officeDocument/2006/relationships/tags" Target="../tags/tag1659.xml"/><Relationship Id="rId34" Type="http://schemas.openxmlformats.org/officeDocument/2006/relationships/tags" Target="../tags/tag1672.xml"/><Relationship Id="rId42" Type="http://schemas.openxmlformats.org/officeDocument/2006/relationships/tags" Target="../tags/tag1680.xml"/><Relationship Id="rId47" Type="http://schemas.openxmlformats.org/officeDocument/2006/relationships/tags" Target="../tags/tag1685.xml"/><Relationship Id="rId50" Type="http://schemas.openxmlformats.org/officeDocument/2006/relationships/notesSlide" Target="../notesSlides/notesSlide39.xml"/><Relationship Id="rId7" Type="http://schemas.openxmlformats.org/officeDocument/2006/relationships/tags" Target="../tags/tag1645.xml"/><Relationship Id="rId12" Type="http://schemas.openxmlformats.org/officeDocument/2006/relationships/tags" Target="../tags/tag1650.xml"/><Relationship Id="rId17" Type="http://schemas.openxmlformats.org/officeDocument/2006/relationships/tags" Target="../tags/tag1655.xml"/><Relationship Id="rId25" Type="http://schemas.openxmlformats.org/officeDocument/2006/relationships/tags" Target="../tags/tag1663.xml"/><Relationship Id="rId33" Type="http://schemas.openxmlformats.org/officeDocument/2006/relationships/tags" Target="../tags/tag1671.xml"/><Relationship Id="rId38" Type="http://schemas.openxmlformats.org/officeDocument/2006/relationships/tags" Target="../tags/tag1676.xml"/><Relationship Id="rId46" Type="http://schemas.openxmlformats.org/officeDocument/2006/relationships/tags" Target="../tags/tag1684.xml"/><Relationship Id="rId2" Type="http://schemas.openxmlformats.org/officeDocument/2006/relationships/tags" Target="../tags/tag1640.xml"/><Relationship Id="rId16" Type="http://schemas.openxmlformats.org/officeDocument/2006/relationships/tags" Target="../tags/tag1654.xml"/><Relationship Id="rId20" Type="http://schemas.openxmlformats.org/officeDocument/2006/relationships/tags" Target="../tags/tag1658.xml"/><Relationship Id="rId29" Type="http://schemas.openxmlformats.org/officeDocument/2006/relationships/tags" Target="../tags/tag1667.xml"/><Relationship Id="rId41" Type="http://schemas.openxmlformats.org/officeDocument/2006/relationships/tags" Target="../tags/tag1679.xml"/><Relationship Id="rId1" Type="http://schemas.openxmlformats.org/officeDocument/2006/relationships/tags" Target="../tags/tag1639.xml"/><Relationship Id="rId6" Type="http://schemas.openxmlformats.org/officeDocument/2006/relationships/tags" Target="../tags/tag1644.xml"/><Relationship Id="rId11" Type="http://schemas.openxmlformats.org/officeDocument/2006/relationships/tags" Target="../tags/tag1649.xml"/><Relationship Id="rId24" Type="http://schemas.openxmlformats.org/officeDocument/2006/relationships/tags" Target="../tags/tag1662.xml"/><Relationship Id="rId32" Type="http://schemas.openxmlformats.org/officeDocument/2006/relationships/tags" Target="../tags/tag1670.xml"/><Relationship Id="rId37" Type="http://schemas.openxmlformats.org/officeDocument/2006/relationships/tags" Target="../tags/tag1675.xml"/><Relationship Id="rId40" Type="http://schemas.openxmlformats.org/officeDocument/2006/relationships/tags" Target="../tags/tag1678.xml"/><Relationship Id="rId45" Type="http://schemas.openxmlformats.org/officeDocument/2006/relationships/tags" Target="../tags/tag1683.xml"/><Relationship Id="rId5" Type="http://schemas.openxmlformats.org/officeDocument/2006/relationships/tags" Target="../tags/tag1643.xml"/><Relationship Id="rId15" Type="http://schemas.openxmlformats.org/officeDocument/2006/relationships/tags" Target="../tags/tag1653.xml"/><Relationship Id="rId23" Type="http://schemas.openxmlformats.org/officeDocument/2006/relationships/tags" Target="../tags/tag1661.xml"/><Relationship Id="rId28" Type="http://schemas.openxmlformats.org/officeDocument/2006/relationships/tags" Target="../tags/tag1666.xml"/><Relationship Id="rId36" Type="http://schemas.openxmlformats.org/officeDocument/2006/relationships/tags" Target="../tags/tag1674.xml"/><Relationship Id="rId49" Type="http://schemas.openxmlformats.org/officeDocument/2006/relationships/slideLayout" Target="../slideLayouts/slideLayout10.xml"/><Relationship Id="rId10" Type="http://schemas.openxmlformats.org/officeDocument/2006/relationships/tags" Target="../tags/tag1648.xml"/><Relationship Id="rId19" Type="http://schemas.openxmlformats.org/officeDocument/2006/relationships/tags" Target="../tags/tag1657.xml"/><Relationship Id="rId31" Type="http://schemas.openxmlformats.org/officeDocument/2006/relationships/tags" Target="../tags/tag1669.xml"/><Relationship Id="rId44" Type="http://schemas.openxmlformats.org/officeDocument/2006/relationships/tags" Target="../tags/tag1682.xml"/><Relationship Id="rId52" Type="http://schemas.openxmlformats.org/officeDocument/2006/relationships/image" Target="../media/image16.emf"/><Relationship Id="rId4" Type="http://schemas.openxmlformats.org/officeDocument/2006/relationships/tags" Target="../tags/tag1642.xml"/><Relationship Id="rId9" Type="http://schemas.openxmlformats.org/officeDocument/2006/relationships/tags" Target="../tags/tag1647.xml"/><Relationship Id="rId14" Type="http://schemas.openxmlformats.org/officeDocument/2006/relationships/tags" Target="../tags/tag1652.xml"/><Relationship Id="rId22" Type="http://schemas.openxmlformats.org/officeDocument/2006/relationships/tags" Target="../tags/tag1660.xml"/><Relationship Id="rId27" Type="http://schemas.openxmlformats.org/officeDocument/2006/relationships/tags" Target="../tags/tag1665.xml"/><Relationship Id="rId30" Type="http://schemas.openxmlformats.org/officeDocument/2006/relationships/tags" Target="../tags/tag1668.xml"/><Relationship Id="rId35" Type="http://schemas.openxmlformats.org/officeDocument/2006/relationships/tags" Target="../tags/tag1673.xml"/><Relationship Id="rId43" Type="http://schemas.openxmlformats.org/officeDocument/2006/relationships/tags" Target="../tags/tag1681.xml"/><Relationship Id="rId48" Type="http://schemas.openxmlformats.org/officeDocument/2006/relationships/tags" Target="../tags/tag1686.xml"/><Relationship Id="rId8" Type="http://schemas.openxmlformats.org/officeDocument/2006/relationships/tags" Target="../tags/tag1646.xml"/><Relationship Id="rId51" Type="http://schemas.openxmlformats.org/officeDocument/2006/relationships/customXml" Target="../ink/ink10.xml"/></Relationships>
</file>

<file path=ppt/slides/_rels/slide50.xml.rels><?xml version="1.0" encoding="UTF-8" standalone="yes"?>
<Relationships xmlns="http://schemas.openxmlformats.org/package/2006/relationships"><Relationship Id="rId13" Type="http://schemas.openxmlformats.org/officeDocument/2006/relationships/tags" Target="../tags/tag1699.xml"/><Relationship Id="rId18" Type="http://schemas.openxmlformats.org/officeDocument/2006/relationships/tags" Target="../tags/tag1704.xml"/><Relationship Id="rId26" Type="http://schemas.openxmlformats.org/officeDocument/2006/relationships/tags" Target="../tags/tag1712.xml"/><Relationship Id="rId39" Type="http://schemas.openxmlformats.org/officeDocument/2006/relationships/tags" Target="../tags/tag1725.xml"/><Relationship Id="rId21" Type="http://schemas.openxmlformats.org/officeDocument/2006/relationships/tags" Target="../tags/tag1707.xml"/><Relationship Id="rId34" Type="http://schemas.openxmlformats.org/officeDocument/2006/relationships/tags" Target="../tags/tag1720.xml"/><Relationship Id="rId42" Type="http://schemas.openxmlformats.org/officeDocument/2006/relationships/tags" Target="../tags/tag1728.xml"/><Relationship Id="rId47" Type="http://schemas.openxmlformats.org/officeDocument/2006/relationships/tags" Target="../tags/tag1733.xml"/><Relationship Id="rId50" Type="http://schemas.openxmlformats.org/officeDocument/2006/relationships/slideLayout" Target="../slideLayouts/slideLayout10.xml"/><Relationship Id="rId55" Type="http://schemas.openxmlformats.org/officeDocument/2006/relationships/image" Target="../media/image18.emf"/><Relationship Id="rId7" Type="http://schemas.openxmlformats.org/officeDocument/2006/relationships/tags" Target="../tags/tag1693.xml"/><Relationship Id="rId12" Type="http://schemas.openxmlformats.org/officeDocument/2006/relationships/tags" Target="../tags/tag1698.xml"/><Relationship Id="rId17" Type="http://schemas.openxmlformats.org/officeDocument/2006/relationships/tags" Target="../tags/tag1703.xml"/><Relationship Id="rId25" Type="http://schemas.openxmlformats.org/officeDocument/2006/relationships/tags" Target="../tags/tag1711.xml"/><Relationship Id="rId33" Type="http://schemas.openxmlformats.org/officeDocument/2006/relationships/tags" Target="../tags/tag1719.xml"/><Relationship Id="rId38" Type="http://schemas.openxmlformats.org/officeDocument/2006/relationships/tags" Target="../tags/tag1724.xml"/><Relationship Id="rId46" Type="http://schemas.openxmlformats.org/officeDocument/2006/relationships/tags" Target="../tags/tag1732.xml"/><Relationship Id="rId2" Type="http://schemas.openxmlformats.org/officeDocument/2006/relationships/tags" Target="../tags/tag1688.xml"/><Relationship Id="rId16" Type="http://schemas.openxmlformats.org/officeDocument/2006/relationships/tags" Target="../tags/tag1702.xml"/><Relationship Id="rId20" Type="http://schemas.openxmlformats.org/officeDocument/2006/relationships/tags" Target="../tags/tag1706.xml"/><Relationship Id="rId29" Type="http://schemas.openxmlformats.org/officeDocument/2006/relationships/tags" Target="../tags/tag1715.xml"/><Relationship Id="rId41" Type="http://schemas.openxmlformats.org/officeDocument/2006/relationships/tags" Target="../tags/tag1727.xml"/><Relationship Id="rId54" Type="http://schemas.openxmlformats.org/officeDocument/2006/relationships/customXml" Target="../ink/ink12.xml"/><Relationship Id="rId1" Type="http://schemas.openxmlformats.org/officeDocument/2006/relationships/tags" Target="../tags/tag1687.xml"/><Relationship Id="rId6" Type="http://schemas.openxmlformats.org/officeDocument/2006/relationships/tags" Target="../tags/tag1692.xml"/><Relationship Id="rId11" Type="http://schemas.openxmlformats.org/officeDocument/2006/relationships/tags" Target="../tags/tag1697.xml"/><Relationship Id="rId24" Type="http://schemas.openxmlformats.org/officeDocument/2006/relationships/tags" Target="../tags/tag1710.xml"/><Relationship Id="rId32" Type="http://schemas.openxmlformats.org/officeDocument/2006/relationships/tags" Target="../tags/tag1718.xml"/><Relationship Id="rId37" Type="http://schemas.openxmlformats.org/officeDocument/2006/relationships/tags" Target="../tags/tag1723.xml"/><Relationship Id="rId40" Type="http://schemas.openxmlformats.org/officeDocument/2006/relationships/tags" Target="../tags/tag1726.xml"/><Relationship Id="rId45" Type="http://schemas.openxmlformats.org/officeDocument/2006/relationships/tags" Target="../tags/tag1731.xml"/><Relationship Id="rId53" Type="http://schemas.openxmlformats.org/officeDocument/2006/relationships/image" Target="../media/image17.emf"/><Relationship Id="rId5" Type="http://schemas.openxmlformats.org/officeDocument/2006/relationships/tags" Target="../tags/tag1691.xml"/><Relationship Id="rId15" Type="http://schemas.openxmlformats.org/officeDocument/2006/relationships/tags" Target="../tags/tag1701.xml"/><Relationship Id="rId23" Type="http://schemas.openxmlformats.org/officeDocument/2006/relationships/tags" Target="../tags/tag1709.xml"/><Relationship Id="rId28" Type="http://schemas.openxmlformats.org/officeDocument/2006/relationships/tags" Target="../tags/tag1714.xml"/><Relationship Id="rId36" Type="http://schemas.openxmlformats.org/officeDocument/2006/relationships/tags" Target="../tags/tag1722.xml"/><Relationship Id="rId49" Type="http://schemas.openxmlformats.org/officeDocument/2006/relationships/tags" Target="../tags/tag1735.xml"/><Relationship Id="rId10" Type="http://schemas.openxmlformats.org/officeDocument/2006/relationships/tags" Target="../tags/tag1696.xml"/><Relationship Id="rId19" Type="http://schemas.openxmlformats.org/officeDocument/2006/relationships/tags" Target="../tags/tag1705.xml"/><Relationship Id="rId31" Type="http://schemas.openxmlformats.org/officeDocument/2006/relationships/tags" Target="../tags/tag1717.xml"/><Relationship Id="rId44" Type="http://schemas.openxmlformats.org/officeDocument/2006/relationships/tags" Target="../tags/tag1730.xml"/><Relationship Id="rId52" Type="http://schemas.openxmlformats.org/officeDocument/2006/relationships/customXml" Target="../ink/ink11.xml"/><Relationship Id="rId4" Type="http://schemas.openxmlformats.org/officeDocument/2006/relationships/tags" Target="../tags/tag1690.xml"/><Relationship Id="rId9" Type="http://schemas.openxmlformats.org/officeDocument/2006/relationships/tags" Target="../tags/tag1695.xml"/><Relationship Id="rId14" Type="http://schemas.openxmlformats.org/officeDocument/2006/relationships/tags" Target="../tags/tag1700.xml"/><Relationship Id="rId22" Type="http://schemas.openxmlformats.org/officeDocument/2006/relationships/tags" Target="../tags/tag1708.xml"/><Relationship Id="rId27" Type="http://schemas.openxmlformats.org/officeDocument/2006/relationships/tags" Target="../tags/tag1713.xml"/><Relationship Id="rId30" Type="http://schemas.openxmlformats.org/officeDocument/2006/relationships/tags" Target="../tags/tag1716.xml"/><Relationship Id="rId35" Type="http://schemas.openxmlformats.org/officeDocument/2006/relationships/tags" Target="../tags/tag1721.xml"/><Relationship Id="rId43" Type="http://schemas.openxmlformats.org/officeDocument/2006/relationships/tags" Target="../tags/tag1729.xml"/><Relationship Id="rId48" Type="http://schemas.openxmlformats.org/officeDocument/2006/relationships/tags" Target="../tags/tag1734.xml"/><Relationship Id="rId8" Type="http://schemas.openxmlformats.org/officeDocument/2006/relationships/tags" Target="../tags/tag1694.xml"/><Relationship Id="rId51" Type="http://schemas.openxmlformats.org/officeDocument/2006/relationships/notesSlide" Target="../notesSlides/notesSlide40.xml"/><Relationship Id="rId3" Type="http://schemas.openxmlformats.org/officeDocument/2006/relationships/tags" Target="../tags/tag1689.xml"/></Relationships>
</file>

<file path=ppt/slides/_rels/slide51.xml.rels><?xml version="1.0" encoding="UTF-8" standalone="yes"?>
<Relationships xmlns="http://schemas.openxmlformats.org/package/2006/relationships"><Relationship Id="rId13" Type="http://schemas.openxmlformats.org/officeDocument/2006/relationships/tags" Target="../tags/tag1748.xml"/><Relationship Id="rId18" Type="http://schemas.openxmlformats.org/officeDocument/2006/relationships/tags" Target="../tags/tag1753.xml"/><Relationship Id="rId26" Type="http://schemas.openxmlformats.org/officeDocument/2006/relationships/tags" Target="../tags/tag1761.xml"/><Relationship Id="rId39" Type="http://schemas.openxmlformats.org/officeDocument/2006/relationships/tags" Target="../tags/tag1774.xml"/><Relationship Id="rId3" Type="http://schemas.openxmlformats.org/officeDocument/2006/relationships/tags" Target="../tags/tag1738.xml"/><Relationship Id="rId21" Type="http://schemas.openxmlformats.org/officeDocument/2006/relationships/tags" Target="../tags/tag1756.xml"/><Relationship Id="rId34" Type="http://schemas.openxmlformats.org/officeDocument/2006/relationships/tags" Target="../tags/tag1769.xml"/><Relationship Id="rId42" Type="http://schemas.openxmlformats.org/officeDocument/2006/relationships/tags" Target="../tags/tag1777.xml"/><Relationship Id="rId47" Type="http://schemas.openxmlformats.org/officeDocument/2006/relationships/tags" Target="../tags/tag1782.xml"/><Relationship Id="rId7" Type="http://schemas.openxmlformats.org/officeDocument/2006/relationships/tags" Target="../tags/tag1742.xml"/><Relationship Id="rId12" Type="http://schemas.openxmlformats.org/officeDocument/2006/relationships/tags" Target="../tags/tag1747.xml"/><Relationship Id="rId17" Type="http://schemas.openxmlformats.org/officeDocument/2006/relationships/tags" Target="../tags/tag1752.xml"/><Relationship Id="rId25" Type="http://schemas.openxmlformats.org/officeDocument/2006/relationships/tags" Target="../tags/tag1760.xml"/><Relationship Id="rId33" Type="http://schemas.openxmlformats.org/officeDocument/2006/relationships/tags" Target="../tags/tag1768.xml"/><Relationship Id="rId38" Type="http://schemas.openxmlformats.org/officeDocument/2006/relationships/tags" Target="../tags/tag1773.xml"/><Relationship Id="rId46" Type="http://schemas.openxmlformats.org/officeDocument/2006/relationships/tags" Target="../tags/tag1781.xml"/><Relationship Id="rId2" Type="http://schemas.openxmlformats.org/officeDocument/2006/relationships/tags" Target="../tags/tag1737.xml"/><Relationship Id="rId16" Type="http://schemas.openxmlformats.org/officeDocument/2006/relationships/tags" Target="../tags/tag1751.xml"/><Relationship Id="rId20" Type="http://schemas.openxmlformats.org/officeDocument/2006/relationships/tags" Target="../tags/tag1755.xml"/><Relationship Id="rId29" Type="http://schemas.openxmlformats.org/officeDocument/2006/relationships/tags" Target="../tags/tag1764.xml"/><Relationship Id="rId41" Type="http://schemas.openxmlformats.org/officeDocument/2006/relationships/tags" Target="../tags/tag1776.xml"/><Relationship Id="rId1" Type="http://schemas.openxmlformats.org/officeDocument/2006/relationships/tags" Target="../tags/tag1736.xml"/><Relationship Id="rId6" Type="http://schemas.openxmlformats.org/officeDocument/2006/relationships/tags" Target="../tags/tag1741.xml"/><Relationship Id="rId11" Type="http://schemas.openxmlformats.org/officeDocument/2006/relationships/tags" Target="../tags/tag1746.xml"/><Relationship Id="rId24" Type="http://schemas.openxmlformats.org/officeDocument/2006/relationships/tags" Target="../tags/tag1759.xml"/><Relationship Id="rId32" Type="http://schemas.openxmlformats.org/officeDocument/2006/relationships/tags" Target="../tags/tag1767.xml"/><Relationship Id="rId37" Type="http://schemas.openxmlformats.org/officeDocument/2006/relationships/tags" Target="../tags/tag1772.xml"/><Relationship Id="rId40" Type="http://schemas.openxmlformats.org/officeDocument/2006/relationships/tags" Target="../tags/tag1775.xml"/><Relationship Id="rId45" Type="http://schemas.openxmlformats.org/officeDocument/2006/relationships/tags" Target="../tags/tag1780.xml"/><Relationship Id="rId5" Type="http://schemas.openxmlformats.org/officeDocument/2006/relationships/tags" Target="../tags/tag1740.xml"/><Relationship Id="rId15" Type="http://schemas.openxmlformats.org/officeDocument/2006/relationships/tags" Target="../tags/tag1750.xml"/><Relationship Id="rId23" Type="http://schemas.openxmlformats.org/officeDocument/2006/relationships/tags" Target="../tags/tag1758.xml"/><Relationship Id="rId28" Type="http://schemas.openxmlformats.org/officeDocument/2006/relationships/tags" Target="../tags/tag1763.xml"/><Relationship Id="rId36" Type="http://schemas.openxmlformats.org/officeDocument/2006/relationships/tags" Target="../tags/tag1771.xml"/><Relationship Id="rId49" Type="http://schemas.openxmlformats.org/officeDocument/2006/relationships/notesSlide" Target="../notesSlides/notesSlide41.xml"/><Relationship Id="rId10" Type="http://schemas.openxmlformats.org/officeDocument/2006/relationships/tags" Target="../tags/tag1745.xml"/><Relationship Id="rId19" Type="http://schemas.openxmlformats.org/officeDocument/2006/relationships/tags" Target="../tags/tag1754.xml"/><Relationship Id="rId31" Type="http://schemas.openxmlformats.org/officeDocument/2006/relationships/tags" Target="../tags/tag1766.xml"/><Relationship Id="rId44" Type="http://schemas.openxmlformats.org/officeDocument/2006/relationships/tags" Target="../tags/tag1779.xml"/><Relationship Id="rId4" Type="http://schemas.openxmlformats.org/officeDocument/2006/relationships/tags" Target="../tags/tag1739.xml"/><Relationship Id="rId9" Type="http://schemas.openxmlformats.org/officeDocument/2006/relationships/tags" Target="../tags/tag1744.xml"/><Relationship Id="rId14" Type="http://schemas.openxmlformats.org/officeDocument/2006/relationships/tags" Target="../tags/tag1749.xml"/><Relationship Id="rId22" Type="http://schemas.openxmlformats.org/officeDocument/2006/relationships/tags" Target="../tags/tag1757.xml"/><Relationship Id="rId27" Type="http://schemas.openxmlformats.org/officeDocument/2006/relationships/tags" Target="../tags/tag1762.xml"/><Relationship Id="rId30" Type="http://schemas.openxmlformats.org/officeDocument/2006/relationships/tags" Target="../tags/tag1765.xml"/><Relationship Id="rId35" Type="http://schemas.openxmlformats.org/officeDocument/2006/relationships/tags" Target="../tags/tag1770.xml"/><Relationship Id="rId43" Type="http://schemas.openxmlformats.org/officeDocument/2006/relationships/tags" Target="../tags/tag1778.xml"/><Relationship Id="rId48" Type="http://schemas.openxmlformats.org/officeDocument/2006/relationships/slideLayout" Target="../slideLayouts/slideLayout10.xml"/><Relationship Id="rId8" Type="http://schemas.openxmlformats.org/officeDocument/2006/relationships/tags" Target="../tags/tag1743.xml"/></Relationships>
</file>

<file path=ppt/slides/_rels/slide52.xml.rels><?xml version="1.0" encoding="UTF-8" standalone="yes"?>
<Relationships xmlns="http://schemas.openxmlformats.org/package/2006/relationships"><Relationship Id="rId13" Type="http://schemas.openxmlformats.org/officeDocument/2006/relationships/tags" Target="../tags/tag1795.xml"/><Relationship Id="rId18" Type="http://schemas.openxmlformats.org/officeDocument/2006/relationships/tags" Target="../tags/tag1800.xml"/><Relationship Id="rId26" Type="http://schemas.openxmlformats.org/officeDocument/2006/relationships/tags" Target="../tags/tag1808.xml"/><Relationship Id="rId39" Type="http://schemas.openxmlformats.org/officeDocument/2006/relationships/tags" Target="../tags/tag1821.xml"/><Relationship Id="rId3" Type="http://schemas.openxmlformats.org/officeDocument/2006/relationships/tags" Target="../tags/tag1785.xml"/><Relationship Id="rId21" Type="http://schemas.openxmlformats.org/officeDocument/2006/relationships/tags" Target="../tags/tag1803.xml"/><Relationship Id="rId34" Type="http://schemas.openxmlformats.org/officeDocument/2006/relationships/tags" Target="../tags/tag1816.xml"/><Relationship Id="rId42" Type="http://schemas.openxmlformats.org/officeDocument/2006/relationships/tags" Target="../tags/tag1824.xml"/><Relationship Id="rId47" Type="http://schemas.openxmlformats.org/officeDocument/2006/relationships/tags" Target="../tags/tag1829.xml"/><Relationship Id="rId50" Type="http://schemas.openxmlformats.org/officeDocument/2006/relationships/tags" Target="../tags/tag1832.xml"/><Relationship Id="rId7" Type="http://schemas.openxmlformats.org/officeDocument/2006/relationships/tags" Target="../tags/tag1789.xml"/><Relationship Id="rId12" Type="http://schemas.openxmlformats.org/officeDocument/2006/relationships/tags" Target="../tags/tag1794.xml"/><Relationship Id="rId17" Type="http://schemas.openxmlformats.org/officeDocument/2006/relationships/tags" Target="../tags/tag1799.xml"/><Relationship Id="rId25" Type="http://schemas.openxmlformats.org/officeDocument/2006/relationships/tags" Target="../tags/tag1807.xml"/><Relationship Id="rId33" Type="http://schemas.openxmlformats.org/officeDocument/2006/relationships/tags" Target="../tags/tag1815.xml"/><Relationship Id="rId38" Type="http://schemas.openxmlformats.org/officeDocument/2006/relationships/tags" Target="../tags/tag1820.xml"/><Relationship Id="rId46" Type="http://schemas.openxmlformats.org/officeDocument/2006/relationships/tags" Target="../tags/tag1828.xml"/><Relationship Id="rId2" Type="http://schemas.openxmlformats.org/officeDocument/2006/relationships/tags" Target="../tags/tag1784.xml"/><Relationship Id="rId16" Type="http://schemas.openxmlformats.org/officeDocument/2006/relationships/tags" Target="../tags/tag1798.xml"/><Relationship Id="rId20" Type="http://schemas.openxmlformats.org/officeDocument/2006/relationships/tags" Target="../tags/tag1802.xml"/><Relationship Id="rId29" Type="http://schemas.openxmlformats.org/officeDocument/2006/relationships/tags" Target="../tags/tag1811.xml"/><Relationship Id="rId41" Type="http://schemas.openxmlformats.org/officeDocument/2006/relationships/tags" Target="../tags/tag1823.xml"/><Relationship Id="rId54" Type="http://schemas.openxmlformats.org/officeDocument/2006/relationships/image" Target="../media/image19.emf"/><Relationship Id="rId1" Type="http://schemas.openxmlformats.org/officeDocument/2006/relationships/tags" Target="../tags/tag1783.xml"/><Relationship Id="rId6" Type="http://schemas.openxmlformats.org/officeDocument/2006/relationships/tags" Target="../tags/tag1788.xml"/><Relationship Id="rId11" Type="http://schemas.openxmlformats.org/officeDocument/2006/relationships/tags" Target="../tags/tag1793.xml"/><Relationship Id="rId24" Type="http://schemas.openxmlformats.org/officeDocument/2006/relationships/tags" Target="../tags/tag1806.xml"/><Relationship Id="rId32" Type="http://schemas.openxmlformats.org/officeDocument/2006/relationships/tags" Target="../tags/tag1814.xml"/><Relationship Id="rId37" Type="http://schemas.openxmlformats.org/officeDocument/2006/relationships/tags" Target="../tags/tag1819.xml"/><Relationship Id="rId40" Type="http://schemas.openxmlformats.org/officeDocument/2006/relationships/tags" Target="../tags/tag1822.xml"/><Relationship Id="rId45" Type="http://schemas.openxmlformats.org/officeDocument/2006/relationships/tags" Target="../tags/tag1827.xml"/><Relationship Id="rId53" Type="http://schemas.openxmlformats.org/officeDocument/2006/relationships/customXml" Target="../ink/ink13.xml"/><Relationship Id="rId5" Type="http://schemas.openxmlformats.org/officeDocument/2006/relationships/tags" Target="../tags/tag1787.xml"/><Relationship Id="rId15" Type="http://schemas.openxmlformats.org/officeDocument/2006/relationships/tags" Target="../tags/tag1797.xml"/><Relationship Id="rId23" Type="http://schemas.openxmlformats.org/officeDocument/2006/relationships/tags" Target="../tags/tag1805.xml"/><Relationship Id="rId28" Type="http://schemas.openxmlformats.org/officeDocument/2006/relationships/tags" Target="../tags/tag1810.xml"/><Relationship Id="rId36" Type="http://schemas.openxmlformats.org/officeDocument/2006/relationships/tags" Target="../tags/tag1818.xml"/><Relationship Id="rId49" Type="http://schemas.openxmlformats.org/officeDocument/2006/relationships/tags" Target="../tags/tag1831.xml"/><Relationship Id="rId10" Type="http://schemas.openxmlformats.org/officeDocument/2006/relationships/tags" Target="../tags/tag1792.xml"/><Relationship Id="rId19" Type="http://schemas.openxmlformats.org/officeDocument/2006/relationships/tags" Target="../tags/tag1801.xml"/><Relationship Id="rId31" Type="http://schemas.openxmlformats.org/officeDocument/2006/relationships/tags" Target="../tags/tag1813.xml"/><Relationship Id="rId44" Type="http://schemas.openxmlformats.org/officeDocument/2006/relationships/tags" Target="../tags/tag1826.xml"/><Relationship Id="rId52" Type="http://schemas.openxmlformats.org/officeDocument/2006/relationships/notesSlide" Target="../notesSlides/notesSlide42.xml"/><Relationship Id="rId4" Type="http://schemas.openxmlformats.org/officeDocument/2006/relationships/tags" Target="../tags/tag1786.xml"/><Relationship Id="rId9" Type="http://schemas.openxmlformats.org/officeDocument/2006/relationships/tags" Target="../tags/tag1791.xml"/><Relationship Id="rId14" Type="http://schemas.openxmlformats.org/officeDocument/2006/relationships/tags" Target="../tags/tag1796.xml"/><Relationship Id="rId22" Type="http://schemas.openxmlformats.org/officeDocument/2006/relationships/tags" Target="../tags/tag1804.xml"/><Relationship Id="rId27" Type="http://schemas.openxmlformats.org/officeDocument/2006/relationships/tags" Target="../tags/tag1809.xml"/><Relationship Id="rId30" Type="http://schemas.openxmlformats.org/officeDocument/2006/relationships/tags" Target="../tags/tag1812.xml"/><Relationship Id="rId35" Type="http://schemas.openxmlformats.org/officeDocument/2006/relationships/tags" Target="../tags/tag1817.xml"/><Relationship Id="rId43" Type="http://schemas.openxmlformats.org/officeDocument/2006/relationships/tags" Target="../tags/tag1825.xml"/><Relationship Id="rId48" Type="http://schemas.openxmlformats.org/officeDocument/2006/relationships/tags" Target="../tags/tag1830.xml"/><Relationship Id="rId8" Type="http://schemas.openxmlformats.org/officeDocument/2006/relationships/tags" Target="../tags/tag1790.xml"/><Relationship Id="rId5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13" Type="http://schemas.openxmlformats.org/officeDocument/2006/relationships/tags" Target="../tags/tag1845.xml"/><Relationship Id="rId18" Type="http://schemas.openxmlformats.org/officeDocument/2006/relationships/tags" Target="../tags/tag1850.xml"/><Relationship Id="rId26" Type="http://schemas.openxmlformats.org/officeDocument/2006/relationships/tags" Target="../tags/tag1858.xml"/><Relationship Id="rId39" Type="http://schemas.openxmlformats.org/officeDocument/2006/relationships/tags" Target="../tags/tag1871.xml"/><Relationship Id="rId3" Type="http://schemas.openxmlformats.org/officeDocument/2006/relationships/tags" Target="../tags/tag1835.xml"/><Relationship Id="rId21" Type="http://schemas.openxmlformats.org/officeDocument/2006/relationships/tags" Target="../tags/tag1853.xml"/><Relationship Id="rId34" Type="http://schemas.openxmlformats.org/officeDocument/2006/relationships/tags" Target="../tags/tag1866.xml"/><Relationship Id="rId42" Type="http://schemas.openxmlformats.org/officeDocument/2006/relationships/tags" Target="../tags/tag1874.xml"/><Relationship Id="rId47" Type="http://schemas.openxmlformats.org/officeDocument/2006/relationships/tags" Target="../tags/tag1879.xml"/><Relationship Id="rId50" Type="http://schemas.openxmlformats.org/officeDocument/2006/relationships/notesSlide" Target="../notesSlides/notesSlide43.xml"/><Relationship Id="rId7" Type="http://schemas.openxmlformats.org/officeDocument/2006/relationships/tags" Target="../tags/tag1839.xml"/><Relationship Id="rId12" Type="http://schemas.openxmlformats.org/officeDocument/2006/relationships/tags" Target="../tags/tag1844.xml"/><Relationship Id="rId17" Type="http://schemas.openxmlformats.org/officeDocument/2006/relationships/tags" Target="../tags/tag1849.xml"/><Relationship Id="rId25" Type="http://schemas.openxmlformats.org/officeDocument/2006/relationships/tags" Target="../tags/tag1857.xml"/><Relationship Id="rId33" Type="http://schemas.openxmlformats.org/officeDocument/2006/relationships/tags" Target="../tags/tag1865.xml"/><Relationship Id="rId38" Type="http://schemas.openxmlformats.org/officeDocument/2006/relationships/tags" Target="../tags/tag1870.xml"/><Relationship Id="rId46" Type="http://schemas.openxmlformats.org/officeDocument/2006/relationships/tags" Target="../tags/tag1878.xml"/><Relationship Id="rId2" Type="http://schemas.openxmlformats.org/officeDocument/2006/relationships/tags" Target="../tags/tag1834.xml"/><Relationship Id="rId16" Type="http://schemas.openxmlformats.org/officeDocument/2006/relationships/tags" Target="../tags/tag1848.xml"/><Relationship Id="rId20" Type="http://schemas.openxmlformats.org/officeDocument/2006/relationships/tags" Target="../tags/tag1852.xml"/><Relationship Id="rId29" Type="http://schemas.openxmlformats.org/officeDocument/2006/relationships/tags" Target="../tags/tag1861.xml"/><Relationship Id="rId41" Type="http://schemas.openxmlformats.org/officeDocument/2006/relationships/tags" Target="../tags/tag1873.xml"/><Relationship Id="rId1" Type="http://schemas.openxmlformats.org/officeDocument/2006/relationships/tags" Target="../tags/tag1833.xml"/><Relationship Id="rId6" Type="http://schemas.openxmlformats.org/officeDocument/2006/relationships/tags" Target="../tags/tag1838.xml"/><Relationship Id="rId11" Type="http://schemas.openxmlformats.org/officeDocument/2006/relationships/tags" Target="../tags/tag1843.xml"/><Relationship Id="rId24" Type="http://schemas.openxmlformats.org/officeDocument/2006/relationships/tags" Target="../tags/tag1856.xml"/><Relationship Id="rId32" Type="http://schemas.openxmlformats.org/officeDocument/2006/relationships/tags" Target="../tags/tag1864.xml"/><Relationship Id="rId37" Type="http://schemas.openxmlformats.org/officeDocument/2006/relationships/tags" Target="../tags/tag1869.xml"/><Relationship Id="rId40" Type="http://schemas.openxmlformats.org/officeDocument/2006/relationships/tags" Target="../tags/tag1872.xml"/><Relationship Id="rId45" Type="http://schemas.openxmlformats.org/officeDocument/2006/relationships/tags" Target="../tags/tag1877.xml"/><Relationship Id="rId5" Type="http://schemas.openxmlformats.org/officeDocument/2006/relationships/tags" Target="../tags/tag1837.xml"/><Relationship Id="rId15" Type="http://schemas.openxmlformats.org/officeDocument/2006/relationships/tags" Target="../tags/tag1847.xml"/><Relationship Id="rId23" Type="http://schemas.openxmlformats.org/officeDocument/2006/relationships/tags" Target="../tags/tag1855.xml"/><Relationship Id="rId28" Type="http://schemas.openxmlformats.org/officeDocument/2006/relationships/tags" Target="../tags/tag1860.xml"/><Relationship Id="rId36" Type="http://schemas.openxmlformats.org/officeDocument/2006/relationships/tags" Target="../tags/tag1868.xml"/><Relationship Id="rId49" Type="http://schemas.openxmlformats.org/officeDocument/2006/relationships/slideLayout" Target="../slideLayouts/slideLayout10.xml"/><Relationship Id="rId10" Type="http://schemas.openxmlformats.org/officeDocument/2006/relationships/tags" Target="../tags/tag1842.xml"/><Relationship Id="rId19" Type="http://schemas.openxmlformats.org/officeDocument/2006/relationships/tags" Target="../tags/tag1851.xml"/><Relationship Id="rId31" Type="http://schemas.openxmlformats.org/officeDocument/2006/relationships/tags" Target="../tags/tag1863.xml"/><Relationship Id="rId44" Type="http://schemas.openxmlformats.org/officeDocument/2006/relationships/tags" Target="../tags/tag1876.xml"/><Relationship Id="rId4" Type="http://schemas.openxmlformats.org/officeDocument/2006/relationships/tags" Target="../tags/tag1836.xml"/><Relationship Id="rId9" Type="http://schemas.openxmlformats.org/officeDocument/2006/relationships/tags" Target="../tags/tag1841.xml"/><Relationship Id="rId14" Type="http://schemas.openxmlformats.org/officeDocument/2006/relationships/tags" Target="../tags/tag1846.xml"/><Relationship Id="rId22" Type="http://schemas.openxmlformats.org/officeDocument/2006/relationships/tags" Target="../tags/tag1854.xml"/><Relationship Id="rId27" Type="http://schemas.openxmlformats.org/officeDocument/2006/relationships/tags" Target="../tags/tag1859.xml"/><Relationship Id="rId30" Type="http://schemas.openxmlformats.org/officeDocument/2006/relationships/tags" Target="../tags/tag1862.xml"/><Relationship Id="rId35" Type="http://schemas.openxmlformats.org/officeDocument/2006/relationships/tags" Target="../tags/tag1867.xml"/><Relationship Id="rId43" Type="http://schemas.openxmlformats.org/officeDocument/2006/relationships/tags" Target="../tags/tag1875.xml"/><Relationship Id="rId48" Type="http://schemas.openxmlformats.org/officeDocument/2006/relationships/tags" Target="../tags/tag1880.xml"/><Relationship Id="rId8" Type="http://schemas.openxmlformats.org/officeDocument/2006/relationships/tags" Target="../tags/tag1840.xml"/></Relationships>
</file>

<file path=ppt/slides/_rels/slide54.xml.rels><?xml version="1.0" encoding="UTF-8" standalone="yes"?>
<Relationships xmlns="http://schemas.openxmlformats.org/package/2006/relationships"><Relationship Id="rId13" Type="http://schemas.openxmlformats.org/officeDocument/2006/relationships/tags" Target="../tags/tag1893.xml"/><Relationship Id="rId18" Type="http://schemas.openxmlformats.org/officeDocument/2006/relationships/tags" Target="../tags/tag1898.xml"/><Relationship Id="rId26" Type="http://schemas.openxmlformats.org/officeDocument/2006/relationships/tags" Target="../tags/tag1906.xml"/><Relationship Id="rId39" Type="http://schemas.openxmlformats.org/officeDocument/2006/relationships/tags" Target="../tags/tag1919.xml"/><Relationship Id="rId3" Type="http://schemas.openxmlformats.org/officeDocument/2006/relationships/tags" Target="../tags/tag1883.xml"/><Relationship Id="rId21" Type="http://schemas.openxmlformats.org/officeDocument/2006/relationships/tags" Target="../tags/tag1901.xml"/><Relationship Id="rId34" Type="http://schemas.openxmlformats.org/officeDocument/2006/relationships/tags" Target="../tags/tag1914.xml"/><Relationship Id="rId42" Type="http://schemas.openxmlformats.org/officeDocument/2006/relationships/tags" Target="../tags/tag1922.xml"/><Relationship Id="rId47" Type="http://schemas.openxmlformats.org/officeDocument/2006/relationships/tags" Target="../tags/tag1927.xml"/><Relationship Id="rId50" Type="http://schemas.openxmlformats.org/officeDocument/2006/relationships/slideLayout" Target="../slideLayouts/slideLayout10.xml"/><Relationship Id="rId7" Type="http://schemas.openxmlformats.org/officeDocument/2006/relationships/tags" Target="../tags/tag1887.xml"/><Relationship Id="rId12" Type="http://schemas.openxmlformats.org/officeDocument/2006/relationships/tags" Target="../tags/tag1892.xml"/><Relationship Id="rId17" Type="http://schemas.openxmlformats.org/officeDocument/2006/relationships/tags" Target="../tags/tag1897.xml"/><Relationship Id="rId25" Type="http://schemas.openxmlformats.org/officeDocument/2006/relationships/tags" Target="../tags/tag1905.xml"/><Relationship Id="rId33" Type="http://schemas.openxmlformats.org/officeDocument/2006/relationships/tags" Target="../tags/tag1913.xml"/><Relationship Id="rId38" Type="http://schemas.openxmlformats.org/officeDocument/2006/relationships/tags" Target="../tags/tag1918.xml"/><Relationship Id="rId46" Type="http://schemas.openxmlformats.org/officeDocument/2006/relationships/tags" Target="../tags/tag1926.xml"/><Relationship Id="rId2" Type="http://schemas.openxmlformats.org/officeDocument/2006/relationships/tags" Target="../tags/tag1882.xml"/><Relationship Id="rId16" Type="http://schemas.openxmlformats.org/officeDocument/2006/relationships/tags" Target="../tags/tag1896.xml"/><Relationship Id="rId20" Type="http://schemas.openxmlformats.org/officeDocument/2006/relationships/tags" Target="../tags/tag1900.xml"/><Relationship Id="rId29" Type="http://schemas.openxmlformats.org/officeDocument/2006/relationships/tags" Target="../tags/tag1909.xml"/><Relationship Id="rId41" Type="http://schemas.openxmlformats.org/officeDocument/2006/relationships/tags" Target="../tags/tag1921.xml"/><Relationship Id="rId1" Type="http://schemas.openxmlformats.org/officeDocument/2006/relationships/tags" Target="../tags/tag1881.xml"/><Relationship Id="rId6" Type="http://schemas.openxmlformats.org/officeDocument/2006/relationships/tags" Target="../tags/tag1886.xml"/><Relationship Id="rId11" Type="http://schemas.openxmlformats.org/officeDocument/2006/relationships/tags" Target="../tags/tag1891.xml"/><Relationship Id="rId24" Type="http://schemas.openxmlformats.org/officeDocument/2006/relationships/tags" Target="../tags/tag1904.xml"/><Relationship Id="rId32" Type="http://schemas.openxmlformats.org/officeDocument/2006/relationships/tags" Target="../tags/tag1912.xml"/><Relationship Id="rId37" Type="http://schemas.openxmlformats.org/officeDocument/2006/relationships/tags" Target="../tags/tag1917.xml"/><Relationship Id="rId40" Type="http://schemas.openxmlformats.org/officeDocument/2006/relationships/tags" Target="../tags/tag1920.xml"/><Relationship Id="rId45" Type="http://schemas.openxmlformats.org/officeDocument/2006/relationships/tags" Target="../tags/tag1925.xml"/><Relationship Id="rId5" Type="http://schemas.openxmlformats.org/officeDocument/2006/relationships/tags" Target="../tags/tag1885.xml"/><Relationship Id="rId15" Type="http://schemas.openxmlformats.org/officeDocument/2006/relationships/tags" Target="../tags/tag1895.xml"/><Relationship Id="rId23" Type="http://schemas.openxmlformats.org/officeDocument/2006/relationships/tags" Target="../tags/tag1903.xml"/><Relationship Id="rId28" Type="http://schemas.openxmlformats.org/officeDocument/2006/relationships/tags" Target="../tags/tag1908.xml"/><Relationship Id="rId36" Type="http://schemas.openxmlformats.org/officeDocument/2006/relationships/tags" Target="../tags/tag1916.xml"/><Relationship Id="rId49" Type="http://schemas.openxmlformats.org/officeDocument/2006/relationships/tags" Target="../tags/tag1929.xml"/><Relationship Id="rId10" Type="http://schemas.openxmlformats.org/officeDocument/2006/relationships/tags" Target="../tags/tag1890.xml"/><Relationship Id="rId19" Type="http://schemas.openxmlformats.org/officeDocument/2006/relationships/tags" Target="../tags/tag1899.xml"/><Relationship Id="rId31" Type="http://schemas.openxmlformats.org/officeDocument/2006/relationships/tags" Target="../tags/tag1911.xml"/><Relationship Id="rId44" Type="http://schemas.openxmlformats.org/officeDocument/2006/relationships/tags" Target="../tags/tag1924.xml"/><Relationship Id="rId4" Type="http://schemas.openxmlformats.org/officeDocument/2006/relationships/tags" Target="../tags/tag1884.xml"/><Relationship Id="rId9" Type="http://schemas.openxmlformats.org/officeDocument/2006/relationships/tags" Target="../tags/tag1889.xml"/><Relationship Id="rId14" Type="http://schemas.openxmlformats.org/officeDocument/2006/relationships/tags" Target="../tags/tag1894.xml"/><Relationship Id="rId22" Type="http://schemas.openxmlformats.org/officeDocument/2006/relationships/tags" Target="../tags/tag1902.xml"/><Relationship Id="rId27" Type="http://schemas.openxmlformats.org/officeDocument/2006/relationships/tags" Target="../tags/tag1907.xml"/><Relationship Id="rId30" Type="http://schemas.openxmlformats.org/officeDocument/2006/relationships/tags" Target="../tags/tag1910.xml"/><Relationship Id="rId35" Type="http://schemas.openxmlformats.org/officeDocument/2006/relationships/tags" Target="../tags/tag1915.xml"/><Relationship Id="rId43" Type="http://schemas.openxmlformats.org/officeDocument/2006/relationships/tags" Target="../tags/tag1923.xml"/><Relationship Id="rId48" Type="http://schemas.openxmlformats.org/officeDocument/2006/relationships/tags" Target="../tags/tag1928.xml"/><Relationship Id="rId8" Type="http://schemas.openxmlformats.org/officeDocument/2006/relationships/tags" Target="../tags/tag1888.xml"/><Relationship Id="rId51" Type="http://schemas.openxmlformats.org/officeDocument/2006/relationships/notesSlide" Target="../notesSlides/notesSlide44.xml"/></Relationships>
</file>

<file path=ppt/slides/_rels/slide55.xml.rels><?xml version="1.0" encoding="UTF-8" standalone="yes"?>
<Relationships xmlns="http://schemas.openxmlformats.org/package/2006/relationships"><Relationship Id="rId13" Type="http://schemas.openxmlformats.org/officeDocument/2006/relationships/tags" Target="../tags/tag1942.xml"/><Relationship Id="rId18" Type="http://schemas.openxmlformats.org/officeDocument/2006/relationships/tags" Target="../tags/tag1947.xml"/><Relationship Id="rId26" Type="http://schemas.openxmlformats.org/officeDocument/2006/relationships/tags" Target="../tags/tag1955.xml"/><Relationship Id="rId39" Type="http://schemas.openxmlformats.org/officeDocument/2006/relationships/tags" Target="../tags/tag1968.xml"/><Relationship Id="rId3" Type="http://schemas.openxmlformats.org/officeDocument/2006/relationships/tags" Target="../tags/tag1932.xml"/><Relationship Id="rId21" Type="http://schemas.openxmlformats.org/officeDocument/2006/relationships/tags" Target="../tags/tag1950.xml"/><Relationship Id="rId34" Type="http://schemas.openxmlformats.org/officeDocument/2006/relationships/tags" Target="../tags/tag1963.xml"/><Relationship Id="rId42" Type="http://schemas.openxmlformats.org/officeDocument/2006/relationships/tags" Target="../tags/tag1971.xml"/><Relationship Id="rId47" Type="http://schemas.openxmlformats.org/officeDocument/2006/relationships/tags" Target="../tags/tag1976.xml"/><Relationship Id="rId50" Type="http://schemas.openxmlformats.org/officeDocument/2006/relationships/slideLayout" Target="../slideLayouts/slideLayout10.xml"/><Relationship Id="rId7" Type="http://schemas.openxmlformats.org/officeDocument/2006/relationships/tags" Target="../tags/tag1936.xml"/><Relationship Id="rId12" Type="http://schemas.openxmlformats.org/officeDocument/2006/relationships/tags" Target="../tags/tag1941.xml"/><Relationship Id="rId17" Type="http://schemas.openxmlformats.org/officeDocument/2006/relationships/tags" Target="../tags/tag1946.xml"/><Relationship Id="rId25" Type="http://schemas.openxmlformats.org/officeDocument/2006/relationships/tags" Target="../tags/tag1954.xml"/><Relationship Id="rId33" Type="http://schemas.openxmlformats.org/officeDocument/2006/relationships/tags" Target="../tags/tag1962.xml"/><Relationship Id="rId38" Type="http://schemas.openxmlformats.org/officeDocument/2006/relationships/tags" Target="../tags/tag1967.xml"/><Relationship Id="rId46" Type="http://schemas.openxmlformats.org/officeDocument/2006/relationships/tags" Target="../tags/tag1975.xml"/><Relationship Id="rId2" Type="http://schemas.openxmlformats.org/officeDocument/2006/relationships/tags" Target="../tags/tag1931.xml"/><Relationship Id="rId16" Type="http://schemas.openxmlformats.org/officeDocument/2006/relationships/tags" Target="../tags/tag1945.xml"/><Relationship Id="rId20" Type="http://schemas.openxmlformats.org/officeDocument/2006/relationships/tags" Target="../tags/tag1949.xml"/><Relationship Id="rId29" Type="http://schemas.openxmlformats.org/officeDocument/2006/relationships/tags" Target="../tags/tag1958.xml"/><Relationship Id="rId41" Type="http://schemas.openxmlformats.org/officeDocument/2006/relationships/tags" Target="../tags/tag1970.xml"/><Relationship Id="rId1" Type="http://schemas.openxmlformats.org/officeDocument/2006/relationships/tags" Target="../tags/tag1930.xml"/><Relationship Id="rId6" Type="http://schemas.openxmlformats.org/officeDocument/2006/relationships/tags" Target="../tags/tag1935.xml"/><Relationship Id="rId11" Type="http://schemas.openxmlformats.org/officeDocument/2006/relationships/tags" Target="../tags/tag1940.xml"/><Relationship Id="rId24" Type="http://schemas.openxmlformats.org/officeDocument/2006/relationships/tags" Target="../tags/tag1953.xml"/><Relationship Id="rId32" Type="http://schemas.openxmlformats.org/officeDocument/2006/relationships/tags" Target="../tags/tag1961.xml"/><Relationship Id="rId37" Type="http://schemas.openxmlformats.org/officeDocument/2006/relationships/tags" Target="../tags/tag1966.xml"/><Relationship Id="rId40" Type="http://schemas.openxmlformats.org/officeDocument/2006/relationships/tags" Target="../tags/tag1969.xml"/><Relationship Id="rId45" Type="http://schemas.openxmlformats.org/officeDocument/2006/relationships/tags" Target="../tags/tag1974.xml"/><Relationship Id="rId53" Type="http://schemas.openxmlformats.org/officeDocument/2006/relationships/image" Target="../media/image20.emf"/><Relationship Id="rId5" Type="http://schemas.openxmlformats.org/officeDocument/2006/relationships/tags" Target="../tags/tag1934.xml"/><Relationship Id="rId15" Type="http://schemas.openxmlformats.org/officeDocument/2006/relationships/tags" Target="../tags/tag1944.xml"/><Relationship Id="rId23" Type="http://schemas.openxmlformats.org/officeDocument/2006/relationships/tags" Target="../tags/tag1952.xml"/><Relationship Id="rId28" Type="http://schemas.openxmlformats.org/officeDocument/2006/relationships/tags" Target="../tags/tag1957.xml"/><Relationship Id="rId36" Type="http://schemas.openxmlformats.org/officeDocument/2006/relationships/tags" Target="../tags/tag1965.xml"/><Relationship Id="rId49" Type="http://schemas.openxmlformats.org/officeDocument/2006/relationships/tags" Target="../tags/tag1978.xml"/><Relationship Id="rId10" Type="http://schemas.openxmlformats.org/officeDocument/2006/relationships/tags" Target="../tags/tag1939.xml"/><Relationship Id="rId19" Type="http://schemas.openxmlformats.org/officeDocument/2006/relationships/tags" Target="../tags/tag1948.xml"/><Relationship Id="rId31" Type="http://schemas.openxmlformats.org/officeDocument/2006/relationships/tags" Target="../tags/tag1960.xml"/><Relationship Id="rId44" Type="http://schemas.openxmlformats.org/officeDocument/2006/relationships/tags" Target="../tags/tag1973.xml"/><Relationship Id="rId52" Type="http://schemas.openxmlformats.org/officeDocument/2006/relationships/customXml" Target="../ink/ink14.xml"/><Relationship Id="rId4" Type="http://schemas.openxmlformats.org/officeDocument/2006/relationships/tags" Target="../tags/tag1933.xml"/><Relationship Id="rId9" Type="http://schemas.openxmlformats.org/officeDocument/2006/relationships/tags" Target="../tags/tag1938.xml"/><Relationship Id="rId14" Type="http://schemas.openxmlformats.org/officeDocument/2006/relationships/tags" Target="../tags/tag1943.xml"/><Relationship Id="rId22" Type="http://schemas.openxmlformats.org/officeDocument/2006/relationships/tags" Target="../tags/tag1951.xml"/><Relationship Id="rId27" Type="http://schemas.openxmlformats.org/officeDocument/2006/relationships/tags" Target="../tags/tag1956.xml"/><Relationship Id="rId30" Type="http://schemas.openxmlformats.org/officeDocument/2006/relationships/tags" Target="../tags/tag1959.xml"/><Relationship Id="rId35" Type="http://schemas.openxmlformats.org/officeDocument/2006/relationships/tags" Target="../tags/tag1964.xml"/><Relationship Id="rId43" Type="http://schemas.openxmlformats.org/officeDocument/2006/relationships/tags" Target="../tags/tag1972.xml"/><Relationship Id="rId48" Type="http://schemas.openxmlformats.org/officeDocument/2006/relationships/tags" Target="../tags/tag1977.xml"/><Relationship Id="rId8" Type="http://schemas.openxmlformats.org/officeDocument/2006/relationships/tags" Target="../tags/tag1937.xml"/><Relationship Id="rId51" Type="http://schemas.openxmlformats.org/officeDocument/2006/relationships/notesSlide" Target="../notesSlides/notesSlide45.xml"/></Relationships>
</file>

<file path=ppt/slides/_rels/slide56.xml.rels><?xml version="1.0" encoding="UTF-8" standalone="yes"?>
<Relationships xmlns="http://schemas.openxmlformats.org/package/2006/relationships"><Relationship Id="rId13" Type="http://schemas.openxmlformats.org/officeDocument/2006/relationships/tags" Target="../tags/tag1991.xml"/><Relationship Id="rId18" Type="http://schemas.openxmlformats.org/officeDocument/2006/relationships/tags" Target="../tags/tag1996.xml"/><Relationship Id="rId26" Type="http://schemas.openxmlformats.org/officeDocument/2006/relationships/tags" Target="../tags/tag2004.xml"/><Relationship Id="rId39" Type="http://schemas.openxmlformats.org/officeDocument/2006/relationships/tags" Target="../tags/tag2017.xml"/><Relationship Id="rId3" Type="http://schemas.openxmlformats.org/officeDocument/2006/relationships/tags" Target="../tags/tag1981.xml"/><Relationship Id="rId21" Type="http://schemas.openxmlformats.org/officeDocument/2006/relationships/tags" Target="../tags/tag1999.xml"/><Relationship Id="rId34" Type="http://schemas.openxmlformats.org/officeDocument/2006/relationships/tags" Target="../tags/tag2012.xml"/><Relationship Id="rId42" Type="http://schemas.openxmlformats.org/officeDocument/2006/relationships/tags" Target="../tags/tag2020.xml"/><Relationship Id="rId47" Type="http://schemas.openxmlformats.org/officeDocument/2006/relationships/tags" Target="../tags/tag2025.xml"/><Relationship Id="rId50" Type="http://schemas.openxmlformats.org/officeDocument/2006/relationships/notesSlide" Target="../notesSlides/notesSlide46.xml"/><Relationship Id="rId7" Type="http://schemas.openxmlformats.org/officeDocument/2006/relationships/tags" Target="../tags/tag1985.xml"/><Relationship Id="rId12" Type="http://schemas.openxmlformats.org/officeDocument/2006/relationships/tags" Target="../tags/tag1990.xml"/><Relationship Id="rId17" Type="http://schemas.openxmlformats.org/officeDocument/2006/relationships/tags" Target="../tags/tag1995.xml"/><Relationship Id="rId25" Type="http://schemas.openxmlformats.org/officeDocument/2006/relationships/tags" Target="../tags/tag2003.xml"/><Relationship Id="rId33" Type="http://schemas.openxmlformats.org/officeDocument/2006/relationships/tags" Target="../tags/tag2011.xml"/><Relationship Id="rId38" Type="http://schemas.openxmlformats.org/officeDocument/2006/relationships/tags" Target="../tags/tag2016.xml"/><Relationship Id="rId46" Type="http://schemas.openxmlformats.org/officeDocument/2006/relationships/tags" Target="../tags/tag2024.xml"/><Relationship Id="rId2" Type="http://schemas.openxmlformats.org/officeDocument/2006/relationships/tags" Target="../tags/tag1980.xml"/><Relationship Id="rId16" Type="http://schemas.openxmlformats.org/officeDocument/2006/relationships/tags" Target="../tags/tag1994.xml"/><Relationship Id="rId20" Type="http://schemas.openxmlformats.org/officeDocument/2006/relationships/tags" Target="../tags/tag1998.xml"/><Relationship Id="rId29" Type="http://schemas.openxmlformats.org/officeDocument/2006/relationships/tags" Target="../tags/tag2007.xml"/><Relationship Id="rId41" Type="http://schemas.openxmlformats.org/officeDocument/2006/relationships/tags" Target="../tags/tag2019.xml"/><Relationship Id="rId1" Type="http://schemas.openxmlformats.org/officeDocument/2006/relationships/tags" Target="../tags/tag1979.xml"/><Relationship Id="rId6" Type="http://schemas.openxmlformats.org/officeDocument/2006/relationships/tags" Target="../tags/tag1984.xml"/><Relationship Id="rId11" Type="http://schemas.openxmlformats.org/officeDocument/2006/relationships/tags" Target="../tags/tag1989.xml"/><Relationship Id="rId24" Type="http://schemas.openxmlformats.org/officeDocument/2006/relationships/tags" Target="../tags/tag2002.xml"/><Relationship Id="rId32" Type="http://schemas.openxmlformats.org/officeDocument/2006/relationships/tags" Target="../tags/tag2010.xml"/><Relationship Id="rId37" Type="http://schemas.openxmlformats.org/officeDocument/2006/relationships/tags" Target="../tags/tag2015.xml"/><Relationship Id="rId40" Type="http://schemas.openxmlformats.org/officeDocument/2006/relationships/tags" Target="../tags/tag2018.xml"/><Relationship Id="rId45" Type="http://schemas.openxmlformats.org/officeDocument/2006/relationships/tags" Target="../tags/tag2023.xml"/><Relationship Id="rId5" Type="http://schemas.openxmlformats.org/officeDocument/2006/relationships/tags" Target="../tags/tag1983.xml"/><Relationship Id="rId15" Type="http://schemas.openxmlformats.org/officeDocument/2006/relationships/tags" Target="../tags/tag1993.xml"/><Relationship Id="rId23" Type="http://schemas.openxmlformats.org/officeDocument/2006/relationships/tags" Target="../tags/tag2001.xml"/><Relationship Id="rId28" Type="http://schemas.openxmlformats.org/officeDocument/2006/relationships/tags" Target="../tags/tag2006.xml"/><Relationship Id="rId36" Type="http://schemas.openxmlformats.org/officeDocument/2006/relationships/tags" Target="../tags/tag2014.xml"/><Relationship Id="rId49" Type="http://schemas.openxmlformats.org/officeDocument/2006/relationships/slideLayout" Target="../slideLayouts/slideLayout10.xml"/><Relationship Id="rId10" Type="http://schemas.openxmlformats.org/officeDocument/2006/relationships/tags" Target="../tags/tag1988.xml"/><Relationship Id="rId19" Type="http://schemas.openxmlformats.org/officeDocument/2006/relationships/tags" Target="../tags/tag1997.xml"/><Relationship Id="rId31" Type="http://schemas.openxmlformats.org/officeDocument/2006/relationships/tags" Target="../tags/tag2009.xml"/><Relationship Id="rId44" Type="http://schemas.openxmlformats.org/officeDocument/2006/relationships/tags" Target="../tags/tag2022.xml"/><Relationship Id="rId4" Type="http://schemas.openxmlformats.org/officeDocument/2006/relationships/tags" Target="../tags/tag1982.xml"/><Relationship Id="rId9" Type="http://schemas.openxmlformats.org/officeDocument/2006/relationships/tags" Target="../tags/tag1987.xml"/><Relationship Id="rId14" Type="http://schemas.openxmlformats.org/officeDocument/2006/relationships/tags" Target="../tags/tag1992.xml"/><Relationship Id="rId22" Type="http://schemas.openxmlformats.org/officeDocument/2006/relationships/tags" Target="../tags/tag2000.xml"/><Relationship Id="rId27" Type="http://schemas.openxmlformats.org/officeDocument/2006/relationships/tags" Target="../tags/tag2005.xml"/><Relationship Id="rId30" Type="http://schemas.openxmlformats.org/officeDocument/2006/relationships/tags" Target="../tags/tag2008.xml"/><Relationship Id="rId35" Type="http://schemas.openxmlformats.org/officeDocument/2006/relationships/tags" Target="../tags/tag2013.xml"/><Relationship Id="rId43" Type="http://schemas.openxmlformats.org/officeDocument/2006/relationships/tags" Target="../tags/tag2021.xml"/><Relationship Id="rId48" Type="http://schemas.openxmlformats.org/officeDocument/2006/relationships/tags" Target="../tags/tag2026.xml"/><Relationship Id="rId8" Type="http://schemas.openxmlformats.org/officeDocument/2006/relationships/tags" Target="../tags/tag1986.xml"/></Relationships>
</file>

<file path=ppt/slides/_rels/slide57.xml.rels><?xml version="1.0" encoding="UTF-8" standalone="yes"?>
<Relationships xmlns="http://schemas.openxmlformats.org/package/2006/relationships"><Relationship Id="rId13" Type="http://schemas.openxmlformats.org/officeDocument/2006/relationships/tags" Target="../tags/tag2039.xml"/><Relationship Id="rId18" Type="http://schemas.openxmlformats.org/officeDocument/2006/relationships/tags" Target="../tags/tag2044.xml"/><Relationship Id="rId26" Type="http://schemas.openxmlformats.org/officeDocument/2006/relationships/tags" Target="../tags/tag2052.xml"/><Relationship Id="rId39" Type="http://schemas.openxmlformats.org/officeDocument/2006/relationships/tags" Target="../tags/tag2065.xml"/><Relationship Id="rId3" Type="http://schemas.openxmlformats.org/officeDocument/2006/relationships/tags" Target="../tags/tag2029.xml"/><Relationship Id="rId21" Type="http://schemas.openxmlformats.org/officeDocument/2006/relationships/tags" Target="../tags/tag2047.xml"/><Relationship Id="rId34" Type="http://schemas.openxmlformats.org/officeDocument/2006/relationships/tags" Target="../tags/tag2060.xml"/><Relationship Id="rId42" Type="http://schemas.openxmlformats.org/officeDocument/2006/relationships/tags" Target="../tags/tag2068.xml"/><Relationship Id="rId47" Type="http://schemas.openxmlformats.org/officeDocument/2006/relationships/tags" Target="../tags/tag2073.xml"/><Relationship Id="rId50" Type="http://schemas.openxmlformats.org/officeDocument/2006/relationships/slideLayout" Target="../slideLayouts/slideLayout10.xml"/><Relationship Id="rId7" Type="http://schemas.openxmlformats.org/officeDocument/2006/relationships/tags" Target="../tags/tag2033.xml"/><Relationship Id="rId12" Type="http://schemas.openxmlformats.org/officeDocument/2006/relationships/tags" Target="../tags/tag2038.xml"/><Relationship Id="rId17" Type="http://schemas.openxmlformats.org/officeDocument/2006/relationships/tags" Target="../tags/tag2043.xml"/><Relationship Id="rId25" Type="http://schemas.openxmlformats.org/officeDocument/2006/relationships/tags" Target="../tags/tag2051.xml"/><Relationship Id="rId33" Type="http://schemas.openxmlformats.org/officeDocument/2006/relationships/tags" Target="../tags/tag2059.xml"/><Relationship Id="rId38" Type="http://schemas.openxmlformats.org/officeDocument/2006/relationships/tags" Target="../tags/tag2064.xml"/><Relationship Id="rId46" Type="http://schemas.openxmlformats.org/officeDocument/2006/relationships/tags" Target="../tags/tag2072.xml"/><Relationship Id="rId2" Type="http://schemas.openxmlformats.org/officeDocument/2006/relationships/tags" Target="../tags/tag2028.xml"/><Relationship Id="rId16" Type="http://schemas.openxmlformats.org/officeDocument/2006/relationships/tags" Target="../tags/tag2042.xml"/><Relationship Id="rId20" Type="http://schemas.openxmlformats.org/officeDocument/2006/relationships/tags" Target="../tags/tag2046.xml"/><Relationship Id="rId29" Type="http://schemas.openxmlformats.org/officeDocument/2006/relationships/tags" Target="../tags/tag2055.xml"/><Relationship Id="rId41" Type="http://schemas.openxmlformats.org/officeDocument/2006/relationships/tags" Target="../tags/tag2067.xml"/><Relationship Id="rId1" Type="http://schemas.openxmlformats.org/officeDocument/2006/relationships/tags" Target="../tags/tag2027.xml"/><Relationship Id="rId6" Type="http://schemas.openxmlformats.org/officeDocument/2006/relationships/tags" Target="../tags/tag2032.xml"/><Relationship Id="rId11" Type="http://schemas.openxmlformats.org/officeDocument/2006/relationships/tags" Target="../tags/tag2037.xml"/><Relationship Id="rId24" Type="http://schemas.openxmlformats.org/officeDocument/2006/relationships/tags" Target="../tags/tag2050.xml"/><Relationship Id="rId32" Type="http://schemas.openxmlformats.org/officeDocument/2006/relationships/tags" Target="../tags/tag2058.xml"/><Relationship Id="rId37" Type="http://schemas.openxmlformats.org/officeDocument/2006/relationships/tags" Target="../tags/tag2063.xml"/><Relationship Id="rId40" Type="http://schemas.openxmlformats.org/officeDocument/2006/relationships/tags" Target="../tags/tag2066.xml"/><Relationship Id="rId45" Type="http://schemas.openxmlformats.org/officeDocument/2006/relationships/tags" Target="../tags/tag2071.xml"/><Relationship Id="rId53" Type="http://schemas.openxmlformats.org/officeDocument/2006/relationships/image" Target="../media/image21.emf"/><Relationship Id="rId5" Type="http://schemas.openxmlformats.org/officeDocument/2006/relationships/tags" Target="../tags/tag2031.xml"/><Relationship Id="rId15" Type="http://schemas.openxmlformats.org/officeDocument/2006/relationships/tags" Target="../tags/tag2041.xml"/><Relationship Id="rId23" Type="http://schemas.openxmlformats.org/officeDocument/2006/relationships/tags" Target="../tags/tag2049.xml"/><Relationship Id="rId28" Type="http://schemas.openxmlformats.org/officeDocument/2006/relationships/tags" Target="../tags/tag2054.xml"/><Relationship Id="rId36" Type="http://schemas.openxmlformats.org/officeDocument/2006/relationships/tags" Target="../tags/tag2062.xml"/><Relationship Id="rId49" Type="http://schemas.openxmlformats.org/officeDocument/2006/relationships/tags" Target="../tags/tag2075.xml"/><Relationship Id="rId10" Type="http://schemas.openxmlformats.org/officeDocument/2006/relationships/tags" Target="../tags/tag2036.xml"/><Relationship Id="rId19" Type="http://schemas.openxmlformats.org/officeDocument/2006/relationships/tags" Target="../tags/tag2045.xml"/><Relationship Id="rId31" Type="http://schemas.openxmlformats.org/officeDocument/2006/relationships/tags" Target="../tags/tag2057.xml"/><Relationship Id="rId44" Type="http://schemas.openxmlformats.org/officeDocument/2006/relationships/tags" Target="../tags/tag2070.xml"/><Relationship Id="rId52" Type="http://schemas.openxmlformats.org/officeDocument/2006/relationships/customXml" Target="../ink/ink15.xml"/><Relationship Id="rId4" Type="http://schemas.openxmlformats.org/officeDocument/2006/relationships/tags" Target="../tags/tag2030.xml"/><Relationship Id="rId9" Type="http://schemas.openxmlformats.org/officeDocument/2006/relationships/tags" Target="../tags/tag2035.xml"/><Relationship Id="rId14" Type="http://schemas.openxmlformats.org/officeDocument/2006/relationships/tags" Target="../tags/tag2040.xml"/><Relationship Id="rId22" Type="http://schemas.openxmlformats.org/officeDocument/2006/relationships/tags" Target="../tags/tag2048.xml"/><Relationship Id="rId27" Type="http://schemas.openxmlformats.org/officeDocument/2006/relationships/tags" Target="../tags/tag2053.xml"/><Relationship Id="rId30" Type="http://schemas.openxmlformats.org/officeDocument/2006/relationships/tags" Target="../tags/tag2056.xml"/><Relationship Id="rId35" Type="http://schemas.openxmlformats.org/officeDocument/2006/relationships/tags" Target="../tags/tag2061.xml"/><Relationship Id="rId43" Type="http://schemas.openxmlformats.org/officeDocument/2006/relationships/tags" Target="../tags/tag2069.xml"/><Relationship Id="rId48" Type="http://schemas.openxmlformats.org/officeDocument/2006/relationships/tags" Target="../tags/tag2074.xml"/><Relationship Id="rId8" Type="http://schemas.openxmlformats.org/officeDocument/2006/relationships/tags" Target="../tags/tag2034.xml"/><Relationship Id="rId51" Type="http://schemas.openxmlformats.org/officeDocument/2006/relationships/notesSlide" Target="../notesSlides/notesSlide47.xml"/></Relationships>
</file>

<file path=ppt/slides/_rels/slide58.xml.rels><?xml version="1.0" encoding="UTF-8" standalone="yes"?>
<Relationships xmlns="http://schemas.openxmlformats.org/package/2006/relationships"><Relationship Id="rId13" Type="http://schemas.openxmlformats.org/officeDocument/2006/relationships/tags" Target="../tags/tag2088.xml"/><Relationship Id="rId18" Type="http://schemas.openxmlformats.org/officeDocument/2006/relationships/tags" Target="../tags/tag2093.xml"/><Relationship Id="rId26" Type="http://schemas.openxmlformats.org/officeDocument/2006/relationships/tags" Target="../tags/tag2101.xml"/><Relationship Id="rId39" Type="http://schemas.openxmlformats.org/officeDocument/2006/relationships/tags" Target="../tags/tag2114.xml"/><Relationship Id="rId3" Type="http://schemas.openxmlformats.org/officeDocument/2006/relationships/tags" Target="../tags/tag2078.xml"/><Relationship Id="rId21" Type="http://schemas.openxmlformats.org/officeDocument/2006/relationships/tags" Target="../tags/tag2096.xml"/><Relationship Id="rId34" Type="http://schemas.openxmlformats.org/officeDocument/2006/relationships/tags" Target="../tags/tag2109.xml"/><Relationship Id="rId42" Type="http://schemas.openxmlformats.org/officeDocument/2006/relationships/tags" Target="../tags/tag2117.xml"/><Relationship Id="rId47" Type="http://schemas.openxmlformats.org/officeDocument/2006/relationships/tags" Target="../tags/tag2122.xml"/><Relationship Id="rId50" Type="http://schemas.openxmlformats.org/officeDocument/2006/relationships/notesSlide" Target="../notesSlides/notesSlide48.xml"/><Relationship Id="rId7" Type="http://schemas.openxmlformats.org/officeDocument/2006/relationships/tags" Target="../tags/tag2082.xml"/><Relationship Id="rId12" Type="http://schemas.openxmlformats.org/officeDocument/2006/relationships/tags" Target="../tags/tag2087.xml"/><Relationship Id="rId17" Type="http://schemas.openxmlformats.org/officeDocument/2006/relationships/tags" Target="../tags/tag2092.xml"/><Relationship Id="rId25" Type="http://schemas.openxmlformats.org/officeDocument/2006/relationships/tags" Target="../tags/tag2100.xml"/><Relationship Id="rId33" Type="http://schemas.openxmlformats.org/officeDocument/2006/relationships/tags" Target="../tags/tag2108.xml"/><Relationship Id="rId38" Type="http://schemas.openxmlformats.org/officeDocument/2006/relationships/tags" Target="../tags/tag2113.xml"/><Relationship Id="rId46" Type="http://schemas.openxmlformats.org/officeDocument/2006/relationships/tags" Target="../tags/tag2121.xml"/><Relationship Id="rId2" Type="http://schemas.openxmlformats.org/officeDocument/2006/relationships/tags" Target="../tags/tag2077.xml"/><Relationship Id="rId16" Type="http://schemas.openxmlformats.org/officeDocument/2006/relationships/tags" Target="../tags/tag2091.xml"/><Relationship Id="rId20" Type="http://schemas.openxmlformats.org/officeDocument/2006/relationships/tags" Target="../tags/tag2095.xml"/><Relationship Id="rId29" Type="http://schemas.openxmlformats.org/officeDocument/2006/relationships/tags" Target="../tags/tag2104.xml"/><Relationship Id="rId41" Type="http://schemas.openxmlformats.org/officeDocument/2006/relationships/tags" Target="../tags/tag2116.xml"/><Relationship Id="rId1" Type="http://schemas.openxmlformats.org/officeDocument/2006/relationships/tags" Target="../tags/tag2076.xml"/><Relationship Id="rId6" Type="http://schemas.openxmlformats.org/officeDocument/2006/relationships/tags" Target="../tags/tag2081.xml"/><Relationship Id="rId11" Type="http://schemas.openxmlformats.org/officeDocument/2006/relationships/tags" Target="../tags/tag2086.xml"/><Relationship Id="rId24" Type="http://schemas.openxmlformats.org/officeDocument/2006/relationships/tags" Target="../tags/tag2099.xml"/><Relationship Id="rId32" Type="http://schemas.openxmlformats.org/officeDocument/2006/relationships/tags" Target="../tags/tag2107.xml"/><Relationship Id="rId37" Type="http://schemas.openxmlformats.org/officeDocument/2006/relationships/tags" Target="../tags/tag2112.xml"/><Relationship Id="rId40" Type="http://schemas.openxmlformats.org/officeDocument/2006/relationships/tags" Target="../tags/tag2115.xml"/><Relationship Id="rId45" Type="http://schemas.openxmlformats.org/officeDocument/2006/relationships/tags" Target="../tags/tag2120.xml"/><Relationship Id="rId5" Type="http://schemas.openxmlformats.org/officeDocument/2006/relationships/tags" Target="../tags/tag2080.xml"/><Relationship Id="rId15" Type="http://schemas.openxmlformats.org/officeDocument/2006/relationships/tags" Target="../tags/tag2090.xml"/><Relationship Id="rId23" Type="http://schemas.openxmlformats.org/officeDocument/2006/relationships/tags" Target="../tags/tag2098.xml"/><Relationship Id="rId28" Type="http://schemas.openxmlformats.org/officeDocument/2006/relationships/tags" Target="../tags/tag2103.xml"/><Relationship Id="rId36" Type="http://schemas.openxmlformats.org/officeDocument/2006/relationships/tags" Target="../tags/tag2111.xml"/><Relationship Id="rId49" Type="http://schemas.openxmlformats.org/officeDocument/2006/relationships/slideLayout" Target="../slideLayouts/slideLayout10.xml"/><Relationship Id="rId10" Type="http://schemas.openxmlformats.org/officeDocument/2006/relationships/tags" Target="../tags/tag2085.xml"/><Relationship Id="rId19" Type="http://schemas.openxmlformats.org/officeDocument/2006/relationships/tags" Target="../tags/tag2094.xml"/><Relationship Id="rId31" Type="http://schemas.openxmlformats.org/officeDocument/2006/relationships/tags" Target="../tags/tag2106.xml"/><Relationship Id="rId44" Type="http://schemas.openxmlformats.org/officeDocument/2006/relationships/tags" Target="../tags/tag2119.xml"/><Relationship Id="rId4" Type="http://schemas.openxmlformats.org/officeDocument/2006/relationships/tags" Target="../tags/tag2079.xml"/><Relationship Id="rId9" Type="http://schemas.openxmlformats.org/officeDocument/2006/relationships/tags" Target="../tags/tag2084.xml"/><Relationship Id="rId14" Type="http://schemas.openxmlformats.org/officeDocument/2006/relationships/tags" Target="../tags/tag2089.xml"/><Relationship Id="rId22" Type="http://schemas.openxmlformats.org/officeDocument/2006/relationships/tags" Target="../tags/tag2097.xml"/><Relationship Id="rId27" Type="http://schemas.openxmlformats.org/officeDocument/2006/relationships/tags" Target="../tags/tag2102.xml"/><Relationship Id="rId30" Type="http://schemas.openxmlformats.org/officeDocument/2006/relationships/tags" Target="../tags/tag2105.xml"/><Relationship Id="rId35" Type="http://schemas.openxmlformats.org/officeDocument/2006/relationships/tags" Target="../tags/tag2110.xml"/><Relationship Id="rId43" Type="http://schemas.openxmlformats.org/officeDocument/2006/relationships/tags" Target="../tags/tag2118.xml"/><Relationship Id="rId48" Type="http://schemas.openxmlformats.org/officeDocument/2006/relationships/tags" Target="../tags/tag2123.xml"/><Relationship Id="rId8" Type="http://schemas.openxmlformats.org/officeDocument/2006/relationships/tags" Target="../tags/tag2083.xml"/></Relationships>
</file>

<file path=ppt/slides/_rels/slide59.xml.rels><?xml version="1.0" encoding="UTF-8" standalone="yes"?>
<Relationships xmlns="http://schemas.openxmlformats.org/package/2006/relationships"><Relationship Id="rId13" Type="http://schemas.openxmlformats.org/officeDocument/2006/relationships/tags" Target="../tags/tag2136.xml"/><Relationship Id="rId18" Type="http://schemas.openxmlformats.org/officeDocument/2006/relationships/tags" Target="../tags/tag2141.xml"/><Relationship Id="rId26" Type="http://schemas.openxmlformats.org/officeDocument/2006/relationships/tags" Target="../tags/tag2149.xml"/><Relationship Id="rId39" Type="http://schemas.openxmlformats.org/officeDocument/2006/relationships/tags" Target="../tags/tag2162.xml"/><Relationship Id="rId3" Type="http://schemas.openxmlformats.org/officeDocument/2006/relationships/tags" Target="../tags/tag2126.xml"/><Relationship Id="rId21" Type="http://schemas.openxmlformats.org/officeDocument/2006/relationships/tags" Target="../tags/tag2144.xml"/><Relationship Id="rId34" Type="http://schemas.openxmlformats.org/officeDocument/2006/relationships/tags" Target="../tags/tag2157.xml"/><Relationship Id="rId42" Type="http://schemas.openxmlformats.org/officeDocument/2006/relationships/tags" Target="../tags/tag2165.xml"/><Relationship Id="rId47" Type="http://schemas.openxmlformats.org/officeDocument/2006/relationships/tags" Target="../tags/tag2170.xml"/><Relationship Id="rId50" Type="http://schemas.openxmlformats.org/officeDocument/2006/relationships/tags" Target="../tags/tag2173.xml"/><Relationship Id="rId7" Type="http://schemas.openxmlformats.org/officeDocument/2006/relationships/tags" Target="../tags/tag2130.xml"/><Relationship Id="rId12" Type="http://schemas.openxmlformats.org/officeDocument/2006/relationships/tags" Target="../tags/tag2135.xml"/><Relationship Id="rId17" Type="http://schemas.openxmlformats.org/officeDocument/2006/relationships/tags" Target="../tags/tag2140.xml"/><Relationship Id="rId25" Type="http://schemas.openxmlformats.org/officeDocument/2006/relationships/tags" Target="../tags/tag2148.xml"/><Relationship Id="rId33" Type="http://schemas.openxmlformats.org/officeDocument/2006/relationships/tags" Target="../tags/tag2156.xml"/><Relationship Id="rId38" Type="http://schemas.openxmlformats.org/officeDocument/2006/relationships/tags" Target="../tags/tag2161.xml"/><Relationship Id="rId46" Type="http://schemas.openxmlformats.org/officeDocument/2006/relationships/tags" Target="../tags/tag2169.xml"/><Relationship Id="rId2" Type="http://schemas.openxmlformats.org/officeDocument/2006/relationships/tags" Target="../tags/tag2125.xml"/><Relationship Id="rId16" Type="http://schemas.openxmlformats.org/officeDocument/2006/relationships/tags" Target="../tags/tag2139.xml"/><Relationship Id="rId20" Type="http://schemas.openxmlformats.org/officeDocument/2006/relationships/tags" Target="../tags/tag2143.xml"/><Relationship Id="rId29" Type="http://schemas.openxmlformats.org/officeDocument/2006/relationships/tags" Target="../tags/tag2152.xml"/><Relationship Id="rId41" Type="http://schemas.openxmlformats.org/officeDocument/2006/relationships/tags" Target="../tags/tag2164.xml"/><Relationship Id="rId1" Type="http://schemas.openxmlformats.org/officeDocument/2006/relationships/tags" Target="../tags/tag2124.xml"/><Relationship Id="rId6" Type="http://schemas.openxmlformats.org/officeDocument/2006/relationships/tags" Target="../tags/tag2129.xml"/><Relationship Id="rId11" Type="http://schemas.openxmlformats.org/officeDocument/2006/relationships/tags" Target="../tags/tag2134.xml"/><Relationship Id="rId24" Type="http://schemas.openxmlformats.org/officeDocument/2006/relationships/tags" Target="../tags/tag2147.xml"/><Relationship Id="rId32" Type="http://schemas.openxmlformats.org/officeDocument/2006/relationships/tags" Target="../tags/tag2155.xml"/><Relationship Id="rId37" Type="http://schemas.openxmlformats.org/officeDocument/2006/relationships/tags" Target="../tags/tag2160.xml"/><Relationship Id="rId40" Type="http://schemas.openxmlformats.org/officeDocument/2006/relationships/tags" Target="../tags/tag2163.xml"/><Relationship Id="rId45" Type="http://schemas.openxmlformats.org/officeDocument/2006/relationships/tags" Target="../tags/tag2168.xml"/><Relationship Id="rId5" Type="http://schemas.openxmlformats.org/officeDocument/2006/relationships/tags" Target="../tags/tag2128.xml"/><Relationship Id="rId15" Type="http://schemas.openxmlformats.org/officeDocument/2006/relationships/tags" Target="../tags/tag2138.xml"/><Relationship Id="rId23" Type="http://schemas.openxmlformats.org/officeDocument/2006/relationships/tags" Target="../tags/tag2146.xml"/><Relationship Id="rId28" Type="http://schemas.openxmlformats.org/officeDocument/2006/relationships/tags" Target="../tags/tag2151.xml"/><Relationship Id="rId36" Type="http://schemas.openxmlformats.org/officeDocument/2006/relationships/tags" Target="../tags/tag2159.xml"/><Relationship Id="rId49" Type="http://schemas.openxmlformats.org/officeDocument/2006/relationships/tags" Target="../tags/tag2172.xml"/><Relationship Id="rId10" Type="http://schemas.openxmlformats.org/officeDocument/2006/relationships/tags" Target="../tags/tag2133.xml"/><Relationship Id="rId19" Type="http://schemas.openxmlformats.org/officeDocument/2006/relationships/tags" Target="../tags/tag2142.xml"/><Relationship Id="rId31" Type="http://schemas.openxmlformats.org/officeDocument/2006/relationships/tags" Target="../tags/tag2154.xml"/><Relationship Id="rId44" Type="http://schemas.openxmlformats.org/officeDocument/2006/relationships/tags" Target="../tags/tag2167.xml"/><Relationship Id="rId52" Type="http://schemas.openxmlformats.org/officeDocument/2006/relationships/notesSlide" Target="../notesSlides/notesSlide49.xml"/><Relationship Id="rId4" Type="http://schemas.openxmlformats.org/officeDocument/2006/relationships/tags" Target="../tags/tag2127.xml"/><Relationship Id="rId9" Type="http://schemas.openxmlformats.org/officeDocument/2006/relationships/tags" Target="../tags/tag2132.xml"/><Relationship Id="rId14" Type="http://schemas.openxmlformats.org/officeDocument/2006/relationships/tags" Target="../tags/tag2137.xml"/><Relationship Id="rId22" Type="http://schemas.openxmlformats.org/officeDocument/2006/relationships/tags" Target="../tags/tag2145.xml"/><Relationship Id="rId27" Type="http://schemas.openxmlformats.org/officeDocument/2006/relationships/tags" Target="../tags/tag2150.xml"/><Relationship Id="rId30" Type="http://schemas.openxmlformats.org/officeDocument/2006/relationships/tags" Target="../tags/tag2153.xml"/><Relationship Id="rId35" Type="http://schemas.openxmlformats.org/officeDocument/2006/relationships/tags" Target="../tags/tag2158.xml"/><Relationship Id="rId43" Type="http://schemas.openxmlformats.org/officeDocument/2006/relationships/tags" Target="../tags/tag2166.xml"/><Relationship Id="rId48" Type="http://schemas.openxmlformats.org/officeDocument/2006/relationships/tags" Target="../tags/tag2171.xml"/><Relationship Id="rId8" Type="http://schemas.openxmlformats.org/officeDocument/2006/relationships/tags" Target="../tags/tag2131.xml"/><Relationship Id="rId5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13" Type="http://schemas.openxmlformats.org/officeDocument/2006/relationships/tags" Target="../tags/tag2186.xml"/><Relationship Id="rId18" Type="http://schemas.openxmlformats.org/officeDocument/2006/relationships/tags" Target="../tags/tag2191.xml"/><Relationship Id="rId26" Type="http://schemas.openxmlformats.org/officeDocument/2006/relationships/tags" Target="../tags/tag2199.xml"/><Relationship Id="rId39" Type="http://schemas.openxmlformats.org/officeDocument/2006/relationships/tags" Target="../tags/tag2212.xml"/><Relationship Id="rId21" Type="http://schemas.openxmlformats.org/officeDocument/2006/relationships/tags" Target="../tags/tag2194.xml"/><Relationship Id="rId34" Type="http://schemas.openxmlformats.org/officeDocument/2006/relationships/tags" Target="../tags/tag2207.xml"/><Relationship Id="rId42" Type="http://schemas.openxmlformats.org/officeDocument/2006/relationships/tags" Target="../tags/tag2215.xml"/><Relationship Id="rId47" Type="http://schemas.openxmlformats.org/officeDocument/2006/relationships/tags" Target="../tags/tag2220.xml"/><Relationship Id="rId50" Type="http://schemas.openxmlformats.org/officeDocument/2006/relationships/tags" Target="../tags/tag2223.xml"/><Relationship Id="rId55" Type="http://schemas.openxmlformats.org/officeDocument/2006/relationships/customXml" Target="../ink/ink16.xml"/><Relationship Id="rId7" Type="http://schemas.openxmlformats.org/officeDocument/2006/relationships/tags" Target="../tags/tag2180.xml"/><Relationship Id="rId12" Type="http://schemas.openxmlformats.org/officeDocument/2006/relationships/tags" Target="../tags/tag2185.xml"/><Relationship Id="rId17" Type="http://schemas.openxmlformats.org/officeDocument/2006/relationships/tags" Target="../tags/tag2190.xml"/><Relationship Id="rId25" Type="http://schemas.openxmlformats.org/officeDocument/2006/relationships/tags" Target="../tags/tag2198.xml"/><Relationship Id="rId33" Type="http://schemas.openxmlformats.org/officeDocument/2006/relationships/tags" Target="../tags/tag2206.xml"/><Relationship Id="rId38" Type="http://schemas.openxmlformats.org/officeDocument/2006/relationships/tags" Target="../tags/tag2211.xml"/><Relationship Id="rId46" Type="http://schemas.openxmlformats.org/officeDocument/2006/relationships/tags" Target="../tags/tag2219.xml"/><Relationship Id="rId2" Type="http://schemas.openxmlformats.org/officeDocument/2006/relationships/tags" Target="../tags/tag2175.xml"/><Relationship Id="rId16" Type="http://schemas.openxmlformats.org/officeDocument/2006/relationships/tags" Target="../tags/tag2189.xml"/><Relationship Id="rId20" Type="http://schemas.openxmlformats.org/officeDocument/2006/relationships/tags" Target="../tags/tag2193.xml"/><Relationship Id="rId29" Type="http://schemas.openxmlformats.org/officeDocument/2006/relationships/tags" Target="../tags/tag2202.xml"/><Relationship Id="rId41" Type="http://schemas.openxmlformats.org/officeDocument/2006/relationships/tags" Target="../tags/tag2214.xml"/><Relationship Id="rId54" Type="http://schemas.openxmlformats.org/officeDocument/2006/relationships/notesSlide" Target="../notesSlides/notesSlide50.xml"/><Relationship Id="rId1" Type="http://schemas.openxmlformats.org/officeDocument/2006/relationships/tags" Target="../tags/tag2174.xml"/><Relationship Id="rId6" Type="http://schemas.openxmlformats.org/officeDocument/2006/relationships/tags" Target="../tags/tag2179.xml"/><Relationship Id="rId11" Type="http://schemas.openxmlformats.org/officeDocument/2006/relationships/tags" Target="../tags/tag2184.xml"/><Relationship Id="rId24" Type="http://schemas.openxmlformats.org/officeDocument/2006/relationships/tags" Target="../tags/tag2197.xml"/><Relationship Id="rId32" Type="http://schemas.openxmlformats.org/officeDocument/2006/relationships/tags" Target="../tags/tag2205.xml"/><Relationship Id="rId37" Type="http://schemas.openxmlformats.org/officeDocument/2006/relationships/tags" Target="../tags/tag2210.xml"/><Relationship Id="rId40" Type="http://schemas.openxmlformats.org/officeDocument/2006/relationships/tags" Target="../tags/tag2213.xml"/><Relationship Id="rId45" Type="http://schemas.openxmlformats.org/officeDocument/2006/relationships/tags" Target="../tags/tag2218.xml"/><Relationship Id="rId53" Type="http://schemas.openxmlformats.org/officeDocument/2006/relationships/slideLayout" Target="../slideLayouts/slideLayout10.xml"/><Relationship Id="rId5" Type="http://schemas.openxmlformats.org/officeDocument/2006/relationships/tags" Target="../tags/tag2178.xml"/><Relationship Id="rId15" Type="http://schemas.openxmlformats.org/officeDocument/2006/relationships/tags" Target="../tags/tag2188.xml"/><Relationship Id="rId23" Type="http://schemas.openxmlformats.org/officeDocument/2006/relationships/tags" Target="../tags/tag2196.xml"/><Relationship Id="rId28" Type="http://schemas.openxmlformats.org/officeDocument/2006/relationships/tags" Target="../tags/tag2201.xml"/><Relationship Id="rId36" Type="http://schemas.openxmlformats.org/officeDocument/2006/relationships/tags" Target="../tags/tag2209.xml"/><Relationship Id="rId49" Type="http://schemas.openxmlformats.org/officeDocument/2006/relationships/tags" Target="../tags/tag2222.xml"/><Relationship Id="rId10" Type="http://schemas.openxmlformats.org/officeDocument/2006/relationships/tags" Target="../tags/tag2183.xml"/><Relationship Id="rId19" Type="http://schemas.openxmlformats.org/officeDocument/2006/relationships/tags" Target="../tags/tag2192.xml"/><Relationship Id="rId31" Type="http://schemas.openxmlformats.org/officeDocument/2006/relationships/tags" Target="../tags/tag2204.xml"/><Relationship Id="rId44" Type="http://schemas.openxmlformats.org/officeDocument/2006/relationships/tags" Target="../tags/tag2217.xml"/><Relationship Id="rId52" Type="http://schemas.openxmlformats.org/officeDocument/2006/relationships/tags" Target="../tags/tag2225.xml"/><Relationship Id="rId4" Type="http://schemas.openxmlformats.org/officeDocument/2006/relationships/tags" Target="../tags/tag2177.xml"/><Relationship Id="rId9" Type="http://schemas.openxmlformats.org/officeDocument/2006/relationships/tags" Target="../tags/tag2182.xml"/><Relationship Id="rId14" Type="http://schemas.openxmlformats.org/officeDocument/2006/relationships/tags" Target="../tags/tag2187.xml"/><Relationship Id="rId22" Type="http://schemas.openxmlformats.org/officeDocument/2006/relationships/tags" Target="../tags/tag2195.xml"/><Relationship Id="rId27" Type="http://schemas.openxmlformats.org/officeDocument/2006/relationships/tags" Target="../tags/tag2200.xml"/><Relationship Id="rId30" Type="http://schemas.openxmlformats.org/officeDocument/2006/relationships/tags" Target="../tags/tag2203.xml"/><Relationship Id="rId35" Type="http://schemas.openxmlformats.org/officeDocument/2006/relationships/tags" Target="../tags/tag2208.xml"/><Relationship Id="rId43" Type="http://schemas.openxmlformats.org/officeDocument/2006/relationships/tags" Target="../tags/tag2216.xml"/><Relationship Id="rId48" Type="http://schemas.openxmlformats.org/officeDocument/2006/relationships/tags" Target="../tags/tag2221.xml"/><Relationship Id="rId56" Type="http://schemas.openxmlformats.org/officeDocument/2006/relationships/image" Target="../media/image22.emf"/><Relationship Id="rId8" Type="http://schemas.openxmlformats.org/officeDocument/2006/relationships/tags" Target="../tags/tag2181.xml"/><Relationship Id="rId51" Type="http://schemas.openxmlformats.org/officeDocument/2006/relationships/tags" Target="../tags/tag2224.xml"/><Relationship Id="rId3" Type="http://schemas.openxmlformats.org/officeDocument/2006/relationships/tags" Target="../tags/tag2176.xml"/></Relationships>
</file>

<file path=ppt/slides/_rels/slide61.xml.rels><?xml version="1.0" encoding="UTF-8" standalone="yes"?>
<Relationships xmlns="http://schemas.openxmlformats.org/package/2006/relationships"><Relationship Id="rId13" Type="http://schemas.openxmlformats.org/officeDocument/2006/relationships/tags" Target="../tags/tag2238.xml"/><Relationship Id="rId18" Type="http://schemas.openxmlformats.org/officeDocument/2006/relationships/tags" Target="../tags/tag2243.xml"/><Relationship Id="rId26" Type="http://schemas.openxmlformats.org/officeDocument/2006/relationships/tags" Target="../tags/tag2251.xml"/><Relationship Id="rId39" Type="http://schemas.openxmlformats.org/officeDocument/2006/relationships/tags" Target="../tags/tag2264.xml"/><Relationship Id="rId3" Type="http://schemas.openxmlformats.org/officeDocument/2006/relationships/tags" Target="../tags/tag2228.xml"/><Relationship Id="rId21" Type="http://schemas.openxmlformats.org/officeDocument/2006/relationships/tags" Target="../tags/tag2246.xml"/><Relationship Id="rId34" Type="http://schemas.openxmlformats.org/officeDocument/2006/relationships/tags" Target="../tags/tag2259.xml"/><Relationship Id="rId42" Type="http://schemas.openxmlformats.org/officeDocument/2006/relationships/tags" Target="../tags/tag2267.xml"/><Relationship Id="rId47" Type="http://schemas.openxmlformats.org/officeDocument/2006/relationships/tags" Target="../tags/tag2272.xml"/><Relationship Id="rId50" Type="http://schemas.openxmlformats.org/officeDocument/2006/relationships/tags" Target="../tags/tag2275.xml"/><Relationship Id="rId7" Type="http://schemas.openxmlformats.org/officeDocument/2006/relationships/tags" Target="../tags/tag2232.xml"/><Relationship Id="rId12" Type="http://schemas.openxmlformats.org/officeDocument/2006/relationships/tags" Target="../tags/tag2237.xml"/><Relationship Id="rId17" Type="http://schemas.openxmlformats.org/officeDocument/2006/relationships/tags" Target="../tags/tag2242.xml"/><Relationship Id="rId25" Type="http://schemas.openxmlformats.org/officeDocument/2006/relationships/tags" Target="../tags/tag2250.xml"/><Relationship Id="rId33" Type="http://schemas.openxmlformats.org/officeDocument/2006/relationships/tags" Target="../tags/tag2258.xml"/><Relationship Id="rId38" Type="http://schemas.openxmlformats.org/officeDocument/2006/relationships/tags" Target="../tags/tag2263.xml"/><Relationship Id="rId46" Type="http://schemas.openxmlformats.org/officeDocument/2006/relationships/tags" Target="../tags/tag2271.xml"/><Relationship Id="rId2" Type="http://schemas.openxmlformats.org/officeDocument/2006/relationships/tags" Target="../tags/tag2227.xml"/><Relationship Id="rId16" Type="http://schemas.openxmlformats.org/officeDocument/2006/relationships/tags" Target="../tags/tag2241.xml"/><Relationship Id="rId20" Type="http://schemas.openxmlformats.org/officeDocument/2006/relationships/tags" Target="../tags/tag2245.xml"/><Relationship Id="rId29" Type="http://schemas.openxmlformats.org/officeDocument/2006/relationships/tags" Target="../tags/tag2254.xml"/><Relationship Id="rId41" Type="http://schemas.openxmlformats.org/officeDocument/2006/relationships/tags" Target="../tags/tag2266.xml"/><Relationship Id="rId1" Type="http://schemas.openxmlformats.org/officeDocument/2006/relationships/tags" Target="../tags/tag2226.xml"/><Relationship Id="rId6" Type="http://schemas.openxmlformats.org/officeDocument/2006/relationships/tags" Target="../tags/tag2231.xml"/><Relationship Id="rId11" Type="http://schemas.openxmlformats.org/officeDocument/2006/relationships/tags" Target="../tags/tag2236.xml"/><Relationship Id="rId24" Type="http://schemas.openxmlformats.org/officeDocument/2006/relationships/tags" Target="../tags/tag2249.xml"/><Relationship Id="rId32" Type="http://schemas.openxmlformats.org/officeDocument/2006/relationships/tags" Target="../tags/tag2257.xml"/><Relationship Id="rId37" Type="http://schemas.openxmlformats.org/officeDocument/2006/relationships/tags" Target="../tags/tag2262.xml"/><Relationship Id="rId40" Type="http://schemas.openxmlformats.org/officeDocument/2006/relationships/tags" Target="../tags/tag2265.xml"/><Relationship Id="rId45" Type="http://schemas.openxmlformats.org/officeDocument/2006/relationships/tags" Target="../tags/tag2270.xml"/><Relationship Id="rId53" Type="http://schemas.openxmlformats.org/officeDocument/2006/relationships/notesSlide" Target="../notesSlides/notesSlide51.xml"/><Relationship Id="rId5" Type="http://schemas.openxmlformats.org/officeDocument/2006/relationships/tags" Target="../tags/tag2230.xml"/><Relationship Id="rId15" Type="http://schemas.openxmlformats.org/officeDocument/2006/relationships/tags" Target="../tags/tag2240.xml"/><Relationship Id="rId23" Type="http://schemas.openxmlformats.org/officeDocument/2006/relationships/tags" Target="../tags/tag2248.xml"/><Relationship Id="rId28" Type="http://schemas.openxmlformats.org/officeDocument/2006/relationships/tags" Target="../tags/tag2253.xml"/><Relationship Id="rId36" Type="http://schemas.openxmlformats.org/officeDocument/2006/relationships/tags" Target="../tags/tag2261.xml"/><Relationship Id="rId49" Type="http://schemas.openxmlformats.org/officeDocument/2006/relationships/tags" Target="../tags/tag2274.xml"/><Relationship Id="rId10" Type="http://schemas.openxmlformats.org/officeDocument/2006/relationships/tags" Target="../tags/tag2235.xml"/><Relationship Id="rId19" Type="http://schemas.openxmlformats.org/officeDocument/2006/relationships/tags" Target="../tags/tag2244.xml"/><Relationship Id="rId31" Type="http://schemas.openxmlformats.org/officeDocument/2006/relationships/tags" Target="../tags/tag2256.xml"/><Relationship Id="rId44" Type="http://schemas.openxmlformats.org/officeDocument/2006/relationships/tags" Target="../tags/tag2269.xml"/><Relationship Id="rId52" Type="http://schemas.openxmlformats.org/officeDocument/2006/relationships/slideLayout" Target="../slideLayouts/slideLayout10.xml"/><Relationship Id="rId4" Type="http://schemas.openxmlformats.org/officeDocument/2006/relationships/tags" Target="../tags/tag2229.xml"/><Relationship Id="rId9" Type="http://schemas.openxmlformats.org/officeDocument/2006/relationships/tags" Target="../tags/tag2234.xml"/><Relationship Id="rId14" Type="http://schemas.openxmlformats.org/officeDocument/2006/relationships/tags" Target="../tags/tag2239.xml"/><Relationship Id="rId22" Type="http://schemas.openxmlformats.org/officeDocument/2006/relationships/tags" Target="../tags/tag2247.xml"/><Relationship Id="rId27" Type="http://schemas.openxmlformats.org/officeDocument/2006/relationships/tags" Target="../tags/tag2252.xml"/><Relationship Id="rId30" Type="http://schemas.openxmlformats.org/officeDocument/2006/relationships/tags" Target="../tags/tag2255.xml"/><Relationship Id="rId35" Type="http://schemas.openxmlformats.org/officeDocument/2006/relationships/tags" Target="../tags/tag2260.xml"/><Relationship Id="rId43" Type="http://schemas.openxmlformats.org/officeDocument/2006/relationships/tags" Target="../tags/tag2268.xml"/><Relationship Id="rId48" Type="http://schemas.openxmlformats.org/officeDocument/2006/relationships/tags" Target="../tags/tag2273.xml"/><Relationship Id="rId8" Type="http://schemas.openxmlformats.org/officeDocument/2006/relationships/tags" Target="../tags/tag2233.xml"/><Relationship Id="rId51" Type="http://schemas.openxmlformats.org/officeDocument/2006/relationships/tags" Target="../tags/tag2276.xml"/></Relationships>
</file>

<file path=ppt/slides/_rels/slide62.xml.rels><?xml version="1.0" encoding="UTF-8" standalone="yes"?>
<Relationships xmlns="http://schemas.openxmlformats.org/package/2006/relationships"><Relationship Id="rId13" Type="http://schemas.openxmlformats.org/officeDocument/2006/relationships/tags" Target="../tags/tag2289.xml"/><Relationship Id="rId18" Type="http://schemas.openxmlformats.org/officeDocument/2006/relationships/tags" Target="../tags/tag2294.xml"/><Relationship Id="rId26" Type="http://schemas.openxmlformats.org/officeDocument/2006/relationships/tags" Target="../tags/tag2302.xml"/><Relationship Id="rId39" Type="http://schemas.openxmlformats.org/officeDocument/2006/relationships/tags" Target="../tags/tag2315.xml"/><Relationship Id="rId21" Type="http://schemas.openxmlformats.org/officeDocument/2006/relationships/tags" Target="../tags/tag2297.xml"/><Relationship Id="rId34" Type="http://schemas.openxmlformats.org/officeDocument/2006/relationships/tags" Target="../tags/tag2310.xml"/><Relationship Id="rId42" Type="http://schemas.openxmlformats.org/officeDocument/2006/relationships/tags" Target="../tags/tag2318.xml"/><Relationship Id="rId47" Type="http://schemas.openxmlformats.org/officeDocument/2006/relationships/tags" Target="../tags/tag2323.xml"/><Relationship Id="rId50" Type="http://schemas.openxmlformats.org/officeDocument/2006/relationships/tags" Target="../tags/tag2326.xml"/><Relationship Id="rId55" Type="http://schemas.openxmlformats.org/officeDocument/2006/relationships/customXml" Target="../ink/ink17.xml"/><Relationship Id="rId7" Type="http://schemas.openxmlformats.org/officeDocument/2006/relationships/tags" Target="../tags/tag2283.xml"/><Relationship Id="rId12" Type="http://schemas.openxmlformats.org/officeDocument/2006/relationships/tags" Target="../tags/tag2288.xml"/><Relationship Id="rId17" Type="http://schemas.openxmlformats.org/officeDocument/2006/relationships/tags" Target="../tags/tag2293.xml"/><Relationship Id="rId25" Type="http://schemas.openxmlformats.org/officeDocument/2006/relationships/tags" Target="../tags/tag2301.xml"/><Relationship Id="rId33" Type="http://schemas.openxmlformats.org/officeDocument/2006/relationships/tags" Target="../tags/tag2309.xml"/><Relationship Id="rId38" Type="http://schemas.openxmlformats.org/officeDocument/2006/relationships/tags" Target="../tags/tag2314.xml"/><Relationship Id="rId46" Type="http://schemas.openxmlformats.org/officeDocument/2006/relationships/tags" Target="../tags/tag2322.xml"/><Relationship Id="rId2" Type="http://schemas.openxmlformats.org/officeDocument/2006/relationships/tags" Target="../tags/tag2278.xml"/><Relationship Id="rId16" Type="http://schemas.openxmlformats.org/officeDocument/2006/relationships/tags" Target="../tags/tag2292.xml"/><Relationship Id="rId20" Type="http://schemas.openxmlformats.org/officeDocument/2006/relationships/tags" Target="../tags/tag2296.xml"/><Relationship Id="rId29" Type="http://schemas.openxmlformats.org/officeDocument/2006/relationships/tags" Target="../tags/tag2305.xml"/><Relationship Id="rId41" Type="http://schemas.openxmlformats.org/officeDocument/2006/relationships/tags" Target="../tags/tag2317.xml"/><Relationship Id="rId54" Type="http://schemas.openxmlformats.org/officeDocument/2006/relationships/notesSlide" Target="../notesSlides/notesSlide52.xml"/><Relationship Id="rId1" Type="http://schemas.openxmlformats.org/officeDocument/2006/relationships/tags" Target="../tags/tag2277.xml"/><Relationship Id="rId6" Type="http://schemas.openxmlformats.org/officeDocument/2006/relationships/tags" Target="../tags/tag2282.xml"/><Relationship Id="rId11" Type="http://schemas.openxmlformats.org/officeDocument/2006/relationships/tags" Target="../tags/tag2287.xml"/><Relationship Id="rId24" Type="http://schemas.openxmlformats.org/officeDocument/2006/relationships/tags" Target="../tags/tag2300.xml"/><Relationship Id="rId32" Type="http://schemas.openxmlformats.org/officeDocument/2006/relationships/tags" Target="../tags/tag2308.xml"/><Relationship Id="rId37" Type="http://schemas.openxmlformats.org/officeDocument/2006/relationships/tags" Target="../tags/tag2313.xml"/><Relationship Id="rId40" Type="http://schemas.openxmlformats.org/officeDocument/2006/relationships/tags" Target="../tags/tag2316.xml"/><Relationship Id="rId45" Type="http://schemas.openxmlformats.org/officeDocument/2006/relationships/tags" Target="../tags/tag2321.xml"/><Relationship Id="rId53" Type="http://schemas.openxmlformats.org/officeDocument/2006/relationships/slideLayout" Target="../slideLayouts/slideLayout10.xml"/><Relationship Id="rId5" Type="http://schemas.openxmlformats.org/officeDocument/2006/relationships/tags" Target="../tags/tag2281.xml"/><Relationship Id="rId15" Type="http://schemas.openxmlformats.org/officeDocument/2006/relationships/tags" Target="../tags/tag2291.xml"/><Relationship Id="rId23" Type="http://schemas.openxmlformats.org/officeDocument/2006/relationships/tags" Target="../tags/tag2299.xml"/><Relationship Id="rId28" Type="http://schemas.openxmlformats.org/officeDocument/2006/relationships/tags" Target="../tags/tag2304.xml"/><Relationship Id="rId36" Type="http://schemas.openxmlformats.org/officeDocument/2006/relationships/tags" Target="../tags/tag2312.xml"/><Relationship Id="rId49" Type="http://schemas.openxmlformats.org/officeDocument/2006/relationships/tags" Target="../tags/tag2325.xml"/><Relationship Id="rId10" Type="http://schemas.openxmlformats.org/officeDocument/2006/relationships/tags" Target="../tags/tag2286.xml"/><Relationship Id="rId19" Type="http://schemas.openxmlformats.org/officeDocument/2006/relationships/tags" Target="../tags/tag2295.xml"/><Relationship Id="rId31" Type="http://schemas.openxmlformats.org/officeDocument/2006/relationships/tags" Target="../tags/tag2307.xml"/><Relationship Id="rId44" Type="http://schemas.openxmlformats.org/officeDocument/2006/relationships/tags" Target="../tags/tag2320.xml"/><Relationship Id="rId52" Type="http://schemas.openxmlformats.org/officeDocument/2006/relationships/tags" Target="../tags/tag2328.xml"/><Relationship Id="rId4" Type="http://schemas.openxmlformats.org/officeDocument/2006/relationships/tags" Target="../tags/tag2280.xml"/><Relationship Id="rId9" Type="http://schemas.openxmlformats.org/officeDocument/2006/relationships/tags" Target="../tags/tag2285.xml"/><Relationship Id="rId14" Type="http://schemas.openxmlformats.org/officeDocument/2006/relationships/tags" Target="../tags/tag2290.xml"/><Relationship Id="rId22" Type="http://schemas.openxmlformats.org/officeDocument/2006/relationships/tags" Target="../tags/tag2298.xml"/><Relationship Id="rId27" Type="http://schemas.openxmlformats.org/officeDocument/2006/relationships/tags" Target="../tags/tag2303.xml"/><Relationship Id="rId30" Type="http://schemas.openxmlformats.org/officeDocument/2006/relationships/tags" Target="../tags/tag2306.xml"/><Relationship Id="rId35" Type="http://schemas.openxmlformats.org/officeDocument/2006/relationships/tags" Target="../tags/tag2311.xml"/><Relationship Id="rId43" Type="http://schemas.openxmlformats.org/officeDocument/2006/relationships/tags" Target="../tags/tag2319.xml"/><Relationship Id="rId48" Type="http://schemas.openxmlformats.org/officeDocument/2006/relationships/tags" Target="../tags/tag2324.xml"/><Relationship Id="rId56" Type="http://schemas.openxmlformats.org/officeDocument/2006/relationships/image" Target="../media/image23.emf"/><Relationship Id="rId8" Type="http://schemas.openxmlformats.org/officeDocument/2006/relationships/tags" Target="../tags/tag2284.xml"/><Relationship Id="rId51" Type="http://schemas.openxmlformats.org/officeDocument/2006/relationships/tags" Target="../tags/tag2327.xml"/><Relationship Id="rId3" Type="http://schemas.openxmlformats.org/officeDocument/2006/relationships/tags" Target="../tags/tag2279.xml"/></Relationships>
</file>

<file path=ppt/slides/_rels/slide63.xml.rels><?xml version="1.0" encoding="UTF-8" standalone="yes"?>
<Relationships xmlns="http://schemas.openxmlformats.org/package/2006/relationships"><Relationship Id="rId13" Type="http://schemas.openxmlformats.org/officeDocument/2006/relationships/tags" Target="../tags/tag2341.xml"/><Relationship Id="rId18" Type="http://schemas.openxmlformats.org/officeDocument/2006/relationships/tags" Target="../tags/tag2346.xml"/><Relationship Id="rId26" Type="http://schemas.openxmlformats.org/officeDocument/2006/relationships/tags" Target="../tags/tag2354.xml"/><Relationship Id="rId39" Type="http://schemas.openxmlformats.org/officeDocument/2006/relationships/tags" Target="../tags/tag2367.xml"/><Relationship Id="rId3" Type="http://schemas.openxmlformats.org/officeDocument/2006/relationships/tags" Target="../tags/tag2331.xml"/><Relationship Id="rId21" Type="http://schemas.openxmlformats.org/officeDocument/2006/relationships/tags" Target="../tags/tag2349.xml"/><Relationship Id="rId34" Type="http://schemas.openxmlformats.org/officeDocument/2006/relationships/tags" Target="../tags/tag2362.xml"/><Relationship Id="rId42" Type="http://schemas.openxmlformats.org/officeDocument/2006/relationships/tags" Target="../tags/tag2370.xml"/><Relationship Id="rId47" Type="http://schemas.openxmlformats.org/officeDocument/2006/relationships/tags" Target="../tags/tag2375.xml"/><Relationship Id="rId50" Type="http://schemas.openxmlformats.org/officeDocument/2006/relationships/tags" Target="../tags/tag2378.xml"/><Relationship Id="rId7" Type="http://schemas.openxmlformats.org/officeDocument/2006/relationships/tags" Target="../tags/tag2335.xml"/><Relationship Id="rId12" Type="http://schemas.openxmlformats.org/officeDocument/2006/relationships/tags" Target="../tags/tag2340.xml"/><Relationship Id="rId17" Type="http://schemas.openxmlformats.org/officeDocument/2006/relationships/tags" Target="../tags/tag2345.xml"/><Relationship Id="rId25" Type="http://schemas.openxmlformats.org/officeDocument/2006/relationships/tags" Target="../tags/tag2353.xml"/><Relationship Id="rId33" Type="http://schemas.openxmlformats.org/officeDocument/2006/relationships/tags" Target="../tags/tag2361.xml"/><Relationship Id="rId38" Type="http://schemas.openxmlformats.org/officeDocument/2006/relationships/tags" Target="../tags/tag2366.xml"/><Relationship Id="rId46" Type="http://schemas.openxmlformats.org/officeDocument/2006/relationships/tags" Target="../tags/tag2374.xml"/><Relationship Id="rId2" Type="http://schemas.openxmlformats.org/officeDocument/2006/relationships/tags" Target="../tags/tag2330.xml"/><Relationship Id="rId16" Type="http://schemas.openxmlformats.org/officeDocument/2006/relationships/tags" Target="../tags/tag2344.xml"/><Relationship Id="rId20" Type="http://schemas.openxmlformats.org/officeDocument/2006/relationships/tags" Target="../tags/tag2348.xml"/><Relationship Id="rId29" Type="http://schemas.openxmlformats.org/officeDocument/2006/relationships/tags" Target="../tags/tag2357.xml"/><Relationship Id="rId41" Type="http://schemas.openxmlformats.org/officeDocument/2006/relationships/tags" Target="../tags/tag2369.xml"/><Relationship Id="rId1" Type="http://schemas.openxmlformats.org/officeDocument/2006/relationships/tags" Target="../tags/tag2329.xml"/><Relationship Id="rId6" Type="http://schemas.openxmlformats.org/officeDocument/2006/relationships/tags" Target="../tags/tag2334.xml"/><Relationship Id="rId11" Type="http://schemas.openxmlformats.org/officeDocument/2006/relationships/tags" Target="../tags/tag2339.xml"/><Relationship Id="rId24" Type="http://schemas.openxmlformats.org/officeDocument/2006/relationships/tags" Target="../tags/tag2352.xml"/><Relationship Id="rId32" Type="http://schemas.openxmlformats.org/officeDocument/2006/relationships/tags" Target="../tags/tag2360.xml"/><Relationship Id="rId37" Type="http://schemas.openxmlformats.org/officeDocument/2006/relationships/tags" Target="../tags/tag2365.xml"/><Relationship Id="rId40" Type="http://schemas.openxmlformats.org/officeDocument/2006/relationships/tags" Target="../tags/tag2368.xml"/><Relationship Id="rId45" Type="http://schemas.openxmlformats.org/officeDocument/2006/relationships/tags" Target="../tags/tag2373.xml"/><Relationship Id="rId5" Type="http://schemas.openxmlformats.org/officeDocument/2006/relationships/tags" Target="../tags/tag2333.xml"/><Relationship Id="rId15" Type="http://schemas.openxmlformats.org/officeDocument/2006/relationships/tags" Target="../tags/tag2343.xml"/><Relationship Id="rId23" Type="http://schemas.openxmlformats.org/officeDocument/2006/relationships/tags" Target="../tags/tag2351.xml"/><Relationship Id="rId28" Type="http://schemas.openxmlformats.org/officeDocument/2006/relationships/tags" Target="../tags/tag2356.xml"/><Relationship Id="rId36" Type="http://schemas.openxmlformats.org/officeDocument/2006/relationships/tags" Target="../tags/tag2364.xml"/><Relationship Id="rId49" Type="http://schemas.openxmlformats.org/officeDocument/2006/relationships/tags" Target="../tags/tag2377.xml"/><Relationship Id="rId10" Type="http://schemas.openxmlformats.org/officeDocument/2006/relationships/tags" Target="../tags/tag2338.xml"/><Relationship Id="rId19" Type="http://schemas.openxmlformats.org/officeDocument/2006/relationships/tags" Target="../tags/tag2347.xml"/><Relationship Id="rId31" Type="http://schemas.openxmlformats.org/officeDocument/2006/relationships/tags" Target="../tags/tag2359.xml"/><Relationship Id="rId44" Type="http://schemas.openxmlformats.org/officeDocument/2006/relationships/tags" Target="../tags/tag2372.xml"/><Relationship Id="rId52" Type="http://schemas.openxmlformats.org/officeDocument/2006/relationships/notesSlide" Target="../notesSlides/notesSlide53.xml"/><Relationship Id="rId4" Type="http://schemas.openxmlformats.org/officeDocument/2006/relationships/tags" Target="../tags/tag2332.xml"/><Relationship Id="rId9" Type="http://schemas.openxmlformats.org/officeDocument/2006/relationships/tags" Target="../tags/tag2337.xml"/><Relationship Id="rId14" Type="http://schemas.openxmlformats.org/officeDocument/2006/relationships/tags" Target="../tags/tag2342.xml"/><Relationship Id="rId22" Type="http://schemas.openxmlformats.org/officeDocument/2006/relationships/tags" Target="../tags/tag2350.xml"/><Relationship Id="rId27" Type="http://schemas.openxmlformats.org/officeDocument/2006/relationships/tags" Target="../tags/tag2355.xml"/><Relationship Id="rId30" Type="http://schemas.openxmlformats.org/officeDocument/2006/relationships/tags" Target="../tags/tag2358.xml"/><Relationship Id="rId35" Type="http://schemas.openxmlformats.org/officeDocument/2006/relationships/tags" Target="../tags/tag2363.xml"/><Relationship Id="rId43" Type="http://schemas.openxmlformats.org/officeDocument/2006/relationships/tags" Target="../tags/tag2371.xml"/><Relationship Id="rId48" Type="http://schemas.openxmlformats.org/officeDocument/2006/relationships/tags" Target="../tags/tag2376.xml"/><Relationship Id="rId8" Type="http://schemas.openxmlformats.org/officeDocument/2006/relationships/tags" Target="../tags/tag2336.xml"/><Relationship Id="rId5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13" Type="http://schemas.openxmlformats.org/officeDocument/2006/relationships/tags" Target="../tags/tag2391.xml"/><Relationship Id="rId18" Type="http://schemas.openxmlformats.org/officeDocument/2006/relationships/tags" Target="../tags/tag2396.xml"/><Relationship Id="rId26" Type="http://schemas.openxmlformats.org/officeDocument/2006/relationships/tags" Target="../tags/tag2404.xml"/><Relationship Id="rId39" Type="http://schemas.openxmlformats.org/officeDocument/2006/relationships/tags" Target="../tags/tag2417.xml"/><Relationship Id="rId3" Type="http://schemas.openxmlformats.org/officeDocument/2006/relationships/tags" Target="../tags/tag2381.xml"/><Relationship Id="rId21" Type="http://schemas.openxmlformats.org/officeDocument/2006/relationships/tags" Target="../tags/tag2399.xml"/><Relationship Id="rId34" Type="http://schemas.openxmlformats.org/officeDocument/2006/relationships/tags" Target="../tags/tag2412.xml"/><Relationship Id="rId42" Type="http://schemas.openxmlformats.org/officeDocument/2006/relationships/tags" Target="../tags/tag2420.xml"/><Relationship Id="rId47" Type="http://schemas.openxmlformats.org/officeDocument/2006/relationships/tags" Target="../tags/tag2425.xml"/><Relationship Id="rId50" Type="http://schemas.openxmlformats.org/officeDocument/2006/relationships/slideLayout" Target="../slideLayouts/slideLayout10.xml"/><Relationship Id="rId7" Type="http://schemas.openxmlformats.org/officeDocument/2006/relationships/tags" Target="../tags/tag2385.xml"/><Relationship Id="rId12" Type="http://schemas.openxmlformats.org/officeDocument/2006/relationships/tags" Target="../tags/tag2390.xml"/><Relationship Id="rId17" Type="http://schemas.openxmlformats.org/officeDocument/2006/relationships/tags" Target="../tags/tag2395.xml"/><Relationship Id="rId25" Type="http://schemas.openxmlformats.org/officeDocument/2006/relationships/tags" Target="../tags/tag2403.xml"/><Relationship Id="rId33" Type="http://schemas.openxmlformats.org/officeDocument/2006/relationships/tags" Target="../tags/tag2411.xml"/><Relationship Id="rId38" Type="http://schemas.openxmlformats.org/officeDocument/2006/relationships/tags" Target="../tags/tag2416.xml"/><Relationship Id="rId46" Type="http://schemas.openxmlformats.org/officeDocument/2006/relationships/tags" Target="../tags/tag2424.xml"/><Relationship Id="rId2" Type="http://schemas.openxmlformats.org/officeDocument/2006/relationships/tags" Target="../tags/tag2380.xml"/><Relationship Id="rId16" Type="http://schemas.openxmlformats.org/officeDocument/2006/relationships/tags" Target="../tags/tag2394.xml"/><Relationship Id="rId20" Type="http://schemas.openxmlformats.org/officeDocument/2006/relationships/tags" Target="../tags/tag2398.xml"/><Relationship Id="rId29" Type="http://schemas.openxmlformats.org/officeDocument/2006/relationships/tags" Target="../tags/tag2407.xml"/><Relationship Id="rId41" Type="http://schemas.openxmlformats.org/officeDocument/2006/relationships/tags" Target="../tags/tag2419.xml"/><Relationship Id="rId1" Type="http://schemas.openxmlformats.org/officeDocument/2006/relationships/tags" Target="../tags/tag2379.xml"/><Relationship Id="rId6" Type="http://schemas.openxmlformats.org/officeDocument/2006/relationships/tags" Target="../tags/tag2384.xml"/><Relationship Id="rId11" Type="http://schemas.openxmlformats.org/officeDocument/2006/relationships/tags" Target="../tags/tag2389.xml"/><Relationship Id="rId24" Type="http://schemas.openxmlformats.org/officeDocument/2006/relationships/tags" Target="../tags/tag2402.xml"/><Relationship Id="rId32" Type="http://schemas.openxmlformats.org/officeDocument/2006/relationships/tags" Target="../tags/tag2410.xml"/><Relationship Id="rId37" Type="http://schemas.openxmlformats.org/officeDocument/2006/relationships/tags" Target="../tags/tag2415.xml"/><Relationship Id="rId40" Type="http://schemas.openxmlformats.org/officeDocument/2006/relationships/tags" Target="../tags/tag2418.xml"/><Relationship Id="rId45" Type="http://schemas.openxmlformats.org/officeDocument/2006/relationships/tags" Target="../tags/tag2423.xml"/><Relationship Id="rId5" Type="http://schemas.openxmlformats.org/officeDocument/2006/relationships/tags" Target="../tags/tag2383.xml"/><Relationship Id="rId15" Type="http://schemas.openxmlformats.org/officeDocument/2006/relationships/tags" Target="../tags/tag2393.xml"/><Relationship Id="rId23" Type="http://schemas.openxmlformats.org/officeDocument/2006/relationships/tags" Target="../tags/tag2401.xml"/><Relationship Id="rId28" Type="http://schemas.openxmlformats.org/officeDocument/2006/relationships/tags" Target="../tags/tag2406.xml"/><Relationship Id="rId36" Type="http://schemas.openxmlformats.org/officeDocument/2006/relationships/tags" Target="../tags/tag2414.xml"/><Relationship Id="rId49" Type="http://schemas.openxmlformats.org/officeDocument/2006/relationships/tags" Target="../tags/tag2427.xml"/><Relationship Id="rId10" Type="http://schemas.openxmlformats.org/officeDocument/2006/relationships/tags" Target="../tags/tag2388.xml"/><Relationship Id="rId19" Type="http://schemas.openxmlformats.org/officeDocument/2006/relationships/tags" Target="../tags/tag2397.xml"/><Relationship Id="rId31" Type="http://schemas.openxmlformats.org/officeDocument/2006/relationships/tags" Target="../tags/tag2409.xml"/><Relationship Id="rId44" Type="http://schemas.openxmlformats.org/officeDocument/2006/relationships/tags" Target="../tags/tag2422.xml"/><Relationship Id="rId4" Type="http://schemas.openxmlformats.org/officeDocument/2006/relationships/tags" Target="../tags/tag2382.xml"/><Relationship Id="rId9" Type="http://schemas.openxmlformats.org/officeDocument/2006/relationships/tags" Target="../tags/tag2387.xml"/><Relationship Id="rId14" Type="http://schemas.openxmlformats.org/officeDocument/2006/relationships/tags" Target="../tags/tag2392.xml"/><Relationship Id="rId22" Type="http://schemas.openxmlformats.org/officeDocument/2006/relationships/tags" Target="../tags/tag2400.xml"/><Relationship Id="rId27" Type="http://schemas.openxmlformats.org/officeDocument/2006/relationships/tags" Target="../tags/tag2405.xml"/><Relationship Id="rId30" Type="http://schemas.openxmlformats.org/officeDocument/2006/relationships/tags" Target="../tags/tag2408.xml"/><Relationship Id="rId35" Type="http://schemas.openxmlformats.org/officeDocument/2006/relationships/tags" Target="../tags/tag2413.xml"/><Relationship Id="rId43" Type="http://schemas.openxmlformats.org/officeDocument/2006/relationships/tags" Target="../tags/tag2421.xml"/><Relationship Id="rId48" Type="http://schemas.openxmlformats.org/officeDocument/2006/relationships/tags" Target="../tags/tag2426.xml"/><Relationship Id="rId8" Type="http://schemas.openxmlformats.org/officeDocument/2006/relationships/tags" Target="../tags/tag2386.xml"/><Relationship Id="rId51" Type="http://schemas.openxmlformats.org/officeDocument/2006/relationships/notesSlide" Target="../notesSlides/notesSlide54.xml"/></Relationships>
</file>

<file path=ppt/slides/_rels/slide65.xml.rels><?xml version="1.0" encoding="UTF-8" standalone="yes"?>
<Relationships xmlns="http://schemas.openxmlformats.org/package/2006/relationships"><Relationship Id="rId13" Type="http://schemas.openxmlformats.org/officeDocument/2006/relationships/tags" Target="../tags/tag2440.xml"/><Relationship Id="rId18" Type="http://schemas.openxmlformats.org/officeDocument/2006/relationships/tags" Target="../tags/tag2445.xml"/><Relationship Id="rId26" Type="http://schemas.openxmlformats.org/officeDocument/2006/relationships/tags" Target="../tags/tag2453.xml"/><Relationship Id="rId39" Type="http://schemas.openxmlformats.org/officeDocument/2006/relationships/tags" Target="../tags/tag2466.xml"/><Relationship Id="rId3" Type="http://schemas.openxmlformats.org/officeDocument/2006/relationships/tags" Target="../tags/tag2430.xml"/><Relationship Id="rId21" Type="http://schemas.openxmlformats.org/officeDocument/2006/relationships/tags" Target="../tags/tag2448.xml"/><Relationship Id="rId34" Type="http://schemas.openxmlformats.org/officeDocument/2006/relationships/tags" Target="../tags/tag2461.xml"/><Relationship Id="rId42" Type="http://schemas.openxmlformats.org/officeDocument/2006/relationships/tags" Target="../tags/tag2469.xml"/><Relationship Id="rId47" Type="http://schemas.openxmlformats.org/officeDocument/2006/relationships/tags" Target="../tags/tag2474.xml"/><Relationship Id="rId50" Type="http://schemas.openxmlformats.org/officeDocument/2006/relationships/tags" Target="../tags/tag2477.xml"/><Relationship Id="rId7" Type="http://schemas.openxmlformats.org/officeDocument/2006/relationships/tags" Target="../tags/tag2434.xml"/><Relationship Id="rId12" Type="http://schemas.openxmlformats.org/officeDocument/2006/relationships/tags" Target="../tags/tag2439.xml"/><Relationship Id="rId17" Type="http://schemas.openxmlformats.org/officeDocument/2006/relationships/tags" Target="../tags/tag2444.xml"/><Relationship Id="rId25" Type="http://schemas.openxmlformats.org/officeDocument/2006/relationships/tags" Target="../tags/tag2452.xml"/><Relationship Id="rId33" Type="http://schemas.openxmlformats.org/officeDocument/2006/relationships/tags" Target="../tags/tag2460.xml"/><Relationship Id="rId38" Type="http://schemas.openxmlformats.org/officeDocument/2006/relationships/tags" Target="../tags/tag2465.xml"/><Relationship Id="rId46" Type="http://schemas.openxmlformats.org/officeDocument/2006/relationships/tags" Target="../tags/tag2473.xml"/><Relationship Id="rId2" Type="http://schemas.openxmlformats.org/officeDocument/2006/relationships/tags" Target="../tags/tag2429.xml"/><Relationship Id="rId16" Type="http://schemas.openxmlformats.org/officeDocument/2006/relationships/tags" Target="../tags/tag2443.xml"/><Relationship Id="rId20" Type="http://schemas.openxmlformats.org/officeDocument/2006/relationships/tags" Target="../tags/tag2447.xml"/><Relationship Id="rId29" Type="http://schemas.openxmlformats.org/officeDocument/2006/relationships/tags" Target="../tags/tag2456.xml"/><Relationship Id="rId41" Type="http://schemas.openxmlformats.org/officeDocument/2006/relationships/tags" Target="../tags/tag2468.xml"/><Relationship Id="rId1" Type="http://schemas.openxmlformats.org/officeDocument/2006/relationships/tags" Target="../tags/tag2428.xml"/><Relationship Id="rId6" Type="http://schemas.openxmlformats.org/officeDocument/2006/relationships/tags" Target="../tags/tag2433.xml"/><Relationship Id="rId11" Type="http://schemas.openxmlformats.org/officeDocument/2006/relationships/tags" Target="../tags/tag2438.xml"/><Relationship Id="rId24" Type="http://schemas.openxmlformats.org/officeDocument/2006/relationships/tags" Target="../tags/tag2451.xml"/><Relationship Id="rId32" Type="http://schemas.openxmlformats.org/officeDocument/2006/relationships/tags" Target="../tags/tag2459.xml"/><Relationship Id="rId37" Type="http://schemas.openxmlformats.org/officeDocument/2006/relationships/tags" Target="../tags/tag2464.xml"/><Relationship Id="rId40" Type="http://schemas.openxmlformats.org/officeDocument/2006/relationships/tags" Target="../tags/tag2467.xml"/><Relationship Id="rId45" Type="http://schemas.openxmlformats.org/officeDocument/2006/relationships/tags" Target="../tags/tag2472.xml"/><Relationship Id="rId5" Type="http://schemas.openxmlformats.org/officeDocument/2006/relationships/tags" Target="../tags/tag2432.xml"/><Relationship Id="rId15" Type="http://schemas.openxmlformats.org/officeDocument/2006/relationships/tags" Target="../tags/tag2442.xml"/><Relationship Id="rId23" Type="http://schemas.openxmlformats.org/officeDocument/2006/relationships/tags" Target="../tags/tag2450.xml"/><Relationship Id="rId28" Type="http://schemas.openxmlformats.org/officeDocument/2006/relationships/tags" Target="../tags/tag2455.xml"/><Relationship Id="rId36" Type="http://schemas.openxmlformats.org/officeDocument/2006/relationships/tags" Target="../tags/tag2463.xml"/><Relationship Id="rId49" Type="http://schemas.openxmlformats.org/officeDocument/2006/relationships/tags" Target="../tags/tag2476.xml"/><Relationship Id="rId10" Type="http://schemas.openxmlformats.org/officeDocument/2006/relationships/tags" Target="../tags/tag2437.xml"/><Relationship Id="rId19" Type="http://schemas.openxmlformats.org/officeDocument/2006/relationships/tags" Target="../tags/tag2446.xml"/><Relationship Id="rId31" Type="http://schemas.openxmlformats.org/officeDocument/2006/relationships/tags" Target="../tags/tag2458.xml"/><Relationship Id="rId44" Type="http://schemas.openxmlformats.org/officeDocument/2006/relationships/tags" Target="../tags/tag2471.xml"/><Relationship Id="rId52" Type="http://schemas.openxmlformats.org/officeDocument/2006/relationships/notesSlide" Target="../notesSlides/notesSlide55.xml"/><Relationship Id="rId4" Type="http://schemas.openxmlformats.org/officeDocument/2006/relationships/tags" Target="../tags/tag2431.xml"/><Relationship Id="rId9" Type="http://schemas.openxmlformats.org/officeDocument/2006/relationships/tags" Target="../tags/tag2436.xml"/><Relationship Id="rId14" Type="http://schemas.openxmlformats.org/officeDocument/2006/relationships/tags" Target="../tags/tag2441.xml"/><Relationship Id="rId22" Type="http://schemas.openxmlformats.org/officeDocument/2006/relationships/tags" Target="../tags/tag2449.xml"/><Relationship Id="rId27" Type="http://schemas.openxmlformats.org/officeDocument/2006/relationships/tags" Target="../tags/tag2454.xml"/><Relationship Id="rId30" Type="http://schemas.openxmlformats.org/officeDocument/2006/relationships/tags" Target="../tags/tag2457.xml"/><Relationship Id="rId35" Type="http://schemas.openxmlformats.org/officeDocument/2006/relationships/tags" Target="../tags/tag2462.xml"/><Relationship Id="rId43" Type="http://schemas.openxmlformats.org/officeDocument/2006/relationships/tags" Target="../tags/tag2470.xml"/><Relationship Id="rId48" Type="http://schemas.openxmlformats.org/officeDocument/2006/relationships/tags" Target="../tags/tag2475.xml"/><Relationship Id="rId8" Type="http://schemas.openxmlformats.org/officeDocument/2006/relationships/tags" Target="../tags/tag2435.xml"/><Relationship Id="rId5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13" Type="http://schemas.openxmlformats.org/officeDocument/2006/relationships/tags" Target="../tags/tag2490.xml"/><Relationship Id="rId18" Type="http://schemas.openxmlformats.org/officeDocument/2006/relationships/tags" Target="../tags/tag2495.xml"/><Relationship Id="rId26" Type="http://schemas.openxmlformats.org/officeDocument/2006/relationships/tags" Target="../tags/tag2503.xml"/><Relationship Id="rId39" Type="http://schemas.openxmlformats.org/officeDocument/2006/relationships/tags" Target="../tags/tag2516.xml"/><Relationship Id="rId3" Type="http://schemas.openxmlformats.org/officeDocument/2006/relationships/tags" Target="../tags/tag2480.xml"/><Relationship Id="rId21" Type="http://schemas.openxmlformats.org/officeDocument/2006/relationships/tags" Target="../tags/tag2498.xml"/><Relationship Id="rId34" Type="http://schemas.openxmlformats.org/officeDocument/2006/relationships/tags" Target="../tags/tag2511.xml"/><Relationship Id="rId42" Type="http://schemas.openxmlformats.org/officeDocument/2006/relationships/tags" Target="../tags/tag2519.xml"/><Relationship Id="rId47" Type="http://schemas.openxmlformats.org/officeDocument/2006/relationships/tags" Target="../tags/tag2524.xml"/><Relationship Id="rId50" Type="http://schemas.openxmlformats.org/officeDocument/2006/relationships/slideLayout" Target="../slideLayouts/slideLayout10.xml"/><Relationship Id="rId7" Type="http://schemas.openxmlformats.org/officeDocument/2006/relationships/tags" Target="../tags/tag2484.xml"/><Relationship Id="rId12" Type="http://schemas.openxmlformats.org/officeDocument/2006/relationships/tags" Target="../tags/tag2489.xml"/><Relationship Id="rId17" Type="http://schemas.openxmlformats.org/officeDocument/2006/relationships/tags" Target="../tags/tag2494.xml"/><Relationship Id="rId25" Type="http://schemas.openxmlformats.org/officeDocument/2006/relationships/tags" Target="../tags/tag2502.xml"/><Relationship Id="rId33" Type="http://schemas.openxmlformats.org/officeDocument/2006/relationships/tags" Target="../tags/tag2510.xml"/><Relationship Id="rId38" Type="http://schemas.openxmlformats.org/officeDocument/2006/relationships/tags" Target="../tags/tag2515.xml"/><Relationship Id="rId46" Type="http://schemas.openxmlformats.org/officeDocument/2006/relationships/tags" Target="../tags/tag2523.xml"/><Relationship Id="rId2" Type="http://schemas.openxmlformats.org/officeDocument/2006/relationships/tags" Target="../tags/tag2479.xml"/><Relationship Id="rId16" Type="http://schemas.openxmlformats.org/officeDocument/2006/relationships/tags" Target="../tags/tag2493.xml"/><Relationship Id="rId20" Type="http://schemas.openxmlformats.org/officeDocument/2006/relationships/tags" Target="../tags/tag2497.xml"/><Relationship Id="rId29" Type="http://schemas.openxmlformats.org/officeDocument/2006/relationships/tags" Target="../tags/tag2506.xml"/><Relationship Id="rId41" Type="http://schemas.openxmlformats.org/officeDocument/2006/relationships/tags" Target="../tags/tag2518.xml"/><Relationship Id="rId1" Type="http://schemas.openxmlformats.org/officeDocument/2006/relationships/tags" Target="../tags/tag2478.xml"/><Relationship Id="rId6" Type="http://schemas.openxmlformats.org/officeDocument/2006/relationships/tags" Target="../tags/tag2483.xml"/><Relationship Id="rId11" Type="http://schemas.openxmlformats.org/officeDocument/2006/relationships/tags" Target="../tags/tag2488.xml"/><Relationship Id="rId24" Type="http://schemas.openxmlformats.org/officeDocument/2006/relationships/tags" Target="../tags/tag2501.xml"/><Relationship Id="rId32" Type="http://schemas.openxmlformats.org/officeDocument/2006/relationships/tags" Target="../tags/tag2509.xml"/><Relationship Id="rId37" Type="http://schemas.openxmlformats.org/officeDocument/2006/relationships/tags" Target="../tags/tag2514.xml"/><Relationship Id="rId40" Type="http://schemas.openxmlformats.org/officeDocument/2006/relationships/tags" Target="../tags/tag2517.xml"/><Relationship Id="rId45" Type="http://schemas.openxmlformats.org/officeDocument/2006/relationships/tags" Target="../tags/tag2522.xml"/><Relationship Id="rId5" Type="http://schemas.openxmlformats.org/officeDocument/2006/relationships/tags" Target="../tags/tag2482.xml"/><Relationship Id="rId15" Type="http://schemas.openxmlformats.org/officeDocument/2006/relationships/tags" Target="../tags/tag2492.xml"/><Relationship Id="rId23" Type="http://schemas.openxmlformats.org/officeDocument/2006/relationships/tags" Target="../tags/tag2500.xml"/><Relationship Id="rId28" Type="http://schemas.openxmlformats.org/officeDocument/2006/relationships/tags" Target="../tags/tag2505.xml"/><Relationship Id="rId36" Type="http://schemas.openxmlformats.org/officeDocument/2006/relationships/tags" Target="../tags/tag2513.xml"/><Relationship Id="rId49" Type="http://schemas.openxmlformats.org/officeDocument/2006/relationships/tags" Target="../tags/tag2526.xml"/><Relationship Id="rId10" Type="http://schemas.openxmlformats.org/officeDocument/2006/relationships/tags" Target="../tags/tag2487.xml"/><Relationship Id="rId19" Type="http://schemas.openxmlformats.org/officeDocument/2006/relationships/tags" Target="../tags/tag2496.xml"/><Relationship Id="rId31" Type="http://schemas.openxmlformats.org/officeDocument/2006/relationships/tags" Target="../tags/tag2508.xml"/><Relationship Id="rId44" Type="http://schemas.openxmlformats.org/officeDocument/2006/relationships/tags" Target="../tags/tag2521.xml"/><Relationship Id="rId4" Type="http://schemas.openxmlformats.org/officeDocument/2006/relationships/tags" Target="../tags/tag2481.xml"/><Relationship Id="rId9" Type="http://schemas.openxmlformats.org/officeDocument/2006/relationships/tags" Target="../tags/tag2486.xml"/><Relationship Id="rId14" Type="http://schemas.openxmlformats.org/officeDocument/2006/relationships/tags" Target="../tags/tag2491.xml"/><Relationship Id="rId22" Type="http://schemas.openxmlformats.org/officeDocument/2006/relationships/tags" Target="../tags/tag2499.xml"/><Relationship Id="rId27" Type="http://schemas.openxmlformats.org/officeDocument/2006/relationships/tags" Target="../tags/tag2504.xml"/><Relationship Id="rId30" Type="http://schemas.openxmlformats.org/officeDocument/2006/relationships/tags" Target="../tags/tag2507.xml"/><Relationship Id="rId35" Type="http://schemas.openxmlformats.org/officeDocument/2006/relationships/tags" Target="../tags/tag2512.xml"/><Relationship Id="rId43" Type="http://schemas.openxmlformats.org/officeDocument/2006/relationships/tags" Target="../tags/tag2520.xml"/><Relationship Id="rId48" Type="http://schemas.openxmlformats.org/officeDocument/2006/relationships/tags" Target="../tags/tag2525.xml"/><Relationship Id="rId8" Type="http://schemas.openxmlformats.org/officeDocument/2006/relationships/tags" Target="../tags/tag2485.xml"/><Relationship Id="rId51" Type="http://schemas.openxmlformats.org/officeDocument/2006/relationships/notesSlide" Target="../notesSlides/notesSlide56.xml"/></Relationships>
</file>

<file path=ppt/slides/_rels/slide67.xml.rels><?xml version="1.0" encoding="UTF-8" standalone="yes"?>
<Relationships xmlns="http://schemas.openxmlformats.org/package/2006/relationships"><Relationship Id="rId13" Type="http://schemas.openxmlformats.org/officeDocument/2006/relationships/tags" Target="../tags/tag2539.xml"/><Relationship Id="rId18" Type="http://schemas.openxmlformats.org/officeDocument/2006/relationships/tags" Target="../tags/tag2544.xml"/><Relationship Id="rId26" Type="http://schemas.openxmlformats.org/officeDocument/2006/relationships/tags" Target="../tags/tag2552.xml"/><Relationship Id="rId39" Type="http://schemas.openxmlformats.org/officeDocument/2006/relationships/tags" Target="../tags/tag2565.xml"/><Relationship Id="rId3" Type="http://schemas.openxmlformats.org/officeDocument/2006/relationships/tags" Target="../tags/tag2529.xml"/><Relationship Id="rId21" Type="http://schemas.openxmlformats.org/officeDocument/2006/relationships/tags" Target="../tags/tag2547.xml"/><Relationship Id="rId34" Type="http://schemas.openxmlformats.org/officeDocument/2006/relationships/tags" Target="../tags/tag2560.xml"/><Relationship Id="rId42" Type="http://schemas.openxmlformats.org/officeDocument/2006/relationships/tags" Target="../tags/tag2568.xml"/><Relationship Id="rId47" Type="http://schemas.openxmlformats.org/officeDocument/2006/relationships/tags" Target="../tags/tag2573.xml"/><Relationship Id="rId50" Type="http://schemas.openxmlformats.org/officeDocument/2006/relationships/tags" Target="../tags/tag2576.xml"/><Relationship Id="rId7" Type="http://schemas.openxmlformats.org/officeDocument/2006/relationships/tags" Target="../tags/tag2533.xml"/><Relationship Id="rId12" Type="http://schemas.openxmlformats.org/officeDocument/2006/relationships/tags" Target="../tags/tag2538.xml"/><Relationship Id="rId17" Type="http://schemas.openxmlformats.org/officeDocument/2006/relationships/tags" Target="../tags/tag2543.xml"/><Relationship Id="rId25" Type="http://schemas.openxmlformats.org/officeDocument/2006/relationships/tags" Target="../tags/tag2551.xml"/><Relationship Id="rId33" Type="http://schemas.openxmlformats.org/officeDocument/2006/relationships/tags" Target="../tags/tag2559.xml"/><Relationship Id="rId38" Type="http://schemas.openxmlformats.org/officeDocument/2006/relationships/tags" Target="../tags/tag2564.xml"/><Relationship Id="rId46" Type="http://schemas.openxmlformats.org/officeDocument/2006/relationships/tags" Target="../tags/tag2572.xml"/><Relationship Id="rId2" Type="http://schemas.openxmlformats.org/officeDocument/2006/relationships/tags" Target="../tags/tag2528.xml"/><Relationship Id="rId16" Type="http://schemas.openxmlformats.org/officeDocument/2006/relationships/tags" Target="../tags/tag2542.xml"/><Relationship Id="rId20" Type="http://schemas.openxmlformats.org/officeDocument/2006/relationships/tags" Target="../tags/tag2546.xml"/><Relationship Id="rId29" Type="http://schemas.openxmlformats.org/officeDocument/2006/relationships/tags" Target="../tags/tag2555.xml"/><Relationship Id="rId41" Type="http://schemas.openxmlformats.org/officeDocument/2006/relationships/tags" Target="../tags/tag2567.xml"/><Relationship Id="rId54" Type="http://schemas.openxmlformats.org/officeDocument/2006/relationships/image" Target="../media/image24.emf"/><Relationship Id="rId1" Type="http://schemas.openxmlformats.org/officeDocument/2006/relationships/tags" Target="../tags/tag2527.xml"/><Relationship Id="rId6" Type="http://schemas.openxmlformats.org/officeDocument/2006/relationships/tags" Target="../tags/tag2532.xml"/><Relationship Id="rId11" Type="http://schemas.openxmlformats.org/officeDocument/2006/relationships/tags" Target="../tags/tag2537.xml"/><Relationship Id="rId24" Type="http://schemas.openxmlformats.org/officeDocument/2006/relationships/tags" Target="../tags/tag2550.xml"/><Relationship Id="rId32" Type="http://schemas.openxmlformats.org/officeDocument/2006/relationships/tags" Target="../tags/tag2558.xml"/><Relationship Id="rId37" Type="http://schemas.openxmlformats.org/officeDocument/2006/relationships/tags" Target="../tags/tag2563.xml"/><Relationship Id="rId40" Type="http://schemas.openxmlformats.org/officeDocument/2006/relationships/tags" Target="../tags/tag2566.xml"/><Relationship Id="rId45" Type="http://schemas.openxmlformats.org/officeDocument/2006/relationships/tags" Target="../tags/tag2571.xml"/><Relationship Id="rId53" Type="http://schemas.openxmlformats.org/officeDocument/2006/relationships/customXml" Target="../ink/ink18.xml"/><Relationship Id="rId5" Type="http://schemas.openxmlformats.org/officeDocument/2006/relationships/tags" Target="../tags/tag2531.xml"/><Relationship Id="rId15" Type="http://schemas.openxmlformats.org/officeDocument/2006/relationships/tags" Target="../tags/tag2541.xml"/><Relationship Id="rId23" Type="http://schemas.openxmlformats.org/officeDocument/2006/relationships/tags" Target="../tags/tag2549.xml"/><Relationship Id="rId28" Type="http://schemas.openxmlformats.org/officeDocument/2006/relationships/tags" Target="../tags/tag2554.xml"/><Relationship Id="rId36" Type="http://schemas.openxmlformats.org/officeDocument/2006/relationships/tags" Target="../tags/tag2562.xml"/><Relationship Id="rId49" Type="http://schemas.openxmlformats.org/officeDocument/2006/relationships/tags" Target="../tags/tag2575.xml"/><Relationship Id="rId10" Type="http://schemas.openxmlformats.org/officeDocument/2006/relationships/tags" Target="../tags/tag2536.xml"/><Relationship Id="rId19" Type="http://schemas.openxmlformats.org/officeDocument/2006/relationships/tags" Target="../tags/tag2545.xml"/><Relationship Id="rId31" Type="http://schemas.openxmlformats.org/officeDocument/2006/relationships/tags" Target="../tags/tag2557.xml"/><Relationship Id="rId44" Type="http://schemas.openxmlformats.org/officeDocument/2006/relationships/tags" Target="../tags/tag2570.xml"/><Relationship Id="rId52" Type="http://schemas.openxmlformats.org/officeDocument/2006/relationships/notesSlide" Target="../notesSlides/notesSlide57.xml"/><Relationship Id="rId4" Type="http://schemas.openxmlformats.org/officeDocument/2006/relationships/tags" Target="../tags/tag2530.xml"/><Relationship Id="rId9" Type="http://schemas.openxmlformats.org/officeDocument/2006/relationships/tags" Target="../tags/tag2535.xml"/><Relationship Id="rId14" Type="http://schemas.openxmlformats.org/officeDocument/2006/relationships/tags" Target="../tags/tag2540.xml"/><Relationship Id="rId22" Type="http://schemas.openxmlformats.org/officeDocument/2006/relationships/tags" Target="../tags/tag2548.xml"/><Relationship Id="rId27" Type="http://schemas.openxmlformats.org/officeDocument/2006/relationships/tags" Target="../tags/tag2553.xml"/><Relationship Id="rId30" Type="http://schemas.openxmlformats.org/officeDocument/2006/relationships/tags" Target="../tags/tag2556.xml"/><Relationship Id="rId35" Type="http://schemas.openxmlformats.org/officeDocument/2006/relationships/tags" Target="../tags/tag2561.xml"/><Relationship Id="rId43" Type="http://schemas.openxmlformats.org/officeDocument/2006/relationships/tags" Target="../tags/tag2569.xml"/><Relationship Id="rId48" Type="http://schemas.openxmlformats.org/officeDocument/2006/relationships/tags" Target="../tags/tag2574.xml"/><Relationship Id="rId8" Type="http://schemas.openxmlformats.org/officeDocument/2006/relationships/tags" Target="../tags/tag2534.xml"/><Relationship Id="rId5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13" Type="http://schemas.openxmlformats.org/officeDocument/2006/relationships/tags" Target="../tags/tag2589.xml"/><Relationship Id="rId18" Type="http://schemas.openxmlformats.org/officeDocument/2006/relationships/tags" Target="../tags/tag2594.xml"/><Relationship Id="rId26" Type="http://schemas.openxmlformats.org/officeDocument/2006/relationships/tags" Target="../tags/tag2602.xml"/><Relationship Id="rId39" Type="http://schemas.openxmlformats.org/officeDocument/2006/relationships/tags" Target="../tags/tag2615.xml"/><Relationship Id="rId3" Type="http://schemas.openxmlformats.org/officeDocument/2006/relationships/tags" Target="../tags/tag2579.xml"/><Relationship Id="rId21" Type="http://schemas.openxmlformats.org/officeDocument/2006/relationships/tags" Target="../tags/tag2597.xml"/><Relationship Id="rId34" Type="http://schemas.openxmlformats.org/officeDocument/2006/relationships/tags" Target="../tags/tag2610.xml"/><Relationship Id="rId42" Type="http://schemas.openxmlformats.org/officeDocument/2006/relationships/tags" Target="../tags/tag2618.xml"/><Relationship Id="rId47" Type="http://schemas.openxmlformats.org/officeDocument/2006/relationships/tags" Target="../tags/tag2623.xml"/><Relationship Id="rId50" Type="http://schemas.openxmlformats.org/officeDocument/2006/relationships/tags" Target="../tags/tag2626.xml"/><Relationship Id="rId7" Type="http://schemas.openxmlformats.org/officeDocument/2006/relationships/tags" Target="../tags/tag2583.xml"/><Relationship Id="rId12" Type="http://schemas.openxmlformats.org/officeDocument/2006/relationships/tags" Target="../tags/tag2588.xml"/><Relationship Id="rId17" Type="http://schemas.openxmlformats.org/officeDocument/2006/relationships/tags" Target="../tags/tag2593.xml"/><Relationship Id="rId25" Type="http://schemas.openxmlformats.org/officeDocument/2006/relationships/tags" Target="../tags/tag2601.xml"/><Relationship Id="rId33" Type="http://schemas.openxmlformats.org/officeDocument/2006/relationships/tags" Target="../tags/tag2609.xml"/><Relationship Id="rId38" Type="http://schemas.openxmlformats.org/officeDocument/2006/relationships/tags" Target="../tags/tag2614.xml"/><Relationship Id="rId46" Type="http://schemas.openxmlformats.org/officeDocument/2006/relationships/tags" Target="../tags/tag2622.xml"/><Relationship Id="rId2" Type="http://schemas.openxmlformats.org/officeDocument/2006/relationships/tags" Target="../tags/tag2578.xml"/><Relationship Id="rId16" Type="http://schemas.openxmlformats.org/officeDocument/2006/relationships/tags" Target="../tags/tag2592.xml"/><Relationship Id="rId20" Type="http://schemas.openxmlformats.org/officeDocument/2006/relationships/tags" Target="../tags/tag2596.xml"/><Relationship Id="rId29" Type="http://schemas.openxmlformats.org/officeDocument/2006/relationships/tags" Target="../tags/tag2605.xml"/><Relationship Id="rId41" Type="http://schemas.openxmlformats.org/officeDocument/2006/relationships/tags" Target="../tags/tag2617.xml"/><Relationship Id="rId54" Type="http://schemas.openxmlformats.org/officeDocument/2006/relationships/image" Target="../media/image25.emf"/><Relationship Id="rId1" Type="http://schemas.openxmlformats.org/officeDocument/2006/relationships/tags" Target="../tags/tag2577.xml"/><Relationship Id="rId6" Type="http://schemas.openxmlformats.org/officeDocument/2006/relationships/tags" Target="../tags/tag2582.xml"/><Relationship Id="rId11" Type="http://schemas.openxmlformats.org/officeDocument/2006/relationships/tags" Target="../tags/tag2587.xml"/><Relationship Id="rId24" Type="http://schemas.openxmlformats.org/officeDocument/2006/relationships/tags" Target="../tags/tag2600.xml"/><Relationship Id="rId32" Type="http://schemas.openxmlformats.org/officeDocument/2006/relationships/tags" Target="../tags/tag2608.xml"/><Relationship Id="rId37" Type="http://schemas.openxmlformats.org/officeDocument/2006/relationships/tags" Target="../tags/tag2613.xml"/><Relationship Id="rId40" Type="http://schemas.openxmlformats.org/officeDocument/2006/relationships/tags" Target="../tags/tag2616.xml"/><Relationship Id="rId45" Type="http://schemas.openxmlformats.org/officeDocument/2006/relationships/tags" Target="../tags/tag2621.xml"/><Relationship Id="rId53" Type="http://schemas.openxmlformats.org/officeDocument/2006/relationships/customXml" Target="../ink/ink19.xml"/><Relationship Id="rId5" Type="http://schemas.openxmlformats.org/officeDocument/2006/relationships/tags" Target="../tags/tag2581.xml"/><Relationship Id="rId15" Type="http://schemas.openxmlformats.org/officeDocument/2006/relationships/tags" Target="../tags/tag2591.xml"/><Relationship Id="rId23" Type="http://schemas.openxmlformats.org/officeDocument/2006/relationships/tags" Target="../tags/tag2599.xml"/><Relationship Id="rId28" Type="http://schemas.openxmlformats.org/officeDocument/2006/relationships/tags" Target="../tags/tag2604.xml"/><Relationship Id="rId36" Type="http://schemas.openxmlformats.org/officeDocument/2006/relationships/tags" Target="../tags/tag2612.xml"/><Relationship Id="rId49" Type="http://schemas.openxmlformats.org/officeDocument/2006/relationships/tags" Target="../tags/tag2625.xml"/><Relationship Id="rId10" Type="http://schemas.openxmlformats.org/officeDocument/2006/relationships/tags" Target="../tags/tag2586.xml"/><Relationship Id="rId19" Type="http://schemas.openxmlformats.org/officeDocument/2006/relationships/tags" Target="../tags/tag2595.xml"/><Relationship Id="rId31" Type="http://schemas.openxmlformats.org/officeDocument/2006/relationships/tags" Target="../tags/tag2607.xml"/><Relationship Id="rId44" Type="http://schemas.openxmlformats.org/officeDocument/2006/relationships/tags" Target="../tags/tag2620.xml"/><Relationship Id="rId52" Type="http://schemas.openxmlformats.org/officeDocument/2006/relationships/notesSlide" Target="../notesSlides/notesSlide58.xml"/><Relationship Id="rId4" Type="http://schemas.openxmlformats.org/officeDocument/2006/relationships/tags" Target="../tags/tag2580.xml"/><Relationship Id="rId9" Type="http://schemas.openxmlformats.org/officeDocument/2006/relationships/tags" Target="../tags/tag2585.xml"/><Relationship Id="rId14" Type="http://schemas.openxmlformats.org/officeDocument/2006/relationships/tags" Target="../tags/tag2590.xml"/><Relationship Id="rId22" Type="http://schemas.openxmlformats.org/officeDocument/2006/relationships/tags" Target="../tags/tag2598.xml"/><Relationship Id="rId27" Type="http://schemas.openxmlformats.org/officeDocument/2006/relationships/tags" Target="../tags/tag2603.xml"/><Relationship Id="rId30" Type="http://schemas.openxmlformats.org/officeDocument/2006/relationships/tags" Target="../tags/tag2606.xml"/><Relationship Id="rId35" Type="http://schemas.openxmlformats.org/officeDocument/2006/relationships/tags" Target="../tags/tag2611.xml"/><Relationship Id="rId43" Type="http://schemas.openxmlformats.org/officeDocument/2006/relationships/tags" Target="../tags/tag2619.xml"/><Relationship Id="rId48" Type="http://schemas.openxmlformats.org/officeDocument/2006/relationships/tags" Target="../tags/tag2624.xml"/><Relationship Id="rId8" Type="http://schemas.openxmlformats.org/officeDocument/2006/relationships/tags" Target="../tags/tag2584.xml"/><Relationship Id="rId5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13" Type="http://schemas.openxmlformats.org/officeDocument/2006/relationships/tags" Target="../tags/tag2639.xml"/><Relationship Id="rId18" Type="http://schemas.openxmlformats.org/officeDocument/2006/relationships/tags" Target="../tags/tag2644.xml"/><Relationship Id="rId26" Type="http://schemas.openxmlformats.org/officeDocument/2006/relationships/tags" Target="../tags/tag2652.xml"/><Relationship Id="rId39" Type="http://schemas.openxmlformats.org/officeDocument/2006/relationships/tags" Target="../tags/tag2665.xml"/><Relationship Id="rId3" Type="http://schemas.openxmlformats.org/officeDocument/2006/relationships/tags" Target="../tags/tag2629.xml"/><Relationship Id="rId21" Type="http://schemas.openxmlformats.org/officeDocument/2006/relationships/tags" Target="../tags/tag2647.xml"/><Relationship Id="rId34" Type="http://schemas.openxmlformats.org/officeDocument/2006/relationships/tags" Target="../tags/tag2660.xml"/><Relationship Id="rId42" Type="http://schemas.openxmlformats.org/officeDocument/2006/relationships/tags" Target="../tags/tag2668.xml"/><Relationship Id="rId47" Type="http://schemas.openxmlformats.org/officeDocument/2006/relationships/tags" Target="../tags/tag2673.xml"/><Relationship Id="rId50" Type="http://schemas.openxmlformats.org/officeDocument/2006/relationships/slideLayout" Target="../slideLayouts/slideLayout10.xml"/><Relationship Id="rId7" Type="http://schemas.openxmlformats.org/officeDocument/2006/relationships/tags" Target="../tags/tag2633.xml"/><Relationship Id="rId12" Type="http://schemas.openxmlformats.org/officeDocument/2006/relationships/tags" Target="../tags/tag2638.xml"/><Relationship Id="rId17" Type="http://schemas.openxmlformats.org/officeDocument/2006/relationships/tags" Target="../tags/tag2643.xml"/><Relationship Id="rId25" Type="http://schemas.openxmlformats.org/officeDocument/2006/relationships/tags" Target="../tags/tag2651.xml"/><Relationship Id="rId33" Type="http://schemas.openxmlformats.org/officeDocument/2006/relationships/tags" Target="../tags/tag2659.xml"/><Relationship Id="rId38" Type="http://schemas.openxmlformats.org/officeDocument/2006/relationships/tags" Target="../tags/tag2664.xml"/><Relationship Id="rId46" Type="http://schemas.openxmlformats.org/officeDocument/2006/relationships/tags" Target="../tags/tag2672.xml"/><Relationship Id="rId2" Type="http://schemas.openxmlformats.org/officeDocument/2006/relationships/tags" Target="../tags/tag2628.xml"/><Relationship Id="rId16" Type="http://schemas.openxmlformats.org/officeDocument/2006/relationships/tags" Target="../tags/tag2642.xml"/><Relationship Id="rId20" Type="http://schemas.openxmlformats.org/officeDocument/2006/relationships/tags" Target="../tags/tag2646.xml"/><Relationship Id="rId29" Type="http://schemas.openxmlformats.org/officeDocument/2006/relationships/tags" Target="../tags/tag2655.xml"/><Relationship Id="rId41" Type="http://schemas.openxmlformats.org/officeDocument/2006/relationships/tags" Target="../tags/tag2667.xml"/><Relationship Id="rId1" Type="http://schemas.openxmlformats.org/officeDocument/2006/relationships/tags" Target="../tags/tag2627.xml"/><Relationship Id="rId6" Type="http://schemas.openxmlformats.org/officeDocument/2006/relationships/tags" Target="../tags/tag2632.xml"/><Relationship Id="rId11" Type="http://schemas.openxmlformats.org/officeDocument/2006/relationships/tags" Target="../tags/tag2637.xml"/><Relationship Id="rId24" Type="http://schemas.openxmlformats.org/officeDocument/2006/relationships/tags" Target="../tags/tag2650.xml"/><Relationship Id="rId32" Type="http://schemas.openxmlformats.org/officeDocument/2006/relationships/tags" Target="../tags/tag2658.xml"/><Relationship Id="rId37" Type="http://schemas.openxmlformats.org/officeDocument/2006/relationships/tags" Target="../tags/tag2663.xml"/><Relationship Id="rId40" Type="http://schemas.openxmlformats.org/officeDocument/2006/relationships/tags" Target="../tags/tag2666.xml"/><Relationship Id="rId45" Type="http://schemas.openxmlformats.org/officeDocument/2006/relationships/tags" Target="../tags/tag2671.xml"/><Relationship Id="rId5" Type="http://schemas.openxmlformats.org/officeDocument/2006/relationships/tags" Target="../tags/tag2631.xml"/><Relationship Id="rId15" Type="http://schemas.openxmlformats.org/officeDocument/2006/relationships/tags" Target="../tags/tag2641.xml"/><Relationship Id="rId23" Type="http://schemas.openxmlformats.org/officeDocument/2006/relationships/tags" Target="../tags/tag2649.xml"/><Relationship Id="rId28" Type="http://schemas.openxmlformats.org/officeDocument/2006/relationships/tags" Target="../tags/tag2654.xml"/><Relationship Id="rId36" Type="http://schemas.openxmlformats.org/officeDocument/2006/relationships/tags" Target="../tags/tag2662.xml"/><Relationship Id="rId49" Type="http://schemas.openxmlformats.org/officeDocument/2006/relationships/tags" Target="../tags/tag2675.xml"/><Relationship Id="rId10" Type="http://schemas.openxmlformats.org/officeDocument/2006/relationships/tags" Target="../tags/tag2636.xml"/><Relationship Id="rId19" Type="http://schemas.openxmlformats.org/officeDocument/2006/relationships/tags" Target="../tags/tag2645.xml"/><Relationship Id="rId31" Type="http://schemas.openxmlformats.org/officeDocument/2006/relationships/tags" Target="../tags/tag2657.xml"/><Relationship Id="rId44" Type="http://schemas.openxmlformats.org/officeDocument/2006/relationships/tags" Target="../tags/tag2670.xml"/><Relationship Id="rId4" Type="http://schemas.openxmlformats.org/officeDocument/2006/relationships/tags" Target="../tags/tag2630.xml"/><Relationship Id="rId9" Type="http://schemas.openxmlformats.org/officeDocument/2006/relationships/tags" Target="../tags/tag2635.xml"/><Relationship Id="rId14" Type="http://schemas.openxmlformats.org/officeDocument/2006/relationships/tags" Target="../tags/tag2640.xml"/><Relationship Id="rId22" Type="http://schemas.openxmlformats.org/officeDocument/2006/relationships/tags" Target="../tags/tag2648.xml"/><Relationship Id="rId27" Type="http://schemas.openxmlformats.org/officeDocument/2006/relationships/tags" Target="../tags/tag2653.xml"/><Relationship Id="rId30" Type="http://schemas.openxmlformats.org/officeDocument/2006/relationships/tags" Target="../tags/tag2656.xml"/><Relationship Id="rId35" Type="http://schemas.openxmlformats.org/officeDocument/2006/relationships/tags" Target="../tags/tag2661.xml"/><Relationship Id="rId43" Type="http://schemas.openxmlformats.org/officeDocument/2006/relationships/tags" Target="../tags/tag2669.xml"/><Relationship Id="rId48" Type="http://schemas.openxmlformats.org/officeDocument/2006/relationships/tags" Target="../tags/tag2674.xml"/><Relationship Id="rId8" Type="http://schemas.openxmlformats.org/officeDocument/2006/relationships/tags" Target="../tags/tag2634.xml"/><Relationship Id="rId51" Type="http://schemas.openxmlformats.org/officeDocument/2006/relationships/notesSlide" Target="../notesSlides/notesSlide59.xml"/></Relationships>
</file>

<file path=ppt/slides/_rels/slide70.xml.rels><?xml version="1.0" encoding="UTF-8" standalone="yes"?>
<Relationships xmlns="http://schemas.openxmlformats.org/package/2006/relationships"><Relationship Id="rId13" Type="http://schemas.openxmlformats.org/officeDocument/2006/relationships/tags" Target="../tags/tag2688.xml"/><Relationship Id="rId18" Type="http://schemas.openxmlformats.org/officeDocument/2006/relationships/tags" Target="../tags/tag2693.xml"/><Relationship Id="rId26" Type="http://schemas.openxmlformats.org/officeDocument/2006/relationships/tags" Target="../tags/tag2701.xml"/><Relationship Id="rId39" Type="http://schemas.openxmlformats.org/officeDocument/2006/relationships/tags" Target="../tags/tag2714.xml"/><Relationship Id="rId3" Type="http://schemas.openxmlformats.org/officeDocument/2006/relationships/tags" Target="../tags/tag2678.xml"/><Relationship Id="rId21" Type="http://schemas.openxmlformats.org/officeDocument/2006/relationships/tags" Target="../tags/tag2696.xml"/><Relationship Id="rId34" Type="http://schemas.openxmlformats.org/officeDocument/2006/relationships/tags" Target="../tags/tag2709.xml"/><Relationship Id="rId42" Type="http://schemas.openxmlformats.org/officeDocument/2006/relationships/tags" Target="../tags/tag2717.xml"/><Relationship Id="rId47" Type="http://schemas.openxmlformats.org/officeDocument/2006/relationships/tags" Target="../tags/tag2722.xml"/><Relationship Id="rId50" Type="http://schemas.openxmlformats.org/officeDocument/2006/relationships/tags" Target="../tags/tag2725.xml"/><Relationship Id="rId7" Type="http://schemas.openxmlformats.org/officeDocument/2006/relationships/tags" Target="../tags/tag2682.xml"/><Relationship Id="rId12" Type="http://schemas.openxmlformats.org/officeDocument/2006/relationships/tags" Target="../tags/tag2687.xml"/><Relationship Id="rId17" Type="http://schemas.openxmlformats.org/officeDocument/2006/relationships/tags" Target="../tags/tag2692.xml"/><Relationship Id="rId25" Type="http://schemas.openxmlformats.org/officeDocument/2006/relationships/tags" Target="../tags/tag2700.xml"/><Relationship Id="rId33" Type="http://schemas.openxmlformats.org/officeDocument/2006/relationships/tags" Target="../tags/tag2708.xml"/><Relationship Id="rId38" Type="http://schemas.openxmlformats.org/officeDocument/2006/relationships/tags" Target="../tags/tag2713.xml"/><Relationship Id="rId46" Type="http://schemas.openxmlformats.org/officeDocument/2006/relationships/tags" Target="../tags/tag2721.xml"/><Relationship Id="rId2" Type="http://schemas.openxmlformats.org/officeDocument/2006/relationships/tags" Target="../tags/tag2677.xml"/><Relationship Id="rId16" Type="http://schemas.openxmlformats.org/officeDocument/2006/relationships/tags" Target="../tags/tag2691.xml"/><Relationship Id="rId20" Type="http://schemas.openxmlformats.org/officeDocument/2006/relationships/tags" Target="../tags/tag2695.xml"/><Relationship Id="rId29" Type="http://schemas.openxmlformats.org/officeDocument/2006/relationships/tags" Target="../tags/tag2704.xml"/><Relationship Id="rId41" Type="http://schemas.openxmlformats.org/officeDocument/2006/relationships/tags" Target="../tags/tag2716.xml"/><Relationship Id="rId1" Type="http://schemas.openxmlformats.org/officeDocument/2006/relationships/tags" Target="../tags/tag2676.xml"/><Relationship Id="rId6" Type="http://schemas.openxmlformats.org/officeDocument/2006/relationships/tags" Target="../tags/tag2681.xml"/><Relationship Id="rId11" Type="http://schemas.openxmlformats.org/officeDocument/2006/relationships/tags" Target="../tags/tag2686.xml"/><Relationship Id="rId24" Type="http://schemas.openxmlformats.org/officeDocument/2006/relationships/tags" Target="../tags/tag2699.xml"/><Relationship Id="rId32" Type="http://schemas.openxmlformats.org/officeDocument/2006/relationships/tags" Target="../tags/tag2707.xml"/><Relationship Id="rId37" Type="http://schemas.openxmlformats.org/officeDocument/2006/relationships/tags" Target="../tags/tag2712.xml"/><Relationship Id="rId40" Type="http://schemas.openxmlformats.org/officeDocument/2006/relationships/tags" Target="../tags/tag2715.xml"/><Relationship Id="rId45" Type="http://schemas.openxmlformats.org/officeDocument/2006/relationships/tags" Target="../tags/tag2720.xml"/><Relationship Id="rId5" Type="http://schemas.openxmlformats.org/officeDocument/2006/relationships/tags" Target="../tags/tag2680.xml"/><Relationship Id="rId15" Type="http://schemas.openxmlformats.org/officeDocument/2006/relationships/tags" Target="../tags/tag2690.xml"/><Relationship Id="rId23" Type="http://schemas.openxmlformats.org/officeDocument/2006/relationships/tags" Target="../tags/tag2698.xml"/><Relationship Id="rId28" Type="http://schemas.openxmlformats.org/officeDocument/2006/relationships/tags" Target="../tags/tag2703.xml"/><Relationship Id="rId36" Type="http://schemas.openxmlformats.org/officeDocument/2006/relationships/tags" Target="../tags/tag2711.xml"/><Relationship Id="rId49" Type="http://schemas.openxmlformats.org/officeDocument/2006/relationships/tags" Target="../tags/tag2724.xml"/><Relationship Id="rId10" Type="http://schemas.openxmlformats.org/officeDocument/2006/relationships/tags" Target="../tags/tag2685.xml"/><Relationship Id="rId19" Type="http://schemas.openxmlformats.org/officeDocument/2006/relationships/tags" Target="../tags/tag2694.xml"/><Relationship Id="rId31" Type="http://schemas.openxmlformats.org/officeDocument/2006/relationships/tags" Target="../tags/tag2706.xml"/><Relationship Id="rId44" Type="http://schemas.openxmlformats.org/officeDocument/2006/relationships/tags" Target="../tags/tag2719.xml"/><Relationship Id="rId52" Type="http://schemas.openxmlformats.org/officeDocument/2006/relationships/notesSlide" Target="../notesSlides/notesSlide60.xml"/><Relationship Id="rId4" Type="http://schemas.openxmlformats.org/officeDocument/2006/relationships/tags" Target="../tags/tag2679.xml"/><Relationship Id="rId9" Type="http://schemas.openxmlformats.org/officeDocument/2006/relationships/tags" Target="../tags/tag2684.xml"/><Relationship Id="rId14" Type="http://schemas.openxmlformats.org/officeDocument/2006/relationships/tags" Target="../tags/tag2689.xml"/><Relationship Id="rId22" Type="http://schemas.openxmlformats.org/officeDocument/2006/relationships/tags" Target="../tags/tag2697.xml"/><Relationship Id="rId27" Type="http://schemas.openxmlformats.org/officeDocument/2006/relationships/tags" Target="../tags/tag2702.xml"/><Relationship Id="rId30" Type="http://schemas.openxmlformats.org/officeDocument/2006/relationships/tags" Target="../tags/tag2705.xml"/><Relationship Id="rId35" Type="http://schemas.openxmlformats.org/officeDocument/2006/relationships/tags" Target="../tags/tag2710.xml"/><Relationship Id="rId43" Type="http://schemas.openxmlformats.org/officeDocument/2006/relationships/tags" Target="../tags/tag2718.xml"/><Relationship Id="rId48" Type="http://schemas.openxmlformats.org/officeDocument/2006/relationships/tags" Target="../tags/tag2723.xml"/><Relationship Id="rId8" Type="http://schemas.openxmlformats.org/officeDocument/2006/relationships/tags" Target="../tags/tag2683.xml"/><Relationship Id="rId5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13" Type="http://schemas.openxmlformats.org/officeDocument/2006/relationships/tags" Target="../tags/tag2738.xml"/><Relationship Id="rId18" Type="http://schemas.openxmlformats.org/officeDocument/2006/relationships/tags" Target="../tags/tag2743.xml"/><Relationship Id="rId26" Type="http://schemas.openxmlformats.org/officeDocument/2006/relationships/tags" Target="../tags/tag2751.xml"/><Relationship Id="rId39" Type="http://schemas.openxmlformats.org/officeDocument/2006/relationships/tags" Target="../tags/tag2764.xml"/><Relationship Id="rId3" Type="http://schemas.openxmlformats.org/officeDocument/2006/relationships/tags" Target="../tags/tag2728.xml"/><Relationship Id="rId21" Type="http://schemas.openxmlformats.org/officeDocument/2006/relationships/tags" Target="../tags/tag2746.xml"/><Relationship Id="rId34" Type="http://schemas.openxmlformats.org/officeDocument/2006/relationships/tags" Target="../tags/tag2759.xml"/><Relationship Id="rId42" Type="http://schemas.openxmlformats.org/officeDocument/2006/relationships/tags" Target="../tags/tag2767.xml"/><Relationship Id="rId47" Type="http://schemas.openxmlformats.org/officeDocument/2006/relationships/tags" Target="../tags/tag2772.xml"/><Relationship Id="rId50" Type="http://schemas.openxmlformats.org/officeDocument/2006/relationships/slideLayout" Target="../slideLayouts/slideLayout10.xml"/><Relationship Id="rId7" Type="http://schemas.openxmlformats.org/officeDocument/2006/relationships/tags" Target="../tags/tag2732.xml"/><Relationship Id="rId12" Type="http://schemas.openxmlformats.org/officeDocument/2006/relationships/tags" Target="../tags/tag2737.xml"/><Relationship Id="rId17" Type="http://schemas.openxmlformats.org/officeDocument/2006/relationships/tags" Target="../tags/tag2742.xml"/><Relationship Id="rId25" Type="http://schemas.openxmlformats.org/officeDocument/2006/relationships/tags" Target="../tags/tag2750.xml"/><Relationship Id="rId33" Type="http://schemas.openxmlformats.org/officeDocument/2006/relationships/tags" Target="../tags/tag2758.xml"/><Relationship Id="rId38" Type="http://schemas.openxmlformats.org/officeDocument/2006/relationships/tags" Target="../tags/tag2763.xml"/><Relationship Id="rId46" Type="http://schemas.openxmlformats.org/officeDocument/2006/relationships/tags" Target="../tags/tag2771.xml"/><Relationship Id="rId2" Type="http://schemas.openxmlformats.org/officeDocument/2006/relationships/tags" Target="../tags/tag2727.xml"/><Relationship Id="rId16" Type="http://schemas.openxmlformats.org/officeDocument/2006/relationships/tags" Target="../tags/tag2741.xml"/><Relationship Id="rId20" Type="http://schemas.openxmlformats.org/officeDocument/2006/relationships/tags" Target="../tags/tag2745.xml"/><Relationship Id="rId29" Type="http://schemas.openxmlformats.org/officeDocument/2006/relationships/tags" Target="../tags/tag2754.xml"/><Relationship Id="rId41" Type="http://schemas.openxmlformats.org/officeDocument/2006/relationships/tags" Target="../tags/tag2766.xml"/><Relationship Id="rId1" Type="http://schemas.openxmlformats.org/officeDocument/2006/relationships/tags" Target="../tags/tag2726.xml"/><Relationship Id="rId6" Type="http://schemas.openxmlformats.org/officeDocument/2006/relationships/tags" Target="../tags/tag2731.xml"/><Relationship Id="rId11" Type="http://schemas.openxmlformats.org/officeDocument/2006/relationships/tags" Target="../tags/tag2736.xml"/><Relationship Id="rId24" Type="http://schemas.openxmlformats.org/officeDocument/2006/relationships/tags" Target="../tags/tag2749.xml"/><Relationship Id="rId32" Type="http://schemas.openxmlformats.org/officeDocument/2006/relationships/tags" Target="../tags/tag2757.xml"/><Relationship Id="rId37" Type="http://schemas.openxmlformats.org/officeDocument/2006/relationships/tags" Target="../tags/tag2762.xml"/><Relationship Id="rId40" Type="http://schemas.openxmlformats.org/officeDocument/2006/relationships/tags" Target="../tags/tag2765.xml"/><Relationship Id="rId45" Type="http://schemas.openxmlformats.org/officeDocument/2006/relationships/tags" Target="../tags/tag2770.xml"/><Relationship Id="rId5" Type="http://schemas.openxmlformats.org/officeDocument/2006/relationships/tags" Target="../tags/tag2730.xml"/><Relationship Id="rId15" Type="http://schemas.openxmlformats.org/officeDocument/2006/relationships/tags" Target="../tags/tag2740.xml"/><Relationship Id="rId23" Type="http://schemas.openxmlformats.org/officeDocument/2006/relationships/tags" Target="../tags/tag2748.xml"/><Relationship Id="rId28" Type="http://schemas.openxmlformats.org/officeDocument/2006/relationships/tags" Target="../tags/tag2753.xml"/><Relationship Id="rId36" Type="http://schemas.openxmlformats.org/officeDocument/2006/relationships/tags" Target="../tags/tag2761.xml"/><Relationship Id="rId49" Type="http://schemas.openxmlformats.org/officeDocument/2006/relationships/tags" Target="../tags/tag2774.xml"/><Relationship Id="rId10" Type="http://schemas.openxmlformats.org/officeDocument/2006/relationships/tags" Target="../tags/tag2735.xml"/><Relationship Id="rId19" Type="http://schemas.openxmlformats.org/officeDocument/2006/relationships/tags" Target="../tags/tag2744.xml"/><Relationship Id="rId31" Type="http://schemas.openxmlformats.org/officeDocument/2006/relationships/tags" Target="../tags/tag2756.xml"/><Relationship Id="rId44" Type="http://schemas.openxmlformats.org/officeDocument/2006/relationships/tags" Target="../tags/tag2769.xml"/><Relationship Id="rId4" Type="http://schemas.openxmlformats.org/officeDocument/2006/relationships/tags" Target="../tags/tag2729.xml"/><Relationship Id="rId9" Type="http://schemas.openxmlformats.org/officeDocument/2006/relationships/tags" Target="../tags/tag2734.xml"/><Relationship Id="rId14" Type="http://schemas.openxmlformats.org/officeDocument/2006/relationships/tags" Target="../tags/tag2739.xml"/><Relationship Id="rId22" Type="http://schemas.openxmlformats.org/officeDocument/2006/relationships/tags" Target="../tags/tag2747.xml"/><Relationship Id="rId27" Type="http://schemas.openxmlformats.org/officeDocument/2006/relationships/tags" Target="../tags/tag2752.xml"/><Relationship Id="rId30" Type="http://schemas.openxmlformats.org/officeDocument/2006/relationships/tags" Target="../tags/tag2755.xml"/><Relationship Id="rId35" Type="http://schemas.openxmlformats.org/officeDocument/2006/relationships/tags" Target="../tags/tag2760.xml"/><Relationship Id="rId43" Type="http://schemas.openxmlformats.org/officeDocument/2006/relationships/tags" Target="../tags/tag2768.xml"/><Relationship Id="rId48" Type="http://schemas.openxmlformats.org/officeDocument/2006/relationships/tags" Target="../tags/tag2773.xml"/><Relationship Id="rId8" Type="http://schemas.openxmlformats.org/officeDocument/2006/relationships/tags" Target="../tags/tag2733.xml"/><Relationship Id="rId51" Type="http://schemas.openxmlformats.org/officeDocument/2006/relationships/notesSlide" Target="../notesSlides/notesSlide61.xml"/></Relationships>
</file>

<file path=ppt/slides/_rels/slide72.xml.rels><?xml version="1.0" encoding="UTF-8" standalone="yes"?>
<Relationships xmlns="http://schemas.openxmlformats.org/package/2006/relationships"><Relationship Id="rId13" Type="http://schemas.openxmlformats.org/officeDocument/2006/relationships/tags" Target="../tags/tag2787.xml"/><Relationship Id="rId18" Type="http://schemas.openxmlformats.org/officeDocument/2006/relationships/tags" Target="../tags/tag2792.xml"/><Relationship Id="rId26" Type="http://schemas.openxmlformats.org/officeDocument/2006/relationships/tags" Target="../tags/tag2800.xml"/><Relationship Id="rId39" Type="http://schemas.openxmlformats.org/officeDocument/2006/relationships/tags" Target="../tags/tag2813.xml"/><Relationship Id="rId3" Type="http://schemas.openxmlformats.org/officeDocument/2006/relationships/tags" Target="../tags/tag2777.xml"/><Relationship Id="rId21" Type="http://schemas.openxmlformats.org/officeDocument/2006/relationships/tags" Target="../tags/tag2795.xml"/><Relationship Id="rId34" Type="http://schemas.openxmlformats.org/officeDocument/2006/relationships/tags" Target="../tags/tag2808.xml"/><Relationship Id="rId42" Type="http://schemas.openxmlformats.org/officeDocument/2006/relationships/tags" Target="../tags/tag2816.xml"/><Relationship Id="rId47" Type="http://schemas.openxmlformats.org/officeDocument/2006/relationships/tags" Target="../tags/tag2821.xml"/><Relationship Id="rId50" Type="http://schemas.openxmlformats.org/officeDocument/2006/relationships/tags" Target="../tags/tag2824.xml"/><Relationship Id="rId7" Type="http://schemas.openxmlformats.org/officeDocument/2006/relationships/tags" Target="../tags/tag2781.xml"/><Relationship Id="rId12" Type="http://schemas.openxmlformats.org/officeDocument/2006/relationships/tags" Target="../tags/tag2786.xml"/><Relationship Id="rId17" Type="http://schemas.openxmlformats.org/officeDocument/2006/relationships/tags" Target="../tags/tag2791.xml"/><Relationship Id="rId25" Type="http://schemas.openxmlformats.org/officeDocument/2006/relationships/tags" Target="../tags/tag2799.xml"/><Relationship Id="rId33" Type="http://schemas.openxmlformats.org/officeDocument/2006/relationships/tags" Target="../tags/tag2807.xml"/><Relationship Id="rId38" Type="http://schemas.openxmlformats.org/officeDocument/2006/relationships/tags" Target="../tags/tag2812.xml"/><Relationship Id="rId46" Type="http://schemas.openxmlformats.org/officeDocument/2006/relationships/tags" Target="../tags/tag2820.xml"/><Relationship Id="rId2" Type="http://schemas.openxmlformats.org/officeDocument/2006/relationships/tags" Target="../tags/tag2776.xml"/><Relationship Id="rId16" Type="http://schemas.openxmlformats.org/officeDocument/2006/relationships/tags" Target="../tags/tag2790.xml"/><Relationship Id="rId20" Type="http://schemas.openxmlformats.org/officeDocument/2006/relationships/tags" Target="../tags/tag2794.xml"/><Relationship Id="rId29" Type="http://schemas.openxmlformats.org/officeDocument/2006/relationships/tags" Target="../tags/tag2803.xml"/><Relationship Id="rId41" Type="http://schemas.openxmlformats.org/officeDocument/2006/relationships/tags" Target="../tags/tag2815.xml"/><Relationship Id="rId1" Type="http://schemas.openxmlformats.org/officeDocument/2006/relationships/tags" Target="../tags/tag2775.xml"/><Relationship Id="rId6" Type="http://schemas.openxmlformats.org/officeDocument/2006/relationships/tags" Target="../tags/tag2780.xml"/><Relationship Id="rId11" Type="http://schemas.openxmlformats.org/officeDocument/2006/relationships/tags" Target="../tags/tag2785.xml"/><Relationship Id="rId24" Type="http://schemas.openxmlformats.org/officeDocument/2006/relationships/tags" Target="../tags/tag2798.xml"/><Relationship Id="rId32" Type="http://schemas.openxmlformats.org/officeDocument/2006/relationships/tags" Target="../tags/tag2806.xml"/><Relationship Id="rId37" Type="http://schemas.openxmlformats.org/officeDocument/2006/relationships/tags" Target="../tags/tag2811.xml"/><Relationship Id="rId40" Type="http://schemas.openxmlformats.org/officeDocument/2006/relationships/tags" Target="../tags/tag2814.xml"/><Relationship Id="rId45" Type="http://schemas.openxmlformats.org/officeDocument/2006/relationships/tags" Target="../tags/tag2819.xml"/><Relationship Id="rId5" Type="http://schemas.openxmlformats.org/officeDocument/2006/relationships/tags" Target="../tags/tag2779.xml"/><Relationship Id="rId15" Type="http://schemas.openxmlformats.org/officeDocument/2006/relationships/tags" Target="../tags/tag2789.xml"/><Relationship Id="rId23" Type="http://schemas.openxmlformats.org/officeDocument/2006/relationships/tags" Target="../tags/tag2797.xml"/><Relationship Id="rId28" Type="http://schemas.openxmlformats.org/officeDocument/2006/relationships/tags" Target="../tags/tag2802.xml"/><Relationship Id="rId36" Type="http://schemas.openxmlformats.org/officeDocument/2006/relationships/tags" Target="../tags/tag2810.xml"/><Relationship Id="rId49" Type="http://schemas.openxmlformats.org/officeDocument/2006/relationships/tags" Target="../tags/tag2823.xml"/><Relationship Id="rId10" Type="http://schemas.openxmlformats.org/officeDocument/2006/relationships/tags" Target="../tags/tag2784.xml"/><Relationship Id="rId19" Type="http://schemas.openxmlformats.org/officeDocument/2006/relationships/tags" Target="../tags/tag2793.xml"/><Relationship Id="rId31" Type="http://schemas.openxmlformats.org/officeDocument/2006/relationships/tags" Target="../tags/tag2805.xml"/><Relationship Id="rId44" Type="http://schemas.openxmlformats.org/officeDocument/2006/relationships/tags" Target="../tags/tag2818.xml"/><Relationship Id="rId52" Type="http://schemas.openxmlformats.org/officeDocument/2006/relationships/notesSlide" Target="../notesSlides/notesSlide62.xml"/><Relationship Id="rId4" Type="http://schemas.openxmlformats.org/officeDocument/2006/relationships/tags" Target="../tags/tag2778.xml"/><Relationship Id="rId9" Type="http://schemas.openxmlformats.org/officeDocument/2006/relationships/tags" Target="../tags/tag2783.xml"/><Relationship Id="rId14" Type="http://schemas.openxmlformats.org/officeDocument/2006/relationships/tags" Target="../tags/tag2788.xml"/><Relationship Id="rId22" Type="http://schemas.openxmlformats.org/officeDocument/2006/relationships/tags" Target="../tags/tag2796.xml"/><Relationship Id="rId27" Type="http://schemas.openxmlformats.org/officeDocument/2006/relationships/tags" Target="../tags/tag2801.xml"/><Relationship Id="rId30" Type="http://schemas.openxmlformats.org/officeDocument/2006/relationships/tags" Target="../tags/tag2804.xml"/><Relationship Id="rId35" Type="http://schemas.openxmlformats.org/officeDocument/2006/relationships/tags" Target="../tags/tag2809.xml"/><Relationship Id="rId43" Type="http://schemas.openxmlformats.org/officeDocument/2006/relationships/tags" Target="../tags/tag2817.xml"/><Relationship Id="rId48" Type="http://schemas.openxmlformats.org/officeDocument/2006/relationships/tags" Target="../tags/tag2822.xml"/><Relationship Id="rId8" Type="http://schemas.openxmlformats.org/officeDocument/2006/relationships/tags" Target="../tags/tag2782.xml"/><Relationship Id="rId5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13" Type="http://schemas.openxmlformats.org/officeDocument/2006/relationships/tags" Target="../tags/tag2837.xml"/><Relationship Id="rId18" Type="http://schemas.openxmlformats.org/officeDocument/2006/relationships/tags" Target="../tags/tag2842.xml"/><Relationship Id="rId26" Type="http://schemas.openxmlformats.org/officeDocument/2006/relationships/tags" Target="../tags/tag2850.xml"/><Relationship Id="rId39" Type="http://schemas.openxmlformats.org/officeDocument/2006/relationships/tags" Target="../tags/tag2863.xml"/><Relationship Id="rId21" Type="http://schemas.openxmlformats.org/officeDocument/2006/relationships/tags" Target="../tags/tag2845.xml"/><Relationship Id="rId34" Type="http://schemas.openxmlformats.org/officeDocument/2006/relationships/tags" Target="../tags/tag2858.xml"/><Relationship Id="rId42" Type="http://schemas.openxmlformats.org/officeDocument/2006/relationships/tags" Target="../tags/tag2866.xml"/><Relationship Id="rId47" Type="http://schemas.openxmlformats.org/officeDocument/2006/relationships/tags" Target="../tags/tag2871.xml"/><Relationship Id="rId50" Type="http://schemas.openxmlformats.org/officeDocument/2006/relationships/tags" Target="../tags/tag2874.xml"/><Relationship Id="rId55" Type="http://schemas.openxmlformats.org/officeDocument/2006/relationships/slideLayout" Target="../slideLayouts/slideLayout10.xml"/><Relationship Id="rId7" Type="http://schemas.openxmlformats.org/officeDocument/2006/relationships/tags" Target="../tags/tag2831.xml"/><Relationship Id="rId2" Type="http://schemas.openxmlformats.org/officeDocument/2006/relationships/tags" Target="../tags/tag2826.xml"/><Relationship Id="rId16" Type="http://schemas.openxmlformats.org/officeDocument/2006/relationships/tags" Target="../tags/tag2840.xml"/><Relationship Id="rId20" Type="http://schemas.openxmlformats.org/officeDocument/2006/relationships/tags" Target="../tags/tag2844.xml"/><Relationship Id="rId29" Type="http://schemas.openxmlformats.org/officeDocument/2006/relationships/tags" Target="../tags/tag2853.xml"/><Relationship Id="rId41" Type="http://schemas.openxmlformats.org/officeDocument/2006/relationships/tags" Target="../tags/tag2865.xml"/><Relationship Id="rId54" Type="http://schemas.openxmlformats.org/officeDocument/2006/relationships/tags" Target="../tags/tag2878.xml"/><Relationship Id="rId62" Type="http://schemas.openxmlformats.org/officeDocument/2006/relationships/image" Target="../media/image28.emf"/><Relationship Id="rId1" Type="http://schemas.openxmlformats.org/officeDocument/2006/relationships/tags" Target="../tags/tag2825.xml"/><Relationship Id="rId6" Type="http://schemas.openxmlformats.org/officeDocument/2006/relationships/tags" Target="../tags/tag2830.xml"/><Relationship Id="rId11" Type="http://schemas.openxmlformats.org/officeDocument/2006/relationships/tags" Target="../tags/tag2835.xml"/><Relationship Id="rId24" Type="http://schemas.openxmlformats.org/officeDocument/2006/relationships/tags" Target="../tags/tag2848.xml"/><Relationship Id="rId32" Type="http://schemas.openxmlformats.org/officeDocument/2006/relationships/tags" Target="../tags/tag2856.xml"/><Relationship Id="rId37" Type="http://schemas.openxmlformats.org/officeDocument/2006/relationships/tags" Target="../tags/tag2861.xml"/><Relationship Id="rId40" Type="http://schemas.openxmlformats.org/officeDocument/2006/relationships/tags" Target="../tags/tag2864.xml"/><Relationship Id="rId45" Type="http://schemas.openxmlformats.org/officeDocument/2006/relationships/tags" Target="../tags/tag2869.xml"/><Relationship Id="rId53" Type="http://schemas.openxmlformats.org/officeDocument/2006/relationships/tags" Target="../tags/tag2877.xml"/><Relationship Id="rId58" Type="http://schemas.openxmlformats.org/officeDocument/2006/relationships/image" Target="../media/image26.emf"/><Relationship Id="rId5" Type="http://schemas.openxmlformats.org/officeDocument/2006/relationships/tags" Target="../tags/tag2829.xml"/><Relationship Id="rId15" Type="http://schemas.openxmlformats.org/officeDocument/2006/relationships/tags" Target="../tags/tag2839.xml"/><Relationship Id="rId23" Type="http://schemas.openxmlformats.org/officeDocument/2006/relationships/tags" Target="../tags/tag2847.xml"/><Relationship Id="rId28" Type="http://schemas.openxmlformats.org/officeDocument/2006/relationships/tags" Target="../tags/tag2852.xml"/><Relationship Id="rId36" Type="http://schemas.openxmlformats.org/officeDocument/2006/relationships/tags" Target="../tags/tag2860.xml"/><Relationship Id="rId49" Type="http://schemas.openxmlformats.org/officeDocument/2006/relationships/tags" Target="../tags/tag2873.xml"/><Relationship Id="rId57" Type="http://schemas.openxmlformats.org/officeDocument/2006/relationships/customXml" Target="../ink/ink20.xml"/><Relationship Id="rId61" Type="http://schemas.openxmlformats.org/officeDocument/2006/relationships/customXml" Target="../ink/ink22.xml"/><Relationship Id="rId10" Type="http://schemas.openxmlformats.org/officeDocument/2006/relationships/tags" Target="../tags/tag2834.xml"/><Relationship Id="rId19" Type="http://schemas.openxmlformats.org/officeDocument/2006/relationships/tags" Target="../tags/tag2843.xml"/><Relationship Id="rId31" Type="http://schemas.openxmlformats.org/officeDocument/2006/relationships/tags" Target="../tags/tag2855.xml"/><Relationship Id="rId44" Type="http://schemas.openxmlformats.org/officeDocument/2006/relationships/tags" Target="../tags/tag2868.xml"/><Relationship Id="rId52" Type="http://schemas.openxmlformats.org/officeDocument/2006/relationships/tags" Target="../tags/tag2876.xml"/><Relationship Id="rId60" Type="http://schemas.openxmlformats.org/officeDocument/2006/relationships/image" Target="../media/image27.emf"/><Relationship Id="rId4" Type="http://schemas.openxmlformats.org/officeDocument/2006/relationships/tags" Target="../tags/tag2828.xml"/><Relationship Id="rId9" Type="http://schemas.openxmlformats.org/officeDocument/2006/relationships/tags" Target="../tags/tag2833.xml"/><Relationship Id="rId14" Type="http://schemas.openxmlformats.org/officeDocument/2006/relationships/tags" Target="../tags/tag2838.xml"/><Relationship Id="rId22" Type="http://schemas.openxmlformats.org/officeDocument/2006/relationships/tags" Target="../tags/tag2846.xml"/><Relationship Id="rId27" Type="http://schemas.openxmlformats.org/officeDocument/2006/relationships/tags" Target="../tags/tag2851.xml"/><Relationship Id="rId30" Type="http://schemas.openxmlformats.org/officeDocument/2006/relationships/tags" Target="../tags/tag2854.xml"/><Relationship Id="rId35" Type="http://schemas.openxmlformats.org/officeDocument/2006/relationships/tags" Target="../tags/tag2859.xml"/><Relationship Id="rId43" Type="http://schemas.openxmlformats.org/officeDocument/2006/relationships/tags" Target="../tags/tag2867.xml"/><Relationship Id="rId48" Type="http://schemas.openxmlformats.org/officeDocument/2006/relationships/tags" Target="../tags/tag2872.xml"/><Relationship Id="rId56" Type="http://schemas.openxmlformats.org/officeDocument/2006/relationships/notesSlide" Target="../notesSlides/notesSlide63.xml"/><Relationship Id="rId8" Type="http://schemas.openxmlformats.org/officeDocument/2006/relationships/tags" Target="../tags/tag2832.xml"/><Relationship Id="rId51" Type="http://schemas.openxmlformats.org/officeDocument/2006/relationships/tags" Target="../tags/tag2875.xml"/><Relationship Id="rId3" Type="http://schemas.openxmlformats.org/officeDocument/2006/relationships/tags" Target="../tags/tag2827.xml"/><Relationship Id="rId12" Type="http://schemas.openxmlformats.org/officeDocument/2006/relationships/tags" Target="../tags/tag2836.xml"/><Relationship Id="rId17" Type="http://schemas.openxmlformats.org/officeDocument/2006/relationships/tags" Target="../tags/tag2841.xml"/><Relationship Id="rId25" Type="http://schemas.openxmlformats.org/officeDocument/2006/relationships/tags" Target="../tags/tag2849.xml"/><Relationship Id="rId33" Type="http://schemas.openxmlformats.org/officeDocument/2006/relationships/tags" Target="../tags/tag2857.xml"/><Relationship Id="rId38" Type="http://schemas.openxmlformats.org/officeDocument/2006/relationships/tags" Target="../tags/tag2862.xml"/><Relationship Id="rId46" Type="http://schemas.openxmlformats.org/officeDocument/2006/relationships/tags" Target="../tags/tag2870.xml"/><Relationship Id="rId59" Type="http://schemas.openxmlformats.org/officeDocument/2006/relationships/customXml" Target="../ink/ink21.xml"/></Relationships>
</file>

<file path=ppt/slides/_rels/slide74.xml.rels><?xml version="1.0" encoding="UTF-8" standalone="yes"?>
<Relationships xmlns="http://schemas.openxmlformats.org/package/2006/relationships"><Relationship Id="rId13" Type="http://schemas.openxmlformats.org/officeDocument/2006/relationships/tags" Target="../tags/tag2891.xml"/><Relationship Id="rId18" Type="http://schemas.openxmlformats.org/officeDocument/2006/relationships/tags" Target="../tags/tag2896.xml"/><Relationship Id="rId26" Type="http://schemas.openxmlformats.org/officeDocument/2006/relationships/tags" Target="../tags/tag2904.xml"/><Relationship Id="rId39" Type="http://schemas.openxmlformats.org/officeDocument/2006/relationships/tags" Target="../tags/tag2917.xml"/><Relationship Id="rId3" Type="http://schemas.openxmlformats.org/officeDocument/2006/relationships/tags" Target="../tags/tag2881.xml"/><Relationship Id="rId21" Type="http://schemas.openxmlformats.org/officeDocument/2006/relationships/tags" Target="../tags/tag2899.xml"/><Relationship Id="rId34" Type="http://schemas.openxmlformats.org/officeDocument/2006/relationships/tags" Target="../tags/tag2912.xml"/><Relationship Id="rId42" Type="http://schemas.openxmlformats.org/officeDocument/2006/relationships/tags" Target="../tags/tag2920.xml"/><Relationship Id="rId47" Type="http://schemas.openxmlformats.org/officeDocument/2006/relationships/tags" Target="../tags/tag2925.xml"/><Relationship Id="rId50" Type="http://schemas.openxmlformats.org/officeDocument/2006/relationships/slideLayout" Target="../slideLayouts/slideLayout10.xml"/><Relationship Id="rId7" Type="http://schemas.openxmlformats.org/officeDocument/2006/relationships/tags" Target="../tags/tag2885.xml"/><Relationship Id="rId12" Type="http://schemas.openxmlformats.org/officeDocument/2006/relationships/tags" Target="../tags/tag2890.xml"/><Relationship Id="rId17" Type="http://schemas.openxmlformats.org/officeDocument/2006/relationships/tags" Target="../tags/tag2895.xml"/><Relationship Id="rId25" Type="http://schemas.openxmlformats.org/officeDocument/2006/relationships/tags" Target="../tags/tag2903.xml"/><Relationship Id="rId33" Type="http://schemas.openxmlformats.org/officeDocument/2006/relationships/tags" Target="../tags/tag2911.xml"/><Relationship Id="rId38" Type="http://schemas.openxmlformats.org/officeDocument/2006/relationships/tags" Target="../tags/tag2916.xml"/><Relationship Id="rId46" Type="http://schemas.openxmlformats.org/officeDocument/2006/relationships/tags" Target="../tags/tag2924.xml"/><Relationship Id="rId2" Type="http://schemas.openxmlformats.org/officeDocument/2006/relationships/tags" Target="../tags/tag2880.xml"/><Relationship Id="rId16" Type="http://schemas.openxmlformats.org/officeDocument/2006/relationships/tags" Target="../tags/tag2894.xml"/><Relationship Id="rId20" Type="http://schemas.openxmlformats.org/officeDocument/2006/relationships/tags" Target="../tags/tag2898.xml"/><Relationship Id="rId29" Type="http://schemas.openxmlformats.org/officeDocument/2006/relationships/tags" Target="../tags/tag2907.xml"/><Relationship Id="rId41" Type="http://schemas.openxmlformats.org/officeDocument/2006/relationships/tags" Target="../tags/tag2919.xml"/><Relationship Id="rId1" Type="http://schemas.openxmlformats.org/officeDocument/2006/relationships/tags" Target="../tags/tag2879.xml"/><Relationship Id="rId6" Type="http://schemas.openxmlformats.org/officeDocument/2006/relationships/tags" Target="../tags/tag2884.xml"/><Relationship Id="rId11" Type="http://schemas.openxmlformats.org/officeDocument/2006/relationships/tags" Target="../tags/tag2889.xml"/><Relationship Id="rId24" Type="http://schemas.openxmlformats.org/officeDocument/2006/relationships/tags" Target="../tags/tag2902.xml"/><Relationship Id="rId32" Type="http://schemas.openxmlformats.org/officeDocument/2006/relationships/tags" Target="../tags/tag2910.xml"/><Relationship Id="rId37" Type="http://schemas.openxmlformats.org/officeDocument/2006/relationships/tags" Target="../tags/tag2915.xml"/><Relationship Id="rId40" Type="http://schemas.openxmlformats.org/officeDocument/2006/relationships/tags" Target="../tags/tag2918.xml"/><Relationship Id="rId45" Type="http://schemas.openxmlformats.org/officeDocument/2006/relationships/tags" Target="../tags/tag2923.xml"/><Relationship Id="rId5" Type="http://schemas.openxmlformats.org/officeDocument/2006/relationships/tags" Target="../tags/tag2883.xml"/><Relationship Id="rId15" Type="http://schemas.openxmlformats.org/officeDocument/2006/relationships/tags" Target="../tags/tag2893.xml"/><Relationship Id="rId23" Type="http://schemas.openxmlformats.org/officeDocument/2006/relationships/tags" Target="../tags/tag2901.xml"/><Relationship Id="rId28" Type="http://schemas.openxmlformats.org/officeDocument/2006/relationships/tags" Target="../tags/tag2906.xml"/><Relationship Id="rId36" Type="http://schemas.openxmlformats.org/officeDocument/2006/relationships/tags" Target="../tags/tag2914.xml"/><Relationship Id="rId49" Type="http://schemas.openxmlformats.org/officeDocument/2006/relationships/tags" Target="../tags/tag2927.xml"/><Relationship Id="rId10" Type="http://schemas.openxmlformats.org/officeDocument/2006/relationships/tags" Target="../tags/tag2888.xml"/><Relationship Id="rId19" Type="http://schemas.openxmlformats.org/officeDocument/2006/relationships/tags" Target="../tags/tag2897.xml"/><Relationship Id="rId31" Type="http://schemas.openxmlformats.org/officeDocument/2006/relationships/tags" Target="../tags/tag2909.xml"/><Relationship Id="rId44" Type="http://schemas.openxmlformats.org/officeDocument/2006/relationships/tags" Target="../tags/tag2922.xml"/><Relationship Id="rId4" Type="http://schemas.openxmlformats.org/officeDocument/2006/relationships/tags" Target="../tags/tag2882.xml"/><Relationship Id="rId9" Type="http://schemas.openxmlformats.org/officeDocument/2006/relationships/tags" Target="../tags/tag2887.xml"/><Relationship Id="rId14" Type="http://schemas.openxmlformats.org/officeDocument/2006/relationships/tags" Target="../tags/tag2892.xml"/><Relationship Id="rId22" Type="http://schemas.openxmlformats.org/officeDocument/2006/relationships/tags" Target="../tags/tag2900.xml"/><Relationship Id="rId27" Type="http://schemas.openxmlformats.org/officeDocument/2006/relationships/tags" Target="../tags/tag2905.xml"/><Relationship Id="rId30" Type="http://schemas.openxmlformats.org/officeDocument/2006/relationships/tags" Target="../tags/tag2908.xml"/><Relationship Id="rId35" Type="http://schemas.openxmlformats.org/officeDocument/2006/relationships/tags" Target="../tags/tag2913.xml"/><Relationship Id="rId43" Type="http://schemas.openxmlformats.org/officeDocument/2006/relationships/tags" Target="../tags/tag2921.xml"/><Relationship Id="rId48" Type="http://schemas.openxmlformats.org/officeDocument/2006/relationships/tags" Target="../tags/tag2926.xml"/><Relationship Id="rId8" Type="http://schemas.openxmlformats.org/officeDocument/2006/relationships/tags" Target="../tags/tag2886.xml"/><Relationship Id="rId51" Type="http://schemas.openxmlformats.org/officeDocument/2006/relationships/notesSlide" Target="../notesSlides/notesSlide64.xml"/></Relationships>
</file>

<file path=ppt/slides/_rels/slide75.xml.rels><?xml version="1.0" encoding="UTF-8" standalone="yes"?>
<Relationships xmlns="http://schemas.openxmlformats.org/package/2006/relationships"><Relationship Id="rId13" Type="http://schemas.openxmlformats.org/officeDocument/2006/relationships/tags" Target="../tags/tag2940.xml"/><Relationship Id="rId18" Type="http://schemas.openxmlformats.org/officeDocument/2006/relationships/tags" Target="../tags/tag2945.xml"/><Relationship Id="rId26" Type="http://schemas.openxmlformats.org/officeDocument/2006/relationships/tags" Target="../tags/tag2953.xml"/><Relationship Id="rId39" Type="http://schemas.openxmlformats.org/officeDocument/2006/relationships/tags" Target="../tags/tag2966.xml"/><Relationship Id="rId3" Type="http://schemas.openxmlformats.org/officeDocument/2006/relationships/tags" Target="../tags/tag2930.xml"/><Relationship Id="rId21" Type="http://schemas.openxmlformats.org/officeDocument/2006/relationships/tags" Target="../tags/tag2948.xml"/><Relationship Id="rId34" Type="http://schemas.openxmlformats.org/officeDocument/2006/relationships/tags" Target="../tags/tag2961.xml"/><Relationship Id="rId42" Type="http://schemas.openxmlformats.org/officeDocument/2006/relationships/tags" Target="../tags/tag2969.xml"/><Relationship Id="rId47" Type="http://schemas.openxmlformats.org/officeDocument/2006/relationships/tags" Target="../tags/tag2974.xml"/><Relationship Id="rId50" Type="http://schemas.openxmlformats.org/officeDocument/2006/relationships/slideLayout" Target="../slideLayouts/slideLayout10.xml"/><Relationship Id="rId7" Type="http://schemas.openxmlformats.org/officeDocument/2006/relationships/tags" Target="../tags/tag2934.xml"/><Relationship Id="rId12" Type="http://schemas.openxmlformats.org/officeDocument/2006/relationships/tags" Target="../tags/tag2939.xml"/><Relationship Id="rId17" Type="http://schemas.openxmlformats.org/officeDocument/2006/relationships/tags" Target="../tags/tag2944.xml"/><Relationship Id="rId25" Type="http://schemas.openxmlformats.org/officeDocument/2006/relationships/tags" Target="../tags/tag2952.xml"/><Relationship Id="rId33" Type="http://schemas.openxmlformats.org/officeDocument/2006/relationships/tags" Target="../tags/tag2960.xml"/><Relationship Id="rId38" Type="http://schemas.openxmlformats.org/officeDocument/2006/relationships/tags" Target="../tags/tag2965.xml"/><Relationship Id="rId46" Type="http://schemas.openxmlformats.org/officeDocument/2006/relationships/tags" Target="../tags/tag2973.xml"/><Relationship Id="rId2" Type="http://schemas.openxmlformats.org/officeDocument/2006/relationships/tags" Target="../tags/tag2929.xml"/><Relationship Id="rId16" Type="http://schemas.openxmlformats.org/officeDocument/2006/relationships/tags" Target="../tags/tag2943.xml"/><Relationship Id="rId20" Type="http://schemas.openxmlformats.org/officeDocument/2006/relationships/tags" Target="../tags/tag2947.xml"/><Relationship Id="rId29" Type="http://schemas.openxmlformats.org/officeDocument/2006/relationships/tags" Target="../tags/tag2956.xml"/><Relationship Id="rId41" Type="http://schemas.openxmlformats.org/officeDocument/2006/relationships/tags" Target="../tags/tag2968.xml"/><Relationship Id="rId1" Type="http://schemas.openxmlformats.org/officeDocument/2006/relationships/tags" Target="../tags/tag2928.xml"/><Relationship Id="rId6" Type="http://schemas.openxmlformats.org/officeDocument/2006/relationships/tags" Target="../tags/tag2933.xml"/><Relationship Id="rId11" Type="http://schemas.openxmlformats.org/officeDocument/2006/relationships/tags" Target="../tags/tag2938.xml"/><Relationship Id="rId24" Type="http://schemas.openxmlformats.org/officeDocument/2006/relationships/tags" Target="../tags/tag2951.xml"/><Relationship Id="rId32" Type="http://schemas.openxmlformats.org/officeDocument/2006/relationships/tags" Target="../tags/tag2959.xml"/><Relationship Id="rId37" Type="http://schemas.openxmlformats.org/officeDocument/2006/relationships/tags" Target="../tags/tag2964.xml"/><Relationship Id="rId40" Type="http://schemas.openxmlformats.org/officeDocument/2006/relationships/tags" Target="../tags/tag2967.xml"/><Relationship Id="rId45" Type="http://schemas.openxmlformats.org/officeDocument/2006/relationships/tags" Target="../tags/tag2972.xml"/><Relationship Id="rId5" Type="http://schemas.openxmlformats.org/officeDocument/2006/relationships/tags" Target="../tags/tag2932.xml"/><Relationship Id="rId15" Type="http://schemas.openxmlformats.org/officeDocument/2006/relationships/tags" Target="../tags/tag2942.xml"/><Relationship Id="rId23" Type="http://schemas.openxmlformats.org/officeDocument/2006/relationships/tags" Target="../tags/tag2950.xml"/><Relationship Id="rId28" Type="http://schemas.openxmlformats.org/officeDocument/2006/relationships/tags" Target="../tags/tag2955.xml"/><Relationship Id="rId36" Type="http://schemas.openxmlformats.org/officeDocument/2006/relationships/tags" Target="../tags/tag2963.xml"/><Relationship Id="rId49" Type="http://schemas.openxmlformats.org/officeDocument/2006/relationships/tags" Target="../tags/tag2976.xml"/><Relationship Id="rId10" Type="http://schemas.openxmlformats.org/officeDocument/2006/relationships/tags" Target="../tags/tag2937.xml"/><Relationship Id="rId19" Type="http://schemas.openxmlformats.org/officeDocument/2006/relationships/tags" Target="../tags/tag2946.xml"/><Relationship Id="rId31" Type="http://schemas.openxmlformats.org/officeDocument/2006/relationships/tags" Target="../tags/tag2958.xml"/><Relationship Id="rId44" Type="http://schemas.openxmlformats.org/officeDocument/2006/relationships/tags" Target="../tags/tag2971.xml"/><Relationship Id="rId4" Type="http://schemas.openxmlformats.org/officeDocument/2006/relationships/tags" Target="../tags/tag2931.xml"/><Relationship Id="rId9" Type="http://schemas.openxmlformats.org/officeDocument/2006/relationships/tags" Target="../tags/tag2936.xml"/><Relationship Id="rId14" Type="http://schemas.openxmlformats.org/officeDocument/2006/relationships/tags" Target="../tags/tag2941.xml"/><Relationship Id="rId22" Type="http://schemas.openxmlformats.org/officeDocument/2006/relationships/tags" Target="../tags/tag2949.xml"/><Relationship Id="rId27" Type="http://schemas.openxmlformats.org/officeDocument/2006/relationships/tags" Target="../tags/tag2954.xml"/><Relationship Id="rId30" Type="http://schemas.openxmlformats.org/officeDocument/2006/relationships/tags" Target="../tags/tag2957.xml"/><Relationship Id="rId35" Type="http://schemas.openxmlformats.org/officeDocument/2006/relationships/tags" Target="../tags/tag2962.xml"/><Relationship Id="rId43" Type="http://schemas.openxmlformats.org/officeDocument/2006/relationships/tags" Target="../tags/tag2970.xml"/><Relationship Id="rId48" Type="http://schemas.openxmlformats.org/officeDocument/2006/relationships/tags" Target="../tags/tag2975.xml"/><Relationship Id="rId8" Type="http://schemas.openxmlformats.org/officeDocument/2006/relationships/tags" Target="../tags/tag2935.xml"/><Relationship Id="rId51" Type="http://schemas.openxmlformats.org/officeDocument/2006/relationships/notesSlide" Target="../notesSlides/notesSlide65.xml"/></Relationships>
</file>

<file path=ppt/slides/_rels/slide76.xml.rels><?xml version="1.0" encoding="UTF-8" standalone="yes"?>
<Relationships xmlns="http://schemas.openxmlformats.org/package/2006/relationships"><Relationship Id="rId13" Type="http://schemas.openxmlformats.org/officeDocument/2006/relationships/tags" Target="../tags/tag2989.xml"/><Relationship Id="rId18" Type="http://schemas.openxmlformats.org/officeDocument/2006/relationships/tags" Target="../tags/tag2994.xml"/><Relationship Id="rId26" Type="http://schemas.openxmlformats.org/officeDocument/2006/relationships/tags" Target="../tags/tag3002.xml"/><Relationship Id="rId39" Type="http://schemas.openxmlformats.org/officeDocument/2006/relationships/tags" Target="../tags/tag3015.xml"/><Relationship Id="rId3" Type="http://schemas.openxmlformats.org/officeDocument/2006/relationships/tags" Target="../tags/tag2979.xml"/><Relationship Id="rId21" Type="http://schemas.openxmlformats.org/officeDocument/2006/relationships/tags" Target="../tags/tag2997.xml"/><Relationship Id="rId34" Type="http://schemas.openxmlformats.org/officeDocument/2006/relationships/tags" Target="../tags/tag3010.xml"/><Relationship Id="rId42" Type="http://schemas.openxmlformats.org/officeDocument/2006/relationships/tags" Target="../tags/tag3018.xml"/><Relationship Id="rId47" Type="http://schemas.openxmlformats.org/officeDocument/2006/relationships/tags" Target="../tags/tag3023.xml"/><Relationship Id="rId50" Type="http://schemas.openxmlformats.org/officeDocument/2006/relationships/tags" Target="../tags/tag3026.xml"/><Relationship Id="rId7" Type="http://schemas.openxmlformats.org/officeDocument/2006/relationships/tags" Target="../tags/tag2983.xml"/><Relationship Id="rId12" Type="http://schemas.openxmlformats.org/officeDocument/2006/relationships/tags" Target="../tags/tag2988.xml"/><Relationship Id="rId17" Type="http://schemas.openxmlformats.org/officeDocument/2006/relationships/tags" Target="../tags/tag2993.xml"/><Relationship Id="rId25" Type="http://schemas.openxmlformats.org/officeDocument/2006/relationships/tags" Target="../tags/tag3001.xml"/><Relationship Id="rId33" Type="http://schemas.openxmlformats.org/officeDocument/2006/relationships/tags" Target="../tags/tag3009.xml"/><Relationship Id="rId38" Type="http://schemas.openxmlformats.org/officeDocument/2006/relationships/tags" Target="../tags/tag3014.xml"/><Relationship Id="rId46" Type="http://schemas.openxmlformats.org/officeDocument/2006/relationships/tags" Target="../tags/tag3022.xml"/><Relationship Id="rId2" Type="http://schemas.openxmlformats.org/officeDocument/2006/relationships/tags" Target="../tags/tag2978.xml"/><Relationship Id="rId16" Type="http://schemas.openxmlformats.org/officeDocument/2006/relationships/tags" Target="../tags/tag2992.xml"/><Relationship Id="rId20" Type="http://schemas.openxmlformats.org/officeDocument/2006/relationships/tags" Target="../tags/tag2996.xml"/><Relationship Id="rId29" Type="http://schemas.openxmlformats.org/officeDocument/2006/relationships/tags" Target="../tags/tag3005.xml"/><Relationship Id="rId41" Type="http://schemas.openxmlformats.org/officeDocument/2006/relationships/tags" Target="../tags/tag3017.xml"/><Relationship Id="rId1" Type="http://schemas.openxmlformats.org/officeDocument/2006/relationships/tags" Target="../tags/tag2977.xml"/><Relationship Id="rId6" Type="http://schemas.openxmlformats.org/officeDocument/2006/relationships/tags" Target="../tags/tag2982.xml"/><Relationship Id="rId11" Type="http://schemas.openxmlformats.org/officeDocument/2006/relationships/tags" Target="../tags/tag2987.xml"/><Relationship Id="rId24" Type="http://schemas.openxmlformats.org/officeDocument/2006/relationships/tags" Target="../tags/tag3000.xml"/><Relationship Id="rId32" Type="http://schemas.openxmlformats.org/officeDocument/2006/relationships/tags" Target="../tags/tag3008.xml"/><Relationship Id="rId37" Type="http://schemas.openxmlformats.org/officeDocument/2006/relationships/tags" Target="../tags/tag3013.xml"/><Relationship Id="rId40" Type="http://schemas.openxmlformats.org/officeDocument/2006/relationships/tags" Target="../tags/tag3016.xml"/><Relationship Id="rId45" Type="http://schemas.openxmlformats.org/officeDocument/2006/relationships/tags" Target="../tags/tag3021.xml"/><Relationship Id="rId5" Type="http://schemas.openxmlformats.org/officeDocument/2006/relationships/tags" Target="../tags/tag2981.xml"/><Relationship Id="rId15" Type="http://schemas.openxmlformats.org/officeDocument/2006/relationships/tags" Target="../tags/tag2991.xml"/><Relationship Id="rId23" Type="http://schemas.openxmlformats.org/officeDocument/2006/relationships/tags" Target="../tags/tag2999.xml"/><Relationship Id="rId28" Type="http://schemas.openxmlformats.org/officeDocument/2006/relationships/tags" Target="../tags/tag3004.xml"/><Relationship Id="rId36" Type="http://schemas.openxmlformats.org/officeDocument/2006/relationships/tags" Target="../tags/tag3012.xml"/><Relationship Id="rId49" Type="http://schemas.openxmlformats.org/officeDocument/2006/relationships/tags" Target="../tags/tag3025.xml"/><Relationship Id="rId10" Type="http://schemas.openxmlformats.org/officeDocument/2006/relationships/tags" Target="../tags/tag2986.xml"/><Relationship Id="rId19" Type="http://schemas.openxmlformats.org/officeDocument/2006/relationships/tags" Target="../tags/tag2995.xml"/><Relationship Id="rId31" Type="http://schemas.openxmlformats.org/officeDocument/2006/relationships/tags" Target="../tags/tag3007.xml"/><Relationship Id="rId44" Type="http://schemas.openxmlformats.org/officeDocument/2006/relationships/tags" Target="../tags/tag3020.xml"/><Relationship Id="rId52" Type="http://schemas.openxmlformats.org/officeDocument/2006/relationships/notesSlide" Target="../notesSlides/notesSlide66.xml"/><Relationship Id="rId4" Type="http://schemas.openxmlformats.org/officeDocument/2006/relationships/tags" Target="../tags/tag2980.xml"/><Relationship Id="rId9" Type="http://schemas.openxmlformats.org/officeDocument/2006/relationships/tags" Target="../tags/tag2985.xml"/><Relationship Id="rId14" Type="http://schemas.openxmlformats.org/officeDocument/2006/relationships/tags" Target="../tags/tag2990.xml"/><Relationship Id="rId22" Type="http://schemas.openxmlformats.org/officeDocument/2006/relationships/tags" Target="../tags/tag2998.xml"/><Relationship Id="rId27" Type="http://schemas.openxmlformats.org/officeDocument/2006/relationships/tags" Target="../tags/tag3003.xml"/><Relationship Id="rId30" Type="http://schemas.openxmlformats.org/officeDocument/2006/relationships/tags" Target="../tags/tag3006.xml"/><Relationship Id="rId35" Type="http://schemas.openxmlformats.org/officeDocument/2006/relationships/tags" Target="../tags/tag3011.xml"/><Relationship Id="rId43" Type="http://schemas.openxmlformats.org/officeDocument/2006/relationships/tags" Target="../tags/tag3019.xml"/><Relationship Id="rId48" Type="http://schemas.openxmlformats.org/officeDocument/2006/relationships/tags" Target="../tags/tag3024.xml"/><Relationship Id="rId8" Type="http://schemas.openxmlformats.org/officeDocument/2006/relationships/tags" Target="../tags/tag2984.xml"/><Relationship Id="rId5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13" Type="http://schemas.openxmlformats.org/officeDocument/2006/relationships/tags" Target="../tags/tag3039.xml"/><Relationship Id="rId18" Type="http://schemas.openxmlformats.org/officeDocument/2006/relationships/tags" Target="../tags/tag3044.xml"/><Relationship Id="rId26" Type="http://schemas.openxmlformats.org/officeDocument/2006/relationships/tags" Target="../tags/tag3052.xml"/><Relationship Id="rId39" Type="http://schemas.openxmlformats.org/officeDocument/2006/relationships/tags" Target="../tags/tag3065.xml"/><Relationship Id="rId3" Type="http://schemas.openxmlformats.org/officeDocument/2006/relationships/tags" Target="../tags/tag3029.xml"/><Relationship Id="rId21" Type="http://schemas.openxmlformats.org/officeDocument/2006/relationships/tags" Target="../tags/tag3047.xml"/><Relationship Id="rId34" Type="http://schemas.openxmlformats.org/officeDocument/2006/relationships/tags" Target="../tags/tag3060.xml"/><Relationship Id="rId42" Type="http://schemas.openxmlformats.org/officeDocument/2006/relationships/tags" Target="../tags/tag3068.xml"/><Relationship Id="rId47" Type="http://schemas.openxmlformats.org/officeDocument/2006/relationships/tags" Target="../tags/tag3073.xml"/><Relationship Id="rId50" Type="http://schemas.openxmlformats.org/officeDocument/2006/relationships/tags" Target="../tags/tag3076.xml"/><Relationship Id="rId7" Type="http://schemas.openxmlformats.org/officeDocument/2006/relationships/tags" Target="../tags/tag3033.xml"/><Relationship Id="rId12" Type="http://schemas.openxmlformats.org/officeDocument/2006/relationships/tags" Target="../tags/tag3038.xml"/><Relationship Id="rId17" Type="http://schemas.openxmlformats.org/officeDocument/2006/relationships/tags" Target="../tags/tag3043.xml"/><Relationship Id="rId25" Type="http://schemas.openxmlformats.org/officeDocument/2006/relationships/tags" Target="../tags/tag3051.xml"/><Relationship Id="rId33" Type="http://schemas.openxmlformats.org/officeDocument/2006/relationships/tags" Target="../tags/tag3059.xml"/><Relationship Id="rId38" Type="http://schemas.openxmlformats.org/officeDocument/2006/relationships/tags" Target="../tags/tag3064.xml"/><Relationship Id="rId46" Type="http://schemas.openxmlformats.org/officeDocument/2006/relationships/tags" Target="../tags/tag3072.xml"/><Relationship Id="rId2" Type="http://schemas.openxmlformats.org/officeDocument/2006/relationships/tags" Target="../tags/tag3028.xml"/><Relationship Id="rId16" Type="http://schemas.openxmlformats.org/officeDocument/2006/relationships/tags" Target="../tags/tag3042.xml"/><Relationship Id="rId20" Type="http://schemas.openxmlformats.org/officeDocument/2006/relationships/tags" Target="../tags/tag3046.xml"/><Relationship Id="rId29" Type="http://schemas.openxmlformats.org/officeDocument/2006/relationships/tags" Target="../tags/tag3055.xml"/><Relationship Id="rId41" Type="http://schemas.openxmlformats.org/officeDocument/2006/relationships/tags" Target="../tags/tag3067.xml"/><Relationship Id="rId1" Type="http://schemas.openxmlformats.org/officeDocument/2006/relationships/tags" Target="../tags/tag3027.xml"/><Relationship Id="rId6" Type="http://schemas.openxmlformats.org/officeDocument/2006/relationships/tags" Target="../tags/tag3032.xml"/><Relationship Id="rId11" Type="http://schemas.openxmlformats.org/officeDocument/2006/relationships/tags" Target="../tags/tag3037.xml"/><Relationship Id="rId24" Type="http://schemas.openxmlformats.org/officeDocument/2006/relationships/tags" Target="../tags/tag3050.xml"/><Relationship Id="rId32" Type="http://schemas.openxmlformats.org/officeDocument/2006/relationships/tags" Target="../tags/tag3058.xml"/><Relationship Id="rId37" Type="http://schemas.openxmlformats.org/officeDocument/2006/relationships/tags" Target="../tags/tag3063.xml"/><Relationship Id="rId40" Type="http://schemas.openxmlformats.org/officeDocument/2006/relationships/tags" Target="../tags/tag3066.xml"/><Relationship Id="rId45" Type="http://schemas.openxmlformats.org/officeDocument/2006/relationships/tags" Target="../tags/tag3071.xml"/><Relationship Id="rId53" Type="http://schemas.openxmlformats.org/officeDocument/2006/relationships/notesSlide" Target="../notesSlides/notesSlide67.xml"/><Relationship Id="rId5" Type="http://schemas.openxmlformats.org/officeDocument/2006/relationships/tags" Target="../tags/tag3031.xml"/><Relationship Id="rId15" Type="http://schemas.openxmlformats.org/officeDocument/2006/relationships/tags" Target="../tags/tag3041.xml"/><Relationship Id="rId23" Type="http://schemas.openxmlformats.org/officeDocument/2006/relationships/tags" Target="../tags/tag3049.xml"/><Relationship Id="rId28" Type="http://schemas.openxmlformats.org/officeDocument/2006/relationships/tags" Target="../tags/tag3054.xml"/><Relationship Id="rId36" Type="http://schemas.openxmlformats.org/officeDocument/2006/relationships/tags" Target="../tags/tag3062.xml"/><Relationship Id="rId49" Type="http://schemas.openxmlformats.org/officeDocument/2006/relationships/tags" Target="../tags/tag3075.xml"/><Relationship Id="rId10" Type="http://schemas.openxmlformats.org/officeDocument/2006/relationships/tags" Target="../tags/tag3036.xml"/><Relationship Id="rId19" Type="http://schemas.openxmlformats.org/officeDocument/2006/relationships/tags" Target="../tags/tag3045.xml"/><Relationship Id="rId31" Type="http://schemas.openxmlformats.org/officeDocument/2006/relationships/tags" Target="../tags/tag3057.xml"/><Relationship Id="rId44" Type="http://schemas.openxmlformats.org/officeDocument/2006/relationships/tags" Target="../tags/tag3070.xml"/><Relationship Id="rId52" Type="http://schemas.openxmlformats.org/officeDocument/2006/relationships/slideLayout" Target="../slideLayouts/slideLayout10.xml"/><Relationship Id="rId4" Type="http://schemas.openxmlformats.org/officeDocument/2006/relationships/tags" Target="../tags/tag3030.xml"/><Relationship Id="rId9" Type="http://schemas.openxmlformats.org/officeDocument/2006/relationships/tags" Target="../tags/tag3035.xml"/><Relationship Id="rId14" Type="http://schemas.openxmlformats.org/officeDocument/2006/relationships/tags" Target="../tags/tag3040.xml"/><Relationship Id="rId22" Type="http://schemas.openxmlformats.org/officeDocument/2006/relationships/tags" Target="../tags/tag3048.xml"/><Relationship Id="rId27" Type="http://schemas.openxmlformats.org/officeDocument/2006/relationships/tags" Target="../tags/tag3053.xml"/><Relationship Id="rId30" Type="http://schemas.openxmlformats.org/officeDocument/2006/relationships/tags" Target="../tags/tag3056.xml"/><Relationship Id="rId35" Type="http://schemas.openxmlformats.org/officeDocument/2006/relationships/tags" Target="../tags/tag3061.xml"/><Relationship Id="rId43" Type="http://schemas.openxmlformats.org/officeDocument/2006/relationships/tags" Target="../tags/tag3069.xml"/><Relationship Id="rId48" Type="http://schemas.openxmlformats.org/officeDocument/2006/relationships/tags" Target="../tags/tag3074.xml"/><Relationship Id="rId8" Type="http://schemas.openxmlformats.org/officeDocument/2006/relationships/tags" Target="../tags/tag3034.xml"/><Relationship Id="rId51" Type="http://schemas.openxmlformats.org/officeDocument/2006/relationships/tags" Target="../tags/tag3077.xml"/></Relationships>
</file>

<file path=ppt/slides/_rels/slide78.xml.rels><?xml version="1.0" encoding="UTF-8" standalone="yes"?>
<Relationships xmlns="http://schemas.openxmlformats.org/package/2006/relationships"><Relationship Id="rId13" Type="http://schemas.openxmlformats.org/officeDocument/2006/relationships/tags" Target="../tags/tag3090.xml"/><Relationship Id="rId18" Type="http://schemas.openxmlformats.org/officeDocument/2006/relationships/tags" Target="../tags/tag3095.xml"/><Relationship Id="rId26" Type="http://schemas.openxmlformats.org/officeDocument/2006/relationships/tags" Target="../tags/tag3103.xml"/><Relationship Id="rId39" Type="http://schemas.openxmlformats.org/officeDocument/2006/relationships/tags" Target="../tags/tag3116.xml"/><Relationship Id="rId3" Type="http://schemas.openxmlformats.org/officeDocument/2006/relationships/tags" Target="../tags/tag3080.xml"/><Relationship Id="rId21" Type="http://schemas.openxmlformats.org/officeDocument/2006/relationships/tags" Target="../tags/tag3098.xml"/><Relationship Id="rId34" Type="http://schemas.openxmlformats.org/officeDocument/2006/relationships/tags" Target="../tags/tag3111.xml"/><Relationship Id="rId42" Type="http://schemas.openxmlformats.org/officeDocument/2006/relationships/tags" Target="../tags/tag3119.xml"/><Relationship Id="rId47" Type="http://schemas.openxmlformats.org/officeDocument/2006/relationships/tags" Target="../tags/tag3124.xml"/><Relationship Id="rId50" Type="http://schemas.openxmlformats.org/officeDocument/2006/relationships/tags" Target="../tags/tag3127.xml"/><Relationship Id="rId7" Type="http://schemas.openxmlformats.org/officeDocument/2006/relationships/tags" Target="../tags/tag3084.xml"/><Relationship Id="rId12" Type="http://schemas.openxmlformats.org/officeDocument/2006/relationships/tags" Target="../tags/tag3089.xml"/><Relationship Id="rId17" Type="http://schemas.openxmlformats.org/officeDocument/2006/relationships/tags" Target="../tags/tag3094.xml"/><Relationship Id="rId25" Type="http://schemas.openxmlformats.org/officeDocument/2006/relationships/tags" Target="../tags/tag3102.xml"/><Relationship Id="rId33" Type="http://schemas.openxmlformats.org/officeDocument/2006/relationships/tags" Target="../tags/tag3110.xml"/><Relationship Id="rId38" Type="http://schemas.openxmlformats.org/officeDocument/2006/relationships/tags" Target="../tags/tag3115.xml"/><Relationship Id="rId46" Type="http://schemas.openxmlformats.org/officeDocument/2006/relationships/tags" Target="../tags/tag3123.xml"/><Relationship Id="rId2" Type="http://schemas.openxmlformats.org/officeDocument/2006/relationships/tags" Target="../tags/tag3079.xml"/><Relationship Id="rId16" Type="http://schemas.openxmlformats.org/officeDocument/2006/relationships/tags" Target="../tags/tag3093.xml"/><Relationship Id="rId20" Type="http://schemas.openxmlformats.org/officeDocument/2006/relationships/tags" Target="../tags/tag3097.xml"/><Relationship Id="rId29" Type="http://schemas.openxmlformats.org/officeDocument/2006/relationships/tags" Target="../tags/tag3106.xml"/><Relationship Id="rId41" Type="http://schemas.openxmlformats.org/officeDocument/2006/relationships/tags" Target="../tags/tag3118.xml"/><Relationship Id="rId54" Type="http://schemas.openxmlformats.org/officeDocument/2006/relationships/notesSlide" Target="../notesSlides/notesSlide68.xml"/><Relationship Id="rId1" Type="http://schemas.openxmlformats.org/officeDocument/2006/relationships/tags" Target="../tags/tag3078.xml"/><Relationship Id="rId6" Type="http://schemas.openxmlformats.org/officeDocument/2006/relationships/tags" Target="../tags/tag3083.xml"/><Relationship Id="rId11" Type="http://schemas.openxmlformats.org/officeDocument/2006/relationships/tags" Target="../tags/tag3088.xml"/><Relationship Id="rId24" Type="http://schemas.openxmlformats.org/officeDocument/2006/relationships/tags" Target="../tags/tag3101.xml"/><Relationship Id="rId32" Type="http://schemas.openxmlformats.org/officeDocument/2006/relationships/tags" Target="../tags/tag3109.xml"/><Relationship Id="rId37" Type="http://schemas.openxmlformats.org/officeDocument/2006/relationships/tags" Target="../tags/tag3114.xml"/><Relationship Id="rId40" Type="http://schemas.openxmlformats.org/officeDocument/2006/relationships/tags" Target="../tags/tag3117.xml"/><Relationship Id="rId45" Type="http://schemas.openxmlformats.org/officeDocument/2006/relationships/tags" Target="../tags/tag3122.xml"/><Relationship Id="rId53" Type="http://schemas.openxmlformats.org/officeDocument/2006/relationships/slideLayout" Target="../slideLayouts/slideLayout10.xml"/><Relationship Id="rId5" Type="http://schemas.openxmlformats.org/officeDocument/2006/relationships/tags" Target="../tags/tag3082.xml"/><Relationship Id="rId15" Type="http://schemas.openxmlformats.org/officeDocument/2006/relationships/tags" Target="../tags/tag3092.xml"/><Relationship Id="rId23" Type="http://schemas.openxmlformats.org/officeDocument/2006/relationships/tags" Target="../tags/tag3100.xml"/><Relationship Id="rId28" Type="http://schemas.openxmlformats.org/officeDocument/2006/relationships/tags" Target="../tags/tag3105.xml"/><Relationship Id="rId36" Type="http://schemas.openxmlformats.org/officeDocument/2006/relationships/tags" Target="../tags/tag3113.xml"/><Relationship Id="rId49" Type="http://schemas.openxmlformats.org/officeDocument/2006/relationships/tags" Target="../tags/tag3126.xml"/><Relationship Id="rId10" Type="http://schemas.openxmlformats.org/officeDocument/2006/relationships/tags" Target="../tags/tag3087.xml"/><Relationship Id="rId19" Type="http://schemas.openxmlformats.org/officeDocument/2006/relationships/tags" Target="../tags/tag3096.xml"/><Relationship Id="rId31" Type="http://schemas.openxmlformats.org/officeDocument/2006/relationships/tags" Target="../tags/tag3108.xml"/><Relationship Id="rId44" Type="http://schemas.openxmlformats.org/officeDocument/2006/relationships/tags" Target="../tags/tag3121.xml"/><Relationship Id="rId52" Type="http://schemas.openxmlformats.org/officeDocument/2006/relationships/tags" Target="../tags/tag3129.xml"/><Relationship Id="rId4" Type="http://schemas.openxmlformats.org/officeDocument/2006/relationships/tags" Target="../tags/tag3081.xml"/><Relationship Id="rId9" Type="http://schemas.openxmlformats.org/officeDocument/2006/relationships/tags" Target="../tags/tag3086.xml"/><Relationship Id="rId14" Type="http://schemas.openxmlformats.org/officeDocument/2006/relationships/tags" Target="../tags/tag3091.xml"/><Relationship Id="rId22" Type="http://schemas.openxmlformats.org/officeDocument/2006/relationships/tags" Target="../tags/tag3099.xml"/><Relationship Id="rId27" Type="http://schemas.openxmlformats.org/officeDocument/2006/relationships/tags" Target="../tags/tag3104.xml"/><Relationship Id="rId30" Type="http://schemas.openxmlformats.org/officeDocument/2006/relationships/tags" Target="../tags/tag3107.xml"/><Relationship Id="rId35" Type="http://schemas.openxmlformats.org/officeDocument/2006/relationships/tags" Target="../tags/tag3112.xml"/><Relationship Id="rId43" Type="http://schemas.openxmlformats.org/officeDocument/2006/relationships/tags" Target="../tags/tag3120.xml"/><Relationship Id="rId48" Type="http://schemas.openxmlformats.org/officeDocument/2006/relationships/tags" Target="../tags/tag3125.xml"/><Relationship Id="rId8" Type="http://schemas.openxmlformats.org/officeDocument/2006/relationships/tags" Target="../tags/tag3085.xml"/><Relationship Id="rId51" Type="http://schemas.openxmlformats.org/officeDocument/2006/relationships/tags" Target="../tags/tag3128.xml"/></Relationships>
</file>

<file path=ppt/slides/_rels/slide79.xml.rels><?xml version="1.0" encoding="UTF-8" standalone="yes"?>
<Relationships xmlns="http://schemas.openxmlformats.org/package/2006/relationships"><Relationship Id="rId13" Type="http://schemas.openxmlformats.org/officeDocument/2006/relationships/tags" Target="../tags/tag3142.xml"/><Relationship Id="rId18" Type="http://schemas.openxmlformats.org/officeDocument/2006/relationships/tags" Target="../tags/tag3147.xml"/><Relationship Id="rId26" Type="http://schemas.openxmlformats.org/officeDocument/2006/relationships/tags" Target="../tags/tag3155.xml"/><Relationship Id="rId39" Type="http://schemas.openxmlformats.org/officeDocument/2006/relationships/tags" Target="../tags/tag3168.xml"/><Relationship Id="rId3" Type="http://schemas.openxmlformats.org/officeDocument/2006/relationships/tags" Target="../tags/tag3132.xml"/><Relationship Id="rId21" Type="http://schemas.openxmlformats.org/officeDocument/2006/relationships/tags" Target="../tags/tag3150.xml"/><Relationship Id="rId34" Type="http://schemas.openxmlformats.org/officeDocument/2006/relationships/tags" Target="../tags/tag3163.xml"/><Relationship Id="rId42" Type="http://schemas.openxmlformats.org/officeDocument/2006/relationships/tags" Target="../tags/tag3171.xml"/><Relationship Id="rId47" Type="http://schemas.openxmlformats.org/officeDocument/2006/relationships/tags" Target="../tags/tag3176.xml"/><Relationship Id="rId50" Type="http://schemas.openxmlformats.org/officeDocument/2006/relationships/tags" Target="../tags/tag3179.xml"/><Relationship Id="rId7" Type="http://schemas.openxmlformats.org/officeDocument/2006/relationships/tags" Target="../tags/tag3136.xml"/><Relationship Id="rId12" Type="http://schemas.openxmlformats.org/officeDocument/2006/relationships/tags" Target="../tags/tag3141.xml"/><Relationship Id="rId17" Type="http://schemas.openxmlformats.org/officeDocument/2006/relationships/tags" Target="../tags/tag3146.xml"/><Relationship Id="rId25" Type="http://schemas.openxmlformats.org/officeDocument/2006/relationships/tags" Target="../tags/tag3154.xml"/><Relationship Id="rId33" Type="http://schemas.openxmlformats.org/officeDocument/2006/relationships/tags" Target="../tags/tag3162.xml"/><Relationship Id="rId38" Type="http://schemas.openxmlformats.org/officeDocument/2006/relationships/tags" Target="../tags/tag3167.xml"/><Relationship Id="rId46" Type="http://schemas.openxmlformats.org/officeDocument/2006/relationships/tags" Target="../tags/tag3175.xml"/><Relationship Id="rId2" Type="http://schemas.openxmlformats.org/officeDocument/2006/relationships/tags" Target="../tags/tag3131.xml"/><Relationship Id="rId16" Type="http://schemas.openxmlformats.org/officeDocument/2006/relationships/tags" Target="../tags/tag3145.xml"/><Relationship Id="rId20" Type="http://schemas.openxmlformats.org/officeDocument/2006/relationships/tags" Target="../tags/tag3149.xml"/><Relationship Id="rId29" Type="http://schemas.openxmlformats.org/officeDocument/2006/relationships/tags" Target="../tags/tag3158.xml"/><Relationship Id="rId41" Type="http://schemas.openxmlformats.org/officeDocument/2006/relationships/tags" Target="../tags/tag3170.xml"/><Relationship Id="rId54" Type="http://schemas.openxmlformats.org/officeDocument/2006/relationships/notesSlide" Target="../notesSlides/notesSlide69.xml"/><Relationship Id="rId1" Type="http://schemas.openxmlformats.org/officeDocument/2006/relationships/tags" Target="../tags/tag3130.xml"/><Relationship Id="rId6" Type="http://schemas.openxmlformats.org/officeDocument/2006/relationships/tags" Target="../tags/tag3135.xml"/><Relationship Id="rId11" Type="http://schemas.openxmlformats.org/officeDocument/2006/relationships/tags" Target="../tags/tag3140.xml"/><Relationship Id="rId24" Type="http://schemas.openxmlformats.org/officeDocument/2006/relationships/tags" Target="../tags/tag3153.xml"/><Relationship Id="rId32" Type="http://schemas.openxmlformats.org/officeDocument/2006/relationships/tags" Target="../tags/tag3161.xml"/><Relationship Id="rId37" Type="http://schemas.openxmlformats.org/officeDocument/2006/relationships/tags" Target="../tags/tag3166.xml"/><Relationship Id="rId40" Type="http://schemas.openxmlformats.org/officeDocument/2006/relationships/tags" Target="../tags/tag3169.xml"/><Relationship Id="rId45" Type="http://schemas.openxmlformats.org/officeDocument/2006/relationships/tags" Target="../tags/tag3174.xml"/><Relationship Id="rId53" Type="http://schemas.openxmlformats.org/officeDocument/2006/relationships/slideLayout" Target="../slideLayouts/slideLayout10.xml"/><Relationship Id="rId5" Type="http://schemas.openxmlformats.org/officeDocument/2006/relationships/tags" Target="../tags/tag3134.xml"/><Relationship Id="rId15" Type="http://schemas.openxmlformats.org/officeDocument/2006/relationships/tags" Target="../tags/tag3144.xml"/><Relationship Id="rId23" Type="http://schemas.openxmlformats.org/officeDocument/2006/relationships/tags" Target="../tags/tag3152.xml"/><Relationship Id="rId28" Type="http://schemas.openxmlformats.org/officeDocument/2006/relationships/tags" Target="../tags/tag3157.xml"/><Relationship Id="rId36" Type="http://schemas.openxmlformats.org/officeDocument/2006/relationships/tags" Target="../tags/tag3165.xml"/><Relationship Id="rId49" Type="http://schemas.openxmlformats.org/officeDocument/2006/relationships/tags" Target="../tags/tag3178.xml"/><Relationship Id="rId10" Type="http://schemas.openxmlformats.org/officeDocument/2006/relationships/tags" Target="../tags/tag3139.xml"/><Relationship Id="rId19" Type="http://schemas.openxmlformats.org/officeDocument/2006/relationships/tags" Target="../tags/tag3148.xml"/><Relationship Id="rId31" Type="http://schemas.openxmlformats.org/officeDocument/2006/relationships/tags" Target="../tags/tag3160.xml"/><Relationship Id="rId44" Type="http://schemas.openxmlformats.org/officeDocument/2006/relationships/tags" Target="../tags/tag3173.xml"/><Relationship Id="rId52" Type="http://schemas.openxmlformats.org/officeDocument/2006/relationships/tags" Target="../tags/tag3181.xml"/><Relationship Id="rId4" Type="http://schemas.openxmlformats.org/officeDocument/2006/relationships/tags" Target="../tags/tag3133.xml"/><Relationship Id="rId9" Type="http://schemas.openxmlformats.org/officeDocument/2006/relationships/tags" Target="../tags/tag3138.xml"/><Relationship Id="rId14" Type="http://schemas.openxmlformats.org/officeDocument/2006/relationships/tags" Target="../tags/tag3143.xml"/><Relationship Id="rId22" Type="http://schemas.openxmlformats.org/officeDocument/2006/relationships/tags" Target="../tags/tag3151.xml"/><Relationship Id="rId27" Type="http://schemas.openxmlformats.org/officeDocument/2006/relationships/tags" Target="../tags/tag3156.xml"/><Relationship Id="rId30" Type="http://schemas.openxmlformats.org/officeDocument/2006/relationships/tags" Target="../tags/tag3159.xml"/><Relationship Id="rId35" Type="http://schemas.openxmlformats.org/officeDocument/2006/relationships/tags" Target="../tags/tag3164.xml"/><Relationship Id="rId43" Type="http://schemas.openxmlformats.org/officeDocument/2006/relationships/tags" Target="../tags/tag3172.xml"/><Relationship Id="rId48" Type="http://schemas.openxmlformats.org/officeDocument/2006/relationships/tags" Target="../tags/tag3177.xml"/><Relationship Id="rId8" Type="http://schemas.openxmlformats.org/officeDocument/2006/relationships/tags" Target="../tags/tag3137.xml"/><Relationship Id="rId51" Type="http://schemas.openxmlformats.org/officeDocument/2006/relationships/tags" Target="../tags/tag3180.xml"/></Relationships>
</file>

<file path=ppt/slides/_rels/slide80.xml.rels><?xml version="1.0" encoding="UTF-8" standalone="yes"?>
<Relationships xmlns="http://schemas.openxmlformats.org/package/2006/relationships"><Relationship Id="rId13" Type="http://schemas.openxmlformats.org/officeDocument/2006/relationships/tags" Target="../tags/tag3194.xml"/><Relationship Id="rId18" Type="http://schemas.openxmlformats.org/officeDocument/2006/relationships/tags" Target="../tags/tag3199.xml"/><Relationship Id="rId26" Type="http://schemas.openxmlformats.org/officeDocument/2006/relationships/tags" Target="../tags/tag3207.xml"/><Relationship Id="rId39" Type="http://schemas.openxmlformats.org/officeDocument/2006/relationships/tags" Target="../tags/tag3220.xml"/><Relationship Id="rId21" Type="http://schemas.openxmlformats.org/officeDocument/2006/relationships/tags" Target="../tags/tag3202.xml"/><Relationship Id="rId34" Type="http://schemas.openxmlformats.org/officeDocument/2006/relationships/tags" Target="../tags/tag3215.xml"/><Relationship Id="rId42" Type="http://schemas.openxmlformats.org/officeDocument/2006/relationships/tags" Target="../tags/tag3223.xml"/><Relationship Id="rId47" Type="http://schemas.openxmlformats.org/officeDocument/2006/relationships/tags" Target="../tags/tag3228.xml"/><Relationship Id="rId50" Type="http://schemas.openxmlformats.org/officeDocument/2006/relationships/tags" Target="../tags/tag3231.xml"/><Relationship Id="rId55" Type="http://schemas.openxmlformats.org/officeDocument/2006/relationships/notesSlide" Target="../notesSlides/notesSlide70.xml"/><Relationship Id="rId7" Type="http://schemas.openxmlformats.org/officeDocument/2006/relationships/tags" Target="../tags/tag3188.xml"/><Relationship Id="rId12" Type="http://schemas.openxmlformats.org/officeDocument/2006/relationships/tags" Target="../tags/tag3193.xml"/><Relationship Id="rId17" Type="http://schemas.openxmlformats.org/officeDocument/2006/relationships/tags" Target="../tags/tag3198.xml"/><Relationship Id="rId25" Type="http://schemas.openxmlformats.org/officeDocument/2006/relationships/tags" Target="../tags/tag3206.xml"/><Relationship Id="rId33" Type="http://schemas.openxmlformats.org/officeDocument/2006/relationships/tags" Target="../tags/tag3214.xml"/><Relationship Id="rId38" Type="http://schemas.openxmlformats.org/officeDocument/2006/relationships/tags" Target="../tags/tag3219.xml"/><Relationship Id="rId46" Type="http://schemas.openxmlformats.org/officeDocument/2006/relationships/tags" Target="../tags/tag3227.xml"/><Relationship Id="rId2" Type="http://schemas.openxmlformats.org/officeDocument/2006/relationships/tags" Target="../tags/tag3183.xml"/><Relationship Id="rId16" Type="http://schemas.openxmlformats.org/officeDocument/2006/relationships/tags" Target="../tags/tag3197.xml"/><Relationship Id="rId20" Type="http://schemas.openxmlformats.org/officeDocument/2006/relationships/tags" Target="../tags/tag3201.xml"/><Relationship Id="rId29" Type="http://schemas.openxmlformats.org/officeDocument/2006/relationships/tags" Target="../tags/tag3210.xml"/><Relationship Id="rId41" Type="http://schemas.openxmlformats.org/officeDocument/2006/relationships/tags" Target="../tags/tag3222.xml"/><Relationship Id="rId54" Type="http://schemas.openxmlformats.org/officeDocument/2006/relationships/slideLayout" Target="../slideLayouts/slideLayout10.xml"/><Relationship Id="rId1" Type="http://schemas.openxmlformats.org/officeDocument/2006/relationships/tags" Target="../tags/tag3182.xml"/><Relationship Id="rId6" Type="http://schemas.openxmlformats.org/officeDocument/2006/relationships/tags" Target="../tags/tag3187.xml"/><Relationship Id="rId11" Type="http://schemas.openxmlformats.org/officeDocument/2006/relationships/tags" Target="../tags/tag3192.xml"/><Relationship Id="rId24" Type="http://schemas.openxmlformats.org/officeDocument/2006/relationships/tags" Target="../tags/tag3205.xml"/><Relationship Id="rId32" Type="http://schemas.openxmlformats.org/officeDocument/2006/relationships/tags" Target="../tags/tag3213.xml"/><Relationship Id="rId37" Type="http://schemas.openxmlformats.org/officeDocument/2006/relationships/tags" Target="../tags/tag3218.xml"/><Relationship Id="rId40" Type="http://schemas.openxmlformats.org/officeDocument/2006/relationships/tags" Target="../tags/tag3221.xml"/><Relationship Id="rId45" Type="http://schemas.openxmlformats.org/officeDocument/2006/relationships/tags" Target="../tags/tag3226.xml"/><Relationship Id="rId53" Type="http://schemas.openxmlformats.org/officeDocument/2006/relationships/tags" Target="../tags/tag3234.xml"/><Relationship Id="rId5" Type="http://schemas.openxmlformats.org/officeDocument/2006/relationships/tags" Target="../tags/tag3186.xml"/><Relationship Id="rId15" Type="http://schemas.openxmlformats.org/officeDocument/2006/relationships/tags" Target="../tags/tag3196.xml"/><Relationship Id="rId23" Type="http://schemas.openxmlformats.org/officeDocument/2006/relationships/tags" Target="../tags/tag3204.xml"/><Relationship Id="rId28" Type="http://schemas.openxmlformats.org/officeDocument/2006/relationships/tags" Target="../tags/tag3209.xml"/><Relationship Id="rId36" Type="http://schemas.openxmlformats.org/officeDocument/2006/relationships/tags" Target="../tags/tag3217.xml"/><Relationship Id="rId49" Type="http://schemas.openxmlformats.org/officeDocument/2006/relationships/tags" Target="../tags/tag3230.xml"/><Relationship Id="rId57" Type="http://schemas.openxmlformats.org/officeDocument/2006/relationships/image" Target="../media/image29.emf"/><Relationship Id="rId10" Type="http://schemas.openxmlformats.org/officeDocument/2006/relationships/tags" Target="../tags/tag3191.xml"/><Relationship Id="rId19" Type="http://schemas.openxmlformats.org/officeDocument/2006/relationships/tags" Target="../tags/tag3200.xml"/><Relationship Id="rId31" Type="http://schemas.openxmlformats.org/officeDocument/2006/relationships/tags" Target="../tags/tag3212.xml"/><Relationship Id="rId44" Type="http://schemas.openxmlformats.org/officeDocument/2006/relationships/tags" Target="../tags/tag3225.xml"/><Relationship Id="rId52" Type="http://schemas.openxmlformats.org/officeDocument/2006/relationships/tags" Target="../tags/tag3233.xml"/><Relationship Id="rId4" Type="http://schemas.openxmlformats.org/officeDocument/2006/relationships/tags" Target="../tags/tag3185.xml"/><Relationship Id="rId9" Type="http://schemas.openxmlformats.org/officeDocument/2006/relationships/tags" Target="../tags/tag3190.xml"/><Relationship Id="rId14" Type="http://schemas.openxmlformats.org/officeDocument/2006/relationships/tags" Target="../tags/tag3195.xml"/><Relationship Id="rId22" Type="http://schemas.openxmlformats.org/officeDocument/2006/relationships/tags" Target="../tags/tag3203.xml"/><Relationship Id="rId27" Type="http://schemas.openxmlformats.org/officeDocument/2006/relationships/tags" Target="../tags/tag3208.xml"/><Relationship Id="rId30" Type="http://schemas.openxmlformats.org/officeDocument/2006/relationships/tags" Target="../tags/tag3211.xml"/><Relationship Id="rId35" Type="http://schemas.openxmlformats.org/officeDocument/2006/relationships/tags" Target="../tags/tag3216.xml"/><Relationship Id="rId43" Type="http://schemas.openxmlformats.org/officeDocument/2006/relationships/tags" Target="../tags/tag3224.xml"/><Relationship Id="rId48" Type="http://schemas.openxmlformats.org/officeDocument/2006/relationships/tags" Target="../tags/tag3229.xml"/><Relationship Id="rId56" Type="http://schemas.openxmlformats.org/officeDocument/2006/relationships/customXml" Target="../ink/ink23.xml"/><Relationship Id="rId8" Type="http://schemas.openxmlformats.org/officeDocument/2006/relationships/tags" Target="../tags/tag3189.xml"/><Relationship Id="rId51" Type="http://schemas.openxmlformats.org/officeDocument/2006/relationships/tags" Target="../tags/tag3232.xml"/><Relationship Id="rId3" Type="http://schemas.openxmlformats.org/officeDocument/2006/relationships/tags" Target="../tags/tag3184.xml"/></Relationships>
</file>

<file path=ppt/slides/_rels/slide81.xml.rels><?xml version="1.0" encoding="UTF-8" standalone="yes"?>
<Relationships xmlns="http://schemas.openxmlformats.org/package/2006/relationships"><Relationship Id="rId13" Type="http://schemas.openxmlformats.org/officeDocument/2006/relationships/tags" Target="../tags/tag3247.xml"/><Relationship Id="rId18" Type="http://schemas.openxmlformats.org/officeDocument/2006/relationships/tags" Target="../tags/tag3252.xml"/><Relationship Id="rId26" Type="http://schemas.openxmlformats.org/officeDocument/2006/relationships/tags" Target="../tags/tag3260.xml"/><Relationship Id="rId39" Type="http://schemas.openxmlformats.org/officeDocument/2006/relationships/tags" Target="../tags/tag3273.xml"/><Relationship Id="rId3" Type="http://schemas.openxmlformats.org/officeDocument/2006/relationships/tags" Target="../tags/tag3237.xml"/><Relationship Id="rId21" Type="http://schemas.openxmlformats.org/officeDocument/2006/relationships/tags" Target="../tags/tag3255.xml"/><Relationship Id="rId34" Type="http://schemas.openxmlformats.org/officeDocument/2006/relationships/tags" Target="../tags/tag3268.xml"/><Relationship Id="rId42" Type="http://schemas.openxmlformats.org/officeDocument/2006/relationships/tags" Target="../tags/tag3276.xml"/><Relationship Id="rId47" Type="http://schemas.openxmlformats.org/officeDocument/2006/relationships/tags" Target="../tags/tag3281.xml"/><Relationship Id="rId50" Type="http://schemas.openxmlformats.org/officeDocument/2006/relationships/tags" Target="../tags/tag3284.xml"/><Relationship Id="rId7" Type="http://schemas.openxmlformats.org/officeDocument/2006/relationships/tags" Target="../tags/tag3241.xml"/><Relationship Id="rId12" Type="http://schemas.openxmlformats.org/officeDocument/2006/relationships/tags" Target="../tags/tag3246.xml"/><Relationship Id="rId17" Type="http://schemas.openxmlformats.org/officeDocument/2006/relationships/tags" Target="../tags/tag3251.xml"/><Relationship Id="rId25" Type="http://schemas.openxmlformats.org/officeDocument/2006/relationships/tags" Target="../tags/tag3259.xml"/><Relationship Id="rId33" Type="http://schemas.openxmlformats.org/officeDocument/2006/relationships/tags" Target="../tags/tag3267.xml"/><Relationship Id="rId38" Type="http://schemas.openxmlformats.org/officeDocument/2006/relationships/tags" Target="../tags/tag3272.xml"/><Relationship Id="rId46" Type="http://schemas.openxmlformats.org/officeDocument/2006/relationships/tags" Target="../tags/tag3280.xml"/><Relationship Id="rId2" Type="http://schemas.openxmlformats.org/officeDocument/2006/relationships/tags" Target="../tags/tag3236.xml"/><Relationship Id="rId16" Type="http://schemas.openxmlformats.org/officeDocument/2006/relationships/tags" Target="../tags/tag3250.xml"/><Relationship Id="rId20" Type="http://schemas.openxmlformats.org/officeDocument/2006/relationships/tags" Target="../tags/tag3254.xml"/><Relationship Id="rId29" Type="http://schemas.openxmlformats.org/officeDocument/2006/relationships/tags" Target="../tags/tag3263.xml"/><Relationship Id="rId41" Type="http://schemas.openxmlformats.org/officeDocument/2006/relationships/tags" Target="../tags/tag3275.xml"/><Relationship Id="rId54" Type="http://schemas.openxmlformats.org/officeDocument/2006/relationships/notesSlide" Target="../notesSlides/notesSlide71.xml"/><Relationship Id="rId1" Type="http://schemas.openxmlformats.org/officeDocument/2006/relationships/tags" Target="../tags/tag3235.xml"/><Relationship Id="rId6" Type="http://schemas.openxmlformats.org/officeDocument/2006/relationships/tags" Target="../tags/tag3240.xml"/><Relationship Id="rId11" Type="http://schemas.openxmlformats.org/officeDocument/2006/relationships/tags" Target="../tags/tag3245.xml"/><Relationship Id="rId24" Type="http://schemas.openxmlformats.org/officeDocument/2006/relationships/tags" Target="../tags/tag3258.xml"/><Relationship Id="rId32" Type="http://schemas.openxmlformats.org/officeDocument/2006/relationships/tags" Target="../tags/tag3266.xml"/><Relationship Id="rId37" Type="http://schemas.openxmlformats.org/officeDocument/2006/relationships/tags" Target="../tags/tag3271.xml"/><Relationship Id="rId40" Type="http://schemas.openxmlformats.org/officeDocument/2006/relationships/tags" Target="../tags/tag3274.xml"/><Relationship Id="rId45" Type="http://schemas.openxmlformats.org/officeDocument/2006/relationships/tags" Target="../tags/tag3279.xml"/><Relationship Id="rId53" Type="http://schemas.openxmlformats.org/officeDocument/2006/relationships/slideLayout" Target="../slideLayouts/slideLayout10.xml"/><Relationship Id="rId5" Type="http://schemas.openxmlformats.org/officeDocument/2006/relationships/tags" Target="../tags/tag3239.xml"/><Relationship Id="rId15" Type="http://schemas.openxmlformats.org/officeDocument/2006/relationships/tags" Target="../tags/tag3249.xml"/><Relationship Id="rId23" Type="http://schemas.openxmlformats.org/officeDocument/2006/relationships/tags" Target="../tags/tag3257.xml"/><Relationship Id="rId28" Type="http://schemas.openxmlformats.org/officeDocument/2006/relationships/tags" Target="../tags/tag3262.xml"/><Relationship Id="rId36" Type="http://schemas.openxmlformats.org/officeDocument/2006/relationships/tags" Target="../tags/tag3270.xml"/><Relationship Id="rId49" Type="http://schemas.openxmlformats.org/officeDocument/2006/relationships/tags" Target="../tags/tag3283.xml"/><Relationship Id="rId10" Type="http://schemas.openxmlformats.org/officeDocument/2006/relationships/tags" Target="../tags/tag3244.xml"/><Relationship Id="rId19" Type="http://schemas.openxmlformats.org/officeDocument/2006/relationships/tags" Target="../tags/tag3253.xml"/><Relationship Id="rId31" Type="http://schemas.openxmlformats.org/officeDocument/2006/relationships/tags" Target="../tags/tag3265.xml"/><Relationship Id="rId44" Type="http://schemas.openxmlformats.org/officeDocument/2006/relationships/tags" Target="../tags/tag3278.xml"/><Relationship Id="rId52" Type="http://schemas.openxmlformats.org/officeDocument/2006/relationships/tags" Target="../tags/tag3286.xml"/><Relationship Id="rId4" Type="http://schemas.openxmlformats.org/officeDocument/2006/relationships/tags" Target="../tags/tag3238.xml"/><Relationship Id="rId9" Type="http://schemas.openxmlformats.org/officeDocument/2006/relationships/tags" Target="../tags/tag3243.xml"/><Relationship Id="rId14" Type="http://schemas.openxmlformats.org/officeDocument/2006/relationships/tags" Target="../tags/tag3248.xml"/><Relationship Id="rId22" Type="http://schemas.openxmlformats.org/officeDocument/2006/relationships/tags" Target="../tags/tag3256.xml"/><Relationship Id="rId27" Type="http://schemas.openxmlformats.org/officeDocument/2006/relationships/tags" Target="../tags/tag3261.xml"/><Relationship Id="rId30" Type="http://schemas.openxmlformats.org/officeDocument/2006/relationships/tags" Target="../tags/tag3264.xml"/><Relationship Id="rId35" Type="http://schemas.openxmlformats.org/officeDocument/2006/relationships/tags" Target="../tags/tag3269.xml"/><Relationship Id="rId43" Type="http://schemas.openxmlformats.org/officeDocument/2006/relationships/tags" Target="../tags/tag3277.xml"/><Relationship Id="rId48" Type="http://schemas.openxmlformats.org/officeDocument/2006/relationships/tags" Target="../tags/tag3282.xml"/><Relationship Id="rId8" Type="http://schemas.openxmlformats.org/officeDocument/2006/relationships/tags" Target="../tags/tag3242.xml"/><Relationship Id="rId51" Type="http://schemas.openxmlformats.org/officeDocument/2006/relationships/tags" Target="../tags/tag3285.xml"/></Relationships>
</file>

<file path=ppt/slides/_rels/slide82.xml.rels><?xml version="1.0" encoding="UTF-8" standalone="yes"?>
<Relationships xmlns="http://schemas.openxmlformats.org/package/2006/relationships"><Relationship Id="rId13" Type="http://schemas.openxmlformats.org/officeDocument/2006/relationships/tags" Target="../tags/tag3299.xml"/><Relationship Id="rId18" Type="http://schemas.openxmlformats.org/officeDocument/2006/relationships/tags" Target="../tags/tag3304.xml"/><Relationship Id="rId26" Type="http://schemas.openxmlformats.org/officeDocument/2006/relationships/tags" Target="../tags/tag3312.xml"/><Relationship Id="rId39" Type="http://schemas.openxmlformats.org/officeDocument/2006/relationships/tags" Target="../tags/tag3325.xml"/><Relationship Id="rId21" Type="http://schemas.openxmlformats.org/officeDocument/2006/relationships/tags" Target="../tags/tag3307.xml"/><Relationship Id="rId34" Type="http://schemas.openxmlformats.org/officeDocument/2006/relationships/tags" Target="../tags/tag3320.xml"/><Relationship Id="rId42" Type="http://schemas.openxmlformats.org/officeDocument/2006/relationships/tags" Target="../tags/tag3328.xml"/><Relationship Id="rId47" Type="http://schemas.openxmlformats.org/officeDocument/2006/relationships/tags" Target="../tags/tag3333.xml"/><Relationship Id="rId50" Type="http://schemas.openxmlformats.org/officeDocument/2006/relationships/tags" Target="../tags/tag3336.xml"/><Relationship Id="rId55" Type="http://schemas.openxmlformats.org/officeDocument/2006/relationships/notesSlide" Target="../notesSlides/notesSlide72.xml"/><Relationship Id="rId7" Type="http://schemas.openxmlformats.org/officeDocument/2006/relationships/tags" Target="../tags/tag3293.xml"/><Relationship Id="rId12" Type="http://schemas.openxmlformats.org/officeDocument/2006/relationships/tags" Target="../tags/tag3298.xml"/><Relationship Id="rId17" Type="http://schemas.openxmlformats.org/officeDocument/2006/relationships/tags" Target="../tags/tag3303.xml"/><Relationship Id="rId25" Type="http://schemas.openxmlformats.org/officeDocument/2006/relationships/tags" Target="../tags/tag3311.xml"/><Relationship Id="rId33" Type="http://schemas.openxmlformats.org/officeDocument/2006/relationships/tags" Target="../tags/tag3319.xml"/><Relationship Id="rId38" Type="http://schemas.openxmlformats.org/officeDocument/2006/relationships/tags" Target="../tags/tag3324.xml"/><Relationship Id="rId46" Type="http://schemas.openxmlformats.org/officeDocument/2006/relationships/tags" Target="../tags/tag3332.xml"/><Relationship Id="rId2" Type="http://schemas.openxmlformats.org/officeDocument/2006/relationships/tags" Target="../tags/tag3288.xml"/><Relationship Id="rId16" Type="http://schemas.openxmlformats.org/officeDocument/2006/relationships/tags" Target="../tags/tag3302.xml"/><Relationship Id="rId20" Type="http://schemas.openxmlformats.org/officeDocument/2006/relationships/tags" Target="../tags/tag3306.xml"/><Relationship Id="rId29" Type="http://schemas.openxmlformats.org/officeDocument/2006/relationships/tags" Target="../tags/tag3315.xml"/><Relationship Id="rId41" Type="http://schemas.openxmlformats.org/officeDocument/2006/relationships/tags" Target="../tags/tag3327.xml"/><Relationship Id="rId54" Type="http://schemas.openxmlformats.org/officeDocument/2006/relationships/slideLayout" Target="../slideLayouts/slideLayout10.xml"/><Relationship Id="rId1" Type="http://schemas.openxmlformats.org/officeDocument/2006/relationships/tags" Target="../tags/tag3287.xml"/><Relationship Id="rId6" Type="http://schemas.openxmlformats.org/officeDocument/2006/relationships/tags" Target="../tags/tag3292.xml"/><Relationship Id="rId11" Type="http://schemas.openxmlformats.org/officeDocument/2006/relationships/tags" Target="../tags/tag3297.xml"/><Relationship Id="rId24" Type="http://schemas.openxmlformats.org/officeDocument/2006/relationships/tags" Target="../tags/tag3310.xml"/><Relationship Id="rId32" Type="http://schemas.openxmlformats.org/officeDocument/2006/relationships/tags" Target="../tags/tag3318.xml"/><Relationship Id="rId37" Type="http://schemas.openxmlformats.org/officeDocument/2006/relationships/tags" Target="../tags/tag3323.xml"/><Relationship Id="rId40" Type="http://schemas.openxmlformats.org/officeDocument/2006/relationships/tags" Target="../tags/tag3326.xml"/><Relationship Id="rId45" Type="http://schemas.openxmlformats.org/officeDocument/2006/relationships/tags" Target="../tags/tag3331.xml"/><Relationship Id="rId53" Type="http://schemas.openxmlformats.org/officeDocument/2006/relationships/tags" Target="../tags/tag3339.xml"/><Relationship Id="rId5" Type="http://schemas.openxmlformats.org/officeDocument/2006/relationships/tags" Target="../tags/tag3291.xml"/><Relationship Id="rId15" Type="http://schemas.openxmlformats.org/officeDocument/2006/relationships/tags" Target="../tags/tag3301.xml"/><Relationship Id="rId23" Type="http://schemas.openxmlformats.org/officeDocument/2006/relationships/tags" Target="../tags/tag3309.xml"/><Relationship Id="rId28" Type="http://schemas.openxmlformats.org/officeDocument/2006/relationships/tags" Target="../tags/tag3314.xml"/><Relationship Id="rId36" Type="http://schemas.openxmlformats.org/officeDocument/2006/relationships/tags" Target="../tags/tag3322.xml"/><Relationship Id="rId49" Type="http://schemas.openxmlformats.org/officeDocument/2006/relationships/tags" Target="../tags/tag3335.xml"/><Relationship Id="rId10" Type="http://schemas.openxmlformats.org/officeDocument/2006/relationships/tags" Target="../tags/tag3296.xml"/><Relationship Id="rId19" Type="http://schemas.openxmlformats.org/officeDocument/2006/relationships/tags" Target="../tags/tag3305.xml"/><Relationship Id="rId31" Type="http://schemas.openxmlformats.org/officeDocument/2006/relationships/tags" Target="../tags/tag3317.xml"/><Relationship Id="rId44" Type="http://schemas.openxmlformats.org/officeDocument/2006/relationships/tags" Target="../tags/tag3330.xml"/><Relationship Id="rId52" Type="http://schemas.openxmlformats.org/officeDocument/2006/relationships/tags" Target="../tags/tag3338.xml"/><Relationship Id="rId4" Type="http://schemas.openxmlformats.org/officeDocument/2006/relationships/tags" Target="../tags/tag3290.xml"/><Relationship Id="rId9" Type="http://schemas.openxmlformats.org/officeDocument/2006/relationships/tags" Target="../tags/tag3295.xml"/><Relationship Id="rId14" Type="http://schemas.openxmlformats.org/officeDocument/2006/relationships/tags" Target="../tags/tag3300.xml"/><Relationship Id="rId22" Type="http://schemas.openxmlformats.org/officeDocument/2006/relationships/tags" Target="../tags/tag3308.xml"/><Relationship Id="rId27" Type="http://schemas.openxmlformats.org/officeDocument/2006/relationships/tags" Target="../tags/tag3313.xml"/><Relationship Id="rId30" Type="http://schemas.openxmlformats.org/officeDocument/2006/relationships/tags" Target="../tags/tag3316.xml"/><Relationship Id="rId35" Type="http://schemas.openxmlformats.org/officeDocument/2006/relationships/tags" Target="../tags/tag3321.xml"/><Relationship Id="rId43" Type="http://schemas.openxmlformats.org/officeDocument/2006/relationships/tags" Target="../tags/tag3329.xml"/><Relationship Id="rId48" Type="http://schemas.openxmlformats.org/officeDocument/2006/relationships/tags" Target="../tags/tag3334.xml"/><Relationship Id="rId8" Type="http://schemas.openxmlformats.org/officeDocument/2006/relationships/tags" Target="../tags/tag3294.xml"/><Relationship Id="rId51" Type="http://schemas.openxmlformats.org/officeDocument/2006/relationships/tags" Target="../tags/tag3337.xml"/><Relationship Id="rId3" Type="http://schemas.openxmlformats.org/officeDocument/2006/relationships/tags" Target="../tags/tag3289.xml"/></Relationships>
</file>

<file path=ppt/slides/_rels/slide83.xml.rels><?xml version="1.0" encoding="UTF-8" standalone="yes"?>
<Relationships xmlns="http://schemas.openxmlformats.org/package/2006/relationships"><Relationship Id="rId13" Type="http://schemas.openxmlformats.org/officeDocument/2006/relationships/tags" Target="../tags/tag3352.xml"/><Relationship Id="rId18" Type="http://schemas.openxmlformats.org/officeDocument/2006/relationships/tags" Target="../tags/tag3357.xml"/><Relationship Id="rId26" Type="http://schemas.openxmlformats.org/officeDocument/2006/relationships/tags" Target="../tags/tag3365.xml"/><Relationship Id="rId39" Type="http://schemas.openxmlformats.org/officeDocument/2006/relationships/tags" Target="../tags/tag3378.xml"/><Relationship Id="rId3" Type="http://schemas.openxmlformats.org/officeDocument/2006/relationships/tags" Target="../tags/tag3342.xml"/><Relationship Id="rId21" Type="http://schemas.openxmlformats.org/officeDocument/2006/relationships/tags" Target="../tags/tag3360.xml"/><Relationship Id="rId34" Type="http://schemas.openxmlformats.org/officeDocument/2006/relationships/tags" Target="../tags/tag3373.xml"/><Relationship Id="rId42" Type="http://schemas.openxmlformats.org/officeDocument/2006/relationships/tags" Target="../tags/tag3381.xml"/><Relationship Id="rId47" Type="http://schemas.openxmlformats.org/officeDocument/2006/relationships/tags" Target="../tags/tag3386.xml"/><Relationship Id="rId50" Type="http://schemas.openxmlformats.org/officeDocument/2006/relationships/tags" Target="../tags/tag3389.xml"/><Relationship Id="rId7" Type="http://schemas.openxmlformats.org/officeDocument/2006/relationships/tags" Target="../tags/tag3346.xml"/><Relationship Id="rId12" Type="http://schemas.openxmlformats.org/officeDocument/2006/relationships/tags" Target="../tags/tag3351.xml"/><Relationship Id="rId17" Type="http://schemas.openxmlformats.org/officeDocument/2006/relationships/tags" Target="../tags/tag3356.xml"/><Relationship Id="rId25" Type="http://schemas.openxmlformats.org/officeDocument/2006/relationships/tags" Target="../tags/tag3364.xml"/><Relationship Id="rId33" Type="http://schemas.openxmlformats.org/officeDocument/2006/relationships/tags" Target="../tags/tag3372.xml"/><Relationship Id="rId38" Type="http://schemas.openxmlformats.org/officeDocument/2006/relationships/tags" Target="../tags/tag3377.xml"/><Relationship Id="rId46" Type="http://schemas.openxmlformats.org/officeDocument/2006/relationships/tags" Target="../tags/tag3385.xml"/><Relationship Id="rId2" Type="http://schemas.openxmlformats.org/officeDocument/2006/relationships/tags" Target="../tags/tag3341.xml"/><Relationship Id="rId16" Type="http://schemas.openxmlformats.org/officeDocument/2006/relationships/tags" Target="../tags/tag3355.xml"/><Relationship Id="rId20" Type="http://schemas.openxmlformats.org/officeDocument/2006/relationships/tags" Target="../tags/tag3359.xml"/><Relationship Id="rId29" Type="http://schemas.openxmlformats.org/officeDocument/2006/relationships/tags" Target="../tags/tag3368.xml"/><Relationship Id="rId41" Type="http://schemas.openxmlformats.org/officeDocument/2006/relationships/tags" Target="../tags/tag3380.xml"/><Relationship Id="rId54" Type="http://schemas.openxmlformats.org/officeDocument/2006/relationships/notesSlide" Target="../notesSlides/notesSlide73.xml"/><Relationship Id="rId1" Type="http://schemas.openxmlformats.org/officeDocument/2006/relationships/tags" Target="../tags/tag3340.xml"/><Relationship Id="rId6" Type="http://schemas.openxmlformats.org/officeDocument/2006/relationships/tags" Target="../tags/tag3345.xml"/><Relationship Id="rId11" Type="http://schemas.openxmlformats.org/officeDocument/2006/relationships/tags" Target="../tags/tag3350.xml"/><Relationship Id="rId24" Type="http://schemas.openxmlformats.org/officeDocument/2006/relationships/tags" Target="../tags/tag3363.xml"/><Relationship Id="rId32" Type="http://schemas.openxmlformats.org/officeDocument/2006/relationships/tags" Target="../tags/tag3371.xml"/><Relationship Id="rId37" Type="http://schemas.openxmlformats.org/officeDocument/2006/relationships/tags" Target="../tags/tag3376.xml"/><Relationship Id="rId40" Type="http://schemas.openxmlformats.org/officeDocument/2006/relationships/tags" Target="../tags/tag3379.xml"/><Relationship Id="rId45" Type="http://schemas.openxmlformats.org/officeDocument/2006/relationships/tags" Target="../tags/tag3384.xml"/><Relationship Id="rId53" Type="http://schemas.openxmlformats.org/officeDocument/2006/relationships/slideLayout" Target="../slideLayouts/slideLayout10.xml"/><Relationship Id="rId5" Type="http://schemas.openxmlformats.org/officeDocument/2006/relationships/tags" Target="../tags/tag3344.xml"/><Relationship Id="rId15" Type="http://schemas.openxmlformats.org/officeDocument/2006/relationships/tags" Target="../tags/tag3354.xml"/><Relationship Id="rId23" Type="http://schemas.openxmlformats.org/officeDocument/2006/relationships/tags" Target="../tags/tag3362.xml"/><Relationship Id="rId28" Type="http://schemas.openxmlformats.org/officeDocument/2006/relationships/tags" Target="../tags/tag3367.xml"/><Relationship Id="rId36" Type="http://schemas.openxmlformats.org/officeDocument/2006/relationships/tags" Target="../tags/tag3375.xml"/><Relationship Id="rId49" Type="http://schemas.openxmlformats.org/officeDocument/2006/relationships/tags" Target="../tags/tag3388.xml"/><Relationship Id="rId10" Type="http://schemas.openxmlformats.org/officeDocument/2006/relationships/tags" Target="../tags/tag3349.xml"/><Relationship Id="rId19" Type="http://schemas.openxmlformats.org/officeDocument/2006/relationships/tags" Target="../tags/tag3358.xml"/><Relationship Id="rId31" Type="http://schemas.openxmlformats.org/officeDocument/2006/relationships/tags" Target="../tags/tag3370.xml"/><Relationship Id="rId44" Type="http://schemas.openxmlformats.org/officeDocument/2006/relationships/tags" Target="../tags/tag3383.xml"/><Relationship Id="rId52" Type="http://schemas.openxmlformats.org/officeDocument/2006/relationships/tags" Target="../tags/tag3391.xml"/><Relationship Id="rId4" Type="http://schemas.openxmlformats.org/officeDocument/2006/relationships/tags" Target="../tags/tag3343.xml"/><Relationship Id="rId9" Type="http://schemas.openxmlformats.org/officeDocument/2006/relationships/tags" Target="../tags/tag3348.xml"/><Relationship Id="rId14" Type="http://schemas.openxmlformats.org/officeDocument/2006/relationships/tags" Target="../tags/tag3353.xml"/><Relationship Id="rId22" Type="http://schemas.openxmlformats.org/officeDocument/2006/relationships/tags" Target="../tags/tag3361.xml"/><Relationship Id="rId27" Type="http://schemas.openxmlformats.org/officeDocument/2006/relationships/tags" Target="../tags/tag3366.xml"/><Relationship Id="rId30" Type="http://schemas.openxmlformats.org/officeDocument/2006/relationships/tags" Target="../tags/tag3369.xml"/><Relationship Id="rId35" Type="http://schemas.openxmlformats.org/officeDocument/2006/relationships/tags" Target="../tags/tag3374.xml"/><Relationship Id="rId43" Type="http://schemas.openxmlformats.org/officeDocument/2006/relationships/tags" Target="../tags/tag3382.xml"/><Relationship Id="rId48" Type="http://schemas.openxmlformats.org/officeDocument/2006/relationships/tags" Target="../tags/tag3387.xml"/><Relationship Id="rId8" Type="http://schemas.openxmlformats.org/officeDocument/2006/relationships/tags" Target="../tags/tag3347.xml"/><Relationship Id="rId51" Type="http://schemas.openxmlformats.org/officeDocument/2006/relationships/tags" Target="../tags/tag3390.xml"/></Relationships>
</file>

<file path=ppt/slides/_rels/slide84.xml.rels><?xml version="1.0" encoding="UTF-8" standalone="yes"?>
<Relationships xmlns="http://schemas.openxmlformats.org/package/2006/relationships"><Relationship Id="rId13" Type="http://schemas.openxmlformats.org/officeDocument/2006/relationships/tags" Target="../tags/tag3404.xml"/><Relationship Id="rId18" Type="http://schemas.openxmlformats.org/officeDocument/2006/relationships/tags" Target="../tags/tag3409.xml"/><Relationship Id="rId26" Type="http://schemas.openxmlformats.org/officeDocument/2006/relationships/tags" Target="../tags/tag3417.xml"/><Relationship Id="rId39" Type="http://schemas.openxmlformats.org/officeDocument/2006/relationships/tags" Target="../tags/tag3430.xml"/><Relationship Id="rId3" Type="http://schemas.openxmlformats.org/officeDocument/2006/relationships/tags" Target="../tags/tag3394.xml"/><Relationship Id="rId21" Type="http://schemas.openxmlformats.org/officeDocument/2006/relationships/tags" Target="../tags/tag3412.xml"/><Relationship Id="rId34" Type="http://schemas.openxmlformats.org/officeDocument/2006/relationships/tags" Target="../tags/tag3425.xml"/><Relationship Id="rId42" Type="http://schemas.openxmlformats.org/officeDocument/2006/relationships/tags" Target="../tags/tag3433.xml"/><Relationship Id="rId47" Type="http://schemas.openxmlformats.org/officeDocument/2006/relationships/tags" Target="../tags/tag3438.xml"/><Relationship Id="rId50" Type="http://schemas.openxmlformats.org/officeDocument/2006/relationships/tags" Target="../tags/tag3441.xml"/><Relationship Id="rId7" Type="http://schemas.openxmlformats.org/officeDocument/2006/relationships/tags" Target="../tags/tag3398.xml"/><Relationship Id="rId12" Type="http://schemas.openxmlformats.org/officeDocument/2006/relationships/tags" Target="../tags/tag3403.xml"/><Relationship Id="rId17" Type="http://schemas.openxmlformats.org/officeDocument/2006/relationships/tags" Target="../tags/tag3408.xml"/><Relationship Id="rId25" Type="http://schemas.openxmlformats.org/officeDocument/2006/relationships/tags" Target="../tags/tag3416.xml"/><Relationship Id="rId33" Type="http://schemas.openxmlformats.org/officeDocument/2006/relationships/tags" Target="../tags/tag3424.xml"/><Relationship Id="rId38" Type="http://schemas.openxmlformats.org/officeDocument/2006/relationships/tags" Target="../tags/tag3429.xml"/><Relationship Id="rId46" Type="http://schemas.openxmlformats.org/officeDocument/2006/relationships/tags" Target="../tags/tag3437.xml"/><Relationship Id="rId2" Type="http://schemas.openxmlformats.org/officeDocument/2006/relationships/tags" Target="../tags/tag3393.xml"/><Relationship Id="rId16" Type="http://schemas.openxmlformats.org/officeDocument/2006/relationships/tags" Target="../tags/tag3407.xml"/><Relationship Id="rId20" Type="http://schemas.openxmlformats.org/officeDocument/2006/relationships/tags" Target="../tags/tag3411.xml"/><Relationship Id="rId29" Type="http://schemas.openxmlformats.org/officeDocument/2006/relationships/tags" Target="../tags/tag3420.xml"/><Relationship Id="rId41" Type="http://schemas.openxmlformats.org/officeDocument/2006/relationships/tags" Target="../tags/tag3432.xml"/><Relationship Id="rId1" Type="http://schemas.openxmlformats.org/officeDocument/2006/relationships/tags" Target="../tags/tag3392.xml"/><Relationship Id="rId6" Type="http://schemas.openxmlformats.org/officeDocument/2006/relationships/tags" Target="../tags/tag3397.xml"/><Relationship Id="rId11" Type="http://schemas.openxmlformats.org/officeDocument/2006/relationships/tags" Target="../tags/tag3402.xml"/><Relationship Id="rId24" Type="http://schemas.openxmlformats.org/officeDocument/2006/relationships/tags" Target="../tags/tag3415.xml"/><Relationship Id="rId32" Type="http://schemas.openxmlformats.org/officeDocument/2006/relationships/tags" Target="../tags/tag3423.xml"/><Relationship Id="rId37" Type="http://schemas.openxmlformats.org/officeDocument/2006/relationships/tags" Target="../tags/tag3428.xml"/><Relationship Id="rId40" Type="http://schemas.openxmlformats.org/officeDocument/2006/relationships/tags" Target="../tags/tag3431.xml"/><Relationship Id="rId45" Type="http://schemas.openxmlformats.org/officeDocument/2006/relationships/tags" Target="../tags/tag3436.xml"/><Relationship Id="rId53" Type="http://schemas.openxmlformats.org/officeDocument/2006/relationships/notesSlide" Target="../notesSlides/notesSlide74.xml"/><Relationship Id="rId5" Type="http://schemas.openxmlformats.org/officeDocument/2006/relationships/tags" Target="../tags/tag3396.xml"/><Relationship Id="rId15" Type="http://schemas.openxmlformats.org/officeDocument/2006/relationships/tags" Target="../tags/tag3406.xml"/><Relationship Id="rId23" Type="http://schemas.openxmlformats.org/officeDocument/2006/relationships/tags" Target="../tags/tag3414.xml"/><Relationship Id="rId28" Type="http://schemas.openxmlformats.org/officeDocument/2006/relationships/tags" Target="../tags/tag3419.xml"/><Relationship Id="rId36" Type="http://schemas.openxmlformats.org/officeDocument/2006/relationships/tags" Target="../tags/tag3427.xml"/><Relationship Id="rId49" Type="http://schemas.openxmlformats.org/officeDocument/2006/relationships/tags" Target="../tags/tag3440.xml"/><Relationship Id="rId10" Type="http://schemas.openxmlformats.org/officeDocument/2006/relationships/tags" Target="../tags/tag3401.xml"/><Relationship Id="rId19" Type="http://schemas.openxmlformats.org/officeDocument/2006/relationships/tags" Target="../tags/tag3410.xml"/><Relationship Id="rId31" Type="http://schemas.openxmlformats.org/officeDocument/2006/relationships/tags" Target="../tags/tag3422.xml"/><Relationship Id="rId44" Type="http://schemas.openxmlformats.org/officeDocument/2006/relationships/tags" Target="../tags/tag3435.xml"/><Relationship Id="rId52" Type="http://schemas.openxmlformats.org/officeDocument/2006/relationships/slideLayout" Target="../slideLayouts/slideLayout10.xml"/><Relationship Id="rId4" Type="http://schemas.openxmlformats.org/officeDocument/2006/relationships/tags" Target="../tags/tag3395.xml"/><Relationship Id="rId9" Type="http://schemas.openxmlformats.org/officeDocument/2006/relationships/tags" Target="../tags/tag3400.xml"/><Relationship Id="rId14" Type="http://schemas.openxmlformats.org/officeDocument/2006/relationships/tags" Target="../tags/tag3405.xml"/><Relationship Id="rId22" Type="http://schemas.openxmlformats.org/officeDocument/2006/relationships/tags" Target="../tags/tag3413.xml"/><Relationship Id="rId27" Type="http://schemas.openxmlformats.org/officeDocument/2006/relationships/tags" Target="../tags/tag3418.xml"/><Relationship Id="rId30" Type="http://schemas.openxmlformats.org/officeDocument/2006/relationships/tags" Target="../tags/tag3421.xml"/><Relationship Id="rId35" Type="http://schemas.openxmlformats.org/officeDocument/2006/relationships/tags" Target="../tags/tag3426.xml"/><Relationship Id="rId43" Type="http://schemas.openxmlformats.org/officeDocument/2006/relationships/tags" Target="../tags/tag3434.xml"/><Relationship Id="rId48" Type="http://schemas.openxmlformats.org/officeDocument/2006/relationships/tags" Target="../tags/tag3439.xml"/><Relationship Id="rId8" Type="http://schemas.openxmlformats.org/officeDocument/2006/relationships/tags" Target="../tags/tag3399.xml"/><Relationship Id="rId51" Type="http://schemas.openxmlformats.org/officeDocument/2006/relationships/tags" Target="../tags/tag3442.xml"/></Relationships>
</file>

<file path=ppt/slides/_rels/slide85.xml.rels><?xml version="1.0" encoding="UTF-8" standalone="yes"?>
<Relationships xmlns="http://schemas.openxmlformats.org/package/2006/relationships"><Relationship Id="rId13" Type="http://schemas.openxmlformats.org/officeDocument/2006/relationships/tags" Target="../tags/tag3455.xml"/><Relationship Id="rId18" Type="http://schemas.openxmlformats.org/officeDocument/2006/relationships/tags" Target="../tags/tag3460.xml"/><Relationship Id="rId26" Type="http://schemas.openxmlformats.org/officeDocument/2006/relationships/tags" Target="../tags/tag3468.xml"/><Relationship Id="rId39" Type="http://schemas.openxmlformats.org/officeDocument/2006/relationships/tags" Target="../tags/tag3481.xml"/><Relationship Id="rId3" Type="http://schemas.openxmlformats.org/officeDocument/2006/relationships/tags" Target="../tags/tag3445.xml"/><Relationship Id="rId21" Type="http://schemas.openxmlformats.org/officeDocument/2006/relationships/tags" Target="../tags/tag3463.xml"/><Relationship Id="rId34" Type="http://schemas.openxmlformats.org/officeDocument/2006/relationships/tags" Target="../tags/tag3476.xml"/><Relationship Id="rId42" Type="http://schemas.openxmlformats.org/officeDocument/2006/relationships/tags" Target="../tags/tag3484.xml"/><Relationship Id="rId47" Type="http://schemas.openxmlformats.org/officeDocument/2006/relationships/tags" Target="../tags/tag3489.xml"/><Relationship Id="rId50" Type="http://schemas.openxmlformats.org/officeDocument/2006/relationships/slideLayout" Target="../slideLayouts/slideLayout10.xml"/><Relationship Id="rId7" Type="http://schemas.openxmlformats.org/officeDocument/2006/relationships/tags" Target="../tags/tag3449.xml"/><Relationship Id="rId12" Type="http://schemas.openxmlformats.org/officeDocument/2006/relationships/tags" Target="../tags/tag3454.xml"/><Relationship Id="rId17" Type="http://schemas.openxmlformats.org/officeDocument/2006/relationships/tags" Target="../tags/tag3459.xml"/><Relationship Id="rId25" Type="http://schemas.openxmlformats.org/officeDocument/2006/relationships/tags" Target="../tags/tag3467.xml"/><Relationship Id="rId33" Type="http://schemas.openxmlformats.org/officeDocument/2006/relationships/tags" Target="../tags/tag3475.xml"/><Relationship Id="rId38" Type="http://schemas.openxmlformats.org/officeDocument/2006/relationships/tags" Target="../tags/tag3480.xml"/><Relationship Id="rId46" Type="http://schemas.openxmlformats.org/officeDocument/2006/relationships/tags" Target="../tags/tag3488.xml"/><Relationship Id="rId2" Type="http://schemas.openxmlformats.org/officeDocument/2006/relationships/tags" Target="../tags/tag3444.xml"/><Relationship Id="rId16" Type="http://schemas.openxmlformats.org/officeDocument/2006/relationships/tags" Target="../tags/tag3458.xml"/><Relationship Id="rId20" Type="http://schemas.openxmlformats.org/officeDocument/2006/relationships/tags" Target="../tags/tag3462.xml"/><Relationship Id="rId29" Type="http://schemas.openxmlformats.org/officeDocument/2006/relationships/tags" Target="../tags/tag3471.xml"/><Relationship Id="rId41" Type="http://schemas.openxmlformats.org/officeDocument/2006/relationships/tags" Target="../tags/tag3483.xml"/><Relationship Id="rId1" Type="http://schemas.openxmlformats.org/officeDocument/2006/relationships/tags" Target="../tags/tag3443.xml"/><Relationship Id="rId6" Type="http://schemas.openxmlformats.org/officeDocument/2006/relationships/tags" Target="../tags/tag3448.xml"/><Relationship Id="rId11" Type="http://schemas.openxmlformats.org/officeDocument/2006/relationships/tags" Target="../tags/tag3453.xml"/><Relationship Id="rId24" Type="http://schemas.openxmlformats.org/officeDocument/2006/relationships/tags" Target="../tags/tag3466.xml"/><Relationship Id="rId32" Type="http://schemas.openxmlformats.org/officeDocument/2006/relationships/tags" Target="../tags/tag3474.xml"/><Relationship Id="rId37" Type="http://schemas.openxmlformats.org/officeDocument/2006/relationships/tags" Target="../tags/tag3479.xml"/><Relationship Id="rId40" Type="http://schemas.openxmlformats.org/officeDocument/2006/relationships/tags" Target="../tags/tag3482.xml"/><Relationship Id="rId45" Type="http://schemas.openxmlformats.org/officeDocument/2006/relationships/tags" Target="../tags/tag3487.xml"/><Relationship Id="rId5" Type="http://schemas.openxmlformats.org/officeDocument/2006/relationships/tags" Target="../tags/tag3447.xml"/><Relationship Id="rId15" Type="http://schemas.openxmlformats.org/officeDocument/2006/relationships/tags" Target="../tags/tag3457.xml"/><Relationship Id="rId23" Type="http://schemas.openxmlformats.org/officeDocument/2006/relationships/tags" Target="../tags/tag3465.xml"/><Relationship Id="rId28" Type="http://schemas.openxmlformats.org/officeDocument/2006/relationships/tags" Target="../tags/tag3470.xml"/><Relationship Id="rId36" Type="http://schemas.openxmlformats.org/officeDocument/2006/relationships/tags" Target="../tags/tag3478.xml"/><Relationship Id="rId49" Type="http://schemas.openxmlformats.org/officeDocument/2006/relationships/tags" Target="../tags/tag3491.xml"/><Relationship Id="rId10" Type="http://schemas.openxmlformats.org/officeDocument/2006/relationships/tags" Target="../tags/tag3452.xml"/><Relationship Id="rId19" Type="http://schemas.openxmlformats.org/officeDocument/2006/relationships/tags" Target="../tags/tag3461.xml"/><Relationship Id="rId31" Type="http://schemas.openxmlformats.org/officeDocument/2006/relationships/tags" Target="../tags/tag3473.xml"/><Relationship Id="rId44" Type="http://schemas.openxmlformats.org/officeDocument/2006/relationships/tags" Target="../tags/tag3486.xml"/><Relationship Id="rId4" Type="http://schemas.openxmlformats.org/officeDocument/2006/relationships/tags" Target="../tags/tag3446.xml"/><Relationship Id="rId9" Type="http://schemas.openxmlformats.org/officeDocument/2006/relationships/tags" Target="../tags/tag3451.xml"/><Relationship Id="rId14" Type="http://schemas.openxmlformats.org/officeDocument/2006/relationships/tags" Target="../tags/tag3456.xml"/><Relationship Id="rId22" Type="http://schemas.openxmlformats.org/officeDocument/2006/relationships/tags" Target="../tags/tag3464.xml"/><Relationship Id="rId27" Type="http://schemas.openxmlformats.org/officeDocument/2006/relationships/tags" Target="../tags/tag3469.xml"/><Relationship Id="rId30" Type="http://schemas.openxmlformats.org/officeDocument/2006/relationships/tags" Target="../tags/tag3472.xml"/><Relationship Id="rId35" Type="http://schemas.openxmlformats.org/officeDocument/2006/relationships/tags" Target="../tags/tag3477.xml"/><Relationship Id="rId43" Type="http://schemas.openxmlformats.org/officeDocument/2006/relationships/tags" Target="../tags/tag3485.xml"/><Relationship Id="rId48" Type="http://schemas.openxmlformats.org/officeDocument/2006/relationships/tags" Target="../tags/tag3490.xml"/><Relationship Id="rId8" Type="http://schemas.openxmlformats.org/officeDocument/2006/relationships/tags" Target="../tags/tag3450.xml"/><Relationship Id="rId51" Type="http://schemas.openxmlformats.org/officeDocument/2006/relationships/notesSlide" Target="../notesSlides/notesSlide75.xml"/></Relationships>
</file>

<file path=ppt/slides/_rels/slide86.xml.rels><?xml version="1.0" encoding="UTF-8" standalone="yes"?>
<Relationships xmlns="http://schemas.openxmlformats.org/package/2006/relationships"><Relationship Id="rId13" Type="http://schemas.openxmlformats.org/officeDocument/2006/relationships/tags" Target="../tags/tag3504.xml"/><Relationship Id="rId18" Type="http://schemas.openxmlformats.org/officeDocument/2006/relationships/tags" Target="../tags/tag3509.xml"/><Relationship Id="rId26" Type="http://schemas.openxmlformats.org/officeDocument/2006/relationships/tags" Target="../tags/tag3517.xml"/><Relationship Id="rId39" Type="http://schemas.openxmlformats.org/officeDocument/2006/relationships/tags" Target="../tags/tag3530.xml"/><Relationship Id="rId3" Type="http://schemas.openxmlformats.org/officeDocument/2006/relationships/tags" Target="../tags/tag3494.xml"/><Relationship Id="rId21" Type="http://schemas.openxmlformats.org/officeDocument/2006/relationships/tags" Target="../tags/tag3512.xml"/><Relationship Id="rId34" Type="http://schemas.openxmlformats.org/officeDocument/2006/relationships/tags" Target="../tags/tag3525.xml"/><Relationship Id="rId42" Type="http://schemas.openxmlformats.org/officeDocument/2006/relationships/tags" Target="../tags/tag3533.xml"/><Relationship Id="rId47" Type="http://schemas.openxmlformats.org/officeDocument/2006/relationships/tags" Target="../tags/tag3538.xml"/><Relationship Id="rId50" Type="http://schemas.openxmlformats.org/officeDocument/2006/relationships/slideLayout" Target="../slideLayouts/slideLayout10.xml"/><Relationship Id="rId7" Type="http://schemas.openxmlformats.org/officeDocument/2006/relationships/tags" Target="../tags/tag3498.xml"/><Relationship Id="rId12" Type="http://schemas.openxmlformats.org/officeDocument/2006/relationships/tags" Target="../tags/tag3503.xml"/><Relationship Id="rId17" Type="http://schemas.openxmlformats.org/officeDocument/2006/relationships/tags" Target="../tags/tag3508.xml"/><Relationship Id="rId25" Type="http://schemas.openxmlformats.org/officeDocument/2006/relationships/tags" Target="../tags/tag3516.xml"/><Relationship Id="rId33" Type="http://schemas.openxmlformats.org/officeDocument/2006/relationships/tags" Target="../tags/tag3524.xml"/><Relationship Id="rId38" Type="http://schemas.openxmlformats.org/officeDocument/2006/relationships/tags" Target="../tags/tag3529.xml"/><Relationship Id="rId46" Type="http://schemas.openxmlformats.org/officeDocument/2006/relationships/tags" Target="../tags/tag3537.xml"/><Relationship Id="rId2" Type="http://schemas.openxmlformats.org/officeDocument/2006/relationships/tags" Target="../tags/tag3493.xml"/><Relationship Id="rId16" Type="http://schemas.openxmlformats.org/officeDocument/2006/relationships/tags" Target="../tags/tag3507.xml"/><Relationship Id="rId20" Type="http://schemas.openxmlformats.org/officeDocument/2006/relationships/tags" Target="../tags/tag3511.xml"/><Relationship Id="rId29" Type="http://schemas.openxmlformats.org/officeDocument/2006/relationships/tags" Target="../tags/tag3520.xml"/><Relationship Id="rId41" Type="http://schemas.openxmlformats.org/officeDocument/2006/relationships/tags" Target="../tags/tag3532.xml"/><Relationship Id="rId1" Type="http://schemas.openxmlformats.org/officeDocument/2006/relationships/tags" Target="../tags/tag3492.xml"/><Relationship Id="rId6" Type="http://schemas.openxmlformats.org/officeDocument/2006/relationships/tags" Target="../tags/tag3497.xml"/><Relationship Id="rId11" Type="http://schemas.openxmlformats.org/officeDocument/2006/relationships/tags" Target="../tags/tag3502.xml"/><Relationship Id="rId24" Type="http://schemas.openxmlformats.org/officeDocument/2006/relationships/tags" Target="../tags/tag3515.xml"/><Relationship Id="rId32" Type="http://schemas.openxmlformats.org/officeDocument/2006/relationships/tags" Target="../tags/tag3523.xml"/><Relationship Id="rId37" Type="http://schemas.openxmlformats.org/officeDocument/2006/relationships/tags" Target="../tags/tag3528.xml"/><Relationship Id="rId40" Type="http://schemas.openxmlformats.org/officeDocument/2006/relationships/tags" Target="../tags/tag3531.xml"/><Relationship Id="rId45" Type="http://schemas.openxmlformats.org/officeDocument/2006/relationships/tags" Target="../tags/tag3536.xml"/><Relationship Id="rId5" Type="http://schemas.openxmlformats.org/officeDocument/2006/relationships/tags" Target="../tags/tag3496.xml"/><Relationship Id="rId15" Type="http://schemas.openxmlformats.org/officeDocument/2006/relationships/tags" Target="../tags/tag3506.xml"/><Relationship Id="rId23" Type="http://schemas.openxmlformats.org/officeDocument/2006/relationships/tags" Target="../tags/tag3514.xml"/><Relationship Id="rId28" Type="http://schemas.openxmlformats.org/officeDocument/2006/relationships/tags" Target="../tags/tag3519.xml"/><Relationship Id="rId36" Type="http://schemas.openxmlformats.org/officeDocument/2006/relationships/tags" Target="../tags/tag3527.xml"/><Relationship Id="rId49" Type="http://schemas.openxmlformats.org/officeDocument/2006/relationships/tags" Target="../tags/tag3540.xml"/><Relationship Id="rId10" Type="http://schemas.openxmlformats.org/officeDocument/2006/relationships/tags" Target="../tags/tag3501.xml"/><Relationship Id="rId19" Type="http://schemas.openxmlformats.org/officeDocument/2006/relationships/tags" Target="../tags/tag3510.xml"/><Relationship Id="rId31" Type="http://schemas.openxmlformats.org/officeDocument/2006/relationships/tags" Target="../tags/tag3522.xml"/><Relationship Id="rId44" Type="http://schemas.openxmlformats.org/officeDocument/2006/relationships/tags" Target="../tags/tag3535.xml"/><Relationship Id="rId4" Type="http://schemas.openxmlformats.org/officeDocument/2006/relationships/tags" Target="../tags/tag3495.xml"/><Relationship Id="rId9" Type="http://schemas.openxmlformats.org/officeDocument/2006/relationships/tags" Target="../tags/tag3500.xml"/><Relationship Id="rId14" Type="http://schemas.openxmlformats.org/officeDocument/2006/relationships/tags" Target="../tags/tag3505.xml"/><Relationship Id="rId22" Type="http://schemas.openxmlformats.org/officeDocument/2006/relationships/tags" Target="../tags/tag3513.xml"/><Relationship Id="rId27" Type="http://schemas.openxmlformats.org/officeDocument/2006/relationships/tags" Target="../tags/tag3518.xml"/><Relationship Id="rId30" Type="http://schemas.openxmlformats.org/officeDocument/2006/relationships/tags" Target="../tags/tag3521.xml"/><Relationship Id="rId35" Type="http://schemas.openxmlformats.org/officeDocument/2006/relationships/tags" Target="../tags/tag3526.xml"/><Relationship Id="rId43" Type="http://schemas.openxmlformats.org/officeDocument/2006/relationships/tags" Target="../tags/tag3534.xml"/><Relationship Id="rId48" Type="http://schemas.openxmlformats.org/officeDocument/2006/relationships/tags" Target="../tags/tag3539.xml"/><Relationship Id="rId8" Type="http://schemas.openxmlformats.org/officeDocument/2006/relationships/tags" Target="../tags/tag3499.xml"/><Relationship Id="rId51" Type="http://schemas.openxmlformats.org/officeDocument/2006/relationships/notesSlide" Target="../notesSlides/notesSlide76.xml"/></Relationships>
</file>

<file path=ppt/slides/_rels/slide87.xml.rels><?xml version="1.0" encoding="UTF-8" standalone="yes"?>
<Relationships xmlns="http://schemas.openxmlformats.org/package/2006/relationships"><Relationship Id="rId13" Type="http://schemas.openxmlformats.org/officeDocument/2006/relationships/tags" Target="../tags/tag3553.xml"/><Relationship Id="rId18" Type="http://schemas.openxmlformats.org/officeDocument/2006/relationships/tags" Target="../tags/tag3558.xml"/><Relationship Id="rId26" Type="http://schemas.openxmlformats.org/officeDocument/2006/relationships/tags" Target="../tags/tag3566.xml"/><Relationship Id="rId39" Type="http://schemas.openxmlformats.org/officeDocument/2006/relationships/tags" Target="../tags/tag3579.xml"/><Relationship Id="rId3" Type="http://schemas.openxmlformats.org/officeDocument/2006/relationships/tags" Target="../tags/tag3543.xml"/><Relationship Id="rId21" Type="http://schemas.openxmlformats.org/officeDocument/2006/relationships/tags" Target="../tags/tag3561.xml"/><Relationship Id="rId34" Type="http://schemas.openxmlformats.org/officeDocument/2006/relationships/tags" Target="../tags/tag3574.xml"/><Relationship Id="rId42" Type="http://schemas.openxmlformats.org/officeDocument/2006/relationships/tags" Target="../tags/tag3582.xml"/><Relationship Id="rId47" Type="http://schemas.openxmlformats.org/officeDocument/2006/relationships/tags" Target="../tags/tag3587.xml"/><Relationship Id="rId50" Type="http://schemas.openxmlformats.org/officeDocument/2006/relationships/notesSlide" Target="../notesSlides/notesSlide77.xml"/><Relationship Id="rId7" Type="http://schemas.openxmlformats.org/officeDocument/2006/relationships/tags" Target="../tags/tag3547.xml"/><Relationship Id="rId12" Type="http://schemas.openxmlformats.org/officeDocument/2006/relationships/tags" Target="../tags/tag3552.xml"/><Relationship Id="rId17" Type="http://schemas.openxmlformats.org/officeDocument/2006/relationships/tags" Target="../tags/tag3557.xml"/><Relationship Id="rId25" Type="http://schemas.openxmlformats.org/officeDocument/2006/relationships/tags" Target="../tags/tag3565.xml"/><Relationship Id="rId33" Type="http://schemas.openxmlformats.org/officeDocument/2006/relationships/tags" Target="../tags/tag3573.xml"/><Relationship Id="rId38" Type="http://schemas.openxmlformats.org/officeDocument/2006/relationships/tags" Target="../tags/tag3578.xml"/><Relationship Id="rId46" Type="http://schemas.openxmlformats.org/officeDocument/2006/relationships/tags" Target="../tags/tag3586.xml"/><Relationship Id="rId2" Type="http://schemas.openxmlformats.org/officeDocument/2006/relationships/tags" Target="../tags/tag3542.xml"/><Relationship Id="rId16" Type="http://schemas.openxmlformats.org/officeDocument/2006/relationships/tags" Target="../tags/tag3556.xml"/><Relationship Id="rId20" Type="http://schemas.openxmlformats.org/officeDocument/2006/relationships/tags" Target="../tags/tag3560.xml"/><Relationship Id="rId29" Type="http://schemas.openxmlformats.org/officeDocument/2006/relationships/tags" Target="../tags/tag3569.xml"/><Relationship Id="rId41" Type="http://schemas.openxmlformats.org/officeDocument/2006/relationships/tags" Target="../tags/tag3581.xml"/><Relationship Id="rId1" Type="http://schemas.openxmlformats.org/officeDocument/2006/relationships/tags" Target="../tags/tag3541.xml"/><Relationship Id="rId6" Type="http://schemas.openxmlformats.org/officeDocument/2006/relationships/tags" Target="../tags/tag3546.xml"/><Relationship Id="rId11" Type="http://schemas.openxmlformats.org/officeDocument/2006/relationships/tags" Target="../tags/tag3551.xml"/><Relationship Id="rId24" Type="http://schemas.openxmlformats.org/officeDocument/2006/relationships/tags" Target="../tags/tag3564.xml"/><Relationship Id="rId32" Type="http://schemas.openxmlformats.org/officeDocument/2006/relationships/tags" Target="../tags/tag3572.xml"/><Relationship Id="rId37" Type="http://schemas.openxmlformats.org/officeDocument/2006/relationships/tags" Target="../tags/tag3577.xml"/><Relationship Id="rId40" Type="http://schemas.openxmlformats.org/officeDocument/2006/relationships/tags" Target="../tags/tag3580.xml"/><Relationship Id="rId45" Type="http://schemas.openxmlformats.org/officeDocument/2006/relationships/tags" Target="../tags/tag3585.xml"/><Relationship Id="rId5" Type="http://schemas.openxmlformats.org/officeDocument/2006/relationships/tags" Target="../tags/tag3545.xml"/><Relationship Id="rId15" Type="http://schemas.openxmlformats.org/officeDocument/2006/relationships/tags" Target="../tags/tag3555.xml"/><Relationship Id="rId23" Type="http://schemas.openxmlformats.org/officeDocument/2006/relationships/tags" Target="../tags/tag3563.xml"/><Relationship Id="rId28" Type="http://schemas.openxmlformats.org/officeDocument/2006/relationships/tags" Target="../tags/tag3568.xml"/><Relationship Id="rId36" Type="http://schemas.openxmlformats.org/officeDocument/2006/relationships/tags" Target="../tags/tag3576.xml"/><Relationship Id="rId49" Type="http://schemas.openxmlformats.org/officeDocument/2006/relationships/slideLayout" Target="../slideLayouts/slideLayout10.xml"/><Relationship Id="rId10" Type="http://schemas.openxmlformats.org/officeDocument/2006/relationships/tags" Target="../tags/tag3550.xml"/><Relationship Id="rId19" Type="http://schemas.openxmlformats.org/officeDocument/2006/relationships/tags" Target="../tags/tag3559.xml"/><Relationship Id="rId31" Type="http://schemas.openxmlformats.org/officeDocument/2006/relationships/tags" Target="../tags/tag3571.xml"/><Relationship Id="rId44" Type="http://schemas.openxmlformats.org/officeDocument/2006/relationships/tags" Target="../tags/tag3584.xml"/><Relationship Id="rId4" Type="http://schemas.openxmlformats.org/officeDocument/2006/relationships/tags" Target="../tags/tag3544.xml"/><Relationship Id="rId9" Type="http://schemas.openxmlformats.org/officeDocument/2006/relationships/tags" Target="../tags/tag3549.xml"/><Relationship Id="rId14" Type="http://schemas.openxmlformats.org/officeDocument/2006/relationships/tags" Target="../tags/tag3554.xml"/><Relationship Id="rId22" Type="http://schemas.openxmlformats.org/officeDocument/2006/relationships/tags" Target="../tags/tag3562.xml"/><Relationship Id="rId27" Type="http://schemas.openxmlformats.org/officeDocument/2006/relationships/tags" Target="../tags/tag3567.xml"/><Relationship Id="rId30" Type="http://schemas.openxmlformats.org/officeDocument/2006/relationships/tags" Target="../tags/tag3570.xml"/><Relationship Id="rId35" Type="http://schemas.openxmlformats.org/officeDocument/2006/relationships/tags" Target="../tags/tag3575.xml"/><Relationship Id="rId43" Type="http://schemas.openxmlformats.org/officeDocument/2006/relationships/tags" Target="../tags/tag3583.xml"/><Relationship Id="rId48" Type="http://schemas.openxmlformats.org/officeDocument/2006/relationships/tags" Target="../tags/tag3588.xml"/><Relationship Id="rId8" Type="http://schemas.openxmlformats.org/officeDocument/2006/relationships/tags" Target="../tags/tag3548.xml"/></Relationships>
</file>

<file path=ppt/slides/_rels/slide88.xml.rels><?xml version="1.0" encoding="UTF-8" standalone="yes"?>
<Relationships xmlns="http://schemas.openxmlformats.org/package/2006/relationships"><Relationship Id="rId13" Type="http://schemas.openxmlformats.org/officeDocument/2006/relationships/tags" Target="../tags/tag3601.xml"/><Relationship Id="rId18" Type="http://schemas.openxmlformats.org/officeDocument/2006/relationships/tags" Target="../tags/tag3606.xml"/><Relationship Id="rId26" Type="http://schemas.openxmlformats.org/officeDocument/2006/relationships/tags" Target="../tags/tag3614.xml"/><Relationship Id="rId39" Type="http://schemas.openxmlformats.org/officeDocument/2006/relationships/tags" Target="../tags/tag3627.xml"/><Relationship Id="rId3" Type="http://schemas.openxmlformats.org/officeDocument/2006/relationships/tags" Target="../tags/tag3591.xml"/><Relationship Id="rId21" Type="http://schemas.openxmlformats.org/officeDocument/2006/relationships/tags" Target="../tags/tag3609.xml"/><Relationship Id="rId34" Type="http://schemas.openxmlformats.org/officeDocument/2006/relationships/tags" Target="../tags/tag3622.xml"/><Relationship Id="rId42" Type="http://schemas.openxmlformats.org/officeDocument/2006/relationships/tags" Target="../tags/tag3630.xml"/><Relationship Id="rId47" Type="http://schemas.openxmlformats.org/officeDocument/2006/relationships/tags" Target="../tags/tag3635.xml"/><Relationship Id="rId50" Type="http://schemas.openxmlformats.org/officeDocument/2006/relationships/notesSlide" Target="../notesSlides/notesSlide78.xml"/><Relationship Id="rId7" Type="http://schemas.openxmlformats.org/officeDocument/2006/relationships/tags" Target="../tags/tag3595.xml"/><Relationship Id="rId12" Type="http://schemas.openxmlformats.org/officeDocument/2006/relationships/tags" Target="../tags/tag3600.xml"/><Relationship Id="rId17" Type="http://schemas.openxmlformats.org/officeDocument/2006/relationships/tags" Target="../tags/tag3605.xml"/><Relationship Id="rId25" Type="http://schemas.openxmlformats.org/officeDocument/2006/relationships/tags" Target="../tags/tag3613.xml"/><Relationship Id="rId33" Type="http://schemas.openxmlformats.org/officeDocument/2006/relationships/tags" Target="../tags/tag3621.xml"/><Relationship Id="rId38" Type="http://schemas.openxmlformats.org/officeDocument/2006/relationships/tags" Target="../tags/tag3626.xml"/><Relationship Id="rId46" Type="http://schemas.openxmlformats.org/officeDocument/2006/relationships/tags" Target="../tags/tag3634.xml"/><Relationship Id="rId2" Type="http://schemas.openxmlformats.org/officeDocument/2006/relationships/tags" Target="../tags/tag3590.xml"/><Relationship Id="rId16" Type="http://schemas.openxmlformats.org/officeDocument/2006/relationships/tags" Target="../tags/tag3604.xml"/><Relationship Id="rId20" Type="http://schemas.openxmlformats.org/officeDocument/2006/relationships/tags" Target="../tags/tag3608.xml"/><Relationship Id="rId29" Type="http://schemas.openxmlformats.org/officeDocument/2006/relationships/tags" Target="../tags/tag3617.xml"/><Relationship Id="rId41" Type="http://schemas.openxmlformats.org/officeDocument/2006/relationships/tags" Target="../tags/tag3629.xml"/><Relationship Id="rId1" Type="http://schemas.openxmlformats.org/officeDocument/2006/relationships/tags" Target="../tags/tag3589.xml"/><Relationship Id="rId6" Type="http://schemas.openxmlformats.org/officeDocument/2006/relationships/tags" Target="../tags/tag3594.xml"/><Relationship Id="rId11" Type="http://schemas.openxmlformats.org/officeDocument/2006/relationships/tags" Target="../tags/tag3599.xml"/><Relationship Id="rId24" Type="http://schemas.openxmlformats.org/officeDocument/2006/relationships/tags" Target="../tags/tag3612.xml"/><Relationship Id="rId32" Type="http://schemas.openxmlformats.org/officeDocument/2006/relationships/tags" Target="../tags/tag3620.xml"/><Relationship Id="rId37" Type="http://schemas.openxmlformats.org/officeDocument/2006/relationships/tags" Target="../tags/tag3625.xml"/><Relationship Id="rId40" Type="http://schemas.openxmlformats.org/officeDocument/2006/relationships/tags" Target="../tags/tag3628.xml"/><Relationship Id="rId45" Type="http://schemas.openxmlformats.org/officeDocument/2006/relationships/tags" Target="../tags/tag3633.xml"/><Relationship Id="rId5" Type="http://schemas.openxmlformats.org/officeDocument/2006/relationships/tags" Target="../tags/tag3593.xml"/><Relationship Id="rId15" Type="http://schemas.openxmlformats.org/officeDocument/2006/relationships/tags" Target="../tags/tag3603.xml"/><Relationship Id="rId23" Type="http://schemas.openxmlformats.org/officeDocument/2006/relationships/tags" Target="../tags/tag3611.xml"/><Relationship Id="rId28" Type="http://schemas.openxmlformats.org/officeDocument/2006/relationships/tags" Target="../tags/tag3616.xml"/><Relationship Id="rId36" Type="http://schemas.openxmlformats.org/officeDocument/2006/relationships/tags" Target="../tags/tag3624.xml"/><Relationship Id="rId49" Type="http://schemas.openxmlformats.org/officeDocument/2006/relationships/slideLayout" Target="../slideLayouts/slideLayout10.xml"/><Relationship Id="rId10" Type="http://schemas.openxmlformats.org/officeDocument/2006/relationships/tags" Target="../tags/tag3598.xml"/><Relationship Id="rId19" Type="http://schemas.openxmlformats.org/officeDocument/2006/relationships/tags" Target="../tags/tag3607.xml"/><Relationship Id="rId31" Type="http://schemas.openxmlformats.org/officeDocument/2006/relationships/tags" Target="../tags/tag3619.xml"/><Relationship Id="rId44" Type="http://schemas.openxmlformats.org/officeDocument/2006/relationships/tags" Target="../tags/tag3632.xml"/><Relationship Id="rId4" Type="http://schemas.openxmlformats.org/officeDocument/2006/relationships/tags" Target="../tags/tag3592.xml"/><Relationship Id="rId9" Type="http://schemas.openxmlformats.org/officeDocument/2006/relationships/tags" Target="../tags/tag3597.xml"/><Relationship Id="rId14" Type="http://schemas.openxmlformats.org/officeDocument/2006/relationships/tags" Target="../tags/tag3602.xml"/><Relationship Id="rId22" Type="http://schemas.openxmlformats.org/officeDocument/2006/relationships/tags" Target="../tags/tag3610.xml"/><Relationship Id="rId27" Type="http://schemas.openxmlformats.org/officeDocument/2006/relationships/tags" Target="../tags/tag3615.xml"/><Relationship Id="rId30" Type="http://schemas.openxmlformats.org/officeDocument/2006/relationships/tags" Target="../tags/tag3618.xml"/><Relationship Id="rId35" Type="http://schemas.openxmlformats.org/officeDocument/2006/relationships/tags" Target="../tags/tag3623.xml"/><Relationship Id="rId43" Type="http://schemas.openxmlformats.org/officeDocument/2006/relationships/tags" Target="../tags/tag3631.xml"/><Relationship Id="rId48" Type="http://schemas.openxmlformats.org/officeDocument/2006/relationships/tags" Target="../tags/tag3636.xml"/><Relationship Id="rId8" Type="http://schemas.openxmlformats.org/officeDocument/2006/relationships/tags" Target="../tags/tag3596.xml"/></Relationships>
</file>

<file path=ppt/slides/_rels/slide89.xml.rels><?xml version="1.0" encoding="UTF-8" standalone="yes"?>
<Relationships xmlns="http://schemas.openxmlformats.org/package/2006/relationships"><Relationship Id="rId13" Type="http://schemas.openxmlformats.org/officeDocument/2006/relationships/tags" Target="../tags/tag3649.xml"/><Relationship Id="rId18" Type="http://schemas.openxmlformats.org/officeDocument/2006/relationships/tags" Target="../tags/tag3654.xml"/><Relationship Id="rId26" Type="http://schemas.openxmlformats.org/officeDocument/2006/relationships/tags" Target="../tags/tag3662.xml"/><Relationship Id="rId39" Type="http://schemas.openxmlformats.org/officeDocument/2006/relationships/tags" Target="../tags/tag3675.xml"/><Relationship Id="rId3" Type="http://schemas.openxmlformats.org/officeDocument/2006/relationships/tags" Target="../tags/tag3639.xml"/><Relationship Id="rId21" Type="http://schemas.openxmlformats.org/officeDocument/2006/relationships/tags" Target="../tags/tag3657.xml"/><Relationship Id="rId34" Type="http://schemas.openxmlformats.org/officeDocument/2006/relationships/tags" Target="../tags/tag3670.xml"/><Relationship Id="rId42" Type="http://schemas.openxmlformats.org/officeDocument/2006/relationships/tags" Target="../tags/tag3678.xml"/><Relationship Id="rId47" Type="http://schemas.openxmlformats.org/officeDocument/2006/relationships/tags" Target="../tags/tag3683.xml"/><Relationship Id="rId50" Type="http://schemas.openxmlformats.org/officeDocument/2006/relationships/slideLayout" Target="../slideLayouts/slideLayout10.xml"/><Relationship Id="rId7" Type="http://schemas.openxmlformats.org/officeDocument/2006/relationships/tags" Target="../tags/tag3643.xml"/><Relationship Id="rId12" Type="http://schemas.openxmlformats.org/officeDocument/2006/relationships/tags" Target="../tags/tag3648.xml"/><Relationship Id="rId17" Type="http://schemas.openxmlformats.org/officeDocument/2006/relationships/tags" Target="../tags/tag3653.xml"/><Relationship Id="rId25" Type="http://schemas.openxmlformats.org/officeDocument/2006/relationships/tags" Target="../tags/tag3661.xml"/><Relationship Id="rId33" Type="http://schemas.openxmlformats.org/officeDocument/2006/relationships/tags" Target="../tags/tag3669.xml"/><Relationship Id="rId38" Type="http://schemas.openxmlformats.org/officeDocument/2006/relationships/tags" Target="../tags/tag3674.xml"/><Relationship Id="rId46" Type="http://schemas.openxmlformats.org/officeDocument/2006/relationships/tags" Target="../tags/tag3682.xml"/><Relationship Id="rId2" Type="http://schemas.openxmlformats.org/officeDocument/2006/relationships/tags" Target="../tags/tag3638.xml"/><Relationship Id="rId16" Type="http://schemas.openxmlformats.org/officeDocument/2006/relationships/tags" Target="../tags/tag3652.xml"/><Relationship Id="rId20" Type="http://schemas.openxmlformats.org/officeDocument/2006/relationships/tags" Target="../tags/tag3656.xml"/><Relationship Id="rId29" Type="http://schemas.openxmlformats.org/officeDocument/2006/relationships/tags" Target="../tags/tag3665.xml"/><Relationship Id="rId41" Type="http://schemas.openxmlformats.org/officeDocument/2006/relationships/tags" Target="../tags/tag3677.xml"/><Relationship Id="rId1" Type="http://schemas.openxmlformats.org/officeDocument/2006/relationships/tags" Target="../tags/tag3637.xml"/><Relationship Id="rId6" Type="http://schemas.openxmlformats.org/officeDocument/2006/relationships/tags" Target="../tags/tag3642.xml"/><Relationship Id="rId11" Type="http://schemas.openxmlformats.org/officeDocument/2006/relationships/tags" Target="../tags/tag3647.xml"/><Relationship Id="rId24" Type="http://schemas.openxmlformats.org/officeDocument/2006/relationships/tags" Target="../tags/tag3660.xml"/><Relationship Id="rId32" Type="http://schemas.openxmlformats.org/officeDocument/2006/relationships/tags" Target="../tags/tag3668.xml"/><Relationship Id="rId37" Type="http://schemas.openxmlformats.org/officeDocument/2006/relationships/tags" Target="../tags/tag3673.xml"/><Relationship Id="rId40" Type="http://schemas.openxmlformats.org/officeDocument/2006/relationships/tags" Target="../tags/tag3676.xml"/><Relationship Id="rId45" Type="http://schemas.openxmlformats.org/officeDocument/2006/relationships/tags" Target="../tags/tag3681.xml"/><Relationship Id="rId5" Type="http://schemas.openxmlformats.org/officeDocument/2006/relationships/tags" Target="../tags/tag3641.xml"/><Relationship Id="rId15" Type="http://schemas.openxmlformats.org/officeDocument/2006/relationships/tags" Target="../tags/tag3651.xml"/><Relationship Id="rId23" Type="http://schemas.openxmlformats.org/officeDocument/2006/relationships/tags" Target="../tags/tag3659.xml"/><Relationship Id="rId28" Type="http://schemas.openxmlformats.org/officeDocument/2006/relationships/tags" Target="../tags/tag3664.xml"/><Relationship Id="rId36" Type="http://schemas.openxmlformats.org/officeDocument/2006/relationships/tags" Target="../tags/tag3672.xml"/><Relationship Id="rId49" Type="http://schemas.openxmlformats.org/officeDocument/2006/relationships/tags" Target="../tags/tag3685.xml"/><Relationship Id="rId10" Type="http://schemas.openxmlformats.org/officeDocument/2006/relationships/tags" Target="../tags/tag3646.xml"/><Relationship Id="rId19" Type="http://schemas.openxmlformats.org/officeDocument/2006/relationships/tags" Target="../tags/tag3655.xml"/><Relationship Id="rId31" Type="http://schemas.openxmlformats.org/officeDocument/2006/relationships/tags" Target="../tags/tag3667.xml"/><Relationship Id="rId44" Type="http://schemas.openxmlformats.org/officeDocument/2006/relationships/tags" Target="../tags/tag3680.xml"/><Relationship Id="rId4" Type="http://schemas.openxmlformats.org/officeDocument/2006/relationships/tags" Target="../tags/tag3640.xml"/><Relationship Id="rId9" Type="http://schemas.openxmlformats.org/officeDocument/2006/relationships/tags" Target="../tags/tag3645.xml"/><Relationship Id="rId14" Type="http://schemas.openxmlformats.org/officeDocument/2006/relationships/tags" Target="../tags/tag3650.xml"/><Relationship Id="rId22" Type="http://schemas.openxmlformats.org/officeDocument/2006/relationships/tags" Target="../tags/tag3658.xml"/><Relationship Id="rId27" Type="http://schemas.openxmlformats.org/officeDocument/2006/relationships/tags" Target="../tags/tag3663.xml"/><Relationship Id="rId30" Type="http://schemas.openxmlformats.org/officeDocument/2006/relationships/tags" Target="../tags/tag3666.xml"/><Relationship Id="rId35" Type="http://schemas.openxmlformats.org/officeDocument/2006/relationships/tags" Target="../tags/tag3671.xml"/><Relationship Id="rId43" Type="http://schemas.openxmlformats.org/officeDocument/2006/relationships/tags" Target="../tags/tag3679.xml"/><Relationship Id="rId48" Type="http://schemas.openxmlformats.org/officeDocument/2006/relationships/tags" Target="../tags/tag3684.xml"/><Relationship Id="rId8" Type="http://schemas.openxmlformats.org/officeDocument/2006/relationships/tags" Target="../tags/tag3644.xml"/><Relationship Id="rId51" Type="http://schemas.openxmlformats.org/officeDocument/2006/relationships/notesSlide" Target="../notesSlides/notesSlide79.xml"/></Relationships>
</file>

<file path=ppt/slides/_rels/slide90.xml.rels><?xml version="1.0" encoding="UTF-8" standalone="yes"?>
<Relationships xmlns="http://schemas.openxmlformats.org/package/2006/relationships"><Relationship Id="rId13" Type="http://schemas.openxmlformats.org/officeDocument/2006/relationships/tags" Target="../tags/tag3698.xml"/><Relationship Id="rId18" Type="http://schemas.openxmlformats.org/officeDocument/2006/relationships/tags" Target="../tags/tag3703.xml"/><Relationship Id="rId26" Type="http://schemas.openxmlformats.org/officeDocument/2006/relationships/tags" Target="../tags/tag3711.xml"/><Relationship Id="rId39" Type="http://schemas.openxmlformats.org/officeDocument/2006/relationships/tags" Target="../tags/tag3724.xml"/><Relationship Id="rId3" Type="http://schemas.openxmlformats.org/officeDocument/2006/relationships/tags" Target="../tags/tag3688.xml"/><Relationship Id="rId21" Type="http://schemas.openxmlformats.org/officeDocument/2006/relationships/tags" Target="../tags/tag3706.xml"/><Relationship Id="rId34" Type="http://schemas.openxmlformats.org/officeDocument/2006/relationships/tags" Target="../tags/tag3719.xml"/><Relationship Id="rId42" Type="http://schemas.openxmlformats.org/officeDocument/2006/relationships/tags" Target="../tags/tag3727.xml"/><Relationship Id="rId47" Type="http://schemas.openxmlformats.org/officeDocument/2006/relationships/tags" Target="../tags/tag3732.xml"/><Relationship Id="rId50" Type="http://schemas.openxmlformats.org/officeDocument/2006/relationships/slideLayout" Target="../slideLayouts/slideLayout10.xml"/><Relationship Id="rId7" Type="http://schemas.openxmlformats.org/officeDocument/2006/relationships/tags" Target="../tags/tag3692.xml"/><Relationship Id="rId12" Type="http://schemas.openxmlformats.org/officeDocument/2006/relationships/tags" Target="../tags/tag3697.xml"/><Relationship Id="rId17" Type="http://schemas.openxmlformats.org/officeDocument/2006/relationships/tags" Target="../tags/tag3702.xml"/><Relationship Id="rId25" Type="http://schemas.openxmlformats.org/officeDocument/2006/relationships/tags" Target="../tags/tag3710.xml"/><Relationship Id="rId33" Type="http://schemas.openxmlformats.org/officeDocument/2006/relationships/tags" Target="../tags/tag3718.xml"/><Relationship Id="rId38" Type="http://schemas.openxmlformats.org/officeDocument/2006/relationships/tags" Target="../tags/tag3723.xml"/><Relationship Id="rId46" Type="http://schemas.openxmlformats.org/officeDocument/2006/relationships/tags" Target="../tags/tag3731.xml"/><Relationship Id="rId2" Type="http://schemas.openxmlformats.org/officeDocument/2006/relationships/tags" Target="../tags/tag3687.xml"/><Relationship Id="rId16" Type="http://schemas.openxmlformats.org/officeDocument/2006/relationships/tags" Target="../tags/tag3701.xml"/><Relationship Id="rId20" Type="http://schemas.openxmlformats.org/officeDocument/2006/relationships/tags" Target="../tags/tag3705.xml"/><Relationship Id="rId29" Type="http://schemas.openxmlformats.org/officeDocument/2006/relationships/tags" Target="../tags/tag3714.xml"/><Relationship Id="rId41" Type="http://schemas.openxmlformats.org/officeDocument/2006/relationships/tags" Target="../tags/tag3726.xml"/><Relationship Id="rId1" Type="http://schemas.openxmlformats.org/officeDocument/2006/relationships/tags" Target="../tags/tag3686.xml"/><Relationship Id="rId6" Type="http://schemas.openxmlformats.org/officeDocument/2006/relationships/tags" Target="../tags/tag3691.xml"/><Relationship Id="rId11" Type="http://schemas.openxmlformats.org/officeDocument/2006/relationships/tags" Target="../tags/tag3696.xml"/><Relationship Id="rId24" Type="http://schemas.openxmlformats.org/officeDocument/2006/relationships/tags" Target="../tags/tag3709.xml"/><Relationship Id="rId32" Type="http://schemas.openxmlformats.org/officeDocument/2006/relationships/tags" Target="../tags/tag3717.xml"/><Relationship Id="rId37" Type="http://schemas.openxmlformats.org/officeDocument/2006/relationships/tags" Target="../tags/tag3722.xml"/><Relationship Id="rId40" Type="http://schemas.openxmlformats.org/officeDocument/2006/relationships/tags" Target="../tags/tag3725.xml"/><Relationship Id="rId45" Type="http://schemas.openxmlformats.org/officeDocument/2006/relationships/tags" Target="../tags/tag3730.xml"/><Relationship Id="rId5" Type="http://schemas.openxmlformats.org/officeDocument/2006/relationships/tags" Target="../tags/tag3690.xml"/><Relationship Id="rId15" Type="http://schemas.openxmlformats.org/officeDocument/2006/relationships/tags" Target="../tags/tag3700.xml"/><Relationship Id="rId23" Type="http://schemas.openxmlformats.org/officeDocument/2006/relationships/tags" Target="../tags/tag3708.xml"/><Relationship Id="rId28" Type="http://schemas.openxmlformats.org/officeDocument/2006/relationships/tags" Target="../tags/tag3713.xml"/><Relationship Id="rId36" Type="http://schemas.openxmlformats.org/officeDocument/2006/relationships/tags" Target="../tags/tag3721.xml"/><Relationship Id="rId49" Type="http://schemas.openxmlformats.org/officeDocument/2006/relationships/tags" Target="../tags/tag3734.xml"/><Relationship Id="rId10" Type="http://schemas.openxmlformats.org/officeDocument/2006/relationships/tags" Target="../tags/tag3695.xml"/><Relationship Id="rId19" Type="http://schemas.openxmlformats.org/officeDocument/2006/relationships/tags" Target="../tags/tag3704.xml"/><Relationship Id="rId31" Type="http://schemas.openxmlformats.org/officeDocument/2006/relationships/tags" Target="../tags/tag3716.xml"/><Relationship Id="rId44" Type="http://schemas.openxmlformats.org/officeDocument/2006/relationships/tags" Target="../tags/tag3729.xml"/><Relationship Id="rId4" Type="http://schemas.openxmlformats.org/officeDocument/2006/relationships/tags" Target="../tags/tag3689.xml"/><Relationship Id="rId9" Type="http://schemas.openxmlformats.org/officeDocument/2006/relationships/tags" Target="../tags/tag3694.xml"/><Relationship Id="rId14" Type="http://schemas.openxmlformats.org/officeDocument/2006/relationships/tags" Target="../tags/tag3699.xml"/><Relationship Id="rId22" Type="http://schemas.openxmlformats.org/officeDocument/2006/relationships/tags" Target="../tags/tag3707.xml"/><Relationship Id="rId27" Type="http://schemas.openxmlformats.org/officeDocument/2006/relationships/tags" Target="../tags/tag3712.xml"/><Relationship Id="rId30" Type="http://schemas.openxmlformats.org/officeDocument/2006/relationships/tags" Target="../tags/tag3715.xml"/><Relationship Id="rId35" Type="http://schemas.openxmlformats.org/officeDocument/2006/relationships/tags" Target="../tags/tag3720.xml"/><Relationship Id="rId43" Type="http://schemas.openxmlformats.org/officeDocument/2006/relationships/tags" Target="../tags/tag3728.xml"/><Relationship Id="rId48" Type="http://schemas.openxmlformats.org/officeDocument/2006/relationships/tags" Target="../tags/tag3733.xml"/><Relationship Id="rId8" Type="http://schemas.openxmlformats.org/officeDocument/2006/relationships/tags" Target="../tags/tag3693.xml"/><Relationship Id="rId51" Type="http://schemas.openxmlformats.org/officeDocument/2006/relationships/notesSlide" Target="../notesSlides/notesSlide80.xml"/></Relationships>
</file>

<file path=ppt/slides/_rels/slide91.xml.rels><?xml version="1.0" encoding="UTF-8" standalone="yes"?>
<Relationships xmlns="http://schemas.openxmlformats.org/package/2006/relationships"><Relationship Id="rId13" Type="http://schemas.openxmlformats.org/officeDocument/2006/relationships/tags" Target="../tags/tag3747.xml"/><Relationship Id="rId18" Type="http://schemas.openxmlformats.org/officeDocument/2006/relationships/tags" Target="../tags/tag3752.xml"/><Relationship Id="rId26" Type="http://schemas.openxmlformats.org/officeDocument/2006/relationships/tags" Target="../tags/tag3760.xml"/><Relationship Id="rId39" Type="http://schemas.openxmlformats.org/officeDocument/2006/relationships/tags" Target="../tags/tag3773.xml"/><Relationship Id="rId3" Type="http://schemas.openxmlformats.org/officeDocument/2006/relationships/tags" Target="../tags/tag3737.xml"/><Relationship Id="rId21" Type="http://schemas.openxmlformats.org/officeDocument/2006/relationships/tags" Target="../tags/tag3755.xml"/><Relationship Id="rId34" Type="http://schemas.openxmlformats.org/officeDocument/2006/relationships/tags" Target="../tags/tag3768.xml"/><Relationship Id="rId42" Type="http://schemas.openxmlformats.org/officeDocument/2006/relationships/tags" Target="../tags/tag3776.xml"/><Relationship Id="rId47" Type="http://schemas.openxmlformats.org/officeDocument/2006/relationships/tags" Target="../tags/tag3781.xml"/><Relationship Id="rId50" Type="http://schemas.openxmlformats.org/officeDocument/2006/relationships/slideLayout" Target="../slideLayouts/slideLayout10.xml"/><Relationship Id="rId7" Type="http://schemas.openxmlformats.org/officeDocument/2006/relationships/tags" Target="../tags/tag3741.xml"/><Relationship Id="rId12" Type="http://schemas.openxmlformats.org/officeDocument/2006/relationships/tags" Target="../tags/tag3746.xml"/><Relationship Id="rId17" Type="http://schemas.openxmlformats.org/officeDocument/2006/relationships/tags" Target="../tags/tag3751.xml"/><Relationship Id="rId25" Type="http://schemas.openxmlformats.org/officeDocument/2006/relationships/tags" Target="../tags/tag3759.xml"/><Relationship Id="rId33" Type="http://schemas.openxmlformats.org/officeDocument/2006/relationships/tags" Target="../tags/tag3767.xml"/><Relationship Id="rId38" Type="http://schemas.openxmlformats.org/officeDocument/2006/relationships/tags" Target="../tags/tag3772.xml"/><Relationship Id="rId46" Type="http://schemas.openxmlformats.org/officeDocument/2006/relationships/tags" Target="../tags/tag3780.xml"/><Relationship Id="rId2" Type="http://schemas.openxmlformats.org/officeDocument/2006/relationships/tags" Target="../tags/tag3736.xml"/><Relationship Id="rId16" Type="http://schemas.openxmlformats.org/officeDocument/2006/relationships/tags" Target="../tags/tag3750.xml"/><Relationship Id="rId20" Type="http://schemas.openxmlformats.org/officeDocument/2006/relationships/tags" Target="../tags/tag3754.xml"/><Relationship Id="rId29" Type="http://schemas.openxmlformats.org/officeDocument/2006/relationships/tags" Target="../tags/tag3763.xml"/><Relationship Id="rId41" Type="http://schemas.openxmlformats.org/officeDocument/2006/relationships/tags" Target="../tags/tag3775.xml"/><Relationship Id="rId1" Type="http://schemas.openxmlformats.org/officeDocument/2006/relationships/tags" Target="../tags/tag3735.xml"/><Relationship Id="rId6" Type="http://schemas.openxmlformats.org/officeDocument/2006/relationships/tags" Target="../tags/tag3740.xml"/><Relationship Id="rId11" Type="http://schemas.openxmlformats.org/officeDocument/2006/relationships/tags" Target="../tags/tag3745.xml"/><Relationship Id="rId24" Type="http://schemas.openxmlformats.org/officeDocument/2006/relationships/tags" Target="../tags/tag3758.xml"/><Relationship Id="rId32" Type="http://schemas.openxmlformats.org/officeDocument/2006/relationships/tags" Target="../tags/tag3766.xml"/><Relationship Id="rId37" Type="http://schemas.openxmlformats.org/officeDocument/2006/relationships/tags" Target="../tags/tag3771.xml"/><Relationship Id="rId40" Type="http://schemas.openxmlformats.org/officeDocument/2006/relationships/tags" Target="../tags/tag3774.xml"/><Relationship Id="rId45" Type="http://schemas.openxmlformats.org/officeDocument/2006/relationships/tags" Target="../tags/tag3779.xml"/><Relationship Id="rId5" Type="http://schemas.openxmlformats.org/officeDocument/2006/relationships/tags" Target="../tags/tag3739.xml"/><Relationship Id="rId15" Type="http://schemas.openxmlformats.org/officeDocument/2006/relationships/tags" Target="../tags/tag3749.xml"/><Relationship Id="rId23" Type="http://schemas.openxmlformats.org/officeDocument/2006/relationships/tags" Target="../tags/tag3757.xml"/><Relationship Id="rId28" Type="http://schemas.openxmlformats.org/officeDocument/2006/relationships/tags" Target="../tags/tag3762.xml"/><Relationship Id="rId36" Type="http://schemas.openxmlformats.org/officeDocument/2006/relationships/tags" Target="../tags/tag3770.xml"/><Relationship Id="rId49" Type="http://schemas.openxmlformats.org/officeDocument/2006/relationships/tags" Target="../tags/tag3783.xml"/><Relationship Id="rId10" Type="http://schemas.openxmlformats.org/officeDocument/2006/relationships/tags" Target="../tags/tag3744.xml"/><Relationship Id="rId19" Type="http://schemas.openxmlformats.org/officeDocument/2006/relationships/tags" Target="../tags/tag3753.xml"/><Relationship Id="rId31" Type="http://schemas.openxmlformats.org/officeDocument/2006/relationships/tags" Target="../tags/tag3765.xml"/><Relationship Id="rId44" Type="http://schemas.openxmlformats.org/officeDocument/2006/relationships/tags" Target="../tags/tag3778.xml"/><Relationship Id="rId4" Type="http://schemas.openxmlformats.org/officeDocument/2006/relationships/tags" Target="../tags/tag3738.xml"/><Relationship Id="rId9" Type="http://schemas.openxmlformats.org/officeDocument/2006/relationships/tags" Target="../tags/tag3743.xml"/><Relationship Id="rId14" Type="http://schemas.openxmlformats.org/officeDocument/2006/relationships/tags" Target="../tags/tag3748.xml"/><Relationship Id="rId22" Type="http://schemas.openxmlformats.org/officeDocument/2006/relationships/tags" Target="../tags/tag3756.xml"/><Relationship Id="rId27" Type="http://schemas.openxmlformats.org/officeDocument/2006/relationships/tags" Target="../tags/tag3761.xml"/><Relationship Id="rId30" Type="http://schemas.openxmlformats.org/officeDocument/2006/relationships/tags" Target="../tags/tag3764.xml"/><Relationship Id="rId35" Type="http://schemas.openxmlformats.org/officeDocument/2006/relationships/tags" Target="../tags/tag3769.xml"/><Relationship Id="rId43" Type="http://schemas.openxmlformats.org/officeDocument/2006/relationships/tags" Target="../tags/tag3777.xml"/><Relationship Id="rId48" Type="http://schemas.openxmlformats.org/officeDocument/2006/relationships/tags" Target="../tags/tag3782.xml"/><Relationship Id="rId8" Type="http://schemas.openxmlformats.org/officeDocument/2006/relationships/tags" Target="../tags/tag3742.xml"/><Relationship Id="rId51" Type="http://schemas.openxmlformats.org/officeDocument/2006/relationships/notesSlide" Target="../notesSlides/notesSlide81.xml"/></Relationships>
</file>

<file path=ppt/slides/_rels/slide92.xml.rels><?xml version="1.0" encoding="UTF-8" standalone="yes"?>
<Relationships xmlns="http://schemas.openxmlformats.org/package/2006/relationships"><Relationship Id="rId13" Type="http://schemas.openxmlformats.org/officeDocument/2006/relationships/tags" Target="../tags/tag3796.xml"/><Relationship Id="rId18" Type="http://schemas.openxmlformats.org/officeDocument/2006/relationships/tags" Target="../tags/tag3801.xml"/><Relationship Id="rId26" Type="http://schemas.openxmlformats.org/officeDocument/2006/relationships/tags" Target="../tags/tag3809.xml"/><Relationship Id="rId39" Type="http://schemas.openxmlformats.org/officeDocument/2006/relationships/tags" Target="../tags/tag3822.xml"/><Relationship Id="rId3" Type="http://schemas.openxmlformats.org/officeDocument/2006/relationships/tags" Target="../tags/tag3786.xml"/><Relationship Id="rId21" Type="http://schemas.openxmlformats.org/officeDocument/2006/relationships/tags" Target="../tags/tag3804.xml"/><Relationship Id="rId34" Type="http://schemas.openxmlformats.org/officeDocument/2006/relationships/tags" Target="../tags/tag3817.xml"/><Relationship Id="rId42" Type="http://schemas.openxmlformats.org/officeDocument/2006/relationships/tags" Target="../tags/tag3825.xml"/><Relationship Id="rId47" Type="http://schemas.openxmlformats.org/officeDocument/2006/relationships/tags" Target="../tags/tag3830.xml"/><Relationship Id="rId50" Type="http://schemas.openxmlformats.org/officeDocument/2006/relationships/slideLayout" Target="../slideLayouts/slideLayout10.xml"/><Relationship Id="rId7" Type="http://schemas.openxmlformats.org/officeDocument/2006/relationships/tags" Target="../tags/tag3790.xml"/><Relationship Id="rId12" Type="http://schemas.openxmlformats.org/officeDocument/2006/relationships/tags" Target="../tags/tag3795.xml"/><Relationship Id="rId17" Type="http://schemas.openxmlformats.org/officeDocument/2006/relationships/tags" Target="../tags/tag3800.xml"/><Relationship Id="rId25" Type="http://schemas.openxmlformats.org/officeDocument/2006/relationships/tags" Target="../tags/tag3808.xml"/><Relationship Id="rId33" Type="http://schemas.openxmlformats.org/officeDocument/2006/relationships/tags" Target="../tags/tag3816.xml"/><Relationship Id="rId38" Type="http://schemas.openxmlformats.org/officeDocument/2006/relationships/tags" Target="../tags/tag3821.xml"/><Relationship Id="rId46" Type="http://schemas.openxmlformats.org/officeDocument/2006/relationships/tags" Target="../tags/tag3829.xml"/><Relationship Id="rId2" Type="http://schemas.openxmlformats.org/officeDocument/2006/relationships/tags" Target="../tags/tag3785.xml"/><Relationship Id="rId16" Type="http://schemas.openxmlformats.org/officeDocument/2006/relationships/tags" Target="../tags/tag3799.xml"/><Relationship Id="rId20" Type="http://schemas.openxmlformats.org/officeDocument/2006/relationships/tags" Target="../tags/tag3803.xml"/><Relationship Id="rId29" Type="http://schemas.openxmlformats.org/officeDocument/2006/relationships/tags" Target="../tags/tag3812.xml"/><Relationship Id="rId41" Type="http://schemas.openxmlformats.org/officeDocument/2006/relationships/tags" Target="../tags/tag3824.xml"/><Relationship Id="rId1" Type="http://schemas.openxmlformats.org/officeDocument/2006/relationships/tags" Target="../tags/tag3784.xml"/><Relationship Id="rId6" Type="http://schemas.openxmlformats.org/officeDocument/2006/relationships/tags" Target="../tags/tag3789.xml"/><Relationship Id="rId11" Type="http://schemas.openxmlformats.org/officeDocument/2006/relationships/tags" Target="../tags/tag3794.xml"/><Relationship Id="rId24" Type="http://schemas.openxmlformats.org/officeDocument/2006/relationships/tags" Target="../tags/tag3807.xml"/><Relationship Id="rId32" Type="http://schemas.openxmlformats.org/officeDocument/2006/relationships/tags" Target="../tags/tag3815.xml"/><Relationship Id="rId37" Type="http://schemas.openxmlformats.org/officeDocument/2006/relationships/tags" Target="../tags/tag3820.xml"/><Relationship Id="rId40" Type="http://schemas.openxmlformats.org/officeDocument/2006/relationships/tags" Target="../tags/tag3823.xml"/><Relationship Id="rId45" Type="http://schemas.openxmlformats.org/officeDocument/2006/relationships/tags" Target="../tags/tag3828.xml"/><Relationship Id="rId5" Type="http://schemas.openxmlformats.org/officeDocument/2006/relationships/tags" Target="../tags/tag3788.xml"/><Relationship Id="rId15" Type="http://schemas.openxmlformats.org/officeDocument/2006/relationships/tags" Target="../tags/tag3798.xml"/><Relationship Id="rId23" Type="http://schemas.openxmlformats.org/officeDocument/2006/relationships/tags" Target="../tags/tag3806.xml"/><Relationship Id="rId28" Type="http://schemas.openxmlformats.org/officeDocument/2006/relationships/tags" Target="../tags/tag3811.xml"/><Relationship Id="rId36" Type="http://schemas.openxmlformats.org/officeDocument/2006/relationships/tags" Target="../tags/tag3819.xml"/><Relationship Id="rId49" Type="http://schemas.openxmlformats.org/officeDocument/2006/relationships/tags" Target="../tags/tag3832.xml"/><Relationship Id="rId10" Type="http://schemas.openxmlformats.org/officeDocument/2006/relationships/tags" Target="../tags/tag3793.xml"/><Relationship Id="rId19" Type="http://schemas.openxmlformats.org/officeDocument/2006/relationships/tags" Target="../tags/tag3802.xml"/><Relationship Id="rId31" Type="http://schemas.openxmlformats.org/officeDocument/2006/relationships/tags" Target="../tags/tag3814.xml"/><Relationship Id="rId44" Type="http://schemas.openxmlformats.org/officeDocument/2006/relationships/tags" Target="../tags/tag3827.xml"/><Relationship Id="rId4" Type="http://schemas.openxmlformats.org/officeDocument/2006/relationships/tags" Target="../tags/tag3787.xml"/><Relationship Id="rId9" Type="http://schemas.openxmlformats.org/officeDocument/2006/relationships/tags" Target="../tags/tag3792.xml"/><Relationship Id="rId14" Type="http://schemas.openxmlformats.org/officeDocument/2006/relationships/tags" Target="../tags/tag3797.xml"/><Relationship Id="rId22" Type="http://schemas.openxmlformats.org/officeDocument/2006/relationships/tags" Target="../tags/tag3805.xml"/><Relationship Id="rId27" Type="http://schemas.openxmlformats.org/officeDocument/2006/relationships/tags" Target="../tags/tag3810.xml"/><Relationship Id="rId30" Type="http://schemas.openxmlformats.org/officeDocument/2006/relationships/tags" Target="../tags/tag3813.xml"/><Relationship Id="rId35" Type="http://schemas.openxmlformats.org/officeDocument/2006/relationships/tags" Target="../tags/tag3818.xml"/><Relationship Id="rId43" Type="http://schemas.openxmlformats.org/officeDocument/2006/relationships/tags" Target="../tags/tag3826.xml"/><Relationship Id="rId48" Type="http://schemas.openxmlformats.org/officeDocument/2006/relationships/tags" Target="../tags/tag3831.xml"/><Relationship Id="rId8" Type="http://schemas.openxmlformats.org/officeDocument/2006/relationships/tags" Target="../tags/tag3791.xml"/><Relationship Id="rId51" Type="http://schemas.openxmlformats.org/officeDocument/2006/relationships/notesSlide" Target="../notesSlides/notesSlide82.xml"/></Relationships>
</file>

<file path=ppt/slides/_rels/slide93.xml.rels><?xml version="1.0" encoding="UTF-8" standalone="yes"?>
<Relationships xmlns="http://schemas.openxmlformats.org/package/2006/relationships"><Relationship Id="rId13" Type="http://schemas.openxmlformats.org/officeDocument/2006/relationships/tags" Target="../tags/tag3845.xml"/><Relationship Id="rId18" Type="http://schemas.openxmlformats.org/officeDocument/2006/relationships/tags" Target="../tags/tag3850.xml"/><Relationship Id="rId26" Type="http://schemas.openxmlformats.org/officeDocument/2006/relationships/tags" Target="../tags/tag3858.xml"/><Relationship Id="rId39" Type="http://schemas.openxmlformats.org/officeDocument/2006/relationships/tags" Target="../tags/tag3871.xml"/><Relationship Id="rId3" Type="http://schemas.openxmlformats.org/officeDocument/2006/relationships/tags" Target="../tags/tag3835.xml"/><Relationship Id="rId21" Type="http://schemas.openxmlformats.org/officeDocument/2006/relationships/tags" Target="../tags/tag3853.xml"/><Relationship Id="rId34" Type="http://schemas.openxmlformats.org/officeDocument/2006/relationships/tags" Target="../tags/tag3866.xml"/><Relationship Id="rId42" Type="http://schemas.openxmlformats.org/officeDocument/2006/relationships/tags" Target="../tags/tag3874.xml"/><Relationship Id="rId47" Type="http://schemas.openxmlformats.org/officeDocument/2006/relationships/tags" Target="../tags/tag3879.xml"/><Relationship Id="rId50" Type="http://schemas.openxmlformats.org/officeDocument/2006/relationships/slideLayout" Target="../slideLayouts/slideLayout10.xml"/><Relationship Id="rId7" Type="http://schemas.openxmlformats.org/officeDocument/2006/relationships/tags" Target="../tags/tag3839.xml"/><Relationship Id="rId12" Type="http://schemas.openxmlformats.org/officeDocument/2006/relationships/tags" Target="../tags/tag3844.xml"/><Relationship Id="rId17" Type="http://schemas.openxmlformats.org/officeDocument/2006/relationships/tags" Target="../tags/tag3849.xml"/><Relationship Id="rId25" Type="http://schemas.openxmlformats.org/officeDocument/2006/relationships/tags" Target="../tags/tag3857.xml"/><Relationship Id="rId33" Type="http://schemas.openxmlformats.org/officeDocument/2006/relationships/tags" Target="../tags/tag3865.xml"/><Relationship Id="rId38" Type="http://schemas.openxmlformats.org/officeDocument/2006/relationships/tags" Target="../tags/tag3870.xml"/><Relationship Id="rId46" Type="http://schemas.openxmlformats.org/officeDocument/2006/relationships/tags" Target="../tags/tag3878.xml"/><Relationship Id="rId2" Type="http://schemas.openxmlformats.org/officeDocument/2006/relationships/tags" Target="../tags/tag3834.xml"/><Relationship Id="rId16" Type="http://schemas.openxmlformats.org/officeDocument/2006/relationships/tags" Target="../tags/tag3848.xml"/><Relationship Id="rId20" Type="http://schemas.openxmlformats.org/officeDocument/2006/relationships/tags" Target="../tags/tag3852.xml"/><Relationship Id="rId29" Type="http://schemas.openxmlformats.org/officeDocument/2006/relationships/tags" Target="../tags/tag3861.xml"/><Relationship Id="rId41" Type="http://schemas.openxmlformats.org/officeDocument/2006/relationships/tags" Target="../tags/tag3873.xml"/><Relationship Id="rId1" Type="http://schemas.openxmlformats.org/officeDocument/2006/relationships/tags" Target="../tags/tag3833.xml"/><Relationship Id="rId6" Type="http://schemas.openxmlformats.org/officeDocument/2006/relationships/tags" Target="../tags/tag3838.xml"/><Relationship Id="rId11" Type="http://schemas.openxmlformats.org/officeDocument/2006/relationships/tags" Target="../tags/tag3843.xml"/><Relationship Id="rId24" Type="http://schemas.openxmlformats.org/officeDocument/2006/relationships/tags" Target="../tags/tag3856.xml"/><Relationship Id="rId32" Type="http://schemas.openxmlformats.org/officeDocument/2006/relationships/tags" Target="../tags/tag3864.xml"/><Relationship Id="rId37" Type="http://schemas.openxmlformats.org/officeDocument/2006/relationships/tags" Target="../tags/tag3869.xml"/><Relationship Id="rId40" Type="http://schemas.openxmlformats.org/officeDocument/2006/relationships/tags" Target="../tags/tag3872.xml"/><Relationship Id="rId45" Type="http://schemas.openxmlformats.org/officeDocument/2006/relationships/tags" Target="../tags/tag3877.xml"/><Relationship Id="rId5" Type="http://schemas.openxmlformats.org/officeDocument/2006/relationships/tags" Target="../tags/tag3837.xml"/><Relationship Id="rId15" Type="http://schemas.openxmlformats.org/officeDocument/2006/relationships/tags" Target="../tags/tag3847.xml"/><Relationship Id="rId23" Type="http://schemas.openxmlformats.org/officeDocument/2006/relationships/tags" Target="../tags/tag3855.xml"/><Relationship Id="rId28" Type="http://schemas.openxmlformats.org/officeDocument/2006/relationships/tags" Target="../tags/tag3860.xml"/><Relationship Id="rId36" Type="http://schemas.openxmlformats.org/officeDocument/2006/relationships/tags" Target="../tags/tag3868.xml"/><Relationship Id="rId49" Type="http://schemas.openxmlformats.org/officeDocument/2006/relationships/tags" Target="../tags/tag3881.xml"/><Relationship Id="rId10" Type="http://schemas.openxmlformats.org/officeDocument/2006/relationships/tags" Target="../tags/tag3842.xml"/><Relationship Id="rId19" Type="http://schemas.openxmlformats.org/officeDocument/2006/relationships/tags" Target="../tags/tag3851.xml"/><Relationship Id="rId31" Type="http://schemas.openxmlformats.org/officeDocument/2006/relationships/tags" Target="../tags/tag3863.xml"/><Relationship Id="rId44" Type="http://schemas.openxmlformats.org/officeDocument/2006/relationships/tags" Target="../tags/tag3876.xml"/><Relationship Id="rId4" Type="http://schemas.openxmlformats.org/officeDocument/2006/relationships/tags" Target="../tags/tag3836.xml"/><Relationship Id="rId9" Type="http://schemas.openxmlformats.org/officeDocument/2006/relationships/tags" Target="../tags/tag3841.xml"/><Relationship Id="rId14" Type="http://schemas.openxmlformats.org/officeDocument/2006/relationships/tags" Target="../tags/tag3846.xml"/><Relationship Id="rId22" Type="http://schemas.openxmlformats.org/officeDocument/2006/relationships/tags" Target="../tags/tag3854.xml"/><Relationship Id="rId27" Type="http://schemas.openxmlformats.org/officeDocument/2006/relationships/tags" Target="../tags/tag3859.xml"/><Relationship Id="rId30" Type="http://schemas.openxmlformats.org/officeDocument/2006/relationships/tags" Target="../tags/tag3862.xml"/><Relationship Id="rId35" Type="http://schemas.openxmlformats.org/officeDocument/2006/relationships/tags" Target="../tags/tag3867.xml"/><Relationship Id="rId43" Type="http://schemas.openxmlformats.org/officeDocument/2006/relationships/tags" Target="../tags/tag3875.xml"/><Relationship Id="rId48" Type="http://schemas.openxmlformats.org/officeDocument/2006/relationships/tags" Target="../tags/tag3880.xml"/><Relationship Id="rId8" Type="http://schemas.openxmlformats.org/officeDocument/2006/relationships/tags" Target="../tags/tag3840.xml"/><Relationship Id="rId51" Type="http://schemas.openxmlformats.org/officeDocument/2006/relationships/notesSlide" Target="../notesSlides/notesSlide83.xml"/></Relationships>
</file>

<file path=ppt/slides/_rels/slide94.xml.rels><?xml version="1.0" encoding="UTF-8" standalone="yes"?>
<Relationships xmlns="http://schemas.openxmlformats.org/package/2006/relationships"><Relationship Id="rId13" Type="http://schemas.openxmlformats.org/officeDocument/2006/relationships/tags" Target="../tags/tag3894.xml"/><Relationship Id="rId18" Type="http://schemas.openxmlformats.org/officeDocument/2006/relationships/tags" Target="../tags/tag3899.xml"/><Relationship Id="rId26" Type="http://schemas.openxmlformats.org/officeDocument/2006/relationships/tags" Target="../tags/tag3907.xml"/><Relationship Id="rId39" Type="http://schemas.openxmlformats.org/officeDocument/2006/relationships/tags" Target="../tags/tag3920.xml"/><Relationship Id="rId3" Type="http://schemas.openxmlformats.org/officeDocument/2006/relationships/tags" Target="../tags/tag3884.xml"/><Relationship Id="rId21" Type="http://schemas.openxmlformats.org/officeDocument/2006/relationships/tags" Target="../tags/tag3902.xml"/><Relationship Id="rId34" Type="http://schemas.openxmlformats.org/officeDocument/2006/relationships/tags" Target="../tags/tag3915.xml"/><Relationship Id="rId42" Type="http://schemas.openxmlformats.org/officeDocument/2006/relationships/tags" Target="../tags/tag3923.xml"/><Relationship Id="rId47" Type="http://schemas.openxmlformats.org/officeDocument/2006/relationships/tags" Target="../tags/tag3928.xml"/><Relationship Id="rId50" Type="http://schemas.openxmlformats.org/officeDocument/2006/relationships/notesSlide" Target="../notesSlides/notesSlide84.xml"/><Relationship Id="rId7" Type="http://schemas.openxmlformats.org/officeDocument/2006/relationships/tags" Target="../tags/tag3888.xml"/><Relationship Id="rId12" Type="http://schemas.openxmlformats.org/officeDocument/2006/relationships/tags" Target="../tags/tag3893.xml"/><Relationship Id="rId17" Type="http://schemas.openxmlformats.org/officeDocument/2006/relationships/tags" Target="../tags/tag3898.xml"/><Relationship Id="rId25" Type="http://schemas.openxmlformats.org/officeDocument/2006/relationships/tags" Target="../tags/tag3906.xml"/><Relationship Id="rId33" Type="http://schemas.openxmlformats.org/officeDocument/2006/relationships/tags" Target="../tags/tag3914.xml"/><Relationship Id="rId38" Type="http://schemas.openxmlformats.org/officeDocument/2006/relationships/tags" Target="../tags/tag3919.xml"/><Relationship Id="rId46" Type="http://schemas.openxmlformats.org/officeDocument/2006/relationships/tags" Target="../tags/tag3927.xml"/><Relationship Id="rId2" Type="http://schemas.openxmlformats.org/officeDocument/2006/relationships/tags" Target="../tags/tag3883.xml"/><Relationship Id="rId16" Type="http://schemas.openxmlformats.org/officeDocument/2006/relationships/tags" Target="../tags/tag3897.xml"/><Relationship Id="rId20" Type="http://schemas.openxmlformats.org/officeDocument/2006/relationships/tags" Target="../tags/tag3901.xml"/><Relationship Id="rId29" Type="http://schemas.openxmlformats.org/officeDocument/2006/relationships/tags" Target="../tags/tag3910.xml"/><Relationship Id="rId41" Type="http://schemas.openxmlformats.org/officeDocument/2006/relationships/tags" Target="../tags/tag3922.xml"/><Relationship Id="rId1" Type="http://schemas.openxmlformats.org/officeDocument/2006/relationships/tags" Target="../tags/tag3882.xml"/><Relationship Id="rId6" Type="http://schemas.openxmlformats.org/officeDocument/2006/relationships/tags" Target="../tags/tag3887.xml"/><Relationship Id="rId11" Type="http://schemas.openxmlformats.org/officeDocument/2006/relationships/tags" Target="../tags/tag3892.xml"/><Relationship Id="rId24" Type="http://schemas.openxmlformats.org/officeDocument/2006/relationships/tags" Target="../tags/tag3905.xml"/><Relationship Id="rId32" Type="http://schemas.openxmlformats.org/officeDocument/2006/relationships/tags" Target="../tags/tag3913.xml"/><Relationship Id="rId37" Type="http://schemas.openxmlformats.org/officeDocument/2006/relationships/tags" Target="../tags/tag3918.xml"/><Relationship Id="rId40" Type="http://schemas.openxmlformats.org/officeDocument/2006/relationships/tags" Target="../tags/tag3921.xml"/><Relationship Id="rId45" Type="http://schemas.openxmlformats.org/officeDocument/2006/relationships/tags" Target="../tags/tag3926.xml"/><Relationship Id="rId5" Type="http://schemas.openxmlformats.org/officeDocument/2006/relationships/tags" Target="../tags/tag3886.xml"/><Relationship Id="rId15" Type="http://schemas.openxmlformats.org/officeDocument/2006/relationships/tags" Target="../tags/tag3896.xml"/><Relationship Id="rId23" Type="http://schemas.openxmlformats.org/officeDocument/2006/relationships/tags" Target="../tags/tag3904.xml"/><Relationship Id="rId28" Type="http://schemas.openxmlformats.org/officeDocument/2006/relationships/tags" Target="../tags/tag3909.xml"/><Relationship Id="rId36" Type="http://schemas.openxmlformats.org/officeDocument/2006/relationships/tags" Target="../tags/tag3917.xml"/><Relationship Id="rId49" Type="http://schemas.openxmlformats.org/officeDocument/2006/relationships/slideLayout" Target="../slideLayouts/slideLayout10.xml"/><Relationship Id="rId10" Type="http://schemas.openxmlformats.org/officeDocument/2006/relationships/tags" Target="../tags/tag3891.xml"/><Relationship Id="rId19" Type="http://schemas.openxmlformats.org/officeDocument/2006/relationships/tags" Target="../tags/tag3900.xml"/><Relationship Id="rId31" Type="http://schemas.openxmlformats.org/officeDocument/2006/relationships/tags" Target="../tags/tag3912.xml"/><Relationship Id="rId44" Type="http://schemas.openxmlformats.org/officeDocument/2006/relationships/tags" Target="../tags/tag3925.xml"/><Relationship Id="rId4" Type="http://schemas.openxmlformats.org/officeDocument/2006/relationships/tags" Target="../tags/tag3885.xml"/><Relationship Id="rId9" Type="http://schemas.openxmlformats.org/officeDocument/2006/relationships/tags" Target="../tags/tag3890.xml"/><Relationship Id="rId14" Type="http://schemas.openxmlformats.org/officeDocument/2006/relationships/tags" Target="../tags/tag3895.xml"/><Relationship Id="rId22" Type="http://schemas.openxmlformats.org/officeDocument/2006/relationships/tags" Target="../tags/tag3903.xml"/><Relationship Id="rId27" Type="http://schemas.openxmlformats.org/officeDocument/2006/relationships/tags" Target="../tags/tag3908.xml"/><Relationship Id="rId30" Type="http://schemas.openxmlformats.org/officeDocument/2006/relationships/tags" Target="../tags/tag3911.xml"/><Relationship Id="rId35" Type="http://schemas.openxmlformats.org/officeDocument/2006/relationships/tags" Target="../tags/tag3916.xml"/><Relationship Id="rId43" Type="http://schemas.openxmlformats.org/officeDocument/2006/relationships/tags" Target="../tags/tag3924.xml"/><Relationship Id="rId48" Type="http://schemas.openxmlformats.org/officeDocument/2006/relationships/tags" Target="../tags/tag3929.xml"/><Relationship Id="rId8" Type="http://schemas.openxmlformats.org/officeDocument/2006/relationships/tags" Target="../tags/tag3889.xml"/></Relationships>
</file>

<file path=ppt/slides/_rels/slide95.xml.rels><?xml version="1.0" encoding="UTF-8" standalone="yes"?>
<Relationships xmlns="http://schemas.openxmlformats.org/package/2006/relationships"><Relationship Id="rId13" Type="http://schemas.openxmlformats.org/officeDocument/2006/relationships/tags" Target="../tags/tag3942.xml"/><Relationship Id="rId18" Type="http://schemas.openxmlformats.org/officeDocument/2006/relationships/tags" Target="../tags/tag3947.xml"/><Relationship Id="rId26" Type="http://schemas.openxmlformats.org/officeDocument/2006/relationships/tags" Target="../tags/tag3955.xml"/><Relationship Id="rId39" Type="http://schemas.openxmlformats.org/officeDocument/2006/relationships/tags" Target="../tags/tag3968.xml"/><Relationship Id="rId3" Type="http://schemas.openxmlformats.org/officeDocument/2006/relationships/tags" Target="../tags/tag3932.xml"/><Relationship Id="rId21" Type="http://schemas.openxmlformats.org/officeDocument/2006/relationships/tags" Target="../tags/tag3950.xml"/><Relationship Id="rId34" Type="http://schemas.openxmlformats.org/officeDocument/2006/relationships/tags" Target="../tags/tag3963.xml"/><Relationship Id="rId42" Type="http://schemas.openxmlformats.org/officeDocument/2006/relationships/tags" Target="../tags/tag3971.xml"/><Relationship Id="rId47" Type="http://schemas.openxmlformats.org/officeDocument/2006/relationships/tags" Target="../tags/tag3976.xml"/><Relationship Id="rId50" Type="http://schemas.openxmlformats.org/officeDocument/2006/relationships/notesSlide" Target="../notesSlides/notesSlide85.xml"/><Relationship Id="rId7" Type="http://schemas.openxmlformats.org/officeDocument/2006/relationships/tags" Target="../tags/tag3936.xml"/><Relationship Id="rId12" Type="http://schemas.openxmlformats.org/officeDocument/2006/relationships/tags" Target="../tags/tag3941.xml"/><Relationship Id="rId17" Type="http://schemas.openxmlformats.org/officeDocument/2006/relationships/tags" Target="../tags/tag3946.xml"/><Relationship Id="rId25" Type="http://schemas.openxmlformats.org/officeDocument/2006/relationships/tags" Target="../tags/tag3954.xml"/><Relationship Id="rId33" Type="http://schemas.openxmlformats.org/officeDocument/2006/relationships/tags" Target="../tags/tag3962.xml"/><Relationship Id="rId38" Type="http://schemas.openxmlformats.org/officeDocument/2006/relationships/tags" Target="../tags/tag3967.xml"/><Relationship Id="rId46" Type="http://schemas.openxmlformats.org/officeDocument/2006/relationships/tags" Target="../tags/tag3975.xml"/><Relationship Id="rId2" Type="http://schemas.openxmlformats.org/officeDocument/2006/relationships/tags" Target="../tags/tag3931.xml"/><Relationship Id="rId16" Type="http://schemas.openxmlformats.org/officeDocument/2006/relationships/tags" Target="../tags/tag3945.xml"/><Relationship Id="rId20" Type="http://schemas.openxmlformats.org/officeDocument/2006/relationships/tags" Target="../tags/tag3949.xml"/><Relationship Id="rId29" Type="http://schemas.openxmlformats.org/officeDocument/2006/relationships/tags" Target="../tags/tag3958.xml"/><Relationship Id="rId41" Type="http://schemas.openxmlformats.org/officeDocument/2006/relationships/tags" Target="../tags/tag3970.xml"/><Relationship Id="rId1" Type="http://schemas.openxmlformats.org/officeDocument/2006/relationships/tags" Target="../tags/tag3930.xml"/><Relationship Id="rId6" Type="http://schemas.openxmlformats.org/officeDocument/2006/relationships/tags" Target="../tags/tag3935.xml"/><Relationship Id="rId11" Type="http://schemas.openxmlformats.org/officeDocument/2006/relationships/tags" Target="../tags/tag3940.xml"/><Relationship Id="rId24" Type="http://schemas.openxmlformats.org/officeDocument/2006/relationships/tags" Target="../tags/tag3953.xml"/><Relationship Id="rId32" Type="http://schemas.openxmlformats.org/officeDocument/2006/relationships/tags" Target="../tags/tag3961.xml"/><Relationship Id="rId37" Type="http://schemas.openxmlformats.org/officeDocument/2006/relationships/tags" Target="../tags/tag3966.xml"/><Relationship Id="rId40" Type="http://schemas.openxmlformats.org/officeDocument/2006/relationships/tags" Target="../tags/tag3969.xml"/><Relationship Id="rId45" Type="http://schemas.openxmlformats.org/officeDocument/2006/relationships/tags" Target="../tags/tag3974.xml"/><Relationship Id="rId5" Type="http://schemas.openxmlformats.org/officeDocument/2006/relationships/tags" Target="../tags/tag3934.xml"/><Relationship Id="rId15" Type="http://schemas.openxmlformats.org/officeDocument/2006/relationships/tags" Target="../tags/tag3944.xml"/><Relationship Id="rId23" Type="http://schemas.openxmlformats.org/officeDocument/2006/relationships/tags" Target="../tags/tag3952.xml"/><Relationship Id="rId28" Type="http://schemas.openxmlformats.org/officeDocument/2006/relationships/tags" Target="../tags/tag3957.xml"/><Relationship Id="rId36" Type="http://schemas.openxmlformats.org/officeDocument/2006/relationships/tags" Target="../tags/tag3965.xml"/><Relationship Id="rId49" Type="http://schemas.openxmlformats.org/officeDocument/2006/relationships/slideLayout" Target="../slideLayouts/slideLayout10.xml"/><Relationship Id="rId10" Type="http://schemas.openxmlformats.org/officeDocument/2006/relationships/tags" Target="../tags/tag3939.xml"/><Relationship Id="rId19" Type="http://schemas.openxmlformats.org/officeDocument/2006/relationships/tags" Target="../tags/tag3948.xml"/><Relationship Id="rId31" Type="http://schemas.openxmlformats.org/officeDocument/2006/relationships/tags" Target="../tags/tag3960.xml"/><Relationship Id="rId44" Type="http://schemas.openxmlformats.org/officeDocument/2006/relationships/tags" Target="../tags/tag3973.xml"/><Relationship Id="rId4" Type="http://schemas.openxmlformats.org/officeDocument/2006/relationships/tags" Target="../tags/tag3933.xml"/><Relationship Id="rId9" Type="http://schemas.openxmlformats.org/officeDocument/2006/relationships/tags" Target="../tags/tag3938.xml"/><Relationship Id="rId14" Type="http://schemas.openxmlformats.org/officeDocument/2006/relationships/tags" Target="../tags/tag3943.xml"/><Relationship Id="rId22" Type="http://schemas.openxmlformats.org/officeDocument/2006/relationships/tags" Target="../tags/tag3951.xml"/><Relationship Id="rId27" Type="http://schemas.openxmlformats.org/officeDocument/2006/relationships/tags" Target="../tags/tag3956.xml"/><Relationship Id="rId30" Type="http://schemas.openxmlformats.org/officeDocument/2006/relationships/tags" Target="../tags/tag3959.xml"/><Relationship Id="rId35" Type="http://schemas.openxmlformats.org/officeDocument/2006/relationships/tags" Target="../tags/tag3964.xml"/><Relationship Id="rId43" Type="http://schemas.openxmlformats.org/officeDocument/2006/relationships/tags" Target="../tags/tag3972.xml"/><Relationship Id="rId48" Type="http://schemas.openxmlformats.org/officeDocument/2006/relationships/tags" Target="../tags/tag3977.xml"/><Relationship Id="rId8" Type="http://schemas.openxmlformats.org/officeDocument/2006/relationships/tags" Target="../tags/tag3937.xml"/></Relationships>
</file>

<file path=ppt/slides/_rels/slide96.xml.rels><?xml version="1.0" encoding="UTF-8" standalone="yes"?>
<Relationships xmlns="http://schemas.openxmlformats.org/package/2006/relationships"><Relationship Id="rId13" Type="http://schemas.openxmlformats.org/officeDocument/2006/relationships/tags" Target="../tags/tag3990.xml"/><Relationship Id="rId18" Type="http://schemas.openxmlformats.org/officeDocument/2006/relationships/tags" Target="../tags/tag3995.xml"/><Relationship Id="rId26" Type="http://schemas.openxmlformats.org/officeDocument/2006/relationships/tags" Target="../tags/tag4003.xml"/><Relationship Id="rId39" Type="http://schemas.openxmlformats.org/officeDocument/2006/relationships/tags" Target="../tags/tag4016.xml"/><Relationship Id="rId3" Type="http://schemas.openxmlformats.org/officeDocument/2006/relationships/tags" Target="../tags/tag3980.xml"/><Relationship Id="rId21" Type="http://schemas.openxmlformats.org/officeDocument/2006/relationships/tags" Target="../tags/tag3998.xml"/><Relationship Id="rId34" Type="http://schemas.openxmlformats.org/officeDocument/2006/relationships/tags" Target="../tags/tag4011.xml"/><Relationship Id="rId42" Type="http://schemas.openxmlformats.org/officeDocument/2006/relationships/tags" Target="../tags/tag4019.xml"/><Relationship Id="rId47" Type="http://schemas.openxmlformats.org/officeDocument/2006/relationships/tags" Target="../tags/tag4024.xml"/><Relationship Id="rId50" Type="http://schemas.openxmlformats.org/officeDocument/2006/relationships/slideLayout" Target="../slideLayouts/slideLayout10.xml"/><Relationship Id="rId7" Type="http://schemas.openxmlformats.org/officeDocument/2006/relationships/tags" Target="../tags/tag3984.xml"/><Relationship Id="rId12" Type="http://schemas.openxmlformats.org/officeDocument/2006/relationships/tags" Target="../tags/tag3989.xml"/><Relationship Id="rId17" Type="http://schemas.openxmlformats.org/officeDocument/2006/relationships/tags" Target="../tags/tag3994.xml"/><Relationship Id="rId25" Type="http://schemas.openxmlformats.org/officeDocument/2006/relationships/tags" Target="../tags/tag4002.xml"/><Relationship Id="rId33" Type="http://schemas.openxmlformats.org/officeDocument/2006/relationships/tags" Target="../tags/tag4010.xml"/><Relationship Id="rId38" Type="http://schemas.openxmlformats.org/officeDocument/2006/relationships/tags" Target="../tags/tag4015.xml"/><Relationship Id="rId46" Type="http://schemas.openxmlformats.org/officeDocument/2006/relationships/tags" Target="../tags/tag4023.xml"/><Relationship Id="rId2" Type="http://schemas.openxmlformats.org/officeDocument/2006/relationships/tags" Target="../tags/tag3979.xml"/><Relationship Id="rId16" Type="http://schemas.openxmlformats.org/officeDocument/2006/relationships/tags" Target="../tags/tag3993.xml"/><Relationship Id="rId20" Type="http://schemas.openxmlformats.org/officeDocument/2006/relationships/tags" Target="../tags/tag3997.xml"/><Relationship Id="rId29" Type="http://schemas.openxmlformats.org/officeDocument/2006/relationships/tags" Target="../tags/tag4006.xml"/><Relationship Id="rId41" Type="http://schemas.openxmlformats.org/officeDocument/2006/relationships/tags" Target="../tags/tag4018.xml"/><Relationship Id="rId1" Type="http://schemas.openxmlformats.org/officeDocument/2006/relationships/tags" Target="../tags/tag3978.xml"/><Relationship Id="rId6" Type="http://schemas.openxmlformats.org/officeDocument/2006/relationships/tags" Target="../tags/tag3983.xml"/><Relationship Id="rId11" Type="http://schemas.openxmlformats.org/officeDocument/2006/relationships/tags" Target="../tags/tag3988.xml"/><Relationship Id="rId24" Type="http://schemas.openxmlformats.org/officeDocument/2006/relationships/tags" Target="../tags/tag4001.xml"/><Relationship Id="rId32" Type="http://schemas.openxmlformats.org/officeDocument/2006/relationships/tags" Target="../tags/tag4009.xml"/><Relationship Id="rId37" Type="http://schemas.openxmlformats.org/officeDocument/2006/relationships/tags" Target="../tags/tag4014.xml"/><Relationship Id="rId40" Type="http://schemas.openxmlformats.org/officeDocument/2006/relationships/tags" Target="../tags/tag4017.xml"/><Relationship Id="rId45" Type="http://schemas.openxmlformats.org/officeDocument/2006/relationships/tags" Target="../tags/tag4022.xml"/><Relationship Id="rId5" Type="http://schemas.openxmlformats.org/officeDocument/2006/relationships/tags" Target="../tags/tag3982.xml"/><Relationship Id="rId15" Type="http://schemas.openxmlformats.org/officeDocument/2006/relationships/tags" Target="../tags/tag3992.xml"/><Relationship Id="rId23" Type="http://schemas.openxmlformats.org/officeDocument/2006/relationships/tags" Target="../tags/tag4000.xml"/><Relationship Id="rId28" Type="http://schemas.openxmlformats.org/officeDocument/2006/relationships/tags" Target="../tags/tag4005.xml"/><Relationship Id="rId36" Type="http://schemas.openxmlformats.org/officeDocument/2006/relationships/tags" Target="../tags/tag4013.xml"/><Relationship Id="rId49" Type="http://schemas.openxmlformats.org/officeDocument/2006/relationships/tags" Target="../tags/tag4026.xml"/><Relationship Id="rId10" Type="http://schemas.openxmlformats.org/officeDocument/2006/relationships/tags" Target="../tags/tag3987.xml"/><Relationship Id="rId19" Type="http://schemas.openxmlformats.org/officeDocument/2006/relationships/tags" Target="../tags/tag3996.xml"/><Relationship Id="rId31" Type="http://schemas.openxmlformats.org/officeDocument/2006/relationships/tags" Target="../tags/tag4008.xml"/><Relationship Id="rId44" Type="http://schemas.openxmlformats.org/officeDocument/2006/relationships/tags" Target="../tags/tag4021.xml"/><Relationship Id="rId4" Type="http://schemas.openxmlformats.org/officeDocument/2006/relationships/tags" Target="../tags/tag3981.xml"/><Relationship Id="rId9" Type="http://schemas.openxmlformats.org/officeDocument/2006/relationships/tags" Target="../tags/tag3986.xml"/><Relationship Id="rId14" Type="http://schemas.openxmlformats.org/officeDocument/2006/relationships/tags" Target="../tags/tag3991.xml"/><Relationship Id="rId22" Type="http://schemas.openxmlformats.org/officeDocument/2006/relationships/tags" Target="../tags/tag3999.xml"/><Relationship Id="rId27" Type="http://schemas.openxmlformats.org/officeDocument/2006/relationships/tags" Target="../tags/tag4004.xml"/><Relationship Id="rId30" Type="http://schemas.openxmlformats.org/officeDocument/2006/relationships/tags" Target="../tags/tag4007.xml"/><Relationship Id="rId35" Type="http://schemas.openxmlformats.org/officeDocument/2006/relationships/tags" Target="../tags/tag4012.xml"/><Relationship Id="rId43" Type="http://schemas.openxmlformats.org/officeDocument/2006/relationships/tags" Target="../tags/tag4020.xml"/><Relationship Id="rId48" Type="http://schemas.openxmlformats.org/officeDocument/2006/relationships/tags" Target="../tags/tag4025.xml"/><Relationship Id="rId8" Type="http://schemas.openxmlformats.org/officeDocument/2006/relationships/tags" Target="../tags/tag3985.xml"/><Relationship Id="rId51" Type="http://schemas.openxmlformats.org/officeDocument/2006/relationships/notesSlide" Target="../notesSlides/notesSlide86.xml"/></Relationships>
</file>

<file path=ppt/slides/_rels/slide97.xml.rels><?xml version="1.0" encoding="UTF-8" standalone="yes"?>
<Relationships xmlns="http://schemas.openxmlformats.org/package/2006/relationships"><Relationship Id="rId13" Type="http://schemas.openxmlformats.org/officeDocument/2006/relationships/tags" Target="../tags/tag4039.xml"/><Relationship Id="rId18" Type="http://schemas.openxmlformats.org/officeDocument/2006/relationships/tags" Target="../tags/tag4044.xml"/><Relationship Id="rId26" Type="http://schemas.openxmlformats.org/officeDocument/2006/relationships/tags" Target="../tags/tag4052.xml"/><Relationship Id="rId39" Type="http://schemas.openxmlformats.org/officeDocument/2006/relationships/tags" Target="../tags/tag4065.xml"/><Relationship Id="rId3" Type="http://schemas.openxmlformats.org/officeDocument/2006/relationships/tags" Target="../tags/tag4029.xml"/><Relationship Id="rId21" Type="http://schemas.openxmlformats.org/officeDocument/2006/relationships/tags" Target="../tags/tag4047.xml"/><Relationship Id="rId34" Type="http://schemas.openxmlformats.org/officeDocument/2006/relationships/tags" Target="../tags/tag4060.xml"/><Relationship Id="rId42" Type="http://schemas.openxmlformats.org/officeDocument/2006/relationships/tags" Target="../tags/tag4068.xml"/><Relationship Id="rId47" Type="http://schemas.openxmlformats.org/officeDocument/2006/relationships/tags" Target="../tags/tag4073.xml"/><Relationship Id="rId50" Type="http://schemas.openxmlformats.org/officeDocument/2006/relationships/notesSlide" Target="../notesSlides/notesSlide87.xml"/><Relationship Id="rId7" Type="http://schemas.openxmlformats.org/officeDocument/2006/relationships/tags" Target="../tags/tag4033.xml"/><Relationship Id="rId12" Type="http://schemas.openxmlformats.org/officeDocument/2006/relationships/tags" Target="../tags/tag4038.xml"/><Relationship Id="rId17" Type="http://schemas.openxmlformats.org/officeDocument/2006/relationships/tags" Target="../tags/tag4043.xml"/><Relationship Id="rId25" Type="http://schemas.openxmlformats.org/officeDocument/2006/relationships/tags" Target="../tags/tag4051.xml"/><Relationship Id="rId33" Type="http://schemas.openxmlformats.org/officeDocument/2006/relationships/tags" Target="../tags/tag4059.xml"/><Relationship Id="rId38" Type="http://schemas.openxmlformats.org/officeDocument/2006/relationships/tags" Target="../tags/tag4064.xml"/><Relationship Id="rId46" Type="http://schemas.openxmlformats.org/officeDocument/2006/relationships/tags" Target="../tags/tag4072.xml"/><Relationship Id="rId2" Type="http://schemas.openxmlformats.org/officeDocument/2006/relationships/tags" Target="../tags/tag4028.xml"/><Relationship Id="rId16" Type="http://schemas.openxmlformats.org/officeDocument/2006/relationships/tags" Target="../tags/tag4042.xml"/><Relationship Id="rId20" Type="http://schemas.openxmlformats.org/officeDocument/2006/relationships/tags" Target="../tags/tag4046.xml"/><Relationship Id="rId29" Type="http://schemas.openxmlformats.org/officeDocument/2006/relationships/tags" Target="../tags/tag4055.xml"/><Relationship Id="rId41" Type="http://schemas.openxmlformats.org/officeDocument/2006/relationships/tags" Target="../tags/tag4067.xml"/><Relationship Id="rId1" Type="http://schemas.openxmlformats.org/officeDocument/2006/relationships/tags" Target="../tags/tag4027.xml"/><Relationship Id="rId6" Type="http://schemas.openxmlformats.org/officeDocument/2006/relationships/tags" Target="../tags/tag4032.xml"/><Relationship Id="rId11" Type="http://schemas.openxmlformats.org/officeDocument/2006/relationships/tags" Target="../tags/tag4037.xml"/><Relationship Id="rId24" Type="http://schemas.openxmlformats.org/officeDocument/2006/relationships/tags" Target="../tags/tag4050.xml"/><Relationship Id="rId32" Type="http://schemas.openxmlformats.org/officeDocument/2006/relationships/tags" Target="../tags/tag4058.xml"/><Relationship Id="rId37" Type="http://schemas.openxmlformats.org/officeDocument/2006/relationships/tags" Target="../tags/tag4063.xml"/><Relationship Id="rId40" Type="http://schemas.openxmlformats.org/officeDocument/2006/relationships/tags" Target="../tags/tag4066.xml"/><Relationship Id="rId45" Type="http://schemas.openxmlformats.org/officeDocument/2006/relationships/tags" Target="../tags/tag4071.xml"/><Relationship Id="rId5" Type="http://schemas.openxmlformats.org/officeDocument/2006/relationships/tags" Target="../tags/tag4031.xml"/><Relationship Id="rId15" Type="http://schemas.openxmlformats.org/officeDocument/2006/relationships/tags" Target="../tags/tag4041.xml"/><Relationship Id="rId23" Type="http://schemas.openxmlformats.org/officeDocument/2006/relationships/tags" Target="../tags/tag4049.xml"/><Relationship Id="rId28" Type="http://schemas.openxmlformats.org/officeDocument/2006/relationships/tags" Target="../tags/tag4054.xml"/><Relationship Id="rId36" Type="http://schemas.openxmlformats.org/officeDocument/2006/relationships/tags" Target="../tags/tag4062.xml"/><Relationship Id="rId49" Type="http://schemas.openxmlformats.org/officeDocument/2006/relationships/slideLayout" Target="../slideLayouts/slideLayout10.xml"/><Relationship Id="rId10" Type="http://schemas.openxmlformats.org/officeDocument/2006/relationships/tags" Target="../tags/tag4036.xml"/><Relationship Id="rId19" Type="http://schemas.openxmlformats.org/officeDocument/2006/relationships/tags" Target="../tags/tag4045.xml"/><Relationship Id="rId31" Type="http://schemas.openxmlformats.org/officeDocument/2006/relationships/tags" Target="../tags/tag4057.xml"/><Relationship Id="rId44" Type="http://schemas.openxmlformats.org/officeDocument/2006/relationships/tags" Target="../tags/tag4070.xml"/><Relationship Id="rId4" Type="http://schemas.openxmlformats.org/officeDocument/2006/relationships/tags" Target="../tags/tag4030.xml"/><Relationship Id="rId9" Type="http://schemas.openxmlformats.org/officeDocument/2006/relationships/tags" Target="../tags/tag4035.xml"/><Relationship Id="rId14" Type="http://schemas.openxmlformats.org/officeDocument/2006/relationships/tags" Target="../tags/tag4040.xml"/><Relationship Id="rId22" Type="http://schemas.openxmlformats.org/officeDocument/2006/relationships/tags" Target="../tags/tag4048.xml"/><Relationship Id="rId27" Type="http://schemas.openxmlformats.org/officeDocument/2006/relationships/tags" Target="../tags/tag4053.xml"/><Relationship Id="rId30" Type="http://schemas.openxmlformats.org/officeDocument/2006/relationships/tags" Target="../tags/tag4056.xml"/><Relationship Id="rId35" Type="http://schemas.openxmlformats.org/officeDocument/2006/relationships/tags" Target="../tags/tag4061.xml"/><Relationship Id="rId43" Type="http://schemas.openxmlformats.org/officeDocument/2006/relationships/tags" Target="../tags/tag4069.xml"/><Relationship Id="rId48" Type="http://schemas.openxmlformats.org/officeDocument/2006/relationships/tags" Target="../tags/tag4074.xml"/><Relationship Id="rId8" Type="http://schemas.openxmlformats.org/officeDocument/2006/relationships/tags" Target="../tags/tag4034.xml"/></Relationships>
</file>

<file path=ppt/slides/_rels/slide98.xml.rels><?xml version="1.0" encoding="UTF-8" standalone="yes"?>
<Relationships xmlns="http://schemas.openxmlformats.org/package/2006/relationships"><Relationship Id="rId13" Type="http://schemas.openxmlformats.org/officeDocument/2006/relationships/tags" Target="../tags/tag4087.xml"/><Relationship Id="rId18" Type="http://schemas.openxmlformats.org/officeDocument/2006/relationships/tags" Target="../tags/tag4092.xml"/><Relationship Id="rId26" Type="http://schemas.openxmlformats.org/officeDocument/2006/relationships/tags" Target="../tags/tag4100.xml"/><Relationship Id="rId39" Type="http://schemas.openxmlformats.org/officeDocument/2006/relationships/tags" Target="../tags/tag4113.xml"/><Relationship Id="rId3" Type="http://schemas.openxmlformats.org/officeDocument/2006/relationships/tags" Target="../tags/tag4077.xml"/><Relationship Id="rId21" Type="http://schemas.openxmlformats.org/officeDocument/2006/relationships/tags" Target="../tags/tag4095.xml"/><Relationship Id="rId34" Type="http://schemas.openxmlformats.org/officeDocument/2006/relationships/tags" Target="../tags/tag4108.xml"/><Relationship Id="rId42" Type="http://schemas.openxmlformats.org/officeDocument/2006/relationships/tags" Target="../tags/tag4116.xml"/><Relationship Id="rId47" Type="http://schemas.openxmlformats.org/officeDocument/2006/relationships/tags" Target="../tags/tag4121.xml"/><Relationship Id="rId50" Type="http://schemas.openxmlformats.org/officeDocument/2006/relationships/notesSlide" Target="../notesSlides/notesSlide88.xml"/><Relationship Id="rId7" Type="http://schemas.openxmlformats.org/officeDocument/2006/relationships/tags" Target="../tags/tag4081.xml"/><Relationship Id="rId12" Type="http://schemas.openxmlformats.org/officeDocument/2006/relationships/tags" Target="../tags/tag4086.xml"/><Relationship Id="rId17" Type="http://schemas.openxmlformats.org/officeDocument/2006/relationships/tags" Target="../tags/tag4091.xml"/><Relationship Id="rId25" Type="http://schemas.openxmlformats.org/officeDocument/2006/relationships/tags" Target="../tags/tag4099.xml"/><Relationship Id="rId33" Type="http://schemas.openxmlformats.org/officeDocument/2006/relationships/tags" Target="../tags/tag4107.xml"/><Relationship Id="rId38" Type="http://schemas.openxmlformats.org/officeDocument/2006/relationships/tags" Target="../tags/tag4112.xml"/><Relationship Id="rId46" Type="http://schemas.openxmlformats.org/officeDocument/2006/relationships/tags" Target="../tags/tag4120.xml"/><Relationship Id="rId2" Type="http://schemas.openxmlformats.org/officeDocument/2006/relationships/tags" Target="../tags/tag4076.xml"/><Relationship Id="rId16" Type="http://schemas.openxmlformats.org/officeDocument/2006/relationships/tags" Target="../tags/tag4090.xml"/><Relationship Id="rId20" Type="http://schemas.openxmlformats.org/officeDocument/2006/relationships/tags" Target="../tags/tag4094.xml"/><Relationship Id="rId29" Type="http://schemas.openxmlformats.org/officeDocument/2006/relationships/tags" Target="../tags/tag4103.xml"/><Relationship Id="rId41" Type="http://schemas.openxmlformats.org/officeDocument/2006/relationships/tags" Target="../tags/tag4115.xml"/><Relationship Id="rId1" Type="http://schemas.openxmlformats.org/officeDocument/2006/relationships/tags" Target="../tags/tag4075.xml"/><Relationship Id="rId6" Type="http://schemas.openxmlformats.org/officeDocument/2006/relationships/tags" Target="../tags/tag4080.xml"/><Relationship Id="rId11" Type="http://schemas.openxmlformats.org/officeDocument/2006/relationships/tags" Target="../tags/tag4085.xml"/><Relationship Id="rId24" Type="http://schemas.openxmlformats.org/officeDocument/2006/relationships/tags" Target="../tags/tag4098.xml"/><Relationship Id="rId32" Type="http://schemas.openxmlformats.org/officeDocument/2006/relationships/tags" Target="../tags/tag4106.xml"/><Relationship Id="rId37" Type="http://schemas.openxmlformats.org/officeDocument/2006/relationships/tags" Target="../tags/tag4111.xml"/><Relationship Id="rId40" Type="http://schemas.openxmlformats.org/officeDocument/2006/relationships/tags" Target="../tags/tag4114.xml"/><Relationship Id="rId45" Type="http://schemas.openxmlformats.org/officeDocument/2006/relationships/tags" Target="../tags/tag4119.xml"/><Relationship Id="rId5" Type="http://schemas.openxmlformats.org/officeDocument/2006/relationships/tags" Target="../tags/tag4079.xml"/><Relationship Id="rId15" Type="http://schemas.openxmlformats.org/officeDocument/2006/relationships/tags" Target="../tags/tag4089.xml"/><Relationship Id="rId23" Type="http://schemas.openxmlformats.org/officeDocument/2006/relationships/tags" Target="../tags/tag4097.xml"/><Relationship Id="rId28" Type="http://schemas.openxmlformats.org/officeDocument/2006/relationships/tags" Target="../tags/tag4102.xml"/><Relationship Id="rId36" Type="http://schemas.openxmlformats.org/officeDocument/2006/relationships/tags" Target="../tags/tag4110.xml"/><Relationship Id="rId49" Type="http://schemas.openxmlformats.org/officeDocument/2006/relationships/slideLayout" Target="../slideLayouts/slideLayout10.xml"/><Relationship Id="rId10" Type="http://schemas.openxmlformats.org/officeDocument/2006/relationships/tags" Target="../tags/tag4084.xml"/><Relationship Id="rId19" Type="http://schemas.openxmlformats.org/officeDocument/2006/relationships/tags" Target="../tags/tag4093.xml"/><Relationship Id="rId31" Type="http://schemas.openxmlformats.org/officeDocument/2006/relationships/tags" Target="../tags/tag4105.xml"/><Relationship Id="rId44" Type="http://schemas.openxmlformats.org/officeDocument/2006/relationships/tags" Target="../tags/tag4118.xml"/><Relationship Id="rId4" Type="http://schemas.openxmlformats.org/officeDocument/2006/relationships/tags" Target="../tags/tag4078.xml"/><Relationship Id="rId9" Type="http://schemas.openxmlformats.org/officeDocument/2006/relationships/tags" Target="../tags/tag4083.xml"/><Relationship Id="rId14" Type="http://schemas.openxmlformats.org/officeDocument/2006/relationships/tags" Target="../tags/tag4088.xml"/><Relationship Id="rId22" Type="http://schemas.openxmlformats.org/officeDocument/2006/relationships/tags" Target="../tags/tag4096.xml"/><Relationship Id="rId27" Type="http://schemas.openxmlformats.org/officeDocument/2006/relationships/tags" Target="../tags/tag4101.xml"/><Relationship Id="rId30" Type="http://schemas.openxmlformats.org/officeDocument/2006/relationships/tags" Target="../tags/tag4104.xml"/><Relationship Id="rId35" Type="http://schemas.openxmlformats.org/officeDocument/2006/relationships/tags" Target="../tags/tag4109.xml"/><Relationship Id="rId43" Type="http://schemas.openxmlformats.org/officeDocument/2006/relationships/tags" Target="../tags/tag4117.xml"/><Relationship Id="rId48" Type="http://schemas.openxmlformats.org/officeDocument/2006/relationships/tags" Target="../tags/tag4122.xml"/><Relationship Id="rId8" Type="http://schemas.openxmlformats.org/officeDocument/2006/relationships/tags" Target="../tags/tag4082.xml"/></Relationships>
</file>

<file path=ppt/slides/_rels/slide99.xml.rels><?xml version="1.0" encoding="UTF-8" standalone="yes"?>
<Relationships xmlns="http://schemas.openxmlformats.org/package/2006/relationships"><Relationship Id="rId13" Type="http://schemas.openxmlformats.org/officeDocument/2006/relationships/tags" Target="../tags/tag4135.xml"/><Relationship Id="rId18" Type="http://schemas.openxmlformats.org/officeDocument/2006/relationships/tags" Target="../tags/tag4140.xml"/><Relationship Id="rId26" Type="http://schemas.openxmlformats.org/officeDocument/2006/relationships/tags" Target="../tags/tag4148.xml"/><Relationship Id="rId39" Type="http://schemas.openxmlformats.org/officeDocument/2006/relationships/tags" Target="../tags/tag4161.xml"/><Relationship Id="rId3" Type="http://schemas.openxmlformats.org/officeDocument/2006/relationships/tags" Target="../tags/tag4125.xml"/><Relationship Id="rId21" Type="http://schemas.openxmlformats.org/officeDocument/2006/relationships/tags" Target="../tags/tag4143.xml"/><Relationship Id="rId34" Type="http://schemas.openxmlformats.org/officeDocument/2006/relationships/tags" Target="../tags/tag4156.xml"/><Relationship Id="rId42" Type="http://schemas.openxmlformats.org/officeDocument/2006/relationships/tags" Target="../tags/tag4164.xml"/><Relationship Id="rId47" Type="http://schemas.openxmlformats.org/officeDocument/2006/relationships/tags" Target="../tags/tag4169.xml"/><Relationship Id="rId50" Type="http://schemas.openxmlformats.org/officeDocument/2006/relationships/slideLayout" Target="../slideLayouts/slideLayout10.xml"/><Relationship Id="rId7" Type="http://schemas.openxmlformats.org/officeDocument/2006/relationships/tags" Target="../tags/tag4129.xml"/><Relationship Id="rId12" Type="http://schemas.openxmlformats.org/officeDocument/2006/relationships/tags" Target="../tags/tag4134.xml"/><Relationship Id="rId17" Type="http://schemas.openxmlformats.org/officeDocument/2006/relationships/tags" Target="../tags/tag4139.xml"/><Relationship Id="rId25" Type="http://schemas.openxmlformats.org/officeDocument/2006/relationships/tags" Target="../tags/tag4147.xml"/><Relationship Id="rId33" Type="http://schemas.openxmlformats.org/officeDocument/2006/relationships/tags" Target="../tags/tag4155.xml"/><Relationship Id="rId38" Type="http://schemas.openxmlformats.org/officeDocument/2006/relationships/tags" Target="../tags/tag4160.xml"/><Relationship Id="rId46" Type="http://schemas.openxmlformats.org/officeDocument/2006/relationships/tags" Target="../tags/tag4168.xml"/><Relationship Id="rId2" Type="http://schemas.openxmlformats.org/officeDocument/2006/relationships/tags" Target="../tags/tag4124.xml"/><Relationship Id="rId16" Type="http://schemas.openxmlformats.org/officeDocument/2006/relationships/tags" Target="../tags/tag4138.xml"/><Relationship Id="rId20" Type="http://schemas.openxmlformats.org/officeDocument/2006/relationships/tags" Target="../tags/tag4142.xml"/><Relationship Id="rId29" Type="http://schemas.openxmlformats.org/officeDocument/2006/relationships/tags" Target="../tags/tag4151.xml"/><Relationship Id="rId41" Type="http://schemas.openxmlformats.org/officeDocument/2006/relationships/tags" Target="../tags/tag4163.xml"/><Relationship Id="rId1" Type="http://schemas.openxmlformats.org/officeDocument/2006/relationships/tags" Target="../tags/tag4123.xml"/><Relationship Id="rId6" Type="http://schemas.openxmlformats.org/officeDocument/2006/relationships/tags" Target="../tags/tag4128.xml"/><Relationship Id="rId11" Type="http://schemas.openxmlformats.org/officeDocument/2006/relationships/tags" Target="../tags/tag4133.xml"/><Relationship Id="rId24" Type="http://schemas.openxmlformats.org/officeDocument/2006/relationships/tags" Target="../tags/tag4146.xml"/><Relationship Id="rId32" Type="http://schemas.openxmlformats.org/officeDocument/2006/relationships/tags" Target="../tags/tag4154.xml"/><Relationship Id="rId37" Type="http://schemas.openxmlformats.org/officeDocument/2006/relationships/tags" Target="../tags/tag4159.xml"/><Relationship Id="rId40" Type="http://schemas.openxmlformats.org/officeDocument/2006/relationships/tags" Target="../tags/tag4162.xml"/><Relationship Id="rId45" Type="http://schemas.openxmlformats.org/officeDocument/2006/relationships/tags" Target="../tags/tag4167.xml"/><Relationship Id="rId5" Type="http://schemas.openxmlformats.org/officeDocument/2006/relationships/tags" Target="../tags/tag4127.xml"/><Relationship Id="rId15" Type="http://schemas.openxmlformats.org/officeDocument/2006/relationships/tags" Target="../tags/tag4137.xml"/><Relationship Id="rId23" Type="http://schemas.openxmlformats.org/officeDocument/2006/relationships/tags" Target="../tags/tag4145.xml"/><Relationship Id="rId28" Type="http://schemas.openxmlformats.org/officeDocument/2006/relationships/tags" Target="../tags/tag4150.xml"/><Relationship Id="rId36" Type="http://schemas.openxmlformats.org/officeDocument/2006/relationships/tags" Target="../tags/tag4158.xml"/><Relationship Id="rId49" Type="http://schemas.openxmlformats.org/officeDocument/2006/relationships/tags" Target="../tags/tag4171.xml"/><Relationship Id="rId10" Type="http://schemas.openxmlformats.org/officeDocument/2006/relationships/tags" Target="../tags/tag4132.xml"/><Relationship Id="rId19" Type="http://schemas.openxmlformats.org/officeDocument/2006/relationships/tags" Target="../tags/tag4141.xml"/><Relationship Id="rId31" Type="http://schemas.openxmlformats.org/officeDocument/2006/relationships/tags" Target="../tags/tag4153.xml"/><Relationship Id="rId44" Type="http://schemas.openxmlformats.org/officeDocument/2006/relationships/tags" Target="../tags/tag4166.xml"/><Relationship Id="rId4" Type="http://schemas.openxmlformats.org/officeDocument/2006/relationships/tags" Target="../tags/tag4126.xml"/><Relationship Id="rId9" Type="http://schemas.openxmlformats.org/officeDocument/2006/relationships/tags" Target="../tags/tag4131.xml"/><Relationship Id="rId14" Type="http://schemas.openxmlformats.org/officeDocument/2006/relationships/tags" Target="../tags/tag4136.xml"/><Relationship Id="rId22" Type="http://schemas.openxmlformats.org/officeDocument/2006/relationships/tags" Target="../tags/tag4144.xml"/><Relationship Id="rId27" Type="http://schemas.openxmlformats.org/officeDocument/2006/relationships/tags" Target="../tags/tag4149.xml"/><Relationship Id="rId30" Type="http://schemas.openxmlformats.org/officeDocument/2006/relationships/tags" Target="../tags/tag4152.xml"/><Relationship Id="rId35" Type="http://schemas.openxmlformats.org/officeDocument/2006/relationships/tags" Target="../tags/tag4157.xml"/><Relationship Id="rId43" Type="http://schemas.openxmlformats.org/officeDocument/2006/relationships/tags" Target="../tags/tag4165.xml"/><Relationship Id="rId48" Type="http://schemas.openxmlformats.org/officeDocument/2006/relationships/tags" Target="../tags/tag4170.xml"/><Relationship Id="rId8" Type="http://schemas.openxmlformats.org/officeDocument/2006/relationships/tags" Target="../tags/tag4130.xml"/><Relationship Id="rId51" Type="http://schemas.openxmlformats.org/officeDocument/2006/relationships/notesSlide" Target="../notesSlides/notesSlide89.xml"/></Relationships>
</file>

<file path=ppt/slides/_rels/slide100.xml.rels><?xml version="1.0" encoding="UTF-8" standalone="yes"?>
<Relationships xmlns="http://schemas.openxmlformats.org/package/2006/relationships"><Relationship Id="rId13" Type="http://schemas.openxmlformats.org/officeDocument/2006/relationships/tags" Target="../tags/tag4184.xml"/><Relationship Id="rId18" Type="http://schemas.openxmlformats.org/officeDocument/2006/relationships/tags" Target="../tags/tag4189.xml"/><Relationship Id="rId26" Type="http://schemas.openxmlformats.org/officeDocument/2006/relationships/tags" Target="../tags/tag4197.xml"/><Relationship Id="rId39" Type="http://schemas.openxmlformats.org/officeDocument/2006/relationships/tags" Target="../tags/tag4210.xml"/><Relationship Id="rId3" Type="http://schemas.openxmlformats.org/officeDocument/2006/relationships/tags" Target="../tags/tag4174.xml"/><Relationship Id="rId21" Type="http://schemas.openxmlformats.org/officeDocument/2006/relationships/tags" Target="../tags/tag4192.xml"/><Relationship Id="rId34" Type="http://schemas.openxmlformats.org/officeDocument/2006/relationships/tags" Target="../tags/tag4205.xml"/><Relationship Id="rId42" Type="http://schemas.openxmlformats.org/officeDocument/2006/relationships/tags" Target="../tags/tag4213.xml"/><Relationship Id="rId47" Type="http://schemas.openxmlformats.org/officeDocument/2006/relationships/tags" Target="../tags/tag4218.xml"/><Relationship Id="rId50" Type="http://schemas.openxmlformats.org/officeDocument/2006/relationships/slideLayout" Target="../slideLayouts/slideLayout10.xml"/><Relationship Id="rId7" Type="http://schemas.openxmlformats.org/officeDocument/2006/relationships/tags" Target="../tags/tag4178.xml"/><Relationship Id="rId12" Type="http://schemas.openxmlformats.org/officeDocument/2006/relationships/tags" Target="../tags/tag4183.xml"/><Relationship Id="rId17" Type="http://schemas.openxmlformats.org/officeDocument/2006/relationships/tags" Target="../tags/tag4188.xml"/><Relationship Id="rId25" Type="http://schemas.openxmlformats.org/officeDocument/2006/relationships/tags" Target="../tags/tag4196.xml"/><Relationship Id="rId33" Type="http://schemas.openxmlformats.org/officeDocument/2006/relationships/tags" Target="../tags/tag4204.xml"/><Relationship Id="rId38" Type="http://schemas.openxmlformats.org/officeDocument/2006/relationships/tags" Target="../tags/tag4209.xml"/><Relationship Id="rId46" Type="http://schemas.openxmlformats.org/officeDocument/2006/relationships/tags" Target="../tags/tag4217.xml"/><Relationship Id="rId2" Type="http://schemas.openxmlformats.org/officeDocument/2006/relationships/tags" Target="../tags/tag4173.xml"/><Relationship Id="rId16" Type="http://schemas.openxmlformats.org/officeDocument/2006/relationships/tags" Target="../tags/tag4187.xml"/><Relationship Id="rId20" Type="http://schemas.openxmlformats.org/officeDocument/2006/relationships/tags" Target="../tags/tag4191.xml"/><Relationship Id="rId29" Type="http://schemas.openxmlformats.org/officeDocument/2006/relationships/tags" Target="../tags/tag4200.xml"/><Relationship Id="rId41" Type="http://schemas.openxmlformats.org/officeDocument/2006/relationships/tags" Target="../tags/tag4212.xml"/><Relationship Id="rId1" Type="http://schemas.openxmlformats.org/officeDocument/2006/relationships/tags" Target="../tags/tag4172.xml"/><Relationship Id="rId6" Type="http://schemas.openxmlformats.org/officeDocument/2006/relationships/tags" Target="../tags/tag4177.xml"/><Relationship Id="rId11" Type="http://schemas.openxmlformats.org/officeDocument/2006/relationships/tags" Target="../tags/tag4182.xml"/><Relationship Id="rId24" Type="http://schemas.openxmlformats.org/officeDocument/2006/relationships/tags" Target="../tags/tag4195.xml"/><Relationship Id="rId32" Type="http://schemas.openxmlformats.org/officeDocument/2006/relationships/tags" Target="../tags/tag4203.xml"/><Relationship Id="rId37" Type="http://schemas.openxmlformats.org/officeDocument/2006/relationships/tags" Target="../tags/tag4208.xml"/><Relationship Id="rId40" Type="http://schemas.openxmlformats.org/officeDocument/2006/relationships/tags" Target="../tags/tag4211.xml"/><Relationship Id="rId45" Type="http://schemas.openxmlformats.org/officeDocument/2006/relationships/tags" Target="../tags/tag4216.xml"/><Relationship Id="rId5" Type="http://schemas.openxmlformats.org/officeDocument/2006/relationships/tags" Target="../tags/tag4176.xml"/><Relationship Id="rId15" Type="http://schemas.openxmlformats.org/officeDocument/2006/relationships/tags" Target="../tags/tag4186.xml"/><Relationship Id="rId23" Type="http://schemas.openxmlformats.org/officeDocument/2006/relationships/tags" Target="../tags/tag4194.xml"/><Relationship Id="rId28" Type="http://schemas.openxmlformats.org/officeDocument/2006/relationships/tags" Target="../tags/tag4199.xml"/><Relationship Id="rId36" Type="http://schemas.openxmlformats.org/officeDocument/2006/relationships/tags" Target="../tags/tag4207.xml"/><Relationship Id="rId49" Type="http://schemas.openxmlformats.org/officeDocument/2006/relationships/tags" Target="../tags/tag4220.xml"/><Relationship Id="rId10" Type="http://schemas.openxmlformats.org/officeDocument/2006/relationships/tags" Target="../tags/tag4181.xml"/><Relationship Id="rId19" Type="http://schemas.openxmlformats.org/officeDocument/2006/relationships/tags" Target="../tags/tag4190.xml"/><Relationship Id="rId31" Type="http://schemas.openxmlformats.org/officeDocument/2006/relationships/tags" Target="../tags/tag4202.xml"/><Relationship Id="rId44" Type="http://schemas.openxmlformats.org/officeDocument/2006/relationships/tags" Target="../tags/tag4215.xml"/><Relationship Id="rId4" Type="http://schemas.openxmlformats.org/officeDocument/2006/relationships/tags" Target="../tags/tag4175.xml"/><Relationship Id="rId9" Type="http://schemas.openxmlformats.org/officeDocument/2006/relationships/tags" Target="../tags/tag4180.xml"/><Relationship Id="rId14" Type="http://schemas.openxmlformats.org/officeDocument/2006/relationships/tags" Target="../tags/tag4185.xml"/><Relationship Id="rId22" Type="http://schemas.openxmlformats.org/officeDocument/2006/relationships/tags" Target="../tags/tag4193.xml"/><Relationship Id="rId27" Type="http://schemas.openxmlformats.org/officeDocument/2006/relationships/tags" Target="../tags/tag4198.xml"/><Relationship Id="rId30" Type="http://schemas.openxmlformats.org/officeDocument/2006/relationships/tags" Target="../tags/tag4201.xml"/><Relationship Id="rId35" Type="http://schemas.openxmlformats.org/officeDocument/2006/relationships/tags" Target="../tags/tag4206.xml"/><Relationship Id="rId43" Type="http://schemas.openxmlformats.org/officeDocument/2006/relationships/tags" Target="../tags/tag4214.xml"/><Relationship Id="rId48" Type="http://schemas.openxmlformats.org/officeDocument/2006/relationships/tags" Target="../tags/tag4219.xml"/><Relationship Id="rId8" Type="http://schemas.openxmlformats.org/officeDocument/2006/relationships/tags" Target="../tags/tag4179.xml"/><Relationship Id="rId51" Type="http://schemas.openxmlformats.org/officeDocument/2006/relationships/notesSlide" Target="../notesSlides/notesSlide90.xml"/></Relationships>
</file>

<file path=ppt/slides/_rels/slide101.xml.rels><?xml version="1.0" encoding="UTF-8" standalone="yes"?>
<Relationships xmlns="http://schemas.openxmlformats.org/package/2006/relationships"><Relationship Id="rId13" Type="http://schemas.openxmlformats.org/officeDocument/2006/relationships/tags" Target="../tags/tag4233.xml"/><Relationship Id="rId18" Type="http://schemas.openxmlformats.org/officeDocument/2006/relationships/tags" Target="../tags/tag4238.xml"/><Relationship Id="rId26" Type="http://schemas.openxmlformats.org/officeDocument/2006/relationships/tags" Target="../tags/tag4246.xml"/><Relationship Id="rId39" Type="http://schemas.openxmlformats.org/officeDocument/2006/relationships/tags" Target="../tags/tag4259.xml"/><Relationship Id="rId3" Type="http://schemas.openxmlformats.org/officeDocument/2006/relationships/tags" Target="../tags/tag4223.xml"/><Relationship Id="rId21" Type="http://schemas.openxmlformats.org/officeDocument/2006/relationships/tags" Target="../tags/tag4241.xml"/><Relationship Id="rId34" Type="http://schemas.openxmlformats.org/officeDocument/2006/relationships/tags" Target="../tags/tag4254.xml"/><Relationship Id="rId42" Type="http://schemas.openxmlformats.org/officeDocument/2006/relationships/tags" Target="../tags/tag4262.xml"/><Relationship Id="rId47" Type="http://schemas.openxmlformats.org/officeDocument/2006/relationships/tags" Target="../tags/tag4267.xml"/><Relationship Id="rId50" Type="http://schemas.openxmlformats.org/officeDocument/2006/relationships/notesSlide" Target="../notesSlides/notesSlide91.xml"/><Relationship Id="rId7" Type="http://schemas.openxmlformats.org/officeDocument/2006/relationships/tags" Target="../tags/tag4227.xml"/><Relationship Id="rId12" Type="http://schemas.openxmlformats.org/officeDocument/2006/relationships/tags" Target="../tags/tag4232.xml"/><Relationship Id="rId17" Type="http://schemas.openxmlformats.org/officeDocument/2006/relationships/tags" Target="../tags/tag4237.xml"/><Relationship Id="rId25" Type="http://schemas.openxmlformats.org/officeDocument/2006/relationships/tags" Target="../tags/tag4245.xml"/><Relationship Id="rId33" Type="http://schemas.openxmlformats.org/officeDocument/2006/relationships/tags" Target="../tags/tag4253.xml"/><Relationship Id="rId38" Type="http://schemas.openxmlformats.org/officeDocument/2006/relationships/tags" Target="../tags/tag4258.xml"/><Relationship Id="rId46" Type="http://schemas.openxmlformats.org/officeDocument/2006/relationships/tags" Target="../tags/tag4266.xml"/><Relationship Id="rId2" Type="http://schemas.openxmlformats.org/officeDocument/2006/relationships/tags" Target="../tags/tag4222.xml"/><Relationship Id="rId16" Type="http://schemas.openxmlformats.org/officeDocument/2006/relationships/tags" Target="../tags/tag4236.xml"/><Relationship Id="rId20" Type="http://schemas.openxmlformats.org/officeDocument/2006/relationships/tags" Target="../tags/tag4240.xml"/><Relationship Id="rId29" Type="http://schemas.openxmlformats.org/officeDocument/2006/relationships/tags" Target="../tags/tag4249.xml"/><Relationship Id="rId41" Type="http://schemas.openxmlformats.org/officeDocument/2006/relationships/tags" Target="../tags/tag4261.xml"/><Relationship Id="rId1" Type="http://schemas.openxmlformats.org/officeDocument/2006/relationships/tags" Target="../tags/tag4221.xml"/><Relationship Id="rId6" Type="http://schemas.openxmlformats.org/officeDocument/2006/relationships/tags" Target="../tags/tag4226.xml"/><Relationship Id="rId11" Type="http://schemas.openxmlformats.org/officeDocument/2006/relationships/tags" Target="../tags/tag4231.xml"/><Relationship Id="rId24" Type="http://schemas.openxmlformats.org/officeDocument/2006/relationships/tags" Target="../tags/tag4244.xml"/><Relationship Id="rId32" Type="http://schemas.openxmlformats.org/officeDocument/2006/relationships/tags" Target="../tags/tag4252.xml"/><Relationship Id="rId37" Type="http://schemas.openxmlformats.org/officeDocument/2006/relationships/tags" Target="../tags/tag4257.xml"/><Relationship Id="rId40" Type="http://schemas.openxmlformats.org/officeDocument/2006/relationships/tags" Target="../tags/tag4260.xml"/><Relationship Id="rId45" Type="http://schemas.openxmlformats.org/officeDocument/2006/relationships/tags" Target="../tags/tag4265.xml"/><Relationship Id="rId5" Type="http://schemas.openxmlformats.org/officeDocument/2006/relationships/tags" Target="../tags/tag4225.xml"/><Relationship Id="rId15" Type="http://schemas.openxmlformats.org/officeDocument/2006/relationships/tags" Target="../tags/tag4235.xml"/><Relationship Id="rId23" Type="http://schemas.openxmlformats.org/officeDocument/2006/relationships/tags" Target="../tags/tag4243.xml"/><Relationship Id="rId28" Type="http://schemas.openxmlformats.org/officeDocument/2006/relationships/tags" Target="../tags/tag4248.xml"/><Relationship Id="rId36" Type="http://schemas.openxmlformats.org/officeDocument/2006/relationships/tags" Target="../tags/tag4256.xml"/><Relationship Id="rId49" Type="http://schemas.openxmlformats.org/officeDocument/2006/relationships/slideLayout" Target="../slideLayouts/slideLayout10.xml"/><Relationship Id="rId10" Type="http://schemas.openxmlformats.org/officeDocument/2006/relationships/tags" Target="../tags/tag4230.xml"/><Relationship Id="rId19" Type="http://schemas.openxmlformats.org/officeDocument/2006/relationships/tags" Target="../tags/tag4239.xml"/><Relationship Id="rId31" Type="http://schemas.openxmlformats.org/officeDocument/2006/relationships/tags" Target="../tags/tag4251.xml"/><Relationship Id="rId44" Type="http://schemas.openxmlformats.org/officeDocument/2006/relationships/tags" Target="../tags/tag4264.xml"/><Relationship Id="rId4" Type="http://schemas.openxmlformats.org/officeDocument/2006/relationships/tags" Target="../tags/tag4224.xml"/><Relationship Id="rId9" Type="http://schemas.openxmlformats.org/officeDocument/2006/relationships/tags" Target="../tags/tag4229.xml"/><Relationship Id="rId14" Type="http://schemas.openxmlformats.org/officeDocument/2006/relationships/tags" Target="../tags/tag4234.xml"/><Relationship Id="rId22" Type="http://schemas.openxmlformats.org/officeDocument/2006/relationships/tags" Target="../tags/tag4242.xml"/><Relationship Id="rId27" Type="http://schemas.openxmlformats.org/officeDocument/2006/relationships/tags" Target="../tags/tag4247.xml"/><Relationship Id="rId30" Type="http://schemas.openxmlformats.org/officeDocument/2006/relationships/tags" Target="../tags/tag4250.xml"/><Relationship Id="rId35" Type="http://schemas.openxmlformats.org/officeDocument/2006/relationships/tags" Target="../tags/tag4255.xml"/><Relationship Id="rId43" Type="http://schemas.openxmlformats.org/officeDocument/2006/relationships/tags" Target="../tags/tag4263.xml"/><Relationship Id="rId48" Type="http://schemas.openxmlformats.org/officeDocument/2006/relationships/tags" Target="../tags/tag4268.xml"/><Relationship Id="rId8" Type="http://schemas.openxmlformats.org/officeDocument/2006/relationships/tags" Target="../tags/tag4228.xml"/></Relationships>
</file>

<file path=ppt/slides/_rels/slide102.xml.rels><?xml version="1.0" encoding="UTF-8" standalone="yes"?>
<Relationships xmlns="http://schemas.openxmlformats.org/package/2006/relationships"><Relationship Id="rId13" Type="http://schemas.openxmlformats.org/officeDocument/2006/relationships/tags" Target="../tags/tag4281.xml"/><Relationship Id="rId18" Type="http://schemas.openxmlformats.org/officeDocument/2006/relationships/tags" Target="../tags/tag4286.xml"/><Relationship Id="rId26" Type="http://schemas.openxmlformats.org/officeDocument/2006/relationships/tags" Target="../tags/tag4294.xml"/><Relationship Id="rId39" Type="http://schemas.openxmlformats.org/officeDocument/2006/relationships/tags" Target="../tags/tag4307.xml"/><Relationship Id="rId3" Type="http://schemas.openxmlformats.org/officeDocument/2006/relationships/tags" Target="../tags/tag4271.xml"/><Relationship Id="rId21" Type="http://schemas.openxmlformats.org/officeDocument/2006/relationships/tags" Target="../tags/tag4289.xml"/><Relationship Id="rId34" Type="http://schemas.openxmlformats.org/officeDocument/2006/relationships/tags" Target="../tags/tag4302.xml"/><Relationship Id="rId42" Type="http://schemas.openxmlformats.org/officeDocument/2006/relationships/tags" Target="../tags/tag4310.xml"/><Relationship Id="rId47" Type="http://schemas.openxmlformats.org/officeDocument/2006/relationships/tags" Target="../tags/tag4315.xml"/><Relationship Id="rId7" Type="http://schemas.openxmlformats.org/officeDocument/2006/relationships/tags" Target="../tags/tag4275.xml"/><Relationship Id="rId12" Type="http://schemas.openxmlformats.org/officeDocument/2006/relationships/tags" Target="../tags/tag4280.xml"/><Relationship Id="rId17" Type="http://schemas.openxmlformats.org/officeDocument/2006/relationships/tags" Target="../tags/tag4285.xml"/><Relationship Id="rId25" Type="http://schemas.openxmlformats.org/officeDocument/2006/relationships/tags" Target="../tags/tag4293.xml"/><Relationship Id="rId33" Type="http://schemas.openxmlformats.org/officeDocument/2006/relationships/tags" Target="../tags/tag4301.xml"/><Relationship Id="rId38" Type="http://schemas.openxmlformats.org/officeDocument/2006/relationships/tags" Target="../tags/tag4306.xml"/><Relationship Id="rId46" Type="http://schemas.openxmlformats.org/officeDocument/2006/relationships/tags" Target="../tags/tag4314.xml"/><Relationship Id="rId2" Type="http://schemas.openxmlformats.org/officeDocument/2006/relationships/tags" Target="../tags/tag4270.xml"/><Relationship Id="rId16" Type="http://schemas.openxmlformats.org/officeDocument/2006/relationships/tags" Target="../tags/tag4284.xml"/><Relationship Id="rId20" Type="http://schemas.openxmlformats.org/officeDocument/2006/relationships/tags" Target="../tags/tag4288.xml"/><Relationship Id="rId29" Type="http://schemas.openxmlformats.org/officeDocument/2006/relationships/tags" Target="../tags/tag4297.xml"/><Relationship Id="rId41" Type="http://schemas.openxmlformats.org/officeDocument/2006/relationships/tags" Target="../tags/tag4309.xml"/><Relationship Id="rId1" Type="http://schemas.openxmlformats.org/officeDocument/2006/relationships/tags" Target="../tags/tag4269.xml"/><Relationship Id="rId6" Type="http://schemas.openxmlformats.org/officeDocument/2006/relationships/tags" Target="../tags/tag4274.xml"/><Relationship Id="rId11" Type="http://schemas.openxmlformats.org/officeDocument/2006/relationships/tags" Target="../tags/tag4279.xml"/><Relationship Id="rId24" Type="http://schemas.openxmlformats.org/officeDocument/2006/relationships/tags" Target="../tags/tag4292.xml"/><Relationship Id="rId32" Type="http://schemas.openxmlformats.org/officeDocument/2006/relationships/tags" Target="../tags/tag4300.xml"/><Relationship Id="rId37" Type="http://schemas.openxmlformats.org/officeDocument/2006/relationships/tags" Target="../tags/tag4305.xml"/><Relationship Id="rId40" Type="http://schemas.openxmlformats.org/officeDocument/2006/relationships/tags" Target="../tags/tag4308.xml"/><Relationship Id="rId45" Type="http://schemas.openxmlformats.org/officeDocument/2006/relationships/tags" Target="../tags/tag4313.xml"/><Relationship Id="rId5" Type="http://schemas.openxmlformats.org/officeDocument/2006/relationships/tags" Target="../tags/tag4273.xml"/><Relationship Id="rId15" Type="http://schemas.openxmlformats.org/officeDocument/2006/relationships/tags" Target="../tags/tag4283.xml"/><Relationship Id="rId23" Type="http://schemas.openxmlformats.org/officeDocument/2006/relationships/tags" Target="../tags/tag4291.xml"/><Relationship Id="rId28" Type="http://schemas.openxmlformats.org/officeDocument/2006/relationships/tags" Target="../tags/tag4296.xml"/><Relationship Id="rId36" Type="http://schemas.openxmlformats.org/officeDocument/2006/relationships/tags" Target="../tags/tag4304.xml"/><Relationship Id="rId49" Type="http://schemas.openxmlformats.org/officeDocument/2006/relationships/notesSlide" Target="../notesSlides/notesSlide92.xml"/><Relationship Id="rId10" Type="http://schemas.openxmlformats.org/officeDocument/2006/relationships/tags" Target="../tags/tag4278.xml"/><Relationship Id="rId19" Type="http://schemas.openxmlformats.org/officeDocument/2006/relationships/tags" Target="../tags/tag4287.xml"/><Relationship Id="rId31" Type="http://schemas.openxmlformats.org/officeDocument/2006/relationships/tags" Target="../tags/tag4299.xml"/><Relationship Id="rId44" Type="http://schemas.openxmlformats.org/officeDocument/2006/relationships/tags" Target="../tags/tag4312.xml"/><Relationship Id="rId4" Type="http://schemas.openxmlformats.org/officeDocument/2006/relationships/tags" Target="../tags/tag4272.xml"/><Relationship Id="rId9" Type="http://schemas.openxmlformats.org/officeDocument/2006/relationships/tags" Target="../tags/tag4277.xml"/><Relationship Id="rId14" Type="http://schemas.openxmlformats.org/officeDocument/2006/relationships/tags" Target="../tags/tag4282.xml"/><Relationship Id="rId22" Type="http://schemas.openxmlformats.org/officeDocument/2006/relationships/tags" Target="../tags/tag4290.xml"/><Relationship Id="rId27" Type="http://schemas.openxmlformats.org/officeDocument/2006/relationships/tags" Target="../tags/tag4295.xml"/><Relationship Id="rId30" Type="http://schemas.openxmlformats.org/officeDocument/2006/relationships/tags" Target="../tags/tag4298.xml"/><Relationship Id="rId35" Type="http://schemas.openxmlformats.org/officeDocument/2006/relationships/tags" Target="../tags/tag4303.xml"/><Relationship Id="rId43" Type="http://schemas.openxmlformats.org/officeDocument/2006/relationships/tags" Target="../tags/tag4311.xml"/><Relationship Id="rId48" Type="http://schemas.openxmlformats.org/officeDocument/2006/relationships/slideLayout" Target="../slideLayouts/slideLayout10.xml"/><Relationship Id="rId8" Type="http://schemas.openxmlformats.org/officeDocument/2006/relationships/tags" Target="../tags/tag4276.xml"/></Relationships>
</file>

<file path=ppt/slides/_rels/slide103.xml.rels><?xml version="1.0" encoding="UTF-8" standalone="yes"?>
<Relationships xmlns="http://schemas.openxmlformats.org/package/2006/relationships"><Relationship Id="rId13" Type="http://schemas.openxmlformats.org/officeDocument/2006/relationships/tags" Target="../tags/tag4328.xml"/><Relationship Id="rId18" Type="http://schemas.openxmlformats.org/officeDocument/2006/relationships/tags" Target="../tags/tag4333.xml"/><Relationship Id="rId26" Type="http://schemas.openxmlformats.org/officeDocument/2006/relationships/tags" Target="../tags/tag4341.xml"/><Relationship Id="rId39" Type="http://schemas.openxmlformats.org/officeDocument/2006/relationships/tags" Target="../tags/tag4354.xml"/><Relationship Id="rId3" Type="http://schemas.openxmlformats.org/officeDocument/2006/relationships/tags" Target="../tags/tag4318.xml"/><Relationship Id="rId21" Type="http://schemas.openxmlformats.org/officeDocument/2006/relationships/tags" Target="../tags/tag4336.xml"/><Relationship Id="rId34" Type="http://schemas.openxmlformats.org/officeDocument/2006/relationships/tags" Target="../tags/tag4349.xml"/><Relationship Id="rId42" Type="http://schemas.openxmlformats.org/officeDocument/2006/relationships/tags" Target="../tags/tag4357.xml"/><Relationship Id="rId47" Type="http://schemas.openxmlformats.org/officeDocument/2006/relationships/tags" Target="../tags/tag4362.xml"/><Relationship Id="rId50" Type="http://schemas.openxmlformats.org/officeDocument/2006/relationships/notesSlide" Target="../notesSlides/notesSlide93.xml"/><Relationship Id="rId7" Type="http://schemas.openxmlformats.org/officeDocument/2006/relationships/tags" Target="../tags/tag4322.xml"/><Relationship Id="rId12" Type="http://schemas.openxmlformats.org/officeDocument/2006/relationships/tags" Target="../tags/tag4327.xml"/><Relationship Id="rId17" Type="http://schemas.openxmlformats.org/officeDocument/2006/relationships/tags" Target="../tags/tag4332.xml"/><Relationship Id="rId25" Type="http://schemas.openxmlformats.org/officeDocument/2006/relationships/tags" Target="../tags/tag4340.xml"/><Relationship Id="rId33" Type="http://schemas.openxmlformats.org/officeDocument/2006/relationships/tags" Target="../tags/tag4348.xml"/><Relationship Id="rId38" Type="http://schemas.openxmlformats.org/officeDocument/2006/relationships/tags" Target="../tags/tag4353.xml"/><Relationship Id="rId46" Type="http://schemas.openxmlformats.org/officeDocument/2006/relationships/tags" Target="../tags/tag4361.xml"/><Relationship Id="rId2" Type="http://schemas.openxmlformats.org/officeDocument/2006/relationships/tags" Target="../tags/tag4317.xml"/><Relationship Id="rId16" Type="http://schemas.openxmlformats.org/officeDocument/2006/relationships/tags" Target="../tags/tag4331.xml"/><Relationship Id="rId20" Type="http://schemas.openxmlformats.org/officeDocument/2006/relationships/tags" Target="../tags/tag4335.xml"/><Relationship Id="rId29" Type="http://schemas.openxmlformats.org/officeDocument/2006/relationships/tags" Target="../tags/tag4344.xml"/><Relationship Id="rId41" Type="http://schemas.openxmlformats.org/officeDocument/2006/relationships/tags" Target="../tags/tag4356.xml"/><Relationship Id="rId1" Type="http://schemas.openxmlformats.org/officeDocument/2006/relationships/tags" Target="../tags/tag4316.xml"/><Relationship Id="rId6" Type="http://schemas.openxmlformats.org/officeDocument/2006/relationships/tags" Target="../tags/tag4321.xml"/><Relationship Id="rId11" Type="http://schemas.openxmlformats.org/officeDocument/2006/relationships/tags" Target="../tags/tag4326.xml"/><Relationship Id="rId24" Type="http://schemas.openxmlformats.org/officeDocument/2006/relationships/tags" Target="../tags/tag4339.xml"/><Relationship Id="rId32" Type="http://schemas.openxmlformats.org/officeDocument/2006/relationships/tags" Target="../tags/tag4347.xml"/><Relationship Id="rId37" Type="http://schemas.openxmlformats.org/officeDocument/2006/relationships/tags" Target="../tags/tag4352.xml"/><Relationship Id="rId40" Type="http://schemas.openxmlformats.org/officeDocument/2006/relationships/tags" Target="../tags/tag4355.xml"/><Relationship Id="rId45" Type="http://schemas.openxmlformats.org/officeDocument/2006/relationships/tags" Target="../tags/tag4360.xml"/><Relationship Id="rId5" Type="http://schemas.openxmlformats.org/officeDocument/2006/relationships/tags" Target="../tags/tag4320.xml"/><Relationship Id="rId15" Type="http://schemas.openxmlformats.org/officeDocument/2006/relationships/tags" Target="../tags/tag4330.xml"/><Relationship Id="rId23" Type="http://schemas.openxmlformats.org/officeDocument/2006/relationships/tags" Target="../tags/tag4338.xml"/><Relationship Id="rId28" Type="http://schemas.openxmlformats.org/officeDocument/2006/relationships/tags" Target="../tags/tag4343.xml"/><Relationship Id="rId36" Type="http://schemas.openxmlformats.org/officeDocument/2006/relationships/tags" Target="../tags/tag4351.xml"/><Relationship Id="rId49" Type="http://schemas.openxmlformats.org/officeDocument/2006/relationships/slideLayout" Target="../slideLayouts/slideLayout10.xml"/><Relationship Id="rId10" Type="http://schemas.openxmlformats.org/officeDocument/2006/relationships/tags" Target="../tags/tag4325.xml"/><Relationship Id="rId19" Type="http://schemas.openxmlformats.org/officeDocument/2006/relationships/tags" Target="../tags/tag4334.xml"/><Relationship Id="rId31" Type="http://schemas.openxmlformats.org/officeDocument/2006/relationships/tags" Target="../tags/tag4346.xml"/><Relationship Id="rId44" Type="http://schemas.openxmlformats.org/officeDocument/2006/relationships/tags" Target="../tags/tag4359.xml"/><Relationship Id="rId4" Type="http://schemas.openxmlformats.org/officeDocument/2006/relationships/tags" Target="../tags/tag4319.xml"/><Relationship Id="rId9" Type="http://schemas.openxmlformats.org/officeDocument/2006/relationships/tags" Target="../tags/tag4324.xml"/><Relationship Id="rId14" Type="http://schemas.openxmlformats.org/officeDocument/2006/relationships/tags" Target="../tags/tag4329.xml"/><Relationship Id="rId22" Type="http://schemas.openxmlformats.org/officeDocument/2006/relationships/tags" Target="../tags/tag4337.xml"/><Relationship Id="rId27" Type="http://schemas.openxmlformats.org/officeDocument/2006/relationships/tags" Target="../tags/tag4342.xml"/><Relationship Id="rId30" Type="http://schemas.openxmlformats.org/officeDocument/2006/relationships/tags" Target="../tags/tag4345.xml"/><Relationship Id="rId35" Type="http://schemas.openxmlformats.org/officeDocument/2006/relationships/tags" Target="../tags/tag4350.xml"/><Relationship Id="rId43" Type="http://schemas.openxmlformats.org/officeDocument/2006/relationships/tags" Target="../tags/tag4358.xml"/><Relationship Id="rId48" Type="http://schemas.openxmlformats.org/officeDocument/2006/relationships/tags" Target="../tags/tag4363.xml"/><Relationship Id="rId8" Type="http://schemas.openxmlformats.org/officeDocument/2006/relationships/tags" Target="../tags/tag4323.xml"/></Relationships>
</file>

<file path=ppt/slides/_rels/slide104.xml.rels><?xml version="1.0" encoding="UTF-8" standalone="yes"?>
<Relationships xmlns="http://schemas.openxmlformats.org/package/2006/relationships"><Relationship Id="rId13" Type="http://schemas.openxmlformats.org/officeDocument/2006/relationships/tags" Target="../tags/tag4376.xml"/><Relationship Id="rId18" Type="http://schemas.openxmlformats.org/officeDocument/2006/relationships/tags" Target="../tags/tag4381.xml"/><Relationship Id="rId26" Type="http://schemas.openxmlformats.org/officeDocument/2006/relationships/tags" Target="../tags/tag4389.xml"/><Relationship Id="rId39" Type="http://schemas.openxmlformats.org/officeDocument/2006/relationships/tags" Target="../tags/tag4402.xml"/><Relationship Id="rId3" Type="http://schemas.openxmlformats.org/officeDocument/2006/relationships/tags" Target="../tags/tag4366.xml"/><Relationship Id="rId21" Type="http://schemas.openxmlformats.org/officeDocument/2006/relationships/tags" Target="../tags/tag4384.xml"/><Relationship Id="rId34" Type="http://schemas.openxmlformats.org/officeDocument/2006/relationships/tags" Target="../tags/tag4397.xml"/><Relationship Id="rId42" Type="http://schemas.openxmlformats.org/officeDocument/2006/relationships/tags" Target="../tags/tag4405.xml"/><Relationship Id="rId47" Type="http://schemas.openxmlformats.org/officeDocument/2006/relationships/tags" Target="../tags/tag4410.xml"/><Relationship Id="rId7" Type="http://schemas.openxmlformats.org/officeDocument/2006/relationships/tags" Target="../tags/tag4370.xml"/><Relationship Id="rId12" Type="http://schemas.openxmlformats.org/officeDocument/2006/relationships/tags" Target="../tags/tag4375.xml"/><Relationship Id="rId17" Type="http://schemas.openxmlformats.org/officeDocument/2006/relationships/tags" Target="../tags/tag4380.xml"/><Relationship Id="rId25" Type="http://schemas.openxmlformats.org/officeDocument/2006/relationships/tags" Target="../tags/tag4388.xml"/><Relationship Id="rId33" Type="http://schemas.openxmlformats.org/officeDocument/2006/relationships/tags" Target="../tags/tag4396.xml"/><Relationship Id="rId38" Type="http://schemas.openxmlformats.org/officeDocument/2006/relationships/tags" Target="../tags/tag4401.xml"/><Relationship Id="rId46" Type="http://schemas.openxmlformats.org/officeDocument/2006/relationships/tags" Target="../tags/tag4409.xml"/><Relationship Id="rId2" Type="http://schemas.openxmlformats.org/officeDocument/2006/relationships/tags" Target="../tags/tag4365.xml"/><Relationship Id="rId16" Type="http://schemas.openxmlformats.org/officeDocument/2006/relationships/tags" Target="../tags/tag4379.xml"/><Relationship Id="rId20" Type="http://schemas.openxmlformats.org/officeDocument/2006/relationships/tags" Target="../tags/tag4383.xml"/><Relationship Id="rId29" Type="http://schemas.openxmlformats.org/officeDocument/2006/relationships/tags" Target="../tags/tag4392.xml"/><Relationship Id="rId41" Type="http://schemas.openxmlformats.org/officeDocument/2006/relationships/tags" Target="../tags/tag4404.xml"/><Relationship Id="rId1" Type="http://schemas.openxmlformats.org/officeDocument/2006/relationships/tags" Target="../tags/tag4364.xml"/><Relationship Id="rId6" Type="http://schemas.openxmlformats.org/officeDocument/2006/relationships/tags" Target="../tags/tag4369.xml"/><Relationship Id="rId11" Type="http://schemas.openxmlformats.org/officeDocument/2006/relationships/tags" Target="../tags/tag4374.xml"/><Relationship Id="rId24" Type="http://schemas.openxmlformats.org/officeDocument/2006/relationships/tags" Target="../tags/tag4387.xml"/><Relationship Id="rId32" Type="http://schemas.openxmlformats.org/officeDocument/2006/relationships/tags" Target="../tags/tag4395.xml"/><Relationship Id="rId37" Type="http://schemas.openxmlformats.org/officeDocument/2006/relationships/tags" Target="../tags/tag4400.xml"/><Relationship Id="rId40" Type="http://schemas.openxmlformats.org/officeDocument/2006/relationships/tags" Target="../tags/tag4403.xml"/><Relationship Id="rId45" Type="http://schemas.openxmlformats.org/officeDocument/2006/relationships/tags" Target="../tags/tag4408.xml"/><Relationship Id="rId5" Type="http://schemas.openxmlformats.org/officeDocument/2006/relationships/tags" Target="../tags/tag4368.xml"/><Relationship Id="rId15" Type="http://schemas.openxmlformats.org/officeDocument/2006/relationships/tags" Target="../tags/tag4378.xml"/><Relationship Id="rId23" Type="http://schemas.openxmlformats.org/officeDocument/2006/relationships/tags" Target="../tags/tag4386.xml"/><Relationship Id="rId28" Type="http://schemas.openxmlformats.org/officeDocument/2006/relationships/tags" Target="../tags/tag4391.xml"/><Relationship Id="rId36" Type="http://schemas.openxmlformats.org/officeDocument/2006/relationships/tags" Target="../tags/tag4399.xml"/><Relationship Id="rId49" Type="http://schemas.openxmlformats.org/officeDocument/2006/relationships/notesSlide" Target="../notesSlides/notesSlide94.xml"/><Relationship Id="rId10" Type="http://schemas.openxmlformats.org/officeDocument/2006/relationships/tags" Target="../tags/tag4373.xml"/><Relationship Id="rId19" Type="http://schemas.openxmlformats.org/officeDocument/2006/relationships/tags" Target="../tags/tag4382.xml"/><Relationship Id="rId31" Type="http://schemas.openxmlformats.org/officeDocument/2006/relationships/tags" Target="../tags/tag4394.xml"/><Relationship Id="rId44" Type="http://schemas.openxmlformats.org/officeDocument/2006/relationships/tags" Target="../tags/tag4407.xml"/><Relationship Id="rId4" Type="http://schemas.openxmlformats.org/officeDocument/2006/relationships/tags" Target="../tags/tag4367.xml"/><Relationship Id="rId9" Type="http://schemas.openxmlformats.org/officeDocument/2006/relationships/tags" Target="../tags/tag4372.xml"/><Relationship Id="rId14" Type="http://schemas.openxmlformats.org/officeDocument/2006/relationships/tags" Target="../tags/tag4377.xml"/><Relationship Id="rId22" Type="http://schemas.openxmlformats.org/officeDocument/2006/relationships/tags" Target="../tags/tag4385.xml"/><Relationship Id="rId27" Type="http://schemas.openxmlformats.org/officeDocument/2006/relationships/tags" Target="../tags/tag4390.xml"/><Relationship Id="rId30" Type="http://schemas.openxmlformats.org/officeDocument/2006/relationships/tags" Target="../tags/tag4393.xml"/><Relationship Id="rId35" Type="http://schemas.openxmlformats.org/officeDocument/2006/relationships/tags" Target="../tags/tag4398.xml"/><Relationship Id="rId43" Type="http://schemas.openxmlformats.org/officeDocument/2006/relationships/tags" Target="../tags/tag4406.xml"/><Relationship Id="rId48" Type="http://schemas.openxmlformats.org/officeDocument/2006/relationships/slideLayout" Target="../slideLayouts/slideLayout10.xml"/><Relationship Id="rId8" Type="http://schemas.openxmlformats.org/officeDocument/2006/relationships/tags" Target="../tags/tag4371.xml"/></Relationships>
</file>

<file path=ppt/slides/_rels/slide105.xml.rels><?xml version="1.0" encoding="UTF-8" standalone="yes"?>
<Relationships xmlns="http://schemas.openxmlformats.org/package/2006/relationships"><Relationship Id="rId13" Type="http://schemas.openxmlformats.org/officeDocument/2006/relationships/tags" Target="../tags/tag4423.xml"/><Relationship Id="rId18" Type="http://schemas.openxmlformats.org/officeDocument/2006/relationships/tags" Target="../tags/tag4428.xml"/><Relationship Id="rId26" Type="http://schemas.openxmlformats.org/officeDocument/2006/relationships/tags" Target="../tags/tag4436.xml"/><Relationship Id="rId39" Type="http://schemas.openxmlformats.org/officeDocument/2006/relationships/tags" Target="../tags/tag4449.xml"/><Relationship Id="rId3" Type="http://schemas.openxmlformats.org/officeDocument/2006/relationships/tags" Target="../tags/tag4413.xml"/><Relationship Id="rId21" Type="http://schemas.openxmlformats.org/officeDocument/2006/relationships/tags" Target="../tags/tag4431.xml"/><Relationship Id="rId34" Type="http://schemas.openxmlformats.org/officeDocument/2006/relationships/tags" Target="../tags/tag4444.xml"/><Relationship Id="rId42" Type="http://schemas.openxmlformats.org/officeDocument/2006/relationships/tags" Target="../tags/tag4452.xml"/><Relationship Id="rId47" Type="http://schemas.openxmlformats.org/officeDocument/2006/relationships/tags" Target="../tags/tag4457.xml"/><Relationship Id="rId7" Type="http://schemas.openxmlformats.org/officeDocument/2006/relationships/tags" Target="../tags/tag4417.xml"/><Relationship Id="rId12" Type="http://schemas.openxmlformats.org/officeDocument/2006/relationships/tags" Target="../tags/tag4422.xml"/><Relationship Id="rId17" Type="http://schemas.openxmlformats.org/officeDocument/2006/relationships/tags" Target="../tags/tag4427.xml"/><Relationship Id="rId25" Type="http://schemas.openxmlformats.org/officeDocument/2006/relationships/tags" Target="../tags/tag4435.xml"/><Relationship Id="rId33" Type="http://schemas.openxmlformats.org/officeDocument/2006/relationships/tags" Target="../tags/tag4443.xml"/><Relationship Id="rId38" Type="http://schemas.openxmlformats.org/officeDocument/2006/relationships/tags" Target="../tags/tag4448.xml"/><Relationship Id="rId46" Type="http://schemas.openxmlformats.org/officeDocument/2006/relationships/tags" Target="../tags/tag4456.xml"/><Relationship Id="rId2" Type="http://schemas.openxmlformats.org/officeDocument/2006/relationships/tags" Target="../tags/tag4412.xml"/><Relationship Id="rId16" Type="http://schemas.openxmlformats.org/officeDocument/2006/relationships/tags" Target="../tags/tag4426.xml"/><Relationship Id="rId20" Type="http://schemas.openxmlformats.org/officeDocument/2006/relationships/tags" Target="../tags/tag4430.xml"/><Relationship Id="rId29" Type="http://schemas.openxmlformats.org/officeDocument/2006/relationships/tags" Target="../tags/tag4439.xml"/><Relationship Id="rId41" Type="http://schemas.openxmlformats.org/officeDocument/2006/relationships/tags" Target="../tags/tag4451.xml"/><Relationship Id="rId1" Type="http://schemas.openxmlformats.org/officeDocument/2006/relationships/tags" Target="../tags/tag4411.xml"/><Relationship Id="rId6" Type="http://schemas.openxmlformats.org/officeDocument/2006/relationships/tags" Target="../tags/tag4416.xml"/><Relationship Id="rId11" Type="http://schemas.openxmlformats.org/officeDocument/2006/relationships/tags" Target="../tags/tag4421.xml"/><Relationship Id="rId24" Type="http://schemas.openxmlformats.org/officeDocument/2006/relationships/tags" Target="../tags/tag4434.xml"/><Relationship Id="rId32" Type="http://schemas.openxmlformats.org/officeDocument/2006/relationships/tags" Target="../tags/tag4442.xml"/><Relationship Id="rId37" Type="http://schemas.openxmlformats.org/officeDocument/2006/relationships/tags" Target="../tags/tag4447.xml"/><Relationship Id="rId40" Type="http://schemas.openxmlformats.org/officeDocument/2006/relationships/tags" Target="../tags/tag4450.xml"/><Relationship Id="rId45" Type="http://schemas.openxmlformats.org/officeDocument/2006/relationships/tags" Target="../tags/tag4455.xml"/><Relationship Id="rId5" Type="http://schemas.openxmlformats.org/officeDocument/2006/relationships/tags" Target="../tags/tag4415.xml"/><Relationship Id="rId15" Type="http://schemas.openxmlformats.org/officeDocument/2006/relationships/tags" Target="../tags/tag4425.xml"/><Relationship Id="rId23" Type="http://schemas.openxmlformats.org/officeDocument/2006/relationships/tags" Target="../tags/tag4433.xml"/><Relationship Id="rId28" Type="http://schemas.openxmlformats.org/officeDocument/2006/relationships/tags" Target="../tags/tag4438.xml"/><Relationship Id="rId36" Type="http://schemas.openxmlformats.org/officeDocument/2006/relationships/tags" Target="../tags/tag4446.xml"/><Relationship Id="rId49" Type="http://schemas.openxmlformats.org/officeDocument/2006/relationships/notesSlide" Target="../notesSlides/notesSlide95.xml"/><Relationship Id="rId10" Type="http://schemas.openxmlformats.org/officeDocument/2006/relationships/tags" Target="../tags/tag4420.xml"/><Relationship Id="rId19" Type="http://schemas.openxmlformats.org/officeDocument/2006/relationships/tags" Target="../tags/tag4429.xml"/><Relationship Id="rId31" Type="http://schemas.openxmlformats.org/officeDocument/2006/relationships/tags" Target="../tags/tag4441.xml"/><Relationship Id="rId44" Type="http://schemas.openxmlformats.org/officeDocument/2006/relationships/tags" Target="../tags/tag4454.xml"/><Relationship Id="rId4" Type="http://schemas.openxmlformats.org/officeDocument/2006/relationships/tags" Target="../tags/tag4414.xml"/><Relationship Id="rId9" Type="http://schemas.openxmlformats.org/officeDocument/2006/relationships/tags" Target="../tags/tag4419.xml"/><Relationship Id="rId14" Type="http://schemas.openxmlformats.org/officeDocument/2006/relationships/tags" Target="../tags/tag4424.xml"/><Relationship Id="rId22" Type="http://schemas.openxmlformats.org/officeDocument/2006/relationships/tags" Target="../tags/tag4432.xml"/><Relationship Id="rId27" Type="http://schemas.openxmlformats.org/officeDocument/2006/relationships/tags" Target="../tags/tag4437.xml"/><Relationship Id="rId30" Type="http://schemas.openxmlformats.org/officeDocument/2006/relationships/tags" Target="../tags/tag4440.xml"/><Relationship Id="rId35" Type="http://schemas.openxmlformats.org/officeDocument/2006/relationships/tags" Target="../tags/tag4445.xml"/><Relationship Id="rId43" Type="http://schemas.openxmlformats.org/officeDocument/2006/relationships/tags" Target="../tags/tag4453.xml"/><Relationship Id="rId48" Type="http://schemas.openxmlformats.org/officeDocument/2006/relationships/slideLayout" Target="../slideLayouts/slideLayout10.xml"/><Relationship Id="rId8" Type="http://schemas.openxmlformats.org/officeDocument/2006/relationships/tags" Target="../tags/tag4418.xml"/></Relationships>
</file>

<file path=ppt/slides/_rels/slide106.xml.rels><?xml version="1.0" encoding="UTF-8" standalone="yes"?>
<Relationships xmlns="http://schemas.openxmlformats.org/package/2006/relationships"><Relationship Id="rId8" Type="http://schemas.openxmlformats.org/officeDocument/2006/relationships/tags" Target="../tags/tag4465.xml"/><Relationship Id="rId13" Type="http://schemas.openxmlformats.org/officeDocument/2006/relationships/tags" Target="../tags/tag4470.xml"/><Relationship Id="rId18" Type="http://schemas.openxmlformats.org/officeDocument/2006/relationships/tags" Target="../tags/tag4475.xml"/><Relationship Id="rId26" Type="http://schemas.openxmlformats.org/officeDocument/2006/relationships/tags" Target="../tags/tag4483.xml"/><Relationship Id="rId39" Type="http://schemas.openxmlformats.org/officeDocument/2006/relationships/tags" Target="../tags/tag4496.xml"/><Relationship Id="rId3" Type="http://schemas.openxmlformats.org/officeDocument/2006/relationships/tags" Target="../tags/tag4460.xml"/><Relationship Id="rId21" Type="http://schemas.openxmlformats.org/officeDocument/2006/relationships/tags" Target="../tags/tag4478.xml"/><Relationship Id="rId34" Type="http://schemas.openxmlformats.org/officeDocument/2006/relationships/tags" Target="../tags/tag4491.xml"/><Relationship Id="rId42" Type="http://schemas.openxmlformats.org/officeDocument/2006/relationships/tags" Target="../tags/tag4499.xml"/><Relationship Id="rId47" Type="http://schemas.openxmlformats.org/officeDocument/2006/relationships/slideLayout" Target="../slideLayouts/slideLayout10.xml"/><Relationship Id="rId7" Type="http://schemas.openxmlformats.org/officeDocument/2006/relationships/tags" Target="../tags/tag4464.xml"/><Relationship Id="rId12" Type="http://schemas.openxmlformats.org/officeDocument/2006/relationships/tags" Target="../tags/tag4469.xml"/><Relationship Id="rId17" Type="http://schemas.openxmlformats.org/officeDocument/2006/relationships/tags" Target="../tags/tag4474.xml"/><Relationship Id="rId25" Type="http://schemas.openxmlformats.org/officeDocument/2006/relationships/tags" Target="../tags/tag4482.xml"/><Relationship Id="rId33" Type="http://schemas.openxmlformats.org/officeDocument/2006/relationships/tags" Target="../tags/tag4490.xml"/><Relationship Id="rId38" Type="http://schemas.openxmlformats.org/officeDocument/2006/relationships/tags" Target="../tags/tag4495.xml"/><Relationship Id="rId46" Type="http://schemas.openxmlformats.org/officeDocument/2006/relationships/tags" Target="../tags/tag4503.xml"/><Relationship Id="rId2" Type="http://schemas.openxmlformats.org/officeDocument/2006/relationships/tags" Target="../tags/tag4459.xml"/><Relationship Id="rId16" Type="http://schemas.openxmlformats.org/officeDocument/2006/relationships/tags" Target="../tags/tag4473.xml"/><Relationship Id="rId20" Type="http://schemas.openxmlformats.org/officeDocument/2006/relationships/tags" Target="../tags/tag4477.xml"/><Relationship Id="rId29" Type="http://schemas.openxmlformats.org/officeDocument/2006/relationships/tags" Target="../tags/tag4486.xml"/><Relationship Id="rId41" Type="http://schemas.openxmlformats.org/officeDocument/2006/relationships/tags" Target="../tags/tag4498.xml"/><Relationship Id="rId1" Type="http://schemas.openxmlformats.org/officeDocument/2006/relationships/tags" Target="../tags/tag4458.xml"/><Relationship Id="rId6" Type="http://schemas.openxmlformats.org/officeDocument/2006/relationships/tags" Target="../tags/tag4463.xml"/><Relationship Id="rId11" Type="http://schemas.openxmlformats.org/officeDocument/2006/relationships/tags" Target="../tags/tag4468.xml"/><Relationship Id="rId24" Type="http://schemas.openxmlformats.org/officeDocument/2006/relationships/tags" Target="../tags/tag4481.xml"/><Relationship Id="rId32" Type="http://schemas.openxmlformats.org/officeDocument/2006/relationships/tags" Target="../tags/tag4489.xml"/><Relationship Id="rId37" Type="http://schemas.openxmlformats.org/officeDocument/2006/relationships/tags" Target="../tags/tag4494.xml"/><Relationship Id="rId40" Type="http://schemas.openxmlformats.org/officeDocument/2006/relationships/tags" Target="../tags/tag4497.xml"/><Relationship Id="rId45" Type="http://schemas.openxmlformats.org/officeDocument/2006/relationships/tags" Target="../tags/tag4502.xml"/><Relationship Id="rId5" Type="http://schemas.openxmlformats.org/officeDocument/2006/relationships/tags" Target="../tags/tag4462.xml"/><Relationship Id="rId15" Type="http://schemas.openxmlformats.org/officeDocument/2006/relationships/tags" Target="../tags/tag4472.xml"/><Relationship Id="rId23" Type="http://schemas.openxmlformats.org/officeDocument/2006/relationships/tags" Target="../tags/tag4480.xml"/><Relationship Id="rId28" Type="http://schemas.openxmlformats.org/officeDocument/2006/relationships/tags" Target="../tags/tag4485.xml"/><Relationship Id="rId36" Type="http://schemas.openxmlformats.org/officeDocument/2006/relationships/tags" Target="../tags/tag4493.xml"/><Relationship Id="rId10" Type="http://schemas.openxmlformats.org/officeDocument/2006/relationships/tags" Target="../tags/tag4467.xml"/><Relationship Id="rId19" Type="http://schemas.openxmlformats.org/officeDocument/2006/relationships/tags" Target="../tags/tag4476.xml"/><Relationship Id="rId31" Type="http://schemas.openxmlformats.org/officeDocument/2006/relationships/tags" Target="../tags/tag4488.xml"/><Relationship Id="rId44" Type="http://schemas.openxmlformats.org/officeDocument/2006/relationships/tags" Target="../tags/tag4501.xml"/><Relationship Id="rId4" Type="http://schemas.openxmlformats.org/officeDocument/2006/relationships/tags" Target="../tags/tag4461.xml"/><Relationship Id="rId9" Type="http://schemas.openxmlformats.org/officeDocument/2006/relationships/tags" Target="../tags/tag4466.xml"/><Relationship Id="rId14" Type="http://schemas.openxmlformats.org/officeDocument/2006/relationships/tags" Target="../tags/tag4471.xml"/><Relationship Id="rId22" Type="http://schemas.openxmlformats.org/officeDocument/2006/relationships/tags" Target="../tags/tag4479.xml"/><Relationship Id="rId27" Type="http://schemas.openxmlformats.org/officeDocument/2006/relationships/tags" Target="../tags/tag4484.xml"/><Relationship Id="rId30" Type="http://schemas.openxmlformats.org/officeDocument/2006/relationships/tags" Target="../tags/tag4487.xml"/><Relationship Id="rId35" Type="http://schemas.openxmlformats.org/officeDocument/2006/relationships/tags" Target="../tags/tag4492.xml"/><Relationship Id="rId43" Type="http://schemas.openxmlformats.org/officeDocument/2006/relationships/tags" Target="../tags/tag4500.xml"/><Relationship Id="rId48" Type="http://schemas.openxmlformats.org/officeDocument/2006/relationships/notesSlide" Target="../notesSlides/notesSlide96.xml"/></Relationships>
</file>

<file path=ppt/slides/_rels/slide107.xml.rels><?xml version="1.0" encoding="UTF-8" standalone="yes"?>
<Relationships xmlns="http://schemas.openxmlformats.org/package/2006/relationships"><Relationship Id="rId13" Type="http://schemas.openxmlformats.org/officeDocument/2006/relationships/tags" Target="../tags/tag4516.xml"/><Relationship Id="rId18" Type="http://schemas.openxmlformats.org/officeDocument/2006/relationships/tags" Target="../tags/tag4521.xml"/><Relationship Id="rId26" Type="http://schemas.openxmlformats.org/officeDocument/2006/relationships/tags" Target="../tags/tag4529.xml"/><Relationship Id="rId39" Type="http://schemas.openxmlformats.org/officeDocument/2006/relationships/tags" Target="../tags/tag4542.xml"/><Relationship Id="rId3" Type="http://schemas.openxmlformats.org/officeDocument/2006/relationships/tags" Target="../tags/tag4506.xml"/><Relationship Id="rId21" Type="http://schemas.openxmlformats.org/officeDocument/2006/relationships/tags" Target="../tags/tag4524.xml"/><Relationship Id="rId34" Type="http://schemas.openxmlformats.org/officeDocument/2006/relationships/tags" Target="../tags/tag4537.xml"/><Relationship Id="rId42" Type="http://schemas.openxmlformats.org/officeDocument/2006/relationships/tags" Target="../tags/tag4545.xml"/><Relationship Id="rId47" Type="http://schemas.openxmlformats.org/officeDocument/2006/relationships/tags" Target="../tags/tag4550.xml"/><Relationship Id="rId7" Type="http://schemas.openxmlformats.org/officeDocument/2006/relationships/tags" Target="../tags/tag4510.xml"/><Relationship Id="rId12" Type="http://schemas.openxmlformats.org/officeDocument/2006/relationships/tags" Target="../tags/tag4515.xml"/><Relationship Id="rId17" Type="http://schemas.openxmlformats.org/officeDocument/2006/relationships/tags" Target="../tags/tag4520.xml"/><Relationship Id="rId25" Type="http://schemas.openxmlformats.org/officeDocument/2006/relationships/tags" Target="../tags/tag4528.xml"/><Relationship Id="rId33" Type="http://schemas.openxmlformats.org/officeDocument/2006/relationships/tags" Target="../tags/tag4536.xml"/><Relationship Id="rId38" Type="http://schemas.openxmlformats.org/officeDocument/2006/relationships/tags" Target="../tags/tag4541.xml"/><Relationship Id="rId46" Type="http://schemas.openxmlformats.org/officeDocument/2006/relationships/tags" Target="../tags/tag4549.xml"/><Relationship Id="rId2" Type="http://schemas.openxmlformats.org/officeDocument/2006/relationships/tags" Target="../tags/tag4505.xml"/><Relationship Id="rId16" Type="http://schemas.openxmlformats.org/officeDocument/2006/relationships/tags" Target="../tags/tag4519.xml"/><Relationship Id="rId20" Type="http://schemas.openxmlformats.org/officeDocument/2006/relationships/tags" Target="../tags/tag4523.xml"/><Relationship Id="rId29" Type="http://schemas.openxmlformats.org/officeDocument/2006/relationships/tags" Target="../tags/tag4532.xml"/><Relationship Id="rId41" Type="http://schemas.openxmlformats.org/officeDocument/2006/relationships/tags" Target="../tags/tag4544.xml"/><Relationship Id="rId1" Type="http://schemas.openxmlformats.org/officeDocument/2006/relationships/tags" Target="../tags/tag4504.xml"/><Relationship Id="rId6" Type="http://schemas.openxmlformats.org/officeDocument/2006/relationships/tags" Target="../tags/tag4509.xml"/><Relationship Id="rId11" Type="http://schemas.openxmlformats.org/officeDocument/2006/relationships/tags" Target="../tags/tag4514.xml"/><Relationship Id="rId24" Type="http://schemas.openxmlformats.org/officeDocument/2006/relationships/tags" Target="../tags/tag4527.xml"/><Relationship Id="rId32" Type="http://schemas.openxmlformats.org/officeDocument/2006/relationships/tags" Target="../tags/tag4535.xml"/><Relationship Id="rId37" Type="http://schemas.openxmlformats.org/officeDocument/2006/relationships/tags" Target="../tags/tag4540.xml"/><Relationship Id="rId40" Type="http://schemas.openxmlformats.org/officeDocument/2006/relationships/tags" Target="../tags/tag4543.xml"/><Relationship Id="rId45" Type="http://schemas.openxmlformats.org/officeDocument/2006/relationships/tags" Target="../tags/tag4548.xml"/><Relationship Id="rId5" Type="http://schemas.openxmlformats.org/officeDocument/2006/relationships/tags" Target="../tags/tag4508.xml"/><Relationship Id="rId15" Type="http://schemas.openxmlformats.org/officeDocument/2006/relationships/tags" Target="../tags/tag4518.xml"/><Relationship Id="rId23" Type="http://schemas.openxmlformats.org/officeDocument/2006/relationships/tags" Target="../tags/tag4526.xml"/><Relationship Id="rId28" Type="http://schemas.openxmlformats.org/officeDocument/2006/relationships/tags" Target="../tags/tag4531.xml"/><Relationship Id="rId36" Type="http://schemas.openxmlformats.org/officeDocument/2006/relationships/tags" Target="../tags/tag4539.xml"/><Relationship Id="rId49" Type="http://schemas.openxmlformats.org/officeDocument/2006/relationships/notesSlide" Target="../notesSlides/notesSlide97.xml"/><Relationship Id="rId10" Type="http://schemas.openxmlformats.org/officeDocument/2006/relationships/tags" Target="../tags/tag4513.xml"/><Relationship Id="rId19" Type="http://schemas.openxmlformats.org/officeDocument/2006/relationships/tags" Target="../tags/tag4522.xml"/><Relationship Id="rId31" Type="http://schemas.openxmlformats.org/officeDocument/2006/relationships/tags" Target="../tags/tag4534.xml"/><Relationship Id="rId44" Type="http://schemas.openxmlformats.org/officeDocument/2006/relationships/tags" Target="../tags/tag4547.xml"/><Relationship Id="rId4" Type="http://schemas.openxmlformats.org/officeDocument/2006/relationships/tags" Target="../tags/tag4507.xml"/><Relationship Id="rId9" Type="http://schemas.openxmlformats.org/officeDocument/2006/relationships/tags" Target="../tags/tag4512.xml"/><Relationship Id="rId14" Type="http://schemas.openxmlformats.org/officeDocument/2006/relationships/tags" Target="../tags/tag4517.xml"/><Relationship Id="rId22" Type="http://schemas.openxmlformats.org/officeDocument/2006/relationships/tags" Target="../tags/tag4525.xml"/><Relationship Id="rId27" Type="http://schemas.openxmlformats.org/officeDocument/2006/relationships/tags" Target="../tags/tag4530.xml"/><Relationship Id="rId30" Type="http://schemas.openxmlformats.org/officeDocument/2006/relationships/tags" Target="../tags/tag4533.xml"/><Relationship Id="rId35" Type="http://schemas.openxmlformats.org/officeDocument/2006/relationships/tags" Target="../tags/tag4538.xml"/><Relationship Id="rId43" Type="http://schemas.openxmlformats.org/officeDocument/2006/relationships/tags" Target="../tags/tag4546.xml"/><Relationship Id="rId48" Type="http://schemas.openxmlformats.org/officeDocument/2006/relationships/slideLayout" Target="../slideLayouts/slideLayout10.xml"/><Relationship Id="rId8" Type="http://schemas.openxmlformats.org/officeDocument/2006/relationships/tags" Target="../tags/tag4511.xml"/></Relationships>
</file>

<file path=ppt/slides/_rels/slide108.xml.rels><?xml version="1.0" encoding="UTF-8" standalone="yes"?>
<Relationships xmlns="http://schemas.openxmlformats.org/package/2006/relationships"><Relationship Id="rId8" Type="http://schemas.openxmlformats.org/officeDocument/2006/relationships/tags" Target="../tags/tag4558.xml"/><Relationship Id="rId13" Type="http://schemas.openxmlformats.org/officeDocument/2006/relationships/tags" Target="../tags/tag4563.xml"/><Relationship Id="rId18" Type="http://schemas.openxmlformats.org/officeDocument/2006/relationships/tags" Target="../tags/tag4568.xml"/><Relationship Id="rId26" Type="http://schemas.openxmlformats.org/officeDocument/2006/relationships/tags" Target="../tags/tag4576.xml"/><Relationship Id="rId39" Type="http://schemas.openxmlformats.org/officeDocument/2006/relationships/tags" Target="../tags/tag4589.xml"/><Relationship Id="rId3" Type="http://schemas.openxmlformats.org/officeDocument/2006/relationships/tags" Target="../tags/tag4553.xml"/><Relationship Id="rId21" Type="http://schemas.openxmlformats.org/officeDocument/2006/relationships/tags" Target="../tags/tag4571.xml"/><Relationship Id="rId34" Type="http://schemas.openxmlformats.org/officeDocument/2006/relationships/tags" Target="../tags/tag4584.xml"/><Relationship Id="rId42" Type="http://schemas.openxmlformats.org/officeDocument/2006/relationships/tags" Target="../tags/tag4592.xml"/><Relationship Id="rId47" Type="http://schemas.openxmlformats.org/officeDocument/2006/relationships/slideLayout" Target="../slideLayouts/slideLayout10.xml"/><Relationship Id="rId7" Type="http://schemas.openxmlformats.org/officeDocument/2006/relationships/tags" Target="../tags/tag4557.xml"/><Relationship Id="rId12" Type="http://schemas.openxmlformats.org/officeDocument/2006/relationships/tags" Target="../tags/tag4562.xml"/><Relationship Id="rId17" Type="http://schemas.openxmlformats.org/officeDocument/2006/relationships/tags" Target="../tags/tag4567.xml"/><Relationship Id="rId25" Type="http://schemas.openxmlformats.org/officeDocument/2006/relationships/tags" Target="../tags/tag4575.xml"/><Relationship Id="rId33" Type="http://schemas.openxmlformats.org/officeDocument/2006/relationships/tags" Target="../tags/tag4583.xml"/><Relationship Id="rId38" Type="http://schemas.openxmlformats.org/officeDocument/2006/relationships/tags" Target="../tags/tag4588.xml"/><Relationship Id="rId46" Type="http://schemas.openxmlformats.org/officeDocument/2006/relationships/tags" Target="../tags/tag4596.xml"/><Relationship Id="rId2" Type="http://schemas.openxmlformats.org/officeDocument/2006/relationships/tags" Target="../tags/tag4552.xml"/><Relationship Id="rId16" Type="http://schemas.openxmlformats.org/officeDocument/2006/relationships/tags" Target="../tags/tag4566.xml"/><Relationship Id="rId20" Type="http://schemas.openxmlformats.org/officeDocument/2006/relationships/tags" Target="../tags/tag4570.xml"/><Relationship Id="rId29" Type="http://schemas.openxmlformats.org/officeDocument/2006/relationships/tags" Target="../tags/tag4579.xml"/><Relationship Id="rId41" Type="http://schemas.openxmlformats.org/officeDocument/2006/relationships/tags" Target="../tags/tag4591.xml"/><Relationship Id="rId1" Type="http://schemas.openxmlformats.org/officeDocument/2006/relationships/tags" Target="../tags/tag4551.xml"/><Relationship Id="rId6" Type="http://schemas.openxmlformats.org/officeDocument/2006/relationships/tags" Target="../tags/tag4556.xml"/><Relationship Id="rId11" Type="http://schemas.openxmlformats.org/officeDocument/2006/relationships/tags" Target="../tags/tag4561.xml"/><Relationship Id="rId24" Type="http://schemas.openxmlformats.org/officeDocument/2006/relationships/tags" Target="../tags/tag4574.xml"/><Relationship Id="rId32" Type="http://schemas.openxmlformats.org/officeDocument/2006/relationships/tags" Target="../tags/tag4582.xml"/><Relationship Id="rId37" Type="http://schemas.openxmlformats.org/officeDocument/2006/relationships/tags" Target="../tags/tag4587.xml"/><Relationship Id="rId40" Type="http://schemas.openxmlformats.org/officeDocument/2006/relationships/tags" Target="../tags/tag4590.xml"/><Relationship Id="rId45" Type="http://schemas.openxmlformats.org/officeDocument/2006/relationships/tags" Target="../tags/tag4595.xml"/><Relationship Id="rId5" Type="http://schemas.openxmlformats.org/officeDocument/2006/relationships/tags" Target="../tags/tag4555.xml"/><Relationship Id="rId15" Type="http://schemas.openxmlformats.org/officeDocument/2006/relationships/tags" Target="../tags/tag4565.xml"/><Relationship Id="rId23" Type="http://schemas.openxmlformats.org/officeDocument/2006/relationships/tags" Target="../tags/tag4573.xml"/><Relationship Id="rId28" Type="http://schemas.openxmlformats.org/officeDocument/2006/relationships/tags" Target="../tags/tag4578.xml"/><Relationship Id="rId36" Type="http://schemas.openxmlformats.org/officeDocument/2006/relationships/tags" Target="../tags/tag4586.xml"/><Relationship Id="rId10" Type="http://schemas.openxmlformats.org/officeDocument/2006/relationships/tags" Target="../tags/tag4560.xml"/><Relationship Id="rId19" Type="http://schemas.openxmlformats.org/officeDocument/2006/relationships/tags" Target="../tags/tag4569.xml"/><Relationship Id="rId31" Type="http://schemas.openxmlformats.org/officeDocument/2006/relationships/tags" Target="../tags/tag4581.xml"/><Relationship Id="rId44" Type="http://schemas.openxmlformats.org/officeDocument/2006/relationships/tags" Target="../tags/tag4594.xml"/><Relationship Id="rId4" Type="http://schemas.openxmlformats.org/officeDocument/2006/relationships/tags" Target="../tags/tag4554.xml"/><Relationship Id="rId9" Type="http://schemas.openxmlformats.org/officeDocument/2006/relationships/tags" Target="../tags/tag4559.xml"/><Relationship Id="rId14" Type="http://schemas.openxmlformats.org/officeDocument/2006/relationships/tags" Target="../tags/tag4564.xml"/><Relationship Id="rId22" Type="http://schemas.openxmlformats.org/officeDocument/2006/relationships/tags" Target="../tags/tag4572.xml"/><Relationship Id="rId27" Type="http://schemas.openxmlformats.org/officeDocument/2006/relationships/tags" Target="../tags/tag4577.xml"/><Relationship Id="rId30" Type="http://schemas.openxmlformats.org/officeDocument/2006/relationships/tags" Target="../tags/tag4580.xml"/><Relationship Id="rId35" Type="http://schemas.openxmlformats.org/officeDocument/2006/relationships/tags" Target="../tags/tag4585.xml"/><Relationship Id="rId43" Type="http://schemas.openxmlformats.org/officeDocument/2006/relationships/tags" Target="../tags/tag4593.xml"/><Relationship Id="rId48" Type="http://schemas.openxmlformats.org/officeDocument/2006/relationships/notesSlide" Target="../notesSlides/notesSlide98.xml"/></Relationships>
</file>

<file path=ppt/slides/_rels/slide109.xml.rels><?xml version="1.0" encoding="UTF-8" standalone="yes"?>
<Relationships xmlns="http://schemas.openxmlformats.org/package/2006/relationships"><Relationship Id="rId8" Type="http://schemas.openxmlformats.org/officeDocument/2006/relationships/tags" Target="../tags/tag4604.xml"/><Relationship Id="rId13" Type="http://schemas.openxmlformats.org/officeDocument/2006/relationships/tags" Target="../tags/tag4609.xml"/><Relationship Id="rId18" Type="http://schemas.openxmlformats.org/officeDocument/2006/relationships/tags" Target="../tags/tag4614.xml"/><Relationship Id="rId26" Type="http://schemas.openxmlformats.org/officeDocument/2006/relationships/tags" Target="../tags/tag4622.xml"/><Relationship Id="rId39" Type="http://schemas.openxmlformats.org/officeDocument/2006/relationships/tags" Target="../tags/tag4635.xml"/><Relationship Id="rId3" Type="http://schemas.openxmlformats.org/officeDocument/2006/relationships/tags" Target="../tags/tag4599.xml"/><Relationship Id="rId21" Type="http://schemas.openxmlformats.org/officeDocument/2006/relationships/tags" Target="../tags/tag4617.xml"/><Relationship Id="rId34" Type="http://schemas.openxmlformats.org/officeDocument/2006/relationships/tags" Target="../tags/tag4630.xml"/><Relationship Id="rId42" Type="http://schemas.openxmlformats.org/officeDocument/2006/relationships/tags" Target="../tags/tag4638.xml"/><Relationship Id="rId47" Type="http://schemas.openxmlformats.org/officeDocument/2006/relationships/slideLayout" Target="../slideLayouts/slideLayout10.xml"/><Relationship Id="rId7" Type="http://schemas.openxmlformats.org/officeDocument/2006/relationships/tags" Target="../tags/tag4603.xml"/><Relationship Id="rId12" Type="http://schemas.openxmlformats.org/officeDocument/2006/relationships/tags" Target="../tags/tag4608.xml"/><Relationship Id="rId17" Type="http://schemas.openxmlformats.org/officeDocument/2006/relationships/tags" Target="../tags/tag4613.xml"/><Relationship Id="rId25" Type="http://schemas.openxmlformats.org/officeDocument/2006/relationships/tags" Target="../tags/tag4621.xml"/><Relationship Id="rId33" Type="http://schemas.openxmlformats.org/officeDocument/2006/relationships/tags" Target="../tags/tag4629.xml"/><Relationship Id="rId38" Type="http://schemas.openxmlformats.org/officeDocument/2006/relationships/tags" Target="../tags/tag4634.xml"/><Relationship Id="rId46" Type="http://schemas.openxmlformats.org/officeDocument/2006/relationships/tags" Target="../tags/tag4642.xml"/><Relationship Id="rId2" Type="http://schemas.openxmlformats.org/officeDocument/2006/relationships/tags" Target="../tags/tag4598.xml"/><Relationship Id="rId16" Type="http://schemas.openxmlformats.org/officeDocument/2006/relationships/tags" Target="../tags/tag4612.xml"/><Relationship Id="rId20" Type="http://schemas.openxmlformats.org/officeDocument/2006/relationships/tags" Target="../tags/tag4616.xml"/><Relationship Id="rId29" Type="http://schemas.openxmlformats.org/officeDocument/2006/relationships/tags" Target="../tags/tag4625.xml"/><Relationship Id="rId41" Type="http://schemas.openxmlformats.org/officeDocument/2006/relationships/tags" Target="../tags/tag4637.xml"/><Relationship Id="rId1" Type="http://schemas.openxmlformats.org/officeDocument/2006/relationships/tags" Target="../tags/tag4597.xml"/><Relationship Id="rId6" Type="http://schemas.openxmlformats.org/officeDocument/2006/relationships/tags" Target="../tags/tag4602.xml"/><Relationship Id="rId11" Type="http://schemas.openxmlformats.org/officeDocument/2006/relationships/tags" Target="../tags/tag4607.xml"/><Relationship Id="rId24" Type="http://schemas.openxmlformats.org/officeDocument/2006/relationships/tags" Target="../tags/tag4620.xml"/><Relationship Id="rId32" Type="http://schemas.openxmlformats.org/officeDocument/2006/relationships/tags" Target="../tags/tag4628.xml"/><Relationship Id="rId37" Type="http://schemas.openxmlformats.org/officeDocument/2006/relationships/tags" Target="../tags/tag4633.xml"/><Relationship Id="rId40" Type="http://schemas.openxmlformats.org/officeDocument/2006/relationships/tags" Target="../tags/tag4636.xml"/><Relationship Id="rId45" Type="http://schemas.openxmlformats.org/officeDocument/2006/relationships/tags" Target="../tags/tag4641.xml"/><Relationship Id="rId5" Type="http://schemas.openxmlformats.org/officeDocument/2006/relationships/tags" Target="../tags/tag4601.xml"/><Relationship Id="rId15" Type="http://schemas.openxmlformats.org/officeDocument/2006/relationships/tags" Target="../tags/tag4611.xml"/><Relationship Id="rId23" Type="http://schemas.openxmlformats.org/officeDocument/2006/relationships/tags" Target="../tags/tag4619.xml"/><Relationship Id="rId28" Type="http://schemas.openxmlformats.org/officeDocument/2006/relationships/tags" Target="../tags/tag4624.xml"/><Relationship Id="rId36" Type="http://schemas.openxmlformats.org/officeDocument/2006/relationships/tags" Target="../tags/tag4632.xml"/><Relationship Id="rId10" Type="http://schemas.openxmlformats.org/officeDocument/2006/relationships/tags" Target="../tags/tag4606.xml"/><Relationship Id="rId19" Type="http://schemas.openxmlformats.org/officeDocument/2006/relationships/tags" Target="../tags/tag4615.xml"/><Relationship Id="rId31" Type="http://schemas.openxmlformats.org/officeDocument/2006/relationships/tags" Target="../tags/tag4627.xml"/><Relationship Id="rId44" Type="http://schemas.openxmlformats.org/officeDocument/2006/relationships/tags" Target="../tags/tag4640.xml"/><Relationship Id="rId4" Type="http://schemas.openxmlformats.org/officeDocument/2006/relationships/tags" Target="../tags/tag4600.xml"/><Relationship Id="rId9" Type="http://schemas.openxmlformats.org/officeDocument/2006/relationships/tags" Target="../tags/tag4605.xml"/><Relationship Id="rId14" Type="http://schemas.openxmlformats.org/officeDocument/2006/relationships/tags" Target="../tags/tag4610.xml"/><Relationship Id="rId22" Type="http://schemas.openxmlformats.org/officeDocument/2006/relationships/tags" Target="../tags/tag4618.xml"/><Relationship Id="rId27" Type="http://schemas.openxmlformats.org/officeDocument/2006/relationships/tags" Target="../tags/tag4623.xml"/><Relationship Id="rId30" Type="http://schemas.openxmlformats.org/officeDocument/2006/relationships/tags" Target="../tags/tag4626.xml"/><Relationship Id="rId35" Type="http://schemas.openxmlformats.org/officeDocument/2006/relationships/tags" Target="../tags/tag4631.xml"/><Relationship Id="rId43" Type="http://schemas.openxmlformats.org/officeDocument/2006/relationships/tags" Target="../tags/tag4639.xml"/><Relationship Id="rId48" Type="http://schemas.openxmlformats.org/officeDocument/2006/relationships/notesSlide" Target="../notesSlides/notesSlide99.xml"/></Relationships>
</file>

<file path=ppt/slides/_rels/slide110.xml.rels><?xml version="1.0" encoding="UTF-8" standalone="yes"?>
<Relationships xmlns="http://schemas.openxmlformats.org/package/2006/relationships"><Relationship Id="rId8" Type="http://schemas.openxmlformats.org/officeDocument/2006/relationships/tags" Target="../tags/tag4650.xml"/><Relationship Id="rId13" Type="http://schemas.openxmlformats.org/officeDocument/2006/relationships/tags" Target="../tags/tag4655.xml"/><Relationship Id="rId18" Type="http://schemas.openxmlformats.org/officeDocument/2006/relationships/tags" Target="../tags/tag4660.xml"/><Relationship Id="rId26" Type="http://schemas.openxmlformats.org/officeDocument/2006/relationships/tags" Target="../tags/tag4668.xml"/><Relationship Id="rId39" Type="http://schemas.openxmlformats.org/officeDocument/2006/relationships/tags" Target="../tags/tag4681.xml"/><Relationship Id="rId3" Type="http://schemas.openxmlformats.org/officeDocument/2006/relationships/tags" Target="../tags/tag4645.xml"/><Relationship Id="rId21" Type="http://schemas.openxmlformats.org/officeDocument/2006/relationships/tags" Target="../tags/tag4663.xml"/><Relationship Id="rId34" Type="http://schemas.openxmlformats.org/officeDocument/2006/relationships/tags" Target="../tags/tag4676.xml"/><Relationship Id="rId42" Type="http://schemas.openxmlformats.org/officeDocument/2006/relationships/tags" Target="../tags/tag4684.xml"/><Relationship Id="rId47" Type="http://schemas.openxmlformats.org/officeDocument/2006/relationships/notesSlide" Target="../notesSlides/notesSlide100.xml"/><Relationship Id="rId7" Type="http://schemas.openxmlformats.org/officeDocument/2006/relationships/tags" Target="../tags/tag4649.xml"/><Relationship Id="rId12" Type="http://schemas.openxmlformats.org/officeDocument/2006/relationships/tags" Target="../tags/tag4654.xml"/><Relationship Id="rId17" Type="http://schemas.openxmlformats.org/officeDocument/2006/relationships/tags" Target="../tags/tag4659.xml"/><Relationship Id="rId25" Type="http://schemas.openxmlformats.org/officeDocument/2006/relationships/tags" Target="../tags/tag4667.xml"/><Relationship Id="rId33" Type="http://schemas.openxmlformats.org/officeDocument/2006/relationships/tags" Target="../tags/tag4675.xml"/><Relationship Id="rId38" Type="http://schemas.openxmlformats.org/officeDocument/2006/relationships/tags" Target="../tags/tag4680.xml"/><Relationship Id="rId46" Type="http://schemas.openxmlformats.org/officeDocument/2006/relationships/slideLayout" Target="../slideLayouts/slideLayout10.xml"/><Relationship Id="rId2" Type="http://schemas.openxmlformats.org/officeDocument/2006/relationships/tags" Target="../tags/tag4644.xml"/><Relationship Id="rId16" Type="http://schemas.openxmlformats.org/officeDocument/2006/relationships/tags" Target="../tags/tag4658.xml"/><Relationship Id="rId20" Type="http://schemas.openxmlformats.org/officeDocument/2006/relationships/tags" Target="../tags/tag4662.xml"/><Relationship Id="rId29" Type="http://schemas.openxmlformats.org/officeDocument/2006/relationships/tags" Target="../tags/tag4671.xml"/><Relationship Id="rId41" Type="http://schemas.openxmlformats.org/officeDocument/2006/relationships/tags" Target="../tags/tag4683.xml"/><Relationship Id="rId1" Type="http://schemas.openxmlformats.org/officeDocument/2006/relationships/tags" Target="../tags/tag4643.xml"/><Relationship Id="rId6" Type="http://schemas.openxmlformats.org/officeDocument/2006/relationships/tags" Target="../tags/tag4648.xml"/><Relationship Id="rId11" Type="http://schemas.openxmlformats.org/officeDocument/2006/relationships/tags" Target="../tags/tag4653.xml"/><Relationship Id="rId24" Type="http://schemas.openxmlformats.org/officeDocument/2006/relationships/tags" Target="../tags/tag4666.xml"/><Relationship Id="rId32" Type="http://schemas.openxmlformats.org/officeDocument/2006/relationships/tags" Target="../tags/tag4674.xml"/><Relationship Id="rId37" Type="http://schemas.openxmlformats.org/officeDocument/2006/relationships/tags" Target="../tags/tag4679.xml"/><Relationship Id="rId40" Type="http://schemas.openxmlformats.org/officeDocument/2006/relationships/tags" Target="../tags/tag4682.xml"/><Relationship Id="rId45" Type="http://schemas.openxmlformats.org/officeDocument/2006/relationships/tags" Target="../tags/tag4687.xml"/><Relationship Id="rId5" Type="http://schemas.openxmlformats.org/officeDocument/2006/relationships/tags" Target="../tags/tag4647.xml"/><Relationship Id="rId15" Type="http://schemas.openxmlformats.org/officeDocument/2006/relationships/tags" Target="../tags/tag4657.xml"/><Relationship Id="rId23" Type="http://schemas.openxmlformats.org/officeDocument/2006/relationships/tags" Target="../tags/tag4665.xml"/><Relationship Id="rId28" Type="http://schemas.openxmlformats.org/officeDocument/2006/relationships/tags" Target="../tags/tag4670.xml"/><Relationship Id="rId36" Type="http://schemas.openxmlformats.org/officeDocument/2006/relationships/tags" Target="../tags/tag4678.xml"/><Relationship Id="rId10" Type="http://schemas.openxmlformats.org/officeDocument/2006/relationships/tags" Target="../tags/tag4652.xml"/><Relationship Id="rId19" Type="http://schemas.openxmlformats.org/officeDocument/2006/relationships/tags" Target="../tags/tag4661.xml"/><Relationship Id="rId31" Type="http://schemas.openxmlformats.org/officeDocument/2006/relationships/tags" Target="../tags/tag4673.xml"/><Relationship Id="rId44" Type="http://schemas.openxmlformats.org/officeDocument/2006/relationships/tags" Target="../tags/tag4686.xml"/><Relationship Id="rId4" Type="http://schemas.openxmlformats.org/officeDocument/2006/relationships/tags" Target="../tags/tag4646.xml"/><Relationship Id="rId9" Type="http://schemas.openxmlformats.org/officeDocument/2006/relationships/tags" Target="../tags/tag4651.xml"/><Relationship Id="rId14" Type="http://schemas.openxmlformats.org/officeDocument/2006/relationships/tags" Target="../tags/tag4656.xml"/><Relationship Id="rId22" Type="http://schemas.openxmlformats.org/officeDocument/2006/relationships/tags" Target="../tags/tag4664.xml"/><Relationship Id="rId27" Type="http://schemas.openxmlformats.org/officeDocument/2006/relationships/tags" Target="../tags/tag4669.xml"/><Relationship Id="rId30" Type="http://schemas.openxmlformats.org/officeDocument/2006/relationships/tags" Target="../tags/tag4672.xml"/><Relationship Id="rId35" Type="http://schemas.openxmlformats.org/officeDocument/2006/relationships/tags" Target="../tags/tag4677.xml"/><Relationship Id="rId43" Type="http://schemas.openxmlformats.org/officeDocument/2006/relationships/tags" Target="../tags/tag4685.xml"/></Relationships>
</file>

<file path=ppt/slides/_rels/slide111.xml.rels><?xml version="1.0" encoding="UTF-8" standalone="yes"?>
<Relationships xmlns="http://schemas.openxmlformats.org/package/2006/relationships"><Relationship Id="rId3" Type="http://schemas.openxmlformats.org/officeDocument/2006/relationships/tags" Target="../tags/tag4690.xml"/><Relationship Id="rId7" Type="http://schemas.openxmlformats.org/officeDocument/2006/relationships/notesSlide" Target="../notesSlides/notesSlide101.xml"/><Relationship Id="rId2" Type="http://schemas.openxmlformats.org/officeDocument/2006/relationships/tags" Target="../tags/tag4689.xml"/><Relationship Id="rId1" Type="http://schemas.openxmlformats.org/officeDocument/2006/relationships/tags" Target="../tags/tag4688.xml"/><Relationship Id="rId6" Type="http://schemas.openxmlformats.org/officeDocument/2006/relationships/slideLayout" Target="../slideLayouts/slideLayout10.xml"/><Relationship Id="rId5" Type="http://schemas.openxmlformats.org/officeDocument/2006/relationships/tags" Target="../tags/tag4692.xml"/><Relationship Id="rId4" Type="http://schemas.openxmlformats.org/officeDocument/2006/relationships/tags" Target="../tags/tag4691.xml"/></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4694.xml"/><Relationship Id="rId1" Type="http://schemas.openxmlformats.org/officeDocument/2006/relationships/tags" Target="../tags/tag4693.xml"/><Relationship Id="rId4" Type="http://schemas.openxmlformats.org/officeDocument/2006/relationships/notesSlide" Target="../notesSlides/notesSlide102.xml"/></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4696.xml"/><Relationship Id="rId1" Type="http://schemas.openxmlformats.org/officeDocument/2006/relationships/tags" Target="../tags/tag4695.xml"/><Relationship Id="rId4" Type="http://schemas.openxmlformats.org/officeDocument/2006/relationships/notesSlide" Target="../notesSlides/notesSlide10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smtClean="0">
                <a:ea typeface="ＭＳ Ｐゴシック" charset="0"/>
                <a:cs typeface="+mn-cs"/>
              </a:rPr>
              <a:t>CS106X</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custDataLst>
              <p:tags r:id="rId1"/>
            </p:custDataLst>
          </p:nvPr>
        </p:nvSpPr>
        <p:spPr>
          <a:xfrm>
            <a:off x="871717" y="191798"/>
            <a:ext cx="7707313" cy="488950"/>
          </a:xfrm>
        </p:spPr>
        <p:txBody>
          <a:bodyPr/>
          <a:lstStyle/>
          <a:p>
            <a:r>
              <a:rPr lang="en-US" dirty="0" smtClean="0"/>
              <a:t>Graphs Topics</a:t>
            </a:r>
          </a:p>
        </p:txBody>
      </p:sp>
      <p:sp>
        <p:nvSpPr>
          <p:cNvPr id="5" name="Content Placeholder 4"/>
          <p:cNvSpPr>
            <a:spLocks noGrp="1"/>
          </p:cNvSpPr>
          <p:nvPr>
            <p:ph sz="quarter" idx="10"/>
            <p:custDataLst>
              <p:tags r:id="rId2"/>
            </p:custDataLst>
          </p:nvPr>
        </p:nvSpPr>
        <p:spPr>
          <a:xfrm>
            <a:off x="955674" y="820023"/>
            <a:ext cx="7798711" cy="4028234"/>
          </a:xfrm>
        </p:spPr>
        <p:txBody>
          <a:bodyPr wrap="square" numCol="1" anchor="t" anchorCtr="0" compatLnSpc="1">
            <a:prstTxWarp prst="textNoShape">
              <a:avLst/>
            </a:prstTxWarp>
            <a:normAutofit lnSpcReduction="10000"/>
          </a:bodyPr>
          <a:lstStyle/>
          <a:p>
            <a:pPr marL="0" indent="0"/>
            <a:r>
              <a:rPr lang="en-US" dirty="0"/>
              <a:t>Graphs!</a:t>
            </a:r>
          </a:p>
          <a:p>
            <a:pPr>
              <a:buFont typeface="+mj-lt"/>
              <a:buAutoNum type="arabicPeriod"/>
            </a:pPr>
            <a:r>
              <a:rPr lang="en-US" b="1" dirty="0">
                <a:solidFill>
                  <a:schemeClr val="bg1">
                    <a:lumMod val="65000"/>
                  </a:schemeClr>
                </a:solidFill>
              </a:rPr>
              <a:t>Basics</a:t>
            </a:r>
          </a:p>
          <a:p>
            <a:pPr marL="565785" lvl="1" indent="-342900"/>
            <a:r>
              <a:rPr lang="en-US" spc="20" dirty="0">
                <a:solidFill>
                  <a:schemeClr val="bg1">
                    <a:lumMod val="65000"/>
                  </a:schemeClr>
                </a:solidFill>
                <a:cs typeface="ＭＳ Ｐゴシック" charset="0"/>
              </a:rPr>
              <a:t>What are they? How do we represent them?</a:t>
            </a:r>
          </a:p>
          <a:p>
            <a:pPr>
              <a:buFont typeface="+mj-lt"/>
              <a:buAutoNum type="arabicPeriod"/>
            </a:pPr>
            <a:r>
              <a:rPr lang="en-US" b="1" dirty="0">
                <a:solidFill>
                  <a:schemeClr val="bg1">
                    <a:lumMod val="65000"/>
                  </a:schemeClr>
                </a:solidFill>
              </a:rPr>
              <a:t>Theorems</a:t>
            </a:r>
          </a:p>
          <a:p>
            <a:pPr marL="565785" lvl="1" indent="-342900"/>
            <a:r>
              <a:rPr lang="en-US" spc="20" dirty="0">
                <a:solidFill>
                  <a:schemeClr val="bg1">
                    <a:lumMod val="65000"/>
                  </a:schemeClr>
                </a:solidFill>
                <a:cs typeface="ＭＳ Ｐゴシック" charset="0"/>
              </a:rPr>
              <a:t>What are some things we can prove about graphs?</a:t>
            </a:r>
          </a:p>
          <a:p>
            <a:pPr>
              <a:buFont typeface="+mj-lt"/>
              <a:buAutoNum type="arabicPeriod"/>
            </a:pPr>
            <a:r>
              <a:rPr lang="en-US" b="1" dirty="0"/>
              <a:t>Breadth-first search on a graph</a:t>
            </a:r>
          </a:p>
          <a:p>
            <a:pPr marL="565785" lvl="1" indent="-342900"/>
            <a:r>
              <a:rPr lang="en-US" dirty="0">
                <a:solidFill>
                  <a:schemeClr val="accent1"/>
                </a:solidFill>
              </a:rPr>
              <a:t>Spoiler: just a very, very small change to tree version</a:t>
            </a:r>
          </a:p>
          <a:p>
            <a:pPr>
              <a:buFont typeface="+mj-lt"/>
              <a:buAutoNum type="arabicPeriod"/>
            </a:pPr>
            <a:r>
              <a:rPr lang="en-US" b="1" dirty="0" err="1"/>
              <a:t>Dijkstra’s</a:t>
            </a:r>
            <a:r>
              <a:rPr lang="en-US" b="1" dirty="0"/>
              <a:t> shortest paths algorithm</a:t>
            </a:r>
          </a:p>
          <a:p>
            <a:pPr marL="565785" lvl="1" indent="-342900"/>
            <a:r>
              <a:rPr lang="en-US" dirty="0">
                <a:solidFill>
                  <a:schemeClr val="accent1"/>
                </a:solidFill>
              </a:rPr>
              <a:t>Spoiler: just a very, very small change to BFS</a:t>
            </a:r>
          </a:p>
          <a:p>
            <a:pPr>
              <a:buFont typeface="+mj-lt"/>
              <a:buAutoNum type="arabicPeriod"/>
            </a:pPr>
            <a:r>
              <a:rPr lang="en-US" b="1" dirty="0" smtClean="0">
                <a:solidFill>
                  <a:schemeClr val="bg1">
                    <a:lumMod val="65000"/>
                  </a:schemeClr>
                </a:solidFill>
              </a:rPr>
              <a:t>A</a:t>
            </a:r>
            <a:r>
              <a:rPr lang="en-US" b="1" dirty="0">
                <a:solidFill>
                  <a:schemeClr val="bg1">
                    <a:lumMod val="65000"/>
                  </a:schemeClr>
                </a:solidFill>
              </a:rPr>
              <a:t>* </a:t>
            </a:r>
            <a:r>
              <a:rPr lang="en-US" b="1" dirty="0" smtClean="0">
                <a:solidFill>
                  <a:schemeClr val="bg1">
                    <a:lumMod val="65000"/>
                  </a:schemeClr>
                </a:solidFill>
              </a:rPr>
              <a:t>shortest paths algorithm</a:t>
            </a:r>
            <a:endParaRPr lang="en-US" dirty="0">
              <a:solidFill>
                <a:schemeClr val="bg1">
                  <a:lumMod val="65000"/>
                </a:schemeClr>
              </a:solidFill>
            </a:endParaRPr>
          </a:p>
          <a:p>
            <a:pPr marL="565785" lvl="1" indent="-342900"/>
            <a:r>
              <a:rPr lang="en-US" dirty="0">
                <a:solidFill>
                  <a:schemeClr val="bg1">
                    <a:lumMod val="65000"/>
                  </a:schemeClr>
                </a:solidFill>
              </a:rPr>
              <a:t>Spoiler: just a very, very small change to </a:t>
            </a:r>
            <a:r>
              <a:rPr lang="en-US" dirty="0" err="1" smtClean="0">
                <a:solidFill>
                  <a:schemeClr val="bg1">
                    <a:lumMod val="65000"/>
                  </a:schemeClr>
                </a:solidFill>
              </a:rPr>
              <a:t>Dijkstra’s</a:t>
            </a:r>
            <a:endParaRPr lang="en-US" dirty="0" smtClean="0">
              <a:solidFill>
                <a:schemeClr val="bg1">
                  <a:lumMod val="65000"/>
                </a:schemeClr>
              </a:solidFill>
            </a:endParaRPr>
          </a:p>
          <a:p>
            <a:pPr>
              <a:buFont typeface="+mj-lt"/>
              <a:buAutoNum type="arabicPeriod"/>
            </a:pPr>
            <a:r>
              <a:rPr lang="en-US" b="1" dirty="0" smtClean="0">
                <a:solidFill>
                  <a:schemeClr val="bg1">
                    <a:lumMod val="65000"/>
                  </a:schemeClr>
                </a:solidFill>
              </a:rPr>
              <a:t>Minimum Spanning Tree </a:t>
            </a:r>
            <a:endParaRPr lang="en-US" dirty="0">
              <a:solidFill>
                <a:schemeClr val="bg1">
                  <a:lumMod val="65000"/>
                </a:schemeClr>
              </a:solidFill>
            </a:endParaRPr>
          </a:p>
          <a:p>
            <a:pPr marL="565785" lvl="1" indent="-342900"/>
            <a:r>
              <a:rPr lang="en-US" dirty="0" err="1" smtClean="0">
                <a:solidFill>
                  <a:schemeClr val="bg1">
                    <a:lumMod val="65000"/>
                  </a:schemeClr>
                </a:solidFill>
              </a:rPr>
              <a:t>Kruskal’s</a:t>
            </a:r>
            <a:r>
              <a:rPr lang="en-US" dirty="0" smtClean="0">
                <a:solidFill>
                  <a:schemeClr val="bg1">
                    <a:lumMod val="65000"/>
                  </a:schemeClr>
                </a:solidFill>
              </a:rPr>
              <a:t> algorithm</a:t>
            </a:r>
            <a:endParaRPr lang="en-US" dirty="0">
              <a:solidFill>
                <a:schemeClr val="bg1">
                  <a:lumMod val="65000"/>
                </a:schemeClr>
              </a:solidFill>
            </a:endParaRPr>
          </a:p>
          <a:p>
            <a:pPr marL="0" lvl="1" indent="0">
              <a:buNone/>
            </a:pPr>
            <a:endParaRPr lang="en-US" dirty="0" smtClean="0">
              <a:solidFill>
                <a:schemeClr val="bg1">
                  <a:lumMod val="50000"/>
                </a:schemeClr>
              </a:solidFill>
            </a:endParaRPr>
          </a:p>
        </p:txBody>
      </p:sp>
    </p:spTree>
    <p:extLst>
      <p:ext uri="{BB962C8B-B14F-4D97-AF65-F5344CB8AC3E}">
        <p14:creationId xmlns:p14="http://schemas.microsoft.com/office/powerpoint/2010/main" val="10527793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Breadth-First </a:t>
            </a:r>
            <a:r>
              <a:rPr lang="en-US" dirty="0"/>
              <a:t>S</a:t>
            </a:r>
            <a:r>
              <a:rPr lang="en-US" dirty="0" smtClean="0"/>
              <a:t>earch</a:t>
            </a:r>
            <a:endParaRPr lang="en-US" dirty="0"/>
          </a:p>
        </p:txBody>
      </p:sp>
      <p:sp>
        <p:nvSpPr>
          <p:cNvPr id="5" name="Text Placeholder 4"/>
          <p:cNvSpPr>
            <a:spLocks noGrp="1"/>
          </p:cNvSpPr>
          <p:nvPr>
            <p:ph type="body" idx="1"/>
            <p:custDataLst>
              <p:tags r:id="rId2"/>
            </p:custDataLst>
          </p:nvPr>
        </p:nvSpPr>
        <p:spPr/>
        <p:txBody>
          <a:bodyPr/>
          <a:lstStyle/>
          <a:p>
            <a:r>
              <a:rPr lang="en-US" dirty="0" smtClean="0"/>
              <a:t>Graph algorithms</a:t>
            </a:r>
            <a:endParaRPr lang="en-US" dirty="0"/>
          </a:p>
        </p:txBody>
      </p:sp>
    </p:spTree>
    <p:extLst>
      <p:ext uri="{BB962C8B-B14F-4D97-AF65-F5344CB8AC3E}">
        <p14:creationId xmlns:p14="http://schemas.microsoft.com/office/powerpoint/2010/main" val="35141247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ghlighted route from Palo Alto, CA to Yosemite National Park." title="Map of western U.S."/>
          <p:cNvPicPr>
            <a:picLocks noChangeAspect="1"/>
          </p:cNvPicPr>
          <p:nvPr>
            <p:custDataLst>
              <p:tags r:id="rId1"/>
            </p:custDataLst>
          </p:nvPr>
        </p:nvPicPr>
        <p:blipFill>
          <a:blip r:embed="rId4"/>
          <a:stretch>
            <a:fillRect/>
          </a:stretch>
        </p:blipFill>
        <p:spPr>
          <a:xfrm>
            <a:off x="1085850" y="-57150"/>
            <a:ext cx="7159104" cy="5200650"/>
          </a:xfrm>
          <a:prstGeom prst="rect">
            <a:avLst/>
          </a:prstGeom>
        </p:spPr>
      </p:pic>
      <p:sp>
        <p:nvSpPr>
          <p:cNvPr id="3" name="Rectangle 2"/>
          <p:cNvSpPr/>
          <p:nvPr>
            <p:custDataLst>
              <p:tags r:id="rId2"/>
            </p:custDataLst>
          </p:nvPr>
        </p:nvSpPr>
        <p:spPr>
          <a:xfrm>
            <a:off x="5486399" y="1543050"/>
            <a:ext cx="3008672"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BFS is useful for finding the </a:t>
            </a:r>
            <a:r>
              <a:rPr lang="en-US" b="1" u="sng" dirty="0" smtClean="0"/>
              <a:t>shortest path</a:t>
            </a:r>
            <a:r>
              <a:rPr lang="en-US" b="1" dirty="0" smtClean="0"/>
              <a:t> between two nodes.</a:t>
            </a:r>
          </a:p>
          <a:p>
            <a:pPr algn="ctr"/>
            <a:endParaRPr lang="en-US" dirty="0"/>
          </a:p>
          <a:p>
            <a:pPr algn="ctr"/>
            <a:r>
              <a:rPr lang="en-US" dirty="0" smtClean="0"/>
              <a:t>Map Example: </a:t>
            </a:r>
          </a:p>
          <a:p>
            <a:pPr algn="ctr"/>
            <a:r>
              <a:rPr lang="en-US" dirty="0"/>
              <a:t>W</a:t>
            </a:r>
            <a:r>
              <a:rPr lang="en-US" dirty="0" smtClean="0"/>
              <a:t>hat is the shortest way to go from </a:t>
            </a:r>
            <a:r>
              <a:rPr lang="en-US" dirty="0" err="1" smtClean="0"/>
              <a:t>Yoesmite</a:t>
            </a:r>
            <a:r>
              <a:rPr lang="en-US" dirty="0" smtClean="0"/>
              <a:t> (F) to Palo Alto (J)?</a:t>
            </a:r>
          </a:p>
          <a:p>
            <a:pPr algn="ctr"/>
            <a:endParaRPr lang="en-US" dirty="0" smtClean="0"/>
          </a:p>
          <a:p>
            <a:pPr algn="ctr"/>
            <a:endParaRPr lang="en-US" dirty="0"/>
          </a:p>
          <a:p>
            <a:pPr algn="ctr"/>
            <a:endParaRPr lang="en-US" dirty="0"/>
          </a:p>
        </p:txBody>
      </p:sp>
    </p:spTree>
    <p:extLst>
      <p:ext uri="{BB962C8B-B14F-4D97-AF65-F5344CB8AC3E}">
        <p14:creationId xmlns:p14="http://schemas.microsoft.com/office/powerpoint/2010/main" val="15691748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1795140" y="10842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3" name="Freeform 2"/>
          <p:cNvSpPr/>
          <p:nvPr>
            <p:custDataLst>
              <p:tags r:id="rId2"/>
            </p:custDataLst>
          </p:nvPr>
        </p:nvSpPr>
        <p:spPr>
          <a:xfrm>
            <a:off x="2883779" y="10842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4" name="Freeform 3"/>
          <p:cNvSpPr/>
          <p:nvPr>
            <p:custDataLst>
              <p:tags r:id="rId3"/>
            </p:custDataLst>
          </p:nvPr>
        </p:nvSpPr>
        <p:spPr>
          <a:xfrm>
            <a:off x="1795140" y="21729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5" name="Freeform 4"/>
          <p:cNvSpPr/>
          <p:nvPr>
            <p:custDataLst>
              <p:tags r:id="rId4"/>
            </p:custDataLst>
          </p:nvPr>
        </p:nvSpPr>
        <p:spPr>
          <a:xfrm>
            <a:off x="2883779" y="21729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6" name="Freeform 5"/>
          <p:cNvSpPr/>
          <p:nvPr>
            <p:custDataLst>
              <p:tags r:id="rId5"/>
            </p:custDataLst>
          </p:nvPr>
        </p:nvSpPr>
        <p:spPr>
          <a:xfrm>
            <a:off x="3972420" y="10842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7" name="Freeform 6"/>
          <p:cNvSpPr/>
          <p:nvPr>
            <p:custDataLst>
              <p:tags r:id="rId6"/>
            </p:custDataLst>
          </p:nvPr>
        </p:nvSpPr>
        <p:spPr>
          <a:xfrm>
            <a:off x="5061060" y="10842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8" name="Freeform 7"/>
          <p:cNvSpPr/>
          <p:nvPr>
            <p:custDataLst>
              <p:tags r:id="rId7"/>
            </p:custDataLst>
          </p:nvPr>
        </p:nvSpPr>
        <p:spPr>
          <a:xfrm>
            <a:off x="3972420" y="21729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9" name="Freeform 8"/>
          <p:cNvSpPr/>
          <p:nvPr>
            <p:custDataLst>
              <p:tags r:id="rId8"/>
            </p:custDataLst>
          </p:nvPr>
        </p:nvSpPr>
        <p:spPr>
          <a:xfrm>
            <a:off x="5061060" y="21729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0" name="Freeform 9"/>
          <p:cNvSpPr/>
          <p:nvPr>
            <p:custDataLst>
              <p:tags r:id="rId9"/>
            </p:custDataLst>
          </p:nvPr>
        </p:nvSpPr>
        <p:spPr>
          <a:xfrm>
            <a:off x="1795140" y="32615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1" name="Freeform 10"/>
          <p:cNvSpPr/>
          <p:nvPr>
            <p:custDataLst>
              <p:tags r:id="rId10"/>
            </p:custDataLst>
          </p:nvPr>
        </p:nvSpPr>
        <p:spPr>
          <a:xfrm>
            <a:off x="2883779" y="32615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2" name="Freeform 11"/>
          <p:cNvSpPr/>
          <p:nvPr>
            <p:custDataLst>
              <p:tags r:id="rId11"/>
            </p:custDataLst>
          </p:nvPr>
        </p:nvSpPr>
        <p:spPr>
          <a:xfrm>
            <a:off x="1795140" y="43502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3" name="Freeform 12"/>
          <p:cNvSpPr/>
          <p:nvPr>
            <p:custDataLst>
              <p:tags r:id="rId12"/>
            </p:custDataLst>
          </p:nvPr>
        </p:nvSpPr>
        <p:spPr>
          <a:xfrm>
            <a:off x="3972420" y="32615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14" name="Freeform 13"/>
          <p:cNvSpPr/>
          <p:nvPr>
            <p:custDataLst>
              <p:tags r:id="rId13"/>
            </p:custDataLst>
          </p:nvPr>
        </p:nvSpPr>
        <p:spPr>
          <a:xfrm>
            <a:off x="1794895" y="108404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2883535" y="108404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1794895" y="217268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2883535" y="217268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dirty="0">
                <a:solidFill>
                  <a:srgbClr val="B3B3B3"/>
                </a:solidFill>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3972175" y="108404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5060815" y="108404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972175" y="217268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5060815" y="217268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94895" y="326132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83535" y="326132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94895" y="434996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972175" y="326132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dirty="0"/>
              <a:t>Breadth-First Search</a:t>
            </a:r>
          </a:p>
        </p:txBody>
      </p:sp>
      <p:cxnSp>
        <p:nvCxnSpPr>
          <p:cNvPr id="27" name="Straight Arrow Connector 26"/>
          <p:cNvCxnSpPr>
            <a:stCxn id="16" idx="10"/>
            <a:endCxn id="17" idx="6"/>
          </p:cNvCxnSpPr>
          <p:nvPr>
            <p:custDataLst>
              <p:tags r:id="rId26"/>
            </p:custDataLst>
          </p:nvPr>
        </p:nvCxnSpPr>
        <p:spPr>
          <a:xfrm>
            <a:off x="2105935" y="2328209"/>
            <a:ext cx="777600" cy="0"/>
          </a:xfrm>
          <a:prstGeom prst="straightConnector1">
            <a:avLst/>
          </a:prstGeom>
          <a:noFill/>
          <a:ln w="0">
            <a:solidFill>
              <a:srgbClr val="B3B3B3"/>
            </a:solidFill>
            <a:prstDash val="solid"/>
          </a:ln>
        </p:spPr>
      </p:cxnSp>
      <p:cxnSp>
        <p:nvCxnSpPr>
          <p:cNvPr id="28" name="Straight Arrow Connector 27"/>
          <p:cNvCxnSpPr>
            <a:stCxn id="17" idx="9"/>
            <a:endCxn id="25" idx="5"/>
          </p:cNvCxnSpPr>
          <p:nvPr>
            <p:custDataLst>
              <p:tags r:id="rId27"/>
            </p:custDataLst>
          </p:nvPr>
        </p:nvCxnSpPr>
        <p:spPr>
          <a:xfrm>
            <a:off x="3149029" y="2438183"/>
            <a:ext cx="868694" cy="868694"/>
          </a:xfrm>
          <a:prstGeom prst="straightConnector1">
            <a:avLst/>
          </a:prstGeom>
          <a:noFill/>
          <a:ln w="0">
            <a:solidFill>
              <a:srgbClr val="B3B3B3"/>
            </a:solidFill>
            <a:prstDash val="solid"/>
          </a:ln>
        </p:spPr>
      </p:cxnSp>
      <p:cxnSp>
        <p:nvCxnSpPr>
          <p:cNvPr id="29" name="Straight Arrow Connector 28"/>
          <p:cNvCxnSpPr>
            <a:stCxn id="24" idx="11"/>
            <a:endCxn id="23" idx="7"/>
          </p:cNvCxnSpPr>
          <p:nvPr>
            <p:custDataLst>
              <p:tags r:id="rId28"/>
            </p:custDataLst>
          </p:nvPr>
        </p:nvCxnSpPr>
        <p:spPr>
          <a:xfrm flipV="1">
            <a:off x="2060389" y="3526822"/>
            <a:ext cx="868694" cy="868694"/>
          </a:xfrm>
          <a:prstGeom prst="straightConnector1">
            <a:avLst/>
          </a:prstGeom>
          <a:noFill/>
          <a:ln w="0">
            <a:solidFill>
              <a:srgbClr val="B3B3B3"/>
            </a:solidFill>
            <a:prstDash val="solid"/>
          </a:ln>
        </p:spPr>
      </p:cxnSp>
      <p:cxnSp>
        <p:nvCxnSpPr>
          <p:cNvPr id="30" name="Straight Arrow Connector 29"/>
          <p:cNvCxnSpPr>
            <a:stCxn id="22" idx="8"/>
            <a:endCxn id="24" idx="4"/>
          </p:cNvCxnSpPr>
          <p:nvPr>
            <p:custDataLst>
              <p:tags r:id="rId29"/>
            </p:custDataLst>
          </p:nvPr>
        </p:nvCxnSpPr>
        <p:spPr>
          <a:xfrm>
            <a:off x="1950415" y="3572371"/>
            <a:ext cx="0" cy="777599"/>
          </a:xfrm>
          <a:prstGeom prst="straightConnector1">
            <a:avLst/>
          </a:prstGeom>
          <a:noFill/>
          <a:ln w="0">
            <a:solidFill>
              <a:srgbClr val="B3B3B3"/>
            </a:solidFill>
            <a:prstDash val="solid"/>
          </a:ln>
        </p:spPr>
      </p:cxnSp>
      <p:cxnSp>
        <p:nvCxnSpPr>
          <p:cNvPr id="31" name="Straight Arrow Connector 30"/>
          <p:cNvCxnSpPr>
            <a:stCxn id="16" idx="8"/>
            <a:endCxn id="22" idx="4"/>
          </p:cNvCxnSpPr>
          <p:nvPr>
            <p:custDataLst>
              <p:tags r:id="rId30"/>
            </p:custDataLst>
          </p:nvPr>
        </p:nvCxnSpPr>
        <p:spPr>
          <a:xfrm>
            <a:off x="1950415" y="2483729"/>
            <a:ext cx="0" cy="777600"/>
          </a:xfrm>
          <a:prstGeom prst="straightConnector1">
            <a:avLst/>
          </a:prstGeom>
          <a:noFill/>
          <a:ln w="0">
            <a:solidFill>
              <a:srgbClr val="B3B3B3"/>
            </a:solidFill>
            <a:prstDash val="solid"/>
          </a:ln>
        </p:spPr>
      </p:cxnSp>
      <p:cxnSp>
        <p:nvCxnSpPr>
          <p:cNvPr id="32" name="Straight Arrow Connector 31"/>
          <p:cNvCxnSpPr>
            <a:stCxn id="15" idx="8"/>
            <a:endCxn id="17" idx="4"/>
          </p:cNvCxnSpPr>
          <p:nvPr>
            <p:custDataLst>
              <p:tags r:id="rId31"/>
            </p:custDataLst>
          </p:nvPr>
        </p:nvCxnSpPr>
        <p:spPr>
          <a:xfrm>
            <a:off x="3039055" y="1395089"/>
            <a:ext cx="0" cy="777600"/>
          </a:xfrm>
          <a:prstGeom prst="straightConnector1">
            <a:avLst/>
          </a:prstGeom>
          <a:noFill/>
          <a:ln w="0">
            <a:solidFill>
              <a:srgbClr val="B3B3B3"/>
            </a:solidFill>
            <a:prstDash val="solid"/>
          </a:ln>
        </p:spPr>
      </p:cxnSp>
      <p:cxnSp>
        <p:nvCxnSpPr>
          <p:cNvPr id="33" name="Straight Arrow Connector 32"/>
          <p:cNvCxnSpPr>
            <a:stCxn id="19" idx="7"/>
            <a:endCxn id="17" idx="11"/>
          </p:cNvCxnSpPr>
          <p:nvPr>
            <p:custDataLst>
              <p:tags r:id="rId32"/>
            </p:custDataLst>
          </p:nvPr>
        </p:nvCxnSpPr>
        <p:spPr>
          <a:xfrm flipH="1">
            <a:off x="3149029" y="1349543"/>
            <a:ext cx="1957334" cy="868694"/>
          </a:xfrm>
          <a:prstGeom prst="straightConnector1">
            <a:avLst/>
          </a:prstGeom>
          <a:noFill/>
          <a:ln w="0">
            <a:solidFill>
              <a:srgbClr val="B3B3B3"/>
            </a:solidFill>
            <a:prstDash val="solid"/>
          </a:ln>
        </p:spPr>
      </p:cxnSp>
      <p:cxnSp>
        <p:nvCxnSpPr>
          <p:cNvPr id="34" name="Straight Arrow Connector 33"/>
          <p:cNvCxnSpPr>
            <a:stCxn id="18" idx="6"/>
            <a:endCxn id="15" idx="10"/>
          </p:cNvCxnSpPr>
          <p:nvPr>
            <p:custDataLst>
              <p:tags r:id="rId33"/>
            </p:custDataLst>
          </p:nvPr>
        </p:nvCxnSpPr>
        <p:spPr>
          <a:xfrm flipH="1">
            <a:off x="3194575" y="1239569"/>
            <a:ext cx="777600" cy="0"/>
          </a:xfrm>
          <a:prstGeom prst="straightConnector1">
            <a:avLst/>
          </a:prstGeom>
          <a:noFill/>
          <a:ln w="0">
            <a:solidFill>
              <a:srgbClr val="B3B3B3"/>
            </a:solidFill>
            <a:prstDash val="solid"/>
          </a:ln>
        </p:spPr>
      </p:cxnSp>
      <p:cxnSp>
        <p:nvCxnSpPr>
          <p:cNvPr id="35" name="Straight Arrow Connector 34"/>
          <p:cNvCxnSpPr>
            <a:stCxn id="18" idx="10"/>
            <a:endCxn id="19" idx="6"/>
          </p:cNvCxnSpPr>
          <p:nvPr>
            <p:custDataLst>
              <p:tags r:id="rId34"/>
            </p:custDataLst>
          </p:nvPr>
        </p:nvCxnSpPr>
        <p:spPr>
          <a:xfrm>
            <a:off x="4283215" y="1239569"/>
            <a:ext cx="777600" cy="0"/>
          </a:xfrm>
          <a:prstGeom prst="straightConnector1">
            <a:avLst/>
          </a:prstGeom>
          <a:noFill/>
          <a:ln w="0">
            <a:solidFill>
              <a:srgbClr val="B3B3B3"/>
            </a:solidFill>
            <a:prstDash val="solid"/>
          </a:ln>
        </p:spPr>
      </p:cxnSp>
      <p:cxnSp>
        <p:nvCxnSpPr>
          <p:cNvPr id="36" name="Straight Arrow Connector 35"/>
          <p:cNvCxnSpPr>
            <a:stCxn id="14" idx="9"/>
            <a:endCxn id="17" idx="5"/>
          </p:cNvCxnSpPr>
          <p:nvPr>
            <p:custDataLst>
              <p:tags r:id="rId35"/>
            </p:custDataLst>
          </p:nvPr>
        </p:nvCxnSpPr>
        <p:spPr>
          <a:xfrm>
            <a:off x="2060389" y="1349543"/>
            <a:ext cx="868694" cy="868694"/>
          </a:xfrm>
          <a:prstGeom prst="straightConnector1">
            <a:avLst/>
          </a:prstGeom>
          <a:noFill/>
          <a:ln w="0">
            <a:solidFill>
              <a:srgbClr val="B3B3B3"/>
            </a:solidFill>
            <a:prstDash val="solid"/>
          </a:ln>
        </p:spPr>
      </p:cxnSp>
      <p:cxnSp>
        <p:nvCxnSpPr>
          <p:cNvPr id="37" name="Straight Arrow Connector 36"/>
          <p:cNvCxnSpPr>
            <a:stCxn id="14" idx="10"/>
            <a:endCxn id="15" idx="6"/>
          </p:cNvCxnSpPr>
          <p:nvPr>
            <p:custDataLst>
              <p:tags r:id="rId36"/>
            </p:custDataLst>
          </p:nvPr>
        </p:nvCxnSpPr>
        <p:spPr>
          <a:xfrm>
            <a:off x="2105935" y="1239569"/>
            <a:ext cx="777600" cy="0"/>
          </a:xfrm>
          <a:prstGeom prst="straightConnector1">
            <a:avLst/>
          </a:prstGeom>
          <a:noFill/>
          <a:ln w="0">
            <a:solidFill>
              <a:srgbClr val="B3B3B3"/>
            </a:solidFill>
            <a:prstDash val="solid"/>
          </a:ln>
        </p:spPr>
      </p:cxnSp>
      <p:cxnSp>
        <p:nvCxnSpPr>
          <p:cNvPr id="38" name="Straight Arrow Connector 37"/>
          <p:cNvCxnSpPr>
            <a:stCxn id="25" idx="11"/>
            <a:endCxn id="21" idx="7"/>
          </p:cNvCxnSpPr>
          <p:nvPr>
            <p:custDataLst>
              <p:tags r:id="rId37"/>
            </p:custDataLst>
          </p:nvPr>
        </p:nvCxnSpPr>
        <p:spPr>
          <a:xfrm flipV="1">
            <a:off x="4237669" y="2438183"/>
            <a:ext cx="868694" cy="868694"/>
          </a:xfrm>
          <a:prstGeom prst="straightConnector1">
            <a:avLst/>
          </a:prstGeom>
          <a:noFill/>
          <a:ln w="0">
            <a:solidFill>
              <a:srgbClr val="B3B3B3"/>
            </a:solidFill>
            <a:prstDash val="solid"/>
          </a:ln>
        </p:spPr>
      </p:cxnSp>
      <p:cxnSp>
        <p:nvCxnSpPr>
          <p:cNvPr id="39" name="Straight Arrow Connector 38"/>
          <p:cNvCxnSpPr>
            <a:stCxn id="20" idx="8"/>
            <a:endCxn id="25" idx="4"/>
          </p:cNvCxnSpPr>
          <p:nvPr>
            <p:custDataLst>
              <p:tags r:id="rId38"/>
            </p:custDataLst>
          </p:nvPr>
        </p:nvCxnSpPr>
        <p:spPr>
          <a:xfrm>
            <a:off x="4127695" y="2483729"/>
            <a:ext cx="0" cy="777600"/>
          </a:xfrm>
          <a:prstGeom prst="straightConnector1">
            <a:avLst/>
          </a:prstGeom>
          <a:noFill/>
          <a:ln w="0">
            <a:solidFill>
              <a:srgbClr val="B3B3B3"/>
            </a:solidFill>
            <a:prstDash val="solid"/>
          </a:ln>
        </p:spPr>
      </p:cxnSp>
      <p:cxnSp>
        <p:nvCxnSpPr>
          <p:cNvPr id="40" name="Straight Arrow Connector 39"/>
          <p:cNvCxnSpPr>
            <a:stCxn id="20" idx="10"/>
            <a:endCxn id="21" idx="6"/>
          </p:cNvCxnSpPr>
          <p:nvPr>
            <p:custDataLst>
              <p:tags r:id="rId39"/>
            </p:custDataLst>
          </p:nvPr>
        </p:nvCxnSpPr>
        <p:spPr>
          <a:xfrm>
            <a:off x="4283215" y="2328209"/>
            <a:ext cx="777600" cy="0"/>
          </a:xfrm>
          <a:prstGeom prst="straightConnector1">
            <a:avLst/>
          </a:prstGeom>
          <a:noFill/>
          <a:ln w="0">
            <a:solidFill>
              <a:srgbClr val="B3B3B3"/>
            </a:solidFill>
            <a:prstDash val="solid"/>
          </a:ln>
        </p:spPr>
      </p:cxnSp>
      <p:cxnSp>
        <p:nvCxnSpPr>
          <p:cNvPr id="41" name="Straight Arrow Connector 40"/>
          <p:cNvCxnSpPr>
            <a:stCxn id="20" idx="7"/>
            <a:endCxn id="22" idx="11"/>
          </p:cNvCxnSpPr>
          <p:nvPr>
            <p:custDataLst>
              <p:tags r:id="rId40"/>
            </p:custDataLst>
          </p:nvPr>
        </p:nvCxnSpPr>
        <p:spPr>
          <a:xfrm flipH="1">
            <a:off x="2060389" y="2438183"/>
            <a:ext cx="1957334" cy="868694"/>
          </a:xfrm>
          <a:prstGeom prst="straightConnector1">
            <a:avLst/>
          </a:prstGeom>
          <a:noFill/>
          <a:ln w="0">
            <a:solidFill>
              <a:srgbClr val="B3B3B3"/>
            </a:solidFill>
            <a:prstDash val="solid"/>
          </a:ln>
        </p:spPr>
      </p:cxnSp>
      <p:cxnSp>
        <p:nvCxnSpPr>
          <p:cNvPr id="42" name="Straight Arrow Connector 41"/>
          <p:cNvCxnSpPr>
            <a:stCxn id="15" idx="9"/>
            <a:endCxn id="21" idx="5"/>
          </p:cNvCxnSpPr>
          <p:nvPr>
            <p:custDataLst>
              <p:tags r:id="rId41"/>
            </p:custDataLst>
          </p:nvPr>
        </p:nvCxnSpPr>
        <p:spPr>
          <a:xfrm>
            <a:off x="3149029" y="1349543"/>
            <a:ext cx="1957334" cy="868694"/>
          </a:xfrm>
          <a:prstGeom prst="straightConnector1">
            <a:avLst/>
          </a:prstGeom>
          <a:noFill/>
          <a:ln w="0">
            <a:solidFill>
              <a:srgbClr val="B3B3B3"/>
            </a:solidFill>
            <a:prstDash val="solid"/>
          </a:ln>
        </p:spPr>
      </p:cxnSp>
      <p:sp>
        <p:nvSpPr>
          <p:cNvPr id="43" name="Straight Connector 42"/>
          <p:cNvSpPr/>
          <p:nvPr>
            <p:custDataLst>
              <p:tags r:id="rId42"/>
            </p:custDataLst>
          </p:nvPr>
        </p:nvSpPr>
        <p:spPr>
          <a:xfrm>
            <a:off x="2883535" y="434997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sp>
        <p:nvSpPr>
          <p:cNvPr id="44" name="Rectangle 43"/>
          <p:cNvSpPr/>
          <p:nvPr>
            <p:custDataLst>
              <p:tags r:id="rId43"/>
            </p:custDataLst>
          </p:nvPr>
        </p:nvSpPr>
        <p:spPr>
          <a:xfrm>
            <a:off x="5486399" y="1543050"/>
            <a:ext cx="3008672"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TO START:</a:t>
            </a:r>
          </a:p>
          <a:p>
            <a:pPr marL="257175" indent="-257175" algn="ctr">
              <a:buAutoNum type="arabicParenBoth"/>
            </a:pPr>
            <a:r>
              <a:rPr lang="en-US" dirty="0" smtClean="0"/>
              <a:t>Color all </a:t>
            </a:r>
            <a:r>
              <a:rPr lang="en-US" dirty="0"/>
              <a:t>nodes GREY</a:t>
            </a:r>
            <a:endParaRPr lang="en-US" dirty="0" smtClean="0"/>
          </a:p>
          <a:p>
            <a:pPr marL="257175" indent="-257175" algn="ctr">
              <a:buAutoNum type="arabicParenBoth"/>
            </a:pPr>
            <a:r>
              <a:rPr lang="en-US" dirty="0" smtClean="0"/>
              <a:t>Queue is empty</a:t>
            </a:r>
            <a:endParaRPr lang="en-US" dirty="0"/>
          </a:p>
        </p:txBody>
      </p:sp>
      <p:sp>
        <p:nvSpPr>
          <p:cNvPr id="45" name="Rectangle 44"/>
          <p:cNvSpPr/>
          <p:nvPr>
            <p:custDataLst>
              <p:tags r:id="rId44"/>
            </p:custDataLst>
          </p:nvPr>
        </p:nvSpPr>
        <p:spPr>
          <a:xfrm>
            <a:off x="2484644" y="1913329"/>
            <a:ext cx="1125308" cy="369332"/>
          </a:xfrm>
          <a:prstGeom prst="rect">
            <a:avLst/>
          </a:prstGeom>
        </p:spPr>
        <p:txBody>
          <a:bodyPr wrap="none">
            <a:spAutoFit/>
          </a:bodyPr>
          <a:lstStyle/>
          <a:p>
            <a:r>
              <a:rPr lang="en-US" dirty="0" err="1" smtClean="0"/>
              <a:t>Yoesmite</a:t>
            </a:r>
            <a:endParaRPr lang="en-US" dirty="0"/>
          </a:p>
        </p:txBody>
      </p:sp>
      <p:sp>
        <p:nvSpPr>
          <p:cNvPr id="46" name="Rectangle 45"/>
          <p:cNvSpPr/>
          <p:nvPr>
            <p:custDataLst>
              <p:tags r:id="rId45"/>
            </p:custDataLst>
          </p:nvPr>
        </p:nvSpPr>
        <p:spPr>
          <a:xfrm>
            <a:off x="2507631" y="3014778"/>
            <a:ext cx="1095236" cy="369332"/>
          </a:xfrm>
          <a:prstGeom prst="rect">
            <a:avLst/>
          </a:prstGeom>
        </p:spPr>
        <p:txBody>
          <a:bodyPr wrap="none">
            <a:spAutoFit/>
          </a:bodyPr>
          <a:lstStyle/>
          <a:p>
            <a:r>
              <a:rPr lang="en-US" dirty="0" smtClean="0"/>
              <a:t>Palo Alto</a:t>
            </a:r>
            <a:endParaRPr lang="en-US" dirty="0"/>
          </a:p>
        </p:txBody>
      </p:sp>
    </p:spTree>
    <p:extLst>
      <p:ext uri="{BB962C8B-B14F-4D97-AF65-F5344CB8AC3E}">
        <p14:creationId xmlns:p14="http://schemas.microsoft.com/office/powerpoint/2010/main" val="22230354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8353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3" name="Freeform 2"/>
          <p:cNvSpPr/>
          <p:nvPr>
            <p:custDataLst>
              <p:tags r:id="rId2"/>
            </p:custDataLst>
          </p:nvPr>
        </p:nvSpPr>
        <p:spPr>
          <a:xfrm>
            <a:off x="179514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2883779"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179514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2883779"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397242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506106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397242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506106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1795140"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2883779"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1795140"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3972420"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15" name="Freeform 14"/>
          <p:cNvSpPr/>
          <p:nvPr>
            <p:custDataLst>
              <p:tags r:id="rId14"/>
            </p:custDataLst>
          </p:nvPr>
        </p:nvSpPr>
        <p:spPr>
          <a:xfrm>
            <a:off x="179489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16" name="Freeform 15"/>
          <p:cNvSpPr/>
          <p:nvPr>
            <p:custDataLst>
              <p:tags r:id="rId15"/>
            </p:custDataLst>
          </p:nvPr>
        </p:nvSpPr>
        <p:spPr>
          <a:xfrm>
            <a:off x="288353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7" name="Freeform 16"/>
          <p:cNvSpPr/>
          <p:nvPr>
            <p:custDataLst>
              <p:tags r:id="rId16"/>
            </p:custDataLst>
          </p:nvPr>
        </p:nvSpPr>
        <p:spPr>
          <a:xfrm>
            <a:off x="179489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8" name="Freeform 17"/>
          <p:cNvSpPr/>
          <p:nvPr>
            <p:custDataLst>
              <p:tags r:id="rId17"/>
            </p:custDataLst>
          </p:nvPr>
        </p:nvSpPr>
        <p:spPr>
          <a:xfrm>
            <a:off x="397217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506081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97217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506081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9489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8353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94895"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97217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7" idx="10"/>
            <a:endCxn id="2" idx="6"/>
          </p:cNvCxnSpPr>
          <p:nvPr>
            <p:custDataLst>
              <p:tags r:id="rId26"/>
            </p:custDataLst>
          </p:nvPr>
        </p:nvCxnSpPr>
        <p:spPr>
          <a:xfrm>
            <a:off x="2105935" y="2333070"/>
            <a:ext cx="777600" cy="0"/>
          </a:xfrm>
          <a:prstGeom prst="straightConnector1">
            <a:avLst/>
          </a:prstGeom>
          <a:noFill/>
          <a:ln w="0">
            <a:solidFill>
              <a:srgbClr val="B3B3B3"/>
            </a:solidFill>
            <a:prstDash val="solid"/>
          </a:ln>
        </p:spPr>
      </p:cxnSp>
      <p:cxnSp>
        <p:nvCxnSpPr>
          <p:cNvPr id="28" name="Straight Arrow Connector 27"/>
          <p:cNvCxnSpPr>
            <a:stCxn id="2" idx="9"/>
            <a:endCxn id="25" idx="5"/>
          </p:cNvCxnSpPr>
          <p:nvPr>
            <p:custDataLst>
              <p:tags r:id="rId27"/>
            </p:custDataLst>
          </p:nvPr>
        </p:nvCxnSpPr>
        <p:spPr>
          <a:xfrm>
            <a:off x="3149029" y="2443044"/>
            <a:ext cx="868694" cy="868694"/>
          </a:xfrm>
          <a:prstGeom prst="straightConnector1">
            <a:avLst/>
          </a:prstGeom>
          <a:noFill/>
          <a:ln w="0">
            <a:solidFill>
              <a:srgbClr val="B3B3B3"/>
            </a:solidFill>
            <a:prstDash val="solid"/>
          </a:ln>
        </p:spPr>
      </p:cxnSp>
      <p:cxnSp>
        <p:nvCxnSpPr>
          <p:cNvPr id="29" name="Straight Arrow Connector 28"/>
          <p:cNvCxnSpPr>
            <a:stCxn id="24" idx="11"/>
            <a:endCxn id="23" idx="7"/>
          </p:cNvCxnSpPr>
          <p:nvPr>
            <p:custDataLst>
              <p:tags r:id="rId28"/>
            </p:custDataLst>
          </p:nvPr>
        </p:nvCxnSpPr>
        <p:spPr>
          <a:xfrm flipV="1">
            <a:off x="2060389" y="3531683"/>
            <a:ext cx="868694" cy="868694"/>
          </a:xfrm>
          <a:prstGeom prst="straightConnector1">
            <a:avLst/>
          </a:prstGeom>
          <a:noFill/>
          <a:ln w="0">
            <a:solidFill>
              <a:srgbClr val="B3B3B3"/>
            </a:solidFill>
            <a:prstDash val="solid"/>
          </a:ln>
        </p:spPr>
      </p:cxnSp>
      <p:cxnSp>
        <p:nvCxnSpPr>
          <p:cNvPr id="30" name="Straight Arrow Connector 29"/>
          <p:cNvCxnSpPr>
            <a:stCxn id="22" idx="8"/>
            <a:endCxn id="24" idx="4"/>
          </p:cNvCxnSpPr>
          <p:nvPr>
            <p:custDataLst>
              <p:tags r:id="rId29"/>
            </p:custDataLst>
          </p:nvPr>
        </p:nvCxnSpPr>
        <p:spPr>
          <a:xfrm>
            <a:off x="1950415" y="3577231"/>
            <a:ext cx="0" cy="777599"/>
          </a:xfrm>
          <a:prstGeom prst="straightConnector1">
            <a:avLst/>
          </a:prstGeom>
          <a:noFill/>
          <a:ln w="0">
            <a:solidFill>
              <a:srgbClr val="B3B3B3"/>
            </a:solidFill>
            <a:prstDash val="solid"/>
          </a:ln>
        </p:spPr>
      </p:cxnSp>
      <p:cxnSp>
        <p:nvCxnSpPr>
          <p:cNvPr id="31" name="Straight Arrow Connector 30"/>
          <p:cNvCxnSpPr>
            <a:stCxn id="17" idx="8"/>
            <a:endCxn id="22" idx="4"/>
          </p:cNvCxnSpPr>
          <p:nvPr>
            <p:custDataLst>
              <p:tags r:id="rId30"/>
            </p:custDataLst>
          </p:nvPr>
        </p:nvCxnSpPr>
        <p:spPr>
          <a:xfrm>
            <a:off x="1950415" y="2488590"/>
            <a:ext cx="0" cy="777600"/>
          </a:xfrm>
          <a:prstGeom prst="straightConnector1">
            <a:avLst/>
          </a:prstGeom>
          <a:noFill/>
          <a:ln w="0">
            <a:solidFill>
              <a:srgbClr val="B3B3B3"/>
            </a:solidFill>
            <a:prstDash val="solid"/>
          </a:ln>
        </p:spPr>
      </p:cxnSp>
      <p:cxnSp>
        <p:nvCxnSpPr>
          <p:cNvPr id="32" name="Straight Arrow Connector 31"/>
          <p:cNvCxnSpPr>
            <a:stCxn id="16" idx="8"/>
            <a:endCxn id="2" idx="4"/>
          </p:cNvCxnSpPr>
          <p:nvPr>
            <p:custDataLst>
              <p:tags r:id="rId31"/>
            </p:custDataLst>
          </p:nvPr>
        </p:nvCxnSpPr>
        <p:spPr>
          <a:xfrm>
            <a:off x="3039055" y="1399950"/>
            <a:ext cx="0" cy="777600"/>
          </a:xfrm>
          <a:prstGeom prst="straightConnector1">
            <a:avLst/>
          </a:prstGeom>
          <a:noFill/>
          <a:ln w="0">
            <a:solidFill>
              <a:srgbClr val="B3B3B3"/>
            </a:solidFill>
            <a:prstDash val="solid"/>
          </a:ln>
        </p:spPr>
      </p:cxnSp>
      <p:cxnSp>
        <p:nvCxnSpPr>
          <p:cNvPr id="33" name="Straight Arrow Connector 32"/>
          <p:cNvCxnSpPr>
            <a:stCxn id="19" idx="7"/>
            <a:endCxn id="2" idx="11"/>
          </p:cNvCxnSpPr>
          <p:nvPr>
            <p:custDataLst>
              <p:tags r:id="rId32"/>
            </p:custDataLst>
          </p:nvPr>
        </p:nvCxnSpPr>
        <p:spPr>
          <a:xfrm flipH="1">
            <a:off x="3149029" y="1354404"/>
            <a:ext cx="1957334" cy="868694"/>
          </a:xfrm>
          <a:prstGeom prst="straightConnector1">
            <a:avLst/>
          </a:prstGeom>
          <a:noFill/>
          <a:ln w="0">
            <a:solidFill>
              <a:srgbClr val="B3B3B3"/>
            </a:solidFill>
            <a:prstDash val="solid"/>
          </a:ln>
        </p:spPr>
      </p:cxnSp>
      <p:cxnSp>
        <p:nvCxnSpPr>
          <p:cNvPr id="34" name="Straight Arrow Connector 33"/>
          <p:cNvCxnSpPr>
            <a:stCxn id="18" idx="6"/>
            <a:endCxn id="16" idx="10"/>
          </p:cNvCxnSpPr>
          <p:nvPr>
            <p:custDataLst>
              <p:tags r:id="rId33"/>
            </p:custDataLst>
          </p:nvPr>
        </p:nvCxnSpPr>
        <p:spPr>
          <a:xfrm flipH="1">
            <a:off x="3194575" y="1244430"/>
            <a:ext cx="777600" cy="0"/>
          </a:xfrm>
          <a:prstGeom prst="straightConnector1">
            <a:avLst/>
          </a:prstGeom>
          <a:noFill/>
          <a:ln w="0">
            <a:solidFill>
              <a:srgbClr val="B3B3B3"/>
            </a:solidFill>
            <a:prstDash val="solid"/>
          </a:ln>
        </p:spPr>
      </p:cxnSp>
      <p:cxnSp>
        <p:nvCxnSpPr>
          <p:cNvPr id="35" name="Straight Arrow Connector 34"/>
          <p:cNvCxnSpPr>
            <a:stCxn id="18" idx="10"/>
            <a:endCxn id="19" idx="6"/>
          </p:cNvCxnSpPr>
          <p:nvPr>
            <p:custDataLst>
              <p:tags r:id="rId34"/>
            </p:custDataLst>
          </p:nvPr>
        </p:nvCxnSpPr>
        <p:spPr>
          <a:xfrm>
            <a:off x="4283215" y="1244430"/>
            <a:ext cx="777600" cy="0"/>
          </a:xfrm>
          <a:prstGeom prst="straightConnector1">
            <a:avLst/>
          </a:prstGeom>
          <a:noFill/>
          <a:ln w="0">
            <a:solidFill>
              <a:srgbClr val="B3B3B3"/>
            </a:solidFill>
            <a:prstDash val="solid"/>
          </a:ln>
        </p:spPr>
      </p:cxnSp>
      <p:cxnSp>
        <p:nvCxnSpPr>
          <p:cNvPr id="36" name="Straight Arrow Connector 35"/>
          <p:cNvCxnSpPr>
            <a:stCxn id="15" idx="9"/>
            <a:endCxn id="2" idx="5"/>
          </p:cNvCxnSpPr>
          <p:nvPr>
            <p:custDataLst>
              <p:tags r:id="rId35"/>
            </p:custDataLst>
          </p:nvPr>
        </p:nvCxnSpPr>
        <p:spPr>
          <a:xfrm>
            <a:off x="2060389" y="1354404"/>
            <a:ext cx="868694" cy="868694"/>
          </a:xfrm>
          <a:prstGeom prst="straightConnector1">
            <a:avLst/>
          </a:prstGeom>
          <a:noFill/>
          <a:ln w="0">
            <a:solidFill>
              <a:srgbClr val="B3B3B3"/>
            </a:solidFill>
            <a:prstDash val="solid"/>
          </a:ln>
        </p:spPr>
      </p:cxnSp>
      <p:cxnSp>
        <p:nvCxnSpPr>
          <p:cNvPr id="37" name="Straight Arrow Connector 36"/>
          <p:cNvCxnSpPr>
            <a:stCxn id="15" idx="10"/>
            <a:endCxn id="16" idx="6"/>
          </p:cNvCxnSpPr>
          <p:nvPr>
            <p:custDataLst>
              <p:tags r:id="rId36"/>
            </p:custDataLst>
          </p:nvPr>
        </p:nvCxnSpPr>
        <p:spPr>
          <a:xfrm>
            <a:off x="2105935" y="1244430"/>
            <a:ext cx="777600" cy="0"/>
          </a:xfrm>
          <a:prstGeom prst="straightConnector1">
            <a:avLst/>
          </a:prstGeom>
          <a:noFill/>
          <a:ln w="0">
            <a:solidFill>
              <a:srgbClr val="B3B3B3"/>
            </a:solidFill>
            <a:prstDash val="solid"/>
          </a:ln>
        </p:spPr>
      </p:cxnSp>
      <p:cxnSp>
        <p:nvCxnSpPr>
          <p:cNvPr id="38" name="Straight Arrow Connector 37"/>
          <p:cNvCxnSpPr>
            <a:stCxn id="25" idx="11"/>
            <a:endCxn id="21" idx="7"/>
          </p:cNvCxnSpPr>
          <p:nvPr>
            <p:custDataLst>
              <p:tags r:id="rId37"/>
            </p:custDataLst>
          </p:nvPr>
        </p:nvCxnSpPr>
        <p:spPr>
          <a:xfrm flipV="1">
            <a:off x="4237669" y="2443044"/>
            <a:ext cx="868694" cy="868694"/>
          </a:xfrm>
          <a:prstGeom prst="straightConnector1">
            <a:avLst/>
          </a:prstGeom>
          <a:noFill/>
          <a:ln w="0">
            <a:solidFill>
              <a:srgbClr val="B3B3B3"/>
            </a:solidFill>
            <a:prstDash val="solid"/>
          </a:ln>
        </p:spPr>
      </p:cxnSp>
      <p:cxnSp>
        <p:nvCxnSpPr>
          <p:cNvPr id="39" name="Straight Arrow Connector 38"/>
          <p:cNvCxnSpPr>
            <a:stCxn id="20" idx="8"/>
            <a:endCxn id="25" idx="4"/>
          </p:cNvCxnSpPr>
          <p:nvPr>
            <p:custDataLst>
              <p:tags r:id="rId38"/>
            </p:custDataLst>
          </p:nvPr>
        </p:nvCxnSpPr>
        <p:spPr>
          <a:xfrm>
            <a:off x="4127695" y="2488590"/>
            <a:ext cx="0" cy="777600"/>
          </a:xfrm>
          <a:prstGeom prst="straightConnector1">
            <a:avLst/>
          </a:prstGeom>
          <a:noFill/>
          <a:ln w="0">
            <a:solidFill>
              <a:srgbClr val="B3B3B3"/>
            </a:solidFill>
            <a:prstDash val="solid"/>
          </a:ln>
        </p:spPr>
      </p:cxnSp>
      <p:cxnSp>
        <p:nvCxnSpPr>
          <p:cNvPr id="40" name="Straight Arrow Connector 39"/>
          <p:cNvCxnSpPr>
            <a:stCxn id="20" idx="10"/>
            <a:endCxn id="21" idx="6"/>
          </p:cNvCxnSpPr>
          <p:nvPr>
            <p:custDataLst>
              <p:tags r:id="rId39"/>
            </p:custDataLst>
          </p:nvPr>
        </p:nvCxnSpPr>
        <p:spPr>
          <a:xfrm>
            <a:off x="4283215" y="2333070"/>
            <a:ext cx="777600" cy="0"/>
          </a:xfrm>
          <a:prstGeom prst="straightConnector1">
            <a:avLst/>
          </a:prstGeom>
          <a:noFill/>
          <a:ln w="0">
            <a:solidFill>
              <a:srgbClr val="B3B3B3"/>
            </a:solidFill>
            <a:prstDash val="solid"/>
          </a:ln>
        </p:spPr>
      </p:cxnSp>
      <p:cxnSp>
        <p:nvCxnSpPr>
          <p:cNvPr id="41" name="Straight Arrow Connector 40"/>
          <p:cNvCxnSpPr>
            <a:stCxn id="20" idx="7"/>
            <a:endCxn id="22" idx="11"/>
          </p:cNvCxnSpPr>
          <p:nvPr>
            <p:custDataLst>
              <p:tags r:id="rId40"/>
            </p:custDataLst>
          </p:nvPr>
        </p:nvCxnSpPr>
        <p:spPr>
          <a:xfrm flipH="1">
            <a:off x="2060389" y="2443044"/>
            <a:ext cx="1957334" cy="868694"/>
          </a:xfrm>
          <a:prstGeom prst="straightConnector1">
            <a:avLst/>
          </a:prstGeom>
          <a:noFill/>
          <a:ln w="0">
            <a:solidFill>
              <a:srgbClr val="B3B3B3"/>
            </a:solidFill>
            <a:prstDash val="solid"/>
          </a:ln>
        </p:spPr>
      </p:cxnSp>
      <p:cxnSp>
        <p:nvCxnSpPr>
          <p:cNvPr id="42" name="Straight Arrow Connector 41"/>
          <p:cNvCxnSpPr>
            <a:stCxn id="16" idx="9"/>
            <a:endCxn id="21" idx="5"/>
          </p:cNvCxnSpPr>
          <p:nvPr>
            <p:custDataLst>
              <p:tags r:id="rId41"/>
            </p:custDataLst>
          </p:nvPr>
        </p:nvCxnSpPr>
        <p:spPr>
          <a:xfrm>
            <a:off x="3149029" y="1354404"/>
            <a:ext cx="1957334" cy="868694"/>
          </a:xfrm>
          <a:prstGeom prst="straightConnector1">
            <a:avLst/>
          </a:prstGeom>
          <a:noFill/>
          <a:ln w="0">
            <a:solidFill>
              <a:srgbClr val="B3B3B3"/>
            </a:solidFill>
            <a:prstDash val="solid"/>
          </a:ln>
        </p:spPr>
      </p:cxnSp>
      <p:sp>
        <p:nvSpPr>
          <p:cNvPr id="43" name="Straight Connector 42"/>
          <p:cNvSpPr/>
          <p:nvPr>
            <p:custDataLst>
              <p:tags r:id="rId42"/>
            </p:custDataLst>
          </p:nvPr>
        </p:nvSpPr>
        <p:spPr>
          <a:xfrm>
            <a:off x="2883535"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sp>
        <p:nvSpPr>
          <p:cNvPr id="44" name="Freeform 43"/>
          <p:cNvSpPr/>
          <p:nvPr>
            <p:custDataLst>
              <p:tags r:id="rId43"/>
            </p:custDataLst>
          </p:nvPr>
        </p:nvSpPr>
        <p:spPr>
          <a:xfrm>
            <a:off x="3039055"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45" name="Rectangle 44"/>
          <p:cNvSpPr/>
          <p:nvPr>
            <p:custDataLst>
              <p:tags r:id="rId44"/>
            </p:custDataLst>
          </p:nvPr>
        </p:nvSpPr>
        <p:spPr>
          <a:xfrm>
            <a:off x="5486400" y="1543050"/>
            <a:ext cx="2986548"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TO START (2):</a:t>
            </a:r>
          </a:p>
          <a:p>
            <a:pPr marL="257175" indent="-257175" algn="ctr">
              <a:buAutoNum type="arabicParenBoth"/>
            </a:pPr>
            <a:r>
              <a:rPr lang="en-US" dirty="0" err="1" smtClean="0"/>
              <a:t>Enqueue</a:t>
            </a:r>
            <a:r>
              <a:rPr lang="en-US" dirty="0" smtClean="0"/>
              <a:t> the desired </a:t>
            </a:r>
            <a:r>
              <a:rPr lang="en-US" b="1" dirty="0" smtClean="0"/>
              <a:t>start </a:t>
            </a:r>
            <a:r>
              <a:rPr lang="en-US" dirty="0" smtClean="0"/>
              <a:t>node</a:t>
            </a:r>
          </a:p>
          <a:p>
            <a:pPr marL="257175" indent="-257175" algn="ctr">
              <a:buAutoNum type="arabicParenBoth"/>
            </a:pPr>
            <a:r>
              <a:rPr lang="en-US" dirty="0" smtClean="0"/>
              <a:t>Note that anytime we </a:t>
            </a:r>
            <a:r>
              <a:rPr lang="en-US" dirty="0" err="1" smtClean="0"/>
              <a:t>enqueue</a:t>
            </a:r>
            <a:r>
              <a:rPr lang="en-US" dirty="0" smtClean="0"/>
              <a:t> a node, we mark it </a:t>
            </a:r>
            <a:r>
              <a:rPr lang="en-US" dirty="0" smtClean="0">
                <a:solidFill>
                  <a:srgbClr val="FFFF00"/>
                </a:solidFill>
                <a:effectLst>
                  <a:outerShdw blurRad="38100" dist="38100" dir="2700000" algn="tl">
                    <a:srgbClr val="000000">
                      <a:alpha val="43137"/>
                    </a:srgbClr>
                  </a:outerShdw>
                </a:effectLst>
              </a:rPr>
              <a:t>YELLOW</a:t>
            </a:r>
            <a:endParaRPr lang="en-US"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163606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8353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3" name="Freeform 2"/>
          <p:cNvSpPr/>
          <p:nvPr>
            <p:custDataLst>
              <p:tags r:id="rId2"/>
            </p:custDataLst>
          </p:nvPr>
        </p:nvSpPr>
        <p:spPr>
          <a:xfrm>
            <a:off x="179514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2883779"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179514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2883779"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397242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506106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397242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506106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1795140"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2883779"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1795140"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3972420"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15" name="Freeform 14"/>
          <p:cNvSpPr/>
          <p:nvPr>
            <p:custDataLst>
              <p:tags r:id="rId14"/>
            </p:custDataLst>
          </p:nvPr>
        </p:nvSpPr>
        <p:spPr>
          <a:xfrm>
            <a:off x="179489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16" name="Freeform 15"/>
          <p:cNvSpPr/>
          <p:nvPr>
            <p:custDataLst>
              <p:tags r:id="rId15"/>
            </p:custDataLst>
          </p:nvPr>
        </p:nvSpPr>
        <p:spPr>
          <a:xfrm>
            <a:off x="288353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7" name="Freeform 16"/>
          <p:cNvSpPr/>
          <p:nvPr>
            <p:custDataLst>
              <p:tags r:id="rId16"/>
            </p:custDataLst>
          </p:nvPr>
        </p:nvSpPr>
        <p:spPr>
          <a:xfrm>
            <a:off x="179489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8" name="Freeform 17"/>
          <p:cNvSpPr/>
          <p:nvPr>
            <p:custDataLst>
              <p:tags r:id="rId17"/>
            </p:custDataLst>
          </p:nvPr>
        </p:nvSpPr>
        <p:spPr>
          <a:xfrm>
            <a:off x="397217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506081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97217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506081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9489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8353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94895"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97217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7" idx="10"/>
            <a:endCxn id="2" idx="6"/>
          </p:cNvCxnSpPr>
          <p:nvPr>
            <p:custDataLst>
              <p:tags r:id="rId26"/>
            </p:custDataLst>
          </p:nvPr>
        </p:nvCxnSpPr>
        <p:spPr>
          <a:xfrm>
            <a:off x="2105935" y="2333070"/>
            <a:ext cx="777600" cy="0"/>
          </a:xfrm>
          <a:prstGeom prst="straightConnector1">
            <a:avLst/>
          </a:prstGeom>
          <a:noFill/>
          <a:ln w="0">
            <a:solidFill>
              <a:srgbClr val="B3B3B3"/>
            </a:solidFill>
            <a:prstDash val="solid"/>
          </a:ln>
        </p:spPr>
      </p:cxnSp>
      <p:cxnSp>
        <p:nvCxnSpPr>
          <p:cNvPr id="28" name="Straight Arrow Connector 27"/>
          <p:cNvCxnSpPr>
            <a:stCxn id="2" idx="9"/>
            <a:endCxn id="25" idx="5"/>
          </p:cNvCxnSpPr>
          <p:nvPr>
            <p:custDataLst>
              <p:tags r:id="rId27"/>
            </p:custDataLst>
          </p:nvPr>
        </p:nvCxnSpPr>
        <p:spPr>
          <a:xfrm>
            <a:off x="3149029" y="2443044"/>
            <a:ext cx="868694" cy="868694"/>
          </a:xfrm>
          <a:prstGeom prst="straightConnector1">
            <a:avLst/>
          </a:prstGeom>
          <a:noFill/>
          <a:ln w="0">
            <a:solidFill>
              <a:srgbClr val="B3B3B3"/>
            </a:solidFill>
            <a:prstDash val="solid"/>
          </a:ln>
        </p:spPr>
      </p:cxnSp>
      <p:cxnSp>
        <p:nvCxnSpPr>
          <p:cNvPr id="29" name="Straight Arrow Connector 28"/>
          <p:cNvCxnSpPr>
            <a:stCxn id="24" idx="11"/>
            <a:endCxn id="23" idx="7"/>
          </p:cNvCxnSpPr>
          <p:nvPr>
            <p:custDataLst>
              <p:tags r:id="rId28"/>
            </p:custDataLst>
          </p:nvPr>
        </p:nvCxnSpPr>
        <p:spPr>
          <a:xfrm flipV="1">
            <a:off x="2060389" y="3531683"/>
            <a:ext cx="868694" cy="868694"/>
          </a:xfrm>
          <a:prstGeom prst="straightConnector1">
            <a:avLst/>
          </a:prstGeom>
          <a:noFill/>
          <a:ln w="0">
            <a:solidFill>
              <a:srgbClr val="B3B3B3"/>
            </a:solidFill>
            <a:prstDash val="solid"/>
          </a:ln>
        </p:spPr>
      </p:cxnSp>
      <p:cxnSp>
        <p:nvCxnSpPr>
          <p:cNvPr id="30" name="Straight Arrow Connector 29"/>
          <p:cNvCxnSpPr>
            <a:stCxn id="22" idx="8"/>
            <a:endCxn id="24" idx="4"/>
          </p:cNvCxnSpPr>
          <p:nvPr>
            <p:custDataLst>
              <p:tags r:id="rId29"/>
            </p:custDataLst>
          </p:nvPr>
        </p:nvCxnSpPr>
        <p:spPr>
          <a:xfrm>
            <a:off x="1950415" y="3577231"/>
            <a:ext cx="0" cy="777599"/>
          </a:xfrm>
          <a:prstGeom prst="straightConnector1">
            <a:avLst/>
          </a:prstGeom>
          <a:noFill/>
          <a:ln w="0">
            <a:solidFill>
              <a:srgbClr val="B3B3B3"/>
            </a:solidFill>
            <a:prstDash val="solid"/>
          </a:ln>
        </p:spPr>
      </p:cxnSp>
      <p:cxnSp>
        <p:nvCxnSpPr>
          <p:cNvPr id="31" name="Straight Arrow Connector 30"/>
          <p:cNvCxnSpPr>
            <a:stCxn id="17" idx="8"/>
            <a:endCxn id="22" idx="4"/>
          </p:cNvCxnSpPr>
          <p:nvPr>
            <p:custDataLst>
              <p:tags r:id="rId30"/>
            </p:custDataLst>
          </p:nvPr>
        </p:nvCxnSpPr>
        <p:spPr>
          <a:xfrm>
            <a:off x="1950415" y="2488590"/>
            <a:ext cx="0" cy="777600"/>
          </a:xfrm>
          <a:prstGeom prst="straightConnector1">
            <a:avLst/>
          </a:prstGeom>
          <a:noFill/>
          <a:ln w="0">
            <a:solidFill>
              <a:srgbClr val="B3B3B3"/>
            </a:solidFill>
            <a:prstDash val="solid"/>
          </a:ln>
        </p:spPr>
      </p:cxnSp>
      <p:cxnSp>
        <p:nvCxnSpPr>
          <p:cNvPr id="32" name="Straight Arrow Connector 31"/>
          <p:cNvCxnSpPr>
            <a:stCxn id="16" idx="8"/>
            <a:endCxn id="2" idx="4"/>
          </p:cNvCxnSpPr>
          <p:nvPr>
            <p:custDataLst>
              <p:tags r:id="rId31"/>
            </p:custDataLst>
          </p:nvPr>
        </p:nvCxnSpPr>
        <p:spPr>
          <a:xfrm>
            <a:off x="3039055" y="1399950"/>
            <a:ext cx="0" cy="777600"/>
          </a:xfrm>
          <a:prstGeom prst="straightConnector1">
            <a:avLst/>
          </a:prstGeom>
          <a:noFill/>
          <a:ln w="0">
            <a:solidFill>
              <a:srgbClr val="B3B3B3"/>
            </a:solidFill>
            <a:prstDash val="solid"/>
          </a:ln>
        </p:spPr>
      </p:cxnSp>
      <p:cxnSp>
        <p:nvCxnSpPr>
          <p:cNvPr id="33" name="Straight Arrow Connector 32"/>
          <p:cNvCxnSpPr>
            <a:stCxn id="19" idx="7"/>
            <a:endCxn id="2" idx="11"/>
          </p:cNvCxnSpPr>
          <p:nvPr>
            <p:custDataLst>
              <p:tags r:id="rId32"/>
            </p:custDataLst>
          </p:nvPr>
        </p:nvCxnSpPr>
        <p:spPr>
          <a:xfrm flipH="1">
            <a:off x="3149029" y="1354404"/>
            <a:ext cx="1957334" cy="868694"/>
          </a:xfrm>
          <a:prstGeom prst="straightConnector1">
            <a:avLst/>
          </a:prstGeom>
          <a:noFill/>
          <a:ln w="0">
            <a:solidFill>
              <a:srgbClr val="B3B3B3"/>
            </a:solidFill>
            <a:prstDash val="solid"/>
          </a:ln>
        </p:spPr>
      </p:cxnSp>
      <p:cxnSp>
        <p:nvCxnSpPr>
          <p:cNvPr id="34" name="Straight Arrow Connector 33"/>
          <p:cNvCxnSpPr>
            <a:stCxn id="18" idx="6"/>
            <a:endCxn id="16" idx="10"/>
          </p:cNvCxnSpPr>
          <p:nvPr>
            <p:custDataLst>
              <p:tags r:id="rId33"/>
            </p:custDataLst>
          </p:nvPr>
        </p:nvCxnSpPr>
        <p:spPr>
          <a:xfrm flipH="1">
            <a:off x="3194575" y="1244430"/>
            <a:ext cx="777600" cy="0"/>
          </a:xfrm>
          <a:prstGeom prst="straightConnector1">
            <a:avLst/>
          </a:prstGeom>
          <a:noFill/>
          <a:ln w="0">
            <a:solidFill>
              <a:srgbClr val="B3B3B3"/>
            </a:solidFill>
            <a:prstDash val="solid"/>
          </a:ln>
        </p:spPr>
      </p:cxnSp>
      <p:cxnSp>
        <p:nvCxnSpPr>
          <p:cNvPr id="35" name="Straight Arrow Connector 34"/>
          <p:cNvCxnSpPr>
            <a:stCxn id="18" idx="10"/>
            <a:endCxn id="19" idx="6"/>
          </p:cNvCxnSpPr>
          <p:nvPr>
            <p:custDataLst>
              <p:tags r:id="rId34"/>
            </p:custDataLst>
          </p:nvPr>
        </p:nvCxnSpPr>
        <p:spPr>
          <a:xfrm>
            <a:off x="4283215" y="1244430"/>
            <a:ext cx="777600" cy="0"/>
          </a:xfrm>
          <a:prstGeom prst="straightConnector1">
            <a:avLst/>
          </a:prstGeom>
          <a:noFill/>
          <a:ln w="0">
            <a:solidFill>
              <a:srgbClr val="B3B3B3"/>
            </a:solidFill>
            <a:prstDash val="solid"/>
          </a:ln>
        </p:spPr>
      </p:cxnSp>
      <p:cxnSp>
        <p:nvCxnSpPr>
          <p:cNvPr id="36" name="Straight Arrow Connector 35"/>
          <p:cNvCxnSpPr>
            <a:stCxn id="15" idx="9"/>
            <a:endCxn id="2" idx="5"/>
          </p:cNvCxnSpPr>
          <p:nvPr>
            <p:custDataLst>
              <p:tags r:id="rId35"/>
            </p:custDataLst>
          </p:nvPr>
        </p:nvCxnSpPr>
        <p:spPr>
          <a:xfrm>
            <a:off x="2060389" y="1354404"/>
            <a:ext cx="868694" cy="868694"/>
          </a:xfrm>
          <a:prstGeom prst="straightConnector1">
            <a:avLst/>
          </a:prstGeom>
          <a:noFill/>
          <a:ln w="0">
            <a:solidFill>
              <a:srgbClr val="B3B3B3"/>
            </a:solidFill>
            <a:prstDash val="solid"/>
          </a:ln>
        </p:spPr>
      </p:cxnSp>
      <p:cxnSp>
        <p:nvCxnSpPr>
          <p:cNvPr id="37" name="Straight Arrow Connector 36"/>
          <p:cNvCxnSpPr>
            <a:stCxn id="15" idx="10"/>
            <a:endCxn id="16" idx="6"/>
          </p:cNvCxnSpPr>
          <p:nvPr>
            <p:custDataLst>
              <p:tags r:id="rId36"/>
            </p:custDataLst>
          </p:nvPr>
        </p:nvCxnSpPr>
        <p:spPr>
          <a:xfrm>
            <a:off x="2105935" y="1244430"/>
            <a:ext cx="777600" cy="0"/>
          </a:xfrm>
          <a:prstGeom prst="straightConnector1">
            <a:avLst/>
          </a:prstGeom>
          <a:noFill/>
          <a:ln w="0">
            <a:solidFill>
              <a:srgbClr val="B3B3B3"/>
            </a:solidFill>
            <a:prstDash val="solid"/>
          </a:ln>
        </p:spPr>
      </p:cxnSp>
      <p:cxnSp>
        <p:nvCxnSpPr>
          <p:cNvPr id="38" name="Straight Arrow Connector 37"/>
          <p:cNvCxnSpPr>
            <a:stCxn id="25" idx="11"/>
            <a:endCxn id="21" idx="7"/>
          </p:cNvCxnSpPr>
          <p:nvPr>
            <p:custDataLst>
              <p:tags r:id="rId37"/>
            </p:custDataLst>
          </p:nvPr>
        </p:nvCxnSpPr>
        <p:spPr>
          <a:xfrm flipV="1">
            <a:off x="4237669" y="2443044"/>
            <a:ext cx="868694" cy="868694"/>
          </a:xfrm>
          <a:prstGeom prst="straightConnector1">
            <a:avLst/>
          </a:prstGeom>
          <a:noFill/>
          <a:ln w="0">
            <a:solidFill>
              <a:srgbClr val="B3B3B3"/>
            </a:solidFill>
            <a:prstDash val="solid"/>
          </a:ln>
        </p:spPr>
      </p:cxnSp>
      <p:cxnSp>
        <p:nvCxnSpPr>
          <p:cNvPr id="39" name="Straight Arrow Connector 38"/>
          <p:cNvCxnSpPr>
            <a:stCxn id="20" idx="8"/>
            <a:endCxn id="25" idx="4"/>
          </p:cNvCxnSpPr>
          <p:nvPr>
            <p:custDataLst>
              <p:tags r:id="rId38"/>
            </p:custDataLst>
          </p:nvPr>
        </p:nvCxnSpPr>
        <p:spPr>
          <a:xfrm>
            <a:off x="4127695" y="2488590"/>
            <a:ext cx="0" cy="777600"/>
          </a:xfrm>
          <a:prstGeom prst="straightConnector1">
            <a:avLst/>
          </a:prstGeom>
          <a:noFill/>
          <a:ln w="0">
            <a:solidFill>
              <a:srgbClr val="B3B3B3"/>
            </a:solidFill>
            <a:prstDash val="solid"/>
          </a:ln>
        </p:spPr>
      </p:cxnSp>
      <p:cxnSp>
        <p:nvCxnSpPr>
          <p:cNvPr id="40" name="Straight Arrow Connector 39"/>
          <p:cNvCxnSpPr>
            <a:stCxn id="20" idx="10"/>
            <a:endCxn id="21" idx="6"/>
          </p:cNvCxnSpPr>
          <p:nvPr>
            <p:custDataLst>
              <p:tags r:id="rId39"/>
            </p:custDataLst>
          </p:nvPr>
        </p:nvCxnSpPr>
        <p:spPr>
          <a:xfrm>
            <a:off x="4283215" y="2333070"/>
            <a:ext cx="777600" cy="0"/>
          </a:xfrm>
          <a:prstGeom prst="straightConnector1">
            <a:avLst/>
          </a:prstGeom>
          <a:noFill/>
          <a:ln w="0">
            <a:solidFill>
              <a:srgbClr val="B3B3B3"/>
            </a:solidFill>
            <a:prstDash val="solid"/>
          </a:ln>
        </p:spPr>
      </p:cxnSp>
      <p:cxnSp>
        <p:nvCxnSpPr>
          <p:cNvPr id="41" name="Straight Arrow Connector 40"/>
          <p:cNvCxnSpPr>
            <a:stCxn id="20" idx="7"/>
            <a:endCxn id="22" idx="11"/>
          </p:cNvCxnSpPr>
          <p:nvPr>
            <p:custDataLst>
              <p:tags r:id="rId40"/>
            </p:custDataLst>
          </p:nvPr>
        </p:nvCxnSpPr>
        <p:spPr>
          <a:xfrm flipH="1">
            <a:off x="2060389" y="2443044"/>
            <a:ext cx="1957334" cy="868694"/>
          </a:xfrm>
          <a:prstGeom prst="straightConnector1">
            <a:avLst/>
          </a:prstGeom>
          <a:noFill/>
          <a:ln w="0">
            <a:solidFill>
              <a:srgbClr val="B3B3B3"/>
            </a:solidFill>
            <a:prstDash val="solid"/>
          </a:ln>
        </p:spPr>
      </p:cxnSp>
      <p:cxnSp>
        <p:nvCxnSpPr>
          <p:cNvPr id="42" name="Straight Arrow Connector 41"/>
          <p:cNvCxnSpPr>
            <a:stCxn id="16" idx="9"/>
            <a:endCxn id="21" idx="5"/>
          </p:cNvCxnSpPr>
          <p:nvPr>
            <p:custDataLst>
              <p:tags r:id="rId41"/>
            </p:custDataLst>
          </p:nvPr>
        </p:nvCxnSpPr>
        <p:spPr>
          <a:xfrm>
            <a:off x="3149029" y="1354404"/>
            <a:ext cx="1957334" cy="868694"/>
          </a:xfrm>
          <a:prstGeom prst="straightConnector1">
            <a:avLst/>
          </a:prstGeom>
          <a:noFill/>
          <a:ln w="0">
            <a:solidFill>
              <a:srgbClr val="B3B3B3"/>
            </a:solidFill>
            <a:prstDash val="solid"/>
          </a:ln>
        </p:spPr>
      </p:cxnSp>
      <p:sp>
        <p:nvSpPr>
          <p:cNvPr id="43" name="Straight Connector 42"/>
          <p:cNvSpPr/>
          <p:nvPr>
            <p:custDataLst>
              <p:tags r:id="rId42"/>
            </p:custDataLst>
          </p:nvPr>
        </p:nvSpPr>
        <p:spPr>
          <a:xfrm>
            <a:off x="2883535"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sp>
        <p:nvSpPr>
          <p:cNvPr id="44" name="Freeform 43"/>
          <p:cNvSpPr/>
          <p:nvPr>
            <p:custDataLst>
              <p:tags r:id="rId43"/>
            </p:custDataLst>
          </p:nvPr>
        </p:nvSpPr>
        <p:spPr>
          <a:xfrm>
            <a:off x="2728015"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45" name="Rectangle 44"/>
          <p:cNvSpPr/>
          <p:nvPr>
            <p:custDataLst>
              <p:tags r:id="rId44"/>
            </p:custDataLst>
          </p:nvPr>
        </p:nvSpPr>
        <p:spPr>
          <a:xfrm>
            <a:off x="5486399" y="1543050"/>
            <a:ext cx="3016045"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LOOP PROCEDURE:</a:t>
            </a:r>
          </a:p>
          <a:p>
            <a:pPr marL="257175" indent="-257175" algn="ctr">
              <a:buAutoNum type="arabicParenBoth"/>
            </a:pPr>
            <a:r>
              <a:rPr lang="en-US" dirty="0" err="1" smtClean="0"/>
              <a:t>Dequeue</a:t>
            </a:r>
            <a:r>
              <a:rPr lang="en-US" dirty="0" smtClean="0"/>
              <a:t> a node</a:t>
            </a:r>
          </a:p>
          <a:p>
            <a:pPr marL="257175" indent="-257175" algn="ctr">
              <a:buAutoNum type="arabicParenBoth"/>
            </a:pPr>
            <a:r>
              <a:rPr lang="en-US" dirty="0" smtClean="0"/>
              <a:t>Mark current node </a:t>
            </a:r>
            <a:r>
              <a:rPr lang="en-US" dirty="0" smtClean="0">
                <a:solidFill>
                  <a:srgbClr val="92D050"/>
                </a:solidFill>
                <a:effectLst>
                  <a:outerShdw blurRad="38100" dist="38100" dir="2700000" algn="tl">
                    <a:srgbClr val="000000">
                      <a:alpha val="43137"/>
                    </a:srgbClr>
                  </a:outerShdw>
                </a:effectLst>
              </a:rPr>
              <a:t>GREEN</a:t>
            </a:r>
          </a:p>
          <a:p>
            <a:pPr marL="257175" indent="-257175" algn="ctr">
              <a:buAutoNum type="arabicParenBoth"/>
            </a:pPr>
            <a:r>
              <a:rPr lang="en-US" dirty="0" smtClean="0"/>
              <a:t>Set current node’s GREY neighbors’ parent pointers to current node, then </a:t>
            </a:r>
            <a:r>
              <a:rPr lang="en-US" dirty="0" err="1" smtClean="0"/>
              <a:t>enqueue</a:t>
            </a:r>
            <a:r>
              <a:rPr lang="en-US" dirty="0" smtClean="0"/>
              <a:t> them (remember: set them </a:t>
            </a:r>
            <a:r>
              <a:rPr lang="en-US" dirty="0" smtClean="0">
                <a:solidFill>
                  <a:srgbClr val="FFFF00"/>
                </a:solidFill>
                <a:effectLst>
                  <a:outerShdw blurRad="38100" dist="38100" dir="2700000" algn="tl">
                    <a:srgbClr val="000000">
                      <a:alpha val="43137"/>
                    </a:srgbClr>
                  </a:outerShdw>
                </a:effectLst>
              </a:rPr>
              <a:t>YELLOW</a:t>
            </a:r>
            <a:r>
              <a:rPr lang="en-US" dirty="0" smtClean="0"/>
              <a:t>)</a:t>
            </a:r>
            <a:endParaRPr lang="en-US" dirty="0"/>
          </a:p>
        </p:txBody>
      </p:sp>
    </p:spTree>
    <p:extLst>
      <p:ext uri="{BB962C8B-B14F-4D97-AF65-F5344CB8AC3E}">
        <p14:creationId xmlns:p14="http://schemas.microsoft.com/office/powerpoint/2010/main" val="31585041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177165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3" name="Freeform 2"/>
          <p:cNvSpPr/>
          <p:nvPr>
            <p:custDataLst>
              <p:tags r:id="rId2"/>
            </p:custDataLst>
          </p:nvPr>
        </p:nvSpPr>
        <p:spPr>
          <a:xfrm>
            <a:off x="503757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4" name="Freeform 3"/>
          <p:cNvSpPr/>
          <p:nvPr>
            <p:custDataLst>
              <p:tags r:id="rId3"/>
            </p:custDataLst>
          </p:nvPr>
        </p:nvSpPr>
        <p:spPr>
          <a:xfrm>
            <a:off x="394893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5" name="Freeform 4"/>
          <p:cNvSpPr/>
          <p:nvPr>
            <p:custDataLst>
              <p:tags r:id="rId4"/>
            </p:custDataLst>
          </p:nvPr>
        </p:nvSpPr>
        <p:spPr>
          <a:xfrm>
            <a:off x="177165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6" name="Freeform 5"/>
          <p:cNvSpPr/>
          <p:nvPr>
            <p:custDataLst>
              <p:tags r:id="rId5"/>
            </p:custDataLst>
          </p:nvPr>
        </p:nvSpPr>
        <p:spPr>
          <a:xfrm>
            <a:off x="286029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7" name="Freeform 6"/>
          <p:cNvSpPr/>
          <p:nvPr>
            <p:custDataLst>
              <p:tags r:id="rId6"/>
            </p:custDataLst>
          </p:nvPr>
        </p:nvSpPr>
        <p:spPr>
          <a:xfrm>
            <a:off x="177165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8" name="Freeform 7"/>
          <p:cNvSpPr/>
          <p:nvPr>
            <p:custDataLst>
              <p:tags r:id="rId7"/>
            </p:custDataLst>
          </p:nvPr>
        </p:nvSpPr>
        <p:spPr>
          <a:xfrm>
            <a:off x="503757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9" name="Freeform 8"/>
          <p:cNvSpPr/>
          <p:nvPr>
            <p:custDataLst>
              <p:tags r:id="rId8"/>
            </p:custDataLst>
          </p:nvPr>
        </p:nvSpPr>
        <p:spPr>
          <a:xfrm>
            <a:off x="394893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0" name="Freeform 9"/>
          <p:cNvSpPr/>
          <p:nvPr>
            <p:custDataLst>
              <p:tags r:id="rId9"/>
            </p:custDataLst>
          </p:nvPr>
        </p:nvSpPr>
        <p:spPr>
          <a:xfrm>
            <a:off x="286029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1" name="Freeform 10"/>
          <p:cNvSpPr/>
          <p:nvPr>
            <p:custDataLst>
              <p:tags r:id="rId10"/>
            </p:custDataLst>
          </p:nvPr>
        </p:nvSpPr>
        <p:spPr>
          <a:xfrm>
            <a:off x="177189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2" name="Freeform 11"/>
          <p:cNvSpPr/>
          <p:nvPr>
            <p:custDataLst>
              <p:tags r:id="rId11"/>
            </p:custDataLst>
          </p:nvPr>
        </p:nvSpPr>
        <p:spPr>
          <a:xfrm>
            <a:off x="286053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3" name="Freeform 12"/>
          <p:cNvSpPr/>
          <p:nvPr>
            <p:custDataLst>
              <p:tags r:id="rId12"/>
            </p:custDataLst>
          </p:nvPr>
        </p:nvSpPr>
        <p:spPr>
          <a:xfrm>
            <a:off x="177189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4" name="Freeform 13"/>
          <p:cNvSpPr/>
          <p:nvPr>
            <p:custDataLst>
              <p:tags r:id="rId13"/>
            </p:custDataLst>
          </p:nvPr>
        </p:nvSpPr>
        <p:spPr>
          <a:xfrm>
            <a:off x="286053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5" name="Freeform 14"/>
          <p:cNvSpPr/>
          <p:nvPr>
            <p:custDataLst>
              <p:tags r:id="rId14"/>
            </p:custDataLst>
          </p:nvPr>
        </p:nvSpPr>
        <p:spPr>
          <a:xfrm>
            <a:off x="394917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6" name="Freeform 15"/>
          <p:cNvSpPr/>
          <p:nvPr>
            <p:custDataLst>
              <p:tags r:id="rId15"/>
            </p:custDataLst>
          </p:nvPr>
        </p:nvSpPr>
        <p:spPr>
          <a:xfrm>
            <a:off x="503781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7" name="Freeform 16"/>
          <p:cNvSpPr/>
          <p:nvPr>
            <p:custDataLst>
              <p:tags r:id="rId16"/>
            </p:custDataLst>
          </p:nvPr>
        </p:nvSpPr>
        <p:spPr>
          <a:xfrm>
            <a:off x="394917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8" name="Freeform 17"/>
          <p:cNvSpPr/>
          <p:nvPr>
            <p:custDataLst>
              <p:tags r:id="rId17"/>
            </p:custDataLst>
          </p:nvPr>
        </p:nvSpPr>
        <p:spPr>
          <a:xfrm>
            <a:off x="503781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9" name="Freeform 18"/>
          <p:cNvSpPr/>
          <p:nvPr>
            <p:custDataLst>
              <p:tags r:id="rId18"/>
            </p:custDataLst>
          </p:nvPr>
        </p:nvSpPr>
        <p:spPr>
          <a:xfrm>
            <a:off x="177189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0" name="Freeform 19"/>
          <p:cNvSpPr/>
          <p:nvPr>
            <p:custDataLst>
              <p:tags r:id="rId19"/>
            </p:custDataLst>
          </p:nvPr>
        </p:nvSpPr>
        <p:spPr>
          <a:xfrm>
            <a:off x="286053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1" name="Freeform 20"/>
          <p:cNvSpPr/>
          <p:nvPr>
            <p:custDataLst>
              <p:tags r:id="rId20"/>
            </p:custDataLst>
          </p:nvPr>
        </p:nvSpPr>
        <p:spPr>
          <a:xfrm>
            <a:off x="177189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2" name="Freeform 21"/>
          <p:cNvSpPr/>
          <p:nvPr>
            <p:custDataLst>
              <p:tags r:id="rId21"/>
            </p:custDataLst>
          </p:nvPr>
        </p:nvSpPr>
        <p:spPr>
          <a:xfrm>
            <a:off x="394917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3" name="Freeform 22"/>
          <p:cNvSpPr/>
          <p:nvPr>
            <p:custDataLst>
              <p:tags r:id="rId22"/>
            </p:custDataLst>
          </p:nvPr>
        </p:nvSpPr>
        <p:spPr>
          <a:xfrm>
            <a:off x="394893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4" name="Freeform 23"/>
          <p:cNvSpPr/>
          <p:nvPr>
            <p:custDataLst>
              <p:tags r:id="rId23"/>
            </p:custDataLst>
          </p:nvPr>
        </p:nvSpPr>
        <p:spPr>
          <a:xfrm>
            <a:off x="286029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177165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7" idx="10"/>
            <a:endCxn id="10" idx="6"/>
          </p:cNvCxnSpPr>
          <p:nvPr>
            <p:custDataLst>
              <p:tags r:id="rId26"/>
            </p:custDataLst>
          </p:nvPr>
        </p:nvCxnSpPr>
        <p:spPr>
          <a:xfrm>
            <a:off x="208269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2037144" y="3531683"/>
            <a:ext cx="868694" cy="868694"/>
          </a:xfrm>
          <a:prstGeom prst="straightConnector1">
            <a:avLst/>
          </a:prstGeom>
          <a:noFill/>
          <a:ln w="0">
            <a:solidFill>
              <a:srgbClr val="B3B3B3"/>
            </a:solidFill>
            <a:prstDash val="solid"/>
          </a:ln>
        </p:spPr>
      </p:cxnSp>
      <p:cxnSp>
        <p:nvCxnSpPr>
          <p:cNvPr id="29" name="Straight Arrow Connector 28"/>
          <p:cNvCxnSpPr>
            <a:stCxn id="2" idx="8"/>
            <a:endCxn id="25" idx="4"/>
          </p:cNvCxnSpPr>
          <p:nvPr>
            <p:custDataLst>
              <p:tags r:id="rId28"/>
            </p:custDataLst>
          </p:nvPr>
        </p:nvCxnSpPr>
        <p:spPr>
          <a:xfrm>
            <a:off x="1927170" y="3577231"/>
            <a:ext cx="0" cy="777599"/>
          </a:xfrm>
          <a:prstGeom prst="straightConnector1">
            <a:avLst/>
          </a:prstGeom>
          <a:noFill/>
          <a:ln w="0">
            <a:solidFill>
              <a:srgbClr val="B3B3B3"/>
            </a:solidFill>
            <a:prstDash val="solid"/>
          </a:ln>
        </p:spPr>
      </p:cxnSp>
      <p:cxnSp>
        <p:nvCxnSpPr>
          <p:cNvPr id="30" name="Straight Arrow Connector 29"/>
          <p:cNvCxnSpPr>
            <a:stCxn id="7" idx="8"/>
            <a:endCxn id="2" idx="4"/>
          </p:cNvCxnSpPr>
          <p:nvPr>
            <p:custDataLst>
              <p:tags r:id="rId29"/>
            </p:custDataLst>
          </p:nvPr>
        </p:nvCxnSpPr>
        <p:spPr>
          <a:xfrm>
            <a:off x="192717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6" idx="8"/>
            <a:endCxn id="10" idx="4"/>
          </p:cNvCxnSpPr>
          <p:nvPr>
            <p:custDataLst>
              <p:tags r:id="rId30"/>
            </p:custDataLst>
          </p:nvPr>
        </p:nvCxnSpPr>
        <p:spPr>
          <a:xfrm>
            <a:off x="301581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4" idx="6"/>
            <a:endCxn id="6" idx="10"/>
          </p:cNvCxnSpPr>
          <p:nvPr>
            <p:custDataLst>
              <p:tags r:id="rId31"/>
            </p:custDataLst>
          </p:nvPr>
        </p:nvCxnSpPr>
        <p:spPr>
          <a:xfrm flipH="1">
            <a:off x="317133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4" idx="10"/>
            <a:endCxn id="8" idx="6"/>
          </p:cNvCxnSpPr>
          <p:nvPr>
            <p:custDataLst>
              <p:tags r:id="rId32"/>
            </p:custDataLst>
          </p:nvPr>
        </p:nvCxnSpPr>
        <p:spPr>
          <a:xfrm>
            <a:off x="425997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5" idx="9"/>
            <a:endCxn id="10" idx="5"/>
          </p:cNvCxnSpPr>
          <p:nvPr>
            <p:custDataLst>
              <p:tags r:id="rId33"/>
            </p:custDataLst>
          </p:nvPr>
        </p:nvCxnSpPr>
        <p:spPr>
          <a:xfrm>
            <a:off x="203714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5" idx="10"/>
            <a:endCxn id="6" idx="6"/>
          </p:cNvCxnSpPr>
          <p:nvPr>
            <p:custDataLst>
              <p:tags r:id="rId34"/>
            </p:custDataLst>
          </p:nvPr>
        </p:nvCxnSpPr>
        <p:spPr>
          <a:xfrm>
            <a:off x="208269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9" idx="11"/>
            <a:endCxn id="3" idx="7"/>
          </p:cNvCxnSpPr>
          <p:nvPr>
            <p:custDataLst>
              <p:tags r:id="rId35"/>
            </p:custDataLst>
          </p:nvPr>
        </p:nvCxnSpPr>
        <p:spPr>
          <a:xfrm flipV="1">
            <a:off x="4214424" y="2443044"/>
            <a:ext cx="868694" cy="868694"/>
          </a:xfrm>
          <a:prstGeom prst="straightConnector1">
            <a:avLst/>
          </a:prstGeom>
          <a:noFill/>
          <a:ln w="0">
            <a:solidFill>
              <a:srgbClr val="B3B3B3"/>
            </a:solidFill>
            <a:prstDash val="solid"/>
          </a:ln>
        </p:spPr>
      </p:cxnSp>
      <p:cxnSp>
        <p:nvCxnSpPr>
          <p:cNvPr id="37" name="Straight Arrow Connector 36"/>
          <p:cNvCxnSpPr>
            <a:stCxn id="23" idx="8"/>
            <a:endCxn id="9" idx="4"/>
          </p:cNvCxnSpPr>
          <p:nvPr>
            <p:custDataLst>
              <p:tags r:id="rId36"/>
            </p:custDataLst>
          </p:nvPr>
        </p:nvCxnSpPr>
        <p:spPr>
          <a:xfrm>
            <a:off x="4104450" y="2488590"/>
            <a:ext cx="0" cy="777600"/>
          </a:xfrm>
          <a:prstGeom prst="straightConnector1">
            <a:avLst/>
          </a:prstGeom>
          <a:noFill/>
          <a:ln w="0">
            <a:solidFill>
              <a:srgbClr val="B3B3B3"/>
            </a:solidFill>
            <a:prstDash val="solid"/>
          </a:ln>
        </p:spPr>
      </p:cxnSp>
      <p:cxnSp>
        <p:nvCxnSpPr>
          <p:cNvPr id="38" name="Straight Arrow Connector 37"/>
          <p:cNvCxnSpPr>
            <a:stCxn id="23" idx="10"/>
            <a:endCxn id="3" idx="6"/>
          </p:cNvCxnSpPr>
          <p:nvPr>
            <p:custDataLst>
              <p:tags r:id="rId37"/>
            </p:custDataLst>
          </p:nvPr>
        </p:nvCxnSpPr>
        <p:spPr>
          <a:xfrm>
            <a:off x="4259970" y="2333070"/>
            <a:ext cx="777600" cy="0"/>
          </a:xfrm>
          <a:prstGeom prst="straightConnector1">
            <a:avLst/>
          </a:prstGeom>
          <a:noFill/>
          <a:ln w="0">
            <a:solidFill>
              <a:srgbClr val="B3B3B3"/>
            </a:solidFill>
            <a:prstDash val="solid"/>
          </a:ln>
        </p:spPr>
      </p:cxnSp>
      <p:cxnSp>
        <p:nvCxnSpPr>
          <p:cNvPr id="39" name="Straight Arrow Connector 38"/>
          <p:cNvCxnSpPr>
            <a:stCxn id="23" idx="7"/>
            <a:endCxn id="2" idx="11"/>
          </p:cNvCxnSpPr>
          <p:nvPr>
            <p:custDataLst>
              <p:tags r:id="rId38"/>
            </p:custDataLst>
          </p:nvPr>
        </p:nvCxnSpPr>
        <p:spPr>
          <a:xfrm flipH="1">
            <a:off x="2037144" y="2443044"/>
            <a:ext cx="1957334" cy="868694"/>
          </a:xfrm>
          <a:prstGeom prst="straightConnector1">
            <a:avLst/>
          </a:prstGeom>
          <a:noFill/>
          <a:ln w="0">
            <a:solidFill>
              <a:srgbClr val="B3B3B3"/>
            </a:solidFill>
            <a:prstDash val="solid"/>
          </a:ln>
        </p:spPr>
      </p:cxnSp>
      <p:cxnSp>
        <p:nvCxnSpPr>
          <p:cNvPr id="40" name="Straight Arrow Connector 39"/>
          <p:cNvCxnSpPr>
            <a:stCxn id="6" idx="9"/>
            <a:endCxn id="3" idx="5"/>
          </p:cNvCxnSpPr>
          <p:nvPr>
            <p:custDataLst>
              <p:tags r:id="rId39"/>
            </p:custDataLst>
          </p:nvPr>
        </p:nvCxnSpPr>
        <p:spPr>
          <a:xfrm>
            <a:off x="312578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286029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0" idx="9"/>
            <a:endCxn id="9" idx="5"/>
          </p:cNvCxnSpPr>
          <p:nvPr>
            <p:custDataLst>
              <p:tags r:id="rId41"/>
            </p:custDataLst>
          </p:nvPr>
        </p:nvCxnSpPr>
        <p:spPr>
          <a:xfrm>
            <a:off x="312578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8" idx="7"/>
            <a:endCxn id="10" idx="11"/>
          </p:cNvCxnSpPr>
          <p:nvPr>
            <p:custDataLst>
              <p:tags r:id="rId42"/>
            </p:custDataLst>
          </p:nvPr>
        </p:nvCxnSpPr>
        <p:spPr>
          <a:xfrm flipH="1">
            <a:off x="312578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312577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301581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6" name="Freeform 45"/>
          <p:cNvSpPr/>
          <p:nvPr>
            <p:custDataLst>
              <p:tags r:id="rId45"/>
            </p:custDataLst>
          </p:nvPr>
        </p:nvSpPr>
        <p:spPr>
          <a:xfrm>
            <a:off x="332685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7" name="Freeform 46"/>
          <p:cNvSpPr/>
          <p:nvPr>
            <p:custDataLst>
              <p:tags r:id="rId46"/>
            </p:custDataLst>
          </p:nvPr>
        </p:nvSpPr>
        <p:spPr>
          <a:xfrm>
            <a:off x="363789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8" name="Freeform 47"/>
          <p:cNvSpPr/>
          <p:nvPr>
            <p:custDataLst>
              <p:tags r:id="rId47"/>
            </p:custDataLst>
          </p:nvPr>
        </p:nvSpPr>
        <p:spPr>
          <a:xfrm>
            <a:off x="379341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9" name="Rectangle 48"/>
          <p:cNvSpPr/>
          <p:nvPr>
            <p:custDataLst>
              <p:tags r:id="rId48"/>
            </p:custDataLst>
          </p:nvPr>
        </p:nvSpPr>
        <p:spPr>
          <a:xfrm>
            <a:off x="5486399" y="950260"/>
            <a:ext cx="3001297" cy="384904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b="1" dirty="0"/>
              <a:t>You predict the next slide!</a:t>
            </a:r>
          </a:p>
          <a:p>
            <a:endParaRPr lang="en-US" dirty="0"/>
          </a:p>
          <a:p>
            <a:pPr marL="257175" indent="-257175">
              <a:buFont typeface="+mj-lt"/>
              <a:buAutoNum type="alphaUcPeriod"/>
            </a:pPr>
            <a:r>
              <a:rPr lang="en-US" sz="1500" dirty="0"/>
              <a:t>K’s neighbors F,G,H are yellow and </a:t>
            </a:r>
            <a:r>
              <a:rPr lang="en-US" sz="1500" dirty="0" smtClean="0"/>
              <a:t>in the queue and </a:t>
            </a:r>
            <a:r>
              <a:rPr lang="en-US" sz="1500" dirty="0"/>
              <a:t>their parents are pointing to K</a:t>
            </a:r>
          </a:p>
          <a:p>
            <a:pPr marL="257175" indent="-257175">
              <a:buFont typeface="+mj-lt"/>
              <a:buAutoNum type="alphaUcPeriod"/>
            </a:pPr>
            <a:r>
              <a:rPr lang="en-US" sz="1500" dirty="0"/>
              <a:t>K’s neighbors G,H are yellow and </a:t>
            </a:r>
            <a:r>
              <a:rPr lang="en-US" sz="1500" dirty="0" smtClean="0"/>
              <a:t>in the queue and </a:t>
            </a:r>
            <a:r>
              <a:rPr lang="en-US" sz="1500" dirty="0"/>
              <a:t>their parents are pointing to K</a:t>
            </a:r>
          </a:p>
          <a:p>
            <a:pPr marL="257175" indent="-257175">
              <a:buFont typeface="+mj-lt"/>
              <a:buAutoNum type="alphaUcPeriod"/>
            </a:pPr>
            <a:r>
              <a:rPr lang="en-US" sz="1500" dirty="0" smtClean="0"/>
              <a:t>K’s neighbors G,H are yellow and in the queue</a:t>
            </a:r>
          </a:p>
          <a:p>
            <a:pPr marL="257175" indent="-257175">
              <a:buFont typeface="+mj-lt"/>
              <a:buAutoNum type="alphaUcPeriod"/>
            </a:pPr>
            <a:r>
              <a:rPr lang="en-US" sz="1500" dirty="0" smtClean="0"/>
              <a:t>Other/none/more</a:t>
            </a:r>
            <a:endParaRPr lang="en-US" sz="1500" dirty="0"/>
          </a:p>
        </p:txBody>
      </p:sp>
      <mc:AlternateContent xmlns:mc="http://schemas.openxmlformats.org/markup-compatibility/2006" xmlns:p14="http://schemas.microsoft.com/office/powerpoint/2010/main">
        <mc:Choice Requires="p14">
          <p:contentPart p14:bwMode="auto" r:id="rId52">
            <p14:nvContentPartPr>
              <p14:cNvPr id="51" name="Ink 50"/>
              <p14:cNvContentPartPr/>
              <p14:nvPr>
                <p:custDataLst>
                  <p:tags r:id="rId49"/>
                </p:custDataLst>
              </p14:nvPr>
            </p14:nvContentPartPr>
            <p14:xfrm>
              <a:off x="7431030" y="4183380"/>
              <a:ext cx="270" cy="270"/>
            </p14:xfrm>
          </p:contentPart>
        </mc:Choice>
        <mc:Fallback xmlns="">
          <p:pic>
            <p:nvPicPr>
              <p:cNvPr id="51" name="Ink 50"/>
              <p:cNvPicPr/>
              <p:nvPr/>
            </p:nvPicPr>
            <p:blipFill>
              <a:blip r:embed="rId53"/>
              <a:stretch>
                <a:fillRect/>
              </a:stretch>
            </p:blipFill>
            <p:spPr>
              <a:xfrm>
                <a:off x="7424010" y="4176360"/>
                <a:ext cx="14310" cy="14310"/>
              </a:xfrm>
              <a:prstGeom prst="rect">
                <a:avLst/>
              </a:prstGeom>
            </p:spPr>
          </p:pic>
        </mc:Fallback>
      </mc:AlternateContent>
    </p:spTree>
    <p:extLst>
      <p:ext uri="{BB962C8B-B14F-4D97-AF65-F5344CB8AC3E}">
        <p14:creationId xmlns:p14="http://schemas.microsoft.com/office/powerpoint/2010/main" val="16090405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94893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177165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503757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394893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177165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286029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177165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503757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394893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286029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177189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286053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177189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286053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394917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503781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394917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503781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177189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286053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177189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394917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286029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177165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208269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203714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192717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192717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301581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317133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425997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203714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208269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421442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410445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425997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203714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312578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286029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312578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312578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312577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301581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6" name="Freeform 45"/>
          <p:cNvSpPr/>
          <p:nvPr>
            <p:custDataLst>
              <p:tags r:id="rId45"/>
            </p:custDataLst>
          </p:nvPr>
        </p:nvSpPr>
        <p:spPr>
          <a:xfrm>
            <a:off x="332685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7" name="Freeform 46"/>
          <p:cNvSpPr/>
          <p:nvPr>
            <p:custDataLst>
              <p:tags r:id="rId46"/>
            </p:custDataLst>
          </p:nvPr>
        </p:nvSpPr>
        <p:spPr>
          <a:xfrm>
            <a:off x="363789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8" name="Freeform 47"/>
          <p:cNvSpPr/>
          <p:nvPr>
            <p:custDataLst>
              <p:tags r:id="rId47"/>
            </p:custDataLst>
          </p:nvPr>
        </p:nvSpPr>
        <p:spPr>
          <a:xfrm>
            <a:off x="379341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9" name="Freeform 48"/>
          <p:cNvSpPr/>
          <p:nvPr>
            <p:custDataLst>
              <p:tags r:id="rId48"/>
            </p:custDataLst>
          </p:nvPr>
        </p:nvSpPr>
        <p:spPr>
          <a:xfrm>
            <a:off x="394893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Tree>
    <p:extLst>
      <p:ext uri="{BB962C8B-B14F-4D97-AF65-F5344CB8AC3E}">
        <p14:creationId xmlns:p14="http://schemas.microsoft.com/office/powerpoint/2010/main" val="10487425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8" name="Freeform 47"/>
          <p:cNvSpPr/>
          <p:nvPr>
            <p:custDataLst>
              <p:tags r:id="rId47"/>
            </p:custDataLst>
          </p:nvPr>
        </p:nvSpPr>
        <p:spPr>
          <a:xfrm>
            <a:off x="487548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9" name="Freeform 48"/>
          <p:cNvSpPr/>
          <p:nvPr>
            <p:custDataLst>
              <p:tags r:id="rId48"/>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Tree>
    <p:extLst>
      <p:ext uri="{BB962C8B-B14F-4D97-AF65-F5344CB8AC3E}">
        <p14:creationId xmlns:p14="http://schemas.microsoft.com/office/powerpoint/2010/main" val="42898676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8" name="Freeform 47"/>
          <p:cNvSpPr/>
          <p:nvPr>
            <p:custDataLst>
              <p:tags r:id="rId47"/>
            </p:custDataLst>
          </p:nvPr>
        </p:nvSpPr>
        <p:spPr>
          <a:xfrm>
            <a:off x="487548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Tree>
    <p:extLst>
      <p:ext uri="{BB962C8B-B14F-4D97-AF65-F5344CB8AC3E}">
        <p14:creationId xmlns:p14="http://schemas.microsoft.com/office/powerpoint/2010/main" val="20092612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8" name="Freeform 47"/>
          <p:cNvSpPr/>
          <p:nvPr>
            <p:custDataLst>
              <p:tags r:id="rId47"/>
            </p:custDataLst>
          </p:nvPr>
        </p:nvSpPr>
        <p:spPr>
          <a:xfrm>
            <a:off x="487548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Tree>
    <p:extLst>
      <p:ext uri="{BB962C8B-B14F-4D97-AF65-F5344CB8AC3E}">
        <p14:creationId xmlns:p14="http://schemas.microsoft.com/office/powerpoint/2010/main" val="25577340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7" name="Freeform 46"/>
          <p:cNvSpPr/>
          <p:nvPr>
            <p:custDataLst>
              <p:tags r:id="rId46"/>
            </p:custDataLst>
          </p:nvPr>
        </p:nvSpPr>
        <p:spPr>
          <a:xfrm>
            <a:off x="596412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Tree>
    <p:extLst>
      <p:ext uri="{BB962C8B-B14F-4D97-AF65-F5344CB8AC3E}">
        <p14:creationId xmlns:p14="http://schemas.microsoft.com/office/powerpoint/2010/main" val="19791489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7" name="Freeform 46"/>
          <p:cNvSpPr/>
          <p:nvPr>
            <p:custDataLst>
              <p:tags r:id="rId46"/>
            </p:custDataLst>
          </p:nvPr>
        </p:nvSpPr>
        <p:spPr>
          <a:xfrm>
            <a:off x="596412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Tree>
    <p:extLst>
      <p:ext uri="{BB962C8B-B14F-4D97-AF65-F5344CB8AC3E}">
        <p14:creationId xmlns:p14="http://schemas.microsoft.com/office/powerpoint/2010/main" val="15787710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Tree>
    <p:extLst>
      <p:ext uri="{BB962C8B-B14F-4D97-AF65-F5344CB8AC3E}">
        <p14:creationId xmlns:p14="http://schemas.microsoft.com/office/powerpoint/2010/main" val="31770327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6" name="Freeform 45"/>
          <p:cNvSpPr/>
          <p:nvPr>
            <p:custDataLst>
              <p:tags r:id="rId45"/>
            </p:custDataLst>
          </p:nvPr>
        </p:nvSpPr>
        <p:spPr>
          <a:xfrm>
            <a:off x="269820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Tree>
    <p:extLst>
      <p:ext uri="{BB962C8B-B14F-4D97-AF65-F5344CB8AC3E}">
        <p14:creationId xmlns:p14="http://schemas.microsoft.com/office/powerpoint/2010/main" val="6522068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6" name="Freeform 45"/>
          <p:cNvSpPr/>
          <p:nvPr>
            <p:custDataLst>
              <p:tags r:id="rId45"/>
            </p:custDataLst>
          </p:nvPr>
        </p:nvSpPr>
        <p:spPr>
          <a:xfrm>
            <a:off x="269820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Tree>
    <p:extLst>
      <p:ext uri="{BB962C8B-B14F-4D97-AF65-F5344CB8AC3E}">
        <p14:creationId xmlns:p14="http://schemas.microsoft.com/office/powerpoint/2010/main" val="7776425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6" name="Freeform 45"/>
          <p:cNvSpPr/>
          <p:nvPr>
            <p:custDataLst>
              <p:tags r:id="rId45"/>
            </p:custDataLst>
          </p:nvPr>
        </p:nvSpPr>
        <p:spPr>
          <a:xfrm>
            <a:off x="269820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7" name="Freeform 46"/>
          <p:cNvSpPr/>
          <p:nvPr>
            <p:custDataLst>
              <p:tags r:id="rId46"/>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Tree>
    <p:extLst>
      <p:ext uri="{BB962C8B-B14F-4D97-AF65-F5344CB8AC3E}">
        <p14:creationId xmlns:p14="http://schemas.microsoft.com/office/powerpoint/2010/main" val="809215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46" name="Freeform 45"/>
          <p:cNvSpPr/>
          <p:nvPr>
            <p:custDataLst>
              <p:tags r:id="rId45"/>
            </p:custDataLst>
          </p:nvPr>
        </p:nvSpPr>
        <p:spPr>
          <a:xfrm>
            <a:off x="487548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Tree>
    <p:extLst>
      <p:ext uri="{BB962C8B-B14F-4D97-AF65-F5344CB8AC3E}">
        <p14:creationId xmlns:p14="http://schemas.microsoft.com/office/powerpoint/2010/main" val="34886733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46" name="Freeform 45"/>
          <p:cNvSpPr/>
          <p:nvPr>
            <p:custDataLst>
              <p:tags r:id="rId45"/>
            </p:custDataLst>
          </p:nvPr>
        </p:nvSpPr>
        <p:spPr>
          <a:xfrm>
            <a:off x="487548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Tree>
    <p:extLst>
      <p:ext uri="{BB962C8B-B14F-4D97-AF65-F5344CB8AC3E}">
        <p14:creationId xmlns:p14="http://schemas.microsoft.com/office/powerpoint/2010/main" val="8937403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2698200" y="419931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Tree>
    <p:extLst>
      <p:ext uri="{BB962C8B-B14F-4D97-AF65-F5344CB8AC3E}">
        <p14:creationId xmlns:p14="http://schemas.microsoft.com/office/powerpoint/2010/main" val="39243646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2698200" y="419931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Tree>
    <p:extLst>
      <p:ext uri="{BB962C8B-B14F-4D97-AF65-F5344CB8AC3E}">
        <p14:creationId xmlns:p14="http://schemas.microsoft.com/office/powerpoint/2010/main" val="13347195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394260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311921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2698200" y="419931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46" name="Freeform 45"/>
          <p:cNvSpPr/>
          <p:nvPr>
            <p:custDataLst>
              <p:tags r:id="rId45"/>
            </p:custDataLst>
          </p:nvPr>
        </p:nvSpPr>
        <p:spPr>
          <a:xfrm>
            <a:off x="4097881" y="4510350"/>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Tree>
    <p:extLst>
      <p:ext uri="{BB962C8B-B14F-4D97-AF65-F5344CB8AC3E}">
        <p14:creationId xmlns:p14="http://schemas.microsoft.com/office/powerpoint/2010/main" val="24639743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394260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311921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378684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Tree>
    <p:extLst>
      <p:ext uri="{BB962C8B-B14F-4D97-AF65-F5344CB8AC3E}">
        <p14:creationId xmlns:p14="http://schemas.microsoft.com/office/powerpoint/2010/main" val="14235189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394260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311921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378684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Tree>
    <p:extLst>
      <p:ext uri="{BB962C8B-B14F-4D97-AF65-F5344CB8AC3E}">
        <p14:creationId xmlns:p14="http://schemas.microsoft.com/office/powerpoint/2010/main" val="23945712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630066" y="32414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1541426" y="43300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3718706" y="21528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1541426" y="32414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4807346" y="21528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3718706" y="10641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1541426" y="10641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2630066" y="10641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1541426" y="21528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4807346" y="10641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3718706" y="32414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2630066" y="21528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1541671" y="106442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2630311" y="106442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1541671" y="215306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2630311" y="2153060"/>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dirty="0">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3718951" y="106442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4807591" y="106442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718951" y="215306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4807591" y="215306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541671" y="324170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630311" y="3241700"/>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541671" y="433034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718951" y="324170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1852466" y="2308335"/>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1806920" y="3506948"/>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1696946" y="3552496"/>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1696946" y="2463855"/>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2785586" y="1375215"/>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2941106" y="1219695"/>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4029746" y="1219695"/>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1806920" y="1329669"/>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1852466" y="1219695"/>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3984200" y="2418309"/>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3874226" y="2463855"/>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4029746" y="2308335"/>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1806920" y="2418309"/>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2895560" y="1329669"/>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2630066" y="4330095"/>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2895560" y="2418309"/>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2895560" y="1329669"/>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2895553" y="1329907"/>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2474546" y="3085935"/>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46" name="Rectangle 45"/>
          <p:cNvSpPr/>
          <p:nvPr>
            <p:custDataLst>
              <p:tags r:id="rId45"/>
            </p:custDataLst>
          </p:nvPr>
        </p:nvSpPr>
        <p:spPr>
          <a:xfrm>
            <a:off x="5486399" y="914400"/>
            <a:ext cx="3001297" cy="384904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b="1" dirty="0" smtClean="0"/>
              <a:t>Done! </a:t>
            </a:r>
            <a:endParaRPr lang="en-US" b="1" dirty="0"/>
          </a:p>
          <a:p>
            <a:endParaRPr lang="en-US" dirty="0" smtClean="0"/>
          </a:p>
          <a:p>
            <a:r>
              <a:rPr lang="en-US" dirty="0" smtClean="0"/>
              <a:t>Now we know that to go from </a:t>
            </a:r>
            <a:r>
              <a:rPr lang="en-US" dirty="0" err="1" smtClean="0"/>
              <a:t>Yoesmite</a:t>
            </a:r>
            <a:r>
              <a:rPr lang="en-US" dirty="0" smtClean="0"/>
              <a:t> (F) to Palo Alto (J), we should go:</a:t>
            </a:r>
          </a:p>
          <a:p>
            <a:endParaRPr lang="en-US" dirty="0"/>
          </a:p>
          <a:p>
            <a:r>
              <a:rPr lang="en-US" dirty="0" smtClean="0"/>
              <a:t>F-&gt;E-&gt;I-&gt;L-&gt;J</a:t>
            </a:r>
          </a:p>
          <a:p>
            <a:r>
              <a:rPr lang="en-US" dirty="0" smtClean="0"/>
              <a:t>(4 edges)</a:t>
            </a:r>
          </a:p>
          <a:p>
            <a:endParaRPr lang="en-US" dirty="0"/>
          </a:p>
          <a:p>
            <a:r>
              <a:rPr lang="en-US" dirty="0" smtClean="0"/>
              <a:t>(note we follow the parent pointers backwards)</a:t>
            </a:r>
            <a:endParaRPr lang="en-US" dirty="0"/>
          </a:p>
        </p:txBody>
      </p:sp>
    </p:spTree>
    <p:extLst>
      <p:ext uri="{BB962C8B-B14F-4D97-AF65-F5344CB8AC3E}">
        <p14:creationId xmlns:p14="http://schemas.microsoft.com/office/powerpoint/2010/main" val="25641593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0314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171450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389178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17145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49804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389178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17145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28031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17145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49804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389178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28031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17147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28033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17147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280338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389202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49806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89202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49806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147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0338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1474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89202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202554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197999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187002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187002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295866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311418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420282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197999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202554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415727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404730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420282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197999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306863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280314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306863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306863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3068627" y="1354642"/>
            <a:ext cx="1957348" cy="868708"/>
          </a:xfrm>
          <a:prstGeom prst="straightConnector1">
            <a:avLst/>
          </a:prstGeom>
          <a:noFill/>
          <a:ln w="36720">
            <a:solidFill>
              <a:srgbClr val="000000"/>
            </a:solidFill>
            <a:prstDash val="solid"/>
            <a:headEnd type="arrow"/>
          </a:ln>
        </p:spPr>
      </p:cxnSp>
      <p:sp>
        <p:nvSpPr>
          <p:cNvPr id="45" name="Rectangle 44"/>
          <p:cNvSpPr/>
          <p:nvPr>
            <p:custDataLst>
              <p:tags r:id="rId44"/>
            </p:custDataLst>
          </p:nvPr>
        </p:nvSpPr>
        <p:spPr>
          <a:xfrm>
            <a:off x="5486400" y="1400195"/>
            <a:ext cx="2976282" cy="336324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THINGS TO NOTICE:</a:t>
            </a:r>
          </a:p>
          <a:p>
            <a:pPr marL="257175" indent="-257175" algn="ctr">
              <a:buAutoNum type="arabicParenBoth"/>
            </a:pPr>
            <a:r>
              <a:rPr lang="en-US" dirty="0" smtClean="0"/>
              <a:t> We used a queue</a:t>
            </a:r>
          </a:p>
          <a:p>
            <a:pPr marL="257175" indent="-257175" algn="ctr">
              <a:buAutoNum type="arabicParenBoth"/>
            </a:pPr>
            <a:r>
              <a:rPr lang="en-US" dirty="0" smtClean="0"/>
              <a:t> What’s left </a:t>
            </a:r>
            <a:r>
              <a:rPr lang="en-US" dirty="0" smtClean="0"/>
              <a:t>is a tree-like structure of </a:t>
            </a:r>
            <a:r>
              <a:rPr lang="en-US" dirty="0" smtClean="0"/>
              <a:t>‘</a:t>
            </a:r>
            <a:r>
              <a:rPr lang="en-US" dirty="0" smtClean="0"/>
              <a:t>parent pointers’</a:t>
            </a:r>
            <a:endParaRPr lang="en-US" dirty="0" smtClean="0"/>
          </a:p>
          <a:p>
            <a:pPr marL="257175" indent="-257175" algn="ctr">
              <a:buAutoNum type="arabicParenBoth"/>
            </a:pPr>
            <a:r>
              <a:rPr lang="en-US" dirty="0" smtClean="0"/>
              <a:t> If you follow the parent pointers from the desired </a:t>
            </a:r>
            <a:r>
              <a:rPr lang="en-US" u="sng" dirty="0" smtClean="0"/>
              <a:t>end point</a:t>
            </a:r>
            <a:r>
              <a:rPr lang="en-US" dirty="0" smtClean="0"/>
              <a:t>, you will get back to the </a:t>
            </a:r>
            <a:r>
              <a:rPr lang="en-US" u="sng" dirty="0" smtClean="0"/>
              <a:t>start point</a:t>
            </a:r>
            <a:r>
              <a:rPr lang="en-US" dirty="0" smtClean="0"/>
              <a:t>, and it will be the shortest way to do that</a:t>
            </a:r>
            <a:endParaRPr lang="en-US" dirty="0"/>
          </a:p>
        </p:txBody>
      </p:sp>
    </p:spTree>
    <p:extLst>
      <p:ext uri="{BB962C8B-B14F-4D97-AF65-F5344CB8AC3E}">
        <p14:creationId xmlns:p14="http://schemas.microsoft.com/office/powerpoint/2010/main" val="33514685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custDataLst>
              <p:tags r:id="rId1"/>
            </p:custDataLst>
          </p:nvPr>
        </p:nvPicPr>
        <p:blipFill>
          <a:blip r:embed="rId5"/>
          <a:stretch>
            <a:fillRect/>
          </a:stretch>
        </p:blipFill>
        <p:spPr>
          <a:xfrm>
            <a:off x="2063571" y="0"/>
            <a:ext cx="7080429" cy="5143500"/>
          </a:xfrm>
          <a:prstGeom prst="rect">
            <a:avLst/>
          </a:prstGeom>
        </p:spPr>
      </p:pic>
      <p:sp>
        <p:nvSpPr>
          <p:cNvPr id="2" name="Title 1"/>
          <p:cNvSpPr>
            <a:spLocks noGrp="1"/>
          </p:cNvSpPr>
          <p:nvPr>
            <p:ph type="title"/>
            <p:custDataLst>
              <p:tags r:id="rId2"/>
            </p:custDataLst>
          </p:nvPr>
        </p:nvSpPr>
        <p:spPr>
          <a:xfrm>
            <a:off x="547172" y="-53463"/>
            <a:ext cx="4733040" cy="857250"/>
          </a:xfrm>
          <a:solidFill>
            <a:schemeClr val="bg1">
              <a:alpha val="48000"/>
            </a:schemeClr>
          </a:solidFill>
        </p:spPr>
        <p:txBody>
          <a:bodyPr>
            <a:normAutofit/>
          </a:bodyPr>
          <a:lstStyle/>
          <a:p>
            <a:r>
              <a:rPr lang="en-US" dirty="0" smtClean="0"/>
              <a:t>Quick question about efficiency…</a:t>
            </a:r>
            <a:endParaRPr lang="en-US" dirty="0"/>
          </a:p>
        </p:txBody>
      </p:sp>
      <p:sp>
        <p:nvSpPr>
          <p:cNvPr id="3" name="Content Placeholder 2"/>
          <p:cNvSpPr>
            <a:spLocks noGrp="1"/>
          </p:cNvSpPr>
          <p:nvPr>
            <p:ph idx="4294967295"/>
            <p:custDataLst>
              <p:tags r:id="rId3"/>
            </p:custDataLst>
          </p:nvPr>
        </p:nvSpPr>
        <p:spPr>
          <a:xfrm>
            <a:off x="645784" y="857250"/>
            <a:ext cx="4634428" cy="980515"/>
          </a:xfrm>
          <a:prstGeom prst="rect">
            <a:avLst/>
          </a:prstGeom>
          <a:solidFill>
            <a:schemeClr val="bg1">
              <a:alpha val="50000"/>
            </a:schemeClr>
          </a:solidFill>
        </p:spPr>
        <p:txBody>
          <a:bodyPr/>
          <a:lstStyle/>
          <a:p>
            <a:pPr marL="0" indent="0"/>
            <a:r>
              <a:rPr lang="en-US" dirty="0" smtClean="0"/>
              <a:t>Let’s say that you have an extended family with somebody in every city in the western U.S.</a:t>
            </a:r>
          </a:p>
        </p:txBody>
      </p:sp>
    </p:spTree>
    <p:extLst>
      <p:ext uri="{BB962C8B-B14F-4D97-AF65-F5344CB8AC3E}">
        <p14:creationId xmlns:p14="http://schemas.microsoft.com/office/powerpoint/2010/main" val="7046298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custDataLst>
              <p:tags r:id="rId1"/>
            </p:custDataLst>
          </p:nvPr>
        </p:nvPicPr>
        <p:blipFill>
          <a:blip r:embed="rId5"/>
          <a:stretch>
            <a:fillRect/>
          </a:stretch>
        </p:blipFill>
        <p:spPr>
          <a:xfrm>
            <a:off x="2063571" y="0"/>
            <a:ext cx="7080429" cy="5143500"/>
          </a:xfrm>
          <a:prstGeom prst="rect">
            <a:avLst/>
          </a:prstGeom>
        </p:spPr>
      </p:pic>
      <p:sp>
        <p:nvSpPr>
          <p:cNvPr id="2" name="Title 1"/>
          <p:cNvSpPr>
            <a:spLocks noGrp="1"/>
          </p:cNvSpPr>
          <p:nvPr>
            <p:ph type="title"/>
            <p:custDataLst>
              <p:tags r:id="rId2"/>
            </p:custDataLst>
          </p:nvPr>
        </p:nvSpPr>
        <p:spPr>
          <a:xfrm>
            <a:off x="547172" y="-53463"/>
            <a:ext cx="4733040" cy="857250"/>
          </a:xfrm>
          <a:solidFill>
            <a:schemeClr val="bg1">
              <a:alpha val="48000"/>
            </a:schemeClr>
          </a:solidFill>
        </p:spPr>
        <p:txBody>
          <a:bodyPr>
            <a:normAutofit/>
          </a:bodyPr>
          <a:lstStyle/>
          <a:p>
            <a:r>
              <a:rPr lang="en-US" dirty="0" smtClean="0"/>
              <a:t>Quick question about efficiency…</a:t>
            </a:r>
            <a:endParaRPr lang="en-US" dirty="0"/>
          </a:p>
        </p:txBody>
      </p:sp>
      <p:sp>
        <p:nvSpPr>
          <p:cNvPr id="3" name="Content Placeholder 2"/>
          <p:cNvSpPr>
            <a:spLocks noGrp="1"/>
          </p:cNvSpPr>
          <p:nvPr>
            <p:ph idx="4294967295"/>
            <p:custDataLst>
              <p:tags r:id="rId3"/>
            </p:custDataLst>
          </p:nvPr>
        </p:nvSpPr>
        <p:spPr>
          <a:xfrm>
            <a:off x="645784" y="857250"/>
            <a:ext cx="4634428" cy="1652868"/>
          </a:xfrm>
          <a:prstGeom prst="rect">
            <a:avLst/>
          </a:prstGeom>
          <a:solidFill>
            <a:schemeClr val="bg1">
              <a:alpha val="50000"/>
            </a:schemeClr>
          </a:solidFill>
        </p:spPr>
        <p:txBody>
          <a:bodyPr/>
          <a:lstStyle/>
          <a:p>
            <a:pPr marL="0" indent="0"/>
            <a:r>
              <a:rPr lang="en-US" dirty="0"/>
              <a:t>You’re all going to fly to Yosemite for a family reunion, and then everyone will rent a car and drive home, and you’ve been tasked with making </a:t>
            </a:r>
            <a:r>
              <a:rPr lang="en-US" dirty="0" smtClean="0"/>
              <a:t>custom Yosemite-to-home driving </a:t>
            </a:r>
            <a:r>
              <a:rPr lang="en-US" dirty="0"/>
              <a:t>directions for </a:t>
            </a:r>
            <a:r>
              <a:rPr lang="en-US" b="1" u="sng" dirty="0" smtClean="0"/>
              <a:t>everyone</a:t>
            </a:r>
            <a:r>
              <a:rPr lang="en-US" dirty="0" smtClean="0"/>
              <a:t>.</a:t>
            </a:r>
            <a:endParaRPr lang="en-US" dirty="0"/>
          </a:p>
        </p:txBody>
      </p:sp>
    </p:spTree>
    <p:extLst>
      <p:ext uri="{BB962C8B-B14F-4D97-AF65-F5344CB8AC3E}">
        <p14:creationId xmlns:p14="http://schemas.microsoft.com/office/powerpoint/2010/main" val="39175902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53564" y="-94021"/>
            <a:ext cx="5943600" cy="857250"/>
          </a:xfrm>
        </p:spPr>
        <p:txBody>
          <a:bodyPr>
            <a:normAutofit/>
          </a:bodyPr>
          <a:lstStyle/>
          <a:p>
            <a:r>
              <a:rPr lang="en-US" dirty="0" smtClean="0"/>
              <a:t>Quick question about efficiency…</a:t>
            </a:r>
            <a:endParaRPr lang="en-US" dirty="0"/>
          </a:p>
        </p:txBody>
      </p:sp>
      <p:sp>
        <p:nvSpPr>
          <p:cNvPr id="3" name="Content Placeholder 2"/>
          <p:cNvSpPr>
            <a:spLocks noGrp="1"/>
          </p:cNvSpPr>
          <p:nvPr>
            <p:ph idx="4294967295"/>
            <p:custDataLst>
              <p:tags r:id="rId2"/>
            </p:custDataLst>
          </p:nvPr>
        </p:nvSpPr>
        <p:spPr>
          <a:xfrm>
            <a:off x="980769" y="966020"/>
            <a:ext cx="7211960" cy="3436374"/>
          </a:xfrm>
          <a:prstGeom prst="rect">
            <a:avLst/>
          </a:prstGeom>
        </p:spPr>
        <p:txBody>
          <a:bodyPr>
            <a:normAutofit lnSpcReduction="10000"/>
          </a:bodyPr>
          <a:lstStyle/>
          <a:p>
            <a:r>
              <a:rPr lang="en-US" dirty="0"/>
              <a:t>You calculated the shortest path for yourself </a:t>
            </a:r>
            <a:r>
              <a:rPr lang="en-US" dirty="0" smtClean="0"/>
              <a:t>to return home from the reunion (Yosemite to Palo Alto) </a:t>
            </a:r>
            <a:r>
              <a:rPr lang="en-US" dirty="0"/>
              <a:t>and let’s just say that it </a:t>
            </a:r>
            <a:r>
              <a:rPr lang="en-US" dirty="0" smtClean="0"/>
              <a:t>took time </a:t>
            </a:r>
            <a:r>
              <a:rPr lang="en-US" b="1" dirty="0" smtClean="0"/>
              <a:t>X </a:t>
            </a:r>
            <a:r>
              <a:rPr lang="en-US" dirty="0" smtClean="0">
                <a:solidFill>
                  <a:schemeClr val="tx1"/>
                </a:solidFill>
              </a:rPr>
              <a:t>=</a:t>
            </a:r>
            <a:r>
              <a:rPr lang="en-US" dirty="0" smtClean="0">
                <a:solidFill>
                  <a:schemeClr val="accent1"/>
                </a:solidFill>
              </a:rPr>
              <a:t> O((|E| + |V|)</a:t>
            </a:r>
            <a:r>
              <a:rPr lang="en-US" dirty="0" err="1" smtClean="0">
                <a:solidFill>
                  <a:schemeClr val="accent1"/>
                </a:solidFill>
              </a:rPr>
              <a:t>log|V</a:t>
            </a:r>
            <a:r>
              <a:rPr lang="en-US" dirty="0" smtClean="0">
                <a:solidFill>
                  <a:schemeClr val="accent1"/>
                </a:solidFill>
              </a:rPr>
              <a:t>|)</a:t>
            </a:r>
          </a:p>
          <a:p>
            <a:pPr lvl="3"/>
            <a:r>
              <a:rPr lang="en-US" dirty="0" smtClean="0"/>
              <a:t>With respect to the number of cities |V|, and the number of edges or road segments |E|</a:t>
            </a:r>
          </a:p>
          <a:p>
            <a:r>
              <a:rPr lang="en-US" dirty="0" smtClean="0"/>
              <a:t>How long will it take you, in total, to calculate the shortest path for you </a:t>
            </a:r>
            <a:r>
              <a:rPr lang="en-US" u="sng" dirty="0" smtClean="0"/>
              <a:t>and</a:t>
            </a:r>
            <a:r>
              <a:rPr lang="en-US" dirty="0" smtClean="0"/>
              <a:t> all of your relatives?</a:t>
            </a:r>
          </a:p>
          <a:p>
            <a:pPr marL="394335">
              <a:buFont typeface="+mj-lt"/>
              <a:buAutoNum type="alphaUcPeriod"/>
            </a:pPr>
            <a:r>
              <a:rPr lang="en-US" dirty="0" smtClean="0"/>
              <a:t>O(|V|*X)</a:t>
            </a:r>
          </a:p>
          <a:p>
            <a:pPr marL="394335">
              <a:buFont typeface="+mj-lt"/>
              <a:buAutoNum type="alphaUcPeriod"/>
            </a:pPr>
            <a:r>
              <a:rPr lang="en-US" dirty="0" smtClean="0"/>
              <a:t>O(|E|*|V|* X)</a:t>
            </a:r>
          </a:p>
          <a:p>
            <a:pPr marL="394335">
              <a:buFont typeface="+mj-lt"/>
              <a:buAutoNum type="alphaUcPeriod"/>
            </a:pPr>
            <a:r>
              <a:rPr lang="en-US" dirty="0" smtClean="0"/>
              <a:t>X</a:t>
            </a:r>
          </a:p>
          <a:p>
            <a:pPr marL="394335">
              <a:buFont typeface="+mj-lt"/>
              <a:buAutoNum type="alphaUcPeriod"/>
            </a:pPr>
            <a:r>
              <a:rPr lang="en-US" dirty="0" smtClean="0"/>
              <a:t>Other/none/more</a:t>
            </a:r>
            <a:endParaRPr lang="en-US" dirty="0"/>
          </a:p>
        </p:txBody>
      </p:sp>
      <mc:AlternateContent xmlns:mc="http://schemas.openxmlformats.org/markup-compatibility/2006">
        <mc:Choice xmlns:p14="http://schemas.microsoft.com/office/powerpoint/2010/main" Requires="p14">
          <p:contentPart p14:bwMode="auto" r:id="rId5">
            <p14:nvContentPartPr>
              <p14:cNvPr id="4" name="Ink 3"/>
              <p14:cNvContentPartPr/>
              <p14:nvPr>
                <p:custDataLst>
                  <p:tags r:id="rId3"/>
                </p:custDataLst>
              </p14:nvPr>
            </p14:nvContentPartPr>
            <p14:xfrm>
              <a:off x="932040" y="3439440"/>
              <a:ext cx="788760" cy="358920"/>
            </p14:xfrm>
          </p:contentPart>
        </mc:Choice>
        <mc:Fallback>
          <p:pic>
            <p:nvPicPr>
              <p:cNvPr id="4" name="Ink 3"/>
              <p:cNvPicPr/>
              <p:nvPr/>
            </p:nvPicPr>
            <p:blipFill>
              <a:blip r:embed="rId6"/>
              <a:stretch>
                <a:fillRect/>
              </a:stretch>
            </p:blipFill>
            <p:spPr>
              <a:xfrm>
                <a:off x="922680" y="3430080"/>
                <a:ext cx="807480" cy="377640"/>
              </a:xfrm>
              <a:prstGeom prst="rect">
                <a:avLst/>
              </a:prstGeom>
            </p:spPr>
          </p:pic>
        </mc:Fallback>
      </mc:AlternateContent>
    </p:spTree>
    <p:extLst>
      <p:ext uri="{BB962C8B-B14F-4D97-AF65-F5344CB8AC3E}">
        <p14:creationId xmlns:p14="http://schemas.microsoft.com/office/powerpoint/2010/main" val="19475660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0314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171450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389178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17145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49804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389178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17145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28031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17145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49804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389178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28031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17147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28033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17147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280338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389202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49806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89202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49806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147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0338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1474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89202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202554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197999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187002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187002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295866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311418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420282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197999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202554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415727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404730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420282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197999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306863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280314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306863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306863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3068627" y="1354642"/>
            <a:ext cx="1957348" cy="868708"/>
          </a:xfrm>
          <a:prstGeom prst="straightConnector1">
            <a:avLst/>
          </a:prstGeom>
          <a:noFill/>
          <a:ln w="36720">
            <a:solidFill>
              <a:srgbClr val="000000"/>
            </a:solidFill>
            <a:prstDash val="solid"/>
            <a:headEnd type="arrow"/>
          </a:ln>
        </p:spPr>
      </p:cxnSp>
      <p:sp>
        <p:nvSpPr>
          <p:cNvPr id="45" name="Rectangle 44"/>
          <p:cNvSpPr/>
          <p:nvPr>
            <p:custDataLst>
              <p:tags r:id="rId44"/>
            </p:custDataLst>
          </p:nvPr>
        </p:nvSpPr>
        <p:spPr>
          <a:xfrm>
            <a:off x="5486400" y="1543050"/>
            <a:ext cx="2976282"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THINGS TO NOTICE:</a:t>
            </a:r>
          </a:p>
          <a:p>
            <a:pPr algn="ctr"/>
            <a:r>
              <a:rPr lang="en-US" dirty="0" smtClean="0"/>
              <a:t>(4) We now have the answer to the question “What is the shortest path to you from F?” for</a:t>
            </a:r>
            <a:r>
              <a:rPr lang="en-US" b="1" dirty="0" smtClean="0"/>
              <a:t> </a:t>
            </a:r>
            <a:r>
              <a:rPr lang="en-US" b="1" i="1" dirty="0" smtClean="0"/>
              <a:t>every single node in the graph!!</a:t>
            </a:r>
            <a:r>
              <a:rPr lang="en-US" dirty="0" smtClean="0"/>
              <a:t> </a:t>
            </a:r>
          </a:p>
        </p:txBody>
      </p:sp>
    </p:spTree>
    <p:extLst>
      <p:ext uri="{BB962C8B-B14F-4D97-AF65-F5344CB8AC3E}">
        <p14:creationId xmlns:p14="http://schemas.microsoft.com/office/powerpoint/2010/main" val="42686925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err="1" smtClean="0"/>
              <a:t>Dijkstra’s</a:t>
            </a:r>
            <a:r>
              <a:rPr lang="en-US" dirty="0" smtClean="0"/>
              <a:t> Shortest Paths</a:t>
            </a:r>
            <a:endParaRPr lang="en-US" dirty="0"/>
          </a:p>
        </p:txBody>
      </p:sp>
      <p:sp>
        <p:nvSpPr>
          <p:cNvPr id="5" name="Text Placeholder 4"/>
          <p:cNvSpPr>
            <a:spLocks noGrp="1"/>
          </p:cNvSpPr>
          <p:nvPr>
            <p:ph type="body" idx="1"/>
            <p:custDataLst>
              <p:tags r:id="rId2"/>
            </p:custDataLst>
          </p:nvPr>
        </p:nvSpPr>
        <p:spPr/>
        <p:txBody>
          <a:bodyPr/>
          <a:lstStyle/>
          <a:p>
            <a:r>
              <a:rPr lang="en-US" dirty="0" smtClean="0"/>
              <a:t>(Like Breadth-first Search, but </a:t>
            </a:r>
            <a:r>
              <a:rPr lang="en-US" b="1" u="sng" dirty="0" smtClean="0"/>
              <a:t>takes into account weight/distance</a:t>
            </a:r>
            <a:r>
              <a:rPr lang="en-US" dirty="0" smtClean="0"/>
              <a:t> between nodes)</a:t>
            </a:r>
            <a:endParaRPr lang="en-US" dirty="0"/>
          </a:p>
        </p:txBody>
      </p:sp>
    </p:spTree>
    <p:extLst>
      <p:ext uri="{BB962C8B-B14F-4D97-AF65-F5344CB8AC3E}">
        <p14:creationId xmlns:p14="http://schemas.microsoft.com/office/powerpoint/2010/main" val="167480201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66663" y="103054"/>
            <a:ext cx="5268558" cy="857250"/>
          </a:xfrm>
        </p:spPr>
        <p:txBody>
          <a:bodyPr/>
          <a:lstStyle/>
          <a:p>
            <a:r>
              <a:rPr lang="en-US" dirty="0" err="1"/>
              <a:t>Edsger</a:t>
            </a:r>
            <a:r>
              <a:rPr lang="en-US" dirty="0"/>
              <a:t> </a:t>
            </a:r>
            <a:r>
              <a:rPr lang="en-US" dirty="0" err="1"/>
              <a:t>Dijkstra</a:t>
            </a:r>
            <a:endParaRPr lang="en-US" dirty="0"/>
          </a:p>
        </p:txBody>
      </p:sp>
      <p:pic>
        <p:nvPicPr>
          <p:cNvPr id="1026" name="Picture 2" title="Dijkstra photo"/>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6135221" y="150030"/>
            <a:ext cx="2883554" cy="384473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Rectangle 3"/>
          <p:cNvSpPr/>
          <p:nvPr>
            <p:custDataLst>
              <p:tags r:id="rId3"/>
            </p:custDataLst>
          </p:nvPr>
        </p:nvSpPr>
        <p:spPr>
          <a:xfrm>
            <a:off x="6320117" y="4065840"/>
            <a:ext cx="2920253" cy="276999"/>
          </a:xfrm>
          <a:prstGeom prst="rect">
            <a:avLst/>
          </a:prstGeom>
        </p:spPr>
        <p:txBody>
          <a:bodyPr wrap="square">
            <a:spAutoFit/>
          </a:bodyPr>
          <a:lstStyle/>
          <a:p>
            <a:r>
              <a:rPr lang="en-US" sz="600" dirty="0">
                <a:solidFill>
                  <a:srgbClr val="000000"/>
                </a:solidFill>
                <a:latin typeface="Arial" panose="020B0604020202020204" pitchFamily="34" charset="0"/>
              </a:rPr>
              <a:t>This file is licensed under the </a:t>
            </a:r>
            <a:r>
              <a:rPr lang="en-US" sz="600" dirty="0">
                <a:solidFill>
                  <a:srgbClr val="663366"/>
                </a:solidFill>
                <a:latin typeface="Arial" panose="020B0604020202020204" pitchFamily="34" charset="0"/>
                <a:hlinkClick r:id="rId7" tooltip="w:en:Creative Commons"/>
              </a:rPr>
              <a:t>Creative Commons</a:t>
            </a:r>
            <a:r>
              <a:rPr lang="en-US" sz="600" dirty="0">
                <a:solidFill>
                  <a:srgbClr val="000000"/>
                </a:solidFill>
                <a:latin typeface="Arial" panose="020B0604020202020204" pitchFamily="34" charset="0"/>
              </a:rPr>
              <a:t> </a:t>
            </a:r>
            <a:r>
              <a:rPr lang="en-US" sz="600" dirty="0">
                <a:solidFill>
                  <a:srgbClr val="663366"/>
                </a:solidFill>
                <a:latin typeface="Arial" panose="020B0604020202020204" pitchFamily="34" charset="0"/>
                <a:hlinkClick r:id="rId8"/>
              </a:rPr>
              <a:t>Attribution-Share Alike 3.0 </a:t>
            </a:r>
            <a:r>
              <a:rPr lang="en-US" sz="600" dirty="0" err="1">
                <a:solidFill>
                  <a:srgbClr val="663366"/>
                </a:solidFill>
                <a:latin typeface="Arial" panose="020B0604020202020204" pitchFamily="34" charset="0"/>
                <a:hlinkClick r:id="rId8"/>
              </a:rPr>
              <a:t>Unported</a:t>
            </a:r>
            <a:r>
              <a:rPr lang="en-US" sz="600" dirty="0">
                <a:solidFill>
                  <a:srgbClr val="000000"/>
                </a:solidFill>
                <a:latin typeface="Arial" panose="020B0604020202020204" pitchFamily="34" charset="0"/>
              </a:rPr>
              <a:t> license. </a:t>
            </a:r>
            <a:r>
              <a:rPr lang="en-US" sz="600" dirty="0">
                <a:hlinkClick r:id="rId9"/>
              </a:rPr>
              <a:t>http://en.wikipedia.org/wiki/File:Edsger_Wybe_Dijkstra.jpg</a:t>
            </a:r>
            <a:endParaRPr lang="en-US" sz="600" dirty="0"/>
          </a:p>
        </p:txBody>
      </p:sp>
      <p:sp>
        <p:nvSpPr>
          <p:cNvPr id="7" name="Content Placeholder 2"/>
          <p:cNvSpPr txBox="1">
            <a:spLocks/>
          </p:cNvSpPr>
          <p:nvPr>
            <p:custDataLst>
              <p:tags r:id="rId4"/>
            </p:custDataLst>
          </p:nvPr>
        </p:nvSpPr>
        <p:spPr>
          <a:xfrm>
            <a:off x="866663" y="1021976"/>
            <a:ext cx="4906608" cy="3747248"/>
          </a:xfrm>
          <a:prstGeom prst="rect">
            <a:avLst/>
          </a:prstGeom>
        </p:spPr>
        <p:txBody>
          <a:bodyPr vert="horz" lIns="68580" tIns="34290" rIns="68580" bIns="34290" rtlCol="0">
            <a:norm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marL="51435" indent="0">
              <a:buNone/>
            </a:pPr>
            <a:r>
              <a:rPr lang="en-US" sz="1600" dirty="0">
                <a:solidFill>
                  <a:schemeClr val="tx1"/>
                </a:solidFill>
              </a:rPr>
              <a:t>1930-2002</a:t>
            </a:r>
          </a:p>
          <a:p>
            <a:endParaRPr lang="en-US" sz="1600" dirty="0">
              <a:solidFill>
                <a:schemeClr val="tx1"/>
              </a:solidFill>
            </a:endParaRPr>
          </a:p>
          <a:p>
            <a:r>
              <a:rPr lang="en-US" sz="1800" dirty="0">
                <a:solidFill>
                  <a:schemeClr val="tx1"/>
                </a:solidFill>
              </a:rPr>
              <a:t>THE multiprogramming system (operating system)</a:t>
            </a:r>
          </a:p>
          <a:p>
            <a:pPr lvl="1"/>
            <a:r>
              <a:rPr lang="en-US" sz="1600" dirty="0">
                <a:solidFill>
                  <a:schemeClr val="tx1"/>
                </a:solidFill>
              </a:rPr>
              <a:t>Layers of abstraction!!</a:t>
            </a:r>
          </a:p>
          <a:p>
            <a:r>
              <a:rPr lang="en-US" sz="1800" dirty="0">
                <a:solidFill>
                  <a:schemeClr val="tx1"/>
                </a:solidFill>
              </a:rPr>
              <a:t>Complier for a language that can do recursion</a:t>
            </a:r>
          </a:p>
          <a:p>
            <a:r>
              <a:rPr lang="en-US" sz="1800" dirty="0">
                <a:solidFill>
                  <a:schemeClr val="tx1"/>
                </a:solidFill>
              </a:rPr>
              <a:t>Dining Philosopher’s Problem (resource contention and deadlock)</a:t>
            </a:r>
          </a:p>
          <a:p>
            <a:r>
              <a:rPr lang="en-US" sz="1800" dirty="0" err="1">
                <a:solidFill>
                  <a:schemeClr val="tx1"/>
                </a:solidFill>
              </a:rPr>
              <a:t>Dijkstra’s</a:t>
            </a:r>
            <a:r>
              <a:rPr lang="en-US" sz="1800" dirty="0">
                <a:solidFill>
                  <a:schemeClr val="tx1"/>
                </a:solidFill>
              </a:rPr>
              <a:t> </a:t>
            </a:r>
            <a:r>
              <a:rPr lang="en-US" sz="1800" dirty="0" smtClean="0">
                <a:solidFill>
                  <a:schemeClr val="tx1"/>
                </a:solidFill>
              </a:rPr>
              <a:t>algorithm</a:t>
            </a:r>
            <a:endParaRPr lang="en-US" sz="1600" dirty="0"/>
          </a:p>
          <a:p>
            <a:r>
              <a:rPr lang="en-US" sz="1800" dirty="0">
                <a:solidFill>
                  <a:schemeClr val="tx1"/>
                </a:solidFill>
              </a:rPr>
              <a:t>“</a:t>
            </a:r>
            <a:r>
              <a:rPr lang="en-US" sz="1800" dirty="0" err="1">
                <a:solidFill>
                  <a:schemeClr val="tx1"/>
                </a:solidFill>
              </a:rPr>
              <a:t>Goto</a:t>
            </a:r>
            <a:r>
              <a:rPr lang="en-US" sz="1800" dirty="0">
                <a:solidFill>
                  <a:schemeClr val="tx1"/>
                </a:solidFill>
              </a:rPr>
              <a:t> considered harmful” (title given to his letter)</a:t>
            </a:r>
          </a:p>
          <a:p>
            <a:pPr marL="68580" indent="0">
              <a:buNone/>
            </a:pPr>
            <a:endParaRPr lang="en-US" sz="1650" dirty="0">
              <a:solidFill>
                <a:schemeClr val="tx1"/>
              </a:solidFill>
            </a:endParaRPr>
          </a:p>
        </p:txBody>
      </p:sp>
    </p:spTree>
    <p:extLst>
      <p:ext uri="{BB962C8B-B14F-4D97-AF65-F5344CB8AC3E}">
        <p14:creationId xmlns:p14="http://schemas.microsoft.com/office/powerpoint/2010/main" val="84944887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e Structure of the &quot;THE&quot;-Multiprogramming &#10;Edsger W. Dijkstra &#10;Technological University, Eindhoven, The Netherlands &#10;System &#10;A multiprogramming system is described in which all ac- &#10;tivities are divided over a number of sequential processes. &#10;These sequential processes are placed at various hierarchical &#10;levels, in each of which one or more independent abstractions &#10;have been implemented. The hierarchical structure proved to &#10;be vital for the verification of the logical soundness of the &#10;design and the correctness of its implementation. &#10;KEY WORDS AND PHRASES: operating system, multlprogrammlng system, &#10;system hierarchy, system structure, real-tlme debugging, program verification, &#10;synchronizing primitives, cooperating sequential processes, system levels, &#10;input-output bufferingt mulfiprogramming, processor sharing, mulfiprocessing' &#10;CR CATEGORIES: 4.30, 4.32 &#10;Introduction &#10;In response to a call explicitly asldng for papers &quot;on &#10;timely research and development efforts,&quot; I present a &#10;progress report on the multiprogramming effort at the &#10;Department of Mathematics at the Technological Uni- &#10;versity in Eindhoven. &#10;Having very limited resources (viz. a group of six peo- &#10;ple of, on the average, haif-time availability) and wishing &#10;to contribute to the art of system design--including all &#10;the stages of conception, construction, and verification, &#10;we were faced with the problem of how to get the necessary &#10;experience. To solve this problem we adopted the follow- &#10;ing three guiding principles: &#10;(1) Select a project as advanced as you can conceive, &#10;as ambitious as you can justify, in the hope that routine &#10;work earl be kept to a minimum; hold out against all pres- &#10;sure to incorporate such system expansions that would &#10;only result into a purely quantitative increase of the total &#10;amount of work to be done. &#10;(2) Select a machine with sound basic characteristics &#10;(e.g. an interrupt system to fall in love with is certainly &#10;an inspiring feature); from then on try to keep the spe- &#10;cific properties of the configuration for which you are pre- &#10;paring the system out of your considerations as long as &#10;possible. &#10;(3) Be aware of the fact that experience does by no &#10;means automatically lead to wisdom and understanding; &#10;in other words, make a conscious effort to learn as much as &#10;possible fl'om your previous experiences. &#10;Presented at an ACM Symposium on Operating System Principles, &#10;Gatlinburg, Tennessee, October 1-4, 1967. &#10;Volume 11 / Number 5 / May, 1968 &#10;Accordingly, I shall try to go beyond just reporting &#10;what we have done and how, and I shall try to formulate &#10;as well what we have learned. &#10;I should like to end the introduction with two short &#10;remarks on working conditions, which I make for the sake &#10;of completeness. I shall not stress these points any further. &#10;One remark is that production speed is severely slowed &#10;down if one works with half-time people who have other &#10;obligations as well. This is at least a factor of four; prob- &#10;ably it is worse. The people themselves lose time and &#10;energy in switching over; the group as a whole loses de- &#10;cision speed as discussions, when needed, have often to be &#10;postponed until all people concerned are available. &#10;The other remark is that the members of the group &#10;(mostly mathematicians) have previously enjoyed as good &#10;students a university training of five to eight years and &#10;are of Master's or Ph.D. level. I mention this explicitly &#10;because at least it1 my country the intellectual level needed &#10;for system design is in general grossly underestimated. I &#10;am convinced more than ever that this type of work is &#10;very difficult, and that every effort to do it with other than &#10;the best people is doomed to either failure or moderate &#10;success at enormous expense. &#10;The Tool and the Goal &#10;The system has been designed for a Dutch machine, the &#10;EL X8 (N.V. Electrologica, Rijswijk (ZH)). Charac- &#10;teristics of our configuration are: &#10;(1) core memory cycle time 2.5usec, 27 bits; at present &#10;32K; &#10;(2) drum of 512K words, 1024 words per track, rev. &#10;time 40msec; &#10;(3) an indirect addressing mechanism very well suited &#10;for stack implementation; &#10;(4) a sound system for commanding peripherals and &#10;controlling of interrupts; &#10;(5) a potentially great number of low capacity chan- &#10;nels; ten of them are used (3 paper tape readers &#10;at 1000char/see; 3 paper tape punches at 150char/ &#10;sec; 2 teleprinters; a plotter; a line printer); &#10;(6) absence of a number of not unusual, awkward &#10;features. &#10;The primary goal of the system is to process smoothly &#10;a continuous flow of user programs as a service to the Uni- &#10;versity. A multiprograrmning system has been chosen &#10;with the following objectives in mind: (1) a reduction of &#10;turn-around time for programs of short duration, (2) &#10;economic use of peripheral devices, (3) automatic control &#10;" title="The THE multiprogramming system"/>
          <p:cNvPicPr>
            <a:picLocks noChangeAspect="1"/>
          </p:cNvPicPr>
          <p:nvPr>
            <p:custDataLst>
              <p:tags r:id="rId1"/>
            </p:custDataLst>
          </p:nvPr>
        </p:nvPicPr>
        <p:blipFill>
          <a:blip r:embed="rId4"/>
          <a:stretch>
            <a:fillRect/>
          </a:stretch>
        </p:blipFill>
        <p:spPr>
          <a:xfrm>
            <a:off x="1103780" y="-568139"/>
            <a:ext cx="7458728" cy="5711639"/>
          </a:xfrm>
          <a:prstGeom prst="rect">
            <a:avLst/>
          </a:prstGeom>
        </p:spPr>
      </p:pic>
      <mc:AlternateContent xmlns:mc="http://schemas.openxmlformats.org/markup-compatibility/2006">
        <mc:Choice xmlns:p14="http://schemas.microsoft.com/office/powerpoint/2010/main" Requires="p14">
          <p:contentPart p14:bwMode="auto" r:id="rId5">
            <p14:nvContentPartPr>
              <p14:cNvPr id="3" name="Ink 2"/>
              <p14:cNvContentPartPr/>
              <p14:nvPr>
                <p:custDataLst>
                  <p:tags r:id="rId2"/>
                </p:custDataLst>
              </p14:nvPr>
            </p14:nvContentPartPr>
            <p14:xfrm>
              <a:off x="8017560" y="1535400"/>
              <a:ext cx="223560" cy="1512360"/>
            </p14:xfrm>
          </p:contentPart>
        </mc:Choice>
        <mc:Fallback>
          <p:pic>
            <p:nvPicPr>
              <p:cNvPr id="3" name="Ink 2"/>
              <p:cNvPicPr/>
              <p:nvPr/>
            </p:nvPicPr>
            <p:blipFill>
              <a:blip r:embed="rId6"/>
              <a:stretch>
                <a:fillRect/>
              </a:stretch>
            </p:blipFill>
            <p:spPr>
              <a:xfrm>
                <a:off x="8011440" y="1528920"/>
                <a:ext cx="237600" cy="1527480"/>
              </a:xfrm>
              <a:prstGeom prst="rect">
                <a:avLst/>
              </a:prstGeom>
            </p:spPr>
          </p:pic>
        </mc:Fallback>
      </mc:AlternateContent>
    </p:spTree>
    <p:extLst>
      <p:ext uri="{BB962C8B-B14F-4D97-AF65-F5344CB8AC3E}">
        <p14:creationId xmlns:p14="http://schemas.microsoft.com/office/powerpoint/2010/main" val="102317204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n the cruelty of really teaching computing science&#10;&#10;The second part of this talk pursues some of the scientific and educational consequences of the assumption that computers represent a radical novelty. In order to give this assumption clear contents, we have to be much more precise as to what we mean in this context by the adjective &quot;radical&quot;. We shall do so in the first part of this talk, in which we shall furthermore supply evidence in support of our assumption.&#10;The usual way in which we plan today for tomorrow is in yesterday's vocabulary. We do so, because we try to get away with the concepts we are familiar with and that have acquired their meanings in our past experience. Of course, the words and the concepts don't quite fit because our future differs from our past, but then we stretch them a little bit. Linguists are quite familiar with the phenomenon that the meanings of words evolve over time, but also know that this is a slow and gradual process.&#10;It is the most common way of trying to cope with novelty: by means of metaphors and analogies we try to link the new to the old, the novel to the familiar. Under sufficiently slow and gradual change, it works reasonably well; in the case of a sharp discontinuity, however, the method breaks down: though we may glorify it with the name &quot;common sense&quot;, our past experience is no longer relevant, the analogies become too shallow, and the metaphors become more misleading than illuminating. This is the situation that is characteristic for the &quot;radical&quot; novelty.&#10;Coping with radical novelty requires an orthogonal method. One must consider one's own past, the experiences collected, and the habits formed in it as an unfortunate accident of history, and one has to approach the radical novelty with a blank mind, consciously refusing to try to link it with what is already familiar, because the familiar is hopelessly inadequate. One has, with initially a kind of split personality, to come to grips with a radical novelty as a dissociated topic in its own right. Coming to grips with a radical novelty amounts to creating and learning a new foreign language that can not be translated into one's mother tongue. (Any one who has learned quantum mechanics knows what I am talking about.) Needless to say, adjusting to radical novelties is not a very popular activity, for it requires hard work. For the same reason, the radical novelties themselves are unwelcome." title="EWD103-0 (handwritten note)"/>
          <p:cNvPicPr>
            <a:picLocks noChangeAspect="1"/>
          </p:cNvPicPr>
          <p:nvPr>
            <p:custDataLst>
              <p:tags r:id="rId1"/>
            </p:custDataLst>
          </p:nvPr>
        </p:nvPicPr>
        <p:blipFill>
          <a:blip r:embed="rId4"/>
          <a:stretch>
            <a:fillRect/>
          </a:stretch>
        </p:blipFill>
        <p:spPr>
          <a:xfrm>
            <a:off x="1085849" y="-57150"/>
            <a:ext cx="7385797" cy="6329382"/>
          </a:xfrm>
          <a:prstGeom prst="rect">
            <a:avLst/>
          </a:prstGeom>
        </p:spPr>
      </p:pic>
      <mc:AlternateContent xmlns:mc="http://schemas.openxmlformats.org/markup-compatibility/2006">
        <mc:Choice xmlns:p14="http://schemas.microsoft.com/office/powerpoint/2010/main" Requires="p14">
          <p:contentPart p14:bwMode="auto" r:id="rId5">
            <p14:nvContentPartPr>
              <p14:cNvPr id="4" name="Ink 3"/>
              <p14:cNvContentPartPr/>
              <p14:nvPr>
                <p:custDataLst>
                  <p:tags r:id="rId2"/>
                </p:custDataLst>
              </p14:nvPr>
            </p14:nvContentPartPr>
            <p14:xfrm>
              <a:off x="5537520" y="-149760"/>
              <a:ext cx="2239920" cy="762480"/>
            </p14:xfrm>
          </p:contentPart>
        </mc:Choice>
        <mc:Fallback>
          <p:pic>
            <p:nvPicPr>
              <p:cNvPr id="4" name="Ink 3"/>
              <p:cNvPicPr/>
              <p:nvPr/>
            </p:nvPicPr>
            <p:blipFill>
              <a:blip r:embed="rId6"/>
              <a:stretch>
                <a:fillRect/>
              </a:stretch>
            </p:blipFill>
            <p:spPr>
              <a:xfrm>
                <a:off x="5529600" y="-157320"/>
                <a:ext cx="2256480" cy="778320"/>
              </a:xfrm>
              <a:prstGeom prst="rect">
                <a:avLst/>
              </a:prstGeom>
            </p:spPr>
          </p:pic>
        </mc:Fallback>
      </mc:AlternateContent>
    </p:spTree>
    <p:extLst>
      <p:ext uri="{BB962C8B-B14F-4D97-AF65-F5344CB8AC3E}">
        <p14:creationId xmlns:p14="http://schemas.microsoft.com/office/powerpoint/2010/main" val="68063208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custDataLst>
              <p:tags r:id="rId1"/>
            </p:custDataLst>
          </p:nvPr>
        </p:nvSpPr>
        <p:spPr/>
        <p:txBody>
          <a:bodyPr/>
          <a:lstStyle/>
          <a:p>
            <a:pPr lvl="0"/>
            <a:r>
              <a:rPr lang="en-US"/>
              <a:t>The Shortest Path Problem</a:t>
            </a:r>
          </a:p>
        </p:txBody>
      </p:sp>
      <p:sp>
        <p:nvSpPr>
          <p:cNvPr id="3" name="Text Placeholder 2"/>
          <p:cNvSpPr txBox="1">
            <a:spLocks noGrp="1"/>
          </p:cNvSpPr>
          <p:nvPr>
            <p:ph type="body" idx="4294967295"/>
            <p:custDataLst>
              <p:tags r:id="rId2"/>
            </p:custDataLst>
          </p:nvPr>
        </p:nvSpPr>
        <p:spPr>
          <a:xfrm>
            <a:off x="1020184" y="1124174"/>
            <a:ext cx="6940475" cy="2999591"/>
          </a:xfrm>
        </p:spPr>
        <p:txBody>
          <a:bodyPr/>
          <a:lstStyle/>
          <a:p>
            <a:pPr lvl="0">
              <a:buSzPct val="45000"/>
              <a:buFont typeface="StarSymbol"/>
              <a:buChar char="●"/>
            </a:pPr>
            <a:r>
              <a:rPr lang="en-US" dirty="0"/>
              <a:t>Suppose that you have a graph representing different </a:t>
            </a:r>
            <a:r>
              <a:rPr lang="en-US" dirty="0" smtClean="0"/>
              <a:t>locations</a:t>
            </a:r>
            <a:endParaRPr lang="en-US" dirty="0"/>
          </a:p>
          <a:p>
            <a:pPr lvl="0">
              <a:buSzPct val="45000"/>
              <a:buFont typeface="StarSymbol"/>
              <a:buChar char="●"/>
            </a:pPr>
            <a:r>
              <a:rPr lang="en-US" dirty="0"/>
              <a:t>Each edge has an associated </a:t>
            </a:r>
            <a:r>
              <a:rPr lang="en-US" i="1" dirty="0"/>
              <a:t>cost</a:t>
            </a:r>
            <a:r>
              <a:rPr lang="en-US" dirty="0"/>
              <a:t> (or </a:t>
            </a:r>
            <a:r>
              <a:rPr lang="en-US" i="1" dirty="0"/>
              <a:t>weight</a:t>
            </a:r>
            <a:r>
              <a:rPr lang="en-US" dirty="0"/>
              <a:t>, </a:t>
            </a:r>
            <a:r>
              <a:rPr lang="en-US" i="1" dirty="0"/>
              <a:t>length</a:t>
            </a:r>
            <a:r>
              <a:rPr lang="en-US" dirty="0"/>
              <a:t>, </a:t>
            </a:r>
            <a:r>
              <a:rPr lang="en-US" dirty="0" err="1" smtClean="0"/>
              <a:t>etc</a:t>
            </a:r>
            <a:r>
              <a:rPr lang="en-US" dirty="0" smtClean="0"/>
              <a:t>)</a:t>
            </a:r>
          </a:p>
          <a:p>
            <a:pPr lvl="0">
              <a:buSzPct val="45000"/>
              <a:buFont typeface="StarSymbol"/>
              <a:buChar char="●"/>
            </a:pPr>
            <a:r>
              <a:rPr lang="en-US" dirty="0" smtClean="0"/>
              <a:t>We'll </a:t>
            </a:r>
            <a:r>
              <a:rPr lang="en-US" dirty="0"/>
              <a:t>assume costs are </a:t>
            </a:r>
            <a:r>
              <a:rPr lang="en-US" dirty="0" smtClean="0"/>
              <a:t>nonnegative*</a:t>
            </a:r>
            <a:endParaRPr lang="en-US" dirty="0"/>
          </a:p>
          <a:p>
            <a:pPr lvl="0">
              <a:buSzPct val="45000"/>
              <a:buFont typeface="StarSymbol"/>
              <a:buChar char="●"/>
            </a:pPr>
            <a:r>
              <a:rPr lang="en-US" b="1" dirty="0"/>
              <a:t>Goal: </a:t>
            </a:r>
            <a:r>
              <a:rPr lang="en-US" b="1" dirty="0">
                <a:solidFill>
                  <a:schemeClr val="accent1"/>
                </a:solidFill>
              </a:rPr>
              <a:t>Find the least-cost (or lowest-weight, lowest-length, </a:t>
            </a:r>
            <a:r>
              <a:rPr lang="en-US" b="1" dirty="0" err="1" smtClean="0">
                <a:solidFill>
                  <a:schemeClr val="accent1"/>
                </a:solidFill>
              </a:rPr>
              <a:t>etc</a:t>
            </a:r>
            <a:r>
              <a:rPr lang="en-US" b="1" dirty="0" smtClean="0">
                <a:solidFill>
                  <a:schemeClr val="accent1"/>
                </a:solidFill>
              </a:rPr>
              <a:t>) </a:t>
            </a:r>
            <a:r>
              <a:rPr lang="en-US" b="1" dirty="0">
                <a:solidFill>
                  <a:schemeClr val="accent1"/>
                </a:solidFill>
              </a:rPr>
              <a:t>path from some node </a:t>
            </a:r>
            <a:r>
              <a:rPr lang="en-US" b="1" i="1" dirty="0">
                <a:solidFill>
                  <a:schemeClr val="accent1"/>
                </a:solidFill>
              </a:rPr>
              <a:t>u</a:t>
            </a:r>
            <a:r>
              <a:rPr lang="en-US" b="1" dirty="0">
                <a:solidFill>
                  <a:schemeClr val="accent1"/>
                </a:solidFill>
              </a:rPr>
              <a:t> to a node </a:t>
            </a:r>
            <a:r>
              <a:rPr lang="en-US" b="1" i="1" dirty="0" smtClean="0">
                <a:solidFill>
                  <a:schemeClr val="accent1"/>
                </a:solidFill>
              </a:rPr>
              <a:t>v</a:t>
            </a:r>
            <a:endParaRPr lang="en-US" b="1" dirty="0">
              <a:solidFill>
                <a:schemeClr val="accent1"/>
              </a:solidFill>
            </a:endParaRPr>
          </a:p>
        </p:txBody>
      </p:sp>
      <p:sp>
        <p:nvSpPr>
          <p:cNvPr id="4" name="Rectangle 3"/>
          <p:cNvSpPr/>
          <p:nvPr>
            <p:custDataLst>
              <p:tags r:id="rId3"/>
            </p:custDataLst>
          </p:nvPr>
        </p:nvSpPr>
        <p:spPr>
          <a:xfrm>
            <a:off x="4041963" y="3754433"/>
            <a:ext cx="4095993" cy="369332"/>
          </a:xfrm>
          <a:prstGeom prst="rect">
            <a:avLst/>
          </a:prstGeom>
        </p:spPr>
        <p:txBody>
          <a:bodyPr wrap="none">
            <a:spAutoFit/>
          </a:bodyPr>
          <a:lstStyle/>
          <a:p>
            <a:r>
              <a:rPr lang="en-US" dirty="0" smtClean="0">
                <a:cs typeface="Arial" panose="020B0604020202020204" pitchFamily="34" charset="0"/>
              </a:rPr>
              <a:t>* else use the Bellman–Ford </a:t>
            </a:r>
            <a:r>
              <a:rPr lang="en-US" dirty="0">
                <a:cs typeface="Arial" panose="020B0604020202020204" pitchFamily="34" charset="0"/>
              </a:rPr>
              <a:t>algorithm</a:t>
            </a:r>
          </a:p>
        </p:txBody>
      </p:sp>
    </p:spTree>
    <p:extLst>
      <p:ext uri="{BB962C8B-B14F-4D97-AF65-F5344CB8AC3E}">
        <p14:creationId xmlns:p14="http://schemas.microsoft.com/office/powerpoint/2010/main" val="357269605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4" name="Freeform 13"/>
          <p:cNvSpPr/>
          <p:nvPr>
            <p:custDataLst>
              <p:tags r:id="rId13"/>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2" idx="10"/>
            <a:endCxn id="11" idx="3"/>
          </p:cNvCxnSpPr>
          <p:nvPr>
            <p:custDataLst>
              <p:tags r:id="rId31"/>
            </p:custDataLst>
          </p:nvPr>
        </p:nvCxnSpPr>
        <p:spPr>
          <a:xfrm>
            <a:off x="2076121" y="622350"/>
            <a:ext cx="1317634" cy="0"/>
          </a:xfrm>
          <a:prstGeom prst="straightConnector1">
            <a:avLst/>
          </a:prstGeom>
          <a:noFill/>
          <a:ln w="36720">
            <a:solidFill>
              <a:srgbClr val="B3B3B3"/>
            </a:solidFill>
            <a:prstDash val="solid"/>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14" idx="10"/>
            <a:endCxn id="15" idx="6"/>
          </p:cNvCxnSpPr>
          <p:nvPr>
            <p:custDataLst>
              <p:tags r:id="rId33"/>
            </p:custDataLst>
          </p:nvPr>
        </p:nvCxnSpPr>
        <p:spPr>
          <a:xfrm>
            <a:off x="2076121" y="2333070"/>
            <a:ext cx="1317634" cy="0"/>
          </a:xfrm>
          <a:prstGeom prst="straightConnector1">
            <a:avLst/>
          </a:prstGeom>
          <a:noFill/>
          <a:ln w="36720">
            <a:solidFill>
              <a:srgbClr val="B3B3B3"/>
            </a:solidFill>
            <a:prstDash val="solid"/>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17" idx="10"/>
            <a:endCxn id="16"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12" idx="8"/>
          </p:cNvCxnSpPr>
          <p:nvPr>
            <p:custDataLst>
              <p:tags r:id="rId37"/>
            </p:custDataLst>
          </p:nvPr>
        </p:nvCxnSpPr>
        <p:spPr>
          <a:xfrm>
            <a:off x="1765080" y="933390"/>
            <a:ext cx="0" cy="1088641"/>
          </a:xfrm>
          <a:prstGeom prst="straightConnector1">
            <a:avLst/>
          </a:prstGeom>
          <a:noFill/>
          <a:ln w="36720">
            <a:solidFill>
              <a:srgbClr val="B3B3B3"/>
            </a:solidFill>
            <a:prstDash val="solid"/>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B3B3B3"/>
            </a:solidFill>
            <a:prstDash val="solid"/>
          </a:ln>
        </p:spPr>
      </p:cxnSp>
      <p:cxnSp>
        <p:nvCxnSpPr>
          <p:cNvPr id="40" name="Straight Arrow Connector 39"/>
          <p:cNvCxnSpPr>
            <a:stCxn id="16"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11"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mc:AlternateContent xmlns:mc="http://schemas.openxmlformats.org/markup-compatibility/2006">
        <mc:Choice xmlns:p14="http://schemas.microsoft.com/office/powerpoint/2010/main" Requires="p14">
          <p:contentPart p14:bwMode="auto" r:id="rId47">
            <p14:nvContentPartPr>
              <p14:cNvPr id="45" name="Ink 44"/>
              <p14:cNvContentPartPr/>
              <p14:nvPr>
                <p:custDataLst>
                  <p:tags r:id="rId44"/>
                </p:custDataLst>
              </p14:nvPr>
            </p14:nvContentPartPr>
            <p14:xfrm>
              <a:off x="6571080" y="87480"/>
              <a:ext cx="1306800" cy="518040"/>
            </p14:xfrm>
          </p:contentPart>
        </mc:Choice>
        <mc:Fallback>
          <p:pic>
            <p:nvPicPr>
              <p:cNvPr id="45" name="Ink 44"/>
              <p:cNvPicPr/>
              <p:nvPr/>
            </p:nvPicPr>
            <p:blipFill>
              <a:blip r:embed="rId48"/>
              <a:stretch>
                <a:fillRect/>
              </a:stretch>
            </p:blipFill>
            <p:spPr>
              <a:xfrm>
                <a:off x="6561720" y="78120"/>
                <a:ext cx="1325520" cy="536760"/>
              </a:xfrm>
              <a:prstGeom prst="rect">
                <a:avLst/>
              </a:prstGeom>
            </p:spPr>
          </p:pic>
        </mc:Fallback>
      </mc:AlternateContent>
    </p:spTree>
    <p:extLst>
      <p:ext uri="{BB962C8B-B14F-4D97-AF65-F5344CB8AC3E}">
        <p14:creationId xmlns:p14="http://schemas.microsoft.com/office/powerpoint/2010/main" val="119664291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448235" y="271"/>
            <a:ext cx="8695765" cy="5143181"/>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000000"/>
          </a:solidFill>
          <a:ln w="0">
            <a:solidFill>
              <a:srgbClr val="000000"/>
            </a:solidFill>
            <a:prstDash val="solid"/>
          </a:ln>
        </p:spPr>
        <p:txBody>
          <a:bodyPr vert="horz" wrap="none" lIns="61229" tIns="30614" rIns="61229" bIns="30614" anchor="ctr" anchorCtr="0" compatLnSpc="0">
            <a:noAutofit/>
          </a:bodyPr>
          <a:lstStyle/>
          <a:p>
            <a:pPr hangingPunct="0"/>
            <a:endParaRPr lang="en-US" sz="1225">
              <a:latin typeface="Arial" pitchFamily="18"/>
              <a:ea typeface="Droid Sans Fallback" pitchFamily="2"/>
              <a:cs typeface="Lohit Hindi" pitchFamily="2"/>
            </a:endParaRPr>
          </a:p>
        </p:txBody>
      </p:sp>
      <p:sp>
        <p:nvSpPr>
          <p:cNvPr id="3" name="Text Placeholder 2"/>
          <p:cNvSpPr txBox="1">
            <a:spLocks noGrp="1"/>
          </p:cNvSpPr>
          <p:nvPr>
            <p:ph type="body" idx="4294967295"/>
            <p:custDataLst>
              <p:tags r:id="rId2"/>
            </p:custDataLst>
          </p:nvPr>
        </p:nvSpPr>
        <p:spPr>
          <a:xfrm>
            <a:off x="573742" y="106808"/>
            <a:ext cx="8373034" cy="5036692"/>
          </a:xfrm>
        </p:spPr>
        <p:txBody>
          <a:bodyPr>
            <a:noAutofit/>
          </a:bodyPr>
          <a:lstStyle/>
          <a:p>
            <a:pPr lvl="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Mark </a:t>
            </a:r>
            <a:r>
              <a:rPr lang="en-US" sz="1600" dirty="0">
                <a:solidFill>
                  <a:srgbClr val="FFFF00"/>
                </a:solidFill>
                <a:latin typeface="Calibri" panose="020F0502020204030204" pitchFamily="34" charset="0"/>
              </a:rPr>
              <a:t>all nodes as gray.</a:t>
            </a:r>
          </a:p>
          <a:p>
            <a:pPr lvl="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Mark </a:t>
            </a:r>
            <a:r>
              <a:rPr lang="en-US" sz="1600" dirty="0">
                <a:solidFill>
                  <a:srgbClr val="FFFF00"/>
                </a:solidFill>
                <a:latin typeface="Calibri" panose="020F0502020204030204" pitchFamily="34" charset="0"/>
              </a:rPr>
              <a:t>the initial node </a:t>
            </a:r>
            <a:r>
              <a:rPr lang="en-US" sz="1600" b="1" i="1" dirty="0">
                <a:solidFill>
                  <a:srgbClr val="FF00FF"/>
                </a:solidFill>
                <a:latin typeface="Calibri" panose="020F0502020204030204" pitchFamily="34" charset="0"/>
              </a:rPr>
              <a:t>s</a:t>
            </a:r>
            <a:r>
              <a:rPr lang="en-US" sz="1600" dirty="0">
                <a:solidFill>
                  <a:srgbClr val="FFFF00"/>
                </a:solidFill>
                <a:latin typeface="Calibri" panose="020F0502020204030204" pitchFamily="34" charset="0"/>
              </a:rPr>
              <a:t> as yellow and at candidate distance </a:t>
            </a:r>
            <a:r>
              <a:rPr lang="en-US" sz="1600" b="1" dirty="0">
                <a:solidFill>
                  <a:srgbClr val="00FFFF"/>
                </a:solidFill>
                <a:latin typeface="Calibri" panose="020F0502020204030204" pitchFamily="34" charset="0"/>
              </a:rPr>
              <a:t>0</a:t>
            </a:r>
            <a:r>
              <a:rPr lang="en-US" sz="1600" dirty="0">
                <a:solidFill>
                  <a:srgbClr val="FFFF00"/>
                </a:solidFill>
                <a:latin typeface="Calibri" panose="020F0502020204030204" pitchFamily="34" charset="0"/>
              </a:rPr>
              <a:t>.</a:t>
            </a:r>
          </a:p>
          <a:p>
            <a:pPr lvl="0">
              <a:spcBef>
                <a:spcPts val="0"/>
              </a:spcBef>
              <a:spcAft>
                <a:spcPts val="0"/>
              </a:spcAft>
              <a:buClr>
                <a:srgbClr val="00FFFF"/>
              </a:buClr>
              <a:buSzPct val="45000"/>
              <a:buFont typeface="StarSymbol"/>
              <a:buChar char="●"/>
            </a:pPr>
            <a:r>
              <a:rPr lang="en-US" sz="1600" dirty="0" err="1" smtClean="0">
                <a:solidFill>
                  <a:srgbClr val="FFFF00"/>
                </a:solidFill>
                <a:latin typeface="Calibri" panose="020F0502020204030204" pitchFamily="34" charset="0"/>
              </a:rPr>
              <a:t>Enqueue</a:t>
            </a:r>
            <a:r>
              <a:rPr lang="en-US" sz="1600" dirty="0" smtClean="0">
                <a:solidFill>
                  <a:srgbClr val="FFFF00"/>
                </a:solidFill>
                <a:latin typeface="Calibri" panose="020F0502020204030204" pitchFamily="34" charset="0"/>
              </a:rPr>
              <a:t> </a:t>
            </a:r>
            <a:r>
              <a:rPr lang="en-US" sz="1600" b="1" i="1" dirty="0">
                <a:solidFill>
                  <a:srgbClr val="FF00FF"/>
                </a:solidFill>
                <a:latin typeface="Calibri" panose="020F0502020204030204" pitchFamily="34" charset="0"/>
              </a:rPr>
              <a:t>s</a:t>
            </a:r>
            <a:r>
              <a:rPr lang="en-US" sz="1600" dirty="0">
                <a:solidFill>
                  <a:srgbClr val="FFFF00"/>
                </a:solidFill>
                <a:latin typeface="Calibri" panose="020F0502020204030204" pitchFamily="34" charset="0"/>
              </a:rPr>
              <a:t> into the priority queue with priority </a:t>
            </a:r>
            <a:r>
              <a:rPr lang="en-US" sz="1600" b="1" dirty="0">
                <a:solidFill>
                  <a:srgbClr val="00FFFF"/>
                </a:solidFill>
                <a:latin typeface="Calibri" panose="020F0502020204030204" pitchFamily="34" charset="0"/>
              </a:rPr>
              <a:t>0</a:t>
            </a:r>
            <a:r>
              <a:rPr lang="en-US" sz="1600" dirty="0">
                <a:solidFill>
                  <a:srgbClr val="FFFF00"/>
                </a:solidFill>
                <a:latin typeface="Calibri" panose="020F0502020204030204" pitchFamily="34" charset="0"/>
              </a:rPr>
              <a:t>.</a:t>
            </a:r>
          </a:p>
          <a:p>
            <a:pPr lvl="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While </a:t>
            </a:r>
            <a:r>
              <a:rPr lang="en-US" sz="1600" dirty="0">
                <a:solidFill>
                  <a:srgbClr val="FFFF00"/>
                </a:solidFill>
                <a:latin typeface="Calibri" panose="020F0502020204030204" pitchFamily="34" charset="0"/>
              </a:rPr>
              <a:t>not all nodes have been visited:</a:t>
            </a:r>
          </a:p>
          <a:p>
            <a:pPr lvl="1" hangingPunct="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 </a:t>
            </a:r>
            <a:r>
              <a:rPr lang="en-US" sz="1600" dirty="0" err="1" smtClean="0">
                <a:solidFill>
                  <a:srgbClr val="FFFF00"/>
                </a:solidFill>
                <a:latin typeface="Calibri" panose="020F0502020204030204" pitchFamily="34" charset="0"/>
              </a:rPr>
              <a:t>Dequeue</a:t>
            </a:r>
            <a:r>
              <a:rPr lang="en-US" sz="1600" dirty="0" smtClean="0">
                <a:solidFill>
                  <a:srgbClr val="FFFF00"/>
                </a:solidFill>
                <a:latin typeface="Calibri" panose="020F0502020204030204" pitchFamily="34" charset="0"/>
              </a:rPr>
              <a:t> </a:t>
            </a:r>
            <a:r>
              <a:rPr lang="en-US" sz="1600" dirty="0">
                <a:solidFill>
                  <a:srgbClr val="FFFF00"/>
                </a:solidFill>
                <a:latin typeface="Calibri" panose="020F0502020204030204" pitchFamily="34" charset="0"/>
              </a:rPr>
              <a:t>the lowest-cost node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 from the priority queue.</a:t>
            </a:r>
          </a:p>
          <a:p>
            <a:pPr lvl="1" hangingPunct="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 Color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 green.  The candidate distance </a:t>
            </a:r>
            <a:r>
              <a:rPr lang="en-US" sz="1600" b="1" i="1" dirty="0">
                <a:solidFill>
                  <a:srgbClr val="00FFFF"/>
                </a:solidFill>
                <a:latin typeface="Calibri" panose="020F0502020204030204" pitchFamily="34" charset="0"/>
              </a:rPr>
              <a:t>d</a:t>
            </a:r>
            <a:r>
              <a:rPr lang="en-US" sz="1600" dirty="0">
                <a:solidFill>
                  <a:srgbClr val="FFFF00"/>
                </a:solidFill>
                <a:latin typeface="Calibri" panose="020F0502020204030204" pitchFamily="34" charset="0"/>
              </a:rPr>
              <a:t> that is currently stored for node </a:t>
            </a:r>
            <a:r>
              <a:rPr lang="en-US" sz="1600" b="1" i="1" dirty="0" smtClean="0">
                <a:solidFill>
                  <a:srgbClr val="FF00FF"/>
                </a:solidFill>
                <a:latin typeface="Calibri" panose="020F0502020204030204" pitchFamily="34" charset="0"/>
              </a:rPr>
              <a:t>u</a:t>
            </a:r>
            <a:r>
              <a:rPr lang="en-US" sz="1600" dirty="0" smtClean="0">
                <a:solidFill>
                  <a:srgbClr val="FFFF00"/>
                </a:solidFill>
                <a:latin typeface="Calibri" panose="020F0502020204030204" pitchFamily="34" charset="0"/>
              </a:rPr>
              <a:t> </a:t>
            </a:r>
            <a:r>
              <a:rPr lang="en-US" sz="1600" dirty="0">
                <a:solidFill>
                  <a:srgbClr val="FFFF00"/>
                </a:solidFill>
                <a:latin typeface="Calibri" panose="020F0502020204030204" pitchFamily="34" charset="0"/>
              </a:rPr>
              <a:t>is the length of the shortest path from </a:t>
            </a:r>
            <a:r>
              <a:rPr lang="en-US" sz="1600" b="1" i="1" dirty="0">
                <a:solidFill>
                  <a:srgbClr val="FF00FF"/>
                </a:solidFill>
                <a:latin typeface="Calibri" panose="020F0502020204030204" pitchFamily="34" charset="0"/>
              </a:rPr>
              <a:t>s</a:t>
            </a:r>
            <a:r>
              <a:rPr lang="en-US" sz="1600" dirty="0">
                <a:solidFill>
                  <a:srgbClr val="FFFF00"/>
                </a:solidFill>
                <a:latin typeface="Calibri" panose="020F0502020204030204" pitchFamily="34" charset="0"/>
              </a:rPr>
              <a:t> to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a:t>
            </a:r>
          </a:p>
          <a:p>
            <a:pPr lvl="1"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a:t>
            </a:r>
            <a:r>
              <a:rPr lang="en-US" sz="1600" dirty="0" smtClean="0">
                <a:solidFill>
                  <a:srgbClr val="FFFF00"/>
                </a:solidFill>
                <a:latin typeface="Calibri" panose="020F0502020204030204" pitchFamily="34" charset="0"/>
              </a:rPr>
              <a:t> If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 is the destination node </a:t>
            </a:r>
            <a:r>
              <a:rPr lang="en-US" sz="1600" b="1" i="1" dirty="0">
                <a:solidFill>
                  <a:srgbClr val="FF00FF"/>
                </a:solidFill>
                <a:latin typeface="Calibri" panose="020F0502020204030204" pitchFamily="34" charset="0"/>
              </a:rPr>
              <a:t>t</a:t>
            </a:r>
            <a:r>
              <a:rPr lang="en-US" sz="1600" dirty="0">
                <a:solidFill>
                  <a:srgbClr val="FFFF00"/>
                </a:solidFill>
                <a:latin typeface="Calibri" panose="020F0502020204030204" pitchFamily="34" charset="0"/>
              </a:rPr>
              <a:t>, you have found the shortest path from </a:t>
            </a:r>
            <a:r>
              <a:rPr lang="en-US" sz="1600" b="1" i="1" dirty="0">
                <a:solidFill>
                  <a:srgbClr val="FF00FF"/>
                </a:solidFill>
                <a:latin typeface="Calibri" panose="020F0502020204030204" pitchFamily="34" charset="0"/>
              </a:rPr>
              <a:t>s</a:t>
            </a:r>
            <a:r>
              <a:rPr lang="en-US" sz="1600" dirty="0">
                <a:solidFill>
                  <a:srgbClr val="FFFF00"/>
                </a:solidFill>
                <a:latin typeface="Calibri" panose="020F0502020204030204" pitchFamily="34" charset="0"/>
              </a:rPr>
              <a:t> to </a:t>
            </a:r>
            <a:r>
              <a:rPr lang="en-US" sz="1600" b="1" i="1" dirty="0" smtClean="0">
                <a:solidFill>
                  <a:srgbClr val="FF00FF"/>
                </a:solidFill>
                <a:latin typeface="Calibri" panose="020F0502020204030204" pitchFamily="34" charset="0"/>
              </a:rPr>
              <a:t>t</a:t>
            </a:r>
            <a:r>
              <a:rPr lang="en-US" sz="1600" dirty="0" smtClean="0">
                <a:solidFill>
                  <a:srgbClr val="FFFF00"/>
                </a:solidFill>
                <a:latin typeface="Calibri" panose="020F0502020204030204" pitchFamily="34" charset="0"/>
              </a:rPr>
              <a:t> </a:t>
            </a:r>
            <a:r>
              <a:rPr lang="en-US" sz="1600" dirty="0">
                <a:solidFill>
                  <a:srgbClr val="FFFF00"/>
                </a:solidFill>
                <a:latin typeface="Calibri" panose="020F0502020204030204" pitchFamily="34" charset="0"/>
              </a:rPr>
              <a:t>and are done.</a:t>
            </a:r>
          </a:p>
          <a:p>
            <a:pPr lvl="1"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a:t>
            </a:r>
            <a:r>
              <a:rPr lang="en-US" sz="1600" dirty="0" smtClean="0">
                <a:solidFill>
                  <a:srgbClr val="FFFF00"/>
                </a:solidFill>
                <a:latin typeface="Calibri" panose="020F0502020204030204" pitchFamily="34" charset="0"/>
              </a:rPr>
              <a:t> For </a:t>
            </a:r>
            <a:r>
              <a:rPr lang="en-US" sz="1600" dirty="0">
                <a:solidFill>
                  <a:srgbClr val="FFFF00"/>
                </a:solidFill>
                <a:latin typeface="Calibri" panose="020F0502020204030204" pitchFamily="34" charset="0"/>
              </a:rPr>
              <a:t>each node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connected to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 by an edge of length </a:t>
            </a:r>
            <a:r>
              <a:rPr lang="en-US" sz="1600" b="1" i="1" dirty="0">
                <a:solidFill>
                  <a:srgbClr val="00FFFF"/>
                </a:solidFill>
                <a:latin typeface="Calibri" panose="020F0502020204030204" pitchFamily="34" charset="0"/>
              </a:rPr>
              <a:t>L</a:t>
            </a:r>
            <a:r>
              <a:rPr lang="en-US" sz="1600" dirty="0">
                <a:solidFill>
                  <a:srgbClr val="FFFF00"/>
                </a:solidFill>
                <a:latin typeface="Calibri" panose="020F0502020204030204" pitchFamily="34" charset="0"/>
              </a:rPr>
              <a:t>:</a:t>
            </a:r>
          </a:p>
          <a:p>
            <a:pPr lvl="2" hangingPunct="0">
              <a:spcBef>
                <a:spcPts val="0"/>
              </a:spcBef>
              <a:spcAft>
                <a:spcPts val="0"/>
              </a:spcAft>
              <a:buClr>
                <a:srgbClr val="00FFFF"/>
              </a:buClr>
              <a:buSzPct val="75000"/>
              <a:buFont typeface="StarSymbol"/>
              <a:buChar char="–"/>
            </a:pPr>
            <a:r>
              <a:rPr lang="en-US" sz="1600" dirty="0">
                <a:solidFill>
                  <a:srgbClr val="FFFF00"/>
                </a:solidFill>
                <a:latin typeface="Calibri" panose="020F0502020204030204" pitchFamily="34" charset="0"/>
              </a:rPr>
              <a:t> If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is gray:</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Color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yellow.</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Mark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distance as </a:t>
            </a:r>
            <a:r>
              <a:rPr lang="en-US" sz="1600" b="1" i="1" dirty="0">
                <a:solidFill>
                  <a:srgbClr val="00FFFF"/>
                </a:solidFill>
                <a:latin typeface="Calibri" panose="020F0502020204030204" pitchFamily="34" charset="0"/>
              </a:rPr>
              <a:t>d</a:t>
            </a:r>
            <a:r>
              <a:rPr lang="en-US" sz="1600" b="1" dirty="0">
                <a:solidFill>
                  <a:srgbClr val="00FFFF"/>
                </a:solidFill>
                <a:latin typeface="Calibri" panose="020F0502020204030204" pitchFamily="34" charset="0"/>
              </a:rPr>
              <a:t> + </a:t>
            </a:r>
            <a:r>
              <a:rPr lang="en-US" sz="1600" b="1" i="1" dirty="0">
                <a:solidFill>
                  <a:srgbClr val="00FFFF"/>
                </a:solidFill>
                <a:latin typeface="Calibri" panose="020F0502020204030204" pitchFamily="34" charset="0"/>
              </a:rPr>
              <a:t>L</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Set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parent to be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a:t>
            </a:r>
            <a:r>
              <a:rPr lang="en-US" sz="1600" dirty="0" err="1">
                <a:solidFill>
                  <a:srgbClr val="FFFF00"/>
                </a:solidFill>
                <a:latin typeface="Calibri" panose="020F0502020204030204" pitchFamily="34" charset="0"/>
              </a:rPr>
              <a:t>Enqueue</a:t>
            </a:r>
            <a:r>
              <a:rPr lang="en-US" sz="1600" dirty="0">
                <a:solidFill>
                  <a:srgbClr val="FFFF00"/>
                </a:solidFill>
                <a:latin typeface="Calibri" panose="020F0502020204030204" pitchFamily="34" charset="0"/>
              </a:rPr>
              <a:t>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into the priority queue with priority </a:t>
            </a:r>
            <a:r>
              <a:rPr lang="en-US" sz="1600" b="1" i="1" dirty="0">
                <a:solidFill>
                  <a:srgbClr val="00FFFF"/>
                </a:solidFill>
                <a:latin typeface="Calibri" panose="020F0502020204030204" pitchFamily="34" charset="0"/>
              </a:rPr>
              <a:t>d + L</a:t>
            </a:r>
            <a:r>
              <a:rPr lang="en-US" sz="1600" dirty="0">
                <a:solidFill>
                  <a:srgbClr val="FFFF00"/>
                </a:solidFill>
                <a:latin typeface="Calibri" panose="020F0502020204030204" pitchFamily="34" charset="0"/>
              </a:rPr>
              <a:t>.</a:t>
            </a:r>
          </a:p>
          <a:p>
            <a:pPr lvl="2" hangingPunct="0">
              <a:spcBef>
                <a:spcPts val="0"/>
              </a:spcBef>
              <a:spcAft>
                <a:spcPts val="0"/>
              </a:spcAft>
              <a:buClr>
                <a:srgbClr val="00FFFF"/>
              </a:buClr>
              <a:buSzPct val="75000"/>
              <a:buFont typeface="StarSymbol"/>
              <a:buChar char="–"/>
            </a:pPr>
            <a:r>
              <a:rPr lang="en-US" sz="1600" dirty="0">
                <a:solidFill>
                  <a:srgbClr val="FFFF00"/>
                </a:solidFill>
                <a:latin typeface="Calibri" panose="020F0502020204030204" pitchFamily="34" charset="0"/>
              </a:rPr>
              <a:t> If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is yellow and the candidate distance to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is greater than </a:t>
            </a:r>
            <a:r>
              <a:rPr lang="en-US" sz="1600" b="1" i="1" dirty="0">
                <a:solidFill>
                  <a:srgbClr val="00FFFF"/>
                </a:solidFill>
                <a:latin typeface="Calibri" panose="020F0502020204030204" pitchFamily="34" charset="0"/>
              </a:rPr>
              <a:t>d</a:t>
            </a:r>
            <a:r>
              <a:rPr lang="en-US" sz="1600" b="1" dirty="0">
                <a:solidFill>
                  <a:srgbClr val="00FFFF"/>
                </a:solidFill>
                <a:latin typeface="Calibri" panose="020F0502020204030204" pitchFamily="34" charset="0"/>
              </a:rPr>
              <a:t> + </a:t>
            </a:r>
            <a:r>
              <a:rPr lang="en-US" sz="1600" b="1" i="1" dirty="0">
                <a:solidFill>
                  <a:srgbClr val="00FFFF"/>
                </a:solidFill>
                <a:latin typeface="Calibri" panose="020F0502020204030204" pitchFamily="34" charset="0"/>
              </a:rPr>
              <a:t>L</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Update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candidate distance to be </a:t>
            </a:r>
            <a:r>
              <a:rPr lang="en-US" sz="1600" b="1" i="1" dirty="0">
                <a:solidFill>
                  <a:srgbClr val="00FFFF"/>
                </a:solidFill>
                <a:latin typeface="Calibri" panose="020F0502020204030204" pitchFamily="34" charset="0"/>
              </a:rPr>
              <a:t>d</a:t>
            </a:r>
            <a:r>
              <a:rPr lang="en-US" sz="1600" b="1" dirty="0">
                <a:solidFill>
                  <a:srgbClr val="00FFFF"/>
                </a:solidFill>
                <a:latin typeface="Calibri" panose="020F0502020204030204" pitchFamily="34" charset="0"/>
              </a:rPr>
              <a:t> + </a:t>
            </a:r>
            <a:r>
              <a:rPr lang="en-US" sz="1600" b="1" i="1" dirty="0">
                <a:solidFill>
                  <a:srgbClr val="00FFFF"/>
                </a:solidFill>
                <a:latin typeface="Calibri" panose="020F0502020204030204" pitchFamily="34" charset="0"/>
              </a:rPr>
              <a:t>L</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Update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parent to be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Update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priority in the priority queue to </a:t>
            </a:r>
            <a:r>
              <a:rPr lang="en-US" sz="1600" b="1" i="1" dirty="0">
                <a:solidFill>
                  <a:srgbClr val="00FFFF"/>
                </a:solidFill>
                <a:latin typeface="Calibri" panose="020F0502020204030204" pitchFamily="34" charset="0"/>
              </a:rPr>
              <a:t>d + L</a:t>
            </a:r>
            <a:r>
              <a:rPr lang="en-US" sz="1600" dirty="0">
                <a:solidFill>
                  <a:srgbClr val="FFFF00"/>
                </a:solidFill>
                <a:latin typeface="Calibri" panose="020F0502020204030204" pitchFamily="34" charset="0"/>
              </a:rPr>
              <a:t>.</a:t>
            </a:r>
          </a:p>
        </p:txBody>
      </p:sp>
      <p:sp>
        <p:nvSpPr>
          <p:cNvPr id="4" name="TextBox 3"/>
          <p:cNvSpPr txBox="1"/>
          <p:nvPr>
            <p:custDataLst>
              <p:tags r:id="rId3"/>
            </p:custDataLst>
          </p:nvPr>
        </p:nvSpPr>
        <p:spPr>
          <a:xfrm>
            <a:off x="6547076" y="311311"/>
            <a:ext cx="1337106" cy="578615"/>
          </a:xfrm>
          <a:prstGeom prst="rect">
            <a:avLst/>
          </a:prstGeom>
          <a:noFill/>
          <a:ln w="36720">
            <a:solidFill>
              <a:srgbClr val="FFFF00"/>
            </a:solidFill>
            <a:prstDash val="solid"/>
          </a:ln>
        </p:spPr>
        <p:txBody>
          <a:bodyPr vert="horz" wrap="none" lIns="73474" tIns="42860" rIns="73474" bIns="42860" compatLnSpc="0">
            <a:spAutoFit/>
          </a:bodyPr>
          <a:lstStyle/>
          <a:p>
            <a:pPr algn="ctr" hangingPunct="0"/>
            <a:r>
              <a:rPr lang="en-US" sz="1633" b="1">
                <a:solidFill>
                  <a:srgbClr val="00FFFF"/>
                </a:solidFill>
                <a:latin typeface="DejaVu Serif" pitchFamily="18"/>
                <a:ea typeface="Droid Sans Fallback" pitchFamily="2"/>
                <a:cs typeface="Lohit Hindi" pitchFamily="2"/>
              </a:rPr>
              <a:t>Dijkstra's</a:t>
            </a:r>
          </a:p>
          <a:p>
            <a:pPr algn="ctr" hangingPunct="0"/>
            <a:r>
              <a:rPr lang="en-US" sz="1633" b="1">
                <a:solidFill>
                  <a:srgbClr val="00FFFF"/>
                </a:solidFill>
                <a:latin typeface="DejaVu Serif" pitchFamily="18"/>
                <a:ea typeface="Droid Sans Fallback" pitchFamily="2"/>
                <a:cs typeface="Lohit Hindi" pitchFamily="2"/>
              </a:rPr>
              <a:t>Algorithm</a:t>
            </a:r>
          </a:p>
        </p:txBody>
      </p:sp>
      <mc:AlternateContent xmlns:mc="http://schemas.openxmlformats.org/markup-compatibility/2006">
        <mc:Choice xmlns:p14="http://schemas.microsoft.com/office/powerpoint/2010/main" Requires="p14">
          <p:contentPart p14:bwMode="auto" r:id="rId7">
            <p14:nvContentPartPr>
              <p14:cNvPr id="6" name="Ink 5"/>
              <p14:cNvContentPartPr/>
              <p14:nvPr>
                <p:custDataLst>
                  <p:tags r:id="rId4"/>
                </p:custDataLst>
              </p14:nvPr>
            </p14:nvContentPartPr>
            <p14:xfrm>
              <a:off x="2431080" y="569160"/>
              <a:ext cx="1437120" cy="401760"/>
            </p14:xfrm>
          </p:contentPart>
        </mc:Choice>
        <mc:Fallback>
          <p:pic>
            <p:nvPicPr>
              <p:cNvPr id="6" name="Ink 5"/>
              <p:cNvPicPr/>
              <p:nvPr/>
            </p:nvPicPr>
            <p:blipFill>
              <a:blip r:embed="rId8"/>
              <a:stretch>
                <a:fillRect/>
              </a:stretch>
            </p:blipFill>
            <p:spPr>
              <a:xfrm>
                <a:off x="2423160" y="561240"/>
                <a:ext cx="1447560" cy="417600"/>
              </a:xfrm>
              <a:prstGeom prst="rect">
                <a:avLst/>
              </a:prstGeom>
            </p:spPr>
          </p:pic>
        </mc:Fallback>
      </mc:AlternateContent>
    </p:spTree>
    <p:extLst>
      <p:ext uri="{BB962C8B-B14F-4D97-AF65-F5344CB8AC3E}">
        <p14:creationId xmlns:p14="http://schemas.microsoft.com/office/powerpoint/2010/main" val="247428756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5" name="Freeform 4"/>
          <p:cNvSpPr/>
          <p:nvPr>
            <p:custDataLst>
              <p:tags r:id="rId4"/>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4" name="Freeform 13"/>
          <p:cNvSpPr/>
          <p:nvPr>
            <p:custDataLst>
              <p:tags r:id="rId13"/>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2" idx="10"/>
            <a:endCxn id="12" idx="3"/>
          </p:cNvCxnSpPr>
          <p:nvPr>
            <p:custDataLst>
              <p:tags r:id="rId31"/>
            </p:custDataLst>
          </p:nvPr>
        </p:nvCxnSpPr>
        <p:spPr>
          <a:xfrm>
            <a:off x="2076121" y="622350"/>
            <a:ext cx="1317634" cy="0"/>
          </a:xfrm>
          <a:prstGeom prst="straightConnector1">
            <a:avLst/>
          </a:prstGeom>
          <a:noFill/>
          <a:ln w="36720">
            <a:solidFill>
              <a:srgbClr val="B3B3B3"/>
            </a:solidFill>
            <a:prstDash val="solid"/>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14" idx="10"/>
            <a:endCxn id="15" idx="6"/>
          </p:cNvCxnSpPr>
          <p:nvPr>
            <p:custDataLst>
              <p:tags r:id="rId33"/>
            </p:custDataLst>
          </p:nvPr>
        </p:nvCxnSpPr>
        <p:spPr>
          <a:xfrm>
            <a:off x="2076121" y="2333070"/>
            <a:ext cx="1317634" cy="0"/>
          </a:xfrm>
          <a:prstGeom prst="straightConnector1">
            <a:avLst/>
          </a:prstGeom>
          <a:noFill/>
          <a:ln w="36720">
            <a:solidFill>
              <a:srgbClr val="B3B3B3"/>
            </a:solidFill>
            <a:prstDash val="solid"/>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17" idx="10"/>
            <a:endCxn id="16"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2" idx="8"/>
          </p:cNvCxnSpPr>
          <p:nvPr>
            <p:custDataLst>
              <p:tags r:id="rId37"/>
            </p:custDataLst>
          </p:nvPr>
        </p:nvCxnSpPr>
        <p:spPr>
          <a:xfrm>
            <a:off x="1765080" y="933390"/>
            <a:ext cx="0" cy="1088641"/>
          </a:xfrm>
          <a:prstGeom prst="straightConnector1">
            <a:avLst/>
          </a:prstGeom>
          <a:noFill/>
          <a:ln w="36720">
            <a:solidFill>
              <a:srgbClr val="B3B3B3"/>
            </a:solidFill>
            <a:prstDash val="solid"/>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B3B3B3"/>
            </a:solidFill>
            <a:prstDash val="solid"/>
          </a:ln>
        </p:spPr>
      </p:cxnSp>
      <p:cxnSp>
        <p:nvCxnSpPr>
          <p:cNvPr id="40" name="Straight Arrow Connector 39"/>
          <p:cNvCxnSpPr>
            <a:stCxn id="16"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12"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6" name="Freeform 45"/>
          <p:cNvSpPr/>
          <p:nvPr>
            <p:custDataLst>
              <p:tags r:id="rId45"/>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118751253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5" name="Freeform 4"/>
          <p:cNvSpPr/>
          <p:nvPr>
            <p:custDataLst>
              <p:tags r:id="rId4"/>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4" name="Freeform 13"/>
          <p:cNvSpPr/>
          <p:nvPr>
            <p:custDataLst>
              <p:tags r:id="rId13"/>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2" idx="10"/>
            <a:endCxn id="12" idx="3"/>
          </p:cNvCxnSpPr>
          <p:nvPr>
            <p:custDataLst>
              <p:tags r:id="rId31"/>
            </p:custDataLst>
          </p:nvPr>
        </p:nvCxnSpPr>
        <p:spPr>
          <a:xfrm>
            <a:off x="2076121" y="622350"/>
            <a:ext cx="1317634" cy="0"/>
          </a:xfrm>
          <a:prstGeom prst="straightConnector1">
            <a:avLst/>
          </a:prstGeom>
          <a:noFill/>
          <a:ln w="36720">
            <a:solidFill>
              <a:srgbClr val="B3B3B3"/>
            </a:solidFill>
            <a:prstDash val="solid"/>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14" idx="10"/>
            <a:endCxn id="15" idx="6"/>
          </p:cNvCxnSpPr>
          <p:nvPr>
            <p:custDataLst>
              <p:tags r:id="rId33"/>
            </p:custDataLst>
          </p:nvPr>
        </p:nvCxnSpPr>
        <p:spPr>
          <a:xfrm>
            <a:off x="2076121" y="2333070"/>
            <a:ext cx="1317634" cy="0"/>
          </a:xfrm>
          <a:prstGeom prst="straightConnector1">
            <a:avLst/>
          </a:prstGeom>
          <a:noFill/>
          <a:ln w="36720">
            <a:solidFill>
              <a:srgbClr val="B3B3B3"/>
            </a:solidFill>
            <a:prstDash val="solid"/>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17" idx="10"/>
            <a:endCxn id="16"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2" idx="8"/>
          </p:cNvCxnSpPr>
          <p:nvPr>
            <p:custDataLst>
              <p:tags r:id="rId37"/>
            </p:custDataLst>
          </p:nvPr>
        </p:nvCxnSpPr>
        <p:spPr>
          <a:xfrm>
            <a:off x="1765080" y="933390"/>
            <a:ext cx="0" cy="1088641"/>
          </a:xfrm>
          <a:prstGeom prst="straightConnector1">
            <a:avLst/>
          </a:prstGeom>
          <a:noFill/>
          <a:ln w="36720">
            <a:solidFill>
              <a:srgbClr val="B3B3B3"/>
            </a:solidFill>
            <a:prstDash val="solid"/>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B3B3B3"/>
            </a:solidFill>
            <a:prstDash val="solid"/>
          </a:ln>
        </p:spPr>
      </p:cxnSp>
      <p:cxnSp>
        <p:nvCxnSpPr>
          <p:cNvPr id="40" name="Straight Arrow Connector 39"/>
          <p:cNvCxnSpPr>
            <a:stCxn id="16"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12"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46" name="Freeform 45"/>
          <p:cNvSpPr/>
          <p:nvPr>
            <p:custDataLst>
              <p:tags r:id="rId45"/>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7" name="Freeform 46"/>
          <p:cNvSpPr/>
          <p:nvPr>
            <p:custDataLst>
              <p:tags r:id="rId46"/>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39386432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5" name="Freeform 4"/>
          <p:cNvSpPr/>
          <p:nvPr>
            <p:custDataLst>
              <p:tags r:id="rId4"/>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4" name="Freeform 13"/>
          <p:cNvSpPr/>
          <p:nvPr>
            <p:custDataLst>
              <p:tags r:id="rId13"/>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2" idx="10"/>
            <a:endCxn id="12" idx="3"/>
          </p:cNvCxnSpPr>
          <p:nvPr>
            <p:custDataLst>
              <p:tags r:id="rId31"/>
            </p:custDataLst>
          </p:nvPr>
        </p:nvCxnSpPr>
        <p:spPr>
          <a:xfrm>
            <a:off x="2076121" y="622350"/>
            <a:ext cx="1317634" cy="0"/>
          </a:xfrm>
          <a:prstGeom prst="straightConnector1">
            <a:avLst/>
          </a:prstGeom>
          <a:noFill/>
          <a:ln w="36720">
            <a:solidFill>
              <a:srgbClr val="B3B3B3"/>
            </a:solidFill>
            <a:prstDash val="solid"/>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14" idx="10"/>
            <a:endCxn id="15" idx="6"/>
          </p:cNvCxnSpPr>
          <p:nvPr>
            <p:custDataLst>
              <p:tags r:id="rId33"/>
            </p:custDataLst>
          </p:nvPr>
        </p:nvCxnSpPr>
        <p:spPr>
          <a:xfrm>
            <a:off x="2076121" y="2333070"/>
            <a:ext cx="1317634" cy="0"/>
          </a:xfrm>
          <a:prstGeom prst="straightConnector1">
            <a:avLst/>
          </a:prstGeom>
          <a:noFill/>
          <a:ln w="36720">
            <a:solidFill>
              <a:srgbClr val="B3B3B3"/>
            </a:solidFill>
            <a:prstDash val="solid"/>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17" idx="10"/>
            <a:endCxn id="16"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2" idx="8"/>
          </p:cNvCxnSpPr>
          <p:nvPr>
            <p:custDataLst>
              <p:tags r:id="rId37"/>
            </p:custDataLst>
          </p:nvPr>
        </p:nvCxnSpPr>
        <p:spPr>
          <a:xfrm>
            <a:off x="1765080" y="933390"/>
            <a:ext cx="0" cy="1088641"/>
          </a:xfrm>
          <a:prstGeom prst="straightConnector1">
            <a:avLst/>
          </a:prstGeom>
          <a:noFill/>
          <a:ln w="36720">
            <a:solidFill>
              <a:srgbClr val="B3B3B3"/>
            </a:solidFill>
            <a:prstDash val="solid"/>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B3B3B3"/>
            </a:solidFill>
            <a:prstDash val="solid"/>
          </a:ln>
        </p:spPr>
      </p:cxnSp>
      <p:cxnSp>
        <p:nvCxnSpPr>
          <p:cNvPr id="40" name="Straight Arrow Connector 39"/>
          <p:cNvCxnSpPr>
            <a:stCxn id="16"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12"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46" name="Freeform 45"/>
          <p:cNvSpPr/>
          <p:nvPr>
            <p:custDataLst>
              <p:tags r:id="rId45"/>
            </p:custDataLst>
          </p:nvPr>
        </p:nvSpPr>
        <p:spPr>
          <a:xfrm>
            <a:off x="1143245"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7" name="Freeform 46"/>
          <p:cNvSpPr/>
          <p:nvPr>
            <p:custDataLst>
              <p:tags r:id="rId46"/>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8" name="Freeform 47"/>
          <p:cNvSpPr/>
          <p:nvPr>
            <p:custDataLst>
              <p:tags r:id="rId47"/>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268778080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5" name="Freeform 4"/>
          <p:cNvSpPr/>
          <p:nvPr>
            <p:custDataLst>
              <p:tags r:id="rId4"/>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4" name="Freeform 13"/>
          <p:cNvSpPr/>
          <p:nvPr>
            <p:custDataLst>
              <p:tags r:id="rId13"/>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2" idx="10"/>
            <a:endCxn id="12" idx="3"/>
          </p:cNvCxnSpPr>
          <p:nvPr>
            <p:custDataLst>
              <p:tags r:id="rId31"/>
            </p:custDataLst>
          </p:nvPr>
        </p:nvCxnSpPr>
        <p:spPr>
          <a:xfrm>
            <a:off x="2076121" y="622350"/>
            <a:ext cx="1317634" cy="0"/>
          </a:xfrm>
          <a:prstGeom prst="straightConnector1">
            <a:avLst/>
          </a:prstGeom>
          <a:noFill/>
          <a:ln w="36720">
            <a:solidFill>
              <a:srgbClr val="B3B3B3"/>
            </a:solidFill>
            <a:prstDash val="solid"/>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14" idx="10"/>
            <a:endCxn id="15" idx="6"/>
          </p:cNvCxnSpPr>
          <p:nvPr>
            <p:custDataLst>
              <p:tags r:id="rId33"/>
            </p:custDataLst>
          </p:nvPr>
        </p:nvCxnSpPr>
        <p:spPr>
          <a:xfrm>
            <a:off x="2076121" y="2333070"/>
            <a:ext cx="1317634" cy="0"/>
          </a:xfrm>
          <a:prstGeom prst="straightConnector1">
            <a:avLst/>
          </a:prstGeom>
          <a:noFill/>
          <a:ln w="36720">
            <a:solidFill>
              <a:srgbClr val="B3B3B3"/>
            </a:solidFill>
            <a:prstDash val="solid"/>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17" idx="10"/>
            <a:endCxn id="16"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2" idx="8"/>
          </p:cNvCxnSpPr>
          <p:nvPr>
            <p:custDataLst>
              <p:tags r:id="rId37"/>
            </p:custDataLst>
          </p:nvPr>
        </p:nvCxnSpPr>
        <p:spPr>
          <a:xfrm>
            <a:off x="1765080" y="933390"/>
            <a:ext cx="0" cy="1088641"/>
          </a:xfrm>
          <a:prstGeom prst="straightConnector1">
            <a:avLst/>
          </a:prstGeom>
          <a:noFill/>
          <a:ln w="36720">
            <a:solidFill>
              <a:srgbClr val="B3B3B3"/>
            </a:solidFill>
            <a:prstDash val="solid"/>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B3B3B3"/>
            </a:solidFill>
            <a:prstDash val="solid"/>
          </a:ln>
        </p:spPr>
      </p:cxnSp>
      <p:cxnSp>
        <p:nvCxnSpPr>
          <p:cNvPr id="40" name="Straight Arrow Connector 39"/>
          <p:cNvCxnSpPr>
            <a:stCxn id="16"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12"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1143245"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6" name="Freeform 45"/>
          <p:cNvSpPr/>
          <p:nvPr>
            <p:custDataLst>
              <p:tags r:id="rId45"/>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7" name="Freeform 46"/>
          <p:cNvSpPr/>
          <p:nvPr>
            <p:custDataLst>
              <p:tags r:id="rId46"/>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222660347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5" name="Freeform 4"/>
          <p:cNvSpPr/>
          <p:nvPr>
            <p:custDataLst>
              <p:tags r:id="rId4"/>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4" name="Freeform 13"/>
          <p:cNvSpPr/>
          <p:nvPr>
            <p:custDataLst>
              <p:tags r:id="rId13"/>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2" idx="10"/>
            <a:endCxn id="12" idx="3"/>
          </p:cNvCxnSpPr>
          <p:nvPr>
            <p:custDataLst>
              <p:tags r:id="rId31"/>
            </p:custDataLst>
          </p:nvPr>
        </p:nvCxnSpPr>
        <p:spPr>
          <a:xfrm>
            <a:off x="2076121" y="622350"/>
            <a:ext cx="1317634" cy="0"/>
          </a:xfrm>
          <a:prstGeom prst="straightConnector1">
            <a:avLst/>
          </a:prstGeom>
          <a:noFill/>
          <a:ln w="36720">
            <a:solidFill>
              <a:srgbClr val="B3B3B3"/>
            </a:solidFill>
            <a:prstDash val="solid"/>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14" idx="10"/>
            <a:endCxn id="15" idx="6"/>
          </p:cNvCxnSpPr>
          <p:nvPr>
            <p:custDataLst>
              <p:tags r:id="rId33"/>
            </p:custDataLst>
          </p:nvPr>
        </p:nvCxnSpPr>
        <p:spPr>
          <a:xfrm>
            <a:off x="2076121" y="2333070"/>
            <a:ext cx="1317634" cy="0"/>
          </a:xfrm>
          <a:prstGeom prst="straightConnector1">
            <a:avLst/>
          </a:prstGeom>
          <a:noFill/>
          <a:ln w="36720">
            <a:solidFill>
              <a:srgbClr val="B3B3B3"/>
            </a:solidFill>
            <a:prstDash val="solid"/>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17" idx="10"/>
            <a:endCxn id="16"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2" idx="8"/>
          </p:cNvCxnSpPr>
          <p:nvPr>
            <p:custDataLst>
              <p:tags r:id="rId37"/>
            </p:custDataLst>
          </p:nvPr>
        </p:nvCxnSpPr>
        <p:spPr>
          <a:xfrm>
            <a:off x="1765080" y="933390"/>
            <a:ext cx="0" cy="1088641"/>
          </a:xfrm>
          <a:prstGeom prst="straightConnector1">
            <a:avLst/>
          </a:prstGeom>
          <a:noFill/>
          <a:ln w="36720">
            <a:solidFill>
              <a:srgbClr val="B3B3B3"/>
            </a:solidFill>
            <a:prstDash val="solid"/>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B3B3B3"/>
            </a:solidFill>
            <a:prstDash val="solid"/>
          </a:ln>
        </p:spPr>
      </p:cxnSp>
      <p:cxnSp>
        <p:nvCxnSpPr>
          <p:cNvPr id="40" name="Straight Arrow Connector 39"/>
          <p:cNvCxnSpPr>
            <a:stCxn id="16"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12"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1143245"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6" name="Freeform 45"/>
          <p:cNvSpPr/>
          <p:nvPr>
            <p:custDataLst>
              <p:tags r:id="rId45"/>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7" name="Freeform 46"/>
          <p:cNvSpPr/>
          <p:nvPr>
            <p:custDataLst>
              <p:tags r:id="rId46"/>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190308690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6" name="Freeform 5"/>
          <p:cNvSpPr/>
          <p:nvPr>
            <p:custDataLst>
              <p:tags r:id="rId5"/>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7" name="Freeform 6"/>
          <p:cNvSpPr/>
          <p:nvPr>
            <p:custDataLst>
              <p:tags r:id="rId6"/>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9" name="Freeform 8"/>
          <p:cNvSpPr/>
          <p:nvPr>
            <p:custDataLst>
              <p:tags r:id="rId8"/>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4" name="Freeform 13"/>
          <p:cNvSpPr/>
          <p:nvPr>
            <p:custDataLst>
              <p:tags r:id="rId13"/>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4" idx="10"/>
            <a:endCxn id="2" idx="3"/>
          </p:cNvCxnSpPr>
          <p:nvPr>
            <p:custDataLst>
              <p:tags r:id="rId31"/>
            </p:custDataLst>
          </p:nvPr>
        </p:nvCxnSpPr>
        <p:spPr>
          <a:xfrm>
            <a:off x="2076121" y="622350"/>
            <a:ext cx="1317634" cy="0"/>
          </a:xfrm>
          <a:prstGeom prst="straightConnector1">
            <a:avLst/>
          </a:prstGeom>
          <a:noFill/>
          <a:ln w="36720">
            <a:solidFill>
              <a:srgbClr val="FF0000"/>
            </a:solidFill>
            <a:custDash>
              <a:ds d="197000" sp="197000"/>
            </a:custDash>
            <a:headEnd type="arrow"/>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3" idx="10"/>
            <a:endCxn id="15" idx="6"/>
          </p:cNvCxnSpPr>
          <p:nvPr>
            <p:custDataLst>
              <p:tags r:id="rId33"/>
            </p:custDataLst>
          </p:nvPr>
        </p:nvCxnSpPr>
        <p:spPr>
          <a:xfrm>
            <a:off x="2076121" y="2333070"/>
            <a:ext cx="1317634" cy="0"/>
          </a:xfrm>
          <a:prstGeom prst="straightConnector1">
            <a:avLst/>
          </a:prstGeom>
          <a:noFill/>
          <a:ln w="36720">
            <a:solidFill>
              <a:srgbClr val="B3B3B3"/>
            </a:solidFill>
            <a:prstDash val="solid"/>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17" idx="10"/>
            <a:endCxn id="16"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4" idx="8"/>
          </p:cNvCxnSpPr>
          <p:nvPr>
            <p:custDataLst>
              <p:tags r:id="rId37"/>
            </p:custDataLst>
          </p:nvPr>
        </p:nvCxnSpPr>
        <p:spPr>
          <a:xfrm>
            <a:off x="1765080" y="933390"/>
            <a:ext cx="0" cy="1088641"/>
          </a:xfrm>
          <a:prstGeom prst="straightConnector1">
            <a:avLst/>
          </a:prstGeom>
          <a:noFill/>
          <a:ln w="36720">
            <a:solidFill>
              <a:srgbClr val="FF0000"/>
            </a:solidFill>
            <a:custDash>
              <a:ds d="197000" sp="197000"/>
            </a:custDash>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B3B3B3"/>
            </a:solidFill>
            <a:prstDash val="solid"/>
          </a:ln>
        </p:spPr>
      </p:cxnSp>
      <p:cxnSp>
        <p:nvCxnSpPr>
          <p:cNvPr id="40" name="Straight Arrow Connector 39"/>
          <p:cNvCxnSpPr>
            <a:stCxn id="16"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2"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4"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1143245"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6" name="Freeform 45"/>
          <p:cNvSpPr/>
          <p:nvPr>
            <p:custDataLst>
              <p:tags r:id="rId45"/>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7" name="Freeform 46"/>
          <p:cNvSpPr/>
          <p:nvPr>
            <p:custDataLst>
              <p:tags r:id="rId46"/>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mc:AlternateContent xmlns:mc="http://schemas.openxmlformats.org/markup-compatibility/2006">
        <mc:Choice xmlns:p14="http://schemas.microsoft.com/office/powerpoint/2010/main" Requires="p14">
          <p:contentPart p14:bwMode="auto" r:id="rId50">
            <p14:nvContentPartPr>
              <p14:cNvPr id="49" name="Ink 48"/>
              <p14:cNvContentPartPr/>
              <p14:nvPr>
                <p:custDataLst>
                  <p:tags r:id="rId47"/>
                </p:custDataLst>
              </p14:nvPr>
            </p14:nvContentPartPr>
            <p14:xfrm>
              <a:off x="1266480" y="311400"/>
              <a:ext cx="2770560" cy="1679400"/>
            </p14:xfrm>
          </p:contentPart>
        </mc:Choice>
        <mc:Fallback>
          <p:pic>
            <p:nvPicPr>
              <p:cNvPr id="49" name="Ink 48"/>
              <p:cNvPicPr/>
              <p:nvPr/>
            </p:nvPicPr>
            <p:blipFill>
              <a:blip r:embed="rId51"/>
              <a:stretch>
                <a:fillRect/>
              </a:stretch>
            </p:blipFill>
            <p:spPr>
              <a:xfrm>
                <a:off x="1259640" y="303120"/>
                <a:ext cx="2786400" cy="1690200"/>
              </a:xfrm>
              <a:prstGeom prst="rect">
                <a:avLst/>
              </a:prstGeom>
            </p:spPr>
          </p:pic>
        </mc:Fallback>
      </mc:AlternateContent>
    </p:spTree>
    <p:extLst>
      <p:ext uri="{BB962C8B-B14F-4D97-AF65-F5344CB8AC3E}">
        <p14:creationId xmlns:p14="http://schemas.microsoft.com/office/powerpoint/2010/main" val="300973081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6" name="Freeform 5"/>
          <p:cNvSpPr/>
          <p:nvPr>
            <p:custDataLst>
              <p:tags r:id="rId5"/>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7" name="Freeform 6"/>
          <p:cNvSpPr/>
          <p:nvPr>
            <p:custDataLst>
              <p:tags r:id="rId6"/>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9" name="Freeform 8"/>
          <p:cNvSpPr/>
          <p:nvPr>
            <p:custDataLst>
              <p:tags r:id="rId8"/>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4" name="Freeform 13"/>
          <p:cNvSpPr/>
          <p:nvPr>
            <p:custDataLst>
              <p:tags r:id="rId13"/>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4" idx="10"/>
            <a:endCxn id="2" idx="3"/>
          </p:cNvCxnSpPr>
          <p:nvPr>
            <p:custDataLst>
              <p:tags r:id="rId31"/>
            </p:custDataLst>
          </p:nvPr>
        </p:nvCxnSpPr>
        <p:spPr>
          <a:xfrm>
            <a:off x="2076121" y="622350"/>
            <a:ext cx="1317634" cy="0"/>
          </a:xfrm>
          <a:prstGeom prst="straightConnector1">
            <a:avLst/>
          </a:prstGeom>
          <a:noFill/>
          <a:ln w="36720">
            <a:solidFill>
              <a:srgbClr val="FF0000"/>
            </a:solidFill>
            <a:custDash>
              <a:ds d="197000" sp="197000"/>
            </a:custDash>
            <a:headEnd type="arrow"/>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3" idx="10"/>
            <a:endCxn id="15" idx="6"/>
          </p:cNvCxnSpPr>
          <p:nvPr>
            <p:custDataLst>
              <p:tags r:id="rId33"/>
            </p:custDataLst>
          </p:nvPr>
        </p:nvCxnSpPr>
        <p:spPr>
          <a:xfrm>
            <a:off x="2076121" y="2333070"/>
            <a:ext cx="1317634" cy="0"/>
          </a:xfrm>
          <a:prstGeom prst="straightConnector1">
            <a:avLst/>
          </a:prstGeom>
          <a:noFill/>
          <a:ln w="36720">
            <a:solidFill>
              <a:srgbClr val="B3B3B3"/>
            </a:solidFill>
            <a:prstDash val="solid"/>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17" idx="10"/>
            <a:endCxn id="16"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4" idx="8"/>
          </p:cNvCxnSpPr>
          <p:nvPr>
            <p:custDataLst>
              <p:tags r:id="rId37"/>
            </p:custDataLst>
          </p:nvPr>
        </p:nvCxnSpPr>
        <p:spPr>
          <a:xfrm>
            <a:off x="1765080" y="933390"/>
            <a:ext cx="0" cy="1088641"/>
          </a:xfrm>
          <a:prstGeom prst="straightConnector1">
            <a:avLst/>
          </a:prstGeom>
          <a:noFill/>
          <a:ln w="36720">
            <a:solidFill>
              <a:srgbClr val="FF0000"/>
            </a:solidFill>
            <a:custDash>
              <a:ds d="197000" sp="197000"/>
            </a:custDash>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B3B3B3"/>
            </a:solidFill>
            <a:prstDash val="solid"/>
          </a:ln>
        </p:spPr>
      </p:cxnSp>
      <p:cxnSp>
        <p:nvCxnSpPr>
          <p:cNvPr id="40" name="Straight Arrow Connector 39"/>
          <p:cNvCxnSpPr>
            <a:stCxn id="16"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2"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4"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47" name="Freeform 46"/>
          <p:cNvSpPr/>
          <p:nvPr>
            <p:custDataLst>
              <p:tags r:id="rId46"/>
            </p:custDataLst>
          </p:nvPr>
        </p:nvSpPr>
        <p:spPr>
          <a:xfrm>
            <a:off x="1143245"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9" name="Freeform 48"/>
          <p:cNvSpPr/>
          <p:nvPr>
            <p:custDataLst>
              <p:tags r:id="rId48"/>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mc:AlternateContent xmlns:mc="http://schemas.openxmlformats.org/markup-compatibility/2006">
        <mc:Choice xmlns:p14="http://schemas.microsoft.com/office/powerpoint/2010/main" Requires="p14">
          <p:contentPart p14:bwMode="auto" r:id="rId52">
            <p14:nvContentPartPr>
              <p14:cNvPr id="50" name="Ink 49"/>
              <p14:cNvContentPartPr/>
              <p14:nvPr>
                <p:custDataLst>
                  <p:tags r:id="rId49"/>
                </p:custDataLst>
              </p14:nvPr>
            </p14:nvContentPartPr>
            <p14:xfrm>
              <a:off x="7598880" y="636840"/>
              <a:ext cx="398520" cy="1194840"/>
            </p14:xfrm>
          </p:contentPart>
        </mc:Choice>
        <mc:Fallback>
          <p:pic>
            <p:nvPicPr>
              <p:cNvPr id="50" name="Ink 49"/>
              <p:cNvPicPr/>
              <p:nvPr/>
            </p:nvPicPr>
            <p:blipFill>
              <a:blip r:embed="rId53"/>
              <a:stretch>
                <a:fillRect/>
              </a:stretch>
            </p:blipFill>
            <p:spPr>
              <a:xfrm>
                <a:off x="7589520" y="627480"/>
                <a:ext cx="417240" cy="1213560"/>
              </a:xfrm>
              <a:prstGeom prst="rect">
                <a:avLst/>
              </a:prstGeom>
            </p:spPr>
          </p:pic>
        </mc:Fallback>
      </mc:AlternateContent>
    </p:spTree>
    <p:extLst>
      <p:ext uri="{BB962C8B-B14F-4D97-AF65-F5344CB8AC3E}">
        <p14:creationId xmlns:p14="http://schemas.microsoft.com/office/powerpoint/2010/main" val="10417441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6" name="Freeform 5"/>
          <p:cNvSpPr/>
          <p:nvPr>
            <p:custDataLst>
              <p:tags r:id="rId5"/>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7" name="Freeform 6"/>
          <p:cNvSpPr/>
          <p:nvPr>
            <p:custDataLst>
              <p:tags r:id="rId6"/>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9" name="Freeform 8"/>
          <p:cNvSpPr/>
          <p:nvPr>
            <p:custDataLst>
              <p:tags r:id="rId8"/>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4" name="Freeform 13"/>
          <p:cNvSpPr/>
          <p:nvPr>
            <p:custDataLst>
              <p:tags r:id="rId13"/>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4" idx="10"/>
            <a:endCxn id="2" idx="3"/>
          </p:cNvCxnSpPr>
          <p:nvPr>
            <p:custDataLst>
              <p:tags r:id="rId31"/>
            </p:custDataLst>
          </p:nvPr>
        </p:nvCxnSpPr>
        <p:spPr>
          <a:xfrm>
            <a:off x="2076121" y="622350"/>
            <a:ext cx="1317634" cy="0"/>
          </a:xfrm>
          <a:prstGeom prst="straightConnector1">
            <a:avLst/>
          </a:prstGeom>
          <a:noFill/>
          <a:ln w="36720">
            <a:solidFill>
              <a:srgbClr val="FF0000"/>
            </a:solidFill>
            <a:custDash>
              <a:ds d="197000" sp="197000"/>
            </a:custDash>
            <a:headEnd type="arrow"/>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3" idx="10"/>
            <a:endCxn id="15" idx="6"/>
          </p:cNvCxnSpPr>
          <p:nvPr>
            <p:custDataLst>
              <p:tags r:id="rId33"/>
            </p:custDataLst>
          </p:nvPr>
        </p:nvCxnSpPr>
        <p:spPr>
          <a:xfrm>
            <a:off x="2076121" y="2333070"/>
            <a:ext cx="1317634" cy="0"/>
          </a:xfrm>
          <a:prstGeom prst="straightConnector1">
            <a:avLst/>
          </a:prstGeom>
          <a:noFill/>
          <a:ln w="36720">
            <a:solidFill>
              <a:srgbClr val="B3B3B3"/>
            </a:solidFill>
            <a:prstDash val="solid"/>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17" idx="10"/>
            <a:endCxn id="16"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4" idx="8"/>
          </p:cNvCxnSpPr>
          <p:nvPr>
            <p:custDataLst>
              <p:tags r:id="rId37"/>
            </p:custDataLst>
          </p:nvPr>
        </p:nvCxnSpPr>
        <p:spPr>
          <a:xfrm>
            <a:off x="1765080" y="933390"/>
            <a:ext cx="0" cy="1088641"/>
          </a:xfrm>
          <a:prstGeom prst="straightConnector1">
            <a:avLst/>
          </a:prstGeom>
          <a:noFill/>
          <a:ln w="36720">
            <a:solidFill>
              <a:srgbClr val="FF0000"/>
            </a:solidFill>
            <a:custDash>
              <a:ds d="197000" sp="197000"/>
            </a:custDash>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B3B3B3"/>
            </a:solidFill>
            <a:prstDash val="solid"/>
          </a:ln>
        </p:spPr>
      </p:cxnSp>
      <p:cxnSp>
        <p:nvCxnSpPr>
          <p:cNvPr id="40" name="Straight Arrow Connector 39"/>
          <p:cNvCxnSpPr>
            <a:stCxn id="16"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2"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4"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47" name="Freeform 46"/>
          <p:cNvSpPr/>
          <p:nvPr>
            <p:custDataLst>
              <p:tags r:id="rId46"/>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8" name="Freeform 47"/>
          <p:cNvSpPr/>
          <p:nvPr>
            <p:custDataLst>
              <p:tags r:id="rId47"/>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mc:AlternateContent xmlns:mc="http://schemas.openxmlformats.org/markup-compatibility/2006">
        <mc:Choice xmlns:p14="http://schemas.microsoft.com/office/powerpoint/2010/main" Requires="p14">
          <p:contentPart p14:bwMode="auto" r:id="rId51">
            <p14:nvContentPartPr>
              <p14:cNvPr id="49" name="Ink 48"/>
              <p14:cNvContentPartPr/>
              <p14:nvPr>
                <p:custDataLst>
                  <p:tags r:id="rId48"/>
                </p:custDataLst>
              </p14:nvPr>
            </p14:nvContentPartPr>
            <p14:xfrm>
              <a:off x="6459840" y="445680"/>
              <a:ext cx="1226880" cy="486000"/>
            </p14:xfrm>
          </p:contentPart>
        </mc:Choice>
        <mc:Fallback>
          <p:pic>
            <p:nvPicPr>
              <p:cNvPr id="49" name="Ink 48"/>
              <p:cNvPicPr/>
              <p:nvPr/>
            </p:nvPicPr>
            <p:blipFill>
              <a:blip r:embed="rId52"/>
              <a:stretch>
                <a:fillRect/>
              </a:stretch>
            </p:blipFill>
            <p:spPr>
              <a:xfrm>
                <a:off x="6450480" y="436320"/>
                <a:ext cx="1245600" cy="504720"/>
              </a:xfrm>
              <a:prstGeom prst="rect">
                <a:avLst/>
              </a:prstGeom>
            </p:spPr>
          </p:pic>
        </mc:Fallback>
      </mc:AlternateContent>
    </p:spTree>
    <p:extLst>
      <p:ext uri="{BB962C8B-B14F-4D97-AF65-F5344CB8AC3E}">
        <p14:creationId xmlns:p14="http://schemas.microsoft.com/office/powerpoint/2010/main" val="255796640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6" name="Freeform 5"/>
          <p:cNvSpPr/>
          <p:nvPr>
            <p:custDataLst>
              <p:tags r:id="rId5"/>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7" name="Freeform 6"/>
          <p:cNvSpPr/>
          <p:nvPr>
            <p:custDataLst>
              <p:tags r:id="rId6"/>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9" name="Freeform 8"/>
          <p:cNvSpPr/>
          <p:nvPr>
            <p:custDataLst>
              <p:tags r:id="rId8"/>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4" name="Freeform 13"/>
          <p:cNvSpPr/>
          <p:nvPr>
            <p:custDataLst>
              <p:tags r:id="rId13"/>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4" idx="10"/>
            <a:endCxn id="2" idx="3"/>
          </p:cNvCxnSpPr>
          <p:nvPr>
            <p:custDataLst>
              <p:tags r:id="rId31"/>
            </p:custDataLst>
          </p:nvPr>
        </p:nvCxnSpPr>
        <p:spPr>
          <a:xfrm>
            <a:off x="2076121" y="622350"/>
            <a:ext cx="1317634" cy="0"/>
          </a:xfrm>
          <a:prstGeom prst="straightConnector1">
            <a:avLst/>
          </a:prstGeom>
          <a:noFill/>
          <a:ln w="36720">
            <a:solidFill>
              <a:srgbClr val="FF0000"/>
            </a:solidFill>
            <a:custDash>
              <a:ds d="197000" sp="197000"/>
            </a:custDash>
            <a:headEnd type="arrow"/>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3" idx="10"/>
            <a:endCxn id="15" idx="6"/>
          </p:cNvCxnSpPr>
          <p:nvPr>
            <p:custDataLst>
              <p:tags r:id="rId33"/>
            </p:custDataLst>
          </p:nvPr>
        </p:nvCxnSpPr>
        <p:spPr>
          <a:xfrm>
            <a:off x="2076121" y="2333070"/>
            <a:ext cx="1317634" cy="0"/>
          </a:xfrm>
          <a:prstGeom prst="straightConnector1">
            <a:avLst/>
          </a:prstGeom>
          <a:noFill/>
          <a:ln w="36720">
            <a:solidFill>
              <a:srgbClr val="B3B3B3"/>
            </a:solidFill>
            <a:prstDash val="solid"/>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17" idx="10"/>
            <a:endCxn id="16"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4" idx="8"/>
          </p:cNvCxnSpPr>
          <p:nvPr>
            <p:custDataLst>
              <p:tags r:id="rId37"/>
            </p:custDataLst>
          </p:nvPr>
        </p:nvCxnSpPr>
        <p:spPr>
          <a:xfrm>
            <a:off x="1765080" y="933390"/>
            <a:ext cx="0" cy="1088641"/>
          </a:xfrm>
          <a:prstGeom prst="straightConnector1">
            <a:avLst/>
          </a:prstGeom>
          <a:noFill/>
          <a:ln w="36720">
            <a:solidFill>
              <a:srgbClr val="FF0000"/>
            </a:solidFill>
            <a:custDash>
              <a:ds d="197000" sp="197000"/>
            </a:custDash>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B3B3B3"/>
            </a:solidFill>
            <a:prstDash val="solid"/>
          </a:ln>
        </p:spPr>
      </p:cxnSp>
      <p:cxnSp>
        <p:nvCxnSpPr>
          <p:cNvPr id="40" name="Straight Arrow Connector 39"/>
          <p:cNvCxnSpPr>
            <a:stCxn id="16"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2"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4"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47" name="Freeform 46"/>
          <p:cNvSpPr/>
          <p:nvPr>
            <p:custDataLst>
              <p:tags r:id="rId46"/>
            </p:custDataLst>
          </p:nvPr>
        </p:nvSpPr>
        <p:spPr>
          <a:xfrm>
            <a:off x="1143000"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9" name="Freeform 48"/>
          <p:cNvSpPr/>
          <p:nvPr>
            <p:custDataLst>
              <p:tags r:id="rId48"/>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102911814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6" name="Freeform 5"/>
          <p:cNvSpPr/>
          <p:nvPr>
            <p:custDataLst>
              <p:tags r:id="rId5"/>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7" name="Freeform 6"/>
          <p:cNvSpPr/>
          <p:nvPr>
            <p:custDataLst>
              <p:tags r:id="rId6"/>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9" name="Freeform 8"/>
          <p:cNvSpPr/>
          <p:nvPr>
            <p:custDataLst>
              <p:tags r:id="rId8"/>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4" name="Freeform 13"/>
          <p:cNvSpPr/>
          <p:nvPr>
            <p:custDataLst>
              <p:tags r:id="rId13"/>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4" idx="10"/>
            <a:endCxn id="2" idx="3"/>
          </p:cNvCxnSpPr>
          <p:nvPr>
            <p:custDataLst>
              <p:tags r:id="rId31"/>
            </p:custDataLst>
          </p:nvPr>
        </p:nvCxnSpPr>
        <p:spPr>
          <a:xfrm>
            <a:off x="2076121" y="622350"/>
            <a:ext cx="1317634" cy="0"/>
          </a:xfrm>
          <a:prstGeom prst="straightConnector1">
            <a:avLst/>
          </a:prstGeom>
          <a:noFill/>
          <a:ln w="36720">
            <a:solidFill>
              <a:srgbClr val="FF0000"/>
            </a:solidFill>
            <a:custDash>
              <a:ds d="197000" sp="197000"/>
            </a:custDash>
            <a:headEnd type="arrow"/>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3" idx="10"/>
            <a:endCxn id="15" idx="6"/>
          </p:cNvCxnSpPr>
          <p:nvPr>
            <p:custDataLst>
              <p:tags r:id="rId33"/>
            </p:custDataLst>
          </p:nvPr>
        </p:nvCxnSpPr>
        <p:spPr>
          <a:xfrm>
            <a:off x="2076121" y="2333070"/>
            <a:ext cx="1317634" cy="0"/>
          </a:xfrm>
          <a:prstGeom prst="straightConnector1">
            <a:avLst/>
          </a:prstGeom>
          <a:noFill/>
          <a:ln w="36720">
            <a:solidFill>
              <a:srgbClr val="B3B3B3"/>
            </a:solidFill>
            <a:prstDash val="solid"/>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17" idx="10"/>
            <a:endCxn id="16"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4" idx="8"/>
          </p:cNvCxnSpPr>
          <p:nvPr>
            <p:custDataLst>
              <p:tags r:id="rId37"/>
            </p:custDataLst>
          </p:nvPr>
        </p:nvCxnSpPr>
        <p:spPr>
          <a:xfrm>
            <a:off x="1765080" y="933390"/>
            <a:ext cx="0" cy="1088641"/>
          </a:xfrm>
          <a:prstGeom prst="straightConnector1">
            <a:avLst/>
          </a:prstGeom>
          <a:noFill/>
          <a:ln w="36720">
            <a:solidFill>
              <a:srgbClr val="FF0000"/>
            </a:solidFill>
            <a:custDash>
              <a:ds d="197000" sp="197000"/>
            </a:custDash>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B3B3B3"/>
            </a:solidFill>
            <a:prstDash val="solid"/>
          </a:ln>
        </p:spPr>
      </p:cxnSp>
      <p:cxnSp>
        <p:nvCxnSpPr>
          <p:cNvPr id="40" name="Straight Arrow Connector 39"/>
          <p:cNvCxnSpPr>
            <a:stCxn id="16"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2"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4"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46" name="Freeform 45"/>
          <p:cNvSpPr/>
          <p:nvPr>
            <p:custDataLst>
              <p:tags r:id="rId45"/>
            </p:custDataLst>
          </p:nvPr>
        </p:nvSpPr>
        <p:spPr>
          <a:xfrm>
            <a:off x="1143000"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7" name="Freeform 46"/>
          <p:cNvSpPr/>
          <p:nvPr>
            <p:custDataLst>
              <p:tags r:id="rId46"/>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8" name="Freeform 47"/>
          <p:cNvSpPr/>
          <p:nvPr>
            <p:custDataLst>
              <p:tags r:id="rId47"/>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244081616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6" name="Freeform 5"/>
          <p:cNvSpPr/>
          <p:nvPr>
            <p:custDataLst>
              <p:tags r:id="rId5"/>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7" name="Freeform 6"/>
          <p:cNvSpPr/>
          <p:nvPr>
            <p:custDataLst>
              <p:tags r:id="rId6"/>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9" name="Freeform 8"/>
          <p:cNvSpPr/>
          <p:nvPr>
            <p:custDataLst>
              <p:tags r:id="rId8"/>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4" name="Freeform 13"/>
          <p:cNvSpPr/>
          <p:nvPr>
            <p:custDataLst>
              <p:tags r:id="rId13"/>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4" idx="10"/>
            <a:endCxn id="2" idx="3"/>
          </p:cNvCxnSpPr>
          <p:nvPr>
            <p:custDataLst>
              <p:tags r:id="rId31"/>
            </p:custDataLst>
          </p:nvPr>
        </p:nvCxnSpPr>
        <p:spPr>
          <a:xfrm>
            <a:off x="2076121" y="622350"/>
            <a:ext cx="1317634" cy="0"/>
          </a:xfrm>
          <a:prstGeom prst="straightConnector1">
            <a:avLst/>
          </a:prstGeom>
          <a:noFill/>
          <a:ln w="36720">
            <a:solidFill>
              <a:srgbClr val="FF0000"/>
            </a:solidFill>
            <a:custDash>
              <a:ds d="197000" sp="197000"/>
            </a:custDash>
            <a:headEnd type="arrow"/>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3" idx="10"/>
            <a:endCxn id="15" idx="6"/>
          </p:cNvCxnSpPr>
          <p:nvPr>
            <p:custDataLst>
              <p:tags r:id="rId33"/>
            </p:custDataLst>
          </p:nvPr>
        </p:nvCxnSpPr>
        <p:spPr>
          <a:xfrm>
            <a:off x="2076121" y="2333070"/>
            <a:ext cx="1317634" cy="0"/>
          </a:xfrm>
          <a:prstGeom prst="straightConnector1">
            <a:avLst/>
          </a:prstGeom>
          <a:noFill/>
          <a:ln w="36720">
            <a:solidFill>
              <a:srgbClr val="B3B3B3"/>
            </a:solidFill>
            <a:prstDash val="solid"/>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17" idx="10"/>
            <a:endCxn id="16"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4"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B3B3B3"/>
            </a:solidFill>
            <a:prstDash val="solid"/>
          </a:ln>
        </p:spPr>
      </p:cxnSp>
      <p:cxnSp>
        <p:nvCxnSpPr>
          <p:cNvPr id="40" name="Straight Arrow Connector 39"/>
          <p:cNvCxnSpPr>
            <a:stCxn id="16"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2"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4"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46" name="Freeform 45"/>
          <p:cNvSpPr/>
          <p:nvPr>
            <p:custDataLst>
              <p:tags r:id="rId45"/>
            </p:custDataLst>
          </p:nvPr>
        </p:nvSpPr>
        <p:spPr>
          <a:xfrm>
            <a:off x="1143000"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7" name="Freeform 46"/>
          <p:cNvSpPr/>
          <p:nvPr>
            <p:custDataLst>
              <p:tags r:id="rId46"/>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8" name="Freeform 47"/>
          <p:cNvSpPr/>
          <p:nvPr>
            <p:custDataLst>
              <p:tags r:id="rId47"/>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mc:AlternateContent xmlns:mc="http://schemas.openxmlformats.org/markup-compatibility/2006">
        <mc:Choice xmlns:p14="http://schemas.microsoft.com/office/powerpoint/2010/main" Requires="p14">
          <p:contentPart p14:bwMode="auto" r:id="rId51">
            <p14:nvContentPartPr>
              <p14:cNvPr id="49" name="Ink 48"/>
              <p14:cNvContentPartPr/>
              <p14:nvPr>
                <p:custDataLst>
                  <p:tags r:id="rId48"/>
                </p:custDataLst>
              </p14:nvPr>
            </p14:nvContentPartPr>
            <p14:xfrm>
              <a:off x="1335600" y="588960"/>
              <a:ext cx="1096560" cy="2149200"/>
            </p14:xfrm>
          </p:contentPart>
        </mc:Choice>
        <mc:Fallback>
          <p:pic>
            <p:nvPicPr>
              <p:cNvPr id="49" name="Ink 48"/>
              <p:cNvPicPr/>
              <p:nvPr/>
            </p:nvPicPr>
            <p:blipFill>
              <a:blip r:embed="rId52"/>
              <a:stretch>
                <a:fillRect/>
              </a:stretch>
            </p:blipFill>
            <p:spPr>
              <a:xfrm>
                <a:off x="1328400" y="583200"/>
                <a:ext cx="1110240" cy="2162880"/>
              </a:xfrm>
              <a:prstGeom prst="rect">
                <a:avLst/>
              </a:prstGeom>
            </p:spPr>
          </p:pic>
        </mc:Fallback>
      </mc:AlternateContent>
    </p:spTree>
    <p:extLst>
      <p:ext uri="{BB962C8B-B14F-4D97-AF65-F5344CB8AC3E}">
        <p14:creationId xmlns:p14="http://schemas.microsoft.com/office/powerpoint/2010/main" val="365227879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8" name="Freeform 7"/>
          <p:cNvSpPr/>
          <p:nvPr>
            <p:custDataLst>
              <p:tags r:id="rId7"/>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9" name="Freeform 8"/>
          <p:cNvSpPr/>
          <p:nvPr>
            <p:custDataLst>
              <p:tags r:id="rId8"/>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1" name="Freeform 10"/>
          <p:cNvSpPr/>
          <p:nvPr>
            <p:custDataLst>
              <p:tags r:id="rId10"/>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2" name="Freeform 11"/>
          <p:cNvSpPr/>
          <p:nvPr>
            <p:custDataLst>
              <p:tags r:id="rId11"/>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4" name="Freeform 13"/>
          <p:cNvSpPr/>
          <p:nvPr>
            <p:custDataLst>
              <p:tags r:id="rId13"/>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6" idx="10"/>
            <a:endCxn id="4" idx="3"/>
          </p:cNvCxnSpPr>
          <p:nvPr>
            <p:custDataLst>
              <p:tags r:id="rId31"/>
            </p:custDataLst>
          </p:nvPr>
        </p:nvCxnSpPr>
        <p:spPr>
          <a:xfrm>
            <a:off x="2076121" y="622350"/>
            <a:ext cx="1317634" cy="0"/>
          </a:xfrm>
          <a:prstGeom prst="straightConnector1">
            <a:avLst/>
          </a:prstGeom>
          <a:noFill/>
          <a:ln w="36720">
            <a:solidFill>
              <a:srgbClr val="FF0000"/>
            </a:solidFill>
            <a:custDash>
              <a:ds d="197000" sp="197000"/>
            </a:custDash>
            <a:headEnd type="arrow"/>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5" idx="10"/>
            <a:endCxn id="2" idx="6"/>
          </p:cNvCxnSpPr>
          <p:nvPr>
            <p:custDataLst>
              <p:tags r:id="rId33"/>
            </p:custDataLst>
          </p:nvPr>
        </p:nvCxnSpPr>
        <p:spPr>
          <a:xfrm>
            <a:off x="2076121" y="2333070"/>
            <a:ext cx="1317634" cy="0"/>
          </a:xfrm>
          <a:prstGeom prst="straightConnector1">
            <a:avLst/>
          </a:prstGeom>
          <a:noFill/>
          <a:ln w="36720">
            <a:solidFill>
              <a:srgbClr val="FF0000"/>
            </a:solidFill>
            <a:custDash>
              <a:ds d="197000" sp="197000"/>
            </a:custDash>
            <a:headEnd type="arrow"/>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3" idx="10"/>
            <a:endCxn id="17"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6"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17"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4"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6"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46" name="Freeform 45"/>
          <p:cNvSpPr/>
          <p:nvPr>
            <p:custDataLst>
              <p:tags r:id="rId45"/>
            </p:custDataLst>
          </p:nvPr>
        </p:nvSpPr>
        <p:spPr>
          <a:xfrm>
            <a:off x="1143000"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7" name="Freeform 46"/>
          <p:cNvSpPr/>
          <p:nvPr>
            <p:custDataLst>
              <p:tags r:id="rId46"/>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8" name="Freeform 47"/>
          <p:cNvSpPr/>
          <p:nvPr>
            <p:custDataLst>
              <p:tags r:id="rId47"/>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mc:AlternateContent xmlns:mc="http://schemas.openxmlformats.org/markup-compatibility/2006">
        <mc:Choice xmlns:p14="http://schemas.microsoft.com/office/powerpoint/2010/main" Requires="p14">
          <p:contentPart p14:bwMode="auto" r:id="rId52">
            <p14:nvContentPartPr>
              <p14:cNvPr id="49" name="Ink 48"/>
              <p14:cNvContentPartPr/>
              <p14:nvPr>
                <p:custDataLst>
                  <p:tags r:id="rId48"/>
                </p:custDataLst>
              </p14:nvPr>
            </p14:nvContentPartPr>
            <p14:xfrm>
              <a:off x="1471680" y="1770480"/>
              <a:ext cx="2433600" cy="2745360"/>
            </p14:xfrm>
          </p:contentPart>
        </mc:Choice>
        <mc:Fallback>
          <p:pic>
            <p:nvPicPr>
              <p:cNvPr id="49" name="Ink 48"/>
              <p:cNvPicPr/>
              <p:nvPr/>
            </p:nvPicPr>
            <p:blipFill>
              <a:blip r:embed="rId53"/>
              <a:stretch>
                <a:fillRect/>
              </a:stretch>
            </p:blipFill>
            <p:spPr>
              <a:xfrm>
                <a:off x="1462680" y="1761120"/>
                <a:ext cx="2449440" cy="276408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51" name="Ink 50"/>
              <p14:cNvContentPartPr/>
              <p14:nvPr>
                <p:custDataLst>
                  <p:tags r:id="rId49"/>
                </p:custDataLst>
              </p14:nvPr>
            </p14:nvContentPartPr>
            <p14:xfrm>
              <a:off x="1363680" y="1963080"/>
              <a:ext cx="1886400" cy="1668600"/>
            </p14:xfrm>
          </p:contentPart>
        </mc:Choice>
        <mc:Fallback>
          <p:pic>
            <p:nvPicPr>
              <p:cNvPr id="51" name="Ink 50"/>
              <p:cNvPicPr/>
              <p:nvPr/>
            </p:nvPicPr>
            <p:blipFill>
              <a:blip r:embed="rId55"/>
              <a:stretch>
                <a:fillRect/>
              </a:stretch>
            </p:blipFill>
            <p:spPr>
              <a:xfrm>
                <a:off x="1356120" y="1958400"/>
                <a:ext cx="1900440" cy="1676520"/>
              </a:xfrm>
              <a:prstGeom prst="rect">
                <a:avLst/>
              </a:prstGeom>
            </p:spPr>
          </p:pic>
        </mc:Fallback>
      </mc:AlternateContent>
    </p:spTree>
    <p:extLst>
      <p:ext uri="{BB962C8B-B14F-4D97-AF65-F5344CB8AC3E}">
        <p14:creationId xmlns:p14="http://schemas.microsoft.com/office/powerpoint/2010/main" val="312380888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8" name="Freeform 7"/>
          <p:cNvSpPr/>
          <p:nvPr>
            <p:custDataLst>
              <p:tags r:id="rId7"/>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9" name="Freeform 8"/>
          <p:cNvSpPr/>
          <p:nvPr>
            <p:custDataLst>
              <p:tags r:id="rId8"/>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1" name="Freeform 10"/>
          <p:cNvSpPr/>
          <p:nvPr>
            <p:custDataLst>
              <p:tags r:id="rId10"/>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2" name="Freeform 11"/>
          <p:cNvSpPr/>
          <p:nvPr>
            <p:custDataLst>
              <p:tags r:id="rId11"/>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4" name="Freeform 13"/>
          <p:cNvSpPr/>
          <p:nvPr>
            <p:custDataLst>
              <p:tags r:id="rId13"/>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6" idx="10"/>
            <a:endCxn id="4" idx="3"/>
          </p:cNvCxnSpPr>
          <p:nvPr>
            <p:custDataLst>
              <p:tags r:id="rId31"/>
            </p:custDataLst>
          </p:nvPr>
        </p:nvCxnSpPr>
        <p:spPr>
          <a:xfrm>
            <a:off x="2076121" y="622350"/>
            <a:ext cx="1317634" cy="0"/>
          </a:xfrm>
          <a:prstGeom prst="straightConnector1">
            <a:avLst/>
          </a:prstGeom>
          <a:noFill/>
          <a:ln w="36720">
            <a:solidFill>
              <a:srgbClr val="FF0000"/>
            </a:solidFill>
            <a:custDash>
              <a:ds d="197000" sp="197000"/>
            </a:custDash>
            <a:headEnd type="arrow"/>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5" idx="10"/>
            <a:endCxn id="2" idx="6"/>
          </p:cNvCxnSpPr>
          <p:nvPr>
            <p:custDataLst>
              <p:tags r:id="rId33"/>
            </p:custDataLst>
          </p:nvPr>
        </p:nvCxnSpPr>
        <p:spPr>
          <a:xfrm>
            <a:off x="2076121" y="2333070"/>
            <a:ext cx="1317634" cy="0"/>
          </a:xfrm>
          <a:prstGeom prst="straightConnector1">
            <a:avLst/>
          </a:prstGeom>
          <a:noFill/>
          <a:ln w="36720">
            <a:solidFill>
              <a:srgbClr val="FF0000"/>
            </a:solidFill>
            <a:custDash>
              <a:ds d="197000" sp="197000"/>
            </a:custDash>
            <a:headEnd type="arrow"/>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3" idx="10"/>
            <a:endCxn id="17"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6"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17"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4"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6"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46" name="Freeform 45"/>
          <p:cNvSpPr/>
          <p:nvPr>
            <p:custDataLst>
              <p:tags r:id="rId45"/>
            </p:custDataLst>
          </p:nvPr>
        </p:nvSpPr>
        <p:spPr>
          <a:xfrm>
            <a:off x="1143000"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7" name="Freeform 46"/>
          <p:cNvSpPr/>
          <p:nvPr>
            <p:custDataLst>
              <p:tags r:id="rId46"/>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8" name="Freeform 47"/>
          <p:cNvSpPr/>
          <p:nvPr>
            <p:custDataLst>
              <p:tags r:id="rId47"/>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390070306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8" name="Freeform 7"/>
          <p:cNvSpPr/>
          <p:nvPr>
            <p:custDataLst>
              <p:tags r:id="rId7"/>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9" name="Freeform 8"/>
          <p:cNvSpPr/>
          <p:nvPr>
            <p:custDataLst>
              <p:tags r:id="rId8"/>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1" name="Freeform 10"/>
          <p:cNvSpPr/>
          <p:nvPr>
            <p:custDataLst>
              <p:tags r:id="rId10"/>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2" name="Freeform 11"/>
          <p:cNvSpPr/>
          <p:nvPr>
            <p:custDataLst>
              <p:tags r:id="rId11"/>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4" name="Freeform 13"/>
          <p:cNvSpPr/>
          <p:nvPr>
            <p:custDataLst>
              <p:tags r:id="rId13"/>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6" idx="10"/>
            <a:endCxn id="4" idx="3"/>
          </p:cNvCxnSpPr>
          <p:nvPr>
            <p:custDataLst>
              <p:tags r:id="rId31"/>
            </p:custDataLst>
          </p:nvPr>
        </p:nvCxnSpPr>
        <p:spPr>
          <a:xfrm>
            <a:off x="2076121" y="622350"/>
            <a:ext cx="1317634" cy="0"/>
          </a:xfrm>
          <a:prstGeom prst="straightConnector1">
            <a:avLst/>
          </a:prstGeom>
          <a:noFill/>
          <a:ln w="36720">
            <a:solidFill>
              <a:srgbClr val="FF0000"/>
            </a:solidFill>
            <a:custDash>
              <a:ds d="197000" sp="197000"/>
            </a:custDash>
            <a:headEnd type="arrow"/>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5" idx="10"/>
            <a:endCxn id="2" idx="6"/>
          </p:cNvCxnSpPr>
          <p:nvPr>
            <p:custDataLst>
              <p:tags r:id="rId33"/>
            </p:custDataLst>
          </p:nvPr>
        </p:nvCxnSpPr>
        <p:spPr>
          <a:xfrm>
            <a:off x="2076121" y="2333070"/>
            <a:ext cx="1317634" cy="0"/>
          </a:xfrm>
          <a:prstGeom prst="straightConnector1">
            <a:avLst/>
          </a:prstGeom>
          <a:noFill/>
          <a:ln w="36720">
            <a:solidFill>
              <a:srgbClr val="FF0000"/>
            </a:solidFill>
            <a:custDash>
              <a:ds d="197000" sp="197000"/>
            </a:custDash>
            <a:headEnd type="arrow"/>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3" idx="10"/>
            <a:endCxn id="17"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6"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17"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4"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6"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46" name="Freeform 45"/>
          <p:cNvSpPr/>
          <p:nvPr>
            <p:custDataLst>
              <p:tags r:id="rId45"/>
            </p:custDataLst>
          </p:nvPr>
        </p:nvSpPr>
        <p:spPr>
          <a:xfrm>
            <a:off x="1143000"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7" name="Freeform 46"/>
          <p:cNvSpPr/>
          <p:nvPr>
            <p:custDataLst>
              <p:tags r:id="rId46"/>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48" name="Freeform 47"/>
          <p:cNvSpPr/>
          <p:nvPr>
            <p:custDataLst>
              <p:tags r:id="rId47"/>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9" name="Freeform 48"/>
          <p:cNvSpPr/>
          <p:nvPr>
            <p:custDataLst>
              <p:tags r:id="rId48"/>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0" name="Freeform 49"/>
          <p:cNvSpPr/>
          <p:nvPr>
            <p:custDataLst>
              <p:tags r:id="rId49"/>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mc:AlternateContent xmlns:mc="http://schemas.openxmlformats.org/markup-compatibility/2006">
        <mc:Choice xmlns:p14="http://schemas.microsoft.com/office/powerpoint/2010/main" Requires="p14">
          <p:contentPart p14:bwMode="auto" r:id="rId53">
            <p14:nvContentPartPr>
              <p14:cNvPr id="52" name="Ink 51"/>
              <p14:cNvContentPartPr/>
              <p14:nvPr>
                <p:custDataLst>
                  <p:tags r:id="rId50"/>
                </p:custDataLst>
              </p14:nvPr>
            </p14:nvContentPartPr>
            <p14:xfrm>
              <a:off x="6754320" y="357840"/>
              <a:ext cx="929160" cy="909360"/>
            </p14:xfrm>
          </p:contentPart>
        </mc:Choice>
        <mc:Fallback>
          <p:pic>
            <p:nvPicPr>
              <p:cNvPr id="52" name="Ink 51"/>
              <p:cNvPicPr/>
              <p:nvPr/>
            </p:nvPicPr>
            <p:blipFill>
              <a:blip r:embed="rId54"/>
              <a:stretch>
                <a:fillRect/>
              </a:stretch>
            </p:blipFill>
            <p:spPr>
              <a:xfrm>
                <a:off x="6748200" y="355320"/>
                <a:ext cx="942840" cy="918720"/>
              </a:xfrm>
              <a:prstGeom prst="rect">
                <a:avLst/>
              </a:prstGeom>
            </p:spPr>
          </p:pic>
        </mc:Fallback>
      </mc:AlternateContent>
    </p:spTree>
    <p:extLst>
      <p:ext uri="{BB962C8B-B14F-4D97-AF65-F5344CB8AC3E}">
        <p14:creationId xmlns:p14="http://schemas.microsoft.com/office/powerpoint/2010/main" val="204768330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8" name="Freeform 7"/>
          <p:cNvSpPr/>
          <p:nvPr>
            <p:custDataLst>
              <p:tags r:id="rId7"/>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9" name="Freeform 8"/>
          <p:cNvSpPr/>
          <p:nvPr>
            <p:custDataLst>
              <p:tags r:id="rId8"/>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1" name="Freeform 10"/>
          <p:cNvSpPr/>
          <p:nvPr>
            <p:custDataLst>
              <p:tags r:id="rId10"/>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2" name="Freeform 11"/>
          <p:cNvSpPr/>
          <p:nvPr>
            <p:custDataLst>
              <p:tags r:id="rId11"/>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4" name="Freeform 13"/>
          <p:cNvSpPr/>
          <p:nvPr>
            <p:custDataLst>
              <p:tags r:id="rId13"/>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6" idx="10"/>
            <a:endCxn id="4" idx="3"/>
          </p:cNvCxnSpPr>
          <p:nvPr>
            <p:custDataLst>
              <p:tags r:id="rId31"/>
            </p:custDataLst>
          </p:nvPr>
        </p:nvCxnSpPr>
        <p:spPr>
          <a:xfrm>
            <a:off x="2076121" y="622350"/>
            <a:ext cx="1317634" cy="0"/>
          </a:xfrm>
          <a:prstGeom prst="straightConnector1">
            <a:avLst/>
          </a:prstGeom>
          <a:noFill/>
          <a:ln w="36720">
            <a:solidFill>
              <a:srgbClr val="FF0000"/>
            </a:solidFill>
            <a:custDash>
              <a:ds d="197000" sp="197000"/>
            </a:custDash>
            <a:headEnd type="arrow"/>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5" idx="10"/>
            <a:endCxn id="2" idx="6"/>
          </p:cNvCxnSpPr>
          <p:nvPr>
            <p:custDataLst>
              <p:tags r:id="rId33"/>
            </p:custDataLst>
          </p:nvPr>
        </p:nvCxnSpPr>
        <p:spPr>
          <a:xfrm>
            <a:off x="2076121" y="2333070"/>
            <a:ext cx="1317634" cy="0"/>
          </a:xfrm>
          <a:prstGeom prst="straightConnector1">
            <a:avLst/>
          </a:prstGeom>
          <a:noFill/>
          <a:ln w="36720">
            <a:solidFill>
              <a:srgbClr val="FF0000"/>
            </a:solidFill>
            <a:custDash>
              <a:ds d="197000" sp="197000"/>
            </a:custDash>
            <a:headEnd type="arrow"/>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3" idx="10"/>
            <a:endCxn id="17"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6"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17"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4"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6"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47" name="Freeform 46"/>
          <p:cNvSpPr/>
          <p:nvPr>
            <p:custDataLst>
              <p:tags r:id="rId46"/>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8" name="Freeform 47"/>
          <p:cNvSpPr/>
          <p:nvPr>
            <p:custDataLst>
              <p:tags r:id="rId47"/>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9" name="Freeform 48"/>
          <p:cNvSpPr/>
          <p:nvPr>
            <p:custDataLst>
              <p:tags r:id="rId48"/>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64157281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8" name="Freeform 7"/>
          <p:cNvSpPr/>
          <p:nvPr>
            <p:custDataLst>
              <p:tags r:id="rId7"/>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9" name="Freeform 8"/>
          <p:cNvSpPr/>
          <p:nvPr>
            <p:custDataLst>
              <p:tags r:id="rId8"/>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1" name="Freeform 10"/>
          <p:cNvSpPr/>
          <p:nvPr>
            <p:custDataLst>
              <p:tags r:id="rId10"/>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2" name="Freeform 11"/>
          <p:cNvSpPr/>
          <p:nvPr>
            <p:custDataLst>
              <p:tags r:id="rId11"/>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4" name="Freeform 13"/>
          <p:cNvSpPr/>
          <p:nvPr>
            <p:custDataLst>
              <p:tags r:id="rId13"/>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6" idx="10"/>
            <a:endCxn id="4" idx="3"/>
          </p:cNvCxnSpPr>
          <p:nvPr>
            <p:custDataLst>
              <p:tags r:id="rId31"/>
            </p:custDataLst>
          </p:nvPr>
        </p:nvCxnSpPr>
        <p:spPr>
          <a:xfrm>
            <a:off x="2076121" y="622350"/>
            <a:ext cx="1317634" cy="0"/>
          </a:xfrm>
          <a:prstGeom prst="straightConnector1">
            <a:avLst/>
          </a:prstGeom>
          <a:noFill/>
          <a:ln w="36720">
            <a:solidFill>
              <a:srgbClr val="FF0000"/>
            </a:solidFill>
            <a:custDash>
              <a:ds d="197000" sp="197000"/>
            </a:custDash>
            <a:headEnd type="arrow"/>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5" idx="10"/>
            <a:endCxn id="2" idx="6"/>
          </p:cNvCxnSpPr>
          <p:nvPr>
            <p:custDataLst>
              <p:tags r:id="rId33"/>
            </p:custDataLst>
          </p:nvPr>
        </p:nvCxnSpPr>
        <p:spPr>
          <a:xfrm>
            <a:off x="2076121" y="2333070"/>
            <a:ext cx="1317634" cy="0"/>
          </a:xfrm>
          <a:prstGeom prst="straightConnector1">
            <a:avLst/>
          </a:prstGeom>
          <a:noFill/>
          <a:ln w="36720">
            <a:solidFill>
              <a:srgbClr val="FF0000"/>
            </a:solidFill>
            <a:custDash>
              <a:ds d="197000" sp="197000"/>
            </a:custDash>
            <a:headEnd type="arrow"/>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3" idx="10"/>
            <a:endCxn id="17"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6"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17"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4"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6"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47" name="Freeform 46"/>
          <p:cNvSpPr/>
          <p:nvPr>
            <p:custDataLst>
              <p:tags r:id="rId46"/>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8" name="Freeform 47"/>
          <p:cNvSpPr/>
          <p:nvPr>
            <p:custDataLst>
              <p:tags r:id="rId47"/>
            </p:custDataLst>
          </p:nvPr>
        </p:nvSpPr>
        <p:spPr>
          <a:xfrm>
            <a:off x="3083939"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0" name="Freeform 49"/>
          <p:cNvSpPr/>
          <p:nvPr>
            <p:custDataLst>
              <p:tags r:id="rId49"/>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414885056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8" name="Freeform 7"/>
          <p:cNvSpPr/>
          <p:nvPr>
            <p:custDataLst>
              <p:tags r:id="rId7"/>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9" name="Freeform 8"/>
          <p:cNvSpPr/>
          <p:nvPr>
            <p:custDataLst>
              <p:tags r:id="rId8"/>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1" name="Freeform 10"/>
          <p:cNvSpPr/>
          <p:nvPr>
            <p:custDataLst>
              <p:tags r:id="rId10"/>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2" name="Freeform 11"/>
          <p:cNvSpPr/>
          <p:nvPr>
            <p:custDataLst>
              <p:tags r:id="rId11"/>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4" name="Freeform 13"/>
          <p:cNvSpPr/>
          <p:nvPr>
            <p:custDataLst>
              <p:tags r:id="rId13"/>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6" idx="10"/>
            <a:endCxn id="4" idx="3"/>
          </p:cNvCxnSpPr>
          <p:nvPr>
            <p:custDataLst>
              <p:tags r:id="rId31"/>
            </p:custDataLst>
          </p:nvPr>
        </p:nvCxnSpPr>
        <p:spPr>
          <a:xfrm>
            <a:off x="2076121" y="622350"/>
            <a:ext cx="1317634" cy="0"/>
          </a:xfrm>
          <a:prstGeom prst="straightConnector1">
            <a:avLst/>
          </a:prstGeom>
          <a:noFill/>
          <a:ln w="36720">
            <a:solidFill>
              <a:srgbClr val="FF0000"/>
            </a:solidFill>
            <a:custDash>
              <a:ds d="197000" sp="197000"/>
            </a:custDash>
            <a:headEnd type="arrow"/>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5" idx="10"/>
            <a:endCxn id="2" idx="6"/>
          </p:cNvCxnSpPr>
          <p:nvPr>
            <p:custDataLst>
              <p:tags r:id="rId33"/>
            </p:custDataLst>
          </p:nvPr>
        </p:nvCxnSpPr>
        <p:spPr>
          <a:xfrm>
            <a:off x="2076121" y="2333070"/>
            <a:ext cx="1317634" cy="0"/>
          </a:xfrm>
          <a:prstGeom prst="straightConnector1">
            <a:avLst/>
          </a:prstGeom>
          <a:noFill/>
          <a:ln w="36720">
            <a:solidFill>
              <a:srgbClr val="FF0000"/>
            </a:solidFill>
            <a:custDash>
              <a:ds d="197000" sp="197000"/>
            </a:custDash>
            <a:headEnd type="arrow"/>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3" idx="10"/>
            <a:endCxn id="17"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6"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17"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4"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6"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46" name="Freeform 45"/>
          <p:cNvSpPr/>
          <p:nvPr>
            <p:custDataLst>
              <p:tags r:id="rId45"/>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7" name="Freeform 46"/>
          <p:cNvSpPr/>
          <p:nvPr>
            <p:custDataLst>
              <p:tags r:id="rId46"/>
            </p:custDataLst>
          </p:nvPr>
        </p:nvSpPr>
        <p:spPr>
          <a:xfrm>
            <a:off x="3083939"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9" name="Freeform 48"/>
          <p:cNvSpPr/>
          <p:nvPr>
            <p:custDataLst>
              <p:tags r:id="rId48"/>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mc:AlternateContent xmlns:mc="http://schemas.openxmlformats.org/markup-compatibility/2006">
        <mc:Choice xmlns:p14="http://schemas.microsoft.com/office/powerpoint/2010/main" Requires="p14">
          <p:contentPart p14:bwMode="auto" r:id="rId52">
            <p14:nvContentPartPr>
              <p14:cNvPr id="50" name="Ink 49"/>
              <p14:cNvContentPartPr/>
              <p14:nvPr>
                <p:custDataLst>
                  <p:tags r:id="rId49"/>
                </p:custDataLst>
              </p14:nvPr>
            </p14:nvContentPartPr>
            <p14:xfrm>
              <a:off x="1234440" y="1019160"/>
              <a:ext cx="5209560" cy="3591000"/>
            </p14:xfrm>
          </p:contentPart>
        </mc:Choice>
        <mc:Fallback>
          <p:pic>
            <p:nvPicPr>
              <p:cNvPr id="50" name="Ink 49"/>
              <p:cNvPicPr/>
              <p:nvPr/>
            </p:nvPicPr>
            <p:blipFill>
              <a:blip r:embed="rId53"/>
              <a:stretch>
                <a:fillRect/>
              </a:stretch>
            </p:blipFill>
            <p:spPr>
              <a:xfrm>
                <a:off x="1225080" y="1009800"/>
                <a:ext cx="5228280" cy="3609720"/>
              </a:xfrm>
              <a:prstGeom prst="rect">
                <a:avLst/>
              </a:prstGeom>
            </p:spPr>
          </p:pic>
        </mc:Fallback>
      </mc:AlternateContent>
    </p:spTree>
    <p:extLst>
      <p:ext uri="{BB962C8B-B14F-4D97-AF65-F5344CB8AC3E}">
        <p14:creationId xmlns:p14="http://schemas.microsoft.com/office/powerpoint/2010/main" val="301733324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8" name="Freeform 7"/>
          <p:cNvSpPr/>
          <p:nvPr>
            <p:custDataLst>
              <p:tags r:id="rId7"/>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9" name="Freeform 8"/>
          <p:cNvSpPr/>
          <p:nvPr>
            <p:custDataLst>
              <p:tags r:id="rId8"/>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1" name="Freeform 10"/>
          <p:cNvSpPr/>
          <p:nvPr>
            <p:custDataLst>
              <p:tags r:id="rId10"/>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2" name="Freeform 11"/>
          <p:cNvSpPr/>
          <p:nvPr>
            <p:custDataLst>
              <p:tags r:id="rId11"/>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4" name="Freeform 13"/>
          <p:cNvSpPr/>
          <p:nvPr>
            <p:custDataLst>
              <p:tags r:id="rId13"/>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6" idx="10"/>
            <a:endCxn id="4" idx="3"/>
          </p:cNvCxnSpPr>
          <p:nvPr>
            <p:custDataLst>
              <p:tags r:id="rId31"/>
            </p:custDataLst>
          </p:nvPr>
        </p:nvCxnSpPr>
        <p:spPr>
          <a:xfrm>
            <a:off x="2076121" y="622350"/>
            <a:ext cx="1317634" cy="0"/>
          </a:xfrm>
          <a:prstGeom prst="straightConnector1">
            <a:avLst/>
          </a:prstGeom>
          <a:noFill/>
          <a:ln w="36720">
            <a:solidFill>
              <a:srgbClr val="FF0000"/>
            </a:solidFill>
            <a:custDash>
              <a:ds d="197000" sp="197000"/>
            </a:custDash>
            <a:headEnd type="arrow"/>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5" idx="10"/>
            <a:endCxn id="2"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3" idx="10"/>
            <a:endCxn id="17"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6"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17"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4"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6"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46" name="Freeform 45"/>
          <p:cNvSpPr/>
          <p:nvPr>
            <p:custDataLst>
              <p:tags r:id="rId45"/>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7" name="Freeform 46"/>
          <p:cNvSpPr/>
          <p:nvPr>
            <p:custDataLst>
              <p:tags r:id="rId46"/>
            </p:custDataLst>
          </p:nvPr>
        </p:nvSpPr>
        <p:spPr>
          <a:xfrm>
            <a:off x="3083939"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9" name="Freeform 48"/>
          <p:cNvSpPr/>
          <p:nvPr>
            <p:custDataLst>
              <p:tags r:id="rId48"/>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61327473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10" name="Freeform 9"/>
          <p:cNvSpPr/>
          <p:nvPr>
            <p:custDataLst>
              <p:tags r:id="rId9"/>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1" name="Freeform 10"/>
          <p:cNvSpPr/>
          <p:nvPr>
            <p:custDataLst>
              <p:tags r:id="rId10"/>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3" name="Freeform 12"/>
          <p:cNvSpPr/>
          <p:nvPr>
            <p:custDataLst>
              <p:tags r:id="rId12"/>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4" name="Freeform 13"/>
          <p:cNvSpPr/>
          <p:nvPr>
            <p:custDataLst>
              <p:tags r:id="rId13"/>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5" name="Freeform 14"/>
          <p:cNvSpPr/>
          <p:nvPr>
            <p:custDataLst>
              <p:tags r:id="rId14"/>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6" name="Freeform 15"/>
          <p:cNvSpPr/>
          <p:nvPr>
            <p:custDataLst>
              <p:tags r:id="rId15"/>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7" name="Freeform 16"/>
          <p:cNvSpPr/>
          <p:nvPr>
            <p:custDataLst>
              <p:tags r:id="rId16"/>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8" idx="10"/>
            <a:endCxn id="6" idx="3"/>
          </p:cNvCxnSpPr>
          <p:nvPr>
            <p:custDataLst>
              <p:tags r:id="rId31"/>
            </p:custDataLst>
          </p:nvPr>
        </p:nvCxnSpPr>
        <p:spPr>
          <a:xfrm>
            <a:off x="2076121" y="622350"/>
            <a:ext cx="1317634" cy="0"/>
          </a:xfrm>
          <a:prstGeom prst="straightConnector1">
            <a:avLst/>
          </a:prstGeom>
          <a:noFill/>
          <a:ln w="36720">
            <a:solidFill>
              <a:srgbClr val="FF0000"/>
            </a:solidFill>
            <a:custDash>
              <a:ds d="197000" sp="197000"/>
            </a:custDash>
            <a:headEnd type="arrow"/>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7" idx="10"/>
            <a:endCxn id="4"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3"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5" idx="10"/>
            <a:endCxn id="2"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8"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2" idx="4"/>
          </p:cNvCxnSpPr>
          <p:nvPr>
            <p:custDataLst>
              <p:tags r:id="rId39"/>
            </p:custDataLst>
          </p:nvPr>
        </p:nvCxnSpPr>
        <p:spPr>
          <a:xfrm flipV="1">
            <a:off x="3704795" y="2644111"/>
            <a:ext cx="0" cy="1088639"/>
          </a:xfrm>
          <a:prstGeom prst="straightConnector1">
            <a:avLst/>
          </a:prstGeom>
          <a:noFill/>
          <a:ln w="36720">
            <a:solidFill>
              <a:srgbClr val="FF0000"/>
            </a:solidFill>
            <a:custDash>
              <a:ds d="197000" sp="197000"/>
            </a:custDash>
            <a:tailEnd type="arrow"/>
          </a:ln>
        </p:spPr>
      </p:cxnSp>
      <p:cxnSp>
        <p:nvCxnSpPr>
          <p:cNvPr id="41" name="Straight Arrow Connector 40"/>
          <p:cNvCxnSpPr>
            <a:endCxn id="6"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8"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46" name="Freeform 45"/>
          <p:cNvSpPr/>
          <p:nvPr>
            <p:custDataLst>
              <p:tags r:id="rId45"/>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7" name="Freeform 46"/>
          <p:cNvSpPr/>
          <p:nvPr>
            <p:custDataLst>
              <p:tags r:id="rId46"/>
            </p:custDataLst>
          </p:nvPr>
        </p:nvSpPr>
        <p:spPr>
          <a:xfrm>
            <a:off x="3083939"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9" name="Freeform 48"/>
          <p:cNvSpPr/>
          <p:nvPr>
            <p:custDataLst>
              <p:tags r:id="rId48"/>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mc:AlternateContent xmlns:mc="http://schemas.openxmlformats.org/markup-compatibility/2006">
        <mc:Choice xmlns:p14="http://schemas.microsoft.com/office/powerpoint/2010/main" Requires="p14">
          <p:contentPart p14:bwMode="auto" r:id="rId52">
            <p14:nvContentPartPr>
              <p14:cNvPr id="50" name="Ink 49"/>
              <p14:cNvContentPartPr/>
              <p14:nvPr>
                <p:custDataLst>
                  <p:tags r:id="rId49"/>
                </p:custDataLst>
              </p14:nvPr>
            </p14:nvContentPartPr>
            <p14:xfrm>
              <a:off x="3178440" y="1986120"/>
              <a:ext cx="2039760" cy="1929240"/>
            </p14:xfrm>
          </p:contentPart>
        </mc:Choice>
        <mc:Fallback>
          <p:pic>
            <p:nvPicPr>
              <p:cNvPr id="50" name="Ink 49"/>
              <p:cNvPicPr/>
              <p:nvPr/>
            </p:nvPicPr>
            <p:blipFill>
              <a:blip r:embed="rId53"/>
              <a:stretch>
                <a:fillRect/>
              </a:stretch>
            </p:blipFill>
            <p:spPr>
              <a:xfrm>
                <a:off x="3171240" y="1979280"/>
                <a:ext cx="2049480" cy="1944360"/>
              </a:xfrm>
              <a:prstGeom prst="rect">
                <a:avLst/>
              </a:prstGeom>
            </p:spPr>
          </p:pic>
        </mc:Fallback>
      </mc:AlternateContent>
    </p:spTree>
    <p:extLst>
      <p:ext uri="{BB962C8B-B14F-4D97-AF65-F5344CB8AC3E}">
        <p14:creationId xmlns:p14="http://schemas.microsoft.com/office/powerpoint/2010/main" val="117943794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10" name="Freeform 9"/>
          <p:cNvSpPr/>
          <p:nvPr>
            <p:custDataLst>
              <p:tags r:id="rId9"/>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1" name="Freeform 10"/>
          <p:cNvSpPr/>
          <p:nvPr>
            <p:custDataLst>
              <p:tags r:id="rId10"/>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3" name="Freeform 12"/>
          <p:cNvSpPr/>
          <p:nvPr>
            <p:custDataLst>
              <p:tags r:id="rId12"/>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4" name="Freeform 13"/>
          <p:cNvSpPr/>
          <p:nvPr>
            <p:custDataLst>
              <p:tags r:id="rId13"/>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5" name="Freeform 14"/>
          <p:cNvSpPr/>
          <p:nvPr>
            <p:custDataLst>
              <p:tags r:id="rId14"/>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6" name="Freeform 15"/>
          <p:cNvSpPr/>
          <p:nvPr>
            <p:custDataLst>
              <p:tags r:id="rId15"/>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7" name="Freeform 16"/>
          <p:cNvSpPr/>
          <p:nvPr>
            <p:custDataLst>
              <p:tags r:id="rId16"/>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8" idx="10"/>
            <a:endCxn id="6" idx="3"/>
          </p:cNvCxnSpPr>
          <p:nvPr>
            <p:custDataLst>
              <p:tags r:id="rId31"/>
            </p:custDataLst>
          </p:nvPr>
        </p:nvCxnSpPr>
        <p:spPr>
          <a:xfrm>
            <a:off x="2076121" y="622350"/>
            <a:ext cx="1317634" cy="0"/>
          </a:xfrm>
          <a:prstGeom prst="straightConnector1">
            <a:avLst/>
          </a:prstGeom>
          <a:noFill/>
          <a:ln w="36720">
            <a:solidFill>
              <a:srgbClr val="FF0000"/>
            </a:solidFill>
            <a:custDash>
              <a:ds d="197000" sp="197000"/>
            </a:custDash>
            <a:headEnd type="arrow"/>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7" idx="10"/>
            <a:endCxn id="4"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3"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5" idx="10"/>
            <a:endCxn id="2"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8"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2" idx="4"/>
          </p:cNvCxnSpPr>
          <p:nvPr>
            <p:custDataLst>
              <p:tags r:id="rId39"/>
            </p:custDataLst>
          </p:nvPr>
        </p:nvCxnSpPr>
        <p:spPr>
          <a:xfrm flipV="1">
            <a:off x="3704795" y="2644111"/>
            <a:ext cx="0" cy="1088639"/>
          </a:xfrm>
          <a:prstGeom prst="straightConnector1">
            <a:avLst/>
          </a:prstGeom>
          <a:noFill/>
          <a:ln w="36720">
            <a:solidFill>
              <a:srgbClr val="FF0000"/>
            </a:solidFill>
            <a:custDash>
              <a:ds d="197000" sp="197000"/>
            </a:custDash>
            <a:tailEnd type="arrow"/>
          </a:ln>
        </p:spPr>
      </p:cxnSp>
      <p:cxnSp>
        <p:nvCxnSpPr>
          <p:cNvPr id="41" name="Straight Arrow Connector 40"/>
          <p:cNvCxnSpPr>
            <a:endCxn id="6"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8"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46" name="Freeform 45"/>
          <p:cNvSpPr/>
          <p:nvPr>
            <p:custDataLst>
              <p:tags r:id="rId45"/>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7" name="Freeform 46"/>
          <p:cNvSpPr/>
          <p:nvPr>
            <p:custDataLst>
              <p:tags r:id="rId46"/>
            </p:custDataLst>
          </p:nvPr>
        </p:nvSpPr>
        <p:spPr>
          <a:xfrm>
            <a:off x="3083939"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9" name="Freeform 48"/>
          <p:cNvSpPr/>
          <p:nvPr>
            <p:custDataLst>
              <p:tags r:id="rId48"/>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426312321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10" name="Freeform 9"/>
          <p:cNvSpPr/>
          <p:nvPr>
            <p:custDataLst>
              <p:tags r:id="rId9"/>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1" name="Freeform 10"/>
          <p:cNvSpPr/>
          <p:nvPr>
            <p:custDataLst>
              <p:tags r:id="rId10"/>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3" name="Freeform 12"/>
          <p:cNvSpPr/>
          <p:nvPr>
            <p:custDataLst>
              <p:tags r:id="rId12"/>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4" name="Freeform 13"/>
          <p:cNvSpPr/>
          <p:nvPr>
            <p:custDataLst>
              <p:tags r:id="rId13"/>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5" name="Freeform 14"/>
          <p:cNvSpPr/>
          <p:nvPr>
            <p:custDataLst>
              <p:tags r:id="rId14"/>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6" name="Freeform 15"/>
          <p:cNvSpPr/>
          <p:nvPr>
            <p:custDataLst>
              <p:tags r:id="rId15"/>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7" name="Freeform 16"/>
          <p:cNvSpPr/>
          <p:nvPr>
            <p:custDataLst>
              <p:tags r:id="rId16"/>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8" idx="10"/>
            <a:endCxn id="6" idx="3"/>
          </p:cNvCxnSpPr>
          <p:nvPr>
            <p:custDataLst>
              <p:tags r:id="rId31"/>
            </p:custDataLst>
          </p:nvPr>
        </p:nvCxnSpPr>
        <p:spPr>
          <a:xfrm>
            <a:off x="2076121" y="622350"/>
            <a:ext cx="1317634" cy="0"/>
          </a:xfrm>
          <a:prstGeom prst="straightConnector1">
            <a:avLst/>
          </a:prstGeom>
          <a:noFill/>
          <a:ln w="36720">
            <a:solidFill>
              <a:srgbClr val="FF0000"/>
            </a:solidFill>
            <a:custDash>
              <a:ds d="197000" sp="197000"/>
            </a:custDash>
            <a:headEnd type="arrow"/>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7" idx="10"/>
            <a:endCxn id="4"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3"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5" idx="10"/>
            <a:endCxn id="2"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8"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2" idx="4"/>
          </p:cNvCxnSpPr>
          <p:nvPr>
            <p:custDataLst>
              <p:tags r:id="rId39"/>
            </p:custDataLst>
          </p:nvPr>
        </p:nvCxnSpPr>
        <p:spPr>
          <a:xfrm flipV="1">
            <a:off x="3704795" y="2644111"/>
            <a:ext cx="0" cy="1088639"/>
          </a:xfrm>
          <a:prstGeom prst="straightConnector1">
            <a:avLst/>
          </a:prstGeom>
          <a:noFill/>
          <a:ln w="36720">
            <a:solidFill>
              <a:srgbClr val="FF0000"/>
            </a:solidFill>
            <a:custDash>
              <a:ds d="197000" sp="197000"/>
            </a:custDash>
            <a:tailEnd type="arrow"/>
          </a:ln>
        </p:spPr>
      </p:cxnSp>
      <p:cxnSp>
        <p:nvCxnSpPr>
          <p:cNvPr id="41" name="Straight Arrow Connector 40"/>
          <p:cNvCxnSpPr>
            <a:endCxn id="6"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8"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46" name="Freeform 45"/>
          <p:cNvSpPr/>
          <p:nvPr>
            <p:custDataLst>
              <p:tags r:id="rId45"/>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7" name="Freeform 46"/>
          <p:cNvSpPr/>
          <p:nvPr>
            <p:custDataLst>
              <p:tags r:id="rId46"/>
            </p:custDataLst>
          </p:nvPr>
        </p:nvSpPr>
        <p:spPr>
          <a:xfrm>
            <a:off x="3083939"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49" name="Freeform 48"/>
          <p:cNvSpPr/>
          <p:nvPr>
            <p:custDataLst>
              <p:tags r:id="rId48"/>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50" name="Freeform 49"/>
          <p:cNvSpPr/>
          <p:nvPr>
            <p:custDataLst>
              <p:tags r:id="rId49"/>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1" name="Freeform 50"/>
          <p:cNvSpPr/>
          <p:nvPr>
            <p:custDataLst>
              <p:tags r:id="rId50"/>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244630354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10" name="Freeform 9"/>
          <p:cNvSpPr/>
          <p:nvPr>
            <p:custDataLst>
              <p:tags r:id="rId9"/>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1" name="Freeform 10"/>
          <p:cNvSpPr/>
          <p:nvPr>
            <p:custDataLst>
              <p:tags r:id="rId10"/>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3" name="Freeform 12"/>
          <p:cNvSpPr/>
          <p:nvPr>
            <p:custDataLst>
              <p:tags r:id="rId12"/>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4" name="Freeform 13"/>
          <p:cNvSpPr/>
          <p:nvPr>
            <p:custDataLst>
              <p:tags r:id="rId13"/>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5" name="Freeform 14"/>
          <p:cNvSpPr/>
          <p:nvPr>
            <p:custDataLst>
              <p:tags r:id="rId14"/>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6" name="Freeform 15"/>
          <p:cNvSpPr/>
          <p:nvPr>
            <p:custDataLst>
              <p:tags r:id="rId15"/>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7" name="Freeform 16"/>
          <p:cNvSpPr/>
          <p:nvPr>
            <p:custDataLst>
              <p:tags r:id="rId16"/>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8" idx="10"/>
            <a:endCxn id="6" idx="3"/>
          </p:cNvCxnSpPr>
          <p:nvPr>
            <p:custDataLst>
              <p:tags r:id="rId31"/>
            </p:custDataLst>
          </p:nvPr>
        </p:nvCxnSpPr>
        <p:spPr>
          <a:xfrm>
            <a:off x="2076121" y="622350"/>
            <a:ext cx="1317634" cy="0"/>
          </a:xfrm>
          <a:prstGeom prst="straightConnector1">
            <a:avLst/>
          </a:prstGeom>
          <a:noFill/>
          <a:ln w="36720">
            <a:solidFill>
              <a:srgbClr val="FF0000"/>
            </a:solidFill>
            <a:custDash>
              <a:ds d="197000" sp="197000"/>
            </a:custDash>
            <a:headEnd type="arrow"/>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7" idx="10"/>
            <a:endCxn id="4"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3"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5" idx="10"/>
            <a:endCxn id="2"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8"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2" idx="4"/>
          </p:cNvCxnSpPr>
          <p:nvPr>
            <p:custDataLst>
              <p:tags r:id="rId39"/>
            </p:custDataLst>
          </p:nvPr>
        </p:nvCxnSpPr>
        <p:spPr>
          <a:xfrm flipV="1">
            <a:off x="3704795" y="2644111"/>
            <a:ext cx="0" cy="1088639"/>
          </a:xfrm>
          <a:prstGeom prst="straightConnector1">
            <a:avLst/>
          </a:prstGeom>
          <a:noFill/>
          <a:ln w="36720">
            <a:solidFill>
              <a:srgbClr val="FF0000"/>
            </a:solidFill>
            <a:custDash>
              <a:ds d="197000" sp="197000"/>
            </a:custDash>
            <a:tailEnd type="arrow"/>
          </a:ln>
        </p:spPr>
      </p:cxnSp>
      <p:cxnSp>
        <p:nvCxnSpPr>
          <p:cNvPr id="41" name="Straight Arrow Connector 40"/>
          <p:cNvCxnSpPr>
            <a:endCxn id="6"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8"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46" name="Freeform 45"/>
          <p:cNvSpPr/>
          <p:nvPr>
            <p:custDataLst>
              <p:tags r:id="rId45"/>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7" name="Freeform 46"/>
          <p:cNvSpPr/>
          <p:nvPr>
            <p:custDataLst>
              <p:tags r:id="rId46"/>
            </p:custDataLst>
          </p:nvPr>
        </p:nvSpPr>
        <p:spPr>
          <a:xfrm>
            <a:off x="3239460" y="155791"/>
            <a:ext cx="933119" cy="93311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FF0000"/>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49" name="Freeform 48"/>
          <p:cNvSpPr/>
          <p:nvPr>
            <p:custDataLst>
              <p:tags r:id="rId48"/>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50" name="Freeform 49"/>
          <p:cNvSpPr/>
          <p:nvPr>
            <p:custDataLst>
              <p:tags r:id="rId49"/>
            </p:custDataLst>
          </p:nvPr>
        </p:nvSpPr>
        <p:spPr>
          <a:xfrm>
            <a:off x="3083939"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51" name="Freeform 50"/>
          <p:cNvSpPr/>
          <p:nvPr>
            <p:custDataLst>
              <p:tags r:id="rId50"/>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2" name="Freeform 51"/>
          <p:cNvSpPr/>
          <p:nvPr>
            <p:custDataLst>
              <p:tags r:id="rId51"/>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mc:AlternateContent xmlns:mc="http://schemas.openxmlformats.org/markup-compatibility/2006">
        <mc:Choice xmlns:p14="http://schemas.microsoft.com/office/powerpoint/2010/main" Requires="p14">
          <p:contentPart p14:bwMode="auto" r:id="rId55">
            <p14:nvContentPartPr>
              <p14:cNvPr id="53" name="Ink 52"/>
              <p14:cNvContentPartPr/>
              <p14:nvPr>
                <p:custDataLst>
                  <p:tags r:id="rId52"/>
                </p:custDataLst>
              </p14:nvPr>
            </p14:nvContentPartPr>
            <p14:xfrm>
              <a:off x="2086920" y="238320"/>
              <a:ext cx="2281680" cy="1788480"/>
            </p14:xfrm>
          </p:contentPart>
        </mc:Choice>
        <mc:Fallback>
          <p:pic>
            <p:nvPicPr>
              <p:cNvPr id="53" name="Ink 52"/>
              <p:cNvPicPr/>
              <p:nvPr/>
            </p:nvPicPr>
            <p:blipFill>
              <a:blip r:embed="rId56"/>
              <a:stretch>
                <a:fillRect/>
              </a:stretch>
            </p:blipFill>
            <p:spPr>
              <a:xfrm>
                <a:off x="2079720" y="232200"/>
                <a:ext cx="2296440" cy="1803960"/>
              </a:xfrm>
              <a:prstGeom prst="rect">
                <a:avLst/>
              </a:prstGeom>
            </p:spPr>
          </p:pic>
        </mc:Fallback>
      </mc:AlternateContent>
    </p:spTree>
    <p:extLst>
      <p:ext uri="{BB962C8B-B14F-4D97-AF65-F5344CB8AC3E}">
        <p14:creationId xmlns:p14="http://schemas.microsoft.com/office/powerpoint/2010/main" val="148875805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0" name="Freeform 9"/>
          <p:cNvSpPr/>
          <p:nvPr>
            <p:custDataLst>
              <p:tags r:id="rId9"/>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1" name="Freeform 10"/>
          <p:cNvSpPr/>
          <p:nvPr>
            <p:custDataLst>
              <p:tags r:id="rId10"/>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3" name="Freeform 12"/>
          <p:cNvSpPr/>
          <p:nvPr>
            <p:custDataLst>
              <p:tags r:id="rId12"/>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4" name="Freeform 13"/>
          <p:cNvSpPr/>
          <p:nvPr>
            <p:custDataLst>
              <p:tags r:id="rId13"/>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5" name="Freeform 14"/>
          <p:cNvSpPr/>
          <p:nvPr>
            <p:custDataLst>
              <p:tags r:id="rId14"/>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6" name="Freeform 15"/>
          <p:cNvSpPr/>
          <p:nvPr>
            <p:custDataLst>
              <p:tags r:id="rId15"/>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7" name="Freeform 16"/>
          <p:cNvSpPr/>
          <p:nvPr>
            <p:custDataLst>
              <p:tags r:id="rId16"/>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8" idx="10"/>
            <a:endCxn id="6"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7" idx="10"/>
            <a:endCxn id="4"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3"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5" idx="10"/>
            <a:endCxn id="2"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8"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2" idx="4"/>
          </p:cNvCxnSpPr>
          <p:nvPr>
            <p:custDataLst>
              <p:tags r:id="rId39"/>
            </p:custDataLst>
          </p:nvPr>
        </p:nvCxnSpPr>
        <p:spPr>
          <a:xfrm flipV="1">
            <a:off x="3704795" y="2644111"/>
            <a:ext cx="0" cy="1088639"/>
          </a:xfrm>
          <a:prstGeom prst="straightConnector1">
            <a:avLst/>
          </a:prstGeom>
          <a:noFill/>
          <a:ln w="36720">
            <a:solidFill>
              <a:srgbClr val="FF0000"/>
            </a:solidFill>
            <a:custDash>
              <a:ds d="197000" sp="197000"/>
            </a:custDash>
            <a:tailEnd type="arrow"/>
          </a:ln>
        </p:spPr>
      </p:cxnSp>
      <p:cxnSp>
        <p:nvCxnSpPr>
          <p:cNvPr id="41" name="Straight Arrow Connector 40"/>
          <p:cNvCxnSpPr>
            <a:endCxn id="6" idx="8"/>
          </p:cNvCxnSpPr>
          <p:nvPr>
            <p:custDataLst>
              <p:tags r:id="rId40"/>
            </p:custDataLst>
          </p:nvPr>
        </p:nvCxnSpPr>
        <p:spPr>
          <a:xfrm flipV="1">
            <a:off x="3704795" y="933390"/>
            <a:ext cx="0" cy="1088641"/>
          </a:xfrm>
          <a:prstGeom prst="straightConnector1">
            <a:avLst/>
          </a:prstGeom>
          <a:noFill/>
          <a:ln w="36720">
            <a:solidFill>
              <a:srgbClr val="FF0000"/>
            </a:solidFill>
            <a:custDash>
              <a:ds d="197000" sp="197000"/>
            </a:custDash>
            <a:headEnd type="arrow"/>
          </a:ln>
        </p:spPr>
      </p:cxnSp>
      <p:cxnSp>
        <p:nvCxnSpPr>
          <p:cNvPr id="42" name="Straight Arrow Connector 41"/>
          <p:cNvCxnSpPr>
            <a:stCxn id="18"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6?</a:t>
            </a:r>
          </a:p>
        </p:txBody>
      </p:sp>
      <p:sp>
        <p:nvSpPr>
          <p:cNvPr id="46" name="Freeform 45"/>
          <p:cNvSpPr/>
          <p:nvPr>
            <p:custDataLst>
              <p:tags r:id="rId45"/>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7" name="Freeform 46"/>
          <p:cNvSpPr/>
          <p:nvPr>
            <p:custDataLst>
              <p:tags r:id="rId46"/>
            </p:custDataLst>
          </p:nvPr>
        </p:nvSpPr>
        <p:spPr>
          <a:xfrm>
            <a:off x="3239460" y="155791"/>
            <a:ext cx="933119" cy="93311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FF0000"/>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49" name="Freeform 48"/>
          <p:cNvSpPr/>
          <p:nvPr>
            <p:custDataLst>
              <p:tags r:id="rId48"/>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50" name="Freeform 49"/>
          <p:cNvSpPr/>
          <p:nvPr>
            <p:custDataLst>
              <p:tags r:id="rId49"/>
            </p:custDataLst>
          </p:nvPr>
        </p:nvSpPr>
        <p:spPr>
          <a:xfrm>
            <a:off x="3083939"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51" name="Freeform 50"/>
          <p:cNvSpPr/>
          <p:nvPr>
            <p:custDataLst>
              <p:tags r:id="rId50"/>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2" name="Freeform 51"/>
          <p:cNvSpPr/>
          <p:nvPr>
            <p:custDataLst>
              <p:tags r:id="rId51"/>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149960517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0" name="Freeform 9"/>
          <p:cNvSpPr/>
          <p:nvPr>
            <p:custDataLst>
              <p:tags r:id="rId9"/>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1" name="Freeform 10"/>
          <p:cNvSpPr/>
          <p:nvPr>
            <p:custDataLst>
              <p:tags r:id="rId10"/>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3" name="Freeform 12"/>
          <p:cNvSpPr/>
          <p:nvPr>
            <p:custDataLst>
              <p:tags r:id="rId12"/>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4" name="Freeform 13"/>
          <p:cNvSpPr/>
          <p:nvPr>
            <p:custDataLst>
              <p:tags r:id="rId13"/>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5" name="Freeform 14"/>
          <p:cNvSpPr/>
          <p:nvPr>
            <p:custDataLst>
              <p:tags r:id="rId14"/>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6" name="Freeform 15"/>
          <p:cNvSpPr/>
          <p:nvPr>
            <p:custDataLst>
              <p:tags r:id="rId15"/>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7" name="Freeform 16"/>
          <p:cNvSpPr/>
          <p:nvPr>
            <p:custDataLst>
              <p:tags r:id="rId16"/>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8" idx="10"/>
            <a:endCxn id="6"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7" idx="10"/>
            <a:endCxn id="4"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3"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5" idx="10"/>
            <a:endCxn id="2"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8"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2" idx="4"/>
          </p:cNvCxnSpPr>
          <p:nvPr>
            <p:custDataLst>
              <p:tags r:id="rId39"/>
            </p:custDataLst>
          </p:nvPr>
        </p:nvCxnSpPr>
        <p:spPr>
          <a:xfrm flipV="1">
            <a:off x="3704795" y="2644111"/>
            <a:ext cx="0" cy="1088639"/>
          </a:xfrm>
          <a:prstGeom prst="straightConnector1">
            <a:avLst/>
          </a:prstGeom>
          <a:noFill/>
          <a:ln w="36720">
            <a:solidFill>
              <a:srgbClr val="FF0000"/>
            </a:solidFill>
            <a:custDash>
              <a:ds d="197000" sp="197000"/>
            </a:custDash>
            <a:tailEnd type="arrow"/>
          </a:ln>
        </p:spPr>
      </p:cxnSp>
      <p:cxnSp>
        <p:nvCxnSpPr>
          <p:cNvPr id="41" name="Straight Arrow Connector 40"/>
          <p:cNvCxnSpPr>
            <a:endCxn id="6" idx="8"/>
          </p:cNvCxnSpPr>
          <p:nvPr>
            <p:custDataLst>
              <p:tags r:id="rId40"/>
            </p:custDataLst>
          </p:nvPr>
        </p:nvCxnSpPr>
        <p:spPr>
          <a:xfrm flipV="1">
            <a:off x="3704795" y="933390"/>
            <a:ext cx="0" cy="1088641"/>
          </a:xfrm>
          <a:prstGeom prst="straightConnector1">
            <a:avLst/>
          </a:prstGeom>
          <a:noFill/>
          <a:ln w="36720">
            <a:solidFill>
              <a:srgbClr val="FF0000"/>
            </a:solidFill>
            <a:custDash>
              <a:ds d="197000" sp="197000"/>
            </a:custDash>
            <a:headEnd type="arrow"/>
          </a:ln>
        </p:spPr>
      </p:cxnSp>
      <p:cxnSp>
        <p:nvCxnSpPr>
          <p:cNvPr id="42" name="Straight Arrow Connector 41"/>
          <p:cNvCxnSpPr>
            <a:stCxn id="18"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46" name="Freeform 45"/>
          <p:cNvSpPr/>
          <p:nvPr>
            <p:custDataLst>
              <p:tags r:id="rId45"/>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7" name="Freeform 46"/>
          <p:cNvSpPr/>
          <p:nvPr>
            <p:custDataLst>
              <p:tags r:id="rId46"/>
            </p:custDataLst>
          </p:nvPr>
        </p:nvSpPr>
        <p:spPr>
          <a:xfrm>
            <a:off x="3239460" y="155791"/>
            <a:ext cx="933119" cy="93311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FF0000"/>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49" name="Freeform 48"/>
          <p:cNvSpPr/>
          <p:nvPr>
            <p:custDataLst>
              <p:tags r:id="rId48"/>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50" name="Freeform 49"/>
          <p:cNvSpPr/>
          <p:nvPr>
            <p:custDataLst>
              <p:tags r:id="rId49"/>
            </p:custDataLst>
          </p:nvPr>
        </p:nvSpPr>
        <p:spPr>
          <a:xfrm>
            <a:off x="3083939"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51" name="Freeform 50"/>
          <p:cNvSpPr/>
          <p:nvPr>
            <p:custDataLst>
              <p:tags r:id="rId50"/>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2" name="Freeform 51"/>
          <p:cNvSpPr/>
          <p:nvPr>
            <p:custDataLst>
              <p:tags r:id="rId51"/>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mc:AlternateContent xmlns:mc="http://schemas.openxmlformats.org/markup-compatibility/2006">
        <mc:Choice xmlns:p14="http://schemas.microsoft.com/office/powerpoint/2010/main" Requires="p14">
          <p:contentPart p14:bwMode="auto" r:id="rId55">
            <p14:nvContentPartPr>
              <p14:cNvPr id="53" name="Ink 52"/>
              <p14:cNvContentPartPr/>
              <p14:nvPr>
                <p:custDataLst>
                  <p:tags r:id="rId52"/>
                </p:custDataLst>
              </p14:nvPr>
            </p14:nvContentPartPr>
            <p14:xfrm>
              <a:off x="6674760" y="477720"/>
              <a:ext cx="1099440" cy="605520"/>
            </p14:xfrm>
          </p:contentPart>
        </mc:Choice>
        <mc:Fallback>
          <p:pic>
            <p:nvPicPr>
              <p:cNvPr id="53" name="Ink 52"/>
              <p:cNvPicPr/>
              <p:nvPr/>
            </p:nvPicPr>
            <p:blipFill>
              <a:blip r:embed="rId56"/>
              <a:stretch>
                <a:fillRect/>
              </a:stretch>
            </p:blipFill>
            <p:spPr>
              <a:xfrm>
                <a:off x="6665400" y="468360"/>
                <a:ext cx="1118160" cy="624240"/>
              </a:xfrm>
              <a:prstGeom prst="rect">
                <a:avLst/>
              </a:prstGeom>
            </p:spPr>
          </p:pic>
        </mc:Fallback>
      </mc:AlternateContent>
    </p:spTree>
    <p:extLst>
      <p:ext uri="{BB962C8B-B14F-4D97-AF65-F5344CB8AC3E}">
        <p14:creationId xmlns:p14="http://schemas.microsoft.com/office/powerpoint/2010/main" val="203179265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0" name="Freeform 9"/>
          <p:cNvSpPr/>
          <p:nvPr>
            <p:custDataLst>
              <p:tags r:id="rId9"/>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1" name="Freeform 10"/>
          <p:cNvSpPr/>
          <p:nvPr>
            <p:custDataLst>
              <p:tags r:id="rId10"/>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3" name="Freeform 12"/>
          <p:cNvSpPr/>
          <p:nvPr>
            <p:custDataLst>
              <p:tags r:id="rId12"/>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4" name="Freeform 13"/>
          <p:cNvSpPr/>
          <p:nvPr>
            <p:custDataLst>
              <p:tags r:id="rId13"/>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5" name="Freeform 14"/>
          <p:cNvSpPr/>
          <p:nvPr>
            <p:custDataLst>
              <p:tags r:id="rId14"/>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6" name="Freeform 15"/>
          <p:cNvSpPr/>
          <p:nvPr>
            <p:custDataLst>
              <p:tags r:id="rId15"/>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7" name="Freeform 16"/>
          <p:cNvSpPr/>
          <p:nvPr>
            <p:custDataLst>
              <p:tags r:id="rId16"/>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8" idx="10"/>
            <a:endCxn id="6"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7" idx="10"/>
            <a:endCxn id="4"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3"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5" idx="10"/>
            <a:endCxn id="2"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8"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2" idx="4"/>
          </p:cNvCxnSpPr>
          <p:nvPr>
            <p:custDataLst>
              <p:tags r:id="rId39"/>
            </p:custDataLst>
          </p:nvPr>
        </p:nvCxnSpPr>
        <p:spPr>
          <a:xfrm flipV="1">
            <a:off x="3704795" y="2644111"/>
            <a:ext cx="0" cy="1088639"/>
          </a:xfrm>
          <a:prstGeom prst="straightConnector1">
            <a:avLst/>
          </a:prstGeom>
          <a:noFill/>
          <a:ln w="36720">
            <a:solidFill>
              <a:srgbClr val="FF0000"/>
            </a:solidFill>
            <a:custDash>
              <a:ds d="197000" sp="197000"/>
            </a:custDash>
            <a:tailEnd type="arrow"/>
          </a:ln>
        </p:spPr>
      </p:cxnSp>
      <p:cxnSp>
        <p:nvCxnSpPr>
          <p:cNvPr id="41" name="Straight Arrow Connector 40"/>
          <p:cNvCxnSpPr>
            <a:endCxn id="6" idx="8"/>
          </p:cNvCxnSpPr>
          <p:nvPr>
            <p:custDataLst>
              <p:tags r:id="rId40"/>
            </p:custDataLst>
          </p:nvPr>
        </p:nvCxnSpPr>
        <p:spPr>
          <a:xfrm flipV="1">
            <a:off x="3704795" y="933390"/>
            <a:ext cx="0" cy="1088641"/>
          </a:xfrm>
          <a:prstGeom prst="straightConnector1">
            <a:avLst/>
          </a:prstGeom>
          <a:noFill/>
          <a:ln w="36720">
            <a:solidFill>
              <a:srgbClr val="FF0000"/>
            </a:solidFill>
            <a:custDash>
              <a:ds d="197000" sp="197000"/>
            </a:custDash>
            <a:headEnd type="arrow"/>
          </a:ln>
        </p:spPr>
      </p:cxnSp>
      <p:cxnSp>
        <p:nvCxnSpPr>
          <p:cNvPr id="42" name="Straight Arrow Connector 41"/>
          <p:cNvCxnSpPr>
            <a:stCxn id="18"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46" name="Freeform 45"/>
          <p:cNvSpPr/>
          <p:nvPr>
            <p:custDataLst>
              <p:tags r:id="rId45"/>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7" name="Freeform 46"/>
          <p:cNvSpPr/>
          <p:nvPr>
            <p:custDataLst>
              <p:tags r:id="rId46"/>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48" name="Freeform 47"/>
          <p:cNvSpPr/>
          <p:nvPr>
            <p:custDataLst>
              <p:tags r:id="rId47"/>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9" name="Freeform 48"/>
          <p:cNvSpPr/>
          <p:nvPr>
            <p:custDataLst>
              <p:tags r:id="rId48"/>
            </p:custDataLst>
          </p:nvPr>
        </p:nvSpPr>
        <p:spPr>
          <a:xfrm>
            <a:off x="3083939"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50" name="Freeform 49"/>
          <p:cNvSpPr/>
          <p:nvPr>
            <p:custDataLst>
              <p:tags r:id="rId49"/>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1" name="Freeform 50"/>
          <p:cNvSpPr/>
          <p:nvPr>
            <p:custDataLst>
              <p:tags r:id="rId50"/>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389342850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0" name="Freeform 9"/>
          <p:cNvSpPr/>
          <p:nvPr>
            <p:custDataLst>
              <p:tags r:id="rId9"/>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1" name="Freeform 10"/>
          <p:cNvSpPr/>
          <p:nvPr>
            <p:custDataLst>
              <p:tags r:id="rId10"/>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3" name="Freeform 12"/>
          <p:cNvSpPr/>
          <p:nvPr>
            <p:custDataLst>
              <p:tags r:id="rId12"/>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4" name="Freeform 13"/>
          <p:cNvSpPr/>
          <p:nvPr>
            <p:custDataLst>
              <p:tags r:id="rId13"/>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5" name="Freeform 14"/>
          <p:cNvSpPr/>
          <p:nvPr>
            <p:custDataLst>
              <p:tags r:id="rId14"/>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6" name="Freeform 15"/>
          <p:cNvSpPr/>
          <p:nvPr>
            <p:custDataLst>
              <p:tags r:id="rId15"/>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7" name="Freeform 16"/>
          <p:cNvSpPr/>
          <p:nvPr>
            <p:custDataLst>
              <p:tags r:id="rId16"/>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8" idx="10"/>
            <a:endCxn id="6"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7" idx="10"/>
            <a:endCxn id="4"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3"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5" idx="10"/>
            <a:endCxn id="2"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8"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2" idx="4"/>
          </p:cNvCxnSpPr>
          <p:nvPr>
            <p:custDataLst>
              <p:tags r:id="rId39"/>
            </p:custDataLst>
          </p:nvPr>
        </p:nvCxnSpPr>
        <p:spPr>
          <a:xfrm flipV="1">
            <a:off x="3704795" y="2644111"/>
            <a:ext cx="0" cy="1088639"/>
          </a:xfrm>
          <a:prstGeom prst="straightConnector1">
            <a:avLst/>
          </a:prstGeom>
          <a:noFill/>
          <a:ln w="36720">
            <a:solidFill>
              <a:srgbClr val="FF0000"/>
            </a:solidFill>
            <a:custDash>
              <a:ds d="197000" sp="197000"/>
            </a:custDash>
            <a:tailEnd type="arrow"/>
          </a:ln>
        </p:spPr>
      </p:cxnSp>
      <p:cxnSp>
        <p:nvCxnSpPr>
          <p:cNvPr id="41" name="Straight Arrow Connector 40"/>
          <p:cNvCxnSpPr>
            <a:endCxn id="6" idx="8"/>
          </p:cNvCxnSpPr>
          <p:nvPr>
            <p:custDataLst>
              <p:tags r:id="rId40"/>
            </p:custDataLst>
          </p:nvPr>
        </p:nvCxnSpPr>
        <p:spPr>
          <a:xfrm flipV="1">
            <a:off x="3704795" y="933390"/>
            <a:ext cx="0" cy="1088641"/>
          </a:xfrm>
          <a:prstGeom prst="straightConnector1">
            <a:avLst/>
          </a:prstGeom>
          <a:noFill/>
          <a:ln w="36720">
            <a:solidFill>
              <a:srgbClr val="FF0000"/>
            </a:solidFill>
            <a:custDash>
              <a:ds d="197000" sp="197000"/>
            </a:custDash>
            <a:headEnd type="arrow"/>
          </a:ln>
        </p:spPr>
      </p:cxnSp>
      <p:cxnSp>
        <p:nvCxnSpPr>
          <p:cNvPr id="42" name="Straight Arrow Connector 41"/>
          <p:cNvCxnSpPr>
            <a:stCxn id="18"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46" name="Freeform 45"/>
          <p:cNvSpPr/>
          <p:nvPr>
            <p:custDataLst>
              <p:tags r:id="rId45"/>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7" name="Freeform 46"/>
          <p:cNvSpPr/>
          <p:nvPr>
            <p:custDataLst>
              <p:tags r:id="rId46"/>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48" name="Freeform 47"/>
          <p:cNvSpPr/>
          <p:nvPr>
            <p:custDataLst>
              <p:tags r:id="rId47"/>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9" name="Freeform 48"/>
          <p:cNvSpPr/>
          <p:nvPr>
            <p:custDataLst>
              <p:tags r:id="rId48"/>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0" name="Freeform 49"/>
          <p:cNvSpPr/>
          <p:nvPr>
            <p:custDataLst>
              <p:tags r:id="rId49"/>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210102705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0" name="Freeform 9"/>
          <p:cNvSpPr/>
          <p:nvPr>
            <p:custDataLst>
              <p:tags r:id="rId9"/>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1" name="Freeform 10"/>
          <p:cNvSpPr/>
          <p:nvPr>
            <p:custDataLst>
              <p:tags r:id="rId10"/>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3" name="Freeform 12"/>
          <p:cNvSpPr/>
          <p:nvPr>
            <p:custDataLst>
              <p:tags r:id="rId12"/>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4" name="Freeform 13"/>
          <p:cNvSpPr/>
          <p:nvPr>
            <p:custDataLst>
              <p:tags r:id="rId13"/>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5" name="Freeform 14"/>
          <p:cNvSpPr/>
          <p:nvPr>
            <p:custDataLst>
              <p:tags r:id="rId14"/>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6" name="Freeform 15"/>
          <p:cNvSpPr/>
          <p:nvPr>
            <p:custDataLst>
              <p:tags r:id="rId15"/>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7" name="Freeform 16"/>
          <p:cNvSpPr/>
          <p:nvPr>
            <p:custDataLst>
              <p:tags r:id="rId16"/>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8" idx="10"/>
            <a:endCxn id="6"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7" idx="10"/>
            <a:endCxn id="4"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3"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5" idx="10"/>
            <a:endCxn id="2"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8"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2" idx="4"/>
          </p:cNvCxnSpPr>
          <p:nvPr>
            <p:custDataLst>
              <p:tags r:id="rId39"/>
            </p:custDataLst>
          </p:nvPr>
        </p:nvCxnSpPr>
        <p:spPr>
          <a:xfrm flipV="1">
            <a:off x="3704795" y="2644111"/>
            <a:ext cx="0" cy="1088639"/>
          </a:xfrm>
          <a:prstGeom prst="straightConnector1">
            <a:avLst/>
          </a:prstGeom>
          <a:noFill/>
          <a:ln w="36720">
            <a:solidFill>
              <a:srgbClr val="FF0000"/>
            </a:solidFill>
            <a:custDash>
              <a:ds d="197000" sp="197000"/>
            </a:custDash>
            <a:tailEnd type="arrow"/>
          </a:ln>
        </p:spPr>
      </p:cxnSp>
      <p:cxnSp>
        <p:nvCxnSpPr>
          <p:cNvPr id="41" name="Straight Arrow Connector 40"/>
          <p:cNvCxnSpPr>
            <a:endCxn id="6" idx="8"/>
          </p:cNvCxnSpPr>
          <p:nvPr>
            <p:custDataLst>
              <p:tags r:id="rId40"/>
            </p:custDataLst>
          </p:nvPr>
        </p:nvCxnSpPr>
        <p:spPr>
          <a:xfrm flipV="1">
            <a:off x="3704795" y="933390"/>
            <a:ext cx="0" cy="1088641"/>
          </a:xfrm>
          <a:prstGeom prst="straightConnector1">
            <a:avLst/>
          </a:prstGeom>
          <a:noFill/>
          <a:ln w="36720">
            <a:solidFill>
              <a:srgbClr val="FF0000"/>
            </a:solidFill>
            <a:custDash>
              <a:ds d="197000" sp="197000"/>
            </a:custDash>
            <a:headEnd type="arrow"/>
          </a:ln>
        </p:spPr>
      </p:cxnSp>
      <p:cxnSp>
        <p:nvCxnSpPr>
          <p:cNvPr id="42" name="Straight Arrow Connector 41"/>
          <p:cNvCxnSpPr>
            <a:stCxn id="18"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46" name="Freeform 45"/>
          <p:cNvSpPr/>
          <p:nvPr>
            <p:custDataLst>
              <p:tags r:id="rId45"/>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7" name="Freeform 46"/>
          <p:cNvSpPr/>
          <p:nvPr>
            <p:custDataLst>
              <p:tags r:id="rId46"/>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48" name="Freeform 47"/>
          <p:cNvSpPr/>
          <p:nvPr>
            <p:custDataLst>
              <p:tags r:id="rId47"/>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9" name="Freeform 48"/>
          <p:cNvSpPr/>
          <p:nvPr>
            <p:custDataLst>
              <p:tags r:id="rId48"/>
            </p:custDataLst>
          </p:nvPr>
        </p:nvSpPr>
        <p:spPr>
          <a:xfrm>
            <a:off x="3090062"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50" name="Freeform 49"/>
          <p:cNvSpPr/>
          <p:nvPr>
            <p:custDataLst>
              <p:tags r:id="rId49"/>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1" name="Freeform 50"/>
          <p:cNvSpPr/>
          <p:nvPr>
            <p:custDataLst>
              <p:tags r:id="rId50"/>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339330239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0" name="Freeform 9"/>
          <p:cNvSpPr/>
          <p:nvPr>
            <p:custDataLst>
              <p:tags r:id="rId9"/>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1" name="Freeform 10"/>
          <p:cNvSpPr/>
          <p:nvPr>
            <p:custDataLst>
              <p:tags r:id="rId10"/>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3" name="Freeform 12"/>
          <p:cNvSpPr/>
          <p:nvPr>
            <p:custDataLst>
              <p:tags r:id="rId12"/>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4" name="Freeform 13"/>
          <p:cNvSpPr/>
          <p:nvPr>
            <p:custDataLst>
              <p:tags r:id="rId13"/>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5" name="Freeform 14"/>
          <p:cNvSpPr/>
          <p:nvPr>
            <p:custDataLst>
              <p:tags r:id="rId14"/>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6" name="Freeform 15"/>
          <p:cNvSpPr/>
          <p:nvPr>
            <p:custDataLst>
              <p:tags r:id="rId15"/>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7" name="Freeform 16"/>
          <p:cNvSpPr/>
          <p:nvPr>
            <p:custDataLst>
              <p:tags r:id="rId16"/>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8" idx="10"/>
            <a:endCxn id="6"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7" idx="10"/>
            <a:endCxn id="4"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3"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5" idx="10"/>
            <a:endCxn id="2"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8"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2" idx="4"/>
          </p:cNvCxnSpPr>
          <p:nvPr>
            <p:custDataLst>
              <p:tags r:id="rId39"/>
            </p:custDataLst>
          </p:nvPr>
        </p:nvCxnSpPr>
        <p:spPr>
          <a:xfrm flipV="1">
            <a:off x="3704795" y="2644111"/>
            <a:ext cx="0" cy="1088639"/>
          </a:xfrm>
          <a:prstGeom prst="straightConnector1">
            <a:avLst/>
          </a:prstGeom>
          <a:noFill/>
          <a:ln w="36720">
            <a:solidFill>
              <a:srgbClr val="FF0000"/>
            </a:solidFill>
            <a:custDash>
              <a:ds d="197000" sp="197000"/>
            </a:custDash>
            <a:tailEnd type="arrow"/>
          </a:ln>
        </p:spPr>
      </p:cxnSp>
      <p:cxnSp>
        <p:nvCxnSpPr>
          <p:cNvPr id="41" name="Straight Arrow Connector 40"/>
          <p:cNvCxnSpPr>
            <a:endCxn id="6" idx="8"/>
          </p:cNvCxnSpPr>
          <p:nvPr>
            <p:custDataLst>
              <p:tags r:id="rId40"/>
            </p:custDataLst>
          </p:nvPr>
        </p:nvCxnSpPr>
        <p:spPr>
          <a:xfrm flipV="1">
            <a:off x="3704795" y="933390"/>
            <a:ext cx="0" cy="1088641"/>
          </a:xfrm>
          <a:prstGeom prst="straightConnector1">
            <a:avLst/>
          </a:prstGeom>
          <a:noFill/>
          <a:ln w="36720">
            <a:solidFill>
              <a:srgbClr val="FF0000"/>
            </a:solidFill>
            <a:custDash>
              <a:ds d="197000" sp="197000"/>
            </a:custDash>
            <a:headEnd type="arrow"/>
          </a:ln>
        </p:spPr>
      </p:cxnSp>
      <p:cxnSp>
        <p:nvCxnSpPr>
          <p:cNvPr id="42" name="Straight Arrow Connector 41"/>
          <p:cNvCxnSpPr>
            <a:stCxn id="18"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47" name="Freeform 46"/>
          <p:cNvSpPr/>
          <p:nvPr>
            <p:custDataLst>
              <p:tags r:id="rId46"/>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8" name="Freeform 47"/>
          <p:cNvSpPr/>
          <p:nvPr>
            <p:custDataLst>
              <p:tags r:id="rId47"/>
            </p:custDataLst>
          </p:nvPr>
        </p:nvSpPr>
        <p:spPr>
          <a:xfrm>
            <a:off x="3090062"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0" name="Freeform 49"/>
          <p:cNvSpPr/>
          <p:nvPr>
            <p:custDataLst>
              <p:tags r:id="rId49"/>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158968180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0" name="Freeform 9"/>
          <p:cNvSpPr/>
          <p:nvPr>
            <p:custDataLst>
              <p:tags r:id="rId9"/>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1" name="Freeform 10"/>
          <p:cNvSpPr/>
          <p:nvPr>
            <p:custDataLst>
              <p:tags r:id="rId10"/>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3" name="Freeform 12"/>
          <p:cNvSpPr/>
          <p:nvPr>
            <p:custDataLst>
              <p:tags r:id="rId12"/>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4" name="Freeform 13"/>
          <p:cNvSpPr/>
          <p:nvPr>
            <p:custDataLst>
              <p:tags r:id="rId13"/>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5" name="Freeform 14"/>
          <p:cNvSpPr/>
          <p:nvPr>
            <p:custDataLst>
              <p:tags r:id="rId14"/>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6" name="Freeform 15"/>
          <p:cNvSpPr/>
          <p:nvPr>
            <p:custDataLst>
              <p:tags r:id="rId15"/>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7" name="Freeform 16"/>
          <p:cNvSpPr/>
          <p:nvPr>
            <p:custDataLst>
              <p:tags r:id="rId16"/>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8" idx="10"/>
            <a:endCxn id="6"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7" idx="10"/>
            <a:endCxn id="4"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3"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5" idx="10"/>
            <a:endCxn id="2"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8"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2" idx="4"/>
          </p:cNvCxnSpPr>
          <p:nvPr>
            <p:custDataLst>
              <p:tags r:id="rId39"/>
            </p:custDataLst>
          </p:nvPr>
        </p:nvCxnSpPr>
        <p:spPr>
          <a:xfrm flipV="1">
            <a:off x="3704795" y="2644111"/>
            <a:ext cx="0" cy="1088639"/>
          </a:xfrm>
          <a:prstGeom prst="straightConnector1">
            <a:avLst/>
          </a:prstGeom>
          <a:noFill/>
          <a:ln w="36720">
            <a:solidFill>
              <a:srgbClr val="FF0000"/>
            </a:solidFill>
            <a:custDash>
              <a:ds d="197000" sp="197000"/>
            </a:custDash>
            <a:tailEnd type="arrow"/>
          </a:ln>
        </p:spPr>
      </p:cxnSp>
      <p:cxnSp>
        <p:nvCxnSpPr>
          <p:cNvPr id="41" name="Straight Arrow Connector 40"/>
          <p:cNvCxnSpPr>
            <a:endCxn id="6"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18"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47" name="Freeform 46"/>
          <p:cNvSpPr/>
          <p:nvPr>
            <p:custDataLst>
              <p:tags r:id="rId46"/>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8" name="Freeform 47"/>
          <p:cNvSpPr/>
          <p:nvPr>
            <p:custDataLst>
              <p:tags r:id="rId47"/>
            </p:custDataLst>
          </p:nvPr>
        </p:nvSpPr>
        <p:spPr>
          <a:xfrm>
            <a:off x="3090062"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0" name="Freeform 49"/>
          <p:cNvSpPr/>
          <p:nvPr>
            <p:custDataLst>
              <p:tags r:id="rId49"/>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mc:AlternateContent xmlns:mc="http://schemas.openxmlformats.org/markup-compatibility/2006">
        <mc:Choice xmlns:p14="http://schemas.microsoft.com/office/powerpoint/2010/main" Requires="p14">
          <p:contentPart p14:bwMode="auto" r:id="rId53">
            <p14:nvContentPartPr>
              <p14:cNvPr id="51" name="Ink 50"/>
              <p14:cNvContentPartPr/>
              <p14:nvPr>
                <p:custDataLst>
                  <p:tags r:id="rId50"/>
                </p:custDataLst>
              </p14:nvPr>
            </p14:nvContentPartPr>
            <p14:xfrm>
              <a:off x="1409760" y="246600"/>
              <a:ext cx="4707720" cy="2683800"/>
            </p14:xfrm>
          </p:contentPart>
        </mc:Choice>
        <mc:Fallback>
          <p:pic>
            <p:nvPicPr>
              <p:cNvPr id="51" name="Ink 50"/>
              <p:cNvPicPr/>
              <p:nvPr/>
            </p:nvPicPr>
            <p:blipFill>
              <a:blip r:embed="rId54"/>
              <a:stretch>
                <a:fillRect/>
              </a:stretch>
            </p:blipFill>
            <p:spPr>
              <a:xfrm>
                <a:off x="1400400" y="237240"/>
                <a:ext cx="4726440" cy="2702520"/>
              </a:xfrm>
              <a:prstGeom prst="rect">
                <a:avLst/>
              </a:prstGeom>
            </p:spPr>
          </p:pic>
        </mc:Fallback>
      </mc:AlternateContent>
    </p:spTree>
    <p:extLst>
      <p:ext uri="{BB962C8B-B14F-4D97-AF65-F5344CB8AC3E}">
        <p14:creationId xmlns:p14="http://schemas.microsoft.com/office/powerpoint/2010/main" val="255330335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1" name="Freeform 10"/>
          <p:cNvSpPr/>
          <p:nvPr>
            <p:custDataLst>
              <p:tags r:id="rId10"/>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2" name="Freeform 11"/>
          <p:cNvSpPr/>
          <p:nvPr>
            <p:custDataLst>
              <p:tags r:id="rId11"/>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3" name="Freeform 12"/>
          <p:cNvSpPr/>
          <p:nvPr>
            <p:custDataLst>
              <p:tags r:id="rId12"/>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4" name="Freeform 13"/>
          <p:cNvSpPr/>
          <p:nvPr>
            <p:custDataLst>
              <p:tags r:id="rId13"/>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5" name="Freeform 14"/>
          <p:cNvSpPr/>
          <p:nvPr>
            <p:custDataLst>
              <p:tags r:id="rId14"/>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6" name="Freeform 15"/>
          <p:cNvSpPr/>
          <p:nvPr>
            <p:custDataLst>
              <p:tags r:id="rId15"/>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7" name="Freeform 16"/>
          <p:cNvSpPr/>
          <p:nvPr>
            <p:custDataLst>
              <p:tags r:id="rId16"/>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8" name="Freeform 17"/>
          <p:cNvSpPr/>
          <p:nvPr>
            <p:custDataLst>
              <p:tags r:id="rId17"/>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9" idx="10"/>
            <a:endCxn id="7"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8" idx="10"/>
            <a:endCxn id="5"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4"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6" idx="10"/>
            <a:endCxn id="3"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9"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3" idx="4"/>
          </p:cNvCxnSpPr>
          <p:nvPr>
            <p:custDataLst>
              <p:tags r:id="rId39"/>
            </p:custDataLst>
          </p:nvPr>
        </p:nvCxnSpPr>
        <p:spPr>
          <a:xfrm flipV="1">
            <a:off x="3704795" y="2644111"/>
            <a:ext cx="0" cy="1088639"/>
          </a:xfrm>
          <a:prstGeom prst="straightConnector1">
            <a:avLst/>
          </a:prstGeom>
          <a:noFill/>
          <a:ln w="36720">
            <a:solidFill>
              <a:srgbClr val="FF0000"/>
            </a:solidFill>
            <a:custDash>
              <a:ds d="197000" sp="197000"/>
            </a:custDash>
            <a:tailEnd type="arrow"/>
          </a:ln>
        </p:spPr>
      </p:cxnSp>
      <p:cxnSp>
        <p:nvCxnSpPr>
          <p:cNvPr id="41" name="Straight Arrow Connector 40"/>
          <p:cNvCxnSpPr>
            <a:endCxn id="7"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2"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47" name="Freeform 46"/>
          <p:cNvSpPr/>
          <p:nvPr>
            <p:custDataLst>
              <p:tags r:id="rId46"/>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8" name="Freeform 47"/>
          <p:cNvSpPr/>
          <p:nvPr>
            <p:custDataLst>
              <p:tags r:id="rId47"/>
            </p:custDataLst>
          </p:nvPr>
        </p:nvSpPr>
        <p:spPr>
          <a:xfrm>
            <a:off x="3090062"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0" name="Freeform 49"/>
          <p:cNvSpPr/>
          <p:nvPr>
            <p:custDataLst>
              <p:tags r:id="rId49"/>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mc:AlternateContent xmlns:mc="http://schemas.openxmlformats.org/markup-compatibility/2006">
        <mc:Choice xmlns:p14="http://schemas.microsoft.com/office/powerpoint/2010/main" Requires="p14">
          <p:contentPart p14:bwMode="auto" r:id="rId53">
            <p14:nvContentPartPr>
              <p14:cNvPr id="51" name="Ink 50"/>
              <p14:cNvContentPartPr/>
              <p14:nvPr>
                <p:custDataLst>
                  <p:tags r:id="rId50"/>
                </p:custDataLst>
              </p14:nvPr>
            </p14:nvContentPartPr>
            <p14:xfrm>
              <a:off x="4105080" y="271800"/>
              <a:ext cx="1059840" cy="425520"/>
            </p14:xfrm>
          </p:contentPart>
        </mc:Choice>
        <mc:Fallback>
          <p:pic>
            <p:nvPicPr>
              <p:cNvPr id="51" name="Ink 50"/>
              <p:cNvPicPr/>
              <p:nvPr/>
            </p:nvPicPr>
            <p:blipFill>
              <a:blip r:embed="rId54"/>
              <a:stretch>
                <a:fillRect/>
              </a:stretch>
            </p:blipFill>
            <p:spPr>
              <a:xfrm>
                <a:off x="4099680" y="267480"/>
                <a:ext cx="1067760" cy="436320"/>
              </a:xfrm>
              <a:prstGeom prst="rect">
                <a:avLst/>
              </a:prstGeom>
            </p:spPr>
          </p:pic>
        </mc:Fallback>
      </mc:AlternateContent>
    </p:spTree>
    <p:extLst>
      <p:ext uri="{BB962C8B-B14F-4D97-AF65-F5344CB8AC3E}">
        <p14:creationId xmlns:p14="http://schemas.microsoft.com/office/powerpoint/2010/main" val="127875888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1" name="Freeform 10"/>
          <p:cNvSpPr/>
          <p:nvPr>
            <p:custDataLst>
              <p:tags r:id="rId10"/>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2" name="Freeform 11"/>
          <p:cNvSpPr/>
          <p:nvPr>
            <p:custDataLst>
              <p:tags r:id="rId11"/>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3" name="Freeform 12"/>
          <p:cNvSpPr/>
          <p:nvPr>
            <p:custDataLst>
              <p:tags r:id="rId12"/>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4" name="Freeform 13"/>
          <p:cNvSpPr/>
          <p:nvPr>
            <p:custDataLst>
              <p:tags r:id="rId13"/>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5" name="Freeform 14"/>
          <p:cNvSpPr/>
          <p:nvPr>
            <p:custDataLst>
              <p:tags r:id="rId14"/>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6" name="Freeform 15"/>
          <p:cNvSpPr/>
          <p:nvPr>
            <p:custDataLst>
              <p:tags r:id="rId15"/>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7" name="Freeform 16"/>
          <p:cNvSpPr/>
          <p:nvPr>
            <p:custDataLst>
              <p:tags r:id="rId16"/>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8" name="Freeform 17"/>
          <p:cNvSpPr/>
          <p:nvPr>
            <p:custDataLst>
              <p:tags r:id="rId17"/>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9" idx="10"/>
            <a:endCxn id="7"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8" idx="10"/>
            <a:endCxn id="5"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4"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6" idx="10"/>
            <a:endCxn id="3"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9"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3" idx="4"/>
          </p:cNvCxnSpPr>
          <p:nvPr>
            <p:custDataLst>
              <p:tags r:id="rId39"/>
            </p:custDataLst>
          </p:nvPr>
        </p:nvCxnSpPr>
        <p:spPr>
          <a:xfrm flipV="1">
            <a:off x="3704795" y="2644111"/>
            <a:ext cx="0" cy="1088639"/>
          </a:xfrm>
          <a:prstGeom prst="straightConnector1">
            <a:avLst/>
          </a:prstGeom>
          <a:noFill/>
          <a:ln w="36720">
            <a:solidFill>
              <a:srgbClr val="FF0000"/>
            </a:solidFill>
            <a:custDash>
              <a:ds d="197000" sp="197000"/>
            </a:custDash>
            <a:tailEnd type="arrow"/>
          </a:ln>
        </p:spPr>
      </p:cxnSp>
      <p:cxnSp>
        <p:nvCxnSpPr>
          <p:cNvPr id="41" name="Straight Arrow Connector 40"/>
          <p:cNvCxnSpPr>
            <a:endCxn id="7"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2"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47" name="Freeform 46"/>
          <p:cNvSpPr/>
          <p:nvPr>
            <p:custDataLst>
              <p:tags r:id="rId46"/>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8" name="Freeform 47"/>
          <p:cNvSpPr/>
          <p:nvPr>
            <p:custDataLst>
              <p:tags r:id="rId47"/>
            </p:custDataLst>
          </p:nvPr>
        </p:nvSpPr>
        <p:spPr>
          <a:xfrm>
            <a:off x="3090062"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0" name="Freeform 49"/>
          <p:cNvSpPr/>
          <p:nvPr>
            <p:custDataLst>
              <p:tags r:id="rId49"/>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22344219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1" name="Freeform 10"/>
          <p:cNvSpPr/>
          <p:nvPr>
            <p:custDataLst>
              <p:tags r:id="rId10"/>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2" name="Freeform 11"/>
          <p:cNvSpPr/>
          <p:nvPr>
            <p:custDataLst>
              <p:tags r:id="rId11"/>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3" name="Freeform 12"/>
          <p:cNvSpPr/>
          <p:nvPr>
            <p:custDataLst>
              <p:tags r:id="rId12"/>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4" name="Freeform 13"/>
          <p:cNvSpPr/>
          <p:nvPr>
            <p:custDataLst>
              <p:tags r:id="rId13"/>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5" name="Freeform 14"/>
          <p:cNvSpPr/>
          <p:nvPr>
            <p:custDataLst>
              <p:tags r:id="rId14"/>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6" name="Freeform 15"/>
          <p:cNvSpPr/>
          <p:nvPr>
            <p:custDataLst>
              <p:tags r:id="rId15"/>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7" name="Freeform 16"/>
          <p:cNvSpPr/>
          <p:nvPr>
            <p:custDataLst>
              <p:tags r:id="rId16"/>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8" name="Freeform 17"/>
          <p:cNvSpPr/>
          <p:nvPr>
            <p:custDataLst>
              <p:tags r:id="rId17"/>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9" idx="10"/>
            <a:endCxn id="7"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8" idx="10"/>
            <a:endCxn id="5"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4"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6" idx="10"/>
            <a:endCxn id="3"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9"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3" idx="4"/>
          </p:cNvCxnSpPr>
          <p:nvPr>
            <p:custDataLst>
              <p:tags r:id="rId39"/>
            </p:custDataLst>
          </p:nvPr>
        </p:nvCxnSpPr>
        <p:spPr>
          <a:xfrm flipV="1">
            <a:off x="3704795" y="2644111"/>
            <a:ext cx="0" cy="1088639"/>
          </a:xfrm>
          <a:prstGeom prst="straightConnector1">
            <a:avLst/>
          </a:prstGeom>
          <a:noFill/>
          <a:ln w="36720">
            <a:solidFill>
              <a:srgbClr val="FF0000"/>
            </a:solidFill>
            <a:custDash>
              <a:ds d="197000" sp="197000"/>
            </a:custDash>
            <a:tailEnd type="arrow"/>
          </a:ln>
        </p:spPr>
      </p:cxnSp>
      <p:cxnSp>
        <p:nvCxnSpPr>
          <p:cNvPr id="41" name="Straight Arrow Connector 40"/>
          <p:cNvCxnSpPr>
            <a:endCxn id="7"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2"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47" name="Freeform 46"/>
          <p:cNvSpPr/>
          <p:nvPr>
            <p:custDataLst>
              <p:tags r:id="rId46"/>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8" name="Freeform 47"/>
          <p:cNvSpPr/>
          <p:nvPr>
            <p:custDataLst>
              <p:tags r:id="rId47"/>
            </p:custDataLst>
          </p:nvPr>
        </p:nvSpPr>
        <p:spPr>
          <a:xfrm>
            <a:off x="3090062"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50" name="Freeform 49"/>
          <p:cNvSpPr/>
          <p:nvPr>
            <p:custDataLst>
              <p:tags r:id="rId49"/>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1" name="Freeform 50"/>
          <p:cNvSpPr/>
          <p:nvPr>
            <p:custDataLst>
              <p:tags r:id="rId50"/>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1223931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1" name="Freeform 10"/>
          <p:cNvSpPr/>
          <p:nvPr>
            <p:custDataLst>
              <p:tags r:id="rId10"/>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2" name="Freeform 11"/>
          <p:cNvSpPr/>
          <p:nvPr>
            <p:custDataLst>
              <p:tags r:id="rId11"/>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3" name="Freeform 12"/>
          <p:cNvSpPr/>
          <p:nvPr>
            <p:custDataLst>
              <p:tags r:id="rId12"/>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4" name="Freeform 13"/>
          <p:cNvSpPr/>
          <p:nvPr>
            <p:custDataLst>
              <p:tags r:id="rId13"/>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5" name="Freeform 14"/>
          <p:cNvSpPr/>
          <p:nvPr>
            <p:custDataLst>
              <p:tags r:id="rId14"/>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6" name="Freeform 15"/>
          <p:cNvSpPr/>
          <p:nvPr>
            <p:custDataLst>
              <p:tags r:id="rId15"/>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7" name="Freeform 16"/>
          <p:cNvSpPr/>
          <p:nvPr>
            <p:custDataLst>
              <p:tags r:id="rId16"/>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8" name="Freeform 17"/>
          <p:cNvSpPr/>
          <p:nvPr>
            <p:custDataLst>
              <p:tags r:id="rId17"/>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9" idx="10"/>
            <a:endCxn id="7"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8" idx="10"/>
            <a:endCxn id="5"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4"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6" idx="10"/>
            <a:endCxn id="3"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9"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3" idx="4"/>
          </p:cNvCxnSpPr>
          <p:nvPr>
            <p:custDataLst>
              <p:tags r:id="rId39"/>
            </p:custDataLst>
          </p:nvPr>
        </p:nvCxnSpPr>
        <p:spPr>
          <a:xfrm flipV="1">
            <a:off x="3704795" y="2644111"/>
            <a:ext cx="0" cy="1088639"/>
          </a:xfrm>
          <a:prstGeom prst="straightConnector1">
            <a:avLst/>
          </a:prstGeom>
          <a:noFill/>
          <a:ln w="36720">
            <a:solidFill>
              <a:srgbClr val="FF0000"/>
            </a:solidFill>
            <a:custDash>
              <a:ds d="197000" sp="197000"/>
            </a:custDash>
            <a:tailEnd type="arrow"/>
          </a:ln>
        </p:spPr>
      </p:cxnSp>
      <p:cxnSp>
        <p:nvCxnSpPr>
          <p:cNvPr id="41" name="Straight Arrow Connector 40"/>
          <p:cNvCxnSpPr>
            <a:endCxn id="7"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2"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47" name="Freeform 46"/>
          <p:cNvSpPr/>
          <p:nvPr>
            <p:custDataLst>
              <p:tags r:id="rId46"/>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8" name="Freeform 47"/>
          <p:cNvSpPr/>
          <p:nvPr>
            <p:custDataLst>
              <p:tags r:id="rId47"/>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49" name="Freeform 48"/>
          <p:cNvSpPr/>
          <p:nvPr>
            <p:custDataLst>
              <p:tags r:id="rId48"/>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0" name="Freeform 49"/>
          <p:cNvSpPr/>
          <p:nvPr>
            <p:custDataLst>
              <p:tags r:id="rId49"/>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28640251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1" name="Freeform 10"/>
          <p:cNvSpPr/>
          <p:nvPr>
            <p:custDataLst>
              <p:tags r:id="rId10"/>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2" name="Freeform 11"/>
          <p:cNvSpPr/>
          <p:nvPr>
            <p:custDataLst>
              <p:tags r:id="rId11"/>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3" name="Freeform 12"/>
          <p:cNvSpPr/>
          <p:nvPr>
            <p:custDataLst>
              <p:tags r:id="rId12"/>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4" name="Freeform 13"/>
          <p:cNvSpPr/>
          <p:nvPr>
            <p:custDataLst>
              <p:tags r:id="rId13"/>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5" name="Freeform 14"/>
          <p:cNvSpPr/>
          <p:nvPr>
            <p:custDataLst>
              <p:tags r:id="rId14"/>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6" name="Freeform 15"/>
          <p:cNvSpPr/>
          <p:nvPr>
            <p:custDataLst>
              <p:tags r:id="rId15"/>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7" name="Freeform 16"/>
          <p:cNvSpPr/>
          <p:nvPr>
            <p:custDataLst>
              <p:tags r:id="rId16"/>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8" name="Freeform 17"/>
          <p:cNvSpPr/>
          <p:nvPr>
            <p:custDataLst>
              <p:tags r:id="rId17"/>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9" idx="10"/>
            <a:endCxn id="7"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8" idx="10"/>
            <a:endCxn id="5"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4"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6" idx="10"/>
            <a:endCxn id="3"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9"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3" idx="4"/>
          </p:cNvCxnSpPr>
          <p:nvPr>
            <p:custDataLst>
              <p:tags r:id="rId39"/>
            </p:custDataLst>
          </p:nvPr>
        </p:nvCxnSpPr>
        <p:spPr>
          <a:xfrm flipV="1">
            <a:off x="3704795" y="2644111"/>
            <a:ext cx="0" cy="1088639"/>
          </a:xfrm>
          <a:prstGeom prst="straightConnector1">
            <a:avLst/>
          </a:prstGeom>
          <a:noFill/>
          <a:ln w="36720">
            <a:solidFill>
              <a:srgbClr val="FF0000"/>
            </a:solidFill>
            <a:custDash>
              <a:ds d="197000" sp="197000"/>
            </a:custDash>
            <a:tailEnd type="arrow"/>
          </a:ln>
        </p:spPr>
      </p:cxnSp>
      <p:cxnSp>
        <p:nvCxnSpPr>
          <p:cNvPr id="41" name="Straight Arrow Connector 40"/>
          <p:cNvCxnSpPr>
            <a:endCxn id="7"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2"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47" name="Freeform 46"/>
          <p:cNvSpPr/>
          <p:nvPr>
            <p:custDataLst>
              <p:tags r:id="rId46"/>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8" name="Freeform 47"/>
          <p:cNvSpPr/>
          <p:nvPr>
            <p:custDataLst>
              <p:tags r:id="rId47"/>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49" name="Freeform 48"/>
          <p:cNvSpPr/>
          <p:nvPr>
            <p:custDataLst>
              <p:tags r:id="rId48"/>
            </p:custDataLst>
          </p:nvPr>
        </p:nvSpPr>
        <p:spPr>
          <a:xfrm>
            <a:off x="3090062" y="342171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50" name="Freeform 49"/>
          <p:cNvSpPr/>
          <p:nvPr>
            <p:custDataLst>
              <p:tags r:id="rId49"/>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1" name="Freeform 50"/>
          <p:cNvSpPr/>
          <p:nvPr>
            <p:custDataLst>
              <p:tags r:id="rId50"/>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421018793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1" name="Freeform 10"/>
          <p:cNvSpPr/>
          <p:nvPr>
            <p:custDataLst>
              <p:tags r:id="rId10"/>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2" name="Freeform 11"/>
          <p:cNvSpPr/>
          <p:nvPr>
            <p:custDataLst>
              <p:tags r:id="rId11"/>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3" name="Freeform 12"/>
          <p:cNvSpPr/>
          <p:nvPr>
            <p:custDataLst>
              <p:tags r:id="rId12"/>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4" name="Freeform 13"/>
          <p:cNvSpPr/>
          <p:nvPr>
            <p:custDataLst>
              <p:tags r:id="rId13"/>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5" name="Freeform 14"/>
          <p:cNvSpPr/>
          <p:nvPr>
            <p:custDataLst>
              <p:tags r:id="rId14"/>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6" name="Freeform 15"/>
          <p:cNvSpPr/>
          <p:nvPr>
            <p:custDataLst>
              <p:tags r:id="rId15"/>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7" name="Freeform 16"/>
          <p:cNvSpPr/>
          <p:nvPr>
            <p:custDataLst>
              <p:tags r:id="rId16"/>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8" name="Freeform 17"/>
          <p:cNvSpPr/>
          <p:nvPr>
            <p:custDataLst>
              <p:tags r:id="rId17"/>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dirty="0">
                <a:latin typeface="Courier New" pitchFamily="49"/>
                <a:ea typeface="Droid Sans Fallback" pitchFamily="2"/>
                <a:cs typeface="Lohit Hindi" pitchFamily="2"/>
              </a:rPr>
              <a:t>4</a:t>
            </a:r>
          </a:p>
        </p:txBody>
      </p:sp>
      <p:cxnSp>
        <p:nvCxnSpPr>
          <p:cNvPr id="32" name="Straight Arrow Connector 31"/>
          <p:cNvCxnSpPr>
            <a:stCxn id="9" idx="10"/>
            <a:endCxn id="7"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8" idx="10"/>
            <a:endCxn id="5"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4"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6" idx="10"/>
            <a:endCxn id="3"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9"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3" idx="4"/>
          </p:cNvCxnSpPr>
          <p:nvPr>
            <p:custDataLst>
              <p:tags r:id="rId39"/>
            </p:custDataLst>
          </p:nvPr>
        </p:nvCxnSpPr>
        <p:spPr>
          <a:xfrm flipV="1">
            <a:off x="3704795" y="2644111"/>
            <a:ext cx="0" cy="1088639"/>
          </a:xfrm>
          <a:prstGeom prst="straightConnector1">
            <a:avLst/>
          </a:prstGeom>
          <a:noFill/>
          <a:ln w="36720">
            <a:solidFill>
              <a:srgbClr val="FF0000"/>
            </a:solidFill>
            <a:custDash>
              <a:ds d="197000" sp="197000"/>
            </a:custDash>
            <a:tailEnd type="arrow"/>
          </a:ln>
        </p:spPr>
      </p:cxnSp>
      <p:cxnSp>
        <p:nvCxnSpPr>
          <p:cNvPr id="41" name="Straight Arrow Connector 40"/>
          <p:cNvCxnSpPr>
            <a:endCxn id="7"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2"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47" name="Freeform 46"/>
          <p:cNvSpPr/>
          <p:nvPr>
            <p:custDataLst>
              <p:tags r:id="rId46"/>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8" name="Freeform 47"/>
          <p:cNvSpPr/>
          <p:nvPr>
            <p:custDataLst>
              <p:tags r:id="rId47"/>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49" name="Freeform 48"/>
          <p:cNvSpPr/>
          <p:nvPr>
            <p:custDataLst>
              <p:tags r:id="rId48"/>
            </p:custDataLst>
          </p:nvPr>
        </p:nvSpPr>
        <p:spPr>
          <a:xfrm>
            <a:off x="3090062" y="342171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50" name="Freeform 49"/>
          <p:cNvSpPr/>
          <p:nvPr>
            <p:custDataLst>
              <p:tags r:id="rId49"/>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1" name="Freeform 50"/>
          <p:cNvSpPr/>
          <p:nvPr>
            <p:custDataLst>
              <p:tags r:id="rId50"/>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52" name="Rectangle 51"/>
          <p:cNvSpPr/>
          <p:nvPr>
            <p:custDataLst>
              <p:tags r:id="rId51"/>
            </p:custDataLst>
          </p:nvPr>
        </p:nvSpPr>
        <p:spPr>
          <a:xfrm>
            <a:off x="0" y="-17969"/>
            <a:ext cx="2086907" cy="255450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b="1" dirty="0"/>
              <a:t>You predict the next queue state:</a:t>
            </a:r>
          </a:p>
          <a:p>
            <a:pPr marL="257175" indent="-257175">
              <a:buFont typeface="+mj-lt"/>
              <a:buAutoNum type="alphaUcPeriod"/>
            </a:pPr>
            <a:r>
              <a:rPr lang="en-US" dirty="0"/>
              <a:t>H,C,F,G,I</a:t>
            </a:r>
          </a:p>
          <a:p>
            <a:pPr marL="257175" indent="-257175">
              <a:buFont typeface="+mj-lt"/>
              <a:buAutoNum type="alphaUcPeriod"/>
            </a:pPr>
            <a:r>
              <a:rPr lang="en-US" dirty="0"/>
              <a:t>C,F,G,I</a:t>
            </a:r>
          </a:p>
          <a:p>
            <a:pPr marL="257175" indent="-257175">
              <a:buFont typeface="+mj-lt"/>
              <a:buAutoNum type="alphaUcPeriod"/>
            </a:pPr>
            <a:r>
              <a:rPr lang="en-US" dirty="0"/>
              <a:t>C,G,F,I</a:t>
            </a:r>
          </a:p>
          <a:p>
            <a:pPr marL="257175" indent="-257175">
              <a:buFont typeface="+mj-lt"/>
              <a:buAutoNum type="alphaUcPeriod"/>
            </a:pPr>
            <a:r>
              <a:rPr lang="en-US" dirty="0"/>
              <a:t>Other/none/ more</a:t>
            </a:r>
          </a:p>
        </p:txBody>
      </p:sp>
      <mc:AlternateContent xmlns:mc="http://schemas.openxmlformats.org/markup-compatibility/2006">
        <mc:Choice xmlns:p14="http://schemas.microsoft.com/office/powerpoint/2010/main" Requires="p14">
          <p:contentPart p14:bwMode="auto" r:id="rId57">
            <p14:nvContentPartPr>
              <p14:cNvPr id="53" name="Ink 52"/>
              <p14:cNvContentPartPr/>
              <p14:nvPr>
                <p:custDataLst>
                  <p:tags r:id="rId52"/>
                </p:custDataLst>
              </p14:nvPr>
            </p14:nvContentPartPr>
            <p14:xfrm>
              <a:off x="5358240" y="3868920"/>
              <a:ext cx="679680" cy="473760"/>
            </p14:xfrm>
          </p:contentPart>
        </mc:Choice>
        <mc:Fallback>
          <p:pic>
            <p:nvPicPr>
              <p:cNvPr id="53" name="Ink 52"/>
              <p:cNvPicPr/>
              <p:nvPr/>
            </p:nvPicPr>
            <p:blipFill>
              <a:blip r:embed="rId58"/>
              <a:stretch>
                <a:fillRect/>
              </a:stretch>
            </p:blipFill>
            <p:spPr>
              <a:xfrm>
                <a:off x="5342400" y="3805560"/>
                <a:ext cx="711360" cy="60048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54" name="Ink 53"/>
              <p14:cNvContentPartPr/>
              <p14:nvPr>
                <p:custDataLst>
                  <p:tags r:id="rId53"/>
                </p:custDataLst>
              </p14:nvPr>
            </p14:nvContentPartPr>
            <p14:xfrm>
              <a:off x="6842160" y="396000"/>
              <a:ext cx="841320" cy="706320"/>
            </p14:xfrm>
          </p:contentPart>
        </mc:Choice>
        <mc:Fallback>
          <p:pic>
            <p:nvPicPr>
              <p:cNvPr id="54" name="Ink 53"/>
              <p:cNvPicPr/>
              <p:nvPr/>
            </p:nvPicPr>
            <p:blipFill>
              <a:blip r:embed="rId60"/>
              <a:stretch>
                <a:fillRect/>
              </a:stretch>
            </p:blipFill>
            <p:spPr>
              <a:xfrm>
                <a:off x="6839640" y="391680"/>
                <a:ext cx="848160" cy="71316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55" name="Ink 54"/>
              <p14:cNvContentPartPr/>
              <p14:nvPr>
                <p:custDataLst>
                  <p:tags r:id="rId54"/>
                </p:custDataLst>
              </p14:nvPr>
            </p14:nvContentPartPr>
            <p14:xfrm>
              <a:off x="1583640" y="422280"/>
              <a:ext cx="6088680" cy="4243680"/>
            </p14:xfrm>
          </p:contentPart>
        </mc:Choice>
        <mc:Fallback>
          <p:pic>
            <p:nvPicPr>
              <p:cNvPr id="55" name="Ink 54"/>
              <p:cNvPicPr/>
              <p:nvPr/>
            </p:nvPicPr>
            <p:blipFill>
              <a:blip r:embed="rId62"/>
              <a:stretch>
                <a:fillRect/>
              </a:stretch>
            </p:blipFill>
            <p:spPr>
              <a:xfrm>
                <a:off x="1577520" y="416160"/>
                <a:ext cx="6104520" cy="4253760"/>
              </a:xfrm>
              <a:prstGeom prst="rect">
                <a:avLst/>
              </a:prstGeom>
            </p:spPr>
          </p:pic>
        </mc:Fallback>
      </mc:AlternateContent>
    </p:spTree>
    <p:extLst>
      <p:ext uri="{BB962C8B-B14F-4D97-AF65-F5344CB8AC3E}">
        <p14:creationId xmlns:p14="http://schemas.microsoft.com/office/powerpoint/2010/main" val="77724424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1" name="Freeform 10"/>
          <p:cNvSpPr/>
          <p:nvPr>
            <p:custDataLst>
              <p:tags r:id="rId10"/>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2" name="Freeform 11"/>
          <p:cNvSpPr/>
          <p:nvPr>
            <p:custDataLst>
              <p:tags r:id="rId11"/>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3" name="Freeform 12"/>
          <p:cNvSpPr/>
          <p:nvPr>
            <p:custDataLst>
              <p:tags r:id="rId12"/>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4" name="Freeform 13"/>
          <p:cNvSpPr/>
          <p:nvPr>
            <p:custDataLst>
              <p:tags r:id="rId13"/>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5" name="Freeform 14"/>
          <p:cNvSpPr/>
          <p:nvPr>
            <p:custDataLst>
              <p:tags r:id="rId14"/>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6" name="Freeform 15"/>
          <p:cNvSpPr/>
          <p:nvPr>
            <p:custDataLst>
              <p:tags r:id="rId15"/>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7" name="Freeform 16"/>
          <p:cNvSpPr/>
          <p:nvPr>
            <p:custDataLst>
              <p:tags r:id="rId16"/>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8" name="Freeform 17"/>
          <p:cNvSpPr/>
          <p:nvPr>
            <p:custDataLst>
              <p:tags r:id="rId17"/>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9" idx="10"/>
            <a:endCxn id="7"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8" idx="10"/>
            <a:endCxn id="5"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4"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6" idx="10"/>
            <a:endCxn id="3"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9"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3" idx="4"/>
          </p:cNvCxnSpPr>
          <p:nvPr>
            <p:custDataLst>
              <p:tags r:id="rId39"/>
            </p:custDataLst>
          </p:nvPr>
        </p:nvCxnSpPr>
        <p:spPr>
          <a:xfrm flipV="1">
            <a:off x="3704795" y="2644111"/>
            <a:ext cx="0" cy="1088639"/>
          </a:xfrm>
          <a:prstGeom prst="straightConnector1">
            <a:avLst/>
          </a:prstGeom>
          <a:noFill/>
          <a:ln w="36720">
            <a:solidFill>
              <a:srgbClr val="FF0000"/>
            </a:solidFill>
            <a:custDash>
              <a:ds d="197000" sp="197000"/>
            </a:custDash>
            <a:tailEnd type="arrow"/>
          </a:ln>
        </p:spPr>
      </p:cxnSp>
      <p:cxnSp>
        <p:nvCxnSpPr>
          <p:cNvPr id="41" name="Straight Arrow Connector 40"/>
          <p:cNvCxnSpPr>
            <a:endCxn id="7"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2"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6" name="Freeform 45"/>
          <p:cNvSpPr/>
          <p:nvPr>
            <p:custDataLst>
              <p:tags r:id="rId45"/>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7" name="Freeform 46"/>
          <p:cNvSpPr/>
          <p:nvPr>
            <p:custDataLst>
              <p:tags r:id="rId46"/>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48" name="Freeform 47"/>
          <p:cNvSpPr/>
          <p:nvPr>
            <p:custDataLst>
              <p:tags r:id="rId47"/>
            </p:custDataLst>
          </p:nvPr>
        </p:nvSpPr>
        <p:spPr>
          <a:xfrm>
            <a:off x="3090062" y="342171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0" name="Freeform 49"/>
          <p:cNvSpPr/>
          <p:nvPr>
            <p:custDataLst>
              <p:tags r:id="rId49"/>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166073740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1" name="Freeform 10"/>
          <p:cNvSpPr/>
          <p:nvPr>
            <p:custDataLst>
              <p:tags r:id="rId10"/>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2" name="Freeform 11"/>
          <p:cNvSpPr/>
          <p:nvPr>
            <p:custDataLst>
              <p:tags r:id="rId11"/>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3" name="Freeform 12"/>
          <p:cNvSpPr/>
          <p:nvPr>
            <p:custDataLst>
              <p:tags r:id="rId12"/>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4" name="Freeform 13"/>
          <p:cNvSpPr/>
          <p:nvPr>
            <p:custDataLst>
              <p:tags r:id="rId13"/>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5" name="Freeform 14"/>
          <p:cNvSpPr/>
          <p:nvPr>
            <p:custDataLst>
              <p:tags r:id="rId14"/>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6" name="Freeform 15"/>
          <p:cNvSpPr/>
          <p:nvPr>
            <p:custDataLst>
              <p:tags r:id="rId15"/>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7" name="Freeform 16"/>
          <p:cNvSpPr/>
          <p:nvPr>
            <p:custDataLst>
              <p:tags r:id="rId16"/>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8" name="Freeform 17"/>
          <p:cNvSpPr/>
          <p:nvPr>
            <p:custDataLst>
              <p:tags r:id="rId17"/>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9" idx="10"/>
            <a:endCxn id="7"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8" idx="10"/>
            <a:endCxn id="5"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4"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6" idx="10"/>
            <a:endCxn id="3"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9"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3"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7"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2"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6" name="Freeform 45"/>
          <p:cNvSpPr/>
          <p:nvPr>
            <p:custDataLst>
              <p:tags r:id="rId45"/>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7" name="Freeform 46"/>
          <p:cNvSpPr/>
          <p:nvPr>
            <p:custDataLst>
              <p:tags r:id="rId46"/>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48" name="Freeform 47"/>
          <p:cNvSpPr/>
          <p:nvPr>
            <p:custDataLst>
              <p:tags r:id="rId47"/>
            </p:custDataLst>
          </p:nvPr>
        </p:nvSpPr>
        <p:spPr>
          <a:xfrm>
            <a:off x="3090062" y="342171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0" name="Freeform 49"/>
          <p:cNvSpPr/>
          <p:nvPr>
            <p:custDataLst>
              <p:tags r:id="rId49"/>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193055140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6" name="Freeform 45"/>
          <p:cNvSpPr/>
          <p:nvPr>
            <p:custDataLst>
              <p:tags r:id="rId45"/>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7" name="Freeform 46"/>
          <p:cNvSpPr/>
          <p:nvPr>
            <p:custDataLst>
              <p:tags r:id="rId46"/>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48" name="Freeform 47"/>
          <p:cNvSpPr/>
          <p:nvPr>
            <p:custDataLst>
              <p:tags r:id="rId47"/>
            </p:custDataLst>
          </p:nvPr>
        </p:nvSpPr>
        <p:spPr>
          <a:xfrm>
            <a:off x="3090062" y="342171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50" name="Freeform 49"/>
          <p:cNvSpPr/>
          <p:nvPr>
            <p:custDataLst>
              <p:tags r:id="rId49"/>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1" name="Freeform 50"/>
          <p:cNvSpPr/>
          <p:nvPr>
            <p:custDataLst>
              <p:tags r:id="rId50"/>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418483074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6" name="Freeform 45"/>
          <p:cNvSpPr/>
          <p:nvPr>
            <p:custDataLst>
              <p:tags r:id="rId45"/>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7" name="Freeform 46"/>
          <p:cNvSpPr/>
          <p:nvPr>
            <p:custDataLst>
              <p:tags r:id="rId46"/>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48" name="Freeform 47"/>
          <p:cNvSpPr/>
          <p:nvPr>
            <p:custDataLst>
              <p:tags r:id="rId47"/>
            </p:custDataLst>
          </p:nvPr>
        </p:nvSpPr>
        <p:spPr>
          <a:xfrm>
            <a:off x="3090062" y="342171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50" name="Freeform 49"/>
          <p:cNvSpPr/>
          <p:nvPr>
            <p:custDataLst>
              <p:tags r:id="rId49"/>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1" name="Freeform 50"/>
          <p:cNvSpPr/>
          <p:nvPr>
            <p:custDataLst>
              <p:tags r:id="rId50"/>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52" name="Freeform 51"/>
          <p:cNvSpPr/>
          <p:nvPr>
            <p:custDataLst>
              <p:tags r:id="rId51"/>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237000751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FF0000"/>
            </a:solidFill>
            <a:custDash>
              <a:ds d="197000" sp="197000"/>
            </a:custDash>
            <a:headEnd type="arrow"/>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6" name="Freeform 45"/>
          <p:cNvSpPr/>
          <p:nvPr>
            <p:custDataLst>
              <p:tags r:id="rId45"/>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7" name="Freeform 46"/>
          <p:cNvSpPr/>
          <p:nvPr>
            <p:custDataLst>
              <p:tags r:id="rId46"/>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48" name="Freeform 47"/>
          <p:cNvSpPr/>
          <p:nvPr>
            <p:custDataLst>
              <p:tags r:id="rId47"/>
            </p:custDataLst>
          </p:nvPr>
        </p:nvSpPr>
        <p:spPr>
          <a:xfrm>
            <a:off x="3090062" y="342171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1298521" y="3577231"/>
            <a:ext cx="933119" cy="93311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FF0000"/>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50" name="Freeform 49"/>
          <p:cNvSpPr/>
          <p:nvPr>
            <p:custDataLst>
              <p:tags r:id="rId49"/>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51" name="Freeform 50"/>
          <p:cNvSpPr/>
          <p:nvPr>
            <p:custDataLst>
              <p:tags r:id="rId50"/>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2" name="Freeform 51"/>
          <p:cNvSpPr/>
          <p:nvPr>
            <p:custDataLst>
              <p:tags r:id="rId51"/>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53" name="Freeform 52"/>
          <p:cNvSpPr/>
          <p:nvPr>
            <p:custDataLst>
              <p:tags r:id="rId52"/>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325724322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12?</a:t>
            </a:r>
          </a:p>
        </p:txBody>
      </p:sp>
      <p:sp>
        <p:nvSpPr>
          <p:cNvPr id="46" name="Freeform 45"/>
          <p:cNvSpPr/>
          <p:nvPr>
            <p:custDataLst>
              <p:tags r:id="rId45"/>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7" name="Freeform 46"/>
          <p:cNvSpPr/>
          <p:nvPr>
            <p:custDataLst>
              <p:tags r:id="rId46"/>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48" name="Freeform 47"/>
          <p:cNvSpPr/>
          <p:nvPr>
            <p:custDataLst>
              <p:tags r:id="rId47"/>
            </p:custDataLst>
          </p:nvPr>
        </p:nvSpPr>
        <p:spPr>
          <a:xfrm>
            <a:off x="3090062" y="342171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1298521" y="3577231"/>
            <a:ext cx="933119" cy="93311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FF0000"/>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50" name="Freeform 49"/>
          <p:cNvSpPr/>
          <p:nvPr>
            <p:custDataLst>
              <p:tags r:id="rId49"/>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51" name="Freeform 50"/>
          <p:cNvSpPr/>
          <p:nvPr>
            <p:custDataLst>
              <p:tags r:id="rId50"/>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2" name="Freeform 51"/>
          <p:cNvSpPr/>
          <p:nvPr>
            <p:custDataLst>
              <p:tags r:id="rId51"/>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53" name="Freeform 52"/>
          <p:cNvSpPr/>
          <p:nvPr>
            <p:custDataLst>
              <p:tags r:id="rId52"/>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319214595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7" name="Freeform 46"/>
          <p:cNvSpPr/>
          <p:nvPr>
            <p:custDataLst>
              <p:tags r:id="rId46"/>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48" name="Freeform 47"/>
          <p:cNvSpPr/>
          <p:nvPr>
            <p:custDataLst>
              <p:tags r:id="rId47"/>
            </p:custDataLst>
          </p:nvPr>
        </p:nvSpPr>
        <p:spPr>
          <a:xfrm>
            <a:off x="3090062" y="342171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1298521" y="3577231"/>
            <a:ext cx="933119" cy="93311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FF0000"/>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50" name="Freeform 49"/>
          <p:cNvSpPr/>
          <p:nvPr>
            <p:custDataLst>
              <p:tags r:id="rId49"/>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51" name="Freeform 50"/>
          <p:cNvSpPr/>
          <p:nvPr>
            <p:custDataLst>
              <p:tags r:id="rId50"/>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2" name="Freeform 51"/>
          <p:cNvSpPr/>
          <p:nvPr>
            <p:custDataLst>
              <p:tags r:id="rId51"/>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53" name="Freeform 52"/>
          <p:cNvSpPr/>
          <p:nvPr>
            <p:custDataLst>
              <p:tags r:id="rId52"/>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mc:AlternateContent xmlns:mc="http://schemas.openxmlformats.org/markup-compatibility/2006">
        <mc:Choice xmlns:p14="http://schemas.microsoft.com/office/powerpoint/2010/main" Requires="p14">
          <p:contentPart p14:bwMode="auto" r:id="rId56">
            <p14:nvContentPartPr>
              <p14:cNvPr id="54" name="Ink 53"/>
              <p14:cNvContentPartPr/>
              <p14:nvPr>
                <p:custDataLst>
                  <p:tags r:id="rId53"/>
                </p:custDataLst>
              </p14:nvPr>
            </p14:nvContentPartPr>
            <p14:xfrm>
              <a:off x="6526800" y="1987920"/>
              <a:ext cx="1355760" cy="737280"/>
            </p14:xfrm>
          </p:contentPart>
        </mc:Choice>
        <mc:Fallback>
          <p:pic>
            <p:nvPicPr>
              <p:cNvPr id="54" name="Ink 53"/>
              <p:cNvPicPr/>
              <p:nvPr/>
            </p:nvPicPr>
            <p:blipFill>
              <a:blip r:embed="rId57"/>
              <a:stretch>
                <a:fillRect/>
              </a:stretch>
            </p:blipFill>
            <p:spPr>
              <a:xfrm>
                <a:off x="6522840" y="1981440"/>
                <a:ext cx="1367640" cy="751320"/>
              </a:xfrm>
              <a:prstGeom prst="rect">
                <a:avLst/>
              </a:prstGeom>
            </p:spPr>
          </p:pic>
        </mc:Fallback>
      </mc:AlternateContent>
    </p:spTree>
    <p:extLst>
      <p:ext uri="{BB962C8B-B14F-4D97-AF65-F5344CB8AC3E}">
        <p14:creationId xmlns:p14="http://schemas.microsoft.com/office/powerpoint/2010/main" val="46321099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27516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7" name="Freeform 46"/>
          <p:cNvSpPr/>
          <p:nvPr>
            <p:custDataLst>
              <p:tags r:id="rId46"/>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48" name="Freeform 47"/>
          <p:cNvSpPr/>
          <p:nvPr>
            <p:custDataLst>
              <p:tags r:id="rId47"/>
            </p:custDataLst>
          </p:nvPr>
        </p:nvSpPr>
        <p:spPr>
          <a:xfrm>
            <a:off x="3090062" y="342171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1298521" y="3577231"/>
            <a:ext cx="933119" cy="93311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FF0000"/>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50" name="Freeform 49"/>
          <p:cNvSpPr/>
          <p:nvPr>
            <p:custDataLst>
              <p:tags r:id="rId49"/>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51" name="Freeform 50"/>
          <p:cNvSpPr/>
          <p:nvPr>
            <p:custDataLst>
              <p:tags r:id="rId50"/>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2" name="Freeform 51"/>
          <p:cNvSpPr/>
          <p:nvPr>
            <p:custDataLst>
              <p:tags r:id="rId51"/>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53" name="Freeform 52"/>
          <p:cNvSpPr/>
          <p:nvPr>
            <p:custDataLst>
              <p:tags r:id="rId52"/>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361573955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27516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7" name="Freeform 46"/>
          <p:cNvSpPr/>
          <p:nvPr>
            <p:custDataLst>
              <p:tags r:id="rId46"/>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48" name="Freeform 47"/>
          <p:cNvSpPr/>
          <p:nvPr>
            <p:custDataLst>
              <p:tags r:id="rId47"/>
            </p:custDataLst>
          </p:nvPr>
        </p:nvSpPr>
        <p:spPr>
          <a:xfrm>
            <a:off x="3090062" y="342171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1298521" y="3577231"/>
            <a:ext cx="933119" cy="93311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FF0000"/>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50" name="Freeform 49"/>
          <p:cNvSpPr/>
          <p:nvPr>
            <p:custDataLst>
              <p:tags r:id="rId49"/>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51" name="Freeform 50"/>
          <p:cNvSpPr/>
          <p:nvPr>
            <p:custDataLst>
              <p:tags r:id="rId50"/>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2" name="Freeform 51"/>
          <p:cNvSpPr/>
          <p:nvPr>
            <p:custDataLst>
              <p:tags r:id="rId51"/>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53" name="Freeform 52"/>
          <p:cNvSpPr/>
          <p:nvPr>
            <p:custDataLst>
              <p:tags r:id="rId52"/>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54" name="Freeform 53"/>
          <p:cNvSpPr/>
          <p:nvPr>
            <p:custDataLst>
              <p:tags r:id="rId53"/>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17024424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7" name="Freeform 46"/>
          <p:cNvSpPr/>
          <p:nvPr>
            <p:custDataLst>
              <p:tags r:id="rId46"/>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48" name="Freeform 47"/>
          <p:cNvSpPr/>
          <p:nvPr>
            <p:custDataLst>
              <p:tags r:id="rId47"/>
            </p:custDataLst>
          </p:nvPr>
        </p:nvSpPr>
        <p:spPr>
          <a:xfrm>
            <a:off x="3090062" y="342171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1298521" y="3577231"/>
            <a:ext cx="933119" cy="93311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FF0000"/>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50" name="Freeform 49"/>
          <p:cNvSpPr/>
          <p:nvPr>
            <p:custDataLst>
              <p:tags r:id="rId49"/>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51" name="Freeform 50"/>
          <p:cNvSpPr/>
          <p:nvPr>
            <p:custDataLst>
              <p:tags r:id="rId50"/>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2" name="Freeform 51"/>
          <p:cNvSpPr/>
          <p:nvPr>
            <p:custDataLst>
              <p:tags r:id="rId51"/>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53" name="Freeform 52"/>
          <p:cNvSpPr/>
          <p:nvPr>
            <p:custDataLst>
              <p:tags r:id="rId52"/>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292996114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7" name="Freeform 46"/>
          <p:cNvSpPr/>
          <p:nvPr>
            <p:custDataLst>
              <p:tags r:id="rId46"/>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48" name="Freeform 47"/>
          <p:cNvSpPr/>
          <p:nvPr>
            <p:custDataLst>
              <p:tags r:id="rId47"/>
            </p:custDataLst>
          </p:nvPr>
        </p:nvSpPr>
        <p:spPr>
          <a:xfrm>
            <a:off x="3090062" y="342171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50" name="Freeform 49"/>
          <p:cNvSpPr/>
          <p:nvPr>
            <p:custDataLst>
              <p:tags r:id="rId49"/>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1" name="Freeform 50"/>
          <p:cNvSpPr/>
          <p:nvPr>
            <p:custDataLst>
              <p:tags r:id="rId50"/>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52" name="Freeform 51"/>
          <p:cNvSpPr/>
          <p:nvPr>
            <p:custDataLst>
              <p:tags r:id="rId51"/>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145204206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7" name="Freeform 46"/>
          <p:cNvSpPr/>
          <p:nvPr>
            <p:custDataLst>
              <p:tags r:id="rId46"/>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48" name="Freeform 47"/>
          <p:cNvSpPr/>
          <p:nvPr>
            <p:custDataLst>
              <p:tags r:id="rId47"/>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9" name="Freeform 48"/>
          <p:cNvSpPr/>
          <p:nvPr>
            <p:custDataLst>
              <p:tags r:id="rId48"/>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50" name="Freeform 49"/>
          <p:cNvSpPr/>
          <p:nvPr>
            <p:custDataLst>
              <p:tags r:id="rId49"/>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277998778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7" name="Freeform 46"/>
          <p:cNvSpPr/>
          <p:nvPr>
            <p:custDataLst>
              <p:tags r:id="rId46"/>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48" name="Freeform 47"/>
          <p:cNvSpPr/>
          <p:nvPr>
            <p:custDataLst>
              <p:tags r:id="rId47"/>
            </p:custDataLst>
          </p:nvPr>
        </p:nvSpPr>
        <p:spPr>
          <a:xfrm>
            <a:off x="5031000"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0" name="Freeform 49"/>
          <p:cNvSpPr/>
          <p:nvPr>
            <p:custDataLst>
              <p:tags r:id="rId49"/>
            </p:custDataLst>
          </p:nvPr>
        </p:nvSpPr>
        <p:spPr>
          <a:xfrm>
            <a:off x="6897240" y="27996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Tree>
    <p:extLst>
      <p:ext uri="{BB962C8B-B14F-4D97-AF65-F5344CB8AC3E}">
        <p14:creationId xmlns:p14="http://schemas.microsoft.com/office/powerpoint/2010/main" val="127953401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FF0000"/>
            </a:solidFill>
            <a:custDash>
              <a:ds d="197000" sp="197000"/>
            </a:custDash>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7" name="Freeform 46"/>
          <p:cNvSpPr/>
          <p:nvPr>
            <p:custDataLst>
              <p:tags r:id="rId46"/>
            </p:custDataLst>
          </p:nvPr>
        </p:nvSpPr>
        <p:spPr>
          <a:xfrm>
            <a:off x="5031000"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9" name="Freeform 48"/>
          <p:cNvSpPr/>
          <p:nvPr>
            <p:custDataLst>
              <p:tags r:id="rId48"/>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Tree>
    <p:extLst>
      <p:ext uri="{BB962C8B-B14F-4D97-AF65-F5344CB8AC3E}">
        <p14:creationId xmlns:p14="http://schemas.microsoft.com/office/powerpoint/2010/main" val="175023902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7" name="Freeform 46"/>
          <p:cNvSpPr/>
          <p:nvPr>
            <p:custDataLst>
              <p:tags r:id="rId46"/>
            </p:custDataLst>
          </p:nvPr>
        </p:nvSpPr>
        <p:spPr>
          <a:xfrm>
            <a:off x="5031000"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9" name="Freeform 48"/>
          <p:cNvSpPr/>
          <p:nvPr>
            <p:custDataLst>
              <p:tags r:id="rId48"/>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Tree>
    <p:extLst>
      <p:ext uri="{BB962C8B-B14F-4D97-AF65-F5344CB8AC3E}">
        <p14:creationId xmlns:p14="http://schemas.microsoft.com/office/powerpoint/2010/main" val="380800550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FF0000"/>
            </a:solidFill>
            <a:custDash>
              <a:ds d="197000" sp="197000"/>
            </a:custDash>
            <a:headEnd type="arrow"/>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11?</a:t>
            </a:r>
          </a:p>
        </p:txBody>
      </p:sp>
      <p:sp>
        <p:nvSpPr>
          <p:cNvPr id="47" name="Freeform 46"/>
          <p:cNvSpPr/>
          <p:nvPr>
            <p:custDataLst>
              <p:tags r:id="rId46"/>
            </p:custDataLst>
          </p:nvPr>
        </p:nvSpPr>
        <p:spPr>
          <a:xfrm>
            <a:off x="5031000"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5186521" y="1866511"/>
            <a:ext cx="933119" cy="93311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FF0000"/>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0" name="Freeform 49"/>
          <p:cNvSpPr/>
          <p:nvPr>
            <p:custDataLst>
              <p:tags r:id="rId49"/>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Tree>
    <p:extLst>
      <p:ext uri="{BB962C8B-B14F-4D97-AF65-F5344CB8AC3E}">
        <p14:creationId xmlns:p14="http://schemas.microsoft.com/office/powerpoint/2010/main" val="301423827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FF0000"/>
            </a:solidFill>
            <a:custDash>
              <a:ds d="197000" sp="197000"/>
            </a:custDash>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47" name="Freeform 46"/>
          <p:cNvSpPr/>
          <p:nvPr>
            <p:custDataLst>
              <p:tags r:id="rId46"/>
            </p:custDataLst>
          </p:nvPr>
        </p:nvSpPr>
        <p:spPr>
          <a:xfrm>
            <a:off x="5031000"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5186521" y="1866511"/>
            <a:ext cx="933119" cy="93311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FF0000"/>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0" name="Freeform 49"/>
          <p:cNvSpPr/>
          <p:nvPr>
            <p:custDataLst>
              <p:tags r:id="rId49"/>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Tree>
    <p:extLst>
      <p:ext uri="{BB962C8B-B14F-4D97-AF65-F5344CB8AC3E}">
        <p14:creationId xmlns:p14="http://schemas.microsoft.com/office/powerpoint/2010/main" val="77980794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FF0000"/>
            </a:solidFill>
            <a:custDash>
              <a:ds d="197000" sp="197000"/>
            </a:custDash>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643068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47" name="Freeform 46"/>
          <p:cNvSpPr/>
          <p:nvPr>
            <p:custDataLst>
              <p:tags r:id="rId46"/>
            </p:custDataLst>
          </p:nvPr>
        </p:nvSpPr>
        <p:spPr>
          <a:xfrm>
            <a:off x="5031000"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5186521" y="1866511"/>
            <a:ext cx="933119" cy="93311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FF0000"/>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0" name="Freeform 49"/>
          <p:cNvSpPr/>
          <p:nvPr>
            <p:custDataLst>
              <p:tags r:id="rId49"/>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Tree>
    <p:extLst>
      <p:ext uri="{BB962C8B-B14F-4D97-AF65-F5344CB8AC3E}">
        <p14:creationId xmlns:p14="http://schemas.microsoft.com/office/powerpoint/2010/main" val="309244543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FF0000"/>
            </a:solidFill>
            <a:custDash>
              <a:ds d="197000" sp="197000"/>
            </a:custDash>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643068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47" name="Freeform 46"/>
          <p:cNvSpPr/>
          <p:nvPr>
            <p:custDataLst>
              <p:tags r:id="rId46"/>
            </p:custDataLst>
          </p:nvPr>
        </p:nvSpPr>
        <p:spPr>
          <a:xfrm>
            <a:off x="5031000"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5186521" y="1866511"/>
            <a:ext cx="933119" cy="93311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FF0000"/>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0" name="Freeform 49"/>
          <p:cNvSpPr/>
          <p:nvPr>
            <p:custDataLst>
              <p:tags r:id="rId49"/>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Tree>
    <p:extLst>
      <p:ext uri="{BB962C8B-B14F-4D97-AF65-F5344CB8AC3E}">
        <p14:creationId xmlns:p14="http://schemas.microsoft.com/office/powerpoint/2010/main" val="159879898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FF0000"/>
            </a:solidFill>
            <a:custDash>
              <a:ds d="197000" sp="197000"/>
            </a:custDash>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47" name="Freeform 46"/>
          <p:cNvSpPr/>
          <p:nvPr>
            <p:custDataLst>
              <p:tags r:id="rId46"/>
            </p:custDataLst>
          </p:nvPr>
        </p:nvSpPr>
        <p:spPr>
          <a:xfrm>
            <a:off x="5031000"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5186521" y="1866511"/>
            <a:ext cx="933119" cy="93311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FF0000"/>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50" name="Freeform 49"/>
          <p:cNvSpPr/>
          <p:nvPr>
            <p:custDataLst>
              <p:tags r:id="rId49"/>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Tree>
    <p:extLst>
      <p:ext uri="{BB962C8B-B14F-4D97-AF65-F5344CB8AC3E}">
        <p14:creationId xmlns:p14="http://schemas.microsoft.com/office/powerpoint/2010/main" val="320952742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FF0000"/>
            </a:solidFill>
            <a:custDash>
              <a:ds d="197000" sp="197000"/>
            </a:custDash>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47" name="Freeform 46"/>
          <p:cNvSpPr/>
          <p:nvPr>
            <p:custDataLst>
              <p:tags r:id="rId46"/>
            </p:custDataLst>
          </p:nvPr>
        </p:nvSpPr>
        <p:spPr>
          <a:xfrm>
            <a:off x="5031000" y="27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9" name="Freeform 48"/>
          <p:cNvSpPr/>
          <p:nvPr>
            <p:custDataLst>
              <p:tags r:id="rId48"/>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Tree>
    <p:extLst>
      <p:ext uri="{BB962C8B-B14F-4D97-AF65-F5344CB8AC3E}">
        <p14:creationId xmlns:p14="http://schemas.microsoft.com/office/powerpoint/2010/main" val="340480428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FF0000"/>
            </a:solidFill>
            <a:custDash>
              <a:ds d="197000" sp="197000"/>
            </a:custDash>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47" name="Freeform 46"/>
          <p:cNvSpPr/>
          <p:nvPr>
            <p:custDataLst>
              <p:tags r:id="rId46"/>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8" name="Freeform 47"/>
          <p:cNvSpPr/>
          <p:nvPr>
            <p:custDataLst>
              <p:tags r:id="rId47"/>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49" name="Freeform 48"/>
          <p:cNvSpPr/>
          <p:nvPr>
            <p:custDataLst>
              <p:tags r:id="rId48"/>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22895872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FF0000"/>
            </a:solidFill>
            <a:custDash>
              <a:ds d="197000" sp="197000"/>
            </a:custDash>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47" name="Freeform 46"/>
          <p:cNvSpPr/>
          <p:nvPr>
            <p:custDataLst>
              <p:tags r:id="rId46"/>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8" name="Freeform 47"/>
          <p:cNvSpPr/>
          <p:nvPr>
            <p:custDataLst>
              <p:tags r:id="rId47"/>
            </p:custDataLst>
          </p:nvPr>
        </p:nvSpPr>
        <p:spPr>
          <a:xfrm>
            <a:off x="5031000"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68972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50" name="Freeform 49"/>
          <p:cNvSpPr/>
          <p:nvPr>
            <p:custDataLst>
              <p:tags r:id="rId49"/>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277100285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FF0000"/>
            </a:solidFill>
            <a:custDash>
              <a:ds d="197000" sp="197000"/>
            </a:custDash>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7" name="Freeform 46"/>
          <p:cNvSpPr/>
          <p:nvPr>
            <p:custDataLst>
              <p:tags r:id="rId46"/>
            </p:custDataLst>
          </p:nvPr>
        </p:nvSpPr>
        <p:spPr>
          <a:xfrm>
            <a:off x="5031000"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49" name="Freeform 48"/>
          <p:cNvSpPr/>
          <p:nvPr>
            <p:custDataLst>
              <p:tags r:id="rId48"/>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367714582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000000"/>
            </a:solidFill>
            <a:prstDash val="solid"/>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7" name="Freeform 46"/>
          <p:cNvSpPr/>
          <p:nvPr>
            <p:custDataLst>
              <p:tags r:id="rId46"/>
            </p:custDataLst>
          </p:nvPr>
        </p:nvSpPr>
        <p:spPr>
          <a:xfrm>
            <a:off x="5031000"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49" name="Freeform 48"/>
          <p:cNvSpPr/>
          <p:nvPr>
            <p:custDataLst>
              <p:tags r:id="rId48"/>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249720056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000000"/>
            </a:solidFill>
            <a:prstDash val="solid"/>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7" name="Freeform 46"/>
          <p:cNvSpPr/>
          <p:nvPr>
            <p:custDataLst>
              <p:tags r:id="rId46"/>
            </p:custDataLst>
          </p:nvPr>
        </p:nvSpPr>
        <p:spPr>
          <a:xfrm>
            <a:off x="5031000"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5186521" y="3577231"/>
            <a:ext cx="933119" cy="93311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FF0000"/>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50" name="Freeform 49"/>
          <p:cNvSpPr/>
          <p:nvPr>
            <p:custDataLst>
              <p:tags r:id="rId49"/>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64780497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000000"/>
            </a:solidFill>
            <a:prstDash val="solid"/>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008080"/>
            </a:solidFill>
            <a:custDash>
              <a:ds d="197000" sp="197000"/>
            </a:custDash>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7" name="Freeform 46"/>
          <p:cNvSpPr/>
          <p:nvPr>
            <p:custDataLst>
              <p:tags r:id="rId46"/>
            </p:custDataLst>
          </p:nvPr>
        </p:nvSpPr>
        <p:spPr>
          <a:xfrm>
            <a:off x="5031000"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5186521" y="3577231"/>
            <a:ext cx="933119" cy="93311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FF0000"/>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50" name="Freeform 49"/>
          <p:cNvSpPr/>
          <p:nvPr>
            <p:custDataLst>
              <p:tags r:id="rId49"/>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154220770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000000"/>
            </a:solidFill>
            <a:prstDash val="solid"/>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008080"/>
            </a:solidFill>
            <a:custDash>
              <a:ds d="197000" sp="197000"/>
            </a:custDash>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7" name="Freeform 46"/>
          <p:cNvSpPr/>
          <p:nvPr>
            <p:custDataLst>
              <p:tags r:id="rId46"/>
            </p:custDataLst>
          </p:nvPr>
        </p:nvSpPr>
        <p:spPr>
          <a:xfrm>
            <a:off x="5031000" y="171099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49" name="Freeform 48"/>
          <p:cNvSpPr/>
          <p:nvPr>
            <p:custDataLst>
              <p:tags r:id="rId48"/>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110032175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000000"/>
            </a:solidFill>
            <a:prstDash val="solid"/>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008080"/>
            </a:solidFill>
            <a:custDash>
              <a:ds d="197000" sp="197000"/>
            </a:custDash>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7" name="Freeform 46"/>
          <p:cNvSpPr/>
          <p:nvPr>
            <p:custDataLst>
              <p:tags r:id="rId46"/>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48" name="Freeform 47"/>
          <p:cNvSpPr/>
          <p:nvPr>
            <p:custDataLst>
              <p:tags r:id="rId47"/>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28182211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000000"/>
            </a:solidFill>
            <a:prstDash val="solid"/>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008080"/>
            </a:solidFill>
            <a:custDash>
              <a:ds d="197000" sp="197000"/>
            </a:custDash>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46" name="Freeform 45"/>
          <p:cNvSpPr/>
          <p:nvPr>
            <p:custDataLst>
              <p:tags r:id="rId45"/>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7" name="Freeform 46"/>
          <p:cNvSpPr/>
          <p:nvPr>
            <p:custDataLst>
              <p:tags r:id="rId46"/>
            </p:custDataLst>
          </p:nvPr>
        </p:nvSpPr>
        <p:spPr>
          <a:xfrm>
            <a:off x="6897240" y="12444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48" name="Freeform 47"/>
          <p:cNvSpPr/>
          <p:nvPr>
            <p:custDataLst>
              <p:tags r:id="rId47"/>
            </p:custDataLst>
          </p:nvPr>
        </p:nvSpPr>
        <p:spPr>
          <a:xfrm>
            <a:off x="1143000" y="342171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9" name="Freeform 48"/>
          <p:cNvSpPr/>
          <p:nvPr>
            <p:custDataLst>
              <p:tags r:id="rId48"/>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28794922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FF0000"/>
            </a:solidFill>
            <a:custDash>
              <a:ds d="197000" sp="197000"/>
            </a:custDash>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000000"/>
            </a:solidFill>
            <a:prstDash val="solid"/>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008080"/>
            </a:solidFill>
            <a:custDash>
              <a:ds d="197000" sp="197000"/>
            </a:custDash>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47" name="Freeform 46"/>
          <p:cNvSpPr/>
          <p:nvPr>
            <p:custDataLst>
              <p:tags r:id="rId46"/>
            </p:custDataLst>
          </p:nvPr>
        </p:nvSpPr>
        <p:spPr>
          <a:xfrm>
            <a:off x="1143000" y="342171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81202529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000000"/>
            </a:solidFill>
            <a:prstDash val="solid"/>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000000"/>
            </a:solidFill>
            <a:prstDash val="solid"/>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008080"/>
            </a:solidFill>
            <a:custDash>
              <a:ds d="197000" sp="197000"/>
            </a:custDash>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47" name="Freeform 46"/>
          <p:cNvSpPr/>
          <p:nvPr>
            <p:custDataLst>
              <p:tags r:id="rId46"/>
            </p:custDataLst>
          </p:nvPr>
        </p:nvSpPr>
        <p:spPr>
          <a:xfrm>
            <a:off x="1143000" y="342171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352051344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000000"/>
            </a:solidFill>
            <a:prstDash val="solid"/>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000000"/>
            </a:solidFill>
            <a:prstDash val="solid"/>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008080"/>
            </a:solidFill>
            <a:custDash>
              <a:ds d="197000" sp="197000"/>
            </a:custDash>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47" name="Freeform 46"/>
          <p:cNvSpPr/>
          <p:nvPr>
            <p:custDataLst>
              <p:tags r:id="rId46"/>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329591316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000000"/>
            </a:solidFill>
            <a:prstDash val="solid"/>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000000"/>
            </a:solidFill>
            <a:prstDash val="solid"/>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008080"/>
            </a:solidFill>
            <a:custDash>
              <a:ds d="197000" sp="197000"/>
            </a:custDash>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6" name="Freeform 45"/>
          <p:cNvSpPr/>
          <p:nvPr>
            <p:custDataLst>
              <p:tags r:id="rId45"/>
            </p:custDataLst>
          </p:nvPr>
        </p:nvSpPr>
        <p:spPr>
          <a:xfrm>
            <a:off x="6897240" y="4668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47" name="Freeform 46"/>
          <p:cNvSpPr/>
          <p:nvPr>
            <p:custDataLst>
              <p:tags r:id="rId46"/>
            </p:custDataLst>
          </p:nvPr>
        </p:nvSpPr>
        <p:spPr>
          <a:xfrm>
            <a:off x="5031000" y="342171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8" name="Freeform 47"/>
          <p:cNvSpPr/>
          <p:nvPr>
            <p:custDataLst>
              <p:tags r:id="rId47"/>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376101353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000000"/>
            </a:solidFill>
            <a:prstDash val="solid"/>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FF0000"/>
            </a:solidFill>
            <a:custDash>
              <a:ds d="197000" sp="197000"/>
            </a:custDash>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000000"/>
            </a:solidFill>
            <a:prstDash val="solid"/>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008080"/>
            </a:solidFill>
            <a:custDash>
              <a:ds d="197000" sp="197000"/>
            </a:custDash>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6" name="Freeform 45"/>
          <p:cNvSpPr/>
          <p:nvPr>
            <p:custDataLst>
              <p:tags r:id="rId45"/>
            </p:custDataLst>
          </p:nvPr>
        </p:nvSpPr>
        <p:spPr>
          <a:xfrm>
            <a:off x="5031000" y="342171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7" name="Freeform 46"/>
          <p:cNvSpPr/>
          <p:nvPr>
            <p:custDataLst>
              <p:tags r:id="rId46"/>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162408627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000000"/>
            </a:solidFill>
            <a:prstDash val="solid"/>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000000"/>
            </a:solidFill>
            <a:prstDash val="solid"/>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000000"/>
            </a:solidFill>
            <a:prstDash val="solid"/>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008080"/>
            </a:solidFill>
            <a:custDash>
              <a:ds d="197000" sp="197000"/>
            </a:custDash>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6" name="Freeform 45"/>
          <p:cNvSpPr/>
          <p:nvPr>
            <p:custDataLst>
              <p:tags r:id="rId45"/>
            </p:custDataLst>
          </p:nvPr>
        </p:nvSpPr>
        <p:spPr>
          <a:xfrm>
            <a:off x="5031000" y="3421710"/>
            <a:ext cx="1244160" cy="12441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noFill/>
          <a:ln w="54720">
            <a:solidFill>
              <a:srgbClr val="0000FF"/>
            </a:solidFill>
            <a:prstDash val="solid"/>
          </a:ln>
        </p:spPr>
        <p:txBody>
          <a:bodyPr vert="horz" wrap="none" lIns="79597" tIns="48983" rIns="79597" bIns="48983" anchor="ctr" anchorCtr="0" compatLnSpc="0">
            <a:noAutofit/>
          </a:bodyPr>
          <a:lstStyle/>
          <a:p>
            <a:pPr hangingPunct="0"/>
            <a:endParaRPr lang="en-US" sz="1225">
              <a:latin typeface="Arial" pitchFamily="18"/>
              <a:ea typeface="Droid Sans Fallback" pitchFamily="2"/>
              <a:cs typeface="Lohit Hindi" pitchFamily="2"/>
            </a:endParaRPr>
          </a:p>
        </p:txBody>
      </p:sp>
      <p:sp>
        <p:nvSpPr>
          <p:cNvPr id="47" name="Freeform 46"/>
          <p:cNvSpPr/>
          <p:nvPr>
            <p:custDataLst>
              <p:tags r:id="rId46"/>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56450308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r>
              <a:rPr lang="en-US" sz="1905" b="1">
                <a:latin typeface="Ubuntu Mono" pitchFamily="17"/>
                <a:ea typeface="Droid Sans Fallback" pitchFamily="2"/>
                <a:cs typeface="Lohit Hindi" pitchFamily="2"/>
              </a:rPr>
              <a:t>5</a:t>
            </a:r>
          </a:p>
        </p:txBody>
      </p:sp>
      <p:sp>
        <p:nvSpPr>
          <p:cNvPr id="12" name="Freeform 11"/>
          <p:cNvSpPr/>
          <p:nvPr>
            <p:custDataLst>
              <p:tags r:id="rId11"/>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r>
              <a:rPr lang="en-US" sz="1905" b="1">
                <a:latin typeface="Ubuntu Mono" pitchFamily="17"/>
                <a:ea typeface="Droid Sans Fallback" pitchFamily="2"/>
                <a:cs typeface="Lohit Hindi" pitchFamily="2"/>
              </a:rPr>
              <a:t>0</a:t>
            </a:r>
          </a:p>
        </p:txBody>
      </p:sp>
      <p:sp>
        <p:nvSpPr>
          <p:cNvPr id="13" name="Freeform 12"/>
          <p:cNvSpPr/>
          <p:nvPr>
            <p:custDataLst>
              <p:tags r:id="rId12"/>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r>
              <a:rPr lang="en-US" sz="1905" b="1">
                <a:latin typeface="Ubuntu Mono" pitchFamily="17"/>
                <a:ea typeface="Droid Sans Fallback" pitchFamily="2"/>
                <a:cs typeface="Lohit Hindi" pitchFamily="2"/>
              </a:rPr>
              <a:t>8</a:t>
            </a:r>
          </a:p>
        </p:txBody>
      </p:sp>
      <p:sp>
        <p:nvSpPr>
          <p:cNvPr id="14" name="Freeform 13"/>
          <p:cNvSpPr/>
          <p:nvPr>
            <p:custDataLst>
              <p:tags r:id="rId13"/>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r>
              <a:rPr lang="en-US" sz="1905" b="1">
                <a:latin typeface="Ubuntu Mono" pitchFamily="17"/>
                <a:ea typeface="Droid Sans Fallback" pitchFamily="2"/>
                <a:cs typeface="Lohit Hindi" pitchFamily="2"/>
              </a:rPr>
              <a:t>3</a:t>
            </a:r>
          </a:p>
        </p:txBody>
      </p:sp>
      <p:sp>
        <p:nvSpPr>
          <p:cNvPr id="15" name="Freeform 14"/>
          <p:cNvSpPr/>
          <p:nvPr>
            <p:custDataLst>
              <p:tags r:id="rId14"/>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r>
              <a:rPr lang="en-US" sz="1905" b="1">
                <a:latin typeface="Ubuntu Mono" pitchFamily="17"/>
                <a:ea typeface="Droid Sans Fallback" pitchFamily="2"/>
                <a:cs typeface="Lohit Hindi" pitchFamily="2"/>
              </a:rPr>
              <a:t>4</a:t>
            </a:r>
          </a:p>
        </p:txBody>
      </p:sp>
      <p:sp>
        <p:nvSpPr>
          <p:cNvPr id="16" name="Freeform 15"/>
          <p:cNvSpPr/>
          <p:nvPr>
            <p:custDataLst>
              <p:tags r:id="rId15"/>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r>
              <a:rPr lang="en-US" sz="1905" b="1">
                <a:latin typeface="Ubuntu Mono" pitchFamily="17"/>
                <a:ea typeface="Droid Sans Fallback" pitchFamily="2"/>
                <a:cs typeface="Lohit Hindi" pitchFamily="2"/>
              </a:rPr>
              <a:t>8</a:t>
            </a:r>
          </a:p>
        </p:txBody>
      </p:sp>
      <p:sp>
        <p:nvSpPr>
          <p:cNvPr id="17" name="Freeform 16"/>
          <p:cNvSpPr/>
          <p:nvPr>
            <p:custDataLst>
              <p:tags r:id="rId16"/>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r>
              <a:rPr lang="en-US" sz="1905" b="1">
                <a:latin typeface="Ubuntu Mono" pitchFamily="17"/>
                <a:ea typeface="Droid Sans Fallback" pitchFamily="2"/>
                <a:cs typeface="Lohit Hindi" pitchFamily="2"/>
              </a:rPr>
              <a:t>10</a:t>
            </a:r>
          </a:p>
        </p:txBody>
      </p:sp>
      <p:sp>
        <p:nvSpPr>
          <p:cNvPr id="18" name="Freeform 17"/>
          <p:cNvSpPr/>
          <p:nvPr>
            <p:custDataLst>
              <p:tags r:id="rId17"/>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r>
              <a:rPr lang="en-US" sz="1905" b="1">
                <a:latin typeface="Ubuntu Mono" pitchFamily="17"/>
                <a:ea typeface="Droid Sans Fallback" pitchFamily="2"/>
                <a:cs typeface="Lohit Hindi" pitchFamily="2"/>
              </a:rPr>
              <a:t>9</a:t>
            </a:r>
          </a:p>
        </p:txBody>
      </p:sp>
      <p:sp>
        <p:nvSpPr>
          <p:cNvPr id="19" name="Freeform 18"/>
          <p:cNvSpPr/>
          <p:nvPr>
            <p:custDataLst>
              <p:tags r:id="rId18"/>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r>
              <a:rPr lang="en-US" sz="1905" b="1">
                <a:latin typeface="Ubuntu Mono" pitchFamily="17"/>
                <a:ea typeface="Droid Sans Fallback" pitchFamily="2"/>
                <a:cs typeface="Lohit Hindi" pitchFamily="2"/>
              </a:rPr>
              <a:t>13</a:t>
            </a: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0" idx="10"/>
            <a:endCxn id="8" idx="3"/>
          </p:cNvCxnSpPr>
          <p:nvPr>
            <p:custDataLst>
              <p:tags r:id="rId31"/>
            </p:custDataLst>
          </p:nvPr>
        </p:nvCxnSpPr>
        <p:spPr>
          <a:xfrm>
            <a:off x="2076121" y="622350"/>
            <a:ext cx="1317634" cy="0"/>
          </a:xfrm>
          <a:prstGeom prst="straightConnector1">
            <a:avLst/>
          </a:prstGeom>
          <a:noFill/>
          <a:ln w="36720">
            <a:solidFill>
              <a:srgbClr val="008080"/>
            </a:solidFill>
            <a:custDash>
              <a:ds d="197000" sp="197000"/>
            </a:custDash>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000000"/>
            </a:solidFill>
            <a:prstDash val="solid"/>
            <a:headEnd type="arrow"/>
          </a:ln>
        </p:spPr>
      </p:cxnSp>
      <p:cxnSp>
        <p:nvCxnSpPr>
          <p:cNvPr id="34" name="Straight Arrow Connector 33"/>
          <p:cNvCxnSpPr>
            <a:stCxn id="9" idx="10"/>
            <a:endCxn id="6" idx="6"/>
          </p:cNvCxnSpPr>
          <p:nvPr>
            <p:custDataLst>
              <p:tags r:id="rId33"/>
            </p:custDataLst>
          </p:nvPr>
        </p:nvCxnSpPr>
        <p:spPr>
          <a:xfrm>
            <a:off x="2076121" y="2333070"/>
            <a:ext cx="1317634" cy="0"/>
          </a:xfrm>
          <a:prstGeom prst="straightConnector1">
            <a:avLst/>
          </a:prstGeom>
          <a:noFill/>
          <a:ln w="36720">
            <a:solidFill>
              <a:srgbClr val="000000"/>
            </a:solidFill>
            <a:prstDash val="solid"/>
            <a:headEnd type="arrow"/>
          </a:ln>
        </p:spPr>
      </p:cxnSp>
      <p:cxnSp>
        <p:nvCxnSpPr>
          <p:cNvPr id="35" name="Straight Arrow Connector 34"/>
          <p:cNvCxnSpPr>
            <a:endCxn id="5" idx="6"/>
          </p:cNvCxnSpPr>
          <p:nvPr>
            <p:custDataLst>
              <p:tags r:id="rId34"/>
            </p:custDataLst>
          </p:nvPr>
        </p:nvCxnSpPr>
        <p:spPr>
          <a:xfrm>
            <a:off x="4015834" y="2333070"/>
            <a:ext cx="1326207" cy="0"/>
          </a:xfrm>
          <a:prstGeom prst="straightConnector1">
            <a:avLst/>
          </a:prstGeom>
          <a:noFill/>
          <a:ln w="36720">
            <a:solidFill>
              <a:srgbClr val="008080"/>
            </a:solidFill>
            <a:custDash>
              <a:ds d="197000" sp="197000"/>
            </a:custDash>
          </a:ln>
        </p:spPr>
      </p:cxnSp>
      <p:cxnSp>
        <p:nvCxnSpPr>
          <p:cNvPr id="36" name="Straight Arrow Connector 35"/>
          <p:cNvCxnSpPr>
            <a:stCxn id="7" idx="10"/>
            <a:endCxn id="4" idx="6"/>
          </p:cNvCxnSpPr>
          <p:nvPr>
            <p:custDataLst>
              <p:tags r:id="rId35"/>
            </p:custDataLst>
          </p:nvPr>
        </p:nvCxnSpPr>
        <p:spPr>
          <a:xfrm>
            <a:off x="2076121" y="4043790"/>
            <a:ext cx="1317634" cy="0"/>
          </a:xfrm>
          <a:prstGeom prst="straightConnector1">
            <a:avLst/>
          </a:prstGeom>
          <a:noFill/>
          <a:ln w="36720">
            <a:solidFill>
              <a:srgbClr val="000000"/>
            </a:solidFill>
            <a:prstDash val="solid"/>
            <a:tailEnd type="arrow"/>
          </a:ln>
        </p:spPr>
      </p:cxnSp>
      <p:cxnSp>
        <p:nvCxnSpPr>
          <p:cNvPr id="37" name="Straight Arrow Connector 36"/>
          <p:cNvCxnSpPr>
            <a:endCxn id="2" idx="6"/>
          </p:cNvCxnSpPr>
          <p:nvPr>
            <p:custDataLst>
              <p:tags r:id="rId36"/>
            </p:custDataLst>
          </p:nvPr>
        </p:nvCxnSpPr>
        <p:spPr>
          <a:xfrm>
            <a:off x="4015834" y="4043790"/>
            <a:ext cx="1326207" cy="0"/>
          </a:xfrm>
          <a:prstGeom prst="straightConnector1">
            <a:avLst/>
          </a:prstGeom>
          <a:noFill/>
          <a:ln w="36720">
            <a:solidFill>
              <a:srgbClr val="000000"/>
            </a:solidFill>
            <a:prstDash val="solid"/>
            <a:headEnd type="arrow"/>
          </a:ln>
        </p:spPr>
      </p:cxnSp>
      <p:cxnSp>
        <p:nvCxnSpPr>
          <p:cNvPr id="38" name="Straight Arrow Connector 37"/>
          <p:cNvCxnSpPr>
            <a:stCxn id="10" idx="8"/>
          </p:cNvCxnSpPr>
          <p:nvPr>
            <p:custDataLst>
              <p:tags r:id="rId37"/>
            </p:custDataLst>
          </p:nvPr>
        </p:nvCxnSpPr>
        <p:spPr>
          <a:xfrm>
            <a:off x="1765080" y="933390"/>
            <a:ext cx="0" cy="1088641"/>
          </a:xfrm>
          <a:prstGeom prst="straightConnector1">
            <a:avLst/>
          </a:prstGeom>
          <a:noFill/>
          <a:ln w="36720">
            <a:solidFill>
              <a:srgbClr val="000000"/>
            </a:solidFill>
            <a:prstDash val="solid"/>
            <a:headEnd type="arrow"/>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008080"/>
            </a:solidFill>
            <a:custDash>
              <a:ds d="197000" sp="197000"/>
            </a:custDash>
          </a:ln>
        </p:spPr>
      </p:cxnSp>
      <p:cxnSp>
        <p:nvCxnSpPr>
          <p:cNvPr id="40" name="Straight Arrow Connector 39"/>
          <p:cNvCxnSpPr>
            <a:stCxn id="4" idx="4"/>
          </p:cNvCxnSpPr>
          <p:nvPr>
            <p:custDataLst>
              <p:tags r:id="rId39"/>
            </p:custDataLst>
          </p:nvPr>
        </p:nvCxnSpPr>
        <p:spPr>
          <a:xfrm flipV="1">
            <a:off x="3704795" y="2644111"/>
            <a:ext cx="0" cy="1088639"/>
          </a:xfrm>
          <a:prstGeom prst="straightConnector1">
            <a:avLst/>
          </a:prstGeom>
          <a:noFill/>
          <a:ln w="36720">
            <a:solidFill>
              <a:srgbClr val="000000"/>
            </a:solidFill>
            <a:prstDash val="solid"/>
            <a:tailEnd type="arrow"/>
          </a:ln>
        </p:spPr>
      </p:cxnSp>
      <p:cxnSp>
        <p:nvCxnSpPr>
          <p:cNvPr id="41" name="Straight Arrow Connector 40"/>
          <p:cNvCxnSpPr>
            <a:endCxn id="8" idx="8"/>
          </p:cNvCxnSpPr>
          <p:nvPr>
            <p:custDataLst>
              <p:tags r:id="rId40"/>
            </p:custDataLst>
          </p:nvPr>
        </p:nvCxnSpPr>
        <p:spPr>
          <a:xfrm flipV="1">
            <a:off x="3704795" y="933390"/>
            <a:ext cx="0" cy="1088641"/>
          </a:xfrm>
          <a:prstGeom prst="straightConnector1">
            <a:avLst/>
          </a:prstGeom>
          <a:noFill/>
          <a:ln w="36720">
            <a:solidFill>
              <a:srgbClr val="000000"/>
            </a:solidFill>
            <a:prstDash val="solid"/>
            <a:headEnd type="arrow"/>
          </a:ln>
        </p:spPr>
      </p:cxnSp>
      <p:cxnSp>
        <p:nvCxnSpPr>
          <p:cNvPr id="42" name="Straight Arrow Connector 41"/>
          <p:cNvCxnSpPr>
            <a:stCxn id="3" idx="8"/>
          </p:cNvCxnSpPr>
          <p:nvPr>
            <p:custDataLst>
              <p:tags r:id="rId41"/>
            </p:custDataLst>
          </p:nvPr>
        </p:nvCxnSpPr>
        <p:spPr>
          <a:xfrm>
            <a:off x="5653080" y="933390"/>
            <a:ext cx="0" cy="1088641"/>
          </a:xfrm>
          <a:prstGeom prst="straightConnector1">
            <a:avLst/>
          </a:prstGeom>
          <a:noFill/>
          <a:ln w="36720">
            <a:solidFill>
              <a:srgbClr val="000000"/>
            </a:solidFill>
            <a:prstDash val="solid"/>
            <a:headEnd type="arrow"/>
          </a:ln>
        </p:spPr>
      </p:cxnSp>
      <p:cxnSp>
        <p:nvCxnSpPr>
          <p:cNvPr id="43" name="Straight Arrow Connector 42"/>
          <p:cNvCxnSpPr>
            <a:endCxn id="2" idx="4"/>
          </p:cNvCxnSpPr>
          <p:nvPr>
            <p:custDataLst>
              <p:tags r:id="rId42"/>
            </p:custDataLst>
          </p:nvPr>
        </p:nvCxnSpPr>
        <p:spPr>
          <a:xfrm>
            <a:off x="5653080" y="2644111"/>
            <a:ext cx="0" cy="1088639"/>
          </a:xfrm>
          <a:prstGeom prst="straightConnector1">
            <a:avLst/>
          </a:prstGeom>
          <a:noFill/>
          <a:ln w="36720">
            <a:solidFill>
              <a:srgbClr val="008080"/>
            </a:solidFill>
            <a:custDash>
              <a:ds d="197000" sp="197000"/>
            </a:custDash>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
        <p:nvSpPr>
          <p:cNvPr id="45" name="Freeform 44"/>
          <p:cNvSpPr/>
          <p:nvPr>
            <p:custDataLst>
              <p:tags r:id="rId44"/>
            </p:custDataLst>
          </p:nvPr>
        </p:nvSpPr>
        <p:spPr>
          <a:xfrm>
            <a:off x="5187011" y="2923558"/>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46" name="Freeform 45"/>
          <p:cNvSpPr/>
          <p:nvPr>
            <p:custDataLst>
              <p:tags r:id="rId45"/>
            </p:custDataLst>
          </p:nvPr>
        </p:nvSpPr>
        <p:spPr>
          <a:xfrm>
            <a:off x="5187011" y="122753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Tree>
    <p:extLst>
      <p:ext uri="{BB962C8B-B14F-4D97-AF65-F5344CB8AC3E}">
        <p14:creationId xmlns:p14="http://schemas.microsoft.com/office/powerpoint/2010/main" val="10838567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custDataLst>
              <p:tags r:id="rId1"/>
            </p:custDataLst>
          </p:nvPr>
        </p:nvSpPr>
        <p:spPr>
          <a:xfrm>
            <a:off x="996203" y="-238716"/>
            <a:ext cx="5268558" cy="857250"/>
          </a:xfrm>
        </p:spPr>
        <p:txBody>
          <a:bodyPr/>
          <a:lstStyle/>
          <a:p>
            <a:pPr lvl="0"/>
            <a:r>
              <a:rPr lang="en-US" dirty="0" err="1"/>
              <a:t>Dijkstra's</a:t>
            </a:r>
            <a:r>
              <a:rPr lang="en-US" dirty="0"/>
              <a:t> Algorithm</a:t>
            </a:r>
          </a:p>
        </p:txBody>
      </p:sp>
      <p:sp>
        <p:nvSpPr>
          <p:cNvPr id="3" name="Text Placeholder 2"/>
          <p:cNvSpPr txBox="1">
            <a:spLocks noGrp="1"/>
          </p:cNvSpPr>
          <p:nvPr>
            <p:ph type="body" idx="4294967295"/>
            <p:custDataLst>
              <p:tags r:id="rId2"/>
            </p:custDataLst>
          </p:nvPr>
        </p:nvSpPr>
        <p:spPr>
          <a:xfrm>
            <a:off x="996203" y="753035"/>
            <a:ext cx="7215468" cy="4204885"/>
          </a:xfrm>
        </p:spPr>
        <p:txBody>
          <a:bodyPr>
            <a:normAutofit/>
          </a:bodyPr>
          <a:lstStyle/>
          <a:p>
            <a:pPr lvl="0">
              <a:buSzPct val="45000"/>
              <a:buFont typeface="StarSymbol"/>
              <a:buChar char="●"/>
            </a:pPr>
            <a:r>
              <a:rPr lang="en-US" sz="1497" dirty="0"/>
              <a:t>Split nodes apart into three groups:</a:t>
            </a:r>
          </a:p>
          <a:p>
            <a:pPr lvl="1" hangingPunct="0">
              <a:spcBef>
                <a:spcPts val="0"/>
              </a:spcBef>
              <a:spcAft>
                <a:spcPts val="964"/>
              </a:spcAft>
              <a:buSzPct val="45000"/>
              <a:buFont typeface="StarSymbol"/>
              <a:buChar char="●"/>
            </a:pPr>
            <a:r>
              <a:rPr lang="en-US" sz="1497" dirty="0"/>
              <a:t>Green nodes, where we already have the shortest path;</a:t>
            </a:r>
          </a:p>
          <a:p>
            <a:pPr lvl="1" hangingPunct="0">
              <a:spcBef>
                <a:spcPts val="0"/>
              </a:spcBef>
              <a:spcAft>
                <a:spcPts val="964"/>
              </a:spcAft>
              <a:buSzPct val="45000"/>
              <a:buFont typeface="StarSymbol"/>
              <a:buChar char="●"/>
            </a:pPr>
            <a:r>
              <a:rPr lang="en-US" sz="1497" dirty="0"/>
              <a:t>Gray nodes, which we have never seen; and</a:t>
            </a:r>
          </a:p>
          <a:p>
            <a:pPr lvl="1" hangingPunct="0">
              <a:spcBef>
                <a:spcPts val="0"/>
              </a:spcBef>
              <a:spcAft>
                <a:spcPts val="964"/>
              </a:spcAft>
              <a:buSzPct val="45000"/>
              <a:buFont typeface="StarSymbol"/>
              <a:buChar char="●"/>
            </a:pPr>
            <a:r>
              <a:rPr lang="en-US" sz="1497" dirty="0"/>
              <a:t>Yellow nodes that we still need to process.</a:t>
            </a:r>
          </a:p>
          <a:p>
            <a:pPr lvl="0">
              <a:buSzPct val="45000"/>
              <a:buFont typeface="StarSymbol"/>
              <a:buChar char="●"/>
            </a:pPr>
            <a:r>
              <a:rPr lang="en-US" sz="1497" dirty="0" err="1"/>
              <a:t>Dijkstra's</a:t>
            </a:r>
            <a:r>
              <a:rPr lang="en-US" sz="1497" dirty="0"/>
              <a:t> algorithm works as follows:</a:t>
            </a:r>
          </a:p>
          <a:p>
            <a:pPr lvl="1" hangingPunct="0">
              <a:spcBef>
                <a:spcPts val="0"/>
              </a:spcBef>
              <a:spcAft>
                <a:spcPts val="964"/>
              </a:spcAft>
              <a:buSzPct val="45000"/>
              <a:buFont typeface="StarSymbol"/>
              <a:buChar char="●"/>
            </a:pPr>
            <a:r>
              <a:rPr lang="en-US" sz="1497" dirty="0"/>
              <a:t>Mark all nodes gray except the start node, which is yellow and has cost 0.</a:t>
            </a:r>
          </a:p>
          <a:p>
            <a:pPr lvl="1" hangingPunct="0">
              <a:spcBef>
                <a:spcPts val="0"/>
              </a:spcBef>
              <a:spcAft>
                <a:spcPts val="964"/>
              </a:spcAft>
              <a:buSzPct val="45000"/>
              <a:buFont typeface="StarSymbol"/>
              <a:buChar char="●"/>
            </a:pPr>
            <a:r>
              <a:rPr lang="en-US" sz="1497" dirty="0"/>
              <a:t>Until no yellow nodes remain:</a:t>
            </a:r>
          </a:p>
          <a:p>
            <a:pPr lvl="2" hangingPunct="0">
              <a:lnSpc>
                <a:spcPct val="110000"/>
              </a:lnSpc>
              <a:spcBef>
                <a:spcPts val="0"/>
              </a:spcBef>
              <a:spcAft>
                <a:spcPts val="964"/>
              </a:spcAft>
              <a:buSzPct val="75000"/>
              <a:buFont typeface="StarSymbol"/>
              <a:buChar char="–"/>
            </a:pPr>
            <a:r>
              <a:rPr lang="en-US" sz="1497" dirty="0"/>
              <a:t>Choose the yellow node with the lowest total cost.</a:t>
            </a:r>
          </a:p>
          <a:p>
            <a:pPr lvl="2" hangingPunct="0">
              <a:lnSpc>
                <a:spcPct val="110000"/>
              </a:lnSpc>
              <a:spcBef>
                <a:spcPts val="0"/>
              </a:spcBef>
              <a:spcAft>
                <a:spcPts val="964"/>
              </a:spcAft>
              <a:buSzPct val="75000"/>
              <a:buFont typeface="StarSymbol"/>
              <a:buChar char="–"/>
            </a:pPr>
            <a:r>
              <a:rPr lang="en-US" sz="1497" dirty="0"/>
              <a:t>Mark that node green.</a:t>
            </a:r>
          </a:p>
          <a:p>
            <a:pPr lvl="2" hangingPunct="0">
              <a:lnSpc>
                <a:spcPct val="110000"/>
              </a:lnSpc>
              <a:spcBef>
                <a:spcPts val="0"/>
              </a:spcBef>
              <a:spcAft>
                <a:spcPts val="964"/>
              </a:spcAft>
              <a:buSzPct val="75000"/>
              <a:buFont typeface="StarSymbol"/>
              <a:buChar char="–"/>
            </a:pPr>
            <a:r>
              <a:rPr lang="en-US" sz="1497" dirty="0"/>
              <a:t>Mark all its gray neighbors yellow and with the appropriate cost.</a:t>
            </a:r>
          </a:p>
          <a:p>
            <a:pPr lvl="2" hangingPunct="0">
              <a:lnSpc>
                <a:spcPct val="110000"/>
              </a:lnSpc>
              <a:spcBef>
                <a:spcPts val="0"/>
              </a:spcBef>
              <a:spcAft>
                <a:spcPts val="964"/>
              </a:spcAft>
              <a:buSzPct val="75000"/>
              <a:buFont typeface="StarSymbol"/>
              <a:buChar char="–"/>
            </a:pPr>
            <a:r>
              <a:rPr lang="en-US" sz="1497" dirty="0"/>
              <a:t>Update the costs of all adjacent yellow nodes by considering the path through the current node.</a:t>
            </a:r>
          </a:p>
        </p:txBody>
      </p:sp>
      <p:sp>
        <p:nvSpPr>
          <p:cNvPr id="4" name="Freeform 3"/>
          <p:cNvSpPr/>
          <p:nvPr>
            <p:custDataLst>
              <p:tags r:id="rId3"/>
            </p:custDataLst>
          </p:nvPr>
        </p:nvSpPr>
        <p:spPr>
          <a:xfrm>
            <a:off x="889717" y="1019642"/>
            <a:ext cx="248832" cy="248832"/>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hangingPunct="0"/>
            <a:endParaRPr lang="en-US" sz="1225">
              <a:latin typeface="Arial" pitchFamily="18"/>
              <a:ea typeface="Droid Sans Fallback" pitchFamily="2"/>
              <a:cs typeface="Lohit Hindi" pitchFamily="2"/>
            </a:endParaRPr>
          </a:p>
        </p:txBody>
      </p:sp>
      <p:sp>
        <p:nvSpPr>
          <p:cNvPr id="5" name="Freeform 4"/>
          <p:cNvSpPr/>
          <p:nvPr>
            <p:custDataLst>
              <p:tags r:id="rId4"/>
            </p:custDataLst>
          </p:nvPr>
        </p:nvSpPr>
        <p:spPr>
          <a:xfrm>
            <a:off x="889717" y="1359182"/>
            <a:ext cx="248832" cy="248832"/>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000000"/>
            </a:solidFill>
            <a:prstDash val="solid"/>
          </a:ln>
        </p:spPr>
        <p:txBody>
          <a:bodyPr vert="horz" wrap="none" lIns="61229" tIns="30614" rIns="61229" bIns="30614" anchor="ctr" anchorCtr="0" compatLnSpc="0">
            <a:noAutofit/>
          </a:bodyPr>
          <a:lstStyle/>
          <a:p>
            <a:pPr hangingPunct="0"/>
            <a:endParaRPr lang="en-US" sz="1225">
              <a:latin typeface="Arial" pitchFamily="18"/>
              <a:ea typeface="Droid Sans Fallback" pitchFamily="2"/>
              <a:cs typeface="Lohit Hindi" pitchFamily="2"/>
            </a:endParaRPr>
          </a:p>
        </p:txBody>
      </p:sp>
      <p:sp>
        <p:nvSpPr>
          <p:cNvPr id="6" name="Freeform 5"/>
          <p:cNvSpPr/>
          <p:nvPr>
            <p:custDataLst>
              <p:tags r:id="rId5"/>
            </p:custDataLst>
          </p:nvPr>
        </p:nvSpPr>
        <p:spPr>
          <a:xfrm>
            <a:off x="889717" y="1703418"/>
            <a:ext cx="248832" cy="248832"/>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hangingPunct="0"/>
            <a:endParaRPr lang="en-US" sz="1225">
              <a:latin typeface="Arial" pitchFamily="18"/>
              <a:ea typeface="Droid Sans Fallback" pitchFamily="2"/>
              <a:cs typeface="Lohit Hindi" pitchFamily="2"/>
            </a:endParaRPr>
          </a:p>
        </p:txBody>
      </p:sp>
    </p:spTree>
    <p:extLst>
      <p:ext uri="{BB962C8B-B14F-4D97-AF65-F5344CB8AC3E}">
        <p14:creationId xmlns:p14="http://schemas.microsoft.com/office/powerpoint/2010/main" val="144438907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custDataLst>
              <p:tags r:id="rId1"/>
            </p:custDataLst>
          </p:nvPr>
        </p:nvSpPr>
        <p:spPr/>
        <p:txBody>
          <a:bodyPr/>
          <a:lstStyle/>
          <a:p>
            <a:pPr lvl="0"/>
            <a:r>
              <a:rPr lang="en-US"/>
              <a:t>An Important Note</a:t>
            </a:r>
          </a:p>
        </p:txBody>
      </p:sp>
      <p:sp>
        <p:nvSpPr>
          <p:cNvPr id="3" name="Text Placeholder 2"/>
          <p:cNvSpPr txBox="1">
            <a:spLocks noGrp="1"/>
          </p:cNvSpPr>
          <p:nvPr>
            <p:ph type="body" idx="4294967295"/>
            <p:custDataLst>
              <p:tags r:id="rId2"/>
            </p:custDataLst>
          </p:nvPr>
        </p:nvSpPr>
        <p:spPr/>
        <p:txBody>
          <a:bodyPr/>
          <a:lstStyle/>
          <a:p>
            <a:pPr lvl="0">
              <a:buSzPct val="45000"/>
              <a:buFont typeface="StarSymbol"/>
              <a:buChar char="●"/>
            </a:pPr>
            <a:r>
              <a:rPr lang="en-US" dirty="0"/>
              <a:t>The version of </a:t>
            </a:r>
            <a:r>
              <a:rPr lang="en-US" dirty="0" err="1"/>
              <a:t>Dijkstra's</a:t>
            </a:r>
            <a:r>
              <a:rPr lang="en-US" dirty="0"/>
              <a:t> algorithm I have just described is </a:t>
            </a:r>
            <a:r>
              <a:rPr lang="en-US" b="1" i="1" dirty="0">
                <a:solidFill>
                  <a:srgbClr val="800000"/>
                </a:solidFill>
              </a:rPr>
              <a:t>not</a:t>
            </a:r>
            <a:r>
              <a:rPr lang="en-US" dirty="0"/>
              <a:t> the same as the version described in the course reader.</a:t>
            </a:r>
          </a:p>
          <a:p>
            <a:pPr lvl="0">
              <a:buSzPct val="45000"/>
              <a:buFont typeface="StarSymbol"/>
              <a:buChar char="●"/>
            </a:pPr>
            <a:r>
              <a:rPr lang="en-US" dirty="0"/>
              <a:t>This version is more complex than the book's version, but is much faster</a:t>
            </a:r>
            <a:r>
              <a:rPr lang="en-US" dirty="0" smtClean="0"/>
              <a:t>.</a:t>
            </a:r>
          </a:p>
          <a:p>
            <a:pPr lvl="0">
              <a:buSzPct val="45000"/>
              <a:buFont typeface="StarSymbol"/>
              <a:buChar char="●"/>
            </a:pPr>
            <a:r>
              <a:rPr lang="en-US" dirty="0" smtClean="0"/>
              <a:t>THIS IS THE VERSION YOU MUST USE ON YOUR TRAILBLAZER ASSIGNMENT!</a:t>
            </a:r>
            <a:endParaRPr lang="en-US" dirty="0"/>
          </a:p>
        </p:txBody>
      </p:sp>
    </p:spTree>
    <p:extLst>
      <p:ext uri="{BB962C8B-B14F-4D97-AF65-F5344CB8AC3E}">
        <p14:creationId xmlns:p14="http://schemas.microsoft.com/office/powerpoint/2010/main" val="92904867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custDataLst>
              <p:tags r:id="rId1"/>
            </p:custDataLst>
          </p:nvPr>
        </p:nvSpPr>
        <p:spPr/>
        <p:txBody>
          <a:bodyPr/>
          <a:lstStyle/>
          <a:p>
            <a:pPr lvl="0"/>
            <a:r>
              <a:rPr lang="en-US"/>
              <a:t>How Dijkstra's Works</a:t>
            </a:r>
          </a:p>
        </p:txBody>
      </p:sp>
      <p:sp>
        <p:nvSpPr>
          <p:cNvPr id="3" name="Text Placeholder 2"/>
          <p:cNvSpPr txBox="1">
            <a:spLocks noGrp="1"/>
          </p:cNvSpPr>
          <p:nvPr>
            <p:ph type="body" idx="4294967295"/>
            <p:custDataLst>
              <p:tags r:id="rId2"/>
            </p:custDataLst>
          </p:nvPr>
        </p:nvSpPr>
        <p:spPr/>
        <p:txBody>
          <a:bodyPr>
            <a:normAutofit/>
          </a:bodyPr>
          <a:lstStyle/>
          <a:p>
            <a:pPr lvl="0">
              <a:buSzPct val="45000"/>
              <a:buFont typeface="StarSymbol"/>
              <a:buChar char="●"/>
            </a:pPr>
            <a:r>
              <a:rPr lang="en-US" dirty="0" err="1"/>
              <a:t>Dijkstra's</a:t>
            </a:r>
            <a:r>
              <a:rPr lang="en-US" dirty="0"/>
              <a:t> algorithm works by incrementally computing the shortest path to intermediary nodes in the graph in case they prove to be useful.</a:t>
            </a:r>
          </a:p>
          <a:p>
            <a:pPr lvl="0">
              <a:buSzPct val="45000"/>
              <a:buFont typeface="StarSymbol"/>
              <a:buChar char="●"/>
            </a:pPr>
            <a:r>
              <a:rPr lang="en-US" dirty="0"/>
              <a:t>Most of these nodes are completely in the wrong direction.</a:t>
            </a:r>
          </a:p>
          <a:p>
            <a:pPr lvl="0">
              <a:buSzPct val="45000"/>
              <a:buFont typeface="StarSymbol"/>
              <a:buChar char="●"/>
            </a:pPr>
            <a:r>
              <a:rPr lang="en-US" dirty="0"/>
              <a:t>No “big-picture” conception of how to get to the destination – the algorithm explores outward in all directions.</a:t>
            </a:r>
          </a:p>
          <a:p>
            <a:pPr lvl="0">
              <a:buSzPct val="45000"/>
              <a:buFont typeface="StarSymbol"/>
              <a:buChar char="●"/>
            </a:pPr>
            <a:r>
              <a:rPr lang="en-US" b="1" dirty="0">
                <a:solidFill>
                  <a:schemeClr val="bg2"/>
                </a:solidFill>
              </a:rPr>
              <a:t>Could we give the algorithm a hint?</a:t>
            </a:r>
          </a:p>
        </p:txBody>
      </p:sp>
    </p:spTree>
    <p:extLst>
      <p:ext uri="{BB962C8B-B14F-4D97-AF65-F5344CB8AC3E}">
        <p14:creationId xmlns:p14="http://schemas.microsoft.com/office/powerpoint/2010/main" val="263955989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12724</TotalTime>
  <Words>5511</Words>
  <Application>Microsoft Office PowerPoint</Application>
  <PresentationFormat>On-screen Show (16:9)</PresentationFormat>
  <Paragraphs>4107</Paragraphs>
  <Slides>113</Slides>
  <Notes>103</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113</vt:i4>
      </vt:variant>
    </vt:vector>
  </HeadingPairs>
  <TitlesOfParts>
    <vt:vector size="129" baseType="lpstr">
      <vt:lpstr>MS PGothic</vt:lpstr>
      <vt:lpstr>MS PGothic</vt:lpstr>
      <vt:lpstr>Arial</vt:lpstr>
      <vt:lpstr>Calibri</vt:lpstr>
      <vt:lpstr>Courier New</vt:lpstr>
      <vt:lpstr>DejaVu Serif</vt:lpstr>
      <vt:lpstr>Droid Sans Fallback</vt:lpstr>
      <vt:lpstr>Lohit Hindi</vt:lpstr>
      <vt:lpstr>Source Sans Pro</vt:lpstr>
      <vt:lpstr>Source Sans Pro Semibold</vt:lpstr>
      <vt:lpstr>StarSymbol</vt:lpstr>
      <vt:lpstr>Ubuntu Mono</vt:lpstr>
      <vt:lpstr>Wingdings</vt:lpstr>
      <vt:lpstr>Wingdings 2</vt:lpstr>
      <vt:lpstr>SU_Preso_16x9_v5</vt:lpstr>
      <vt:lpstr>SU_Template_TopBar</vt:lpstr>
      <vt:lpstr>Programming Abstractions</vt:lpstr>
      <vt:lpstr>Graphs Topics</vt:lpstr>
      <vt:lpstr>Breadth-First Search</vt:lpstr>
      <vt:lpstr>PowerPoint Presentation</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Quick question about efficiency…</vt:lpstr>
      <vt:lpstr>Quick question about efficiency…</vt:lpstr>
      <vt:lpstr>Quick question about efficiency…</vt:lpstr>
      <vt:lpstr>Breadth-First Search</vt:lpstr>
      <vt:lpstr>Dijkstra’s Shortest Paths</vt:lpstr>
      <vt:lpstr>Edsger Dijkstra</vt:lpstr>
      <vt:lpstr>PowerPoint Presentation</vt:lpstr>
      <vt:lpstr>PowerPoint Presentation</vt:lpstr>
      <vt:lpstr>The Shortest Path Problem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Dijkstra's Algorithm</vt:lpstr>
      <vt:lpstr>An Important Note</vt:lpstr>
      <vt:lpstr>How Dijkstra's Works</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282</cp:revision>
  <dcterms:created xsi:type="dcterms:W3CDTF">2014-04-02T04:36:08Z</dcterms:created>
  <dcterms:modified xsi:type="dcterms:W3CDTF">2015-11-09T21:34:36Z</dcterms:modified>
</cp:coreProperties>
</file>