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ink/ink1.xml" ContentType="application/inkml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4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5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6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7.xml" ContentType="application/vnd.openxmlformats-officedocument.presentationml.notesSlide+xml"/>
  <Override PartName="/ppt/ink/ink4.xml" ContentType="application/inkml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8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9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10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11.xml" ContentType="application/vnd.openxmlformats-officedocument.presentationml.notesSlide+xml"/>
  <Override PartName="/ppt/ink/ink5.xml" ContentType="application/inkml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notesSlides/notesSlide12.xml" ContentType="application/vnd.openxmlformats-officedocument.presentationml.notesSlide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notesSlides/notesSlide13.xml" ContentType="application/vnd.openxmlformats-officedocument.presentationml.notesSlide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notesSlides/notesSlide14.xml" ContentType="application/vnd.openxmlformats-officedocument.presentationml.notesSlide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notesSlides/notesSlide15.xml" ContentType="application/vnd.openxmlformats-officedocument.presentationml.notesSlide+xml"/>
  <Override PartName="/ppt/ink/ink6.xml" ContentType="application/inkml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16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notesSlides/notesSlide17.xml" ContentType="application/vnd.openxmlformats-officedocument.presentationml.notesSlide+xml"/>
  <Override PartName="/ppt/ink/ink7.xml" ContentType="application/inkml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notesSlides/notesSlide18.xml" ContentType="application/vnd.openxmlformats-officedocument.presentationml.notesSlide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notesSlides/notesSlide19.xml" ContentType="application/vnd.openxmlformats-officedocument.presentationml.notesSlide+xml"/>
  <Override PartName="/ppt/ink/ink8.xml" ContentType="application/inkml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notesSlides/notesSlide20.xml" ContentType="application/vnd.openxmlformats-officedocument.presentationml.notesSlide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notesSlides/notesSlide21.xml" ContentType="application/vnd.openxmlformats-officedocument.presentationml.notesSlide+xml"/>
  <Override PartName="/ppt/ink/ink9.xml" ContentType="application/inkml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notesSlides/notesSlide22.xml" ContentType="application/vnd.openxmlformats-officedocument.presentationml.notesSlide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notesSlides/notesSlide23.xml" ContentType="application/vnd.openxmlformats-officedocument.presentationml.notesSlide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notesSlides/notesSlide24.xml" ContentType="application/vnd.openxmlformats-officedocument.presentationml.notesSlide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notesSlides/notesSlide25.xml" ContentType="application/vnd.openxmlformats-officedocument.presentationml.notesSlide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notesSlides/notesSlide26.xml" ContentType="application/vnd.openxmlformats-officedocument.presentationml.notesSlide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notesSlides/notesSlide27.xml" ContentType="application/vnd.openxmlformats-officedocument.presentationml.notesSlide+xml"/>
  <Override PartName="/ppt/ink/ink10.xml" ContentType="application/inkml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notesSlides/notesSlide28.xml" ContentType="application/vnd.openxmlformats-officedocument.presentationml.notesSlide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39"/>
  </p:notesMasterIdLst>
  <p:handoutMasterIdLst>
    <p:handoutMasterId r:id="rId40"/>
  </p:handoutMasterIdLst>
  <p:sldIdLst>
    <p:sldId id="304" r:id="rId3"/>
    <p:sldId id="312" r:id="rId4"/>
    <p:sldId id="469" r:id="rId5"/>
    <p:sldId id="468" r:id="rId6"/>
    <p:sldId id="465" r:id="rId7"/>
    <p:sldId id="466" r:id="rId8"/>
    <p:sldId id="467" r:id="rId9"/>
    <p:sldId id="470" r:id="rId10"/>
    <p:sldId id="471" r:id="rId11"/>
    <p:sldId id="472" r:id="rId12"/>
    <p:sldId id="473" r:id="rId13"/>
    <p:sldId id="474" r:id="rId14"/>
    <p:sldId id="475" r:id="rId15"/>
    <p:sldId id="476" r:id="rId16"/>
    <p:sldId id="477" r:id="rId17"/>
    <p:sldId id="478" r:id="rId18"/>
    <p:sldId id="479" r:id="rId19"/>
    <p:sldId id="480" r:id="rId20"/>
    <p:sldId id="481" r:id="rId21"/>
    <p:sldId id="482" r:id="rId22"/>
    <p:sldId id="483" r:id="rId23"/>
    <p:sldId id="484" r:id="rId24"/>
    <p:sldId id="485" r:id="rId25"/>
    <p:sldId id="486" r:id="rId26"/>
    <p:sldId id="487" r:id="rId27"/>
    <p:sldId id="497" r:id="rId28"/>
    <p:sldId id="498" r:id="rId29"/>
    <p:sldId id="488" r:id="rId30"/>
    <p:sldId id="489" r:id="rId31"/>
    <p:sldId id="490" r:id="rId32"/>
    <p:sldId id="491" r:id="rId33"/>
    <p:sldId id="499" r:id="rId34"/>
    <p:sldId id="493" r:id="rId35"/>
    <p:sldId id="494" r:id="rId36"/>
    <p:sldId id="495" r:id="rId37"/>
    <p:sldId id="496" r:id="rId38"/>
  </p:sldIdLst>
  <p:sldSz cx="9144000" cy="5143500" type="screen16x9"/>
  <p:notesSz cx="6858000" cy="9144000"/>
  <p:custDataLst>
    <p:tags r:id="rId41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2572" autoAdjust="0"/>
  </p:normalViewPr>
  <p:slideViewPr>
    <p:cSldViewPr snapToGrid="0" snapToObjects="1">
      <p:cViewPr varScale="1">
        <p:scale>
          <a:sx n="97" d="100"/>
          <a:sy n="97" d="100"/>
        </p:scale>
        <p:origin x="1046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9T20:04:32.15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10443 2026 19 0,'0'0'9'0,"5"16"5"0,-5-16-10 0,0 0 0 15,-5-3 1-15,1 3-2 16,-1-7 1-16,1 1-3 16,-9-4 1-16,-5 6-3 15,-13-5 0-15,-9-5 1 16,-4-6 0-16,-9 0 3 16,-5-3 0-16,-4 0 0 15,-8 3 0-15,-15-3-2 16,-7-4 0-16,-6-6-2 15,-4 7 0-15,-13-4 2 16,-13-3 1-16,-14 13-1 0,1 0 1 16,-18 6-2-16,-14 8 0 15,-4 3 1-15,-5 9 1 16,-8 1 0-16,4 3 0 16,14 6 0-16,4 4 1 15,4 7-1-15,9-1 1 16,27 4-4-16,13 7 1 15,17 6 0-15,23 0 1 16,18 3 0-16,21 1 0 16,18-1-1-16,18 7 1 15,18 0-1-15,13 4 1 16,18 9-2-16,13-3 1 16,17 4 0-16,19-8 1 0,17-2-1 15,26-4 0-15,23-10-1 16,22-3 1-16,22-17-1 15,18-13 1-15,13-13 0 16,8-14 0-16,1-20 0 16,-4-9 1-16,-14-10 0 15,-13-7 0-15,-18-4-1 16,-14-12 0-16,-30-4-2 16,-31-4 0-16,-26 4 1 15,-28 14 1-15,-21 2-1 16,-27 8 1-16,-22 6 0 15,-26 3 0-15,-27 7 0 16,-31 10 0-16,-23-1 0 16,-17 8 0-16,-30 3 0 15,-23 6 0-15,-18 7 0 0,-26 3 0 16,-18 4 1-16,-14 6 0 16,-12 7-2-16,-9 14 0 15,12 9 1-15,1 10 0 16,27 3 0-16,21 11 0 15,32 6 0-15,22-7 0 16,30 1 0-16,28-4 1 16,25 3-2-16,37 7 1 15,30-6 0-15,35-4 1 16,32 0-1-16,48 3 0 16,36 1-1-16,35-11 0 15,39-10-1-15,41 1 1 0,22-17 0 16,31-7 0-16,-1-20-1 15,10-19 1-15,-23-20 1 16,-8-14 0-16,-27-13-2 16,-17-13 1-16,-32-17-8 15,-26-13 1-15,-27-4-26 16,-13 1 1-16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9T20:13:02.88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10018 4948 26 0,'18'-6'13'0,"0"3"7"15,-18 3-13-15,4 0-3 16,-4 0 0-16,0 0-1 15,0 0 0-15,0 0-2 16,0 0 0-16,5 6-1 16,-5 11 1-16,0 3 0 15,0 10 1-15,-5 9 0 16,1 8 1-16,-5 3-2 16,0 6 1-16,-4 0-1 15,0 1 0-15,4-4-3 0,0-10 1 16,4 0-3-16,-3-10 1 15,3 0-5-15,1-6 1 16,-1-17-13-16,1-7 1 16,-5-3 3-16,0-10 1 15</inkml:trace>
  <inkml:trace contextRef="#ctx0" brushRef="#br0" timeOffset="300.2981">9731 5293 30 0,'-18'-6'15'0,"14"3"4"0,4 3-15 0,0 0-3 16,0 0 1-16,8-7 0 16,6 0 1-16,-1 4-3 15,0-4 0-15,5 4 1 16,0-4 1-16,4 4 1 16,4 0 1-16,1-1-3 15,4 1 1-15,9 0-2 16,8 3 1-16,1-4 0 15,4 1 1-15,0 0-4 16,-4-4 1-16,-9 1 1 16,-9 2 1-16,-9 1-2 15,-9-4 0-15,-8 1-5 16,-10-4 1-16,-4-4-15 16,0 4 0-16,1-3 1 15,-1 0 1-15</inkml:trace>
  <inkml:trace contextRef="#ctx0" brushRef="#br0" timeOffset="1530.9092">9779 2719 17 0,'-13'0'8'0,"4"7"7"16,5-4-8-16,-1 4-4 16,1-4 1-16,0 0-3 15,4 1 0-15,-5 2 2 16,1 4 0-16,-1 0-1 16,-8 3 1-16,0 4-2 15,-5 6 1-15,-8 14 0 16,-1 9 1-16,-4 14-3 15,0 0 1-15,0 6-1 16,0-3 0-16,5-7-1 0,3-9 1 16,6-4-9-16,-1-10 0 15,5-6-5-15,4-14 0 16,9-6 0-16,4-17 0 16</inkml:trace>
  <inkml:trace contextRef="#ctx0" brushRef="#br0" timeOffset="1770.8384">10098 2712 21 0,'18'-13'10'0,"-5"20"7"0,-13-7-10 0,0 10-1 16,-4-4 0-16,-5 8-6 15,-5 9 0-15,-8 0 0 16,-4 10 0-16,-10 10 0 15,-8 11 0-15,0 12 0 16,-5 7 0-16,5 3 0 16,4-16 0-16,5-4-1 15,8-9 0-15,9-11-22 16,10-9 1-16</inkml:trace>
  <inkml:trace contextRef="#ctx0" brushRef="#br0" timeOffset="10088.4835">8965 1687 19 0,'40'-13'9'0,"-18"0"9"0,-22 9-10 16,0 1-4-16,-4-3 1 16,-5-4-3-16,-4 3 1 15,-5 0-2-15,-4 1 1 16,-9 6-2-16,-13 0 0 15,-14-4-2-15,-22 4 1 16,-35 0 1-16,-17 4 1 16,-32-4 2-16,-31 6 0 15,-31 1-1-15,-12 0 1 16,-6-1-1-16,-8 1 0 16,9-1-3-16,-5 4 0 15,18 0 1-15,35-3 1 0,36-4 0 16,39-6 0-16,36 3-3 15,27 3 1-15,30-3 1 16,27 0 0-16,44 0 0 16,36-3 0-16,26-4 0 15,31 1 0-15,36-4 0 16,8 0 0-16,18 0-1 16,9-3 1-16,-13-1 0 15,0 1 1-15,-9-7-1 16,-23 10 0-16,-17 0 0 15,-22 4 0-15,-17 2-1 16,-19-2 1-16,-22-1 0 16,-17 0 1-16,-27 4-1 15,-22 3 0-15,-22 3 0 16,-22 4 0-16,-23 3-1 0,-21-10 1 16,-9 10 0-16,-10 3 1 15,-8-3-1-15,-13 3 1 16,-14 1-2-16,5 6 1 15,0 3-1-15,-5 3 1 16,1-2 0-16,8-4 0 16,14-1 0-16,17 5 1 15,18-4-1-15,17-4 0 16,14-3-1-16,13-3 0 16,14-3-6-16,8-4 1 15,5-3-3-15,8-3 1 16,5 0-11-16,9-7 0 15,5 3 14-15,3-3 0 0</inkml:trace>
  <inkml:trace contextRef="#ctx0" brushRef="#br0" timeOffset="10628.3357">6394 1422 24 0,'5'-30'12'0,"21"17"1"0,-21 9-12 16,-1-2 2-16,1-1 0 15,-5-3 0-15,0 4 0 16,-5-1-1-16,5 0 0 16,0 4-4-16,0 0 1 15,0-1 2-15,-4 4 1 16,-1 4 1-16,-4-1 0 16,-4 10-1-16,-9 4 1 15,-5 9-2-15,-8 11 0 16,-14-1-1-16,-8-2 1 15,4-1-1-15,-5 0 1 0,1 3-1 16,4-6 1-16,8-3-2 16,5-4 1-16,10 0 0 15,3-3 0-15,5-3 0 16,9-1 0-16,-1 1 0 16,10 0 1-16,4-1-1 15,0 14 1-15,4-7-2 16,10 4 1-16,8 3 0 15,4-7 0-15,5 7 0 16,5-10 0-16,8 0-10 16,0-1 1-16,5-9-22 15,-5 7 0-15</inkml:trace>
  <inkml:trace contextRef="#ctx0" brushRef="#br0" timeOffset="18646.5235">10231 2620 20 0,'0'-24'10'0,"0"-2"7"0,0 22-10 0,-5 1-3 16,5 0 1-16,0-4-2 15,0 4 0-15,0-4-2 16,-4 1 1-16,4 2-1 16,0 1 1-16,0 0 1 15,-9 3 1-15,0 6-1 16,0 11 1-16,1 9-4 15,-1 14 0-15,0 17 2 16,4 12 1-16,1 18-2 16,0 29 1-16,4 6-2 15,0 24 1-15,0 27 1 0,0 13 1 16,4-10-3-16,0-11 1 16,5-19-1-16,0-23 0 15,0-13 1-15,0-21 0 16,0-16-2-16,-9-13 0 15,0-14 0-15,-5 1 1 16,1-14-2-16,-5-13 1 16,0-14 1-16,0-19 0 15,0-20-2-15,5-27 0 16,-5-9 0-16,5-24 1 16,4-33 0-16,0-24 1 15,0-22-2-15,0-30 1 16,4-4-1-16,5 10 1 0,9 14 1 15,-1 26 1-15,1 23-1 16,0 30 0-16,0 20 0 16,-5 17 1-16,0 23 1 15,-4 23 0-15,0 20 0 16,-5 36 1-16,-4 27-3 16,0 37 0-16,0 29 2 15,0 31 0-15,5 35-1 16,-5 31 1-16,4 23-2 15,0-1 1-15,1-2 1 16,-1-14 1-16,1-29-3 16,-1-41 0-16,-4-26-1 15,5-26 1-15,-5-21 0 16,0-16 0-16,-5-23-2 16,1-24 1-16,-5-26-3 0,0-43 0 15,-4-46 0-15,-1-57 1 16,-8-53 2-16,0-43 0 15,5-34 1-15,3 8 1 16,5 5 0-16,5 31 1 16,4 40 0-16,4 36 0 15,5 43-1-15,5 33 0 16,-1 34 1-16,5 19 1 16,-5 34-1-16,4 46 0 15,-3 30-2-15,-5 37 0 16,-1 45 0-16,-3 34 0 15,-5 34-1-15,0-1 1 0,-5-3 0 16,-3-23 1-16,3-27-1 16,1-27 0-16,4-32 1 15,4-34 0-15,1-30 0 16,3-29 1-16,6-34-5 16,-10-46 0-16,-4-43-4 15,-4-60 0-15,-5-46 4 16,-9-47 1-16,9-10 2 15,0 10 0-15,5 17 2 16,8 40 1-16,-4 52 1 16,5 28 0-16,-1 35-1 15,-4 24 0-15,-4 27 0 16,-5 26 1-16,0 39-3 16,-8 31 0-16,-1 33-2 0,0 36 1 15,0 50-1-15,10 10 1 16,8 17 0-16,8-10 0 15,1 3 0-15,5-23 0 16,-10-14 0-16,0-36 0 16,-4-20 0-16,-13-10 0 15,0-19-2-15,0-21 1 16,-1-26-3-16,-3-24 0 16,-6-26-3-16,-3-33 1 15,-1-20 5-15,1-3 1 16,4 3 1-16,0 6 0 15,-9 4 1-15,4 10 1 16,5 17-1-16,-5 2 1 0,1 8-2 16,4-1 1-16,4 7-2 15,9 0 1-15,0 4 1 16,9 2 1-16,9 8-1 16,4 12 0-16,10 18 0 15,7 19 0-15,10 26-1 16,5 1 1-16,3 9-2 15,1 4 1-15,4-6 0 16,0-8 0-16,-4 1-1 16,-5-20 1-16,-13-14-1 15,-4-6 0-15,-10-10 1 16,-12-20 0-16,-14-20-2 16,-13-34 0-16,-18-25-3 15,-4-24 1-15,-5-7 4 0,5 8 0 16,8 19 0-16,10 19 0 15,8 18-1-15,5 16 1 16,8 30 2-16,5 13 0 16,9 20-3-16,9 10 0 15,8 4 1-15,14 3 1 16,0 6-4-16,4 0 1 16,1-6 0-16,-10-17 1 15,-8-3 0-15,-5-7 0 16,-5-13 0-16,-3-10 0 15,-19-23-1-15,-4-30 0 16,-13-20-1-16,-9-24 1 0,-4-2 2 16,4 6 0-16,9 20-1 15,0 10 0-15,4 19 0 16,5 11 0-16,4 20-1 16,0 6 1-16,5 4-1 15,4 13 1-15,0 13 0 16,8 10 1-16,6 7-1 15,3 19 0-15,6 8-2 16,-1-1 1-16,-5-10-3 16,5-16 1-16,1-13 0 15,3-14 0-15,1-16-4 16,-1-14 0-16,5-20 6 16,5-16 1-16,-1-6-1 15,5-15 1-15,4-9-1 0,0 0 1 16,-8-9 0-16,-1-1 1 15,-4 13-1-15,-9 7 1 16,-4 13 4-16,-5 14 0 16,-8 12-2-16,-5 11 0 15,-9 23-2-15,-4 10 1 16,-5 23-3-16,-4 20 0 16,-5 10 1-16,-4 10 1 15,-4 10-1-15,-9-10 1 16,8-13-1-16,5-11 1 15,5-12-1-15,3-24 1 16,1-16-1-16,5-24 0 0,-1-23-2 16,5-26 0-16,4-17 0 15,9-13 0-15,4-4 2 16,10 11 0-16,3 16 0 16,1 10 0-16,4 13 0 15,0 17 1-15,-4 13-2 16,-5 10 1-16,-4 13 4 15,-9 24 0-15,-4 22-2 16,-10 21 0-16,-3 13 2 16,-1 7 0-16,0-1-3 15,1-19 1-15,8-14-3 16,9-13 1-16,9-16-1 16,4-24 1-16,4-23-7 15,10-13 1-15,4-20 0 16,0-23 1-16,-4-14 1 0,-1-3 1 15,5 4 3-15,-4 2 1 16,-5 24 1-16,-5 17 1 16,1 19 1-16,-5 11 1 15,-4 23 0-15,-4 19 1 16,-10 24-4-16,-4 26 1 16,-4 14-4-16,-5 3 1 15,1 3 1-15,-1-13 1 16,5-17-3-16,4-16 1 15,0-10-1-15,5-14 0 16,-1-16 0-16,5-26 1 16,0-21-1-16,0-13 1 0,5-16-1 15,-1-4 0-15,5-3 1 16,0 10 1-16,-5 10-1 16,1 13 0-16,-1 11 0 15,0 12 1-15,-4 14 0 16,-4 16 1-16,0 20-2 15,-1 17 1-15,-4 6-1 16,0 4 1-16,5-4-2 16,0-9 1-16,-1-11-1 15,1-6 0-15,4-13 0 16,0-11 1-16,4-12-1 16,5-21 1-16,0-16-2 15,0-13 1-15,0-14-1 0,-1 10 1 16,-3 14 2-16,-5 13 1 15,0 16-3-15,-5 17 1 16,-3 20 0-16,-6 13 0 16,-3 17 0-16,-10 6 1 31,-13 37-2-31,9-17 1 16,5-19-1-16,4-17 1 15,4-10-1-15,0-14 0 16,-8-22 0-16,-1-8 0 15,-4-6 1-15,-9 0 1 16,0-3-1-16,1-10 1 16,-1-7-2-16,0-6 0 15,5-11 1-15,4-2 1 0,4 9-1 16,9 10 1-16,5 10-1 16,4 14 1-16,9 12 1 15,5 24 0-15,12 7-3 16,5 13 1-16,14-1-1 15,4-5 1-15,0 2-5 16,-5-9 1-16,-4-7-5 16,-9-11 0-16,-4 1-22 15,-5-13 0-15,-9-20 16 16,-4-43 0-16</inkml:trace>
  <inkml:trace contextRef="#ctx0" brushRef="#br0" timeOffset="31241.3909">7071 745 43 0,'-71'50'21'0,"18"49"8"0,45-69-22 16,-6 7-4-16,5 9 0 15,1-13-1-15,3 1 1 16,5-1-2-16,9 0 0 16,9 17-1-16,8 6 1 15,23 17 0-15,17 23 0 16,18 20 0-16,14 20 0 0,8 7-1 16,13 3 0-16,10-10-1 15,-5-10 0-15,-9-20 0 16,-9-9 1-16,-9-24-6 15,-13-10 1-15,-17-10-10 16,-14-14 1-16,-22-12-23 16,-22-20 0-16</inkml:trace>
  <inkml:trace contextRef="#ctx0" brushRef="#br0" timeOffset="31586.8434">8470 679 47 0,'17'-17'23'0,"5"24"4"0,-22-7-24 16,0 13 1-16,-8 7 0 15,-10 13-3-15,-9 10 0 16,-12 14-1-16,-10 16 1 16,-4 10-1-16,-14 26 1 15,-8 14-1-15,-22 20 1 16,-9 6 0-16,-9 7 1 16,-1-14-2-16,6-9 0 15,8-23-2-15,9-18 0 0,22-25-16 16,14-24 0-16,17-20-20 15,18-20 1-15</inkml:trace>
  <inkml:trace contextRef="#ctx0" brushRef="#br0" timeOffset="33735.3554">10218 1989 35 0,'22'-23'17'0,"44"-4"6"0,-39 18-18 0,4-5-3 15,8-6 1-15,1 0-2 16,-9 4 1-16,-4-1 0 16,-10 7 1-16,-3 4-4 15,-19 6 0-15,-12 3 2 16,-10 7 1-16,-17 7 1 16,-9 2 0-16,-5 1-1 15,1 0 0-15,-1 0-2 16,5 0 0-16,9-3 0 15,8-1 0-15,10 1-1 16,13-4 0-16,13-6 3 16,17-1 0-16,14 4-4 15,22-3 0-15,14-7 3 16,3 0 0-16,1 0-1 16,-4-3 1-16,-10 3-1 0,-8-4 1 15,-14 1 2-15,-13 3 0 16,-13 3-2-16,-13 7 1 15,-14-3-3-15,-13-4 1 16,-13 4 1-16,-5-4 1 16,1 4-3-16,-1-1 0 15,9 11 1-15,5-4 0 16,8-3-1-16,5-3 1 16,9 3 0-16,4-4 1 15,9-6-1-15,13 4 0 16,14-8-1-16,4 1 1 15,4 6 0-15,0-6 1 0,-4-3-1 16,-4-1 0-16,-5 4-1 16,-4-4 0-16,-9 14 1 15,-14-1 1-15,-12 1 0 16,-14 3 1-16,-18 3-3 16,-4 4 1-16,-5 3-1 15,5-1 0-15,4-2 1 16,10 0 1-16,12-7-1 15,9 0 0-15,14-4 1 16,13-3 0-16,8-3-2 16,14-9 0-16,14-1 1 15,3 3 0-15,6-3-1 16,-1-3 1-16,0-1 1 16,-5 1 0-16,-8 3-2 0,-4 4 0 15,-5 2-1-15,-9 1 1 16,-9 3-9-16,-9 7 1 15,-12-1-14-15,-10 8 0 16,-9 2 0-16,-8 1 1 16</inkml:trace>
  <inkml:trace contextRef="#ctx0" brushRef="#br0" timeOffset="34770.5608">11744 1873 31 0,'9'-7'15'0,"-9"7"3"0,0 0-16 16,0 0 1-16,0 4 0 16,-9-1-2-16,-9-3 1 0,-4 0-1 15,-9 0 0-15,-4 0-1 16,-9 0 0-16,-5 0-1 16,0 3 1-16,-4 1 0 15,0 6 0-15,4 0 0 16,5-4 1-16,9 4-1 15,-1 0 1-15,10 0 0 16,4 0 0-16,4 0 0 16,9 0 0-16,0 3-1 15,9 1 0-15,5 2 1 16,-1-3 0-16,5 1-1 16,0-4 0-16,0 10 0 15,0-4 0-15,-1-3 2 16,-3 7 0-16,4-6-3 0,0-4 0 15,-1-1 1-15,6-2 0 16,-5-7 1-16,4-3 1 16,0-1-1-16,0-5 0 15,-4 2-1-15,0 4 0 16,0-1 0-16,-5 1 1 16,1 0-1-16,-1 6 1 15,5 4 1-15,0 3 0 16,0-4-2-16,4 7 0 15,0 1 0-15,1-4 0 16,-6 0 2-16,1 3 0 16,0 0-2-16,-4 4 0 15,-5-1 0-15,0 1 0 0,-5-1-1 16,-4 1 1-16,-4 0-1 16,-9 3 1-16,-5-4 1 15,-8 1 1-15,-5 3-3 16,-9-4 0-16,10-2-3 15,-6-8 1-15,10 1-4 16,0-7 1-16,12-4-3 16,6-2 0-16,8-4-13 15,4-3 1-15,10-1 12 16,4-6 0-16</inkml:trace>
  <inkml:trace contextRef="#ctx0" brushRef="#br0" timeOffset="35386.6173">11726 1926 31 0,'0'7'15'0,"23"-17"4"0,-15 3-16 0,6-3 0 16,3 0 0-16,6-3-3 16,8-4 1-16,4 1-1 15,0-1 0-15,5 1-1 16,-4 2 1-16,-1 8 0 15,-4 3 0-15,-5 3 3 16,-8 3 0-16,-5 3 1 16,1 4 1-16,-5 7-4 15,-14 0 0-15,-4 6-1 16,-4 0 1-16,0 4-1 16,-5-1 1-16,-4 1-2 15,0-1 0-15,0 1 1 16,4-1 1-16,0-3-7 0,5-3 0 15,0 4-3-15,4-4 0 16,0-1 1-16,5-2 1 16,-1 0 2-16,5-1 1 15,0 4 2-15,0 0 1 16,0-3 5-16,0-1 0 16,0 1 7-16,5-1 1 15,-1-2-6-15,5-1 0 16,0 0-4-16,0 0 1 15,-1 4-4-15,-3-7 0 16,-1 0-3-16,1 0 0 16,-1-3-18-16,-4-7 1 15,0 0 6-15,0-4 1 0</inkml:trace>
  <inkml:trace contextRef="#ctx0" brushRef="#br0" timeOffset="35927.155">12027 2729 36 0,'9'-7'18'0,"31"11"1"0,-31-4-18 0,0-4-1 16,0 1 0-16,-1-4 0 15,-3 1 0-15,-5 3 0 16,0-1 1-16,0 1-1 16,-5 0 0-16,-3 3 0 15,-6-4 1-15,1 8-3 16,0-4 1-16,0-4-12 16,4 4 0-16,-5-3-10 15,6-7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1T19:41:48.709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5491 6550 0,'-21'0'15,"0"-21"48,0 21-63,0 0 16,-1 0-1,1 0-15,21-21 16,-42 21-16,21 0 15,-43 0-15,0 0 16,22 0-16,-22 0 16,-21 0-16,1 0 15,41 0-15,-63 0 16,21 0-16,22 0 16,-1 0-16,1 0 15,20 0-15,22 0 16,0 0-16,0 0 15,-1 0 32,1 0-15,21 21 30,0 0-46,-21 0-16,0 0 15,21 22 1,0-1 0,0-21-1,0 22 16,0-22-15,0 21-16,0-20 16,0-1-1,0 0-15,0 0 16,0 0 0,0 1-1,21-22-15,-21 21 16,0 0-16,0 0 15,21 0-15,-21 22 16,43-22-16,-22 21 16,-21-20-16,21-1 15,0-21-15,-21 21 16,21-21-16,1 21 16,-1 22-1,-21-22-15,21 0 16,21 0-16,-20 0 15,-22 1-15,21-22 16,0 0 0,0 21-16,0 0 15,1-21-15,-1 0 16,0 21-16,21-21 16,1 0-1,-22 0 1,21 0-16,-20 0 0,20 0 15,-21 0-15,22 0 16,-22 0 0,0 0-1,0 0 1,0 0 0,1 0 30,-1 0-30,0 0 0,0 0-16,-21-21 15,21 0 1,1 21 0,-1 0-1,-21-43 1,21 22-16,22 21 15,-43-21-15,21 0 16,0 0 0,0-1-1,-21 1-15,21 0 16,1 0-16,-22 0 16,21-22-1,-21 22-15,21 0 16,-21 0-1,0-1-15,21 1 16,-21 0 0,0 0-16,0-22 15,0 22-15,0 0 16,0-21-16,0 20 16,0 1-16,0 0 15,0 0 16,0 0-15,-21 21 93,0 0-77,0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1T19:47:13.396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8990 8013 0,'21'0'15,"0"0"17,0 0-17,0 0 1,22 21-16,-22-21 0,0 0 16,43 0-16,-43 0 15,43 21-15,20-21 16,22 0-16,43 0 15,-85 0-15,84 0 16,0 0-16,-84 0 16,42 0-16,-21 0 15,21 0-15,-43 0 16,1 0-16,0 0 16,20 0-16,-62 0 15,41 0-15,-20 0 16,-1 0-1,0 0-15,22 0 16,-22 21-16,43-21 16,0 0-16,21 0 15,0 0-15,-21 0 16,21 0-16,-43 0 16,22 0-16,21 0 15,-21 0-15,0 0 16,-43 0-16,64 0 15,-21 0-15,0 0 16,-21 0-16,20 0 16,-41 0-16,20 0 15,-41 0-15,41 0 16,-42 0-16,1 0 16,-1 0-16,0 0 15,0 0 1,0 0-1,22 0 17,-22 0-17,0 0-15,0 0 0,1 0 16,-1 0-16,21 0 16,-21 0-1,1 0-15,-1 0 16,21 0-16,-21 0 47,1 0-16,-1 0-15,0 0-16,0 0 15,0 0-15,1 0 16,-1 0-16,0 0 15,0 0 1,0 0-16,-21-21 16,22 21-16,-1 0 15,0 0-15,21 0 16,22 0-16,-22 0 16,22 0-16,-43 0 15,22 0-15,-22 0 16,0 0-16,0 0 15,0 0-15,1 0 47,-1 0 16,0 0-16,0 0-32,1 0-15,-1 0 16,0 0-16,0 0 16,0 0-16,1 0 15,-1 0-15,0 0 16,0 0-1,22 0 1,-1-21 0,-21 21-16,43 0 15,-22 0-15,1 0 16,-22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1T19:53:05.893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15350 2268 0,'0'-21'156,"21"-22"-156,-21 22 16,0 0 0,0 0-16,0 0 31,0-1-16,0 1 1,0 0 15,0 0 16,-21 0-31,0 21-1,-21-22 1,20 1-16,-20 21 16,0-21-1,20 21-15,-20 0 16,-22-21-16,43 21 0,0-21 16,0 21-1,0 0 16,21-22-31,-22 22 16,1 0-16,0-21 31,-21 0-15,20 0 0,1 21-1,0 0 16,0 0-15,0 0-16,-1 0 31,1 0-31,21-21 16,-21 21 0,0 0-1,0 0 1,-1 0-16</inkml:trace>
  <inkml:trace contextRef="#ctx0" brushRef="#br1" timeOffset="8122.5837">15414 2416 0,'0'-21'125,"0"0"-125,0 0 16,0 0-1,0-1 1,0 1 15,0 0-31,0 0 16,0 0 0,0-1-1,0 1 1,0-21-16,-21 42 15,21-43-15,0 22 16,0 0 0,0 0-16,-22 21 15,1 0 32,21-21 0,-21-1-16,21 1-15,-21 21 15,0 0-15,21-21-1,-22 0 1,1 21 0,0 0-1,0 0-15,0-21 16,-1-1-16,22 1 16,-42 21-16,21 0 15,0 0 1,-1-21-16,1 21 47,-21 0-32,21 0 17,-1 0-32,1 0 15,0 0-15,0 0 16,0 0-16,-22 0 15,22 0-15,-21 0 16,20 0-16,1 0 16,-21 0-16,21 0 15,-1 0 17,1 0-32,-21 0 0,-1 0 15,1 0 1,21 0-16,0 0 15,-1 0 48,1 0-47,0 0-1,0 0 16,0 0-15,-1 0 15,1 0-15,0 0 0,0 0-1,0 0 1,-1 0 15,22-21-15,-21 21-1,0 0 17,0-21-32,0 21 15,-1 0 1,1 0-16,0 0 15,0 0 1,0 0-16,-22-22 31,22 22-31,-21-21 16,20 21 0,1 0-1,0 0 16,0 0 1,0 0 30,-1 0-31,1 0-31,0 0 16,0 0-16,-1 21 16,1-21-16,21 43 15,-21-43-15,0 42 16,0-42-16,21 21 16,-22 1-1,1-22-15,21 21 16,0 0-16,-21 0 15,0-21-15,0 43 16,21-22 0,0 0-1,0 0-15,0 0 16,0 1-16,0 20 16,0 0-16,-22 22 15,22-43-15,0 22 16,0-22-16,0 21 15,0-21-15,0 1 16,0-1-16,0 0 16,0 0-16,0 0 15,0 1-15,0-1 16,0 0 0,0 0-1,0 0 1,0 1-16,0 20 15,0-21 1,0 0 0,0 1-1,0 20 1,0 0-16,22-42 16,-22 43-16,21-43 15,-21 21-15,21 0 31,21 0-15,-20-21 0,-1 0-1,21 0 1,1 0 0,20 0-16,1 0 15,21 0-15,21 0 16,-64 0-16,43 0 15,-21 0-15,-1 0 16,-20 0-16,20-21 16,-20 21-16,-1 0 15,-21-21 1,0 21 0,1 0-16,20 0 15,-21-21 1,0 21-1,1 0 1,-1 0 0,0 0-1,0 0-15,-21-21 16,21 21-16,1 0 16,-1 0-16,21 0 15,1 0-15,-22 0 16,21 0-16,-21-22 15,1 22-15,-1-21 16,0 21-16,0-21 16,22 21-16,-1-21 15,0 0-15,1-22 16,42 22-16,-22 0 16,-42-22-16,43 43 15,-43 0-15,0 0 16,-21-21-1,0 0 1,0 0-16,0-22 16,22 22-1,-22-21-15,0-1 16,0 22-16,0-21 16,0 21-16,0-22 15,0 1-15,0 21 16,0-22-16,0 22 15,0 0-15,0 0 16,0-1-16,0 1 31,0 0-15</inkml:trace>
  <inkml:trace contextRef="#ctx0" brushRef="#br1" timeOffset="49547.456">18191 9327 0,'0'-64'78,"-21"43"-78,-21-42 16,-1 20-16,1-20 16,42 41-16,-21 22 15,-1-21-15,1 0 16,0 21-16,0-21 16,-22 0-1,22 21-15,0 0 16,-21 0-16,20 0 15,-41 0-15,20 0 16,1 0 0,-22 0-16,1 0 15,-1 0-15,22 0 0,-22 21 16,1-21-16,20 21 16,1-21-16,-1 21 15,22-21-15,-64 0 16,43 0-16,0 0 15,-1 0-15,22 0 16,0 0-16,-22 0 16,22 21-16,-21 1 15,-22-22-15,22 0 32,42 21-32,-21-21 15,-1 0 1,1 0-16,0 0 15,0 0 1,0 0-16,-22 0 16,22 0-16,0 0 15,-22 0-15,1 0 16,21 0-16,-43 0 16,43 21-16,-64-21 15,22 0-15,-1 21 16,0-21-16,22 21 15,-22-21-15,22 0 16,-1 0-16,1 22 16,21-22 15,0 0 0,-1 0-15,1 0-1,-21 0-15,21 0 32,-1 0-32,-20 0 15,21 0 1,0 0 0,-1 0-16,1 0 15,0 0-15,0 0 31,0 0 1,-1 0-17,1 0 1,0 0 0,0 0-16,0 0 31,-1 42-31,1-42 15,21 21 1,-21 0-16,0-21 16,21 22 15,-21-1-31,-22 0 16,22 0-1,0 22 1,0-22 15,21 0-15,-22-21-16,22 21 15,-21 0-15,21 1 16,0 20 0,0-21-16,0 0 15,0 1-15,0-1 16,0 0-16,0 0 15,0 0-15,0 1 79,0-1-64,0 0 1,0 0-16,0 0 15,21-21 17,1 22-17,-1-22-15,0 0 16,0 21-16,22 0 16,-1-21-16,-21 0 15,22 21-15,20 0 16,-42-21-16,22 22 15,20-22-15,-41 0 16,20 0-16,0 0 16,-20 0-16,20 21 15,-21-21-15,22 0 16,-22 0 0,0 0-1,0 0 1,22 0-1,20 0-15,-41 0 16,62 0-16,-20 0 16,0 0-16,-1 0 15,1 0-15,-1 0 16,-20 0-16,20 0 16,-41 0-16,-1 0 15,0 0-15,21 0 16,-20 0-16,20 21 15,0-21 1,-20 0 0,-1 0-1,0 0-15,0 0 16,0 0 0,1 0-1,-1 0 1,0 0-16,21 0 15,1 0-15,-1 21 16,22-21-16,-1 21 16,-20-21-16,20 0 15,1 22-15,0-22 16,-43 0-16,21 0 16,1 0-16,-22 0 15,0 21-15,0-21 16,0 0-1,1 0 1,20 0 0,-21 0-16,22 0 15,-1 0-15,0 0 16,1 0-16,20 0 16,-20 0-1,-1 0-15,22 0 16,-43 0-16,21 21 15,-20-21-15,-1 0 16,0 0 0,0 0-1,1 0 1,-1 0-16,21-42 16,-21 42-16,1 0 15,-1-43-15,0 22 16,0 21-16,-21-42 15,0-1-15,21 43 16,-21-42-16,0 21 16,0-22-1,0 1-15,0-1 16,0 1 0,-21 21-16,0 0 15,21-22-15,0 22 16,0 0-1,0 0 1,0-22 0,0 22-1,0 0 1,-21 21-16,21-21 31,0-1-15,0 1-1,-21 0 17,21 0-17,-22 0 1,22-1-16,-21 1 16,0 21-1,0-21 16,0 0 1,-1 21-17</inkml:trace>
  <inkml:trace contextRef="#ctx0" brushRef="#br1" timeOffset="52486.9976">16156 11998 0,'0'-21'109,"-21"0"-93,21-1-16,-43 22 0,1-21 15,0 0-15,-22 21 16,0-21-16,22 0 15,-1 21-15,1 0 16,21 0-16,-22 0 16,22 0-16,0 0 15,0 0-15,0-22 16,-1 22 0,1 0-16,0 0 15,0 0 1,0 0-1,-1 0 1,1 0-16,0 0 16,0 0-1,0 0-15,-22 0 16,1 0-16,21 0 16,-1 0-16,1 0 15,-21 0 1,21 0-1,-1 0 1,1 0-16,0 0 16,-43 0-16,1 0 15,42 0-15,-1 0 16,1 22-16,0-22 16,0 0-16,0 0 15,-1 0 16,1 0-15,0 0 0,21 21-16,-21-21 15,0 0 17,-1 0-17,1 0 1,-21 0-1,21 0-15,-22 0 16,43 21 0,-21-21-16,0 21 78,0-21-63,21 21-15,-22-21 32,1 0-1,0 0-31,0 22 16,-22-22-1,43 21-15,-21-21 16,0 0-16,0 0 15,0 21 1,-1-21-16,1 0 31,0 21-31,0-21 32,0 0-17,-1 0 16,22 21-15,-21-21 0,0 22-1,0-1 17,0-21-32,-1 0 15,22 21-15,-21 0 0,-21 0 16,42 1-16,-21-1 15,-1-21-15,22 42 16,-42-21-16,21 1 16,0-22-16,21 21 15,-22 21-15,1-42 16,21 21-16,-21 1 16,21-1-16,0 21 15,0-21-15,0 22 16,0-1-16,0-21 15,0 0 1,0 1 0,21-1-1,0 0-15,-21 0 16,22-21 0,-1 21-1,0 1 1,0-1-16,0 0 15,1-21-15,41 21 16,-20 0-16,-22 22 16,21-22-16,1-21 15,-22 21-15,42 0 16,-20-21-16,-1 0 16,43 22-16,0-22 15,63 0-15,1 0 16,-22 0-16,0 0 15,0 0-15,22 0 16,-43 0-16,0 0 16,21 0-16,-64 0 15,1 0-15,0 0 16,-43 0 0,21 0-16,-20 0 15,-1 0-15,21 0 0,-21 0 16,22 0-16,-1 0 15,-21 0-15,22 0 16,-1 0-16,-21 0 16,22-22-16,20 22 15,-20-21-15,-1 0 16,1 21-16,-22-21 16,21 21-16,-21 0 15,1 0-15,-1-21 16,0 21-1,0-22-15,22 1 16,-22 21-16,0 0 16,0 0-16,0 0 31,1-21-31,-22 0 16,21 21-16,0-43 15,21 1-15,-20 0 16,-1 20-16,21 1 15,-21-21-15,22-1 16,-22 22-16,-21-21 16,21 21-16,0 0 15,22-22-15,-43 1 16,0-22 0,0 22-16,0-1 15,0-41-15,0 62 16,0-41-16,-21-22 15,-64 43-15,21-22 16,22 0-16,-64 1 16,42 42-16,22-43 15,-1 43-15,1 0 32,21 21-32,0 0 15,-1 0-15,1-22 16,0 22-16,0 0 0,0 0 0,-43 0 15,0 0-15,43 0 16,-42 0 0,20 0-16,1 0 0,-22 0 31,43 0-31,-21 0 16,20 0-16,1 0 0,0 0 46,0 0 33,0 0-48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4-11-07T18:46:08.769"/>
    </inkml:context>
    <inkml:brush xml:id="br0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9691 5884 7 0,'4'-13'3'0,"1"19"4"0,4-2-5 15,-1-14-2-15,1 6 0 16,0-6 10-16,0 1 1 16,0-5-10-16,0 4 1 0,0-3-1 15,-9 3 1-15,0 0-3 16,-9 0 1-16,-5 10 0 16,-12-6 1-16,-1 6-1 15,-12 0 1-15,-6 6 0 16,1-6 1-16,0 3-2 15,0-3 1-15,-1 7-1 16,1 0 1-16,0 3-1 16,0 3 0-16,4 7 12 15,-5 6 0-15,6 4-12 16,-1 13 1-16,0 4-1 16,5-1 1-16,4 1-2 15,8 6 1-15,10-3 0 16,9-4 1-16,8 4-2 0,9-4 1 15,14-3 0-15,8-3 1 16,10-13-1-16,8 3 0 16,4-7 0-16,1-3 0 15,-1-7-1-15,14-10 1 16,-4-6 0-16,8 0 0 16,-4-21 0-16,-9 5 0 15,-5-11 0-15,-8-10 0 16,-9-10 0-16,-9-10 0 15,-5-9 0-15,-8 6 0 16,-14-7 0-16,-8 4 1 16,-10 3-1-16,-3 10 0 0,-10 6 0 15,-8 11 0-15,-9-4 0 16,-10 20 0-16,-7 10 0 16,-10 20 0-16,-9 10 0 15,0 16 1 1,-48 44-4-1,31-10 1-15,17 3 2 16,23-7 1-16,17-3-1 16,18-7 0-16,22-6-4 15,17-3 0-15,19-11-9 16,21-6 1-16,14-10-9 16,22-20 1-16</inkml:trace>
  <inkml:trace contextRef="#ctx0" brushRef="#br0" timeOffset="1484.6135">10470 5877 9 0,'-31'27'4'0,"4"9"4"16,23-29-6-16,-1-4 5 15,1-3 1-15,0 0-1 16,-1-6 0-16,1-1-6 16,4-6 0-16,9-4-2 15,4-6 0-15,9-7 2 16,4-3 1-16,5 0-3 15,0-4 0-15,5 14 1 16,-5 3 1-16,0 14-1 16,-9 12 1-16,-4 14 1 15,-5 7 0-15,-4 9-1 0,0 1 1 16,-5-1-3-16,-4 1 1 16,0-4 0-16,0-3 0 15,-4-7 4-15,-1 0 0 16,1-10-7-16,-1-6 0 15,1-10 5-15,-1-4 0 16,5-6-2-16,5-17 0 16,8 0-1-16,0 0 1 15,1 0-1-15,-1 4 0 16,0 9 1-16,-4 4 0 16,0 6-1-16,0 4 0 15,-5 10 2-15,-4-1 1 0,-4 8-3 16,-5 2 0-16,-4-3 3 15,-5 1 1-15,-4-1-4 16,-5-6 0-16,-8-1 1 16,-9 1 0-16,4-1-11 15,4 1 1-15,10-7-12 16,13-3 0-16</inkml:trace>
  <inkml:trace contextRef="#ctx0" brushRef="#br0" timeOffset="2125.1939">11890 6017 19 0,'-9'-10'9'0,"9"-13"2"0,5 16-10 16,-5-6 2-16,4-4 0 16,1-3 2-16,3 0 1 15,6 0-6-15,3 0 0 0,1 7 0 16,13 3 0-16,-4 7 0 15,-1 6 0-15,1 7 0 16,-5 0 0-16,-4 3 2 16,-5-3 1-16,-4 4 0 15,-9-1 0-15,-5-6-2 16,-4-1 1-16,-8 4-1 16,3-7 1-16,1-3-3 15,0 0 1-15,0-6 0 16,4-7 0-16,4-1-1 15,5-9 0-15,9 3 0 16,9 0 0-16,0 0 0 16,4 7 0-16,0 6 1 15,-4 4 0-15,-1 3 0 16,1 10 1-16,-5 3 1 0,-4 1 0 16,-4 2-2-16,-5-3 1 15,-5 1 0-15,-8-1 0 16,-5-6-1-16,-8 6 0 15,-5-6 0-15,0-4 1 16,-5-3-6-16,1 0 1 16,4-3-4-16,0-4 1 15,4 0-13-15,10 1 1 16,3-1 13-16,14-6 0 16</inkml:trace>
  <inkml:trace contextRef="#ctx0" brushRef="#br0" timeOffset="2750.4031">13297 6043 27 0,'-35'-20'13'0,"44"27"-3"0,0-7-14 16,-5 0 4-16,9-7 0 16,1-3 1-16,3 0 0 15,5-6 1-15,1 6 1 16,-1 3-4-16,0 4 0 16,0 0 1-16,-4-1 1 15,-5 8 2-15,-4-1 1 16,-9 4-2-16,-5 3 1 0,-3 6-1 15,-6-6 0-15,-3-3-3 16,-1-1 1-16,5-6 0 16,-5 0 1-16,5-10 0 15,-1 0 0-15,5-6-5 16,5-1 1-16,8-9 4 16,1 3 0-16,8-1-2 15,0 4 0-15,1 4 1 16,-1 6 1-16,-4 3 0 15,-9 14 0-15,0 3 0 16,-9 0 1-16,-9 0-2 16,1 3 1-16,-6 4-1 15,6-4 0-15,-1 0-14 16,5-3 0-16,8 3-7 0,14-6 1 16</inkml:trace>
  <inkml:trace contextRef="#ctx0" brushRef="#br0" timeOffset="3234.7205">14625 5947 19 0,'-35'10'9'0,"-23"17"5"0,45-24-10 0,-1-3-2 16,1-3 0-16,0-4-2 16,8-3 1-16,1-7-2 15,8-3 0-15,5-9 0 16,9 2 0-16,4-3 2 15,5 7 1-15,-1 3 0 16,5 7 0-16,-4 3 2 16,-5 13 0-16,0 4-2 15,-4 9 1-15,-9 4-1 16,-9 0 1-16,-5 0 0 0,1-3 0 16,-5-4-2-16,-4-3 0 15,-1 0-2 1,1-3 1-16,-5-7-3 0,1 3 1 15,-1-10-3-15,0-6 1 16,5-7-1-16,4 3 0 16,5-2-11-16,13 2 0 15,8 4 5-15,14-4 0 16</inkml:trace>
  <inkml:trace contextRef="#ctx0" brushRef="#br0" timeOffset="3687.911">15917 5838 28 0,'-22'-14'14'0,"9"34"1"15,4-7-15-15,0-3-1 16,0 0 1-16,-9-3 1 15,1-7 1-15,-1-3 1 16,5-4 1-16,4-6-7 16,4 0 0-16,14-4 0 15,5-3 1-15,3 3 1 16,1 1 0-16,4 13 2 16,-4-1 0-16,-1 8 0 0,-3 9 1 15,-10 10-1-15,-4 0 1 16,0 4-2-16,-9-1 1 15,-4-2 1-15,-5-5 1 16,-4-2-1-16,0-4 1 16,4-6-2-16,1-7 1 15,3-3-3-15,1-1 1 16,4-6 0-16,5 0 1 16,4-6-2-16,13-4 1 15,0 3-2-15,5 4 0 16,4 3-4-16,0 10 1 15,1 3-6-15,3 1 1 0,1 2-9 16,-1 14 1-16</inkml:trace>
  <inkml:trace contextRef="#ctx0" brushRef="#br0" timeOffset="4333.4443">15780 7685 25 0,'-31'-19'12'0,"40"-8"-5"0,-5 14-12 15,9-7 7-15,5-10 0 16,4 0 0-16,5-3 1 16,-1 6-2-16,5 4 0 15,0 7-1-15,-4 2 0 16,-1 8 2-16,-3 6 1 16,-10 10 0-16,-4 3 1 15,-5 7-3-15,-8 3 1 16,-5 4 0-1,-9-4 0-15,-4-7 0 0,0-6 0 16,-5-3-1-16,-4-7 0 16,5-10-1-16,4-10 1 15,4-6-4-15,9-8 1 16,5-5 3-16,8-8 0 16,5 1-1-16,4 3 0 15,-4 13 0-15,0 6 1 16,4 11-1-16,-4 3 1 0,0 4 1 15,-5 12 0 1,-8 8-1-16,-5 5 0 16,-4 8 0-16,-5-4 1 15,-4-3-2-15,0 0 1 0,0-7-1 0,4 1 1 16,0-11-1-16,5-6 1 16,4-14-3-16,9 0 1 15,5-6-1-15,-1 0 1 16,9-7 0-16,1 7 0 15,-6 3-1-15,1 3 1 16,0 11-13-16,-13 12 1 16,-5 8-11-16,-9-1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1T20:03:13.122"/>
    </inkml:context>
    <inkml:brush xml:id="br0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20024 6170 0</inkml:trace>
  <inkml:trace contextRef="#ctx0" brushRef="#br0" timeOffset="1970.878">18231 4821 0,'-22'0'156,"-44"0"-156,22 0 15,-23 0-15,1 0 16,-45 0-16,45 0 16,-45 0-16,23 0 15,-1 0-15,-21 0 16,43 0-16,1 0 16,-1 0-16,23 0 15,0 0-15,0 0 16,22 0-16,-45 0 15,23 0-15,0 0 16,-23 0-16,23 0 16,22 0-16,-22 0 15,22 0-15,-23 0 16,1 0-16,22 0 16,-22 0-16,-23 0 15,23 0 1,-22 0-16,-1 22 15,23-22-15,-44 0 16,-1 0-16,23 23 16,-23 21-16,45-22 15,-45 22-15,23-22 16,22 0-16,0 23 16,21-1-16,1-22 15,22 22-15,0 45 16,0-45-16,45 89 15,65-1-15,89 1 16,0-45-16,23 1 16,43-23-16,1-22 15,43 1-15,-65-45 16,66 0-16,-23 0 16,1 0-16,-1 0 15,23 0-15,-66 0 16,-1-22-16,-66-1 15,22 1-15,22 0 16,-66 0-16,44-22 16,-66 44-16,22-22 15,44 0-15,-22 22 16,44 0-16,1 0 16,-67 0-16,-1 0 15,1 0-15,0 0 16,-22 0-16,22-22 15,0 22-15,0-23 16,-23-21-16,-21 22 16,-23 0-16,-43 0 15,-23 0 1,0-45-16,0 23 16,-22 22-16,0-44 15,0-1-15,-66-21 16,-23 22-16,-44-45 15,1 45-15,-1-23 16,0-21-16,-22 87 16,23-43-16,21 44 15,-22-22-15,45 44 16,-23 0-16,0 0 16,-21 0-16,-67 0 15,-23 0-15,-43 0 16,21 0-16,-65 22 15,65 0-15,-65 0 16,21 22-16,-22-22 16,22 1-16,-21 21 15,65-22-15,-21 0 16,44-22-16,66 0 16,0 0-16,44 0 15,45 0-15,22 0 16,21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1T20:05:56.910"/>
    </inkml:context>
    <inkml:brush xml:id="br0">
      <inkml:brushProperty name="width" value="0.05292" units="cm"/>
      <inkml:brushProperty name="height" value="0.05292" units="cm"/>
      <inkml:brushProperty name="color" value="#92D05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5682 1807 43 0,'-13'16'21'0,"-10"-9"2"0,19-7-22 0,0 0 1 16,-5-7 0-16,4-9-1 15,5-7 1-15,0-4-2 16,5-3 1-16,4-6 0 16,-1-7 1-16,1-7 1 15,5-10 0-15,-1-3-1 16,5 0 0-16,-5 0-1 15,4 0 1-15,-3 3-1 16,-1 10 0-16,0 14-2 16,9-7 1-16,1 13 2 15,-1 7 0-15,4 3-3 16,1 10 0-16,-1 3 3 0,1 7 0 16,-1 4-3-16,1 9 1 15,0 10 0-15,-5 14 0 16,0 12 0-16,-5 11 0 15,1 16 1-15,-5-6 1 16,-4-4-2-16,0 1 0 16,0-4 0-16,0 0 0 15,0-7-8-15,0-9 1 16,-1-11-5-16,-3-6 0 16,-5-10-12-16,0-4 1 15,0-6 6-15,-5-10 0 16</inkml:trace>
  <inkml:trace contextRef="#ctx0" brushRef="#br0" timeOffset="297.3807">5673 1492 44 0,'-13'-10'22'0,"13"3"3"16,0 7-21-16,4 0-3 15,5 0 0-15,4 0 1 16,5 0 1-16,4-3-3 16,13-4 0-16,5-6-1 0,9 3 1 15,4-3-3-15,0 6 0 16,0-6-2-16,0 6 0 15,-8 0 1-15,-6 7 0 16,-3 0-16-16,-10 4 1 16</inkml:trace>
  <inkml:trace contextRef="#ctx0" brushRef="#br0" timeOffset="642.0095">6337 1127 48 0,'-14'-4'24'0,"19"4"4"0,-5 0-24 0,9 4-1 16,4-1 0-16,5 7-3 16,8 7 0-16,5 9 0 15,9 1 0-15,4 2-1 0,1 11 1 16,-1 3-6-16,-4-9 1 16,-1-5 0-16,-3 1 0 15,-5-10-4-15,-5 0 0 16,1-7-26-16,-5-9 1 15</inkml:trace>
  <inkml:trace contextRef="#ctx0" brushRef="#br0" timeOffset="1126.3895">6695 1014 46 0,'-31'10'23'0,"27"43"2"0,-1-30-23 0,1 10 0 15,-5 10 1-15,0 11-2 16,0 5 1-16,1-2-3 16,-1-4 1-16,4-4-6 15,5-2 1-15,0-4-4 16,5 0 0-16,-1-13-1 16,5-10 1-16,-5-10-14 15,1-13 1-15,-5-7 17 16,-9-4 1-16,-4-12 76 31,-80-54-72-31,150 123 6 16,-83-76 1-16,4 13-3 15,4 4 0-15,5 9-2 16,-1 0 0-16,10-3-2 0,4 10 0 16,0 0 0-16,9 0 1 15,8 0 1-15,1 0 1 16,4 4-5-16,0-11 1 15,1 4-1-15,8-7 1 16,-1 3 0-16,1-6 1 16,0 3-6-16,-8 0 1 15,-1 3 2-15,-5 1 1 16,-3-4-4-16,-1 3 0 16,-4 7 5-16,0-3 0 15,-1 0-21-15,1-1 0 0,0 8 11 16,0-1 0-16</inkml:trace>
  <inkml:trace contextRef="#ctx0" brushRef="#br0" timeOffset="1861.8103">7363 1067 35 0,'0'-3'17'0,"9"-4"2"16,-9 7-18-16,5-3 0 16,-5 3 0-16,4 0-2 15,5 3 1-15,0-3-1 0,-5 7 1 16,-4-7 0-16,9 10 1 16,0-10-1-16,-9 0 0 15,0 0 0-15,0 0 1 16,0 0-1-16,-5 0 1 15,-3 0-1-15,3-7 1 16,-4 0-1-16,0 4 1 16,1 0-2-16,3 3 0 15,1 0-4-15,-1 3 1 16,1 0-19-16,4-3 1 16,4 14 12-16,1-11 0 15</inkml:trace>
  <inkml:trace contextRef="#ctx0" brushRef="#br0" timeOffset="2393.0714">7443 1412 37 0,'4'0'18'0,"5"10"4"16,-9-10-20-16,5-7-1 15,-5 4 1-15,0 0-2 16,0 3 1-16,0-4-1 0,-5 4 1 16,-4 4-1-16,1 2 0 15,-6 1 1-15,1 3 0 16,4-3 1-16,0-4 1 15,5 3-2-15,-1 1 0 16,5-7-1-16,0 0 1 16,0-3-2-16,5 3 1 15,-1-4 0-15,5-2 0 16,-4-4 0-16,-1 3 1 16,0 1-1-16,1-1 0 15,4 4 1-15,0-1 0 16,-1 1 0-16,1 6 1 0,0 4-2 15,0 0 1-15,0-1-1 16,4-6 1-16,-4 4 0 16,0-1 0-16,0-6-3 15,-1 3 1-15,-3 0 2 16,-5-4 0-16,0 1-4 16,-5-4 0-16,-3 1-3 15,-1-1 1-15,0 0-8 16,0 4 1-16,-4-4-18 15,8 4 1-15</inkml:trace>
  <inkml:trace contextRef="#ctx0" brushRef="#br1" timeOffset="6321.8199">5677 1850 31 0,'0'0'15'0,"14"7"8"0,-14-7-17 0,9 0-3 15,-1 0 1-15,1-4-2 16,0-2 0-16,0-4-3 16,-5-4 1-16,1-6 1 15,-1-3 0-15,1-7-2 16,-1-6 1-16,0-7 2 15,1-17 0-15,-1-23-2 0,5 0 1 16,0 0-1-16,4 7 1 16,9 6 1-16,5 14 1 15,4 13-5-15,0 10 1 16,4 6 1-16,5 10 0 16,0 7 0-16,4 14 1 15,-4 9-2-15,-5 14 1 16,1 12-1-16,-5 21 1 15,4 6 0-15,-8 7 1 16,-5 0-1-16,0-6 0 16,0-4-7-16,0 0 1 15,0-13-13-15,1-7 0 0,-10-7-2 16,-4-9 0-16</inkml:trace>
  <inkml:trace contextRef="#ctx0" brushRef="#br1" timeOffset="6556.1938">5713 1594 44 0,'13'4'22'0,"31"2"4"15,-22-12-23-15,5 2-4 16,17 1 1-16,-4 0-2 15,4-1 1-15,1-5-6 0,3-5 0 16,1 1-7-16,0 0 1 16,-1 3-12-16,-3 6 1 15</inkml:trace>
  <inkml:trace contextRef="#ctx0" brushRef="#br1" timeOffset="6931.4975">6554 1143 40 0,'-23'-13'20'0,"23"13"3"15,0 0-20-15,9 10-3 16,5 0 1-16,8 6-1 16,9 8 1-16,4 9-2 15,5 13 0-15,-5-3-3 16,1-3 1-16,-5 0-2 15,-5-3 1-15,-4-4 1 0,-4-7 1 16,4-6-11-16,-4-13 1 16,-5-10-8-16,0-11 1 15</inkml:trace>
  <inkml:trace contextRef="#ctx0" brushRef="#br1" timeOffset="7072.124">6947 1060 38 0,'-4'37'19'0,"-18"96"3"0,17-87-19 16,1 10-3-16,-5 1 1 16,0-4-2-16,0-7 0 15,5-6-8-15,0-3 0 16,-1-11-22-16,1-6 0 0</inkml:trace>
  <inkml:trace contextRef="#ctx0" brushRef="#br1" timeOffset="7275.2522">6514 1448 40 0,'0'-9'20'0,"35"5"2"15,-17 4-20-15,8-6-2 16,10-4 0-16,8-7 0 16,5-13 0-16,8 4 0 15,5 2 0-15,0 11-9 16,-4 3 1-16,-10 4-9 15,-12 6 0-15,-14 10 1 0,-9 3 0 16</inkml:trace>
  <inkml:trace contextRef="#ctx0" brushRef="#br1" timeOffset="7791.9598">6735 1094 34 0,'-31'-7'17'0,"9"27"3"0,17-20-17 16,1 10-2-16,0 6 0 15,4 11 0-15,8 16 0 16,1 7-4-16,5 6 1 15,-1 1-13-15,0-8 1 16,-4-2-8-16,0-1 1 16</inkml:trace>
  <inkml:trace contextRef="#ctx0" brushRef="#br1" timeOffset="8308.6413">7416 1007 39 0,'-8'-6'19'0,"-1"35"0"15,4-19-20-15,5-6-7 16,-4 2 1-16,-1 1-21 16,1 0 0-16,8 3 26 15,-4 0 0-15</inkml:trace>
  <inkml:trace contextRef="#ctx0" brushRef="#br1" timeOffset="8496.5989">7421 1439 39 0,'0'-14'19'0,"13"21"2"0,-13-7-21 16,0 0-9-16,9 0 0 15,0-3-21-15,4-1 0 16</inkml:trace>
  <inkml:trace contextRef="#ctx0" brushRef="#br1" timeOffset="13032.453">8881 908 27 0,'9'-17'13'0,"0"27"6"16,-9-10-15-16,0 0 1 15,4-3 0-15,-4-4-5 16,0 1 1-16,0-1 0 15,-4-6 0-15,-5 3-2 16,-4 3 1-16,-5 7 1 16,-9 0 0-16,-8 7-2 0,-9 6 1 15,-14 0-1-15,1-3 1 16,-1 0 2-16,10 3 0 16,3 1-1-16,5-1 0 15,10-3-2-15,3 0 1 16,9-4 1-16,1 1 0 15,3 0-1-15,5 6 1 16,1 0 1-16,3-3 0 16,5 3-3-16,0 4 0 15,0 3 1-15,9 3 1 16,-5-3 0-16,1 0 0 16,4 0-2-16,0-4 1 0,-5 4 1 15,0-3 0-15,1-4-1 16,4-3 0-1,4 0 2-15,5-7 0 0,4-3-2 16,0-3 1-16,4 0-2 16,5-4 1-16,-4 4 0 15,0-4 0-15,-1 4 0 16,1 3 0-16,-1 3 0 16,1 4 0-16,-1 13 1 0,1-4 0 15,4 8-1-15,-9-4 0 16,-4-4 1-16,-5 4 1 31,-13 10 1-31,-5 0 1 16,-8 0-5-16,-4 3 1 15,-10-7-1-15,-8 1 1 16,-5 3 1-16,-9-10 0 16,-8-1-3-16,-10-2 0 15,-4 0-5-15,1-7 1 16,8-4-13-16,13-12 1 15,18-8-7-15,22-2 0 16</inkml:trace>
  <inkml:trace contextRef="#ctx0" brushRef="#br1" timeOffset="14970.9405">10328 5572 35 0,'-4'-23'17'0,"13"20"0"0,-9-1-18 16,0-2 2-16,0-4 0 15,-5 0-1-15,-4-3 0 16,-8-1-1-16,-14 8 0 16,-9 2 1-16,-9 4 1 15,-4 7-1-15,-9 3 0 16,-4 0 4-16,-1-4 0 16,14-2-2-16,5-1 1 15,3 0-5-15,10-3 1 16,8 0 1-16,5 0 0 15,5 7 0-15,8 0 0 0,4-1 0 16,1 8 0-16,8-1 1 16,1 7 0-16,4 3 0 15,-1 13 1-15,1 4-1 16,-4 13 1-16,-1 0-1 16,-8 14 0-16,-5 6-2 15,-9 13 1-15,-4 0 1 16,-9 1 1-16,0-1-3 15,4-13 0-15,5-4 1 16,0-6 0-16,0-9 0 16,4-1 0-16,5-14 0 15,4-5 0-15,0-8 0 16,5-6 1-16,4-3 2 16,4-4 0-16,10-6-1 15,12-1 0-15,14-6-1 0,13 0 0 16,14-6-1-16,8-4 1 15,4 0-2-15,5 3 0 16,1 0 1-16,3 7 0 16,-8 4 0-16,-5-4 0 15,-9 6 0-15,-8 1 1 16,-9-4-1-16,-10 1 0 16,-8-8 0-16,-4-2 0 15,-5-8 1-15,-4-6 1 16,-5-9-4-16,-4-11 0 15,-5-13 2-15,-4-14 1 16,0-12-1-16,-4-11 0 16,4-6-1-16,-5 0 1 0,1-14 0 15,0 1 0-15,-5 6 1 16,0 13 0-16,-9 17-2 16,-4 14 0-16,-5 12 1 15,-8 14 0-15,0 3-1 16,4 7 1-16,0 6-3 15,0 4 1-15,4 3-2 16,5 0 1-16,4 4-1 16,5-1 1-16,0 0 2 15,4 1 0-15,0-1 2 16,0 4 1-16,0-4-3 16,5 4 1-16,0-1 0 15,-1 1 1-15,1 0 0 16,-1 0 0-16,-4-1 0 0,-4 1 1 15,-5 0-1-15,-8 3 0 16,-5-4 1-16,-9 1 0 16,-9 3-2-16,-4 3 1 15,-4 1-2-15,-10 6 0 16,5 3 1-16,1 7 1 16,3 10-1-16,5 9 0 15,0 11 0-15,0 13 0 16,4 10 0-16,-4 17 0 15,9 6 0-15,13 10 1 16,17 7-2-16,14-7 1 16,18-3 0-16,18-7 1 0,17-10-4 15,26-9 1-15,14-11-14 16,9-13 0-16,4-13-12 16,9-14 0-16</inkml:trace>
  <inkml:trace contextRef="#ctx0" brushRef="#br1" timeOffset="18003.1215">8629 3456 25 0,'-13'-4'12'0,"4"1"5"0,9 3-12 0,0 3-1 15,0-3 0-15,0 0-2 16,0 0 1-16,-5 0-2 15,5 0 1-15,0 0-3 16,0 7 1-16,-4 3 0 16,0 3 1-16,-1 10 1 15,1 7 1-15,-1 10-1 16,1 20 1-16,4 13-3 16,4 13 0-16,-4-6-2 15,0 3 1-15,5-7 1 16,-1-3 0-16,-4-7 0 15,0-13 0-15,-4-6 0 16,-5-7 0-16,-4-11 0 0,-1-15 0 16,-3-14 0-16,-1-10 0 15,0-4 1-15,0-12 0 16,1-4-1-16,-1-3 0 16,5 0 0-16,4 6 0 15,5 4 1-15,-1 6 0 16,10 7-1-16,3 7 0 15,1 6 0-15,4 7 0 16,5 7 0-16,4 3 0 16,0 0 0-16,5 0 0 15,0-7 0-15,-1-3 0 16,5-10-1-16,0-7 1 0,0-6-1 16,4-4 1-16,10-6-10 15,-1-7 1-15,5 4-23 16,-10-1 0-16</inkml:trace>
  <inkml:trace contextRef="#ctx0" brushRef="#br1" timeOffset="19659.3946">7310 3273 19 0,'-13'3'9'0,"-9"-6"7"15,22 3-9-15,0 3-7 16,0 1 1-16,-5 6 1 16,10-4 0-16,-10 8-1 15,5 2 1-15,0 4-2 0,-4 10 1 16,4 3-1-16,-4 14 1 16,-1 9-1-16,1 10 0 15,-1 4 0-15,1 0 0 16,-5-4 0-16,5-10 1 15,-1-9-2-15,1-7 0 16,-1-7 1-16,-4-7 1 16,1-9-1-16,-1-4 1 15,-5-6 0-15,1-7 1 16,-4-3-1-16,-1-4 0 16,-4-3 0-16,4 0 1 15,0-3-1-15,5-1 1 16,0 5-1-16,4-1 0 0,4 6-2 15,1 4 0-15,4 0 0 16,4 10 1-16,5-3-1 16,0 9 1-16,4-2 0 15,5-1 1-15,4 0 0 16,0-3 0-16,5 0-1 16,-1-7 0-16,5-6 1 15,9-3 0-15,0-11-2 16,4-6 1-16,1 3-14 15,-6-7 0-15,1 7-9 16,0 4 0-16</inkml:trace>
  <inkml:trace contextRef="#ctx0" brushRef="#br1" timeOffset="20534.9445">4381 6282 34 0,'-58'0'17'0,"-4"20"1"0,54-20-17 15,-10 7-1-15,0-1 0 16,0-6 1-16,5 0 0 16,4-3-1-16,0 3 0 15,5-3-1-15,8-1 1 16,5 1 1-16,13-4 0 16,9 1 0-16,5-4 0 15,4 10-3-15,4 0 1 16,9 0 2-16,0 3 1 0,0 0-3 15,0 4 1-15,0-7-1 16,0 0 1-16,-4-3 0 16,-5-7 1-16,-4-3-2 15,0-4 1-15,-5-3 0 16,-4 0 1-16,-8 0-4 16,-6 0 0-16,-8 0 3 15,-4 4 1-15,-10 3-2 16,-4 3 1-16,-4 3 0 15,-9 4 1-15,0 6-1 16,0 4 1-16,-1-1 0 16,6 4 1-16,3-3-1 15,10-1 0-15,4-6-2 0,13 4 0 16,9-8 3-16,9 1 0 16,0 0-3-16,0 3 1 15,0 0-3-15,0 6 0 16,-9 8-7-16,1-1 0 15,-6 10-15-15,1 7 1 16</inkml:trace>
  <inkml:trace contextRef="#ctx0" brushRef="#br1" timeOffset="21458.3349">7315 9172 28 0,'-9'13'14'0,"-4"-6"3"15,8-7-14-15,5-7-3 16,-4 0 1-16,-5-3 4 15,0-3 0-15,0 0-1 16,0-4 0-16,5-3-2 16,-1-10 0-16,1-16-2 15,8-7 1-15,1-10-4 16,-1-10 1-16,5-10 1 0,-4 10 0 16,-5-3 1-16,-5 19 0 15,5 4 0-15,-4 10 1 16,-5 13 0-16,-4 10 0 15,-1 14-2-15,-12 9 1 16,-1 10 0-16,1 7 1 31,-5 3 0-31,4-3 0 0,5 4-4 0,4-11 1 16,5 0 3-16,4-10 1 16,5-6-2-16,4-7 0 15,4-3-1-15,9-7 0 0,10-3-1 16,3 0 1-16,5-1-1 15,5 4 0-15,-1 7-1 16,5 10 0-16,0 6-1 16,8 4 0-16,1 6-20 15,4 0 0-15,5 7 19 16,17 0 0-16</inkml:trace>
  <inkml:trace contextRef="#ctx0" brushRef="#br1" timeOffset="21990.034">8771 9245 25 0,'-5'-40'12'0,"5"-20"5"0,0 44-14 16,0-8-1-16,0-9 1 15,0-7-3-15,0 1 1 0,-4-1-1 16,-1-17 0-16,1 4 3 15,-5 0 0-15,-9 0-1 16,5 7 1-16,-5 9-4 16,5 11 0-16,-5 6 2 15,-4 10 0-15,0 3-1 16,0 10 1-16,0 1-1 16,0 6 1-16,4 0-1 31,5-7 1-31,4 0-1 0,4-6 1 0,5 0-1 15,9-4 1-15,9-6 0 16,9-7 1-16,8 0-3 16,0 3 0-16,5 1 1 0,0 9 0 15,0 7 0-15,-5 7 0 16,1 6-13-16,-1 4 1 16,-4 3-15-16,-4-4 0 15</inkml:trace>
  <inkml:trace contextRef="#ctx0" brushRef="#br1" timeOffset="24115.6331">9633 967 39 0,'0'0'19'0,"67"7"2"0,-45-4-21 15,9-6 0-15,13 3 1 16,5-10-2-16,4 0 1 16,0-3-1-16,5 6 1 15,-5 4 0-15,-9 0 1 16,-4 6-1-16,-9 7 0 15,-5-3 3-15,-8 9 0 0,-5 11-4 16,-8 9 0-16,-10 4 3 16,-4 3 1-1,1 7-4-15,-1 13 0 0,-5 3 1 16,1-6 0-16,0-4-2 16,0-9 0-16,-1-7-9 15,1-4 1-15,0-3-20 16,-5-6 0-16</inkml:trace>
  <inkml:trace contextRef="#ctx0" brushRef="#br1" timeOffset="24350.0113">9302 1664 37 0,'26'0'18'0,"63"-7"5"0,-63 4-19 16,14 0-5-16,9 9 1 15,-5 8-4-15,-4 6 0 16,-9 6-7-16,-9 7 0 16,-13 11-14-16,-9 9 0 15</inkml:trace>
  <inkml:trace contextRef="#ctx0" brushRef="#br1" timeOffset="24787.8774">10642 1681 24 0,'-9'-7'12'0,"14"0"9"0,-1 4-12 15,10-4-4-15,3 4 0 16,10 0-3-16,13 0 0 16,8 6-1-16,-3 7 0 15,-10 10-2-15,-4 6 0 16,-9 7 0-16,-4 11 1 15,-14-1-9-15,-8 6 0 16,-9-2-8-16,-5-7 0 0,5-4 4 16,4-9 0-16</inkml:trace>
  <inkml:trace contextRef="#ctx0" brushRef="#br1" timeOffset="25272.2582">10979 1050 36 0,'-14'-39'18'0,"23"35"1"0,4 4-18 16,5-6 0-16,4-4 1 16,14 0-3-16,4-4 0 15,4 4 1-15,0-3 0 16,5 3-6-16,-9 7 1 16,-1 3 5-16,-3 0 0 15,-1 10 2-15,-4-7 0 16,0 4 2-16,-4 6 1 15,-10 0-3-15,-3 7 1 16,-1 0-1-16,-9 7 0 16,-4 6-3-16,0 10 1 0,-8 10 1 15,-6 0 0-15,5 7-2 16,-4-4 1-16,4-3-1 16,-4 0 1-16,0-3 0 15,-1 0 0-15,6-14-5 16,-1-6 0-16,0-3-15 15,4-7 0-15,1-7 3 16,0-3 0-16</inkml:trace>
  <inkml:trace contextRef="#ctx0" brushRef="#br1" timeOffset="25537.8316">11877 1691 37 0,'9'3'18'0,"31"14"5"0,-27-11-20 16,0 4-4-16,0 3 1 15,1 7 0-15,-5 4 0 16,-1-1-5-16,-8 13 1 15,-4 4-4-15,0-3 0 16,-5-4-19-16,-5-7 0 16</inkml:trace>
  <inkml:trace contextRef="#ctx0" brushRef="#br1" timeOffset="26006.757">12244 1030 38 0,'-17'-16'19'0,"34"29"-1"0,-4-13-18 16,5-3 0-16,13 3 0 16,5-3-2-16,3-1 1 15,6 4-4-15,-1-3 0 16,5 0 5-16,-5-1 0 16,-4 4 0-16,-1 0 1 15,-8 0 4-15,-4 0 0 16,-5 0-1-16,-4 0 1 15,-5 0-4-15,-8 4 1 16,-5 2-2-16,0 7 1 16,-9 11-1-16,0 9 1 15,-4 0 0-15,-1 13 0 16,-3 8-2-16,-1 12 0 0,-4 0 1 16,0-6 0-16,4-4-2 15,5-3 0-15,4-6-6 16,9-7 0-16,4-10-25 15,5-11 0-15</inkml:trace>
  <inkml:trace contextRef="#ctx0" brushRef="#br1" timeOffset="26272.3843">12930 1634 33 0,'-9'4'16'0,"18"9"4"0,-4-10-17 16,3 4-1-16,6-1 1 15,3 4-3-15,5 4 1 16,5 2-1-16,0 4 1 16,-5 7-7-16,-5-1 0 15,-8 11 4-15,-9 6 0 16,-4-3-4-16,-9-4 1 15,-10 4-21-15,-3-4 1 16</inkml:trace>
  <inkml:trace contextRef="#ctx0" brushRef="#br1" timeOffset="28648.075">13554 1150 33 0,'-35'-7'16'0,"21"17"4"15,10-10-17-15,0 4-2 16,4-4 1-16,4-4-3 16,14 1 1-16,8-7-1 0,5 0 0 15,9-3 2-15,4 3 1 16,0 3-3-16,1 1 1 16,-10 2-2-16,-4 4 1 15,0 0 4-15,-4 0 0 16,-10 4-1-16,1-4 1 15,-5 3-2-15,1 7 0 16,-6 0-1-16,-3 3 1 16,-5 10 0-16,0 10 1 15,-5 17-2-15,1 17 1 16,-5 5-1-16,0 8 0 16,-4 0-1-16,0-4 1 15,-1 0-1-15,1-13 0 0,0-6-6 16,4-7 0-16,0-17-6 15,5-7 1-15,4-6-11 16,4-7 0-16</inkml:trace>
  <inkml:trace contextRef="#ctx0" brushRef="#br1" timeOffset="28898.0784">14196 1993 31 0,'13'-10'15'0,"40"13"5"16,-40-6-15-16,5 3-3 15,4 0 1-15,0 6-2 0,5 8 0 16,-9 2-1-16,-10 7 0 16,-3 4-3-16,-10 16 1 15,-3 0-2-15,-10 4 1 16,-9 2-8-16,1 1 0 15,4-7-11-15,4 0 1 16</inkml:trace>
  <inkml:trace contextRef="#ctx0" brushRef="#br1" timeOffset="29913.8571">14660 1090 26 0,'-31'-13'13'0,"9"23"7"0,18-10-13 15,-1 3-3-15,-3-3 1 16,-1-3-2-16,4 3 1 15,5-3-4-15,9 3 1 16,9-7-1-16,13 4 0 16,9-11 0-16,13 8 0 15,9-4 0-15,0-4 0 16,4 5 0-16,9-5 0 16,-4 4-1-16,-5-3 1 15,-8 13 0-15,-9-3 0 16,-10-1 1-16,-8 1 0 0,-8 3 2 15,-6 0 1-15,-4 0-3 16,-4 7 0-16,-4 3-1 16,-5 0 1-16,-5 3-2 15,-4 7 1-15,-4 10 1 16,-9 19 1-16,0 14-2 16,-13 10 1-16,-1 10-2 15,1-3 0-15,-1-4 1 16,5-3 0-16,5-10-1 15,4-10 1-15,4 0-12 16,9-19 0-16,9-8-23 16,9-16 1-16</inkml:trace>
  <inkml:trace contextRef="#ctx0" brushRef="#br1" timeOffset="35134.4585">4531 2178 30 0,'0'0'15'0,"18"-20"3"0,-9 20-14 16,0 7-2-16,4-4 1 16,5 11-1-16,-1 16 0 15,1 19-2-15,0 21 1 16,-1 6-1-16,-3 11 1 0,-1-8-7 16,-4-3 1-16,0 1-10 15,4-14 1-15,-13-13-5 16,0-11 1-16</inkml:trace>
  <inkml:trace contextRef="#ctx0" brushRef="#br1" timeOffset="35400.1491">4341 2155 29 0,'66'-26'14'0,"72"-8"3"15,-90 31-14-15,10 3-3 16,17 10 1-16,-9 3 0 0,-4 11 0 16,-9 5-1-16,-13 15 0 15,-9 9 0-15,-13 16 0 16,-18 11 1-16,-22-4 0 16,-9 0 4-16,-13-3 0 15,-5-6-5-15,0-14 0 16,-4-3-6-16,4-11 1 15,10-9-12-15,8-13 1 16</inkml:trace>
  <inkml:trace contextRef="#ctx0" brushRef="#br1" timeOffset="35697.0282">5328 2437 29 0,'13'10'14'0,"0"23"6"16,-13-13-15-16,0 10-3 15,0 6 1-15,5 8-3 16,-5-5 1-16,0 5-3 0,0-8 1 16,0 1-12-16,0-8 1 15,0-5-11-15,-5-4 1 16</inkml:trace>
  <inkml:trace contextRef="#ctx0" brushRef="#br1" timeOffset="35853.2217">5151 2185 31 0,'-9'-20'15'0,"18"47"-4"0,-9-21-17 0,0 1-19 16,0 0 0-16</inkml:trace>
  <inkml:trace contextRef="#ctx0" brushRef="#br1" timeOffset="36368.9124">5558 2487 29 0,'9'-7'14'0,"8"17"3"0,-8-6-15 16,5 19-2-16,3 0 0 0,-3 7 0 15,-1 3 0-15,0 10 0 16,0 7 0-16,1 3-1 15,-1 7 1-15,0 3 0 16,0 13 1-16,-8 0-1 16,-5-6 0-16,-5-7-1 15,-3 0 1-15,-6-13 1 16,-3-7 0-16,-5-13-5 16,-9-7 1-16,-9-10-4 15,4-3 0-15,-8-6-14 16,4-18 1-16</inkml:trace>
  <inkml:trace contextRef="#ctx0" brushRef="#br1" timeOffset="36587.6076">5571 2115 36 0,'5'-3'18'0,"-5"16"-11"0,0-6-18 16,0 3-14-16,0 0 1 16</inkml:trace>
  <inkml:trace contextRef="#ctx0" brushRef="#br1" timeOffset="36838.01">5775 2202 35 0,'0'46'17'0,"17"40"3"15,-8-56-18-15,5 23-3 16,-1 4 0-16,0 2-2 16,0 1 0-16,1-7-3 15,-5 0 0-15,-1-10-18 0,-3-6 1 16,4-7 20-16,4-7 0 16</inkml:trace>
  <inkml:trace contextRef="#ctx0" brushRef="#br1" timeOffset="37089.0599">6204 2354 26 0,'-4'3'13'0,"-5"24"0"0,4-14-13 16,-4 4-1-16,-8 13 1 15,-5 6 0-15,-5 1 0 0,-4-4-3 16,5 0 1-16,-1 0 2 15,0 7 0-15,14-7 3 16,13-3 0 0,5 0 4-16,8-4 0 15,9 1-7-15,9-7 1 0,9-3-5 16,0-4 0-16,-1-3-16 16,1-7 0-16</inkml:trace>
  <inkml:trace contextRef="#ctx0" brushRef="#br1" timeOffset="37417.372">6500 2414 32 0,'-66'-3'16'0,"17"36"-1"0,36-23-15 16,0 10 1-16,-5-4 1 15,0 1-3-15,5-1 0 16,4 1 3-16,9 0 0 16,9 6-4-16,9-7 1 15,4 4-1-15,9 0 1 16,4 3 5-16,5-3 1 0,-4 4-2 16,-5-1 0-16,-5 0-3 15,-4-3 1-15,-4 0-2 16,-9 0 1-16,-5-4-6 15,-8 1 0-15,-9-1-11 16,-5-6 1-16,-9-3 0 16,1-7 1-16</inkml:trace>
  <inkml:trace contextRef="#ctx0" brushRef="#br1" timeOffset="37683.4801">6739 2158 33 0,'-4'7'16'0,"4"10"3"0,4-7-16 16,1 3-3-16,-1 10 1 15,1 7 0-15,4 16 0 16,-1 11-2-16,-3 3 0 15,-5 3-4-15,0-4 0 16,0 1-8-16,-5-7 1 16,5-3-6-16,0-10 0 15</inkml:trace>
  <inkml:trace contextRef="#ctx0" brushRef="#br1" timeOffset="38261.6562">6638 2460 22 0,'-5'-10'11'0,"18"0"3"16,-4 10-12-16,5 0-2 15,-1-3 0-15,9 0 0 16,0-4 1-16,5-3-2 15,-1 4 1-15,1-1-4 16,-1 0 1-16,1 1 1 0,4-1 1 16,-5-3 4-16,1 3 1 15,-5 4-2-15,0 0 0 16,0-1 0-16,-4 1 0 16,-5 3 1-16,-4 0 1 15,0 3-3-15,-5 4 1 16,-4 10-1-16,0-1 1 15,0 4-3-15,0 13 1 32,0 24 0-32,0-7 1 15,0-4-1-15,0-10 0 16,-4-2 0-16,0-11 0 0,-1-3 2 16,1-14 1-16,-1-2-1 15,1-8 0-15,4-6 0 16,0-13 1-16,4-7-3 15,1-16 1-15,8 6-2 16,0-3 1-16,9 0 1 16,9 3 1-16,5 4-3 15,-5-1 0-15,0 11-4 16,0-1 0-16,0 7-1 16,-5 10 1-16,-4 7-5 15,9 9 1-15,-4 8-8 16,-5 6 0-16,0 0 13 15,-4-1 1-15</inkml:trace>
  <inkml:trace contextRef="#ctx0" brushRef="#br1" timeOffset="38668.4185">7549 2470 33 0,'0'-3'16'0,"18"-14"2"0,-9 11-17 16,0-4 0-16,4-3 1 16,0-4-1-16,0-3 1 15,-4 0-4-15,0 7 0 16,-4 0 2-16,-1 3 0 15,-4 3 0-15,-9 4 0 16,0 3 1-16,-4 3 0 16,-5 10 0-16,1 7 1 15,-6 10-2-15,-3 13 1 16,8 7-2-16,1 0 1 16,-6-7 0-16,15 3 1 0,-1-3-1 15,4-9 1-15,5-15-2 16,0-2 1-16,0-17-1 15,9-3 1-15,4-4-1 16,5-13 0-16,-5-3 2 16,5-23 0-16,0 2-2 15,-1 5 0-15,1 5 2 16,0 11 1-16,-5 13-1 16,0 7 0-16,1 16 1 15,-1 10 0-15,0 11-4 16,1-1 0-16,3 0-2 15,1 3 0-15,0-6-13 16,4 0 1-16,4-3-2 0,5-14 0 16</inkml:trace>
  <inkml:trace contextRef="#ctx0" brushRef="#br1" timeOffset="38871.5429">8120 2251 43 0,'-18'-13'21'0,"14"20"0"0,4-7-21 16,0 0-6-16,0 0 0 0,0 6-18 15,4 1 1-15,-4 3 10 16,5 3 1-16</inkml:trace>
  <inkml:trace contextRef="#ctx0" brushRef="#br1" timeOffset="39059.0476">8133 2590 41 0,'5'-30'20'0,"17"33"2"16,-13 0-20-16,0 1-2 15,-5-4 1-15,0 6-2 16,1-2 1-16,-5-4-16 16,0 6 0-16,0 4-10 0,0-3 0 15</inkml:trace>
  <inkml:trace contextRef="#ctx0" brushRef="#br1" timeOffset="39904.542">7465 1339 21 0,'-13'3'10'0,"13"-3"1"0,-5 0-10 16,5 4-2-16,-4 2 1 16,4 4 2-16,0 0 0 15,4 3-2-15,5-3 0 16,0 0 1-16,0 0 1 16,0-3 0-16,4-4 1 15,-8 1-3-15,-1-8 0 16,-4 1-13-16,0 3 1 15,-4-7-2-15,-1 4 0 16</inkml:trace>
  <inkml:trace contextRef="#ctx0" brushRef="#br1" timeOffset="40138.977">7439 981 12 0,'-23'-7'6'0,"1"7"9"15,22 3-6-15,-4 1-5 16,-1-4 1-16,5 0-15 15,5-4 1-15</inkml:trace>
  <inkml:trace contextRef="#ctx0" brushRef="#br1" timeOffset="56120.1628">8788 2016 22 0,'13'-23'11'0,"-4"9"8"15,-9 14-12-15,5-3-3 16,-5 0 0-16,0-1 0 16,0 1 1-16,-5 3-3 15,1 0 1-15,4 3-1 0,-5 7 0 16,5 14 0-16,0 12 0 15,0 14 0-15,-4 19 0 16,0 8-3-16,-5 12 1 16,0 1-1-16,0-7 1 15,5-7 0-15,-1-10 0 16,1-2-5-16,4-18 1 16,0-13-8-16,4-10 1 15,5-9-18-15,4-8 0 16</inkml:trace>
  <inkml:trace contextRef="#ctx0" brushRef="#br1" timeOffset="56467.0976">9173 2736 34 0,'9'-24'17'0,"13"15"7"0,-13 15-18 16,0-9-6-16,4 9 0 15,0 4 1-15,1 4 1 16,-1 12-2-16,0 4 0 16,-4 3-3-16,0 10 1 15,-9 7-4-15,-4 0 1 0,-5-10-2 16,0 3 1-16,0-10-21 16,0-6 0-16</inkml:trace>
  <inkml:trace contextRef="#ctx0" brushRef="#br1" timeOffset="57451.5421">9846 2145 15 0,'0'0'7'0,"4"-6"8"0,-4 6-9 0,5-4-4 16,-1 1 1-16,1 0-2 15,3 3 0-15,-3-7 0 16,4 4 0-16,-5 3 0 15,5 0 0-15,-9 0 2 16,0 0 0-16,0 0-2 16,0 0 0-16,0 3 3 15,0 10 0-15,-5 0-2 16,1 7 1-16,0 10-1 16,-1 13 1-16,1 10-2 15,-1 7 0-15,1 7-2 16,0-8 1-16,-1-9 0 15,5-4 1-15,0-9-2 16,0-7 0-16,-4 0-8 0,-1-10 1 16,5-7-14-16,-4-13 1 15,4 0 11-15,0-7 1 16</inkml:trace>
  <inkml:trace contextRef="#ctx0" brushRef="#br1" timeOffset="61552.3214">10310 2726 28 0,'5'20'14'0,"4"3"1"15,-5-13-14-15,-4 0 1 16,0 3 0-16,0 0 1 0,0 7 0 16,5 10-3-16,-5 3 0 15,0 4 0-15,-5-1 0 16,1-3-6-16,-5 1 0 15,0-1-11-15,-4 3 1 16,-1-9 5-16,-3-1 0 16</inkml:trace>
  <inkml:trace contextRef="#ctx0" brushRef="#br1" timeOffset="61974.478">10899 2192 27 0,'0'0'13'0,"0"-4"5"16,0 4-14-16,0 4 0 15,0-4 1-15,0 0-3 16,0 0 1-16,0 0-2 0,0 10 1 16,0 3-1-16,0 3 1 15,0 11-1-15,0 9 0 16,-4 14-1-16,-1 7 1 15,1 9-1-15,-10-3 1 16,1-3-1-16,0-1 1 16,4-2-4-16,0-7 1 15,0-11-8-15,5-5 0 16,4-8-21-16,13-9 1 16</inkml:trace>
  <inkml:trace contextRef="#ctx0" brushRef="#br1" timeOffset="62568.7211">11319 2815 32 0,'14'-13'16'16,"8"10"3"-16,-13 9-15 0,-1 4-2 15,6-3 1-15,-5 10-1 16,-1 9 0-16,6 7-1 15,-5 10 1-15,-5 0-3 16,-4 4 1-16,-4-4-2 16,-5 4 1-16,-5-4-5 15,-3-4 0-15,-1-2-27 16,5-4 0-16</inkml:trace>
  <inkml:trace contextRef="#ctx0" brushRef="#br1" timeOffset="64205.9067">12023 2394 28 0,'-9'-7'14'0,"9"4"3"0,0 0-14 16,0-11 0-16,9 1 1 0,4-7-3 0,5 0 0 16,4-3 0-16,9-3 1 15,4 6-1-15,10-4 1 16,-5 1-1-16,4 3 1 16,-9 10-2-16,-4 4 0 15,-9 19 0-15,-4 7 0 16,-9 13-1-16,-14 20 1 15,-12 14 0-15,-10 15 1 0,-8-2-1 16,-1-10 1-16,1-7-1 16,4-7 0-16,4-9 0 15,1-8 1-15,8-9-2 16,5-3 1-16,4-7 0 16,9-10 0-16,9 3 1 15,4 0 0-15,14 1 0 16,4-8 0-16,9-3-1 15,8-3 1-15,5-6-3 16,5-7 1-16,-5-1-7 16,4 1 1-16,-8 0-8 15,-9-1 0-15,-9 5-4 16,0 2 1-16</inkml:trace>
  <inkml:trace contextRef="#ctx0" brushRef="#br1" timeOffset="64455.9093">12850 2848 32 0,'0'0'16'0,"9"7"2"0,0-4-16 16,0 7 1-16,0-3 0 16,4 6-2-16,0 7 0 15,1 7 0-15,-5 3 1 16,-1 6-2-16,-8 1 0 0,0 6-3 15,-4 0 1-15,0-10-5 16,-5 4 1-16,0-4-8 16,-4-10 0-16,4-7-2 15,4-2 0 1</inkml:trace>
  <inkml:trace contextRef="#ctx0" brushRef="#br1" timeOffset="64925.1121">13129 2487 29 0,'0'-3'14'0,"18"-17"2"0,-9 13-15 16,4-6 0-16,9-1 1 16,9-5-1-16,5-1 1 15,3 0-2-15,1 6 1 16,0 5-3-16,-5 5 0 16,-8 8 4-16,-5 9 1 15,-13 10-3-15,-9 4 1 16,-9 16-1-16,-9 10 0 0,-8 3-1 15,-10 4 1-15,-3 3 0 16,3-7 1-16,1 1-1 16,4-8 1-16,4-2-3 15,5-4 1-15,9-10 1 16,4-3 1-16,9-7 2 16,9-6 1-16,9-7-2 15,8-4 1-15,14-12-4 16,-5-4 1-16,1 0-2 15,-1-3 0-15,-4 6-11 16,-9-3 0-16,-4 3-11 16,0 1 0-16</inkml:trace>
  <inkml:trace contextRef="#ctx0" brushRef="#br1" timeOffset="65206.7812">13665 2945 33 0,'-5'6'16'0,"14"24"2"0,-4-23-16 16,-1 3 0-16,5 0 0 16,4 3-1-16,0 0 1 15,9 4-3-15,-4-1 0 16,-5 4 1-16,-4 10 0 15,-4 7 0-15,-5 6 0 0,-5 3-2 16,-4 4 1-16,-4-4-6 16,0 1 1-16,0-7-2 15,8-7 0-15,1-10-13 16,8-6 1-16</inkml:trace>
  <inkml:trace contextRef="#ctx0" brushRef="#br1" timeOffset="65785.79">14289 2573 31 0,'-9'-16'15'0,"18"12"2"0,-1-9-17 15,1 0 2-15,5-1 0 16,8-5 0-16,9-1 0 16,0 0 0-16,8-4 0 15,1 5 0-15,0 2 1 16,-4 4-1-16,-10-1 1 0,-4 8-4 15,-4 12 0-15,-14 18 1 16,-13 12 1-16,-8 7-1 16,-10 4 0-16,-4 9 0 15,0 1 0-15,0 6 0 16,0-7 0-16,5 0 0 16,-1-6 1-16,5-3-2 15,4-4 1-15,5-7 1 16,9-6 1-16,4-10-3 15,17-7 0-15,10-6 2 16,17-4 1-16,18-13 1 16,13-10 0-16,14-6-1 15,4-4 0-15,-5 3-2 16,5-6 0-16,-4 7 0 0,-18 6 1 16,-10 6-1-16,-12 1 1 15,-9 7-6-15,-5 6 1 16,-4 0-12-16,0 3 0 15,5 4-13-15,4 2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1T20:09:12.27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8762 5153 0,'0'44'109,"0"1"-93,0-1-1,0 0-15,22 44 16,-22 1-16,22 22 16,0 43-16,-22-65 15,0 21-15,22-21 16,-22-67-16,0 44 16,0 1-16,0-45 15,0 44-15,0-22 16,0 1-16,0 21 15,22 22-15,-22-43 16,0 43-16,0-22 16,0-43-16,0 43 15,0-44-15,0 0 16,0 0-16,0 0 16,0 23-1,0-1-15,0 0 16,0 22-16,0-43 15,0 43-15,22 0 16,-22-44-16,0 23 16,0-1-16,0 0 15,0 0-15,0 45 16,0-45 0,0 67-16,0 21 15,0 1-15,0 88 16,0-22-16,0 22 15,0-44-15,0-66 16,0-23-16,0 1 16,0-67-16,0 44 15,0 1-15,0-1 16,0 0-16,0 23 16,0-23-16,0 1 15,0-1-15,0 0 16,0-22-16,0 1 15,0-1-15,0-22 16,0 0 0</inkml:trace>
  <inkml:trace contextRef="#ctx0" brushRef="#br0" timeOffset="1604.1">8872 6480 0,'22'0'110,"23"0"-95,-1 22-15,22-22 16,45 22-16,22 0 16,-23 1-16,45-23 15,-44 0-15,44 22 16,-67-22-16,-44 0 16,23 0-16,-23 0 15,-22 0-15,22 0 16,-21 0-16,21 0 15,0 0-15,-22 0 16,45 0-16,-23 0 16,-22 0-16,22 0 15,-22 0-15,23 0 16,-23 0-16,0 0 31,0 0-31,0 0 16,0 0-1,22 0-15,-21 0 16,43 0-16,-22 0 16,45 0-16,-23-22 15,0 22-15,-21-23 16,-23 23-16,22 0 16</inkml:trace>
  <inkml:trace contextRef="#ctx0" brushRef="#br0" timeOffset="3266.9372">8784 7829 0,'22'0'94,"22"0"-79,0 0-15,1 0 16,43 0-16,-44 0 15,23 22 1,-1-22-16,-44 0 0,45 0 0,-1 0 16,-22 0-16,23 0 15,-23 0-15,0 0 16,23 0 0,-23 0-16,-22 0 15,44 0-15,-44 0 16,1 0-16,21 0 15,-22 0-15,22 0 16,-22 0-16,23 0 16,-23 0-16,0 0 15,0 0 1,0 0 0,0 0-1,22 0-15,-21 0 16,-1 0-1,0 0-15,0 0 16,0 0 0,0 0-1,0 0 1,23 0 0,-1 0-16,-22 0 15,22 0-15,-22 0 16,23 0-16,-1 0 15,-22 0 1,0 0-16,0 0 16,0 0 15,0 0-15</inkml:trace>
  <inkml:trace contextRef="#ctx0" brushRef="#br0" timeOffset="6852.256">10288 5131 0,'-22'0'31,"0"0"-31,0 0 15,-67 0-15,23 22 16,-45-22-16,23 22 16,-67 0-1,44-22-15,1 0 16,-1 0-16,45 0 16,-1 0-16,23 0 15,0 0-15,22 0 16,-22 0-16,21 0 15,1 0 79,0 0-94,0 0 16,-22 0-1,22 0-15,0 0 16,-1 0-16,1 0 31,0 0-15,0 0 15,22 89 32,0 43-63,-22 23 15,0-66-15,-22 21 16,44-21-16,0-1 16,0 1-16,0-45 15,0 22-15,0 1 16,0-23-16,0 0 15,0 0-15,0-22 16,0 1-16,0-1 16,0 0 15,0 0-15,0 22-1,0-22-15,0 0 16,-23 1-16,23-1 15,0 0 1,0 0-16,-22-22 141,-22 0-141,22 0 15,-22 0-15,-1 0 16,23 0 0,-22 0-16,-22 0 15,21 0-15,-21 0 16,0 0-16,21 0 15,-21 0-15,0 0 16,44 0-16,-1-22 16,1 22-16,0 0 15,-22 0 1,22-22 0,0 22-16,-23 0 15,23 0 1,0 0-16,0 0 15,0 0 1,0 0 0,0 0-16,-23 0 15,1 0 1,22 0 0,0 0-1,0 0-15,22 44 125,0 44-125,0-66 16,0 45-16,0-45 15,0 22-15,0 0 16,0-21-16,0 21 16,0 0-16,0 0 15,0 23-15,0-23 16,0 0-16,0 22 16,0-43-16,0 21 15,0 0-15,22-22 16,-22 0-16,22 0 15,-22 0-15,0 1 16,0 21-16,0-22 31,0 0-15,0 0 62,0 0-62,0 0-1,22 0-15,0-22 16,0 0 0,-22 23-1,23-23 1,-1 0 15,44 0 0,45 0-31,44 0 16,66 44-16,-44-44 16,44 22-16,-66 0 15,-22-22-15,-23 22 16,-65-22-16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1T20:19:17.54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12041 6282 41 0,'-14'-30'20'0,"28"30"3"15,-1 10-21-15,5 10-1 16,4 10 1-16,9 20 0 15,13 3 1-15,14 13-3 16,8 17 0-16,14 30-1 16,12 3 1-16,15 13 1 15,-1 11 0-15,-4-4 0 16,-9-4 0-16,-9-9-3 0,-9-20 1 16,-4-10 1-16,-1-10 0 15,-16-20-8-15,-1-17 1 16,-9-16-32-16,-4-20 0 15</inkml:trace>
  <inkml:trace contextRef="#ctx0" brushRef="#br0" timeOffset="375.8108">13231 6372 43 0,'-13'-43'21'0,"13"39"1"0,0 11-21 0,0-7-2 15,0 0 0-15,0 10 1 16,0 0 1-16,0 3-1 16,-5 0 0-16,1 1 0 15,-1 2 0-15,-3 1-1 16,-6 3 1-16,-8 10 2 15,-4 9 1-15,-27 24 1 16,-9 24 0-16,-22 22-4 16,-18 17 1-16,-4 7 1 15,-5 13 0-15,5-17-1 16,4-16 1-16,9-13-3 0,9-14 1 16,9-3 0-16,8-17 0 15,10-13-12-15,13-10 0 16,13-13-28-16,17-17 0 15</inkml:trace>
  <inkml:trace contextRef="#ctx0" brushRef="#br0" timeOffset="2346.8321">6399 6879 37 0,'-31'-36'18'0,"53"19"2"15,-4 17-19-15,17-6-1 16,18 2 0-16,18 1-1 16,13-4 1-16,13 4 0 15,27 6 0-15,18 1 1 16,17-4 0-16,22 20-2 16,19-4 0-16,3 1 1 0,5-1 0 15,5-2 1-15,-14-4 1 16,-13-1-4-16,-18-5 1 15,-18-1 3-15,-30-6 0 16,-32-4 1-16,-26-6 0 16,-22-4-3-16,-36 4 0 15,-26-4 0-15,-35-2 1 16,-32-5-2-16,-35 8 0 16,-22-4 0-16,-17 0 0 15,-14 10 3-15,-14-3 0 16,-3 6-3-16,-1 7 0 0,0 3 1 15,18 1 0-15,36 2-1 16,21 8 0-16,27-1-1 16,31 3 1-16,27 4-1 15,35-10 1-15,35 14 0 16,36-15 0-16,40-9 1 16,43 0 1-16,41-9 0 15,22-5 0-15,22-2-3 16,9 2 1-16,-5 4 3 15,-4-6 0-15,-26 6 1 16,-28 0 0-16,-30 3 0 16,-35 1 1-16,-41-1-3 15,-30 0 1-15,-40 1-3 16,-31 2 1-16,-36 1 1 0,-39 3 0 16,-31 0-1-16,-23 7 0 15,-35-1-1-15,-17 1 0 16,-10 6 0-16,-17-3 0 15,-9 7-2-15,-9-1 1 16,18-6 0-16,13 4 0 16,27-1 0-16,35-6 1 15,40 3 2-15,31-7 0 16,49 0-2-16,35 4 0 16,44-11-6-16,49 4 1 15,49-13-27-15,48-3 1 16</inkml:trace>
  <inkml:trace contextRef="#ctx0" brushRef="#br0" timeOffset="3707.891">10656 2915 40 0,'0'0'20'0,"8"93"3"0,-3-47-20 15,-1 30-3-15,1 44 0 16,-1 42 0-16,1 38 0 16,-1 48-5-16,5 24 0 15,4 27-4-15,5 3 0 16,0-14 6-16,4-25 0 0,9-21 2 15,0-40 1-15,-5-33 3 16,-4-33 0-16,-8-36 5 16,-6-30 0-16,-8-34-5 15,-4-33 0-15,-5-49 0 16,0-44 0-16,0-59-3 16,5-50 0-16,4-63-2 15,0-30 1-15,0-27-1 16,4 4 1-16,-4 20 3 15,-8 56 0-15,-10 57 3 16,-4 42 1-16,0 38-3 16,-5 32 0-16,1 27 0 15,-5 16 0-15,4 34-4 16,0 33 1-16,-4 39-2 0,9 41 0 16,5 59-2-16,8 36 0 15,4 34 0-15,5 13 0 16,0-10 4-16,5-9 1 15,4-24-3-15,0-30 0 16,4-33 3-16,-4-34 1 16,-1-32-1-16,1-30 1 15,-4-27 1-15,-1-40 0 16,1-43-1-16,-5-42 0 16,4-54-2-16,0-50 0 15,5-40-1-15,5-42 0 0,3-8 0 16,1-12 0-16,0 26 2 15,-5 36 1-15,0 44 0 16,-4 49 1-16,0 34 0 16,-5 26 1-16,1 26-4 15,-5 27 1-15,0 30-1 16,-5 40 0-16,-3 33 0 16,-1 53 0-16,-5 40-5 15,-3 56 0-15,-1 24 4 16,0 16 0-16,1 0 0 15,3 4 1-15,1-14 1 16,4-30 1-16,0-23-1 16,9-27 1-16,0-29-7 15,5-27 0-15,4-20-6 0,4-26 1 16,0-20-26-16,-4-24 1 16</inkml:trace>
  <inkml:trace contextRef="#ctx0" brushRef="#br0" timeOffset="4630.1708">10961 2507 37 0,'9'-30'18'0,"70"10"2"16,-43 13-20-16,26-3 0 15,40-3 0-15,26-3-1 16,27-1 0-16,39 4-5 16,32-7 1-16,18 10 1 0,12-7 0 15,19 11 4-15,-10-1 1 16,-4-6 1-16,-17 6 1 16,-23 0 3-16,-31 1 0 15,-44 6-5-15,-35 3 1 16,-36 0 0-16,-31 1 0 15,-35 2-2-15,-27 1 1 16,-39-10-3-16,-36-4 1 16,-35-3-2-16,-45-3 1 15,-26 0 1-15,-22-4 1 16,-18 7 0-16,-14-3 1 16,1-4-2-16,0 7 1 15,9 7 0-15,12-7 1 0,23 10 0 16,36 7 0-16,35 3-1 15,35 0 1-15,36-1-3 16,35-2 1-16,35 0 2 16,45-7 0-16,48-4-2 15,45 1 1-15,48-7 0 16,36 0 0-16,30 0 0 16,14-6 1-16,9-4-2 15,-9 6 1-15,-18 1 1 16,-26 0 0-16,-40-4 4 15,-31 7 1-15,-45 0-5 16,-30 4 1-16,-36 2-2 16,-31 11 0-16,-35-7 2 15,-40 0 1-15,-35 3-6 0,-49-6 0 16,-31 3 0-16,-40 0 0 16,-26 10 3-16,-18-7 0 15,-9 11 1-15,0 2 1 16,18 4-1-16,30 0 0 15,41-7-1-15,39 4 0 16,32-4-2-16,34 0 1 16,32-6 1-16,31 3 0 15,31 3-1-15,30-3 0 16,41-3 1-16,39-4 0 16,40-3-3-16,31-6 1 15,18-4-6-15,9-4 1 0,8 1-4 16,1 10 0-16,-5-1-9 15,-9-2 1-15</inkml:trace>
  <inkml:trace contextRef="#ctx0" brushRef="#br0" timeOffset="5616.0556">15815 2185 40 0,'27'-13'20'0,"92"36"1"0,-70-16-20 15,26 3-2-15,40-4 0 16,31-3 1-16,22 4 1 16,40-14-2-16,31 1 0 15,27 9-1-15,4-3 0 0,17-6 2 16,-3 9 0-16,-1 0 0 15,-27 0 1-15,-30 1 1 16,-36-4 0-16,-44 3-1 16,-35 4 1-16,-36-7 1 15,-48 3 0-15,-32-3-3 16,-39-3 0-16,-31-1 0 16,-40 1 0-16,-31-4-2 15,-27 1 1-15,-30 6-3 16,-14-3 0-16,-18-4 4 15,-4 0 1-15,0 1-1 16,14-4 0-16,35 0 1 16,30 6 1-16,36-2-1 15,31-1 0-15,27 0-3 0,39 4 0 16,27-3 2-16,31-1 0 16,40 0 0-16,35 1 1 15,32-1-2-15,39 7 1 16,31-10 0-16,22 0 0 15,22 7 1-15,9 3 0 16,-9 0-1-16,-17-4 0 16,-36 8 1-16,-26-8 0 15,-41 1 1-15,-26 0 0 16,-44-7-1-16,-35 3 0 16,-31 1 0-16,-32-1 0 15,-35-3-2-15,-39 10 0 0,-32 0-1 16,-39 3 1-16,-36 1-2 15,-27 6 1-15,-30-4 3 16,-22 11 0-16,-1-11-1 16,10 1 0-16,21 3 0 15,27 0 0-15,31 0-2 16,31-3 1-16,31-1 2 16,31 1 1-16,40-4-5 15,39 7 1-15,36-3 0 16,31-11 1-16,36 4 1 15,52-3 0-15,36-7 0 16,44 0 1-16,45-6 0 16,26 6 0-16,17-10 0 15,5 10 1-15,-13 3-3 0,-27 1 1 16,-31-4-2-16,-39 3 0 16,-32 4-21-16,-39-4 0 15,-27 0 8-15,-35-3 0 16</inkml:trace>
  <inkml:trace contextRef="#ctx0" brushRef="#br0" timeOffset="6663.4312">15178 2978 39 0,'-53'133'19'0,"44"109"2"0,9-156-21 0,-4 73-4 15,-5 47 0 1,0 39-1-16,0 24 1 0,5 10 0 15,4-10 0-15,0-7 1 16,4-33 0-16,1-24 4 16,-1-26 1-16,0-39 4 15,5-24 0-15,0-30-7 16,9-23 1-16,-5-20 1 16,0-36 0-16,-4-47 3 15,-4-36 1-15,-1-50-3 16,0-44 0-16,1-42 1 15,4-47 0-15,-5-16-2 16,1-17 1-16,3 0-1 16,6 27 1-16,-5 39 1 0,-1 50 1 15,1 34-3-15,-4 39 1 16,4 13-2-16,4 44 0 16,-4 33 0-16,-5 36 0 15,1 43 0-15,-5 54 1 16,-5 55-5-16,1 51 1 15,-5 39 0-15,-4 14 0 16,-1 13 1-16,1-13 0 16,9-40 2-16,8-24 1 15,0-46-3-15,10-46 1 16,-1-30-1-16,0-20 1 16,1-37 1-16,-6-39 1 15,1-37 0-15,0-56 0 0,0-50-1 16,0-66 0-16,4-47 0 15,-4-49 0-15,4-28-1 16,-4 5 1-16,0 9 4 16,-9 40 0-16,0 53-3 15,0 53 1-15,-5 40-1 16,1 53 1-16,-5 50 0 16,-4 50 1-16,-5 62-3 15,-8 84 0-15,-5 79-4 16,-5 63 1-16,10 40-6 15,4 4 0-15,17-14-4 16,5-50 1-16,9-26-12 16,4-50 0-16</inkml:trace>
  <inkml:trace contextRef="#ctx0" brushRef="#br0" timeOffset="25557.4892">6642 1050 40 0,'0'-10'20'0,"18"20"3"0,-9-3-20 15,-1 10-1-15,6 16 0 16,-1 17 0-16,0 19 1 16,5 21-3-16,4 16 1 15,0 17-1-15,0 6 0 16,-4 4 0-16,0-14 1 15,-5-16-3-15,5-13 1 16,-9-21-7-16,-1-16 1 16,-3-13-18-16,-1-23 0 15,-4-17 11-15,5-30 0 0</inkml:trace>
  <inkml:trace contextRef="#ctx0" brushRef="#br0" timeOffset="26027.183">7036 1143 33 0,'-5'4'16'0,"1"2"5"16,4-6-17-16,0 0-2 0,9 0 0 16,9 0-2-16,13-6 0 15,8-8 0-15,19-6 0 16,13-3 0-16,8-3 0 16,1-4-2-16,4 3 1 15,-13 1 2-15,-9 9 0 16,-9 7 1-16,-13 7 0 15,-9 0 2-15,-5 9 1 16,-8 4-4-16,-5 7 1 16,-8 9 0-16,-1 7 0 0,1 11 0 15,-5 22 0-15,4 23-2 16,-8 14 1-16,-5 17-1 16,-5 6 1-16,1 0-2 15,-5-7 0-15,10-26-4 16,3-16 0-16,5-18-10 15,0-12 1-15,9-24-17 16,4-30 1-16</inkml:trace>
  <inkml:trace contextRef="#ctx0" brushRef="#br0" timeOffset="26527.6149">8235 417 39 0,'-22'0'19'0,"-36"26"5"0,36-16-20 16,-18 0-4-16,-8 3 0 15,-19-3 0-15,-12 0 1 16,-10 4-4-16,-12-8 1 16,-19 4-3-16,-17 0 1 15,-9 7 4-15,-18 9 1 16,-13 11 0-16,0 9 1 31,-106 80 7-31,57-3 1 16,36 20-7-16,39-1 0 15,41 14-2-15,35 17 1 0,39 9 0 16,36-6 1-16,44 0-5 16,36-17 1-16,40-16 2 15,26-27 0-15,35-30-2 31,14-33 1-31,30-26-2 0,19-34 1 0,8-29-1 16,5-27 1-16,-1-20-1 16,-17-23 0-16,-22-27 0 15,-40-26 0-15,-26-24 3 16,-36-39 1-16,-31-17-3 16,-31-20 0-16,-31 7 2 15,-31-7 0-15,-40 20-3 16,-21 54 0-16,-19 32-7 0,-8 54 1 15,-5 49-30 1,18 46 1-16</inkml:trace>
  <inkml:trace contextRef="#ctx0" brushRef="#br0" timeOffset="40023.208">18355 6730 32 0,'0'-3'16'0,"-4"-11"7"16,-1 14-15-16,1-3-5 15,-5 3 0-15,-4-3 0 16,0 3 0-16,-5 3-2 16,0 7 0-16,0 10-2 15,1 13 1-15,-1 10 0 0,5 7 1 16,8-4-1-16,10 1 0 16,8-4-1-16,9-13 1 15,9-7 1-15,9-6 0 16,4-14 0-16,1-13 0 15,-6-3 1-15,1-14 0 16,-9-9-2-16,-9-7 0 16,-13-7 0-16,-9-7 1 15,-4-2 0-15,-14 9 0 16,0 4-1-16,-4 6 1 16,0 17 0-16,0 16 0 15,0 20-2-15,-5 27 0 0,5 13 1 16,4 10 1-16,5 3-1 15,9-3 0-15,8-9-1 16,5-11 0-16,9-7 2 16,4-13 1-16,4-9-1 15,5-18 1-15,0-12-3 16,-4-17 0-16,-9-17 1 16,-10-17 1-16,-3-9-1 15,-14-3 0-15,-9 9 0 16,-4 17 0-16,-4 20 2 15,-5 16 1-15,0 17-2 16,0 20 1-16,0 13-3 16,4 10 0-16,9 4 1 0,10-4 0 15,12 0 0-15,9-13 0 16,9-10-1-16,5-10 1 16,4-7-3-16,0-13 0 15,-5-10 3-15,-3-13 0 16,-15-4 0-16,-8-2 0 15,-4 2 0-15,-9 7 1 16,-5 4-1-16,0 6 0 16,-4 13 0-16,0 11 1 15,4 5-3-15,5 5 1 16,4-1 2-16,5 0 0 16,4-3-3-16,9 0 1 15,0-3 1-15,-5-4 0 0,5-3 2 16,-5 0 0-16,-4-3-3 15,5-1 1-15,-1 1-1 16,-4 3 0-16,0 0 1 16,5-3 0-16,-5 3 1 15,0-3 0-15,0 3-1 16,4 0 0-16,5 0 0 16,0-4 0-16,8 4 0 15,10-3 0-15,17 0 0 16,14-4 1-16,12 4-1 15,23-4 0-15,18 0 0 16,9 1 0-16,3 2-1 16,23 1 1-16,14-7-1 0,3 0 0 15,10 0 0-15,0-3 1 16,-5 3-1-16,-13-3 1 16,-14-1 0-16,-17 8 1 15,-18-7 1-15,-8 6 1 16,-23 4-3-16,-13-7 0 15,-13 6 1-15,-10-2 1 16,-8-4-3-16,-13 0 1 16,-5 0 0-16,-8-3 0 15,-14 3 0-15,-9 0 0 16,-8 0 0-16,-10 3 0 16,-4 0 0-16,-8 7 0 15,-5 7-1-15,0 3 1 0,-5 7 1 16,1 6 0-16,8 7-2 15,13 19 0-15,14 5 1 16,13 5 0-16,14-6 0 16,13-3 1-16,13 3-1 15,13-16 1-15,13-14-1 16,10-10 1-16,4-13-1 16,-10-6 0-16,6-21-1 15,-5-9 0-15,-14-14-1 16,-8 0 1-16,-9-10 0 15,-13 1 1-15,-9-4 0 16,-9 6 0-16,-13 24 0 16,-10 16 1-16,-8 17 0 0,-8 24 0 15,-10 12-1-15,5 17 1 16,8 0-2-16,14-3 1 16,13 0 1-16,14-10 1 15,17-1-3-15,9-12 0 16,9-10 0-16,4-17 1 15,0-10 1-15,-4-10 0 16,-5-10-2-16,-4-10 1 16,-8-6 0-16,-6-1 1 15,-8 7-2-15,-9 7 1 16,-4 10 0-16,-5 20 1 16,-9 13-1-16,-4 13 0 0,0 10 0 15,4 3 0-15,0 1 0 16,14-1 0-16,0 1 0 15,4-7 0-15,4-14 0 16,0-2 1-16,5-8-1 16,5-12 0-16,-6-4-1 15,1-14 1-15,-4-5 0 16,-10-15 1 0,-12-15-2-1,-1 12 0-15,-4 14 1 16,0 10 0-16,-1 13 0 15,1 7 1-15,0 9-1 16,5 8 0-16,-1 2 0 16,5 1 0-16,8 3 0 0,5-4 0 15,5 1 0-15,3-7 0 16,6-10 1-16,-1-4 0 16,0-2-2-16,-4-7 0 15,0-4 1-15,-9-10 1 16,-4 4-1-16,-1-7 1 15,-4 10-3-15,-4 7 1 16,-9 6 1-16,0 4 1 16,0 3-1-16,-5 7 0 15,5 6-2-15,0-3 0 16,0 0 0-16,4 0 1 0,0-3-1 16,5 3 1-16,0-4-1 15,-1 1 0-15,1-1 1 16,0 1 1-16,0 0 0 15,4-1 0-15,0 1 0 16,0 3 0-16,5-3 0 16,-5-1 1-16,4-2-1 15,5-4 1-15,0 0 1 16,0 0 1-16,0 0-3 16,14 0 0-16,-10 0 0 15,0-4 1-15,5 4-2 16,-4 0 0-16,-1 0 1 15,1 0 0-15,-5 0 0 16,0 0 1-16,4 4-1 0,-4-4 0 16,0 0 0-16,4 3 0 15,-4-3 1-15,0 0 0 16,0 0-1-16,5 3 0 16,-1 0-1-16,-4-3 1 15,0 0 0-15,5 4 0 16,-5-4 0-16,0 0 1 15,9 0-1-15,-9 0 0 16,0 0 0-16,4 3 0 16,0-3-1-16,-4 0 0 15,5 0 3-15,-5 0 0 16,0 0-3-16,0 0 0 16,0 0 1-16,0 0 0 0,4 0 0 15,-4 0 0-15,0 0-1 16,9 3 0-16,0-3 1 15,0 0 1-15,4 0-2 16,-13 0 1-16,9 0 0 16,0 0 1-16,-9 0-1 15,4 0 0-15,1 0-1 16,-5 0 1-16,0 0 1 16,4 0 0-16,-4 0-4 15,9 0 1-15,0 0-5 16,0 0 0-16,-1 0-6 15,1 4 0-15,0 2-18 16,4-2 1-16</inkml:trace>
  <inkml:trace contextRef="#ctx0" brushRef="#br0" timeOffset="42369.0719">20988 6637 28 0,'0'-10'14'0,"22"7"2"16,-13 0-14-16,4-4 1 16,5 0 1-16,0 1-2 15,0 2 0-15,4 1 1 16,4 0 0-16,5-1-2 15,13 4 1-15,23 0-2 16,8 0 1-16,14 4-1 16,12-4 0-16,10 0 0 15,8 3 0-15,10-6 0 0,-1-1 0 16,-4 1 0-16,0-4 0 16,0 1-1-16,4-1 1 15,-13-6 2-15,-9 3 0 16,-4 0-3-16,0 7 1 15,-14-7 0-15,-3 3 0 16,-19-3 0-16,-9 10 0 16,-12-7-1-16,-14 1 1 15,-9 2 0-15,-9 1 0 16,-9-3 1-16,-8-1 1 16,-5 0-2-16,0 4 1 0,-4-4 0 15,-5 1 0-15,1-1-1 16,-1-6 0-16,-4 3-1 15,0 3 1-15,-5-6 0 16,-4 10 0-16,-4-1 1 16,4 8 0-16,-9 2-1 15,5 4 1-15,8 0-1 16,9 7 1-16,5 3-1 16,9 9 0-16,8 1 0 15,5 4 1-15,9-8-3 16,8 1 1-16,10-4 2 15,8-3 0-15,0-7 0 16,5-6 0-16,-5-7-1 16,-4-4 0-16,-5-6 0 0,-4-3 1 15,-9-3 0-15,-8-4 0 16,-10-7-1-16,-8 1 0 16,-10-8 1-16,-3 8 0 15,-6-1-1-15,1 7 1 16,0 10-2-16,5 10 1 15,-1 10 0-15,0 14 0 16,5 5-1-16,4 8 1 16,5 3 0-16,8 0 1 15,14-4-1-15,4-6 1 16,9-4-1-16,4-12 0 16,5-8 1-16,0-9 0 0,0-7-1 15,-9-7 0-15,-5-2 0 16,-4-15 1-16,-13-2-1 15,-4-1 1-15,-10 1-1 16,-4 9 1-16,-4 14-1 16,-5 6 0-16,-4 7 0 15,-4 14 1-15,-1 6-1 16,5 0 0-16,4 6 1 16,9-3 0-16,9-3-2 15,9-6 0-15,9-8 0 16,4-6 1-1,22-23 0 1,-8 0 1-16,-14-4-1 0,-9-9 0 16,-13 6 0-16,-4 0 1 15,-10 10-2-15,-8 7 1 16,-9 9-5-16,-4 8 1 16,4 2-10-16,0-2 0 15,4 2-20-15,5 1 1 16</inkml:trace>
  <inkml:trace contextRef="#ctx0" brushRef="#br0" timeOffset="43648.4462">18302 8044 36 0,'-4'-10'18'0,"17"0"1"0,-9 7-18 31,5-7 0-31,0-4 0 16,0-2 0-16,4-8 0 0,1-5-1 15,3-1 1-15,5-10-2 0,9-3 1 16,0-10 1-16,5-4 1 16,-1-6-2-16,-4 10 0 15,0 7-1-15,-4 13 1 16,-1 6-1-16,-4 7 1 16,0 14 1-16,1 22 0 15,3 14 0-15,-4 13 0 16,-4 14-3-16,4-8 1 15,0 4-6-15,5 0 0 16,-5-3-14-16,-4-7 0 0</inkml:trace>
  <inkml:trace contextRef="#ctx0" brushRef="#br0" timeOffset="43820.3774">18404 7689 44 0,'9'6'22'0,"48"57"-1"16,-30-53-21-16,13 4-2 16,8-1 0-16,5-3-8 15,9-7 1-15,14 1-23 16,-6-4 1-16</inkml:trace>
  <inkml:trace contextRef="#ctx0" brushRef="#br0" timeOffset="44179.7573">20586 7314 36 0,'-23'-27'18'0,"-8"31"-2"0,23-1-18 0,-10 7 1 15,-9 3 1-15,-4 10 2 16,0 11 1-16,0 5 3 16,5 11 0-16,4 7-6 15,8 6 1-15,6-7-1 16,8-3 0-16,8-10 3 15,15-13 0-15,12-3-5 16,9-11 1-16,14-9-12 16,8-14 1-16,5 4-19 15,-5-10 0-15</inkml:trace>
  <inkml:trace contextRef="#ctx0" brushRef="#br0" timeOffset="44669.441">22851 7244 39 0,'-18'-3'19'15,"-4"73"1"-15,18-51-20 0,-5 11 1 16,-4 13 0-16,-5 4-1 15,0 6 1-15,5-3-2 16,4-4 1-16,9-9-1 16,9 6 1-16,9-13 0 15,4-10 1-15,9-10 0 16,9-4 1-16,8-3 1 16,6-3 0-16,-1-6-4 15,-5-1 0-15,5 1-3 16,-13-8 0-16,-4 4-1 0,-5-6 0 15,-9 2-11 1,-5 1 1-16,-3-10-4 16,-5 0 1-16</inkml:trace>
  <inkml:trace contextRef="#ctx0" brushRef="#br0" timeOffset="44889.2597">22621 7198 45 0,'9'-14'22'0,"48"21"3"15,-30-7-24-15,13-3-1 16,13-4 0-16,9 1 1 16,9-8 0-16,-1 4-2 15,-8 4 0-15,0 6-13 16,-17 3 1-16,-14 4-20 0,-14 3 1 15</inkml:trace>
  <inkml:trace contextRef="#ctx0" brushRef="#br0" timeOffset="45045.514">22581 7450 51 0,'36'7'25'0,"96"-1"-4"0,-83-9-25 16,9-4-11-16,4 1 0 0,-1-8-16 16,6 1 0-16</inkml:trace>
  <inkml:trace contextRef="#ctx0" brushRef="#br0" timeOffset="47347.8217">20701 6448 21 0,'-5'3'10'0,"1"14"10"15,4-10-11-15,0-1-5 16,0-3 1-16,-5-3 0 15,1 0 1-15,4 0-3 16,0-3 1-16,0-3-3 0,0-4 1 16,0 0 1-16,0-7 1 15,0-6-4-15,0-4 0 16,0-13 3-16,0-16 1 16,0-24-5-16,0-19 0 15,0-34 0-15,-5-16 0 16,1-17 1-16,0-10 1 15,-1 0-1-15,5 14 1 16,0 19-2-16,5 7 1 16,-1 13 0-16,5 17 0 15,0 13 0-15,0 20 0 16,-1 7 0-16,1 10 0 0,0 6 0 16,0 7 1-16,0 6-1 15,0 7 1-15,-5 7-2 16,1 3 0-16,3 4 0 15,-3 2 0-15,-1 1 2 16,1 3 0-16,-1 0-1 16,0 4 0-16,1-1 0 15,-5 0 1-15,4 1-1 16,-4-1 1-16,0-10-1 16,0 8 1-16,0-5-2 15,0-2 0-15,0-1 0 16,0 0 1-16,0-6 1 15,0 7 0-15,0-1-2 16,0 1 1-16,0-1 1 0,0 4 1 16,-4-4-5-16,-1 7 0 15,1 0 6-15,0 0 0 16,-1 0-4-16,1-3 1 16,-1 3 0-16,1 3 0 15,0 4-1-15,-5 6 1 16,0 1 1-16,-4 12 0 15,-1 8-4-15,1 5 1 16,4 5 4-16,0 5 1 16,5-5-4-16,4-5 1 15,4-2-3-15,5-7 0 16,9-14 4-16,0 1 0 16,-1-17 1-16,-3 4 1 0,-1-8-4 15,-4-6 1-15,-5-6 0 16,-8-1 0-16,-5 1-3 15,-4 6 1-15,-5 3 5 16,-4 1 0-16,-5 6-6 16,1 16 0-16,-1 1 5 15,5 16 0-15,0 4-2 16,9 13 1-16,4-1-1 16,4 4 0-16,10 1 0 15,8-11 1-15,13-7-1 16,1-6 0-16,4-7-1 15,4-13 1-15,1-6 2 16,-5-11 0-16,-5-6-3 16,-4-3 0-16,-8-11 1 0,-14-6 0 15,-14 0 0-15,-8 3 0 16,-9 7 2-16,-4 13 0 16,-5 10-1-16,0 20 0 15,0 16-3-15,-4 8 1 16,18 12 3-16,8 10 0 15,14-6-2-15,8-3 0 16,14-11-1-16,8-6 0 16,10-10 1-16,3-7 0 15,1-16 0-15,-4-4 1 16,-5-13-1-16,-5-6 0 16,-8-21 0-16,-9-6 0 0,-9-6-1 15,-14-5 0-15,-3 18 2 16,-1 20 0-16,-8 12-1 15,-5 28 1-15,-5 9-3 16,1 10 1-16,-1 3 1 16,14-2 1-16,5-1-4 15,3-10 1-15,10-10-5 16,4-6 0-16,9-10-11 16,4-11 1-16,5-6-11 15,4-9 0-15</inkml:trace>
  <inkml:trace contextRef="#ctx0" brushRef="#br0" timeOffset="48286.3596">20944 3897 15 0,'13'13'7'0,"14"14"-2"16,-18-17-8-16,-1-4-6 0,6-2 0 15,-5-4 12-15,-5 3 0 16,-4-3 10-16,0 0 1 15,-4 3-5-15,-1 4 1 16,-4-4-3-16,0 0 0 16,1 1-1-16,-6-4 0 15,1-4-3-15,0 8 1 16,0-8-3-16,4 8 0 16,0-11 1-16,4 4 1 15,5-1-3-15,5 1 1 0,8-3 0 16,9 2 0-16,9-2-1 15,13-1 0-15,14-3 1 16,22 7 1-16,26-1-2 16,13 1 0-16,18-4 0 15,18 4 1-15,18 0-2 16,0-4 1-16,-1 7-2 16,1-6 1-16,-1 2 2 15,-12-6 1-15,-6 0-2 16,-8 0 1-16,-8-6-2 15,-23-7 1-15,-18 3-1 16,-13 0 1-16,-13-4 0 16,-18 8 1-16,-13 3-1 0,-9-1 1 15,-13 1-1-15,-14 3 0 16,-13-3 0-16,-13 3 1 16,-13 3-2-16,-14 1 1 15,-13 2 0-15,-4 4 0 16,4 4 0-16,4 6 1 15,5 6-2-15,4 17 1 16,14 10 0-16,8 7 1 16,14-10-2-16,18 3 1 15,8-3 0-15,13-13 0 16,14-11 0-16,9-9 0 0,0-7 0 16,4-4 0-16,-5-12 2 15,-8-7 0-15,-9-17-2 16,-9 0 1-16,-9 0-2 15,-13 0 1-15,-8 1 0 16,-14 12 0-16,-9 14 0 16,-9 13 0-16,0 6 0 15,0 18 1-15,5 9-1 16,8 3 0-16,9-6 0 16,10 0 0-16,12 0 0 15,9-7 1-15,9-16-2 16,9-4 1-16,0-13 0 15,0-3 0-15,-4-4-1 16,-5-9 1-16,-9-4 1 0,-8-7 1 16,-5 4-2-16,-9 10 1 15,-9 10-1-15,-8 9 0 16,-5 4 0-16,0 4 0 16,-5 16 0-16,5-1 0 15,5 8-8-15,4-4 0 16,13-9-3-16,4 5 0 15,10-5-11-15,8-1 1 16,9 0 5-16,9-3 1 16</inkml:trace>
  <inkml:trace contextRef="#ctx0" brushRef="#br0" timeOffset="49209.0427">23648 3857 33 0,'-18'-7'16'0,"22"1"10"16,1 6-16-16,8-7-6 15,9 4 0-15,9-1-2 16,18-2 0-16,13-7-3 16,13 3 1-16,9-4 0 0,9 4 0 15,0 4-2-15,4-4 1 16,5 3 1-16,-9 4 0 16,-4-4 0-16,-10 1 1 15,-8 2-2-15,-13 1 1 16,-10 0 1-16,-8-1 1 15,-9 4-3-15,-9-3 1 16,-4 0-1-16,-9-1 1 16,-5 1 0-16,-8 0 0 15,-5-1 0-15,-4 1 1 16,-1 0-1-16,1-1 1 16,0 4-1-16,-5 0 1 0,0 0-1 15,1 0 0-15,3-3-1 16,1 3 1-16,0-7 0 15,4 4 1-15,0 0-1 16,0 0 0-16,0-1 3 16,5 4 0-16,0 4-4 15,-1 5 1-15,1 8 0 16,4 6 0-16,9 4 0 16,4 9 0-16,5-6-1 15,4-3 1-15,0-7 0 16,0-4 0-16,0-9 0 15,0-4 1-15,-4-13-1 16,-5-6 1-16,-8-14-2 0,-5-7 0 16,-9-9 1-16,-5-1 1 15,-3-2 0-15,-1 6 1 16,0 13-2-16,1 6 0 16,-1 18 0-16,0 16 0 15,1 13 0-15,3 10 0 16,5 7 0-16,9 6 0 15,9-6 0-15,13 0 1 16,5-10-2-16,4-14 0 16,4-6 1-16,1-13 1 15,-5-13 0-15,-5-11 0 16,-4-10-2-16,-4-6 0 0,-9-3 1 16,-9 3 0-16,-5 0 2 15,-3 16 1-15,-10 17-2 16,0 17 0-16,-4 16-1 15,0 10 1-15,0 10-1 16,4 7 0-16,9-10-2 16,5-4 1-16,4-12-5 15,4-11 0-15,5-13-8 16,0-3 0-16,-5-14-21 16,1-3 1-16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51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DA1931B-144E-46DB-A65D-330CD3D9B5B9}" type="slidenum">
              <a:t>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05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F72A4B4-7D17-44F2-8725-67D08A50674F}" type="slidenum">
              <a:t>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71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894382C-4DA7-468A-B8DF-C62B2255DC8B}" type="slidenum">
              <a:t>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98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E430840-56ED-42C5-918A-2CB7CCCACFCD}" type="slidenum">
              <a:t>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50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FC06F45-442F-4944-A11D-B1633FFF5483}" type="slidenum">
              <a:t>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18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7E457A3-C751-4110-8ED1-CAC56B6B9E51}" type="slidenum">
              <a:t>10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37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1B1DFFB-5ADB-4E40-8B18-9489A1108E39}" type="slidenum">
              <a:t>11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64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12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25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13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27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D0E1DEE-BB09-45C7-987B-E765A894BDF4}" type="slidenum">
              <a:t>14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96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E419DF1-9539-4EAE-963E-21A2F395C681}" type="slidenum">
              <a:t>15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44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6E14E45-3B16-4307-9C1F-782AF44846CB}" type="slidenum">
              <a:t>16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15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E05083B-BDC0-4F8C-85D5-9D5EFF34C603}" type="slidenum">
              <a:t>17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15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40EE819-924F-4233-8BB4-334543EC85C3}" type="slidenum">
              <a:t>18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927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19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388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20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099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8FA6E7D-EB17-4E33-A201-21A646A8DD18}" type="slidenum">
              <a:t>21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18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42D0F56-41E8-40FC-9F57-FF7AC846DA37}" type="slidenum">
              <a:t>22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7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9CCBD7A-DA82-4E4B-9799-E75EC4703067}" type="slidenum">
              <a:t>23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1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A175E5-27F8-4CC7-9B97-131C9D98FCC0}" type="slidenum">
              <a:t>24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76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A587228-DD12-4BCA-90B1-E06D8B02CBF2}" type="slidenum">
              <a:t>25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18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26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69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BF0822-DFCE-4BAC-99B3-188A673F459F}" type="slidenum">
              <a:t>27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472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45C3054-AFB8-4ECB-914C-352F385D49C7}" type="slidenum">
              <a:t>29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689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0EBD03D-E7F0-43D7-9BB4-E318EF6CF506}" type="slidenum">
              <a:t>30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413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5066A7C-5ED1-44E4-9790-37AE4DCF043B}" type="slidenum">
              <a:t>33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7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9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51" r:id="rId9"/>
    <p:sldLayoutId id="2147483952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9.xml"/><Relationship Id="rId7" Type="http://schemas.openxmlformats.org/officeDocument/2006/relationships/customXml" Target="../ink/ink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tags" Target="../tags/tag36.xml"/><Relationship Id="rId39" Type="http://schemas.openxmlformats.org/officeDocument/2006/relationships/tags" Target="../tags/tag49.xml"/><Relationship Id="rId21" Type="http://schemas.openxmlformats.org/officeDocument/2006/relationships/tags" Target="../tags/tag31.xml"/><Relationship Id="rId34" Type="http://schemas.openxmlformats.org/officeDocument/2006/relationships/tags" Target="../tags/tag44.xml"/><Relationship Id="rId42" Type="http://schemas.openxmlformats.org/officeDocument/2006/relationships/tags" Target="../tags/tag52.xml"/><Relationship Id="rId47" Type="http://schemas.openxmlformats.org/officeDocument/2006/relationships/tags" Target="../tags/tag57.xml"/><Relationship Id="rId50" Type="http://schemas.openxmlformats.org/officeDocument/2006/relationships/tags" Target="../tags/tag60.xml"/><Relationship Id="rId55" Type="http://schemas.openxmlformats.org/officeDocument/2006/relationships/customXml" Target="../ink/ink2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tags" Target="../tags/tag35.xml"/><Relationship Id="rId33" Type="http://schemas.openxmlformats.org/officeDocument/2006/relationships/tags" Target="../tags/tag43.xml"/><Relationship Id="rId38" Type="http://schemas.openxmlformats.org/officeDocument/2006/relationships/tags" Target="../tags/tag48.xml"/><Relationship Id="rId46" Type="http://schemas.openxmlformats.org/officeDocument/2006/relationships/tags" Target="../tags/tag56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tags" Target="../tags/tag30.xml"/><Relationship Id="rId29" Type="http://schemas.openxmlformats.org/officeDocument/2006/relationships/tags" Target="../tags/tag39.xml"/><Relationship Id="rId41" Type="http://schemas.openxmlformats.org/officeDocument/2006/relationships/tags" Target="../tags/tag51.xml"/><Relationship Id="rId54" Type="http://schemas.openxmlformats.org/officeDocument/2006/relationships/notesSlide" Target="../notesSlides/notesSlide3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24" Type="http://schemas.openxmlformats.org/officeDocument/2006/relationships/tags" Target="../tags/tag34.xml"/><Relationship Id="rId32" Type="http://schemas.openxmlformats.org/officeDocument/2006/relationships/tags" Target="../tags/tag42.xml"/><Relationship Id="rId37" Type="http://schemas.openxmlformats.org/officeDocument/2006/relationships/tags" Target="../tags/tag47.xml"/><Relationship Id="rId40" Type="http://schemas.openxmlformats.org/officeDocument/2006/relationships/tags" Target="../tags/tag50.xml"/><Relationship Id="rId45" Type="http://schemas.openxmlformats.org/officeDocument/2006/relationships/tags" Target="../tags/tag55.xml"/><Relationship Id="rId53" Type="http://schemas.openxmlformats.org/officeDocument/2006/relationships/slideLayout" Target="../slideLayouts/slideLayout9.xml"/><Relationship Id="rId58" Type="http://schemas.openxmlformats.org/officeDocument/2006/relationships/image" Target="../media/image6.emf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23" Type="http://schemas.openxmlformats.org/officeDocument/2006/relationships/tags" Target="../tags/tag33.xml"/><Relationship Id="rId28" Type="http://schemas.openxmlformats.org/officeDocument/2006/relationships/tags" Target="../tags/tag38.xml"/><Relationship Id="rId36" Type="http://schemas.openxmlformats.org/officeDocument/2006/relationships/tags" Target="../tags/tag46.xml"/><Relationship Id="rId49" Type="http://schemas.openxmlformats.org/officeDocument/2006/relationships/tags" Target="../tags/tag59.xml"/><Relationship Id="rId57" Type="http://schemas.openxmlformats.org/officeDocument/2006/relationships/customXml" Target="../ink/ink3.xml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31" Type="http://schemas.openxmlformats.org/officeDocument/2006/relationships/tags" Target="../tags/tag41.xml"/><Relationship Id="rId44" Type="http://schemas.openxmlformats.org/officeDocument/2006/relationships/tags" Target="../tags/tag54.xml"/><Relationship Id="rId52" Type="http://schemas.openxmlformats.org/officeDocument/2006/relationships/tags" Target="../tags/tag62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Relationship Id="rId27" Type="http://schemas.openxmlformats.org/officeDocument/2006/relationships/tags" Target="../tags/tag37.xml"/><Relationship Id="rId30" Type="http://schemas.openxmlformats.org/officeDocument/2006/relationships/tags" Target="../tags/tag40.xml"/><Relationship Id="rId35" Type="http://schemas.openxmlformats.org/officeDocument/2006/relationships/tags" Target="../tags/tag45.xml"/><Relationship Id="rId43" Type="http://schemas.openxmlformats.org/officeDocument/2006/relationships/tags" Target="../tags/tag53.xml"/><Relationship Id="rId48" Type="http://schemas.openxmlformats.org/officeDocument/2006/relationships/tags" Target="../tags/tag58.xml"/><Relationship Id="rId56" Type="http://schemas.openxmlformats.org/officeDocument/2006/relationships/image" Target="../media/image5.emf"/><Relationship Id="rId8" Type="http://schemas.openxmlformats.org/officeDocument/2006/relationships/tags" Target="../tags/tag18.xml"/><Relationship Id="rId51" Type="http://schemas.openxmlformats.org/officeDocument/2006/relationships/tags" Target="../tags/tag61.xml"/><Relationship Id="rId3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tags" Target="../tags/tag76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9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notesSlide" Target="../notesSlides/notesSlide8.xml"/><Relationship Id="rId5" Type="http://schemas.openxmlformats.org/officeDocument/2006/relationships/tags" Target="../tags/tag83.xml"/><Relationship Id="rId10" Type="http://schemas.openxmlformats.org/officeDocument/2006/relationships/slideLayout" Target="../slideLayouts/slideLayout9.xml"/><Relationship Id="rId4" Type="http://schemas.openxmlformats.org/officeDocument/2006/relationships/tags" Target="../tags/tag82.xml"/><Relationship Id="rId9" Type="http://schemas.openxmlformats.org/officeDocument/2006/relationships/tags" Target="../tags/tag8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tags" Target="../tags/tag95.xml"/><Relationship Id="rId7" Type="http://schemas.openxmlformats.org/officeDocument/2006/relationships/customXml" Target="../ink/ink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96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tags" Target="../tags/tag122.xml"/><Relationship Id="rId117" Type="http://schemas.openxmlformats.org/officeDocument/2006/relationships/tags" Target="../tags/tag213.xml"/><Relationship Id="rId21" Type="http://schemas.openxmlformats.org/officeDocument/2006/relationships/tags" Target="../tags/tag117.xml"/><Relationship Id="rId42" Type="http://schemas.openxmlformats.org/officeDocument/2006/relationships/tags" Target="../tags/tag138.xml"/><Relationship Id="rId47" Type="http://schemas.openxmlformats.org/officeDocument/2006/relationships/tags" Target="../tags/tag143.xml"/><Relationship Id="rId63" Type="http://schemas.openxmlformats.org/officeDocument/2006/relationships/tags" Target="../tags/tag159.xml"/><Relationship Id="rId68" Type="http://schemas.openxmlformats.org/officeDocument/2006/relationships/tags" Target="../tags/tag164.xml"/><Relationship Id="rId84" Type="http://schemas.openxmlformats.org/officeDocument/2006/relationships/tags" Target="../tags/tag180.xml"/><Relationship Id="rId89" Type="http://schemas.openxmlformats.org/officeDocument/2006/relationships/tags" Target="../tags/tag185.xml"/><Relationship Id="rId112" Type="http://schemas.openxmlformats.org/officeDocument/2006/relationships/tags" Target="../tags/tag208.xml"/><Relationship Id="rId16" Type="http://schemas.openxmlformats.org/officeDocument/2006/relationships/tags" Target="../tags/tag112.xml"/><Relationship Id="rId107" Type="http://schemas.openxmlformats.org/officeDocument/2006/relationships/tags" Target="../tags/tag203.xml"/><Relationship Id="rId11" Type="http://schemas.openxmlformats.org/officeDocument/2006/relationships/tags" Target="../tags/tag107.xml"/><Relationship Id="rId32" Type="http://schemas.openxmlformats.org/officeDocument/2006/relationships/tags" Target="../tags/tag128.xml"/><Relationship Id="rId37" Type="http://schemas.openxmlformats.org/officeDocument/2006/relationships/tags" Target="../tags/tag133.xml"/><Relationship Id="rId53" Type="http://schemas.openxmlformats.org/officeDocument/2006/relationships/tags" Target="../tags/tag149.xml"/><Relationship Id="rId58" Type="http://schemas.openxmlformats.org/officeDocument/2006/relationships/tags" Target="../tags/tag154.xml"/><Relationship Id="rId74" Type="http://schemas.openxmlformats.org/officeDocument/2006/relationships/tags" Target="../tags/tag170.xml"/><Relationship Id="rId79" Type="http://schemas.openxmlformats.org/officeDocument/2006/relationships/tags" Target="../tags/tag175.xml"/><Relationship Id="rId102" Type="http://schemas.openxmlformats.org/officeDocument/2006/relationships/tags" Target="../tags/tag198.xml"/><Relationship Id="rId123" Type="http://schemas.openxmlformats.org/officeDocument/2006/relationships/tags" Target="../tags/tag219.xml"/><Relationship Id="rId128" Type="http://schemas.openxmlformats.org/officeDocument/2006/relationships/tags" Target="../tags/tag224.xml"/><Relationship Id="rId5" Type="http://schemas.openxmlformats.org/officeDocument/2006/relationships/tags" Target="../tags/tag101.xml"/><Relationship Id="rId90" Type="http://schemas.openxmlformats.org/officeDocument/2006/relationships/tags" Target="../tags/tag186.xml"/><Relationship Id="rId95" Type="http://schemas.openxmlformats.org/officeDocument/2006/relationships/tags" Target="../tags/tag191.xml"/><Relationship Id="rId19" Type="http://schemas.openxmlformats.org/officeDocument/2006/relationships/tags" Target="../tags/tag115.xml"/><Relationship Id="rId14" Type="http://schemas.openxmlformats.org/officeDocument/2006/relationships/tags" Target="../tags/tag110.xml"/><Relationship Id="rId22" Type="http://schemas.openxmlformats.org/officeDocument/2006/relationships/tags" Target="../tags/tag118.xml"/><Relationship Id="rId27" Type="http://schemas.openxmlformats.org/officeDocument/2006/relationships/tags" Target="../tags/tag123.xml"/><Relationship Id="rId30" Type="http://schemas.openxmlformats.org/officeDocument/2006/relationships/tags" Target="../tags/tag126.xml"/><Relationship Id="rId35" Type="http://schemas.openxmlformats.org/officeDocument/2006/relationships/tags" Target="../tags/tag131.xml"/><Relationship Id="rId43" Type="http://schemas.openxmlformats.org/officeDocument/2006/relationships/tags" Target="../tags/tag139.xml"/><Relationship Id="rId48" Type="http://schemas.openxmlformats.org/officeDocument/2006/relationships/tags" Target="../tags/tag144.xml"/><Relationship Id="rId56" Type="http://schemas.openxmlformats.org/officeDocument/2006/relationships/tags" Target="../tags/tag152.xml"/><Relationship Id="rId64" Type="http://schemas.openxmlformats.org/officeDocument/2006/relationships/tags" Target="../tags/tag160.xml"/><Relationship Id="rId69" Type="http://schemas.openxmlformats.org/officeDocument/2006/relationships/tags" Target="../tags/tag165.xml"/><Relationship Id="rId77" Type="http://schemas.openxmlformats.org/officeDocument/2006/relationships/tags" Target="../tags/tag173.xml"/><Relationship Id="rId100" Type="http://schemas.openxmlformats.org/officeDocument/2006/relationships/tags" Target="../tags/tag196.xml"/><Relationship Id="rId105" Type="http://schemas.openxmlformats.org/officeDocument/2006/relationships/tags" Target="../tags/tag201.xml"/><Relationship Id="rId113" Type="http://schemas.openxmlformats.org/officeDocument/2006/relationships/tags" Target="../tags/tag209.xml"/><Relationship Id="rId118" Type="http://schemas.openxmlformats.org/officeDocument/2006/relationships/tags" Target="../tags/tag214.xml"/><Relationship Id="rId126" Type="http://schemas.openxmlformats.org/officeDocument/2006/relationships/tags" Target="../tags/tag222.xml"/><Relationship Id="rId8" Type="http://schemas.openxmlformats.org/officeDocument/2006/relationships/tags" Target="../tags/tag104.xml"/><Relationship Id="rId51" Type="http://schemas.openxmlformats.org/officeDocument/2006/relationships/tags" Target="../tags/tag147.xml"/><Relationship Id="rId72" Type="http://schemas.openxmlformats.org/officeDocument/2006/relationships/tags" Target="../tags/tag168.xml"/><Relationship Id="rId80" Type="http://schemas.openxmlformats.org/officeDocument/2006/relationships/tags" Target="../tags/tag176.xml"/><Relationship Id="rId85" Type="http://schemas.openxmlformats.org/officeDocument/2006/relationships/tags" Target="../tags/tag181.xml"/><Relationship Id="rId93" Type="http://schemas.openxmlformats.org/officeDocument/2006/relationships/tags" Target="../tags/tag189.xml"/><Relationship Id="rId98" Type="http://schemas.openxmlformats.org/officeDocument/2006/relationships/tags" Target="../tags/tag194.xml"/><Relationship Id="rId121" Type="http://schemas.openxmlformats.org/officeDocument/2006/relationships/tags" Target="../tags/tag217.xml"/><Relationship Id="rId3" Type="http://schemas.openxmlformats.org/officeDocument/2006/relationships/tags" Target="../tags/tag99.xml"/><Relationship Id="rId12" Type="http://schemas.openxmlformats.org/officeDocument/2006/relationships/tags" Target="../tags/tag108.xml"/><Relationship Id="rId17" Type="http://schemas.openxmlformats.org/officeDocument/2006/relationships/tags" Target="../tags/tag113.xml"/><Relationship Id="rId25" Type="http://schemas.openxmlformats.org/officeDocument/2006/relationships/tags" Target="../tags/tag121.xml"/><Relationship Id="rId33" Type="http://schemas.openxmlformats.org/officeDocument/2006/relationships/tags" Target="../tags/tag129.xml"/><Relationship Id="rId38" Type="http://schemas.openxmlformats.org/officeDocument/2006/relationships/tags" Target="../tags/tag134.xml"/><Relationship Id="rId46" Type="http://schemas.openxmlformats.org/officeDocument/2006/relationships/tags" Target="../tags/tag142.xml"/><Relationship Id="rId59" Type="http://schemas.openxmlformats.org/officeDocument/2006/relationships/tags" Target="../tags/tag155.xml"/><Relationship Id="rId67" Type="http://schemas.openxmlformats.org/officeDocument/2006/relationships/tags" Target="../tags/tag163.xml"/><Relationship Id="rId103" Type="http://schemas.openxmlformats.org/officeDocument/2006/relationships/tags" Target="../tags/tag199.xml"/><Relationship Id="rId108" Type="http://schemas.openxmlformats.org/officeDocument/2006/relationships/tags" Target="../tags/tag204.xml"/><Relationship Id="rId116" Type="http://schemas.openxmlformats.org/officeDocument/2006/relationships/tags" Target="../tags/tag212.xml"/><Relationship Id="rId124" Type="http://schemas.openxmlformats.org/officeDocument/2006/relationships/tags" Target="../tags/tag220.xml"/><Relationship Id="rId129" Type="http://schemas.openxmlformats.org/officeDocument/2006/relationships/tags" Target="../tags/tag225.xml"/><Relationship Id="rId20" Type="http://schemas.openxmlformats.org/officeDocument/2006/relationships/tags" Target="../tags/tag116.xml"/><Relationship Id="rId41" Type="http://schemas.openxmlformats.org/officeDocument/2006/relationships/tags" Target="../tags/tag137.xml"/><Relationship Id="rId54" Type="http://schemas.openxmlformats.org/officeDocument/2006/relationships/tags" Target="../tags/tag150.xml"/><Relationship Id="rId62" Type="http://schemas.openxmlformats.org/officeDocument/2006/relationships/tags" Target="../tags/tag158.xml"/><Relationship Id="rId70" Type="http://schemas.openxmlformats.org/officeDocument/2006/relationships/tags" Target="../tags/tag166.xml"/><Relationship Id="rId75" Type="http://schemas.openxmlformats.org/officeDocument/2006/relationships/tags" Target="../tags/tag171.xml"/><Relationship Id="rId83" Type="http://schemas.openxmlformats.org/officeDocument/2006/relationships/tags" Target="../tags/tag179.xml"/><Relationship Id="rId88" Type="http://schemas.openxmlformats.org/officeDocument/2006/relationships/tags" Target="../tags/tag184.xml"/><Relationship Id="rId91" Type="http://schemas.openxmlformats.org/officeDocument/2006/relationships/tags" Target="../tags/tag187.xml"/><Relationship Id="rId96" Type="http://schemas.openxmlformats.org/officeDocument/2006/relationships/tags" Target="../tags/tag192.xml"/><Relationship Id="rId111" Type="http://schemas.openxmlformats.org/officeDocument/2006/relationships/tags" Target="../tags/tag207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5" Type="http://schemas.openxmlformats.org/officeDocument/2006/relationships/tags" Target="../tags/tag111.xml"/><Relationship Id="rId23" Type="http://schemas.openxmlformats.org/officeDocument/2006/relationships/tags" Target="../tags/tag119.xml"/><Relationship Id="rId28" Type="http://schemas.openxmlformats.org/officeDocument/2006/relationships/tags" Target="../tags/tag124.xml"/><Relationship Id="rId36" Type="http://schemas.openxmlformats.org/officeDocument/2006/relationships/tags" Target="../tags/tag132.xml"/><Relationship Id="rId49" Type="http://schemas.openxmlformats.org/officeDocument/2006/relationships/tags" Target="../tags/tag145.xml"/><Relationship Id="rId57" Type="http://schemas.openxmlformats.org/officeDocument/2006/relationships/tags" Target="../tags/tag153.xml"/><Relationship Id="rId106" Type="http://schemas.openxmlformats.org/officeDocument/2006/relationships/tags" Target="../tags/tag202.xml"/><Relationship Id="rId114" Type="http://schemas.openxmlformats.org/officeDocument/2006/relationships/tags" Target="../tags/tag210.xml"/><Relationship Id="rId119" Type="http://schemas.openxmlformats.org/officeDocument/2006/relationships/tags" Target="../tags/tag215.xml"/><Relationship Id="rId127" Type="http://schemas.openxmlformats.org/officeDocument/2006/relationships/tags" Target="../tags/tag223.xml"/><Relationship Id="rId10" Type="http://schemas.openxmlformats.org/officeDocument/2006/relationships/tags" Target="../tags/tag106.xml"/><Relationship Id="rId31" Type="http://schemas.openxmlformats.org/officeDocument/2006/relationships/tags" Target="../tags/tag127.xml"/><Relationship Id="rId44" Type="http://schemas.openxmlformats.org/officeDocument/2006/relationships/tags" Target="../tags/tag140.xml"/><Relationship Id="rId52" Type="http://schemas.openxmlformats.org/officeDocument/2006/relationships/tags" Target="../tags/tag148.xml"/><Relationship Id="rId60" Type="http://schemas.openxmlformats.org/officeDocument/2006/relationships/tags" Target="../tags/tag156.xml"/><Relationship Id="rId65" Type="http://schemas.openxmlformats.org/officeDocument/2006/relationships/tags" Target="../tags/tag161.xml"/><Relationship Id="rId73" Type="http://schemas.openxmlformats.org/officeDocument/2006/relationships/tags" Target="../tags/tag169.xml"/><Relationship Id="rId78" Type="http://schemas.openxmlformats.org/officeDocument/2006/relationships/tags" Target="../tags/tag174.xml"/><Relationship Id="rId81" Type="http://schemas.openxmlformats.org/officeDocument/2006/relationships/tags" Target="../tags/tag177.xml"/><Relationship Id="rId86" Type="http://schemas.openxmlformats.org/officeDocument/2006/relationships/tags" Target="../tags/tag182.xml"/><Relationship Id="rId94" Type="http://schemas.openxmlformats.org/officeDocument/2006/relationships/tags" Target="../tags/tag190.xml"/><Relationship Id="rId99" Type="http://schemas.openxmlformats.org/officeDocument/2006/relationships/tags" Target="../tags/tag195.xml"/><Relationship Id="rId101" Type="http://schemas.openxmlformats.org/officeDocument/2006/relationships/tags" Target="../tags/tag197.xml"/><Relationship Id="rId122" Type="http://schemas.openxmlformats.org/officeDocument/2006/relationships/tags" Target="../tags/tag218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3" Type="http://schemas.openxmlformats.org/officeDocument/2006/relationships/tags" Target="../tags/tag109.xml"/><Relationship Id="rId18" Type="http://schemas.openxmlformats.org/officeDocument/2006/relationships/tags" Target="../tags/tag114.xml"/><Relationship Id="rId39" Type="http://schemas.openxmlformats.org/officeDocument/2006/relationships/tags" Target="../tags/tag135.xml"/><Relationship Id="rId109" Type="http://schemas.openxmlformats.org/officeDocument/2006/relationships/tags" Target="../tags/tag205.xml"/><Relationship Id="rId34" Type="http://schemas.openxmlformats.org/officeDocument/2006/relationships/tags" Target="../tags/tag130.xml"/><Relationship Id="rId50" Type="http://schemas.openxmlformats.org/officeDocument/2006/relationships/tags" Target="../tags/tag146.xml"/><Relationship Id="rId55" Type="http://schemas.openxmlformats.org/officeDocument/2006/relationships/tags" Target="../tags/tag151.xml"/><Relationship Id="rId76" Type="http://schemas.openxmlformats.org/officeDocument/2006/relationships/tags" Target="../tags/tag172.xml"/><Relationship Id="rId97" Type="http://schemas.openxmlformats.org/officeDocument/2006/relationships/tags" Target="../tags/tag193.xml"/><Relationship Id="rId104" Type="http://schemas.openxmlformats.org/officeDocument/2006/relationships/tags" Target="../tags/tag200.xml"/><Relationship Id="rId120" Type="http://schemas.openxmlformats.org/officeDocument/2006/relationships/tags" Target="../tags/tag216.xml"/><Relationship Id="rId125" Type="http://schemas.openxmlformats.org/officeDocument/2006/relationships/tags" Target="../tags/tag221.xml"/><Relationship Id="rId7" Type="http://schemas.openxmlformats.org/officeDocument/2006/relationships/tags" Target="../tags/tag103.xml"/><Relationship Id="rId71" Type="http://schemas.openxmlformats.org/officeDocument/2006/relationships/tags" Target="../tags/tag167.xml"/><Relationship Id="rId92" Type="http://schemas.openxmlformats.org/officeDocument/2006/relationships/tags" Target="../tags/tag188.xml"/><Relationship Id="rId2" Type="http://schemas.openxmlformats.org/officeDocument/2006/relationships/tags" Target="../tags/tag98.xml"/><Relationship Id="rId29" Type="http://schemas.openxmlformats.org/officeDocument/2006/relationships/tags" Target="../tags/tag125.xml"/><Relationship Id="rId24" Type="http://schemas.openxmlformats.org/officeDocument/2006/relationships/tags" Target="../tags/tag120.xml"/><Relationship Id="rId40" Type="http://schemas.openxmlformats.org/officeDocument/2006/relationships/tags" Target="../tags/tag136.xml"/><Relationship Id="rId45" Type="http://schemas.openxmlformats.org/officeDocument/2006/relationships/tags" Target="../tags/tag141.xml"/><Relationship Id="rId66" Type="http://schemas.openxmlformats.org/officeDocument/2006/relationships/tags" Target="../tags/tag162.xml"/><Relationship Id="rId87" Type="http://schemas.openxmlformats.org/officeDocument/2006/relationships/tags" Target="../tags/tag183.xml"/><Relationship Id="rId110" Type="http://schemas.openxmlformats.org/officeDocument/2006/relationships/tags" Target="../tags/tag206.xml"/><Relationship Id="rId115" Type="http://schemas.openxmlformats.org/officeDocument/2006/relationships/tags" Target="../tags/tag211.xml"/><Relationship Id="rId131" Type="http://schemas.openxmlformats.org/officeDocument/2006/relationships/notesSlide" Target="../notesSlides/notesSlide12.xml"/><Relationship Id="rId61" Type="http://schemas.openxmlformats.org/officeDocument/2006/relationships/tags" Target="../tags/tag157.xml"/><Relationship Id="rId82" Type="http://schemas.openxmlformats.org/officeDocument/2006/relationships/tags" Target="../tags/tag178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251.xml"/><Relationship Id="rId117" Type="http://schemas.openxmlformats.org/officeDocument/2006/relationships/tags" Target="../tags/tag342.xml"/><Relationship Id="rId21" Type="http://schemas.openxmlformats.org/officeDocument/2006/relationships/tags" Target="../tags/tag246.xml"/><Relationship Id="rId42" Type="http://schemas.openxmlformats.org/officeDocument/2006/relationships/tags" Target="../tags/tag267.xml"/><Relationship Id="rId47" Type="http://schemas.openxmlformats.org/officeDocument/2006/relationships/tags" Target="../tags/tag272.xml"/><Relationship Id="rId63" Type="http://schemas.openxmlformats.org/officeDocument/2006/relationships/tags" Target="../tags/tag288.xml"/><Relationship Id="rId68" Type="http://schemas.openxmlformats.org/officeDocument/2006/relationships/tags" Target="../tags/tag293.xml"/><Relationship Id="rId84" Type="http://schemas.openxmlformats.org/officeDocument/2006/relationships/tags" Target="../tags/tag309.xml"/><Relationship Id="rId89" Type="http://schemas.openxmlformats.org/officeDocument/2006/relationships/tags" Target="../tags/tag314.xml"/><Relationship Id="rId112" Type="http://schemas.openxmlformats.org/officeDocument/2006/relationships/tags" Target="../tags/tag337.xml"/><Relationship Id="rId16" Type="http://schemas.openxmlformats.org/officeDocument/2006/relationships/tags" Target="../tags/tag241.xml"/><Relationship Id="rId107" Type="http://schemas.openxmlformats.org/officeDocument/2006/relationships/tags" Target="../tags/tag332.xml"/><Relationship Id="rId11" Type="http://schemas.openxmlformats.org/officeDocument/2006/relationships/tags" Target="../tags/tag236.xml"/><Relationship Id="rId32" Type="http://schemas.openxmlformats.org/officeDocument/2006/relationships/tags" Target="../tags/tag257.xml"/><Relationship Id="rId37" Type="http://schemas.openxmlformats.org/officeDocument/2006/relationships/tags" Target="../tags/tag262.xml"/><Relationship Id="rId53" Type="http://schemas.openxmlformats.org/officeDocument/2006/relationships/tags" Target="../tags/tag278.xml"/><Relationship Id="rId58" Type="http://schemas.openxmlformats.org/officeDocument/2006/relationships/tags" Target="../tags/tag283.xml"/><Relationship Id="rId74" Type="http://schemas.openxmlformats.org/officeDocument/2006/relationships/tags" Target="../tags/tag299.xml"/><Relationship Id="rId79" Type="http://schemas.openxmlformats.org/officeDocument/2006/relationships/tags" Target="../tags/tag304.xml"/><Relationship Id="rId102" Type="http://schemas.openxmlformats.org/officeDocument/2006/relationships/tags" Target="../tags/tag327.xml"/><Relationship Id="rId123" Type="http://schemas.openxmlformats.org/officeDocument/2006/relationships/tags" Target="../tags/tag348.xml"/><Relationship Id="rId128" Type="http://schemas.openxmlformats.org/officeDocument/2006/relationships/tags" Target="../tags/tag353.xml"/><Relationship Id="rId5" Type="http://schemas.openxmlformats.org/officeDocument/2006/relationships/tags" Target="../tags/tag230.xml"/><Relationship Id="rId90" Type="http://schemas.openxmlformats.org/officeDocument/2006/relationships/tags" Target="../tags/tag315.xml"/><Relationship Id="rId95" Type="http://schemas.openxmlformats.org/officeDocument/2006/relationships/tags" Target="../tags/tag320.xml"/><Relationship Id="rId19" Type="http://schemas.openxmlformats.org/officeDocument/2006/relationships/tags" Target="../tags/tag244.xml"/><Relationship Id="rId14" Type="http://schemas.openxmlformats.org/officeDocument/2006/relationships/tags" Target="../tags/tag239.xml"/><Relationship Id="rId22" Type="http://schemas.openxmlformats.org/officeDocument/2006/relationships/tags" Target="../tags/tag247.xml"/><Relationship Id="rId27" Type="http://schemas.openxmlformats.org/officeDocument/2006/relationships/tags" Target="../tags/tag252.xml"/><Relationship Id="rId30" Type="http://schemas.openxmlformats.org/officeDocument/2006/relationships/tags" Target="../tags/tag255.xml"/><Relationship Id="rId35" Type="http://schemas.openxmlformats.org/officeDocument/2006/relationships/tags" Target="../tags/tag260.xml"/><Relationship Id="rId43" Type="http://schemas.openxmlformats.org/officeDocument/2006/relationships/tags" Target="../tags/tag268.xml"/><Relationship Id="rId48" Type="http://schemas.openxmlformats.org/officeDocument/2006/relationships/tags" Target="../tags/tag273.xml"/><Relationship Id="rId56" Type="http://schemas.openxmlformats.org/officeDocument/2006/relationships/tags" Target="../tags/tag281.xml"/><Relationship Id="rId64" Type="http://schemas.openxmlformats.org/officeDocument/2006/relationships/tags" Target="../tags/tag289.xml"/><Relationship Id="rId69" Type="http://schemas.openxmlformats.org/officeDocument/2006/relationships/tags" Target="../tags/tag294.xml"/><Relationship Id="rId77" Type="http://schemas.openxmlformats.org/officeDocument/2006/relationships/tags" Target="../tags/tag302.xml"/><Relationship Id="rId100" Type="http://schemas.openxmlformats.org/officeDocument/2006/relationships/tags" Target="../tags/tag325.xml"/><Relationship Id="rId105" Type="http://schemas.openxmlformats.org/officeDocument/2006/relationships/tags" Target="../tags/tag330.xml"/><Relationship Id="rId113" Type="http://schemas.openxmlformats.org/officeDocument/2006/relationships/tags" Target="../tags/tag338.xml"/><Relationship Id="rId118" Type="http://schemas.openxmlformats.org/officeDocument/2006/relationships/tags" Target="../tags/tag343.xml"/><Relationship Id="rId126" Type="http://schemas.openxmlformats.org/officeDocument/2006/relationships/tags" Target="../tags/tag351.xml"/><Relationship Id="rId8" Type="http://schemas.openxmlformats.org/officeDocument/2006/relationships/tags" Target="../tags/tag233.xml"/><Relationship Id="rId51" Type="http://schemas.openxmlformats.org/officeDocument/2006/relationships/tags" Target="../tags/tag276.xml"/><Relationship Id="rId72" Type="http://schemas.openxmlformats.org/officeDocument/2006/relationships/tags" Target="../tags/tag297.xml"/><Relationship Id="rId80" Type="http://schemas.openxmlformats.org/officeDocument/2006/relationships/tags" Target="../tags/tag305.xml"/><Relationship Id="rId85" Type="http://schemas.openxmlformats.org/officeDocument/2006/relationships/tags" Target="../tags/tag310.xml"/><Relationship Id="rId93" Type="http://schemas.openxmlformats.org/officeDocument/2006/relationships/tags" Target="../tags/tag318.xml"/><Relationship Id="rId98" Type="http://schemas.openxmlformats.org/officeDocument/2006/relationships/tags" Target="../tags/tag323.xml"/><Relationship Id="rId121" Type="http://schemas.openxmlformats.org/officeDocument/2006/relationships/tags" Target="../tags/tag346.xml"/><Relationship Id="rId3" Type="http://schemas.openxmlformats.org/officeDocument/2006/relationships/tags" Target="../tags/tag228.xml"/><Relationship Id="rId12" Type="http://schemas.openxmlformats.org/officeDocument/2006/relationships/tags" Target="../tags/tag237.xml"/><Relationship Id="rId17" Type="http://schemas.openxmlformats.org/officeDocument/2006/relationships/tags" Target="../tags/tag242.xml"/><Relationship Id="rId25" Type="http://schemas.openxmlformats.org/officeDocument/2006/relationships/tags" Target="../tags/tag250.xml"/><Relationship Id="rId33" Type="http://schemas.openxmlformats.org/officeDocument/2006/relationships/tags" Target="../tags/tag258.xml"/><Relationship Id="rId38" Type="http://schemas.openxmlformats.org/officeDocument/2006/relationships/tags" Target="../tags/tag263.xml"/><Relationship Id="rId46" Type="http://schemas.openxmlformats.org/officeDocument/2006/relationships/tags" Target="../tags/tag271.xml"/><Relationship Id="rId59" Type="http://schemas.openxmlformats.org/officeDocument/2006/relationships/tags" Target="../tags/tag284.xml"/><Relationship Id="rId67" Type="http://schemas.openxmlformats.org/officeDocument/2006/relationships/tags" Target="../tags/tag292.xml"/><Relationship Id="rId103" Type="http://schemas.openxmlformats.org/officeDocument/2006/relationships/tags" Target="../tags/tag328.xml"/><Relationship Id="rId108" Type="http://schemas.openxmlformats.org/officeDocument/2006/relationships/tags" Target="../tags/tag333.xml"/><Relationship Id="rId116" Type="http://schemas.openxmlformats.org/officeDocument/2006/relationships/tags" Target="../tags/tag341.xml"/><Relationship Id="rId124" Type="http://schemas.openxmlformats.org/officeDocument/2006/relationships/tags" Target="../tags/tag349.xml"/><Relationship Id="rId129" Type="http://schemas.openxmlformats.org/officeDocument/2006/relationships/tags" Target="../tags/tag354.xml"/><Relationship Id="rId20" Type="http://schemas.openxmlformats.org/officeDocument/2006/relationships/tags" Target="../tags/tag245.xml"/><Relationship Id="rId41" Type="http://schemas.openxmlformats.org/officeDocument/2006/relationships/tags" Target="../tags/tag266.xml"/><Relationship Id="rId54" Type="http://schemas.openxmlformats.org/officeDocument/2006/relationships/tags" Target="../tags/tag279.xml"/><Relationship Id="rId62" Type="http://schemas.openxmlformats.org/officeDocument/2006/relationships/tags" Target="../tags/tag287.xml"/><Relationship Id="rId70" Type="http://schemas.openxmlformats.org/officeDocument/2006/relationships/tags" Target="../tags/tag295.xml"/><Relationship Id="rId75" Type="http://schemas.openxmlformats.org/officeDocument/2006/relationships/tags" Target="../tags/tag300.xml"/><Relationship Id="rId83" Type="http://schemas.openxmlformats.org/officeDocument/2006/relationships/tags" Target="../tags/tag308.xml"/><Relationship Id="rId88" Type="http://schemas.openxmlformats.org/officeDocument/2006/relationships/tags" Target="../tags/tag313.xml"/><Relationship Id="rId91" Type="http://schemas.openxmlformats.org/officeDocument/2006/relationships/tags" Target="../tags/tag316.xml"/><Relationship Id="rId96" Type="http://schemas.openxmlformats.org/officeDocument/2006/relationships/tags" Target="../tags/tag321.xml"/><Relationship Id="rId111" Type="http://schemas.openxmlformats.org/officeDocument/2006/relationships/tags" Target="../tags/tag336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5" Type="http://schemas.openxmlformats.org/officeDocument/2006/relationships/tags" Target="../tags/tag240.xml"/><Relationship Id="rId23" Type="http://schemas.openxmlformats.org/officeDocument/2006/relationships/tags" Target="../tags/tag248.xml"/><Relationship Id="rId28" Type="http://schemas.openxmlformats.org/officeDocument/2006/relationships/tags" Target="../tags/tag253.xml"/><Relationship Id="rId36" Type="http://schemas.openxmlformats.org/officeDocument/2006/relationships/tags" Target="../tags/tag261.xml"/><Relationship Id="rId49" Type="http://schemas.openxmlformats.org/officeDocument/2006/relationships/tags" Target="../tags/tag274.xml"/><Relationship Id="rId57" Type="http://schemas.openxmlformats.org/officeDocument/2006/relationships/tags" Target="../tags/tag282.xml"/><Relationship Id="rId106" Type="http://schemas.openxmlformats.org/officeDocument/2006/relationships/tags" Target="../tags/tag331.xml"/><Relationship Id="rId114" Type="http://schemas.openxmlformats.org/officeDocument/2006/relationships/tags" Target="../tags/tag339.xml"/><Relationship Id="rId119" Type="http://schemas.openxmlformats.org/officeDocument/2006/relationships/tags" Target="../tags/tag344.xml"/><Relationship Id="rId127" Type="http://schemas.openxmlformats.org/officeDocument/2006/relationships/tags" Target="../tags/tag352.xml"/><Relationship Id="rId10" Type="http://schemas.openxmlformats.org/officeDocument/2006/relationships/tags" Target="../tags/tag235.xml"/><Relationship Id="rId31" Type="http://schemas.openxmlformats.org/officeDocument/2006/relationships/tags" Target="../tags/tag256.xml"/><Relationship Id="rId44" Type="http://schemas.openxmlformats.org/officeDocument/2006/relationships/tags" Target="../tags/tag269.xml"/><Relationship Id="rId52" Type="http://schemas.openxmlformats.org/officeDocument/2006/relationships/tags" Target="../tags/tag277.xml"/><Relationship Id="rId60" Type="http://schemas.openxmlformats.org/officeDocument/2006/relationships/tags" Target="../tags/tag285.xml"/><Relationship Id="rId65" Type="http://schemas.openxmlformats.org/officeDocument/2006/relationships/tags" Target="../tags/tag290.xml"/><Relationship Id="rId73" Type="http://schemas.openxmlformats.org/officeDocument/2006/relationships/tags" Target="../tags/tag298.xml"/><Relationship Id="rId78" Type="http://schemas.openxmlformats.org/officeDocument/2006/relationships/tags" Target="../tags/tag303.xml"/><Relationship Id="rId81" Type="http://schemas.openxmlformats.org/officeDocument/2006/relationships/tags" Target="../tags/tag306.xml"/><Relationship Id="rId86" Type="http://schemas.openxmlformats.org/officeDocument/2006/relationships/tags" Target="../tags/tag311.xml"/><Relationship Id="rId94" Type="http://schemas.openxmlformats.org/officeDocument/2006/relationships/tags" Target="../tags/tag319.xml"/><Relationship Id="rId99" Type="http://schemas.openxmlformats.org/officeDocument/2006/relationships/tags" Target="../tags/tag324.xml"/><Relationship Id="rId101" Type="http://schemas.openxmlformats.org/officeDocument/2006/relationships/tags" Target="../tags/tag326.xml"/><Relationship Id="rId122" Type="http://schemas.openxmlformats.org/officeDocument/2006/relationships/tags" Target="../tags/tag347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3" Type="http://schemas.openxmlformats.org/officeDocument/2006/relationships/tags" Target="../tags/tag238.xml"/><Relationship Id="rId18" Type="http://schemas.openxmlformats.org/officeDocument/2006/relationships/tags" Target="../tags/tag243.xml"/><Relationship Id="rId39" Type="http://schemas.openxmlformats.org/officeDocument/2006/relationships/tags" Target="../tags/tag264.xml"/><Relationship Id="rId109" Type="http://schemas.openxmlformats.org/officeDocument/2006/relationships/tags" Target="../tags/tag334.xml"/><Relationship Id="rId34" Type="http://schemas.openxmlformats.org/officeDocument/2006/relationships/tags" Target="../tags/tag259.xml"/><Relationship Id="rId50" Type="http://schemas.openxmlformats.org/officeDocument/2006/relationships/tags" Target="../tags/tag275.xml"/><Relationship Id="rId55" Type="http://schemas.openxmlformats.org/officeDocument/2006/relationships/tags" Target="../tags/tag280.xml"/><Relationship Id="rId76" Type="http://schemas.openxmlformats.org/officeDocument/2006/relationships/tags" Target="../tags/tag301.xml"/><Relationship Id="rId97" Type="http://schemas.openxmlformats.org/officeDocument/2006/relationships/tags" Target="../tags/tag322.xml"/><Relationship Id="rId104" Type="http://schemas.openxmlformats.org/officeDocument/2006/relationships/tags" Target="../tags/tag329.xml"/><Relationship Id="rId120" Type="http://schemas.openxmlformats.org/officeDocument/2006/relationships/tags" Target="../tags/tag345.xml"/><Relationship Id="rId125" Type="http://schemas.openxmlformats.org/officeDocument/2006/relationships/tags" Target="../tags/tag350.xml"/><Relationship Id="rId7" Type="http://schemas.openxmlformats.org/officeDocument/2006/relationships/tags" Target="../tags/tag232.xml"/><Relationship Id="rId71" Type="http://schemas.openxmlformats.org/officeDocument/2006/relationships/tags" Target="../tags/tag296.xml"/><Relationship Id="rId92" Type="http://schemas.openxmlformats.org/officeDocument/2006/relationships/tags" Target="../tags/tag317.xml"/><Relationship Id="rId2" Type="http://schemas.openxmlformats.org/officeDocument/2006/relationships/tags" Target="../tags/tag227.xml"/><Relationship Id="rId29" Type="http://schemas.openxmlformats.org/officeDocument/2006/relationships/tags" Target="../tags/tag254.xml"/><Relationship Id="rId24" Type="http://schemas.openxmlformats.org/officeDocument/2006/relationships/tags" Target="../tags/tag249.xml"/><Relationship Id="rId40" Type="http://schemas.openxmlformats.org/officeDocument/2006/relationships/tags" Target="../tags/tag265.xml"/><Relationship Id="rId45" Type="http://schemas.openxmlformats.org/officeDocument/2006/relationships/tags" Target="../tags/tag270.xml"/><Relationship Id="rId66" Type="http://schemas.openxmlformats.org/officeDocument/2006/relationships/tags" Target="../tags/tag291.xml"/><Relationship Id="rId87" Type="http://schemas.openxmlformats.org/officeDocument/2006/relationships/tags" Target="../tags/tag312.xml"/><Relationship Id="rId110" Type="http://schemas.openxmlformats.org/officeDocument/2006/relationships/tags" Target="../tags/tag335.xml"/><Relationship Id="rId115" Type="http://schemas.openxmlformats.org/officeDocument/2006/relationships/tags" Target="../tags/tag340.xml"/><Relationship Id="rId131" Type="http://schemas.openxmlformats.org/officeDocument/2006/relationships/notesSlide" Target="../notesSlides/notesSlide13.xml"/><Relationship Id="rId61" Type="http://schemas.openxmlformats.org/officeDocument/2006/relationships/tags" Target="../tags/tag286.xml"/><Relationship Id="rId82" Type="http://schemas.openxmlformats.org/officeDocument/2006/relationships/tags" Target="../tags/tag307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380.xml"/><Relationship Id="rId117" Type="http://schemas.openxmlformats.org/officeDocument/2006/relationships/tags" Target="../tags/tag471.xml"/><Relationship Id="rId21" Type="http://schemas.openxmlformats.org/officeDocument/2006/relationships/tags" Target="../tags/tag375.xml"/><Relationship Id="rId42" Type="http://schemas.openxmlformats.org/officeDocument/2006/relationships/tags" Target="../tags/tag396.xml"/><Relationship Id="rId47" Type="http://schemas.openxmlformats.org/officeDocument/2006/relationships/tags" Target="../tags/tag401.xml"/><Relationship Id="rId63" Type="http://schemas.openxmlformats.org/officeDocument/2006/relationships/tags" Target="../tags/tag417.xml"/><Relationship Id="rId68" Type="http://schemas.openxmlformats.org/officeDocument/2006/relationships/tags" Target="../tags/tag422.xml"/><Relationship Id="rId84" Type="http://schemas.openxmlformats.org/officeDocument/2006/relationships/tags" Target="../tags/tag438.xml"/><Relationship Id="rId89" Type="http://schemas.openxmlformats.org/officeDocument/2006/relationships/tags" Target="../tags/tag443.xml"/><Relationship Id="rId112" Type="http://schemas.openxmlformats.org/officeDocument/2006/relationships/tags" Target="../tags/tag466.xml"/><Relationship Id="rId16" Type="http://schemas.openxmlformats.org/officeDocument/2006/relationships/tags" Target="../tags/tag370.xml"/><Relationship Id="rId107" Type="http://schemas.openxmlformats.org/officeDocument/2006/relationships/tags" Target="../tags/tag461.xml"/><Relationship Id="rId11" Type="http://schemas.openxmlformats.org/officeDocument/2006/relationships/tags" Target="../tags/tag365.xml"/><Relationship Id="rId32" Type="http://schemas.openxmlformats.org/officeDocument/2006/relationships/tags" Target="../tags/tag386.xml"/><Relationship Id="rId37" Type="http://schemas.openxmlformats.org/officeDocument/2006/relationships/tags" Target="../tags/tag391.xml"/><Relationship Id="rId53" Type="http://schemas.openxmlformats.org/officeDocument/2006/relationships/tags" Target="../tags/tag407.xml"/><Relationship Id="rId58" Type="http://schemas.openxmlformats.org/officeDocument/2006/relationships/tags" Target="../tags/tag412.xml"/><Relationship Id="rId74" Type="http://schemas.openxmlformats.org/officeDocument/2006/relationships/tags" Target="../tags/tag428.xml"/><Relationship Id="rId79" Type="http://schemas.openxmlformats.org/officeDocument/2006/relationships/tags" Target="../tags/tag433.xml"/><Relationship Id="rId102" Type="http://schemas.openxmlformats.org/officeDocument/2006/relationships/tags" Target="../tags/tag456.xml"/><Relationship Id="rId123" Type="http://schemas.openxmlformats.org/officeDocument/2006/relationships/tags" Target="../tags/tag477.xml"/><Relationship Id="rId128" Type="http://schemas.openxmlformats.org/officeDocument/2006/relationships/tags" Target="../tags/tag482.xml"/><Relationship Id="rId5" Type="http://schemas.openxmlformats.org/officeDocument/2006/relationships/tags" Target="../tags/tag359.xml"/><Relationship Id="rId90" Type="http://schemas.openxmlformats.org/officeDocument/2006/relationships/tags" Target="../tags/tag444.xml"/><Relationship Id="rId95" Type="http://schemas.openxmlformats.org/officeDocument/2006/relationships/tags" Target="../tags/tag449.xml"/><Relationship Id="rId19" Type="http://schemas.openxmlformats.org/officeDocument/2006/relationships/tags" Target="../tags/tag373.xml"/><Relationship Id="rId14" Type="http://schemas.openxmlformats.org/officeDocument/2006/relationships/tags" Target="../tags/tag368.xml"/><Relationship Id="rId22" Type="http://schemas.openxmlformats.org/officeDocument/2006/relationships/tags" Target="../tags/tag376.xml"/><Relationship Id="rId27" Type="http://schemas.openxmlformats.org/officeDocument/2006/relationships/tags" Target="../tags/tag381.xml"/><Relationship Id="rId30" Type="http://schemas.openxmlformats.org/officeDocument/2006/relationships/tags" Target="../tags/tag384.xml"/><Relationship Id="rId35" Type="http://schemas.openxmlformats.org/officeDocument/2006/relationships/tags" Target="../tags/tag389.xml"/><Relationship Id="rId43" Type="http://schemas.openxmlformats.org/officeDocument/2006/relationships/tags" Target="../tags/tag397.xml"/><Relationship Id="rId48" Type="http://schemas.openxmlformats.org/officeDocument/2006/relationships/tags" Target="../tags/tag402.xml"/><Relationship Id="rId56" Type="http://schemas.openxmlformats.org/officeDocument/2006/relationships/tags" Target="../tags/tag410.xml"/><Relationship Id="rId64" Type="http://schemas.openxmlformats.org/officeDocument/2006/relationships/tags" Target="../tags/tag418.xml"/><Relationship Id="rId69" Type="http://schemas.openxmlformats.org/officeDocument/2006/relationships/tags" Target="../tags/tag423.xml"/><Relationship Id="rId77" Type="http://schemas.openxmlformats.org/officeDocument/2006/relationships/tags" Target="../tags/tag431.xml"/><Relationship Id="rId100" Type="http://schemas.openxmlformats.org/officeDocument/2006/relationships/tags" Target="../tags/tag454.xml"/><Relationship Id="rId105" Type="http://schemas.openxmlformats.org/officeDocument/2006/relationships/tags" Target="../tags/tag459.xml"/><Relationship Id="rId113" Type="http://schemas.openxmlformats.org/officeDocument/2006/relationships/tags" Target="../tags/tag467.xml"/><Relationship Id="rId118" Type="http://schemas.openxmlformats.org/officeDocument/2006/relationships/tags" Target="../tags/tag472.xml"/><Relationship Id="rId126" Type="http://schemas.openxmlformats.org/officeDocument/2006/relationships/tags" Target="../tags/tag480.xml"/><Relationship Id="rId8" Type="http://schemas.openxmlformats.org/officeDocument/2006/relationships/tags" Target="../tags/tag362.xml"/><Relationship Id="rId51" Type="http://schemas.openxmlformats.org/officeDocument/2006/relationships/tags" Target="../tags/tag405.xml"/><Relationship Id="rId72" Type="http://schemas.openxmlformats.org/officeDocument/2006/relationships/tags" Target="../tags/tag426.xml"/><Relationship Id="rId80" Type="http://schemas.openxmlformats.org/officeDocument/2006/relationships/tags" Target="../tags/tag434.xml"/><Relationship Id="rId85" Type="http://schemas.openxmlformats.org/officeDocument/2006/relationships/tags" Target="../tags/tag439.xml"/><Relationship Id="rId93" Type="http://schemas.openxmlformats.org/officeDocument/2006/relationships/tags" Target="../tags/tag447.xml"/><Relationship Id="rId98" Type="http://schemas.openxmlformats.org/officeDocument/2006/relationships/tags" Target="../tags/tag452.xml"/><Relationship Id="rId121" Type="http://schemas.openxmlformats.org/officeDocument/2006/relationships/tags" Target="../tags/tag475.xml"/><Relationship Id="rId3" Type="http://schemas.openxmlformats.org/officeDocument/2006/relationships/tags" Target="../tags/tag357.xml"/><Relationship Id="rId12" Type="http://schemas.openxmlformats.org/officeDocument/2006/relationships/tags" Target="../tags/tag366.xml"/><Relationship Id="rId17" Type="http://schemas.openxmlformats.org/officeDocument/2006/relationships/tags" Target="../tags/tag371.xml"/><Relationship Id="rId25" Type="http://schemas.openxmlformats.org/officeDocument/2006/relationships/tags" Target="../tags/tag379.xml"/><Relationship Id="rId33" Type="http://schemas.openxmlformats.org/officeDocument/2006/relationships/tags" Target="../tags/tag387.xml"/><Relationship Id="rId38" Type="http://schemas.openxmlformats.org/officeDocument/2006/relationships/tags" Target="../tags/tag392.xml"/><Relationship Id="rId46" Type="http://schemas.openxmlformats.org/officeDocument/2006/relationships/tags" Target="../tags/tag400.xml"/><Relationship Id="rId59" Type="http://schemas.openxmlformats.org/officeDocument/2006/relationships/tags" Target="../tags/tag413.xml"/><Relationship Id="rId67" Type="http://schemas.openxmlformats.org/officeDocument/2006/relationships/tags" Target="../tags/tag421.xml"/><Relationship Id="rId103" Type="http://schemas.openxmlformats.org/officeDocument/2006/relationships/tags" Target="../tags/tag457.xml"/><Relationship Id="rId108" Type="http://schemas.openxmlformats.org/officeDocument/2006/relationships/tags" Target="../tags/tag462.xml"/><Relationship Id="rId116" Type="http://schemas.openxmlformats.org/officeDocument/2006/relationships/tags" Target="../tags/tag470.xml"/><Relationship Id="rId124" Type="http://schemas.openxmlformats.org/officeDocument/2006/relationships/tags" Target="../tags/tag478.xml"/><Relationship Id="rId129" Type="http://schemas.openxmlformats.org/officeDocument/2006/relationships/tags" Target="../tags/tag483.xml"/><Relationship Id="rId20" Type="http://schemas.openxmlformats.org/officeDocument/2006/relationships/tags" Target="../tags/tag374.xml"/><Relationship Id="rId41" Type="http://schemas.openxmlformats.org/officeDocument/2006/relationships/tags" Target="../tags/tag395.xml"/><Relationship Id="rId54" Type="http://schemas.openxmlformats.org/officeDocument/2006/relationships/tags" Target="../tags/tag408.xml"/><Relationship Id="rId62" Type="http://schemas.openxmlformats.org/officeDocument/2006/relationships/tags" Target="../tags/tag416.xml"/><Relationship Id="rId70" Type="http://schemas.openxmlformats.org/officeDocument/2006/relationships/tags" Target="../tags/tag424.xml"/><Relationship Id="rId75" Type="http://schemas.openxmlformats.org/officeDocument/2006/relationships/tags" Target="../tags/tag429.xml"/><Relationship Id="rId83" Type="http://schemas.openxmlformats.org/officeDocument/2006/relationships/tags" Target="../tags/tag437.xml"/><Relationship Id="rId88" Type="http://schemas.openxmlformats.org/officeDocument/2006/relationships/tags" Target="../tags/tag442.xml"/><Relationship Id="rId91" Type="http://schemas.openxmlformats.org/officeDocument/2006/relationships/tags" Target="../tags/tag445.xml"/><Relationship Id="rId96" Type="http://schemas.openxmlformats.org/officeDocument/2006/relationships/tags" Target="../tags/tag450.xml"/><Relationship Id="rId111" Type="http://schemas.openxmlformats.org/officeDocument/2006/relationships/tags" Target="../tags/tag465.xml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15" Type="http://schemas.openxmlformats.org/officeDocument/2006/relationships/tags" Target="../tags/tag369.xml"/><Relationship Id="rId23" Type="http://schemas.openxmlformats.org/officeDocument/2006/relationships/tags" Target="../tags/tag377.xml"/><Relationship Id="rId28" Type="http://schemas.openxmlformats.org/officeDocument/2006/relationships/tags" Target="../tags/tag382.xml"/><Relationship Id="rId36" Type="http://schemas.openxmlformats.org/officeDocument/2006/relationships/tags" Target="../tags/tag390.xml"/><Relationship Id="rId49" Type="http://schemas.openxmlformats.org/officeDocument/2006/relationships/tags" Target="../tags/tag403.xml"/><Relationship Id="rId57" Type="http://schemas.openxmlformats.org/officeDocument/2006/relationships/tags" Target="../tags/tag411.xml"/><Relationship Id="rId106" Type="http://schemas.openxmlformats.org/officeDocument/2006/relationships/tags" Target="../tags/tag460.xml"/><Relationship Id="rId114" Type="http://schemas.openxmlformats.org/officeDocument/2006/relationships/tags" Target="../tags/tag468.xml"/><Relationship Id="rId119" Type="http://schemas.openxmlformats.org/officeDocument/2006/relationships/tags" Target="../tags/tag473.xml"/><Relationship Id="rId127" Type="http://schemas.openxmlformats.org/officeDocument/2006/relationships/tags" Target="../tags/tag481.xml"/><Relationship Id="rId10" Type="http://schemas.openxmlformats.org/officeDocument/2006/relationships/tags" Target="../tags/tag364.xml"/><Relationship Id="rId31" Type="http://schemas.openxmlformats.org/officeDocument/2006/relationships/tags" Target="../tags/tag385.xml"/><Relationship Id="rId44" Type="http://schemas.openxmlformats.org/officeDocument/2006/relationships/tags" Target="../tags/tag398.xml"/><Relationship Id="rId52" Type="http://schemas.openxmlformats.org/officeDocument/2006/relationships/tags" Target="../tags/tag406.xml"/><Relationship Id="rId60" Type="http://schemas.openxmlformats.org/officeDocument/2006/relationships/tags" Target="../tags/tag414.xml"/><Relationship Id="rId65" Type="http://schemas.openxmlformats.org/officeDocument/2006/relationships/tags" Target="../tags/tag419.xml"/><Relationship Id="rId73" Type="http://schemas.openxmlformats.org/officeDocument/2006/relationships/tags" Target="../tags/tag427.xml"/><Relationship Id="rId78" Type="http://schemas.openxmlformats.org/officeDocument/2006/relationships/tags" Target="../tags/tag432.xml"/><Relationship Id="rId81" Type="http://schemas.openxmlformats.org/officeDocument/2006/relationships/tags" Target="../tags/tag435.xml"/><Relationship Id="rId86" Type="http://schemas.openxmlformats.org/officeDocument/2006/relationships/tags" Target="../tags/tag440.xml"/><Relationship Id="rId94" Type="http://schemas.openxmlformats.org/officeDocument/2006/relationships/tags" Target="../tags/tag448.xml"/><Relationship Id="rId99" Type="http://schemas.openxmlformats.org/officeDocument/2006/relationships/tags" Target="../tags/tag453.xml"/><Relationship Id="rId101" Type="http://schemas.openxmlformats.org/officeDocument/2006/relationships/tags" Target="../tags/tag455.xml"/><Relationship Id="rId122" Type="http://schemas.openxmlformats.org/officeDocument/2006/relationships/tags" Target="../tags/tag476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358.xml"/><Relationship Id="rId9" Type="http://schemas.openxmlformats.org/officeDocument/2006/relationships/tags" Target="../tags/tag363.xml"/><Relationship Id="rId13" Type="http://schemas.openxmlformats.org/officeDocument/2006/relationships/tags" Target="../tags/tag367.xml"/><Relationship Id="rId18" Type="http://schemas.openxmlformats.org/officeDocument/2006/relationships/tags" Target="../tags/tag372.xml"/><Relationship Id="rId39" Type="http://schemas.openxmlformats.org/officeDocument/2006/relationships/tags" Target="../tags/tag393.xml"/><Relationship Id="rId109" Type="http://schemas.openxmlformats.org/officeDocument/2006/relationships/tags" Target="../tags/tag463.xml"/><Relationship Id="rId34" Type="http://schemas.openxmlformats.org/officeDocument/2006/relationships/tags" Target="../tags/tag388.xml"/><Relationship Id="rId50" Type="http://schemas.openxmlformats.org/officeDocument/2006/relationships/tags" Target="../tags/tag404.xml"/><Relationship Id="rId55" Type="http://schemas.openxmlformats.org/officeDocument/2006/relationships/tags" Target="../tags/tag409.xml"/><Relationship Id="rId76" Type="http://schemas.openxmlformats.org/officeDocument/2006/relationships/tags" Target="../tags/tag430.xml"/><Relationship Id="rId97" Type="http://schemas.openxmlformats.org/officeDocument/2006/relationships/tags" Target="../tags/tag451.xml"/><Relationship Id="rId104" Type="http://schemas.openxmlformats.org/officeDocument/2006/relationships/tags" Target="../tags/tag458.xml"/><Relationship Id="rId120" Type="http://schemas.openxmlformats.org/officeDocument/2006/relationships/tags" Target="../tags/tag474.xml"/><Relationship Id="rId125" Type="http://schemas.openxmlformats.org/officeDocument/2006/relationships/tags" Target="../tags/tag479.xml"/><Relationship Id="rId7" Type="http://schemas.openxmlformats.org/officeDocument/2006/relationships/tags" Target="../tags/tag361.xml"/><Relationship Id="rId71" Type="http://schemas.openxmlformats.org/officeDocument/2006/relationships/tags" Target="../tags/tag425.xml"/><Relationship Id="rId92" Type="http://schemas.openxmlformats.org/officeDocument/2006/relationships/tags" Target="../tags/tag446.xml"/><Relationship Id="rId2" Type="http://schemas.openxmlformats.org/officeDocument/2006/relationships/tags" Target="../tags/tag356.xml"/><Relationship Id="rId29" Type="http://schemas.openxmlformats.org/officeDocument/2006/relationships/tags" Target="../tags/tag383.xml"/><Relationship Id="rId24" Type="http://schemas.openxmlformats.org/officeDocument/2006/relationships/tags" Target="../tags/tag378.xml"/><Relationship Id="rId40" Type="http://schemas.openxmlformats.org/officeDocument/2006/relationships/tags" Target="../tags/tag394.xml"/><Relationship Id="rId45" Type="http://schemas.openxmlformats.org/officeDocument/2006/relationships/tags" Target="../tags/tag399.xml"/><Relationship Id="rId66" Type="http://schemas.openxmlformats.org/officeDocument/2006/relationships/tags" Target="../tags/tag420.xml"/><Relationship Id="rId87" Type="http://schemas.openxmlformats.org/officeDocument/2006/relationships/tags" Target="../tags/tag441.xml"/><Relationship Id="rId110" Type="http://schemas.openxmlformats.org/officeDocument/2006/relationships/tags" Target="../tags/tag464.xml"/><Relationship Id="rId115" Type="http://schemas.openxmlformats.org/officeDocument/2006/relationships/tags" Target="../tags/tag469.xml"/><Relationship Id="rId131" Type="http://schemas.openxmlformats.org/officeDocument/2006/relationships/notesSlide" Target="../notesSlides/notesSlide14.xml"/><Relationship Id="rId61" Type="http://schemas.openxmlformats.org/officeDocument/2006/relationships/tags" Target="../tags/tag415.xml"/><Relationship Id="rId82" Type="http://schemas.openxmlformats.org/officeDocument/2006/relationships/tags" Target="../tags/tag436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tags" Target="../tags/tag509.xml"/><Relationship Id="rId117" Type="http://schemas.openxmlformats.org/officeDocument/2006/relationships/tags" Target="../tags/tag600.xml"/><Relationship Id="rId21" Type="http://schemas.openxmlformats.org/officeDocument/2006/relationships/tags" Target="../tags/tag504.xml"/><Relationship Id="rId42" Type="http://schemas.openxmlformats.org/officeDocument/2006/relationships/tags" Target="../tags/tag525.xml"/><Relationship Id="rId47" Type="http://schemas.openxmlformats.org/officeDocument/2006/relationships/tags" Target="../tags/tag530.xml"/><Relationship Id="rId63" Type="http://schemas.openxmlformats.org/officeDocument/2006/relationships/tags" Target="../tags/tag546.xml"/><Relationship Id="rId68" Type="http://schemas.openxmlformats.org/officeDocument/2006/relationships/tags" Target="../tags/tag551.xml"/><Relationship Id="rId84" Type="http://schemas.openxmlformats.org/officeDocument/2006/relationships/tags" Target="../tags/tag567.xml"/><Relationship Id="rId89" Type="http://schemas.openxmlformats.org/officeDocument/2006/relationships/tags" Target="../tags/tag572.xml"/><Relationship Id="rId112" Type="http://schemas.openxmlformats.org/officeDocument/2006/relationships/tags" Target="../tags/tag595.xml"/><Relationship Id="rId133" Type="http://schemas.openxmlformats.org/officeDocument/2006/relationships/customXml" Target="../ink/ink6.xml"/><Relationship Id="rId16" Type="http://schemas.openxmlformats.org/officeDocument/2006/relationships/tags" Target="../tags/tag499.xml"/><Relationship Id="rId107" Type="http://schemas.openxmlformats.org/officeDocument/2006/relationships/tags" Target="../tags/tag590.xml"/><Relationship Id="rId11" Type="http://schemas.openxmlformats.org/officeDocument/2006/relationships/tags" Target="../tags/tag494.xml"/><Relationship Id="rId32" Type="http://schemas.openxmlformats.org/officeDocument/2006/relationships/tags" Target="../tags/tag515.xml"/><Relationship Id="rId37" Type="http://schemas.openxmlformats.org/officeDocument/2006/relationships/tags" Target="../tags/tag520.xml"/><Relationship Id="rId53" Type="http://schemas.openxmlformats.org/officeDocument/2006/relationships/tags" Target="../tags/tag536.xml"/><Relationship Id="rId58" Type="http://schemas.openxmlformats.org/officeDocument/2006/relationships/tags" Target="../tags/tag541.xml"/><Relationship Id="rId74" Type="http://schemas.openxmlformats.org/officeDocument/2006/relationships/tags" Target="../tags/tag557.xml"/><Relationship Id="rId79" Type="http://schemas.openxmlformats.org/officeDocument/2006/relationships/tags" Target="../tags/tag562.xml"/><Relationship Id="rId102" Type="http://schemas.openxmlformats.org/officeDocument/2006/relationships/tags" Target="../tags/tag585.xml"/><Relationship Id="rId123" Type="http://schemas.openxmlformats.org/officeDocument/2006/relationships/tags" Target="../tags/tag606.xml"/><Relationship Id="rId128" Type="http://schemas.openxmlformats.org/officeDocument/2006/relationships/tags" Target="../tags/tag611.xml"/><Relationship Id="rId5" Type="http://schemas.openxmlformats.org/officeDocument/2006/relationships/tags" Target="../tags/tag488.xml"/><Relationship Id="rId90" Type="http://schemas.openxmlformats.org/officeDocument/2006/relationships/tags" Target="../tags/tag573.xml"/><Relationship Id="rId95" Type="http://schemas.openxmlformats.org/officeDocument/2006/relationships/tags" Target="../tags/tag578.xml"/><Relationship Id="rId14" Type="http://schemas.openxmlformats.org/officeDocument/2006/relationships/tags" Target="../tags/tag497.xml"/><Relationship Id="rId22" Type="http://schemas.openxmlformats.org/officeDocument/2006/relationships/tags" Target="../tags/tag505.xml"/><Relationship Id="rId27" Type="http://schemas.openxmlformats.org/officeDocument/2006/relationships/tags" Target="../tags/tag510.xml"/><Relationship Id="rId30" Type="http://schemas.openxmlformats.org/officeDocument/2006/relationships/tags" Target="../tags/tag513.xml"/><Relationship Id="rId35" Type="http://schemas.openxmlformats.org/officeDocument/2006/relationships/tags" Target="../tags/tag518.xml"/><Relationship Id="rId43" Type="http://schemas.openxmlformats.org/officeDocument/2006/relationships/tags" Target="../tags/tag526.xml"/><Relationship Id="rId48" Type="http://schemas.openxmlformats.org/officeDocument/2006/relationships/tags" Target="../tags/tag531.xml"/><Relationship Id="rId56" Type="http://schemas.openxmlformats.org/officeDocument/2006/relationships/tags" Target="../tags/tag539.xml"/><Relationship Id="rId64" Type="http://schemas.openxmlformats.org/officeDocument/2006/relationships/tags" Target="../tags/tag547.xml"/><Relationship Id="rId69" Type="http://schemas.openxmlformats.org/officeDocument/2006/relationships/tags" Target="../tags/tag552.xml"/><Relationship Id="rId77" Type="http://schemas.openxmlformats.org/officeDocument/2006/relationships/tags" Target="../tags/tag560.xml"/><Relationship Id="rId100" Type="http://schemas.openxmlformats.org/officeDocument/2006/relationships/tags" Target="../tags/tag583.xml"/><Relationship Id="rId105" Type="http://schemas.openxmlformats.org/officeDocument/2006/relationships/tags" Target="../tags/tag588.xml"/><Relationship Id="rId113" Type="http://schemas.openxmlformats.org/officeDocument/2006/relationships/tags" Target="../tags/tag596.xml"/><Relationship Id="rId118" Type="http://schemas.openxmlformats.org/officeDocument/2006/relationships/tags" Target="../tags/tag601.xml"/><Relationship Id="rId126" Type="http://schemas.openxmlformats.org/officeDocument/2006/relationships/tags" Target="../tags/tag609.xml"/><Relationship Id="rId134" Type="http://schemas.openxmlformats.org/officeDocument/2006/relationships/image" Target="../media/image9.emf"/><Relationship Id="rId8" Type="http://schemas.openxmlformats.org/officeDocument/2006/relationships/tags" Target="../tags/tag491.xml"/><Relationship Id="rId51" Type="http://schemas.openxmlformats.org/officeDocument/2006/relationships/tags" Target="../tags/tag534.xml"/><Relationship Id="rId72" Type="http://schemas.openxmlformats.org/officeDocument/2006/relationships/tags" Target="../tags/tag555.xml"/><Relationship Id="rId80" Type="http://schemas.openxmlformats.org/officeDocument/2006/relationships/tags" Target="../tags/tag563.xml"/><Relationship Id="rId85" Type="http://schemas.openxmlformats.org/officeDocument/2006/relationships/tags" Target="../tags/tag568.xml"/><Relationship Id="rId93" Type="http://schemas.openxmlformats.org/officeDocument/2006/relationships/tags" Target="../tags/tag576.xml"/><Relationship Id="rId98" Type="http://schemas.openxmlformats.org/officeDocument/2006/relationships/tags" Target="../tags/tag581.xml"/><Relationship Id="rId121" Type="http://schemas.openxmlformats.org/officeDocument/2006/relationships/tags" Target="../tags/tag604.xml"/><Relationship Id="rId3" Type="http://schemas.openxmlformats.org/officeDocument/2006/relationships/tags" Target="../tags/tag486.xml"/><Relationship Id="rId12" Type="http://schemas.openxmlformats.org/officeDocument/2006/relationships/tags" Target="../tags/tag495.xml"/><Relationship Id="rId17" Type="http://schemas.openxmlformats.org/officeDocument/2006/relationships/tags" Target="../tags/tag500.xml"/><Relationship Id="rId25" Type="http://schemas.openxmlformats.org/officeDocument/2006/relationships/tags" Target="../tags/tag508.xml"/><Relationship Id="rId33" Type="http://schemas.openxmlformats.org/officeDocument/2006/relationships/tags" Target="../tags/tag516.xml"/><Relationship Id="rId38" Type="http://schemas.openxmlformats.org/officeDocument/2006/relationships/tags" Target="../tags/tag521.xml"/><Relationship Id="rId46" Type="http://schemas.openxmlformats.org/officeDocument/2006/relationships/tags" Target="../tags/tag529.xml"/><Relationship Id="rId59" Type="http://schemas.openxmlformats.org/officeDocument/2006/relationships/tags" Target="../tags/tag542.xml"/><Relationship Id="rId67" Type="http://schemas.openxmlformats.org/officeDocument/2006/relationships/tags" Target="../tags/tag550.xml"/><Relationship Id="rId103" Type="http://schemas.openxmlformats.org/officeDocument/2006/relationships/tags" Target="../tags/tag586.xml"/><Relationship Id="rId108" Type="http://schemas.openxmlformats.org/officeDocument/2006/relationships/tags" Target="../tags/tag591.xml"/><Relationship Id="rId116" Type="http://schemas.openxmlformats.org/officeDocument/2006/relationships/tags" Target="../tags/tag599.xml"/><Relationship Id="rId124" Type="http://schemas.openxmlformats.org/officeDocument/2006/relationships/tags" Target="../tags/tag607.xml"/><Relationship Id="rId129" Type="http://schemas.openxmlformats.org/officeDocument/2006/relationships/tags" Target="../tags/tag612.xml"/><Relationship Id="rId20" Type="http://schemas.openxmlformats.org/officeDocument/2006/relationships/tags" Target="../tags/tag503.xml"/><Relationship Id="rId41" Type="http://schemas.openxmlformats.org/officeDocument/2006/relationships/tags" Target="../tags/tag524.xml"/><Relationship Id="rId54" Type="http://schemas.openxmlformats.org/officeDocument/2006/relationships/tags" Target="../tags/tag537.xml"/><Relationship Id="rId62" Type="http://schemas.openxmlformats.org/officeDocument/2006/relationships/tags" Target="../tags/tag545.xml"/><Relationship Id="rId70" Type="http://schemas.openxmlformats.org/officeDocument/2006/relationships/tags" Target="../tags/tag553.xml"/><Relationship Id="rId75" Type="http://schemas.openxmlformats.org/officeDocument/2006/relationships/tags" Target="../tags/tag558.xml"/><Relationship Id="rId83" Type="http://schemas.openxmlformats.org/officeDocument/2006/relationships/tags" Target="../tags/tag566.xml"/><Relationship Id="rId88" Type="http://schemas.openxmlformats.org/officeDocument/2006/relationships/tags" Target="../tags/tag571.xml"/><Relationship Id="rId91" Type="http://schemas.openxmlformats.org/officeDocument/2006/relationships/tags" Target="../tags/tag574.xml"/><Relationship Id="rId96" Type="http://schemas.openxmlformats.org/officeDocument/2006/relationships/tags" Target="../tags/tag579.xml"/><Relationship Id="rId111" Type="http://schemas.openxmlformats.org/officeDocument/2006/relationships/tags" Target="../tags/tag594.xml"/><Relationship Id="rId132" Type="http://schemas.openxmlformats.org/officeDocument/2006/relationships/notesSlide" Target="../notesSlides/notesSlide15.xml"/><Relationship Id="rId1" Type="http://schemas.openxmlformats.org/officeDocument/2006/relationships/tags" Target="../tags/tag484.xml"/><Relationship Id="rId6" Type="http://schemas.openxmlformats.org/officeDocument/2006/relationships/tags" Target="../tags/tag489.xml"/><Relationship Id="rId15" Type="http://schemas.openxmlformats.org/officeDocument/2006/relationships/tags" Target="../tags/tag498.xml"/><Relationship Id="rId23" Type="http://schemas.openxmlformats.org/officeDocument/2006/relationships/tags" Target="../tags/tag506.xml"/><Relationship Id="rId28" Type="http://schemas.openxmlformats.org/officeDocument/2006/relationships/tags" Target="../tags/tag511.xml"/><Relationship Id="rId36" Type="http://schemas.openxmlformats.org/officeDocument/2006/relationships/tags" Target="../tags/tag519.xml"/><Relationship Id="rId49" Type="http://schemas.openxmlformats.org/officeDocument/2006/relationships/tags" Target="../tags/tag532.xml"/><Relationship Id="rId57" Type="http://schemas.openxmlformats.org/officeDocument/2006/relationships/tags" Target="../tags/tag540.xml"/><Relationship Id="rId106" Type="http://schemas.openxmlformats.org/officeDocument/2006/relationships/tags" Target="../tags/tag589.xml"/><Relationship Id="rId114" Type="http://schemas.openxmlformats.org/officeDocument/2006/relationships/tags" Target="../tags/tag597.xml"/><Relationship Id="rId119" Type="http://schemas.openxmlformats.org/officeDocument/2006/relationships/tags" Target="../tags/tag602.xml"/><Relationship Id="rId127" Type="http://schemas.openxmlformats.org/officeDocument/2006/relationships/tags" Target="../tags/tag610.xml"/><Relationship Id="rId10" Type="http://schemas.openxmlformats.org/officeDocument/2006/relationships/tags" Target="../tags/tag493.xml"/><Relationship Id="rId31" Type="http://schemas.openxmlformats.org/officeDocument/2006/relationships/tags" Target="../tags/tag514.xml"/><Relationship Id="rId44" Type="http://schemas.openxmlformats.org/officeDocument/2006/relationships/tags" Target="../tags/tag527.xml"/><Relationship Id="rId52" Type="http://schemas.openxmlformats.org/officeDocument/2006/relationships/tags" Target="../tags/tag535.xml"/><Relationship Id="rId60" Type="http://schemas.openxmlformats.org/officeDocument/2006/relationships/tags" Target="../tags/tag543.xml"/><Relationship Id="rId65" Type="http://schemas.openxmlformats.org/officeDocument/2006/relationships/tags" Target="../tags/tag548.xml"/><Relationship Id="rId73" Type="http://schemas.openxmlformats.org/officeDocument/2006/relationships/tags" Target="../tags/tag556.xml"/><Relationship Id="rId78" Type="http://schemas.openxmlformats.org/officeDocument/2006/relationships/tags" Target="../tags/tag561.xml"/><Relationship Id="rId81" Type="http://schemas.openxmlformats.org/officeDocument/2006/relationships/tags" Target="../tags/tag564.xml"/><Relationship Id="rId86" Type="http://schemas.openxmlformats.org/officeDocument/2006/relationships/tags" Target="../tags/tag569.xml"/><Relationship Id="rId94" Type="http://schemas.openxmlformats.org/officeDocument/2006/relationships/tags" Target="../tags/tag577.xml"/><Relationship Id="rId99" Type="http://schemas.openxmlformats.org/officeDocument/2006/relationships/tags" Target="../tags/tag582.xml"/><Relationship Id="rId101" Type="http://schemas.openxmlformats.org/officeDocument/2006/relationships/tags" Target="../tags/tag584.xml"/><Relationship Id="rId122" Type="http://schemas.openxmlformats.org/officeDocument/2006/relationships/tags" Target="../tags/tag605.xml"/><Relationship Id="rId130" Type="http://schemas.openxmlformats.org/officeDocument/2006/relationships/tags" Target="../tags/tag613.xml"/><Relationship Id="rId4" Type="http://schemas.openxmlformats.org/officeDocument/2006/relationships/tags" Target="../tags/tag487.xml"/><Relationship Id="rId9" Type="http://schemas.openxmlformats.org/officeDocument/2006/relationships/tags" Target="../tags/tag492.xml"/><Relationship Id="rId13" Type="http://schemas.openxmlformats.org/officeDocument/2006/relationships/tags" Target="../tags/tag496.xml"/><Relationship Id="rId18" Type="http://schemas.openxmlformats.org/officeDocument/2006/relationships/tags" Target="../tags/tag501.xml"/><Relationship Id="rId39" Type="http://schemas.openxmlformats.org/officeDocument/2006/relationships/tags" Target="../tags/tag522.xml"/><Relationship Id="rId109" Type="http://schemas.openxmlformats.org/officeDocument/2006/relationships/tags" Target="../tags/tag592.xml"/><Relationship Id="rId34" Type="http://schemas.openxmlformats.org/officeDocument/2006/relationships/tags" Target="../tags/tag517.xml"/><Relationship Id="rId50" Type="http://schemas.openxmlformats.org/officeDocument/2006/relationships/tags" Target="../tags/tag533.xml"/><Relationship Id="rId55" Type="http://schemas.openxmlformats.org/officeDocument/2006/relationships/tags" Target="../tags/tag538.xml"/><Relationship Id="rId76" Type="http://schemas.openxmlformats.org/officeDocument/2006/relationships/tags" Target="../tags/tag559.xml"/><Relationship Id="rId97" Type="http://schemas.openxmlformats.org/officeDocument/2006/relationships/tags" Target="../tags/tag580.xml"/><Relationship Id="rId104" Type="http://schemas.openxmlformats.org/officeDocument/2006/relationships/tags" Target="../tags/tag587.xml"/><Relationship Id="rId120" Type="http://schemas.openxmlformats.org/officeDocument/2006/relationships/tags" Target="../tags/tag603.xml"/><Relationship Id="rId125" Type="http://schemas.openxmlformats.org/officeDocument/2006/relationships/tags" Target="../tags/tag608.xml"/><Relationship Id="rId7" Type="http://schemas.openxmlformats.org/officeDocument/2006/relationships/tags" Target="../tags/tag490.xml"/><Relationship Id="rId71" Type="http://schemas.openxmlformats.org/officeDocument/2006/relationships/tags" Target="../tags/tag554.xml"/><Relationship Id="rId92" Type="http://schemas.openxmlformats.org/officeDocument/2006/relationships/tags" Target="../tags/tag575.xml"/><Relationship Id="rId2" Type="http://schemas.openxmlformats.org/officeDocument/2006/relationships/tags" Target="../tags/tag485.xml"/><Relationship Id="rId29" Type="http://schemas.openxmlformats.org/officeDocument/2006/relationships/tags" Target="../tags/tag512.xml"/><Relationship Id="rId24" Type="http://schemas.openxmlformats.org/officeDocument/2006/relationships/tags" Target="../tags/tag507.xml"/><Relationship Id="rId40" Type="http://schemas.openxmlformats.org/officeDocument/2006/relationships/tags" Target="../tags/tag523.xml"/><Relationship Id="rId45" Type="http://schemas.openxmlformats.org/officeDocument/2006/relationships/tags" Target="../tags/tag528.xml"/><Relationship Id="rId66" Type="http://schemas.openxmlformats.org/officeDocument/2006/relationships/tags" Target="../tags/tag549.xml"/><Relationship Id="rId87" Type="http://schemas.openxmlformats.org/officeDocument/2006/relationships/tags" Target="../tags/tag570.xml"/><Relationship Id="rId110" Type="http://schemas.openxmlformats.org/officeDocument/2006/relationships/tags" Target="../tags/tag593.xml"/><Relationship Id="rId115" Type="http://schemas.openxmlformats.org/officeDocument/2006/relationships/tags" Target="../tags/tag598.xml"/><Relationship Id="rId131" Type="http://schemas.openxmlformats.org/officeDocument/2006/relationships/slideLayout" Target="../slideLayouts/slideLayout9.xml"/><Relationship Id="rId61" Type="http://schemas.openxmlformats.org/officeDocument/2006/relationships/tags" Target="../tags/tag544.xml"/><Relationship Id="rId82" Type="http://schemas.openxmlformats.org/officeDocument/2006/relationships/tags" Target="../tags/tag565.xml"/><Relationship Id="rId19" Type="http://schemas.openxmlformats.org/officeDocument/2006/relationships/tags" Target="../tags/tag502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tags" Target="../tags/tag639.xml"/><Relationship Id="rId117" Type="http://schemas.openxmlformats.org/officeDocument/2006/relationships/tags" Target="../tags/tag730.xml"/><Relationship Id="rId21" Type="http://schemas.openxmlformats.org/officeDocument/2006/relationships/tags" Target="../tags/tag634.xml"/><Relationship Id="rId42" Type="http://schemas.openxmlformats.org/officeDocument/2006/relationships/tags" Target="../tags/tag655.xml"/><Relationship Id="rId47" Type="http://schemas.openxmlformats.org/officeDocument/2006/relationships/tags" Target="../tags/tag660.xml"/><Relationship Id="rId63" Type="http://schemas.openxmlformats.org/officeDocument/2006/relationships/tags" Target="../tags/tag676.xml"/><Relationship Id="rId68" Type="http://schemas.openxmlformats.org/officeDocument/2006/relationships/tags" Target="../tags/tag681.xml"/><Relationship Id="rId84" Type="http://schemas.openxmlformats.org/officeDocument/2006/relationships/tags" Target="../tags/tag697.xml"/><Relationship Id="rId89" Type="http://schemas.openxmlformats.org/officeDocument/2006/relationships/tags" Target="../tags/tag702.xml"/><Relationship Id="rId112" Type="http://schemas.openxmlformats.org/officeDocument/2006/relationships/tags" Target="../tags/tag725.xml"/><Relationship Id="rId16" Type="http://schemas.openxmlformats.org/officeDocument/2006/relationships/tags" Target="../tags/tag629.xml"/><Relationship Id="rId107" Type="http://schemas.openxmlformats.org/officeDocument/2006/relationships/tags" Target="../tags/tag720.xml"/><Relationship Id="rId11" Type="http://schemas.openxmlformats.org/officeDocument/2006/relationships/tags" Target="../tags/tag624.xml"/><Relationship Id="rId32" Type="http://schemas.openxmlformats.org/officeDocument/2006/relationships/tags" Target="../tags/tag645.xml"/><Relationship Id="rId37" Type="http://schemas.openxmlformats.org/officeDocument/2006/relationships/tags" Target="../tags/tag650.xml"/><Relationship Id="rId53" Type="http://schemas.openxmlformats.org/officeDocument/2006/relationships/tags" Target="../tags/tag666.xml"/><Relationship Id="rId58" Type="http://schemas.openxmlformats.org/officeDocument/2006/relationships/tags" Target="../tags/tag671.xml"/><Relationship Id="rId74" Type="http://schemas.openxmlformats.org/officeDocument/2006/relationships/tags" Target="../tags/tag687.xml"/><Relationship Id="rId79" Type="http://schemas.openxmlformats.org/officeDocument/2006/relationships/tags" Target="../tags/tag692.xml"/><Relationship Id="rId102" Type="http://schemas.openxmlformats.org/officeDocument/2006/relationships/tags" Target="../tags/tag715.xml"/><Relationship Id="rId123" Type="http://schemas.openxmlformats.org/officeDocument/2006/relationships/tags" Target="../tags/tag736.xml"/><Relationship Id="rId128" Type="http://schemas.openxmlformats.org/officeDocument/2006/relationships/tags" Target="../tags/tag741.xml"/><Relationship Id="rId5" Type="http://schemas.openxmlformats.org/officeDocument/2006/relationships/tags" Target="../tags/tag618.xml"/><Relationship Id="rId90" Type="http://schemas.openxmlformats.org/officeDocument/2006/relationships/tags" Target="../tags/tag703.xml"/><Relationship Id="rId95" Type="http://schemas.openxmlformats.org/officeDocument/2006/relationships/tags" Target="../tags/tag708.xml"/><Relationship Id="rId19" Type="http://schemas.openxmlformats.org/officeDocument/2006/relationships/tags" Target="../tags/tag632.xml"/><Relationship Id="rId14" Type="http://schemas.openxmlformats.org/officeDocument/2006/relationships/tags" Target="../tags/tag627.xml"/><Relationship Id="rId22" Type="http://schemas.openxmlformats.org/officeDocument/2006/relationships/tags" Target="../tags/tag635.xml"/><Relationship Id="rId27" Type="http://schemas.openxmlformats.org/officeDocument/2006/relationships/tags" Target="../tags/tag640.xml"/><Relationship Id="rId30" Type="http://schemas.openxmlformats.org/officeDocument/2006/relationships/tags" Target="../tags/tag643.xml"/><Relationship Id="rId35" Type="http://schemas.openxmlformats.org/officeDocument/2006/relationships/tags" Target="../tags/tag648.xml"/><Relationship Id="rId43" Type="http://schemas.openxmlformats.org/officeDocument/2006/relationships/tags" Target="../tags/tag656.xml"/><Relationship Id="rId48" Type="http://schemas.openxmlformats.org/officeDocument/2006/relationships/tags" Target="../tags/tag661.xml"/><Relationship Id="rId56" Type="http://schemas.openxmlformats.org/officeDocument/2006/relationships/tags" Target="../tags/tag669.xml"/><Relationship Id="rId64" Type="http://schemas.openxmlformats.org/officeDocument/2006/relationships/tags" Target="../tags/tag677.xml"/><Relationship Id="rId69" Type="http://schemas.openxmlformats.org/officeDocument/2006/relationships/tags" Target="../tags/tag682.xml"/><Relationship Id="rId77" Type="http://schemas.openxmlformats.org/officeDocument/2006/relationships/tags" Target="../tags/tag690.xml"/><Relationship Id="rId100" Type="http://schemas.openxmlformats.org/officeDocument/2006/relationships/tags" Target="../tags/tag713.xml"/><Relationship Id="rId105" Type="http://schemas.openxmlformats.org/officeDocument/2006/relationships/tags" Target="../tags/tag718.xml"/><Relationship Id="rId113" Type="http://schemas.openxmlformats.org/officeDocument/2006/relationships/tags" Target="../tags/tag726.xml"/><Relationship Id="rId118" Type="http://schemas.openxmlformats.org/officeDocument/2006/relationships/tags" Target="../tags/tag731.xml"/><Relationship Id="rId126" Type="http://schemas.openxmlformats.org/officeDocument/2006/relationships/tags" Target="../tags/tag739.xml"/><Relationship Id="rId8" Type="http://schemas.openxmlformats.org/officeDocument/2006/relationships/tags" Target="../tags/tag621.xml"/><Relationship Id="rId51" Type="http://schemas.openxmlformats.org/officeDocument/2006/relationships/tags" Target="../tags/tag664.xml"/><Relationship Id="rId72" Type="http://schemas.openxmlformats.org/officeDocument/2006/relationships/tags" Target="../tags/tag685.xml"/><Relationship Id="rId80" Type="http://schemas.openxmlformats.org/officeDocument/2006/relationships/tags" Target="../tags/tag693.xml"/><Relationship Id="rId85" Type="http://schemas.openxmlformats.org/officeDocument/2006/relationships/tags" Target="../tags/tag698.xml"/><Relationship Id="rId93" Type="http://schemas.openxmlformats.org/officeDocument/2006/relationships/tags" Target="../tags/tag706.xml"/><Relationship Id="rId98" Type="http://schemas.openxmlformats.org/officeDocument/2006/relationships/tags" Target="../tags/tag711.xml"/><Relationship Id="rId121" Type="http://schemas.openxmlformats.org/officeDocument/2006/relationships/tags" Target="../tags/tag734.xml"/><Relationship Id="rId3" Type="http://schemas.openxmlformats.org/officeDocument/2006/relationships/tags" Target="../tags/tag616.xml"/><Relationship Id="rId12" Type="http://schemas.openxmlformats.org/officeDocument/2006/relationships/tags" Target="../tags/tag625.xml"/><Relationship Id="rId17" Type="http://schemas.openxmlformats.org/officeDocument/2006/relationships/tags" Target="../tags/tag630.xml"/><Relationship Id="rId25" Type="http://schemas.openxmlformats.org/officeDocument/2006/relationships/tags" Target="../tags/tag638.xml"/><Relationship Id="rId33" Type="http://schemas.openxmlformats.org/officeDocument/2006/relationships/tags" Target="../tags/tag646.xml"/><Relationship Id="rId38" Type="http://schemas.openxmlformats.org/officeDocument/2006/relationships/tags" Target="../tags/tag651.xml"/><Relationship Id="rId46" Type="http://schemas.openxmlformats.org/officeDocument/2006/relationships/tags" Target="../tags/tag659.xml"/><Relationship Id="rId59" Type="http://schemas.openxmlformats.org/officeDocument/2006/relationships/tags" Target="../tags/tag672.xml"/><Relationship Id="rId67" Type="http://schemas.openxmlformats.org/officeDocument/2006/relationships/tags" Target="../tags/tag680.xml"/><Relationship Id="rId103" Type="http://schemas.openxmlformats.org/officeDocument/2006/relationships/tags" Target="../tags/tag716.xml"/><Relationship Id="rId108" Type="http://schemas.openxmlformats.org/officeDocument/2006/relationships/tags" Target="../tags/tag721.xml"/><Relationship Id="rId116" Type="http://schemas.openxmlformats.org/officeDocument/2006/relationships/tags" Target="../tags/tag729.xml"/><Relationship Id="rId124" Type="http://schemas.openxmlformats.org/officeDocument/2006/relationships/tags" Target="../tags/tag737.xml"/><Relationship Id="rId129" Type="http://schemas.openxmlformats.org/officeDocument/2006/relationships/tags" Target="../tags/tag742.xml"/><Relationship Id="rId20" Type="http://schemas.openxmlformats.org/officeDocument/2006/relationships/tags" Target="../tags/tag633.xml"/><Relationship Id="rId41" Type="http://schemas.openxmlformats.org/officeDocument/2006/relationships/tags" Target="../tags/tag654.xml"/><Relationship Id="rId54" Type="http://schemas.openxmlformats.org/officeDocument/2006/relationships/tags" Target="../tags/tag667.xml"/><Relationship Id="rId62" Type="http://schemas.openxmlformats.org/officeDocument/2006/relationships/tags" Target="../tags/tag675.xml"/><Relationship Id="rId70" Type="http://schemas.openxmlformats.org/officeDocument/2006/relationships/tags" Target="../tags/tag683.xml"/><Relationship Id="rId75" Type="http://schemas.openxmlformats.org/officeDocument/2006/relationships/tags" Target="../tags/tag688.xml"/><Relationship Id="rId83" Type="http://schemas.openxmlformats.org/officeDocument/2006/relationships/tags" Target="../tags/tag696.xml"/><Relationship Id="rId88" Type="http://schemas.openxmlformats.org/officeDocument/2006/relationships/tags" Target="../tags/tag701.xml"/><Relationship Id="rId91" Type="http://schemas.openxmlformats.org/officeDocument/2006/relationships/tags" Target="../tags/tag704.xml"/><Relationship Id="rId96" Type="http://schemas.openxmlformats.org/officeDocument/2006/relationships/tags" Target="../tags/tag709.xml"/><Relationship Id="rId111" Type="http://schemas.openxmlformats.org/officeDocument/2006/relationships/tags" Target="../tags/tag724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15" Type="http://schemas.openxmlformats.org/officeDocument/2006/relationships/tags" Target="../tags/tag628.xml"/><Relationship Id="rId23" Type="http://schemas.openxmlformats.org/officeDocument/2006/relationships/tags" Target="../tags/tag636.xml"/><Relationship Id="rId28" Type="http://schemas.openxmlformats.org/officeDocument/2006/relationships/tags" Target="../tags/tag641.xml"/><Relationship Id="rId36" Type="http://schemas.openxmlformats.org/officeDocument/2006/relationships/tags" Target="../tags/tag649.xml"/><Relationship Id="rId49" Type="http://schemas.openxmlformats.org/officeDocument/2006/relationships/tags" Target="../tags/tag662.xml"/><Relationship Id="rId57" Type="http://schemas.openxmlformats.org/officeDocument/2006/relationships/tags" Target="../tags/tag670.xml"/><Relationship Id="rId106" Type="http://schemas.openxmlformats.org/officeDocument/2006/relationships/tags" Target="../tags/tag719.xml"/><Relationship Id="rId114" Type="http://schemas.openxmlformats.org/officeDocument/2006/relationships/tags" Target="../tags/tag727.xml"/><Relationship Id="rId119" Type="http://schemas.openxmlformats.org/officeDocument/2006/relationships/tags" Target="../tags/tag732.xml"/><Relationship Id="rId127" Type="http://schemas.openxmlformats.org/officeDocument/2006/relationships/tags" Target="../tags/tag740.xml"/><Relationship Id="rId10" Type="http://schemas.openxmlformats.org/officeDocument/2006/relationships/tags" Target="../tags/tag623.xml"/><Relationship Id="rId31" Type="http://schemas.openxmlformats.org/officeDocument/2006/relationships/tags" Target="../tags/tag644.xml"/><Relationship Id="rId44" Type="http://schemas.openxmlformats.org/officeDocument/2006/relationships/tags" Target="../tags/tag657.xml"/><Relationship Id="rId52" Type="http://schemas.openxmlformats.org/officeDocument/2006/relationships/tags" Target="../tags/tag665.xml"/><Relationship Id="rId60" Type="http://schemas.openxmlformats.org/officeDocument/2006/relationships/tags" Target="../tags/tag673.xml"/><Relationship Id="rId65" Type="http://schemas.openxmlformats.org/officeDocument/2006/relationships/tags" Target="../tags/tag678.xml"/><Relationship Id="rId73" Type="http://schemas.openxmlformats.org/officeDocument/2006/relationships/tags" Target="../tags/tag686.xml"/><Relationship Id="rId78" Type="http://schemas.openxmlformats.org/officeDocument/2006/relationships/tags" Target="../tags/tag691.xml"/><Relationship Id="rId81" Type="http://schemas.openxmlformats.org/officeDocument/2006/relationships/tags" Target="../tags/tag694.xml"/><Relationship Id="rId86" Type="http://schemas.openxmlformats.org/officeDocument/2006/relationships/tags" Target="../tags/tag699.xml"/><Relationship Id="rId94" Type="http://schemas.openxmlformats.org/officeDocument/2006/relationships/tags" Target="../tags/tag707.xml"/><Relationship Id="rId99" Type="http://schemas.openxmlformats.org/officeDocument/2006/relationships/tags" Target="../tags/tag712.xml"/><Relationship Id="rId101" Type="http://schemas.openxmlformats.org/officeDocument/2006/relationships/tags" Target="../tags/tag714.xml"/><Relationship Id="rId122" Type="http://schemas.openxmlformats.org/officeDocument/2006/relationships/tags" Target="../tags/tag735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617.xml"/><Relationship Id="rId9" Type="http://schemas.openxmlformats.org/officeDocument/2006/relationships/tags" Target="../tags/tag622.xml"/><Relationship Id="rId13" Type="http://schemas.openxmlformats.org/officeDocument/2006/relationships/tags" Target="../tags/tag626.xml"/><Relationship Id="rId18" Type="http://schemas.openxmlformats.org/officeDocument/2006/relationships/tags" Target="../tags/tag631.xml"/><Relationship Id="rId39" Type="http://schemas.openxmlformats.org/officeDocument/2006/relationships/tags" Target="../tags/tag652.xml"/><Relationship Id="rId109" Type="http://schemas.openxmlformats.org/officeDocument/2006/relationships/tags" Target="../tags/tag722.xml"/><Relationship Id="rId34" Type="http://schemas.openxmlformats.org/officeDocument/2006/relationships/tags" Target="../tags/tag647.xml"/><Relationship Id="rId50" Type="http://schemas.openxmlformats.org/officeDocument/2006/relationships/tags" Target="../tags/tag663.xml"/><Relationship Id="rId55" Type="http://schemas.openxmlformats.org/officeDocument/2006/relationships/tags" Target="../tags/tag668.xml"/><Relationship Id="rId76" Type="http://schemas.openxmlformats.org/officeDocument/2006/relationships/tags" Target="../tags/tag689.xml"/><Relationship Id="rId97" Type="http://schemas.openxmlformats.org/officeDocument/2006/relationships/tags" Target="../tags/tag710.xml"/><Relationship Id="rId104" Type="http://schemas.openxmlformats.org/officeDocument/2006/relationships/tags" Target="../tags/tag717.xml"/><Relationship Id="rId120" Type="http://schemas.openxmlformats.org/officeDocument/2006/relationships/tags" Target="../tags/tag733.xml"/><Relationship Id="rId125" Type="http://schemas.openxmlformats.org/officeDocument/2006/relationships/tags" Target="../tags/tag738.xml"/><Relationship Id="rId7" Type="http://schemas.openxmlformats.org/officeDocument/2006/relationships/tags" Target="../tags/tag620.xml"/><Relationship Id="rId71" Type="http://schemas.openxmlformats.org/officeDocument/2006/relationships/tags" Target="../tags/tag684.xml"/><Relationship Id="rId92" Type="http://schemas.openxmlformats.org/officeDocument/2006/relationships/tags" Target="../tags/tag705.xml"/><Relationship Id="rId2" Type="http://schemas.openxmlformats.org/officeDocument/2006/relationships/tags" Target="../tags/tag615.xml"/><Relationship Id="rId29" Type="http://schemas.openxmlformats.org/officeDocument/2006/relationships/tags" Target="../tags/tag642.xml"/><Relationship Id="rId24" Type="http://schemas.openxmlformats.org/officeDocument/2006/relationships/tags" Target="../tags/tag637.xml"/><Relationship Id="rId40" Type="http://schemas.openxmlformats.org/officeDocument/2006/relationships/tags" Target="../tags/tag653.xml"/><Relationship Id="rId45" Type="http://schemas.openxmlformats.org/officeDocument/2006/relationships/tags" Target="../tags/tag658.xml"/><Relationship Id="rId66" Type="http://schemas.openxmlformats.org/officeDocument/2006/relationships/tags" Target="../tags/tag679.xml"/><Relationship Id="rId87" Type="http://schemas.openxmlformats.org/officeDocument/2006/relationships/tags" Target="../tags/tag700.xml"/><Relationship Id="rId110" Type="http://schemas.openxmlformats.org/officeDocument/2006/relationships/tags" Target="../tags/tag723.xml"/><Relationship Id="rId115" Type="http://schemas.openxmlformats.org/officeDocument/2006/relationships/tags" Target="../tags/tag728.xml"/><Relationship Id="rId131" Type="http://schemas.openxmlformats.org/officeDocument/2006/relationships/notesSlide" Target="../notesSlides/notesSlide16.xml"/><Relationship Id="rId61" Type="http://schemas.openxmlformats.org/officeDocument/2006/relationships/tags" Target="../tags/tag674.xml"/><Relationship Id="rId82" Type="http://schemas.openxmlformats.org/officeDocument/2006/relationships/tags" Target="../tags/tag695.xml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tags" Target="../tags/tag768.xml"/><Relationship Id="rId117" Type="http://schemas.openxmlformats.org/officeDocument/2006/relationships/tags" Target="../tags/tag859.xml"/><Relationship Id="rId21" Type="http://schemas.openxmlformats.org/officeDocument/2006/relationships/tags" Target="../tags/tag763.xml"/><Relationship Id="rId42" Type="http://schemas.openxmlformats.org/officeDocument/2006/relationships/tags" Target="../tags/tag784.xml"/><Relationship Id="rId47" Type="http://schemas.openxmlformats.org/officeDocument/2006/relationships/tags" Target="../tags/tag789.xml"/><Relationship Id="rId63" Type="http://schemas.openxmlformats.org/officeDocument/2006/relationships/tags" Target="../tags/tag805.xml"/><Relationship Id="rId68" Type="http://schemas.openxmlformats.org/officeDocument/2006/relationships/tags" Target="../tags/tag810.xml"/><Relationship Id="rId84" Type="http://schemas.openxmlformats.org/officeDocument/2006/relationships/tags" Target="../tags/tag826.xml"/><Relationship Id="rId89" Type="http://schemas.openxmlformats.org/officeDocument/2006/relationships/tags" Target="../tags/tag831.xml"/><Relationship Id="rId112" Type="http://schemas.openxmlformats.org/officeDocument/2006/relationships/tags" Target="../tags/tag854.xml"/><Relationship Id="rId133" Type="http://schemas.openxmlformats.org/officeDocument/2006/relationships/notesSlide" Target="../notesSlides/notesSlide17.xml"/><Relationship Id="rId16" Type="http://schemas.openxmlformats.org/officeDocument/2006/relationships/tags" Target="../tags/tag758.xml"/><Relationship Id="rId107" Type="http://schemas.openxmlformats.org/officeDocument/2006/relationships/tags" Target="../tags/tag849.xml"/><Relationship Id="rId11" Type="http://schemas.openxmlformats.org/officeDocument/2006/relationships/tags" Target="../tags/tag753.xml"/><Relationship Id="rId32" Type="http://schemas.openxmlformats.org/officeDocument/2006/relationships/tags" Target="../tags/tag774.xml"/><Relationship Id="rId37" Type="http://schemas.openxmlformats.org/officeDocument/2006/relationships/tags" Target="../tags/tag779.xml"/><Relationship Id="rId53" Type="http://schemas.openxmlformats.org/officeDocument/2006/relationships/tags" Target="../tags/tag795.xml"/><Relationship Id="rId58" Type="http://schemas.openxmlformats.org/officeDocument/2006/relationships/tags" Target="../tags/tag800.xml"/><Relationship Id="rId74" Type="http://schemas.openxmlformats.org/officeDocument/2006/relationships/tags" Target="../tags/tag816.xml"/><Relationship Id="rId79" Type="http://schemas.openxmlformats.org/officeDocument/2006/relationships/tags" Target="../tags/tag821.xml"/><Relationship Id="rId102" Type="http://schemas.openxmlformats.org/officeDocument/2006/relationships/tags" Target="../tags/tag844.xml"/><Relationship Id="rId123" Type="http://schemas.openxmlformats.org/officeDocument/2006/relationships/tags" Target="../tags/tag865.xml"/><Relationship Id="rId128" Type="http://schemas.openxmlformats.org/officeDocument/2006/relationships/tags" Target="../tags/tag870.xml"/><Relationship Id="rId5" Type="http://schemas.openxmlformats.org/officeDocument/2006/relationships/tags" Target="../tags/tag747.xml"/><Relationship Id="rId90" Type="http://schemas.openxmlformats.org/officeDocument/2006/relationships/tags" Target="../tags/tag832.xml"/><Relationship Id="rId95" Type="http://schemas.openxmlformats.org/officeDocument/2006/relationships/tags" Target="../tags/tag837.xml"/><Relationship Id="rId14" Type="http://schemas.openxmlformats.org/officeDocument/2006/relationships/tags" Target="../tags/tag756.xml"/><Relationship Id="rId22" Type="http://schemas.openxmlformats.org/officeDocument/2006/relationships/tags" Target="../tags/tag764.xml"/><Relationship Id="rId27" Type="http://schemas.openxmlformats.org/officeDocument/2006/relationships/tags" Target="../tags/tag769.xml"/><Relationship Id="rId30" Type="http://schemas.openxmlformats.org/officeDocument/2006/relationships/tags" Target="../tags/tag772.xml"/><Relationship Id="rId35" Type="http://schemas.openxmlformats.org/officeDocument/2006/relationships/tags" Target="../tags/tag777.xml"/><Relationship Id="rId43" Type="http://schemas.openxmlformats.org/officeDocument/2006/relationships/tags" Target="../tags/tag785.xml"/><Relationship Id="rId48" Type="http://schemas.openxmlformats.org/officeDocument/2006/relationships/tags" Target="../tags/tag790.xml"/><Relationship Id="rId56" Type="http://schemas.openxmlformats.org/officeDocument/2006/relationships/tags" Target="../tags/tag798.xml"/><Relationship Id="rId64" Type="http://schemas.openxmlformats.org/officeDocument/2006/relationships/tags" Target="../tags/tag806.xml"/><Relationship Id="rId69" Type="http://schemas.openxmlformats.org/officeDocument/2006/relationships/tags" Target="../tags/tag811.xml"/><Relationship Id="rId77" Type="http://schemas.openxmlformats.org/officeDocument/2006/relationships/tags" Target="../tags/tag819.xml"/><Relationship Id="rId100" Type="http://schemas.openxmlformats.org/officeDocument/2006/relationships/tags" Target="../tags/tag842.xml"/><Relationship Id="rId105" Type="http://schemas.openxmlformats.org/officeDocument/2006/relationships/tags" Target="../tags/tag847.xml"/><Relationship Id="rId113" Type="http://schemas.openxmlformats.org/officeDocument/2006/relationships/tags" Target="../tags/tag855.xml"/><Relationship Id="rId118" Type="http://schemas.openxmlformats.org/officeDocument/2006/relationships/tags" Target="../tags/tag860.xml"/><Relationship Id="rId126" Type="http://schemas.openxmlformats.org/officeDocument/2006/relationships/tags" Target="../tags/tag868.xml"/><Relationship Id="rId134" Type="http://schemas.openxmlformats.org/officeDocument/2006/relationships/customXml" Target="../ink/ink7.xml"/><Relationship Id="rId8" Type="http://schemas.openxmlformats.org/officeDocument/2006/relationships/tags" Target="../tags/tag750.xml"/><Relationship Id="rId51" Type="http://schemas.openxmlformats.org/officeDocument/2006/relationships/tags" Target="../tags/tag793.xml"/><Relationship Id="rId72" Type="http://schemas.openxmlformats.org/officeDocument/2006/relationships/tags" Target="../tags/tag814.xml"/><Relationship Id="rId80" Type="http://schemas.openxmlformats.org/officeDocument/2006/relationships/tags" Target="../tags/tag822.xml"/><Relationship Id="rId85" Type="http://schemas.openxmlformats.org/officeDocument/2006/relationships/tags" Target="../tags/tag827.xml"/><Relationship Id="rId93" Type="http://schemas.openxmlformats.org/officeDocument/2006/relationships/tags" Target="../tags/tag835.xml"/><Relationship Id="rId98" Type="http://schemas.openxmlformats.org/officeDocument/2006/relationships/tags" Target="../tags/tag840.xml"/><Relationship Id="rId121" Type="http://schemas.openxmlformats.org/officeDocument/2006/relationships/tags" Target="../tags/tag863.xml"/><Relationship Id="rId3" Type="http://schemas.openxmlformats.org/officeDocument/2006/relationships/tags" Target="../tags/tag745.xml"/><Relationship Id="rId12" Type="http://schemas.openxmlformats.org/officeDocument/2006/relationships/tags" Target="../tags/tag754.xml"/><Relationship Id="rId17" Type="http://schemas.openxmlformats.org/officeDocument/2006/relationships/tags" Target="../tags/tag759.xml"/><Relationship Id="rId25" Type="http://schemas.openxmlformats.org/officeDocument/2006/relationships/tags" Target="../tags/tag767.xml"/><Relationship Id="rId33" Type="http://schemas.openxmlformats.org/officeDocument/2006/relationships/tags" Target="../tags/tag775.xml"/><Relationship Id="rId38" Type="http://schemas.openxmlformats.org/officeDocument/2006/relationships/tags" Target="../tags/tag780.xml"/><Relationship Id="rId46" Type="http://schemas.openxmlformats.org/officeDocument/2006/relationships/tags" Target="../tags/tag788.xml"/><Relationship Id="rId59" Type="http://schemas.openxmlformats.org/officeDocument/2006/relationships/tags" Target="../tags/tag801.xml"/><Relationship Id="rId67" Type="http://schemas.openxmlformats.org/officeDocument/2006/relationships/tags" Target="../tags/tag809.xml"/><Relationship Id="rId103" Type="http://schemas.openxmlformats.org/officeDocument/2006/relationships/tags" Target="../tags/tag845.xml"/><Relationship Id="rId108" Type="http://schemas.openxmlformats.org/officeDocument/2006/relationships/tags" Target="../tags/tag850.xml"/><Relationship Id="rId116" Type="http://schemas.openxmlformats.org/officeDocument/2006/relationships/tags" Target="../tags/tag858.xml"/><Relationship Id="rId124" Type="http://schemas.openxmlformats.org/officeDocument/2006/relationships/tags" Target="../tags/tag866.xml"/><Relationship Id="rId129" Type="http://schemas.openxmlformats.org/officeDocument/2006/relationships/tags" Target="../tags/tag871.xml"/><Relationship Id="rId20" Type="http://schemas.openxmlformats.org/officeDocument/2006/relationships/tags" Target="../tags/tag762.xml"/><Relationship Id="rId41" Type="http://schemas.openxmlformats.org/officeDocument/2006/relationships/tags" Target="../tags/tag783.xml"/><Relationship Id="rId54" Type="http://schemas.openxmlformats.org/officeDocument/2006/relationships/tags" Target="../tags/tag796.xml"/><Relationship Id="rId62" Type="http://schemas.openxmlformats.org/officeDocument/2006/relationships/tags" Target="../tags/tag804.xml"/><Relationship Id="rId70" Type="http://schemas.openxmlformats.org/officeDocument/2006/relationships/tags" Target="../tags/tag812.xml"/><Relationship Id="rId75" Type="http://schemas.openxmlformats.org/officeDocument/2006/relationships/tags" Target="../tags/tag817.xml"/><Relationship Id="rId83" Type="http://schemas.openxmlformats.org/officeDocument/2006/relationships/tags" Target="../tags/tag825.xml"/><Relationship Id="rId88" Type="http://schemas.openxmlformats.org/officeDocument/2006/relationships/tags" Target="../tags/tag830.xml"/><Relationship Id="rId91" Type="http://schemas.openxmlformats.org/officeDocument/2006/relationships/tags" Target="../tags/tag833.xml"/><Relationship Id="rId96" Type="http://schemas.openxmlformats.org/officeDocument/2006/relationships/tags" Target="../tags/tag838.xml"/><Relationship Id="rId111" Type="http://schemas.openxmlformats.org/officeDocument/2006/relationships/tags" Target="../tags/tag853.xml"/><Relationship Id="rId132" Type="http://schemas.openxmlformats.org/officeDocument/2006/relationships/slideLayout" Target="../slideLayouts/slideLayout9.xml"/><Relationship Id="rId1" Type="http://schemas.openxmlformats.org/officeDocument/2006/relationships/tags" Target="../tags/tag743.xml"/><Relationship Id="rId6" Type="http://schemas.openxmlformats.org/officeDocument/2006/relationships/tags" Target="../tags/tag748.xml"/><Relationship Id="rId15" Type="http://schemas.openxmlformats.org/officeDocument/2006/relationships/tags" Target="../tags/tag757.xml"/><Relationship Id="rId23" Type="http://schemas.openxmlformats.org/officeDocument/2006/relationships/tags" Target="../tags/tag765.xml"/><Relationship Id="rId28" Type="http://schemas.openxmlformats.org/officeDocument/2006/relationships/tags" Target="../tags/tag770.xml"/><Relationship Id="rId36" Type="http://schemas.openxmlformats.org/officeDocument/2006/relationships/tags" Target="../tags/tag778.xml"/><Relationship Id="rId49" Type="http://schemas.openxmlformats.org/officeDocument/2006/relationships/tags" Target="../tags/tag791.xml"/><Relationship Id="rId57" Type="http://schemas.openxmlformats.org/officeDocument/2006/relationships/tags" Target="../tags/tag799.xml"/><Relationship Id="rId106" Type="http://schemas.openxmlformats.org/officeDocument/2006/relationships/tags" Target="../tags/tag848.xml"/><Relationship Id="rId114" Type="http://schemas.openxmlformats.org/officeDocument/2006/relationships/tags" Target="../tags/tag856.xml"/><Relationship Id="rId119" Type="http://schemas.openxmlformats.org/officeDocument/2006/relationships/tags" Target="../tags/tag861.xml"/><Relationship Id="rId127" Type="http://schemas.openxmlformats.org/officeDocument/2006/relationships/tags" Target="../tags/tag869.xml"/><Relationship Id="rId10" Type="http://schemas.openxmlformats.org/officeDocument/2006/relationships/tags" Target="../tags/tag752.xml"/><Relationship Id="rId31" Type="http://schemas.openxmlformats.org/officeDocument/2006/relationships/tags" Target="../tags/tag773.xml"/><Relationship Id="rId44" Type="http://schemas.openxmlformats.org/officeDocument/2006/relationships/tags" Target="../tags/tag786.xml"/><Relationship Id="rId52" Type="http://schemas.openxmlformats.org/officeDocument/2006/relationships/tags" Target="../tags/tag794.xml"/><Relationship Id="rId60" Type="http://schemas.openxmlformats.org/officeDocument/2006/relationships/tags" Target="../tags/tag802.xml"/><Relationship Id="rId65" Type="http://schemas.openxmlformats.org/officeDocument/2006/relationships/tags" Target="../tags/tag807.xml"/><Relationship Id="rId73" Type="http://schemas.openxmlformats.org/officeDocument/2006/relationships/tags" Target="../tags/tag815.xml"/><Relationship Id="rId78" Type="http://schemas.openxmlformats.org/officeDocument/2006/relationships/tags" Target="../tags/tag820.xml"/><Relationship Id="rId81" Type="http://schemas.openxmlformats.org/officeDocument/2006/relationships/tags" Target="../tags/tag823.xml"/><Relationship Id="rId86" Type="http://schemas.openxmlformats.org/officeDocument/2006/relationships/tags" Target="../tags/tag828.xml"/><Relationship Id="rId94" Type="http://schemas.openxmlformats.org/officeDocument/2006/relationships/tags" Target="../tags/tag836.xml"/><Relationship Id="rId99" Type="http://schemas.openxmlformats.org/officeDocument/2006/relationships/tags" Target="../tags/tag841.xml"/><Relationship Id="rId101" Type="http://schemas.openxmlformats.org/officeDocument/2006/relationships/tags" Target="../tags/tag843.xml"/><Relationship Id="rId122" Type="http://schemas.openxmlformats.org/officeDocument/2006/relationships/tags" Target="../tags/tag864.xml"/><Relationship Id="rId130" Type="http://schemas.openxmlformats.org/officeDocument/2006/relationships/tags" Target="../tags/tag872.xml"/><Relationship Id="rId135" Type="http://schemas.openxmlformats.org/officeDocument/2006/relationships/image" Target="../media/image10.emf"/><Relationship Id="rId4" Type="http://schemas.openxmlformats.org/officeDocument/2006/relationships/tags" Target="../tags/tag746.xml"/><Relationship Id="rId9" Type="http://schemas.openxmlformats.org/officeDocument/2006/relationships/tags" Target="../tags/tag751.xml"/><Relationship Id="rId13" Type="http://schemas.openxmlformats.org/officeDocument/2006/relationships/tags" Target="../tags/tag755.xml"/><Relationship Id="rId18" Type="http://schemas.openxmlformats.org/officeDocument/2006/relationships/tags" Target="../tags/tag760.xml"/><Relationship Id="rId39" Type="http://schemas.openxmlformats.org/officeDocument/2006/relationships/tags" Target="../tags/tag781.xml"/><Relationship Id="rId109" Type="http://schemas.openxmlformats.org/officeDocument/2006/relationships/tags" Target="../tags/tag851.xml"/><Relationship Id="rId34" Type="http://schemas.openxmlformats.org/officeDocument/2006/relationships/tags" Target="../tags/tag776.xml"/><Relationship Id="rId50" Type="http://schemas.openxmlformats.org/officeDocument/2006/relationships/tags" Target="../tags/tag792.xml"/><Relationship Id="rId55" Type="http://schemas.openxmlformats.org/officeDocument/2006/relationships/tags" Target="../tags/tag797.xml"/><Relationship Id="rId76" Type="http://schemas.openxmlformats.org/officeDocument/2006/relationships/tags" Target="../tags/tag818.xml"/><Relationship Id="rId97" Type="http://schemas.openxmlformats.org/officeDocument/2006/relationships/tags" Target="../tags/tag839.xml"/><Relationship Id="rId104" Type="http://schemas.openxmlformats.org/officeDocument/2006/relationships/tags" Target="../tags/tag846.xml"/><Relationship Id="rId120" Type="http://schemas.openxmlformats.org/officeDocument/2006/relationships/tags" Target="../tags/tag862.xml"/><Relationship Id="rId125" Type="http://schemas.openxmlformats.org/officeDocument/2006/relationships/tags" Target="../tags/tag867.xml"/><Relationship Id="rId7" Type="http://schemas.openxmlformats.org/officeDocument/2006/relationships/tags" Target="../tags/tag749.xml"/><Relationship Id="rId71" Type="http://schemas.openxmlformats.org/officeDocument/2006/relationships/tags" Target="../tags/tag813.xml"/><Relationship Id="rId92" Type="http://schemas.openxmlformats.org/officeDocument/2006/relationships/tags" Target="../tags/tag834.xml"/><Relationship Id="rId2" Type="http://schemas.openxmlformats.org/officeDocument/2006/relationships/tags" Target="../tags/tag744.xml"/><Relationship Id="rId29" Type="http://schemas.openxmlformats.org/officeDocument/2006/relationships/tags" Target="../tags/tag771.xml"/><Relationship Id="rId24" Type="http://schemas.openxmlformats.org/officeDocument/2006/relationships/tags" Target="../tags/tag766.xml"/><Relationship Id="rId40" Type="http://schemas.openxmlformats.org/officeDocument/2006/relationships/tags" Target="../tags/tag782.xml"/><Relationship Id="rId45" Type="http://schemas.openxmlformats.org/officeDocument/2006/relationships/tags" Target="../tags/tag787.xml"/><Relationship Id="rId66" Type="http://schemas.openxmlformats.org/officeDocument/2006/relationships/tags" Target="../tags/tag808.xml"/><Relationship Id="rId87" Type="http://schemas.openxmlformats.org/officeDocument/2006/relationships/tags" Target="../tags/tag829.xml"/><Relationship Id="rId110" Type="http://schemas.openxmlformats.org/officeDocument/2006/relationships/tags" Target="../tags/tag852.xml"/><Relationship Id="rId115" Type="http://schemas.openxmlformats.org/officeDocument/2006/relationships/tags" Target="../tags/tag857.xml"/><Relationship Id="rId131" Type="http://schemas.openxmlformats.org/officeDocument/2006/relationships/tags" Target="../tags/tag873.xml"/><Relationship Id="rId61" Type="http://schemas.openxmlformats.org/officeDocument/2006/relationships/tags" Target="../tags/tag803.xml"/><Relationship Id="rId82" Type="http://schemas.openxmlformats.org/officeDocument/2006/relationships/tags" Target="../tags/tag824.xml"/><Relationship Id="rId19" Type="http://schemas.openxmlformats.org/officeDocument/2006/relationships/tags" Target="../tags/tag761.xml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tags" Target="../tags/tag899.xml"/><Relationship Id="rId117" Type="http://schemas.openxmlformats.org/officeDocument/2006/relationships/tags" Target="../tags/tag990.xml"/><Relationship Id="rId21" Type="http://schemas.openxmlformats.org/officeDocument/2006/relationships/tags" Target="../tags/tag894.xml"/><Relationship Id="rId42" Type="http://schemas.openxmlformats.org/officeDocument/2006/relationships/tags" Target="../tags/tag915.xml"/><Relationship Id="rId47" Type="http://schemas.openxmlformats.org/officeDocument/2006/relationships/tags" Target="../tags/tag920.xml"/><Relationship Id="rId63" Type="http://schemas.openxmlformats.org/officeDocument/2006/relationships/tags" Target="../tags/tag936.xml"/><Relationship Id="rId68" Type="http://schemas.openxmlformats.org/officeDocument/2006/relationships/tags" Target="../tags/tag941.xml"/><Relationship Id="rId84" Type="http://schemas.openxmlformats.org/officeDocument/2006/relationships/tags" Target="../tags/tag957.xml"/><Relationship Id="rId89" Type="http://schemas.openxmlformats.org/officeDocument/2006/relationships/tags" Target="../tags/tag962.xml"/><Relationship Id="rId112" Type="http://schemas.openxmlformats.org/officeDocument/2006/relationships/tags" Target="../tags/tag985.xml"/><Relationship Id="rId16" Type="http://schemas.openxmlformats.org/officeDocument/2006/relationships/tags" Target="../tags/tag889.xml"/><Relationship Id="rId107" Type="http://schemas.openxmlformats.org/officeDocument/2006/relationships/tags" Target="../tags/tag980.xml"/><Relationship Id="rId11" Type="http://schemas.openxmlformats.org/officeDocument/2006/relationships/tags" Target="../tags/tag884.xml"/><Relationship Id="rId32" Type="http://schemas.openxmlformats.org/officeDocument/2006/relationships/tags" Target="../tags/tag905.xml"/><Relationship Id="rId37" Type="http://schemas.openxmlformats.org/officeDocument/2006/relationships/tags" Target="../tags/tag910.xml"/><Relationship Id="rId53" Type="http://schemas.openxmlformats.org/officeDocument/2006/relationships/tags" Target="../tags/tag926.xml"/><Relationship Id="rId58" Type="http://schemas.openxmlformats.org/officeDocument/2006/relationships/tags" Target="../tags/tag931.xml"/><Relationship Id="rId74" Type="http://schemas.openxmlformats.org/officeDocument/2006/relationships/tags" Target="../tags/tag947.xml"/><Relationship Id="rId79" Type="http://schemas.openxmlformats.org/officeDocument/2006/relationships/tags" Target="../tags/tag952.xml"/><Relationship Id="rId102" Type="http://schemas.openxmlformats.org/officeDocument/2006/relationships/tags" Target="../tags/tag975.xml"/><Relationship Id="rId123" Type="http://schemas.openxmlformats.org/officeDocument/2006/relationships/tags" Target="../tags/tag996.xml"/><Relationship Id="rId128" Type="http://schemas.openxmlformats.org/officeDocument/2006/relationships/tags" Target="../tags/tag1001.xml"/><Relationship Id="rId5" Type="http://schemas.openxmlformats.org/officeDocument/2006/relationships/tags" Target="../tags/tag878.xml"/><Relationship Id="rId90" Type="http://schemas.openxmlformats.org/officeDocument/2006/relationships/tags" Target="../tags/tag963.xml"/><Relationship Id="rId95" Type="http://schemas.openxmlformats.org/officeDocument/2006/relationships/tags" Target="../tags/tag968.xml"/><Relationship Id="rId19" Type="http://schemas.openxmlformats.org/officeDocument/2006/relationships/tags" Target="../tags/tag892.xml"/><Relationship Id="rId14" Type="http://schemas.openxmlformats.org/officeDocument/2006/relationships/tags" Target="../tags/tag887.xml"/><Relationship Id="rId22" Type="http://schemas.openxmlformats.org/officeDocument/2006/relationships/tags" Target="../tags/tag895.xml"/><Relationship Id="rId27" Type="http://schemas.openxmlformats.org/officeDocument/2006/relationships/tags" Target="../tags/tag900.xml"/><Relationship Id="rId30" Type="http://schemas.openxmlformats.org/officeDocument/2006/relationships/tags" Target="../tags/tag903.xml"/><Relationship Id="rId35" Type="http://schemas.openxmlformats.org/officeDocument/2006/relationships/tags" Target="../tags/tag908.xml"/><Relationship Id="rId43" Type="http://schemas.openxmlformats.org/officeDocument/2006/relationships/tags" Target="../tags/tag916.xml"/><Relationship Id="rId48" Type="http://schemas.openxmlformats.org/officeDocument/2006/relationships/tags" Target="../tags/tag921.xml"/><Relationship Id="rId56" Type="http://schemas.openxmlformats.org/officeDocument/2006/relationships/tags" Target="../tags/tag929.xml"/><Relationship Id="rId64" Type="http://schemas.openxmlformats.org/officeDocument/2006/relationships/tags" Target="../tags/tag937.xml"/><Relationship Id="rId69" Type="http://schemas.openxmlformats.org/officeDocument/2006/relationships/tags" Target="../tags/tag942.xml"/><Relationship Id="rId77" Type="http://schemas.openxmlformats.org/officeDocument/2006/relationships/tags" Target="../tags/tag950.xml"/><Relationship Id="rId100" Type="http://schemas.openxmlformats.org/officeDocument/2006/relationships/tags" Target="../tags/tag973.xml"/><Relationship Id="rId105" Type="http://schemas.openxmlformats.org/officeDocument/2006/relationships/tags" Target="../tags/tag978.xml"/><Relationship Id="rId113" Type="http://schemas.openxmlformats.org/officeDocument/2006/relationships/tags" Target="../tags/tag986.xml"/><Relationship Id="rId118" Type="http://schemas.openxmlformats.org/officeDocument/2006/relationships/tags" Target="../tags/tag991.xml"/><Relationship Id="rId126" Type="http://schemas.openxmlformats.org/officeDocument/2006/relationships/tags" Target="../tags/tag999.xml"/><Relationship Id="rId8" Type="http://schemas.openxmlformats.org/officeDocument/2006/relationships/tags" Target="../tags/tag881.xml"/><Relationship Id="rId51" Type="http://schemas.openxmlformats.org/officeDocument/2006/relationships/tags" Target="../tags/tag924.xml"/><Relationship Id="rId72" Type="http://schemas.openxmlformats.org/officeDocument/2006/relationships/tags" Target="../tags/tag945.xml"/><Relationship Id="rId80" Type="http://schemas.openxmlformats.org/officeDocument/2006/relationships/tags" Target="../tags/tag953.xml"/><Relationship Id="rId85" Type="http://schemas.openxmlformats.org/officeDocument/2006/relationships/tags" Target="../tags/tag958.xml"/><Relationship Id="rId93" Type="http://schemas.openxmlformats.org/officeDocument/2006/relationships/tags" Target="../tags/tag966.xml"/><Relationship Id="rId98" Type="http://schemas.openxmlformats.org/officeDocument/2006/relationships/tags" Target="../tags/tag971.xml"/><Relationship Id="rId121" Type="http://schemas.openxmlformats.org/officeDocument/2006/relationships/tags" Target="../tags/tag994.xml"/><Relationship Id="rId3" Type="http://schemas.openxmlformats.org/officeDocument/2006/relationships/tags" Target="../tags/tag876.xml"/><Relationship Id="rId12" Type="http://schemas.openxmlformats.org/officeDocument/2006/relationships/tags" Target="../tags/tag885.xml"/><Relationship Id="rId17" Type="http://schemas.openxmlformats.org/officeDocument/2006/relationships/tags" Target="../tags/tag890.xml"/><Relationship Id="rId25" Type="http://schemas.openxmlformats.org/officeDocument/2006/relationships/tags" Target="../tags/tag898.xml"/><Relationship Id="rId33" Type="http://schemas.openxmlformats.org/officeDocument/2006/relationships/tags" Target="../tags/tag906.xml"/><Relationship Id="rId38" Type="http://schemas.openxmlformats.org/officeDocument/2006/relationships/tags" Target="../tags/tag911.xml"/><Relationship Id="rId46" Type="http://schemas.openxmlformats.org/officeDocument/2006/relationships/tags" Target="../tags/tag919.xml"/><Relationship Id="rId59" Type="http://schemas.openxmlformats.org/officeDocument/2006/relationships/tags" Target="../tags/tag932.xml"/><Relationship Id="rId67" Type="http://schemas.openxmlformats.org/officeDocument/2006/relationships/tags" Target="../tags/tag940.xml"/><Relationship Id="rId103" Type="http://schemas.openxmlformats.org/officeDocument/2006/relationships/tags" Target="../tags/tag976.xml"/><Relationship Id="rId108" Type="http://schemas.openxmlformats.org/officeDocument/2006/relationships/tags" Target="../tags/tag981.xml"/><Relationship Id="rId116" Type="http://schemas.openxmlformats.org/officeDocument/2006/relationships/tags" Target="../tags/tag989.xml"/><Relationship Id="rId124" Type="http://schemas.openxmlformats.org/officeDocument/2006/relationships/tags" Target="../tags/tag997.xml"/><Relationship Id="rId129" Type="http://schemas.openxmlformats.org/officeDocument/2006/relationships/tags" Target="../tags/tag1002.xml"/><Relationship Id="rId20" Type="http://schemas.openxmlformats.org/officeDocument/2006/relationships/tags" Target="../tags/tag893.xml"/><Relationship Id="rId41" Type="http://schemas.openxmlformats.org/officeDocument/2006/relationships/tags" Target="../tags/tag914.xml"/><Relationship Id="rId54" Type="http://schemas.openxmlformats.org/officeDocument/2006/relationships/tags" Target="../tags/tag927.xml"/><Relationship Id="rId62" Type="http://schemas.openxmlformats.org/officeDocument/2006/relationships/tags" Target="../tags/tag935.xml"/><Relationship Id="rId70" Type="http://schemas.openxmlformats.org/officeDocument/2006/relationships/tags" Target="../tags/tag943.xml"/><Relationship Id="rId75" Type="http://schemas.openxmlformats.org/officeDocument/2006/relationships/tags" Target="../tags/tag948.xml"/><Relationship Id="rId83" Type="http://schemas.openxmlformats.org/officeDocument/2006/relationships/tags" Target="../tags/tag956.xml"/><Relationship Id="rId88" Type="http://schemas.openxmlformats.org/officeDocument/2006/relationships/tags" Target="../tags/tag961.xml"/><Relationship Id="rId91" Type="http://schemas.openxmlformats.org/officeDocument/2006/relationships/tags" Target="../tags/tag964.xml"/><Relationship Id="rId96" Type="http://schemas.openxmlformats.org/officeDocument/2006/relationships/tags" Target="../tags/tag969.xml"/><Relationship Id="rId111" Type="http://schemas.openxmlformats.org/officeDocument/2006/relationships/tags" Target="../tags/tag984.xml"/><Relationship Id="rId1" Type="http://schemas.openxmlformats.org/officeDocument/2006/relationships/tags" Target="../tags/tag874.xml"/><Relationship Id="rId6" Type="http://schemas.openxmlformats.org/officeDocument/2006/relationships/tags" Target="../tags/tag879.xml"/><Relationship Id="rId15" Type="http://schemas.openxmlformats.org/officeDocument/2006/relationships/tags" Target="../tags/tag888.xml"/><Relationship Id="rId23" Type="http://schemas.openxmlformats.org/officeDocument/2006/relationships/tags" Target="../tags/tag896.xml"/><Relationship Id="rId28" Type="http://schemas.openxmlformats.org/officeDocument/2006/relationships/tags" Target="../tags/tag901.xml"/><Relationship Id="rId36" Type="http://schemas.openxmlformats.org/officeDocument/2006/relationships/tags" Target="../tags/tag909.xml"/><Relationship Id="rId49" Type="http://schemas.openxmlformats.org/officeDocument/2006/relationships/tags" Target="../tags/tag922.xml"/><Relationship Id="rId57" Type="http://schemas.openxmlformats.org/officeDocument/2006/relationships/tags" Target="../tags/tag930.xml"/><Relationship Id="rId106" Type="http://schemas.openxmlformats.org/officeDocument/2006/relationships/tags" Target="../tags/tag979.xml"/><Relationship Id="rId114" Type="http://schemas.openxmlformats.org/officeDocument/2006/relationships/tags" Target="../tags/tag987.xml"/><Relationship Id="rId119" Type="http://schemas.openxmlformats.org/officeDocument/2006/relationships/tags" Target="../tags/tag992.xml"/><Relationship Id="rId127" Type="http://schemas.openxmlformats.org/officeDocument/2006/relationships/tags" Target="../tags/tag1000.xml"/><Relationship Id="rId10" Type="http://schemas.openxmlformats.org/officeDocument/2006/relationships/tags" Target="../tags/tag883.xml"/><Relationship Id="rId31" Type="http://schemas.openxmlformats.org/officeDocument/2006/relationships/tags" Target="../tags/tag904.xml"/><Relationship Id="rId44" Type="http://schemas.openxmlformats.org/officeDocument/2006/relationships/tags" Target="../tags/tag917.xml"/><Relationship Id="rId52" Type="http://schemas.openxmlformats.org/officeDocument/2006/relationships/tags" Target="../tags/tag925.xml"/><Relationship Id="rId60" Type="http://schemas.openxmlformats.org/officeDocument/2006/relationships/tags" Target="../tags/tag933.xml"/><Relationship Id="rId65" Type="http://schemas.openxmlformats.org/officeDocument/2006/relationships/tags" Target="../tags/tag938.xml"/><Relationship Id="rId73" Type="http://schemas.openxmlformats.org/officeDocument/2006/relationships/tags" Target="../tags/tag946.xml"/><Relationship Id="rId78" Type="http://schemas.openxmlformats.org/officeDocument/2006/relationships/tags" Target="../tags/tag951.xml"/><Relationship Id="rId81" Type="http://schemas.openxmlformats.org/officeDocument/2006/relationships/tags" Target="../tags/tag954.xml"/><Relationship Id="rId86" Type="http://schemas.openxmlformats.org/officeDocument/2006/relationships/tags" Target="../tags/tag959.xml"/><Relationship Id="rId94" Type="http://schemas.openxmlformats.org/officeDocument/2006/relationships/tags" Target="../tags/tag967.xml"/><Relationship Id="rId99" Type="http://schemas.openxmlformats.org/officeDocument/2006/relationships/tags" Target="../tags/tag972.xml"/><Relationship Id="rId101" Type="http://schemas.openxmlformats.org/officeDocument/2006/relationships/tags" Target="../tags/tag974.xml"/><Relationship Id="rId122" Type="http://schemas.openxmlformats.org/officeDocument/2006/relationships/tags" Target="../tags/tag995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877.xml"/><Relationship Id="rId9" Type="http://schemas.openxmlformats.org/officeDocument/2006/relationships/tags" Target="../tags/tag882.xml"/><Relationship Id="rId13" Type="http://schemas.openxmlformats.org/officeDocument/2006/relationships/tags" Target="../tags/tag886.xml"/><Relationship Id="rId18" Type="http://schemas.openxmlformats.org/officeDocument/2006/relationships/tags" Target="../tags/tag891.xml"/><Relationship Id="rId39" Type="http://schemas.openxmlformats.org/officeDocument/2006/relationships/tags" Target="../tags/tag912.xml"/><Relationship Id="rId109" Type="http://schemas.openxmlformats.org/officeDocument/2006/relationships/tags" Target="../tags/tag982.xml"/><Relationship Id="rId34" Type="http://schemas.openxmlformats.org/officeDocument/2006/relationships/tags" Target="../tags/tag907.xml"/><Relationship Id="rId50" Type="http://schemas.openxmlformats.org/officeDocument/2006/relationships/tags" Target="../tags/tag923.xml"/><Relationship Id="rId55" Type="http://schemas.openxmlformats.org/officeDocument/2006/relationships/tags" Target="../tags/tag928.xml"/><Relationship Id="rId76" Type="http://schemas.openxmlformats.org/officeDocument/2006/relationships/tags" Target="../tags/tag949.xml"/><Relationship Id="rId97" Type="http://schemas.openxmlformats.org/officeDocument/2006/relationships/tags" Target="../tags/tag970.xml"/><Relationship Id="rId104" Type="http://schemas.openxmlformats.org/officeDocument/2006/relationships/tags" Target="../tags/tag977.xml"/><Relationship Id="rId120" Type="http://schemas.openxmlformats.org/officeDocument/2006/relationships/tags" Target="../tags/tag993.xml"/><Relationship Id="rId125" Type="http://schemas.openxmlformats.org/officeDocument/2006/relationships/tags" Target="../tags/tag998.xml"/><Relationship Id="rId7" Type="http://schemas.openxmlformats.org/officeDocument/2006/relationships/tags" Target="../tags/tag880.xml"/><Relationship Id="rId71" Type="http://schemas.openxmlformats.org/officeDocument/2006/relationships/tags" Target="../tags/tag944.xml"/><Relationship Id="rId92" Type="http://schemas.openxmlformats.org/officeDocument/2006/relationships/tags" Target="../tags/tag965.xml"/><Relationship Id="rId2" Type="http://schemas.openxmlformats.org/officeDocument/2006/relationships/tags" Target="../tags/tag875.xml"/><Relationship Id="rId29" Type="http://schemas.openxmlformats.org/officeDocument/2006/relationships/tags" Target="../tags/tag902.xml"/><Relationship Id="rId24" Type="http://schemas.openxmlformats.org/officeDocument/2006/relationships/tags" Target="../tags/tag897.xml"/><Relationship Id="rId40" Type="http://schemas.openxmlformats.org/officeDocument/2006/relationships/tags" Target="../tags/tag913.xml"/><Relationship Id="rId45" Type="http://schemas.openxmlformats.org/officeDocument/2006/relationships/tags" Target="../tags/tag918.xml"/><Relationship Id="rId66" Type="http://schemas.openxmlformats.org/officeDocument/2006/relationships/tags" Target="../tags/tag939.xml"/><Relationship Id="rId87" Type="http://schemas.openxmlformats.org/officeDocument/2006/relationships/tags" Target="../tags/tag960.xml"/><Relationship Id="rId110" Type="http://schemas.openxmlformats.org/officeDocument/2006/relationships/tags" Target="../tags/tag983.xml"/><Relationship Id="rId115" Type="http://schemas.openxmlformats.org/officeDocument/2006/relationships/tags" Target="../tags/tag988.xml"/><Relationship Id="rId131" Type="http://schemas.openxmlformats.org/officeDocument/2006/relationships/notesSlide" Target="../notesSlides/notesSlide18.xml"/><Relationship Id="rId61" Type="http://schemas.openxmlformats.org/officeDocument/2006/relationships/tags" Target="../tags/tag934.xml"/><Relationship Id="rId82" Type="http://schemas.openxmlformats.org/officeDocument/2006/relationships/tags" Target="../tags/tag955.xml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tags" Target="../tags/tag1028.xml"/><Relationship Id="rId117" Type="http://schemas.openxmlformats.org/officeDocument/2006/relationships/tags" Target="../tags/tag1119.xml"/><Relationship Id="rId21" Type="http://schemas.openxmlformats.org/officeDocument/2006/relationships/tags" Target="../tags/tag1023.xml"/><Relationship Id="rId42" Type="http://schemas.openxmlformats.org/officeDocument/2006/relationships/tags" Target="../tags/tag1044.xml"/><Relationship Id="rId47" Type="http://schemas.openxmlformats.org/officeDocument/2006/relationships/tags" Target="../tags/tag1049.xml"/><Relationship Id="rId63" Type="http://schemas.openxmlformats.org/officeDocument/2006/relationships/tags" Target="../tags/tag1065.xml"/><Relationship Id="rId68" Type="http://schemas.openxmlformats.org/officeDocument/2006/relationships/tags" Target="../tags/tag1070.xml"/><Relationship Id="rId84" Type="http://schemas.openxmlformats.org/officeDocument/2006/relationships/tags" Target="../tags/tag1086.xml"/><Relationship Id="rId89" Type="http://schemas.openxmlformats.org/officeDocument/2006/relationships/tags" Target="../tags/tag1091.xml"/><Relationship Id="rId112" Type="http://schemas.openxmlformats.org/officeDocument/2006/relationships/tags" Target="../tags/tag1114.xml"/><Relationship Id="rId133" Type="http://schemas.openxmlformats.org/officeDocument/2006/relationships/customXml" Target="../ink/ink8.xml"/><Relationship Id="rId16" Type="http://schemas.openxmlformats.org/officeDocument/2006/relationships/tags" Target="../tags/tag1018.xml"/><Relationship Id="rId107" Type="http://schemas.openxmlformats.org/officeDocument/2006/relationships/tags" Target="../tags/tag1109.xml"/><Relationship Id="rId11" Type="http://schemas.openxmlformats.org/officeDocument/2006/relationships/tags" Target="../tags/tag1013.xml"/><Relationship Id="rId32" Type="http://schemas.openxmlformats.org/officeDocument/2006/relationships/tags" Target="../tags/tag1034.xml"/><Relationship Id="rId37" Type="http://schemas.openxmlformats.org/officeDocument/2006/relationships/tags" Target="../tags/tag1039.xml"/><Relationship Id="rId53" Type="http://schemas.openxmlformats.org/officeDocument/2006/relationships/tags" Target="../tags/tag1055.xml"/><Relationship Id="rId58" Type="http://schemas.openxmlformats.org/officeDocument/2006/relationships/tags" Target="../tags/tag1060.xml"/><Relationship Id="rId74" Type="http://schemas.openxmlformats.org/officeDocument/2006/relationships/tags" Target="../tags/tag1076.xml"/><Relationship Id="rId79" Type="http://schemas.openxmlformats.org/officeDocument/2006/relationships/tags" Target="../tags/tag1081.xml"/><Relationship Id="rId102" Type="http://schemas.openxmlformats.org/officeDocument/2006/relationships/tags" Target="../tags/tag1104.xml"/><Relationship Id="rId123" Type="http://schemas.openxmlformats.org/officeDocument/2006/relationships/tags" Target="../tags/tag1125.xml"/><Relationship Id="rId128" Type="http://schemas.openxmlformats.org/officeDocument/2006/relationships/tags" Target="../tags/tag1130.xml"/><Relationship Id="rId5" Type="http://schemas.openxmlformats.org/officeDocument/2006/relationships/tags" Target="../tags/tag1007.xml"/><Relationship Id="rId90" Type="http://schemas.openxmlformats.org/officeDocument/2006/relationships/tags" Target="../tags/tag1092.xml"/><Relationship Id="rId95" Type="http://schemas.openxmlformats.org/officeDocument/2006/relationships/tags" Target="../tags/tag1097.xml"/><Relationship Id="rId14" Type="http://schemas.openxmlformats.org/officeDocument/2006/relationships/tags" Target="../tags/tag1016.xml"/><Relationship Id="rId22" Type="http://schemas.openxmlformats.org/officeDocument/2006/relationships/tags" Target="../tags/tag1024.xml"/><Relationship Id="rId27" Type="http://schemas.openxmlformats.org/officeDocument/2006/relationships/tags" Target="../tags/tag1029.xml"/><Relationship Id="rId30" Type="http://schemas.openxmlformats.org/officeDocument/2006/relationships/tags" Target="../tags/tag1032.xml"/><Relationship Id="rId35" Type="http://schemas.openxmlformats.org/officeDocument/2006/relationships/tags" Target="../tags/tag1037.xml"/><Relationship Id="rId43" Type="http://schemas.openxmlformats.org/officeDocument/2006/relationships/tags" Target="../tags/tag1045.xml"/><Relationship Id="rId48" Type="http://schemas.openxmlformats.org/officeDocument/2006/relationships/tags" Target="../tags/tag1050.xml"/><Relationship Id="rId56" Type="http://schemas.openxmlformats.org/officeDocument/2006/relationships/tags" Target="../tags/tag1058.xml"/><Relationship Id="rId64" Type="http://schemas.openxmlformats.org/officeDocument/2006/relationships/tags" Target="../tags/tag1066.xml"/><Relationship Id="rId69" Type="http://schemas.openxmlformats.org/officeDocument/2006/relationships/tags" Target="../tags/tag1071.xml"/><Relationship Id="rId77" Type="http://schemas.openxmlformats.org/officeDocument/2006/relationships/tags" Target="../tags/tag1079.xml"/><Relationship Id="rId100" Type="http://schemas.openxmlformats.org/officeDocument/2006/relationships/tags" Target="../tags/tag1102.xml"/><Relationship Id="rId105" Type="http://schemas.openxmlformats.org/officeDocument/2006/relationships/tags" Target="../tags/tag1107.xml"/><Relationship Id="rId113" Type="http://schemas.openxmlformats.org/officeDocument/2006/relationships/tags" Target="../tags/tag1115.xml"/><Relationship Id="rId118" Type="http://schemas.openxmlformats.org/officeDocument/2006/relationships/tags" Target="../tags/tag1120.xml"/><Relationship Id="rId126" Type="http://schemas.openxmlformats.org/officeDocument/2006/relationships/tags" Target="../tags/tag1128.xml"/><Relationship Id="rId134" Type="http://schemas.openxmlformats.org/officeDocument/2006/relationships/image" Target="../media/image11.emf"/><Relationship Id="rId8" Type="http://schemas.openxmlformats.org/officeDocument/2006/relationships/tags" Target="../tags/tag1010.xml"/><Relationship Id="rId51" Type="http://schemas.openxmlformats.org/officeDocument/2006/relationships/tags" Target="../tags/tag1053.xml"/><Relationship Id="rId72" Type="http://schemas.openxmlformats.org/officeDocument/2006/relationships/tags" Target="../tags/tag1074.xml"/><Relationship Id="rId80" Type="http://schemas.openxmlformats.org/officeDocument/2006/relationships/tags" Target="../tags/tag1082.xml"/><Relationship Id="rId85" Type="http://schemas.openxmlformats.org/officeDocument/2006/relationships/tags" Target="../tags/tag1087.xml"/><Relationship Id="rId93" Type="http://schemas.openxmlformats.org/officeDocument/2006/relationships/tags" Target="../tags/tag1095.xml"/><Relationship Id="rId98" Type="http://schemas.openxmlformats.org/officeDocument/2006/relationships/tags" Target="../tags/tag1100.xml"/><Relationship Id="rId121" Type="http://schemas.openxmlformats.org/officeDocument/2006/relationships/tags" Target="../tags/tag1123.xml"/><Relationship Id="rId3" Type="http://schemas.openxmlformats.org/officeDocument/2006/relationships/tags" Target="../tags/tag1005.xml"/><Relationship Id="rId12" Type="http://schemas.openxmlformats.org/officeDocument/2006/relationships/tags" Target="../tags/tag1014.xml"/><Relationship Id="rId17" Type="http://schemas.openxmlformats.org/officeDocument/2006/relationships/tags" Target="../tags/tag1019.xml"/><Relationship Id="rId25" Type="http://schemas.openxmlformats.org/officeDocument/2006/relationships/tags" Target="../tags/tag1027.xml"/><Relationship Id="rId33" Type="http://schemas.openxmlformats.org/officeDocument/2006/relationships/tags" Target="../tags/tag1035.xml"/><Relationship Id="rId38" Type="http://schemas.openxmlformats.org/officeDocument/2006/relationships/tags" Target="../tags/tag1040.xml"/><Relationship Id="rId46" Type="http://schemas.openxmlformats.org/officeDocument/2006/relationships/tags" Target="../tags/tag1048.xml"/><Relationship Id="rId59" Type="http://schemas.openxmlformats.org/officeDocument/2006/relationships/tags" Target="../tags/tag1061.xml"/><Relationship Id="rId67" Type="http://schemas.openxmlformats.org/officeDocument/2006/relationships/tags" Target="../tags/tag1069.xml"/><Relationship Id="rId103" Type="http://schemas.openxmlformats.org/officeDocument/2006/relationships/tags" Target="../tags/tag1105.xml"/><Relationship Id="rId108" Type="http://schemas.openxmlformats.org/officeDocument/2006/relationships/tags" Target="../tags/tag1110.xml"/><Relationship Id="rId116" Type="http://schemas.openxmlformats.org/officeDocument/2006/relationships/tags" Target="../tags/tag1118.xml"/><Relationship Id="rId124" Type="http://schemas.openxmlformats.org/officeDocument/2006/relationships/tags" Target="../tags/tag1126.xml"/><Relationship Id="rId129" Type="http://schemas.openxmlformats.org/officeDocument/2006/relationships/tags" Target="../tags/tag1131.xml"/><Relationship Id="rId20" Type="http://schemas.openxmlformats.org/officeDocument/2006/relationships/tags" Target="../tags/tag1022.xml"/><Relationship Id="rId41" Type="http://schemas.openxmlformats.org/officeDocument/2006/relationships/tags" Target="../tags/tag1043.xml"/><Relationship Id="rId54" Type="http://schemas.openxmlformats.org/officeDocument/2006/relationships/tags" Target="../tags/tag1056.xml"/><Relationship Id="rId62" Type="http://schemas.openxmlformats.org/officeDocument/2006/relationships/tags" Target="../tags/tag1064.xml"/><Relationship Id="rId70" Type="http://schemas.openxmlformats.org/officeDocument/2006/relationships/tags" Target="../tags/tag1072.xml"/><Relationship Id="rId75" Type="http://schemas.openxmlformats.org/officeDocument/2006/relationships/tags" Target="../tags/tag1077.xml"/><Relationship Id="rId83" Type="http://schemas.openxmlformats.org/officeDocument/2006/relationships/tags" Target="../tags/tag1085.xml"/><Relationship Id="rId88" Type="http://schemas.openxmlformats.org/officeDocument/2006/relationships/tags" Target="../tags/tag1090.xml"/><Relationship Id="rId91" Type="http://schemas.openxmlformats.org/officeDocument/2006/relationships/tags" Target="../tags/tag1093.xml"/><Relationship Id="rId96" Type="http://schemas.openxmlformats.org/officeDocument/2006/relationships/tags" Target="../tags/tag1098.xml"/><Relationship Id="rId111" Type="http://schemas.openxmlformats.org/officeDocument/2006/relationships/tags" Target="../tags/tag1113.xml"/><Relationship Id="rId132" Type="http://schemas.openxmlformats.org/officeDocument/2006/relationships/notesSlide" Target="../notesSlides/notesSlide19.xml"/><Relationship Id="rId1" Type="http://schemas.openxmlformats.org/officeDocument/2006/relationships/tags" Target="../tags/tag1003.xml"/><Relationship Id="rId6" Type="http://schemas.openxmlformats.org/officeDocument/2006/relationships/tags" Target="../tags/tag1008.xml"/><Relationship Id="rId15" Type="http://schemas.openxmlformats.org/officeDocument/2006/relationships/tags" Target="../tags/tag1017.xml"/><Relationship Id="rId23" Type="http://schemas.openxmlformats.org/officeDocument/2006/relationships/tags" Target="../tags/tag1025.xml"/><Relationship Id="rId28" Type="http://schemas.openxmlformats.org/officeDocument/2006/relationships/tags" Target="../tags/tag1030.xml"/><Relationship Id="rId36" Type="http://schemas.openxmlformats.org/officeDocument/2006/relationships/tags" Target="../tags/tag1038.xml"/><Relationship Id="rId49" Type="http://schemas.openxmlformats.org/officeDocument/2006/relationships/tags" Target="../tags/tag1051.xml"/><Relationship Id="rId57" Type="http://schemas.openxmlformats.org/officeDocument/2006/relationships/tags" Target="../tags/tag1059.xml"/><Relationship Id="rId106" Type="http://schemas.openxmlformats.org/officeDocument/2006/relationships/tags" Target="../tags/tag1108.xml"/><Relationship Id="rId114" Type="http://schemas.openxmlformats.org/officeDocument/2006/relationships/tags" Target="../tags/tag1116.xml"/><Relationship Id="rId119" Type="http://schemas.openxmlformats.org/officeDocument/2006/relationships/tags" Target="../tags/tag1121.xml"/><Relationship Id="rId127" Type="http://schemas.openxmlformats.org/officeDocument/2006/relationships/tags" Target="../tags/tag1129.xml"/><Relationship Id="rId10" Type="http://schemas.openxmlformats.org/officeDocument/2006/relationships/tags" Target="../tags/tag1012.xml"/><Relationship Id="rId31" Type="http://schemas.openxmlformats.org/officeDocument/2006/relationships/tags" Target="../tags/tag1033.xml"/><Relationship Id="rId44" Type="http://schemas.openxmlformats.org/officeDocument/2006/relationships/tags" Target="../tags/tag1046.xml"/><Relationship Id="rId52" Type="http://schemas.openxmlformats.org/officeDocument/2006/relationships/tags" Target="../tags/tag1054.xml"/><Relationship Id="rId60" Type="http://schemas.openxmlformats.org/officeDocument/2006/relationships/tags" Target="../tags/tag1062.xml"/><Relationship Id="rId65" Type="http://schemas.openxmlformats.org/officeDocument/2006/relationships/tags" Target="../tags/tag1067.xml"/><Relationship Id="rId73" Type="http://schemas.openxmlformats.org/officeDocument/2006/relationships/tags" Target="../tags/tag1075.xml"/><Relationship Id="rId78" Type="http://schemas.openxmlformats.org/officeDocument/2006/relationships/tags" Target="../tags/tag1080.xml"/><Relationship Id="rId81" Type="http://schemas.openxmlformats.org/officeDocument/2006/relationships/tags" Target="../tags/tag1083.xml"/><Relationship Id="rId86" Type="http://schemas.openxmlformats.org/officeDocument/2006/relationships/tags" Target="../tags/tag1088.xml"/><Relationship Id="rId94" Type="http://schemas.openxmlformats.org/officeDocument/2006/relationships/tags" Target="../tags/tag1096.xml"/><Relationship Id="rId99" Type="http://schemas.openxmlformats.org/officeDocument/2006/relationships/tags" Target="../tags/tag1101.xml"/><Relationship Id="rId101" Type="http://schemas.openxmlformats.org/officeDocument/2006/relationships/tags" Target="../tags/tag1103.xml"/><Relationship Id="rId122" Type="http://schemas.openxmlformats.org/officeDocument/2006/relationships/tags" Target="../tags/tag1124.xml"/><Relationship Id="rId130" Type="http://schemas.openxmlformats.org/officeDocument/2006/relationships/tags" Target="../tags/tag1132.xml"/><Relationship Id="rId4" Type="http://schemas.openxmlformats.org/officeDocument/2006/relationships/tags" Target="../tags/tag1006.xml"/><Relationship Id="rId9" Type="http://schemas.openxmlformats.org/officeDocument/2006/relationships/tags" Target="../tags/tag1011.xml"/><Relationship Id="rId13" Type="http://schemas.openxmlformats.org/officeDocument/2006/relationships/tags" Target="../tags/tag1015.xml"/><Relationship Id="rId18" Type="http://schemas.openxmlformats.org/officeDocument/2006/relationships/tags" Target="../tags/tag1020.xml"/><Relationship Id="rId39" Type="http://schemas.openxmlformats.org/officeDocument/2006/relationships/tags" Target="../tags/tag1041.xml"/><Relationship Id="rId109" Type="http://schemas.openxmlformats.org/officeDocument/2006/relationships/tags" Target="../tags/tag1111.xml"/><Relationship Id="rId34" Type="http://schemas.openxmlformats.org/officeDocument/2006/relationships/tags" Target="../tags/tag1036.xml"/><Relationship Id="rId50" Type="http://schemas.openxmlformats.org/officeDocument/2006/relationships/tags" Target="../tags/tag1052.xml"/><Relationship Id="rId55" Type="http://schemas.openxmlformats.org/officeDocument/2006/relationships/tags" Target="../tags/tag1057.xml"/><Relationship Id="rId76" Type="http://schemas.openxmlformats.org/officeDocument/2006/relationships/tags" Target="../tags/tag1078.xml"/><Relationship Id="rId97" Type="http://schemas.openxmlformats.org/officeDocument/2006/relationships/tags" Target="../tags/tag1099.xml"/><Relationship Id="rId104" Type="http://schemas.openxmlformats.org/officeDocument/2006/relationships/tags" Target="../tags/tag1106.xml"/><Relationship Id="rId120" Type="http://schemas.openxmlformats.org/officeDocument/2006/relationships/tags" Target="../tags/tag1122.xml"/><Relationship Id="rId125" Type="http://schemas.openxmlformats.org/officeDocument/2006/relationships/tags" Target="../tags/tag1127.xml"/><Relationship Id="rId7" Type="http://schemas.openxmlformats.org/officeDocument/2006/relationships/tags" Target="../tags/tag1009.xml"/><Relationship Id="rId71" Type="http://schemas.openxmlformats.org/officeDocument/2006/relationships/tags" Target="../tags/tag1073.xml"/><Relationship Id="rId92" Type="http://schemas.openxmlformats.org/officeDocument/2006/relationships/tags" Target="../tags/tag1094.xml"/><Relationship Id="rId2" Type="http://schemas.openxmlformats.org/officeDocument/2006/relationships/tags" Target="../tags/tag1004.xml"/><Relationship Id="rId29" Type="http://schemas.openxmlformats.org/officeDocument/2006/relationships/tags" Target="../tags/tag1031.xml"/><Relationship Id="rId24" Type="http://schemas.openxmlformats.org/officeDocument/2006/relationships/tags" Target="../tags/tag1026.xml"/><Relationship Id="rId40" Type="http://schemas.openxmlformats.org/officeDocument/2006/relationships/tags" Target="../tags/tag1042.xml"/><Relationship Id="rId45" Type="http://schemas.openxmlformats.org/officeDocument/2006/relationships/tags" Target="../tags/tag1047.xml"/><Relationship Id="rId66" Type="http://schemas.openxmlformats.org/officeDocument/2006/relationships/tags" Target="../tags/tag1068.xml"/><Relationship Id="rId87" Type="http://schemas.openxmlformats.org/officeDocument/2006/relationships/tags" Target="../tags/tag1089.xml"/><Relationship Id="rId110" Type="http://schemas.openxmlformats.org/officeDocument/2006/relationships/tags" Target="../tags/tag1112.xml"/><Relationship Id="rId115" Type="http://schemas.openxmlformats.org/officeDocument/2006/relationships/tags" Target="../tags/tag1117.xml"/><Relationship Id="rId131" Type="http://schemas.openxmlformats.org/officeDocument/2006/relationships/slideLayout" Target="../slideLayouts/slideLayout9.xml"/><Relationship Id="rId61" Type="http://schemas.openxmlformats.org/officeDocument/2006/relationships/tags" Target="../tags/tag1063.xml"/><Relationship Id="rId82" Type="http://schemas.openxmlformats.org/officeDocument/2006/relationships/tags" Target="../tags/tag1084.xml"/><Relationship Id="rId19" Type="http://schemas.openxmlformats.org/officeDocument/2006/relationships/tags" Target="../tags/tag1021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tags" Target="../tags/tag1158.xml"/><Relationship Id="rId117" Type="http://schemas.openxmlformats.org/officeDocument/2006/relationships/tags" Target="../tags/tag1249.xml"/><Relationship Id="rId21" Type="http://schemas.openxmlformats.org/officeDocument/2006/relationships/tags" Target="../tags/tag1153.xml"/><Relationship Id="rId42" Type="http://schemas.openxmlformats.org/officeDocument/2006/relationships/tags" Target="../tags/tag1174.xml"/><Relationship Id="rId47" Type="http://schemas.openxmlformats.org/officeDocument/2006/relationships/tags" Target="../tags/tag1179.xml"/><Relationship Id="rId63" Type="http://schemas.openxmlformats.org/officeDocument/2006/relationships/tags" Target="../tags/tag1195.xml"/><Relationship Id="rId68" Type="http://schemas.openxmlformats.org/officeDocument/2006/relationships/tags" Target="../tags/tag1200.xml"/><Relationship Id="rId84" Type="http://schemas.openxmlformats.org/officeDocument/2006/relationships/tags" Target="../tags/tag1216.xml"/><Relationship Id="rId89" Type="http://schemas.openxmlformats.org/officeDocument/2006/relationships/tags" Target="../tags/tag1221.xml"/><Relationship Id="rId112" Type="http://schemas.openxmlformats.org/officeDocument/2006/relationships/tags" Target="../tags/tag1244.xml"/><Relationship Id="rId16" Type="http://schemas.openxmlformats.org/officeDocument/2006/relationships/tags" Target="../tags/tag1148.xml"/><Relationship Id="rId107" Type="http://schemas.openxmlformats.org/officeDocument/2006/relationships/tags" Target="../tags/tag1239.xml"/><Relationship Id="rId11" Type="http://schemas.openxmlformats.org/officeDocument/2006/relationships/tags" Target="../tags/tag1143.xml"/><Relationship Id="rId32" Type="http://schemas.openxmlformats.org/officeDocument/2006/relationships/tags" Target="../tags/tag1164.xml"/><Relationship Id="rId37" Type="http://schemas.openxmlformats.org/officeDocument/2006/relationships/tags" Target="../tags/tag1169.xml"/><Relationship Id="rId53" Type="http://schemas.openxmlformats.org/officeDocument/2006/relationships/tags" Target="../tags/tag1185.xml"/><Relationship Id="rId58" Type="http://schemas.openxmlformats.org/officeDocument/2006/relationships/tags" Target="../tags/tag1190.xml"/><Relationship Id="rId74" Type="http://schemas.openxmlformats.org/officeDocument/2006/relationships/tags" Target="../tags/tag1206.xml"/><Relationship Id="rId79" Type="http://schemas.openxmlformats.org/officeDocument/2006/relationships/tags" Target="../tags/tag1211.xml"/><Relationship Id="rId102" Type="http://schemas.openxmlformats.org/officeDocument/2006/relationships/tags" Target="../tags/tag1234.xml"/><Relationship Id="rId123" Type="http://schemas.openxmlformats.org/officeDocument/2006/relationships/tags" Target="../tags/tag1255.xml"/><Relationship Id="rId128" Type="http://schemas.openxmlformats.org/officeDocument/2006/relationships/tags" Target="../tags/tag1260.xml"/><Relationship Id="rId5" Type="http://schemas.openxmlformats.org/officeDocument/2006/relationships/tags" Target="../tags/tag1137.xml"/><Relationship Id="rId90" Type="http://schemas.openxmlformats.org/officeDocument/2006/relationships/tags" Target="../tags/tag1222.xml"/><Relationship Id="rId95" Type="http://schemas.openxmlformats.org/officeDocument/2006/relationships/tags" Target="../tags/tag1227.xml"/><Relationship Id="rId19" Type="http://schemas.openxmlformats.org/officeDocument/2006/relationships/tags" Target="../tags/tag1151.xml"/><Relationship Id="rId14" Type="http://schemas.openxmlformats.org/officeDocument/2006/relationships/tags" Target="../tags/tag1146.xml"/><Relationship Id="rId22" Type="http://schemas.openxmlformats.org/officeDocument/2006/relationships/tags" Target="../tags/tag1154.xml"/><Relationship Id="rId27" Type="http://schemas.openxmlformats.org/officeDocument/2006/relationships/tags" Target="../tags/tag1159.xml"/><Relationship Id="rId30" Type="http://schemas.openxmlformats.org/officeDocument/2006/relationships/tags" Target="../tags/tag1162.xml"/><Relationship Id="rId35" Type="http://schemas.openxmlformats.org/officeDocument/2006/relationships/tags" Target="../tags/tag1167.xml"/><Relationship Id="rId43" Type="http://schemas.openxmlformats.org/officeDocument/2006/relationships/tags" Target="../tags/tag1175.xml"/><Relationship Id="rId48" Type="http://schemas.openxmlformats.org/officeDocument/2006/relationships/tags" Target="../tags/tag1180.xml"/><Relationship Id="rId56" Type="http://schemas.openxmlformats.org/officeDocument/2006/relationships/tags" Target="../tags/tag1188.xml"/><Relationship Id="rId64" Type="http://schemas.openxmlformats.org/officeDocument/2006/relationships/tags" Target="../tags/tag1196.xml"/><Relationship Id="rId69" Type="http://schemas.openxmlformats.org/officeDocument/2006/relationships/tags" Target="../tags/tag1201.xml"/><Relationship Id="rId77" Type="http://schemas.openxmlformats.org/officeDocument/2006/relationships/tags" Target="../tags/tag1209.xml"/><Relationship Id="rId100" Type="http://schemas.openxmlformats.org/officeDocument/2006/relationships/tags" Target="../tags/tag1232.xml"/><Relationship Id="rId105" Type="http://schemas.openxmlformats.org/officeDocument/2006/relationships/tags" Target="../tags/tag1237.xml"/><Relationship Id="rId113" Type="http://schemas.openxmlformats.org/officeDocument/2006/relationships/tags" Target="../tags/tag1245.xml"/><Relationship Id="rId118" Type="http://schemas.openxmlformats.org/officeDocument/2006/relationships/tags" Target="../tags/tag1250.xml"/><Relationship Id="rId126" Type="http://schemas.openxmlformats.org/officeDocument/2006/relationships/tags" Target="../tags/tag1258.xml"/><Relationship Id="rId8" Type="http://schemas.openxmlformats.org/officeDocument/2006/relationships/tags" Target="../tags/tag1140.xml"/><Relationship Id="rId51" Type="http://schemas.openxmlformats.org/officeDocument/2006/relationships/tags" Target="../tags/tag1183.xml"/><Relationship Id="rId72" Type="http://schemas.openxmlformats.org/officeDocument/2006/relationships/tags" Target="../tags/tag1204.xml"/><Relationship Id="rId80" Type="http://schemas.openxmlformats.org/officeDocument/2006/relationships/tags" Target="../tags/tag1212.xml"/><Relationship Id="rId85" Type="http://schemas.openxmlformats.org/officeDocument/2006/relationships/tags" Target="../tags/tag1217.xml"/><Relationship Id="rId93" Type="http://schemas.openxmlformats.org/officeDocument/2006/relationships/tags" Target="../tags/tag1225.xml"/><Relationship Id="rId98" Type="http://schemas.openxmlformats.org/officeDocument/2006/relationships/tags" Target="../tags/tag1230.xml"/><Relationship Id="rId121" Type="http://schemas.openxmlformats.org/officeDocument/2006/relationships/tags" Target="../tags/tag1253.xml"/><Relationship Id="rId3" Type="http://schemas.openxmlformats.org/officeDocument/2006/relationships/tags" Target="../tags/tag1135.xml"/><Relationship Id="rId12" Type="http://schemas.openxmlformats.org/officeDocument/2006/relationships/tags" Target="../tags/tag1144.xml"/><Relationship Id="rId17" Type="http://schemas.openxmlformats.org/officeDocument/2006/relationships/tags" Target="../tags/tag1149.xml"/><Relationship Id="rId25" Type="http://schemas.openxmlformats.org/officeDocument/2006/relationships/tags" Target="../tags/tag1157.xml"/><Relationship Id="rId33" Type="http://schemas.openxmlformats.org/officeDocument/2006/relationships/tags" Target="../tags/tag1165.xml"/><Relationship Id="rId38" Type="http://schemas.openxmlformats.org/officeDocument/2006/relationships/tags" Target="../tags/tag1170.xml"/><Relationship Id="rId46" Type="http://schemas.openxmlformats.org/officeDocument/2006/relationships/tags" Target="../tags/tag1178.xml"/><Relationship Id="rId59" Type="http://schemas.openxmlformats.org/officeDocument/2006/relationships/tags" Target="../tags/tag1191.xml"/><Relationship Id="rId67" Type="http://schemas.openxmlformats.org/officeDocument/2006/relationships/tags" Target="../tags/tag1199.xml"/><Relationship Id="rId103" Type="http://schemas.openxmlformats.org/officeDocument/2006/relationships/tags" Target="../tags/tag1235.xml"/><Relationship Id="rId108" Type="http://schemas.openxmlformats.org/officeDocument/2006/relationships/tags" Target="../tags/tag1240.xml"/><Relationship Id="rId116" Type="http://schemas.openxmlformats.org/officeDocument/2006/relationships/tags" Target="../tags/tag1248.xml"/><Relationship Id="rId124" Type="http://schemas.openxmlformats.org/officeDocument/2006/relationships/tags" Target="../tags/tag1256.xml"/><Relationship Id="rId129" Type="http://schemas.openxmlformats.org/officeDocument/2006/relationships/tags" Target="../tags/tag1261.xml"/><Relationship Id="rId20" Type="http://schemas.openxmlformats.org/officeDocument/2006/relationships/tags" Target="../tags/tag1152.xml"/><Relationship Id="rId41" Type="http://schemas.openxmlformats.org/officeDocument/2006/relationships/tags" Target="../tags/tag1173.xml"/><Relationship Id="rId54" Type="http://schemas.openxmlformats.org/officeDocument/2006/relationships/tags" Target="../tags/tag1186.xml"/><Relationship Id="rId62" Type="http://schemas.openxmlformats.org/officeDocument/2006/relationships/tags" Target="../tags/tag1194.xml"/><Relationship Id="rId70" Type="http://schemas.openxmlformats.org/officeDocument/2006/relationships/tags" Target="../tags/tag1202.xml"/><Relationship Id="rId75" Type="http://schemas.openxmlformats.org/officeDocument/2006/relationships/tags" Target="../tags/tag1207.xml"/><Relationship Id="rId83" Type="http://schemas.openxmlformats.org/officeDocument/2006/relationships/tags" Target="../tags/tag1215.xml"/><Relationship Id="rId88" Type="http://schemas.openxmlformats.org/officeDocument/2006/relationships/tags" Target="../tags/tag1220.xml"/><Relationship Id="rId91" Type="http://schemas.openxmlformats.org/officeDocument/2006/relationships/tags" Target="../tags/tag1223.xml"/><Relationship Id="rId96" Type="http://schemas.openxmlformats.org/officeDocument/2006/relationships/tags" Target="../tags/tag1228.xml"/><Relationship Id="rId111" Type="http://schemas.openxmlformats.org/officeDocument/2006/relationships/tags" Target="../tags/tag1243.xml"/><Relationship Id="rId1" Type="http://schemas.openxmlformats.org/officeDocument/2006/relationships/tags" Target="../tags/tag1133.xml"/><Relationship Id="rId6" Type="http://schemas.openxmlformats.org/officeDocument/2006/relationships/tags" Target="../tags/tag1138.xml"/><Relationship Id="rId15" Type="http://schemas.openxmlformats.org/officeDocument/2006/relationships/tags" Target="../tags/tag1147.xml"/><Relationship Id="rId23" Type="http://schemas.openxmlformats.org/officeDocument/2006/relationships/tags" Target="../tags/tag1155.xml"/><Relationship Id="rId28" Type="http://schemas.openxmlformats.org/officeDocument/2006/relationships/tags" Target="../tags/tag1160.xml"/><Relationship Id="rId36" Type="http://schemas.openxmlformats.org/officeDocument/2006/relationships/tags" Target="../tags/tag1168.xml"/><Relationship Id="rId49" Type="http://schemas.openxmlformats.org/officeDocument/2006/relationships/tags" Target="../tags/tag1181.xml"/><Relationship Id="rId57" Type="http://schemas.openxmlformats.org/officeDocument/2006/relationships/tags" Target="../tags/tag1189.xml"/><Relationship Id="rId106" Type="http://schemas.openxmlformats.org/officeDocument/2006/relationships/tags" Target="../tags/tag1238.xml"/><Relationship Id="rId114" Type="http://schemas.openxmlformats.org/officeDocument/2006/relationships/tags" Target="../tags/tag1246.xml"/><Relationship Id="rId119" Type="http://schemas.openxmlformats.org/officeDocument/2006/relationships/tags" Target="../tags/tag1251.xml"/><Relationship Id="rId127" Type="http://schemas.openxmlformats.org/officeDocument/2006/relationships/tags" Target="../tags/tag1259.xml"/><Relationship Id="rId10" Type="http://schemas.openxmlformats.org/officeDocument/2006/relationships/tags" Target="../tags/tag1142.xml"/><Relationship Id="rId31" Type="http://schemas.openxmlformats.org/officeDocument/2006/relationships/tags" Target="../tags/tag1163.xml"/><Relationship Id="rId44" Type="http://schemas.openxmlformats.org/officeDocument/2006/relationships/tags" Target="../tags/tag1176.xml"/><Relationship Id="rId52" Type="http://schemas.openxmlformats.org/officeDocument/2006/relationships/tags" Target="../tags/tag1184.xml"/><Relationship Id="rId60" Type="http://schemas.openxmlformats.org/officeDocument/2006/relationships/tags" Target="../tags/tag1192.xml"/><Relationship Id="rId65" Type="http://schemas.openxmlformats.org/officeDocument/2006/relationships/tags" Target="../tags/tag1197.xml"/><Relationship Id="rId73" Type="http://schemas.openxmlformats.org/officeDocument/2006/relationships/tags" Target="../tags/tag1205.xml"/><Relationship Id="rId78" Type="http://schemas.openxmlformats.org/officeDocument/2006/relationships/tags" Target="../tags/tag1210.xml"/><Relationship Id="rId81" Type="http://schemas.openxmlformats.org/officeDocument/2006/relationships/tags" Target="../tags/tag1213.xml"/><Relationship Id="rId86" Type="http://schemas.openxmlformats.org/officeDocument/2006/relationships/tags" Target="../tags/tag1218.xml"/><Relationship Id="rId94" Type="http://schemas.openxmlformats.org/officeDocument/2006/relationships/tags" Target="../tags/tag1226.xml"/><Relationship Id="rId99" Type="http://schemas.openxmlformats.org/officeDocument/2006/relationships/tags" Target="../tags/tag1231.xml"/><Relationship Id="rId101" Type="http://schemas.openxmlformats.org/officeDocument/2006/relationships/tags" Target="../tags/tag1233.xml"/><Relationship Id="rId122" Type="http://schemas.openxmlformats.org/officeDocument/2006/relationships/tags" Target="../tags/tag1254.xml"/><Relationship Id="rId130" Type="http://schemas.openxmlformats.org/officeDocument/2006/relationships/slideLayout" Target="../slideLayouts/slideLayout9.xml"/><Relationship Id="rId4" Type="http://schemas.openxmlformats.org/officeDocument/2006/relationships/tags" Target="../tags/tag1136.xml"/><Relationship Id="rId9" Type="http://schemas.openxmlformats.org/officeDocument/2006/relationships/tags" Target="../tags/tag1141.xml"/><Relationship Id="rId13" Type="http://schemas.openxmlformats.org/officeDocument/2006/relationships/tags" Target="../tags/tag1145.xml"/><Relationship Id="rId18" Type="http://schemas.openxmlformats.org/officeDocument/2006/relationships/tags" Target="../tags/tag1150.xml"/><Relationship Id="rId39" Type="http://schemas.openxmlformats.org/officeDocument/2006/relationships/tags" Target="../tags/tag1171.xml"/><Relationship Id="rId109" Type="http://schemas.openxmlformats.org/officeDocument/2006/relationships/tags" Target="../tags/tag1241.xml"/><Relationship Id="rId34" Type="http://schemas.openxmlformats.org/officeDocument/2006/relationships/tags" Target="../tags/tag1166.xml"/><Relationship Id="rId50" Type="http://schemas.openxmlformats.org/officeDocument/2006/relationships/tags" Target="../tags/tag1182.xml"/><Relationship Id="rId55" Type="http://schemas.openxmlformats.org/officeDocument/2006/relationships/tags" Target="../tags/tag1187.xml"/><Relationship Id="rId76" Type="http://schemas.openxmlformats.org/officeDocument/2006/relationships/tags" Target="../tags/tag1208.xml"/><Relationship Id="rId97" Type="http://schemas.openxmlformats.org/officeDocument/2006/relationships/tags" Target="../tags/tag1229.xml"/><Relationship Id="rId104" Type="http://schemas.openxmlformats.org/officeDocument/2006/relationships/tags" Target="../tags/tag1236.xml"/><Relationship Id="rId120" Type="http://schemas.openxmlformats.org/officeDocument/2006/relationships/tags" Target="../tags/tag1252.xml"/><Relationship Id="rId125" Type="http://schemas.openxmlformats.org/officeDocument/2006/relationships/tags" Target="../tags/tag1257.xml"/><Relationship Id="rId7" Type="http://schemas.openxmlformats.org/officeDocument/2006/relationships/tags" Target="../tags/tag1139.xml"/><Relationship Id="rId71" Type="http://schemas.openxmlformats.org/officeDocument/2006/relationships/tags" Target="../tags/tag1203.xml"/><Relationship Id="rId92" Type="http://schemas.openxmlformats.org/officeDocument/2006/relationships/tags" Target="../tags/tag1224.xml"/><Relationship Id="rId2" Type="http://schemas.openxmlformats.org/officeDocument/2006/relationships/tags" Target="../tags/tag1134.xml"/><Relationship Id="rId29" Type="http://schemas.openxmlformats.org/officeDocument/2006/relationships/tags" Target="../tags/tag1161.xml"/><Relationship Id="rId24" Type="http://schemas.openxmlformats.org/officeDocument/2006/relationships/tags" Target="../tags/tag1156.xml"/><Relationship Id="rId40" Type="http://schemas.openxmlformats.org/officeDocument/2006/relationships/tags" Target="../tags/tag1172.xml"/><Relationship Id="rId45" Type="http://schemas.openxmlformats.org/officeDocument/2006/relationships/tags" Target="../tags/tag1177.xml"/><Relationship Id="rId66" Type="http://schemas.openxmlformats.org/officeDocument/2006/relationships/tags" Target="../tags/tag1198.xml"/><Relationship Id="rId87" Type="http://schemas.openxmlformats.org/officeDocument/2006/relationships/tags" Target="../tags/tag1219.xml"/><Relationship Id="rId110" Type="http://schemas.openxmlformats.org/officeDocument/2006/relationships/tags" Target="../tags/tag1242.xml"/><Relationship Id="rId115" Type="http://schemas.openxmlformats.org/officeDocument/2006/relationships/tags" Target="../tags/tag1247.xml"/><Relationship Id="rId131" Type="http://schemas.openxmlformats.org/officeDocument/2006/relationships/notesSlide" Target="../notesSlides/notesSlide20.xml"/><Relationship Id="rId61" Type="http://schemas.openxmlformats.org/officeDocument/2006/relationships/tags" Target="../tags/tag1193.xml"/><Relationship Id="rId82" Type="http://schemas.openxmlformats.org/officeDocument/2006/relationships/tags" Target="../tags/tag1214.xml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tags" Target="../tags/tag1287.xml"/><Relationship Id="rId117" Type="http://schemas.openxmlformats.org/officeDocument/2006/relationships/tags" Target="../tags/tag1378.xml"/><Relationship Id="rId21" Type="http://schemas.openxmlformats.org/officeDocument/2006/relationships/tags" Target="../tags/tag1282.xml"/><Relationship Id="rId42" Type="http://schemas.openxmlformats.org/officeDocument/2006/relationships/tags" Target="../tags/tag1303.xml"/><Relationship Id="rId47" Type="http://schemas.openxmlformats.org/officeDocument/2006/relationships/tags" Target="../tags/tag1308.xml"/><Relationship Id="rId63" Type="http://schemas.openxmlformats.org/officeDocument/2006/relationships/tags" Target="../tags/tag1324.xml"/><Relationship Id="rId68" Type="http://schemas.openxmlformats.org/officeDocument/2006/relationships/tags" Target="../tags/tag1329.xml"/><Relationship Id="rId84" Type="http://schemas.openxmlformats.org/officeDocument/2006/relationships/tags" Target="../tags/tag1345.xml"/><Relationship Id="rId89" Type="http://schemas.openxmlformats.org/officeDocument/2006/relationships/tags" Target="../tags/tag1350.xml"/><Relationship Id="rId112" Type="http://schemas.openxmlformats.org/officeDocument/2006/relationships/tags" Target="../tags/tag1373.xml"/><Relationship Id="rId133" Type="http://schemas.openxmlformats.org/officeDocument/2006/relationships/customXml" Target="../ink/ink9.xml"/><Relationship Id="rId16" Type="http://schemas.openxmlformats.org/officeDocument/2006/relationships/tags" Target="../tags/tag1277.xml"/><Relationship Id="rId107" Type="http://schemas.openxmlformats.org/officeDocument/2006/relationships/tags" Target="../tags/tag1368.xml"/><Relationship Id="rId11" Type="http://schemas.openxmlformats.org/officeDocument/2006/relationships/tags" Target="../tags/tag1272.xml"/><Relationship Id="rId32" Type="http://schemas.openxmlformats.org/officeDocument/2006/relationships/tags" Target="../tags/tag1293.xml"/><Relationship Id="rId37" Type="http://schemas.openxmlformats.org/officeDocument/2006/relationships/tags" Target="../tags/tag1298.xml"/><Relationship Id="rId53" Type="http://schemas.openxmlformats.org/officeDocument/2006/relationships/tags" Target="../tags/tag1314.xml"/><Relationship Id="rId58" Type="http://schemas.openxmlformats.org/officeDocument/2006/relationships/tags" Target="../tags/tag1319.xml"/><Relationship Id="rId74" Type="http://schemas.openxmlformats.org/officeDocument/2006/relationships/tags" Target="../tags/tag1335.xml"/><Relationship Id="rId79" Type="http://schemas.openxmlformats.org/officeDocument/2006/relationships/tags" Target="../tags/tag1340.xml"/><Relationship Id="rId102" Type="http://schemas.openxmlformats.org/officeDocument/2006/relationships/tags" Target="../tags/tag1363.xml"/><Relationship Id="rId123" Type="http://schemas.openxmlformats.org/officeDocument/2006/relationships/tags" Target="../tags/tag1384.xml"/><Relationship Id="rId128" Type="http://schemas.openxmlformats.org/officeDocument/2006/relationships/tags" Target="../tags/tag1389.xml"/><Relationship Id="rId5" Type="http://schemas.openxmlformats.org/officeDocument/2006/relationships/tags" Target="../tags/tag1266.xml"/><Relationship Id="rId90" Type="http://schemas.openxmlformats.org/officeDocument/2006/relationships/tags" Target="../tags/tag1351.xml"/><Relationship Id="rId95" Type="http://schemas.openxmlformats.org/officeDocument/2006/relationships/tags" Target="../tags/tag1356.xml"/><Relationship Id="rId14" Type="http://schemas.openxmlformats.org/officeDocument/2006/relationships/tags" Target="../tags/tag1275.xml"/><Relationship Id="rId22" Type="http://schemas.openxmlformats.org/officeDocument/2006/relationships/tags" Target="../tags/tag1283.xml"/><Relationship Id="rId27" Type="http://schemas.openxmlformats.org/officeDocument/2006/relationships/tags" Target="../tags/tag1288.xml"/><Relationship Id="rId30" Type="http://schemas.openxmlformats.org/officeDocument/2006/relationships/tags" Target="../tags/tag1291.xml"/><Relationship Id="rId35" Type="http://schemas.openxmlformats.org/officeDocument/2006/relationships/tags" Target="../tags/tag1296.xml"/><Relationship Id="rId43" Type="http://schemas.openxmlformats.org/officeDocument/2006/relationships/tags" Target="../tags/tag1304.xml"/><Relationship Id="rId48" Type="http://schemas.openxmlformats.org/officeDocument/2006/relationships/tags" Target="../tags/tag1309.xml"/><Relationship Id="rId56" Type="http://schemas.openxmlformats.org/officeDocument/2006/relationships/tags" Target="../tags/tag1317.xml"/><Relationship Id="rId64" Type="http://schemas.openxmlformats.org/officeDocument/2006/relationships/tags" Target="../tags/tag1325.xml"/><Relationship Id="rId69" Type="http://schemas.openxmlformats.org/officeDocument/2006/relationships/tags" Target="../tags/tag1330.xml"/><Relationship Id="rId77" Type="http://schemas.openxmlformats.org/officeDocument/2006/relationships/tags" Target="../tags/tag1338.xml"/><Relationship Id="rId100" Type="http://schemas.openxmlformats.org/officeDocument/2006/relationships/tags" Target="../tags/tag1361.xml"/><Relationship Id="rId105" Type="http://schemas.openxmlformats.org/officeDocument/2006/relationships/tags" Target="../tags/tag1366.xml"/><Relationship Id="rId113" Type="http://schemas.openxmlformats.org/officeDocument/2006/relationships/tags" Target="../tags/tag1374.xml"/><Relationship Id="rId118" Type="http://schemas.openxmlformats.org/officeDocument/2006/relationships/tags" Target="../tags/tag1379.xml"/><Relationship Id="rId126" Type="http://schemas.openxmlformats.org/officeDocument/2006/relationships/tags" Target="../tags/tag1387.xml"/><Relationship Id="rId134" Type="http://schemas.openxmlformats.org/officeDocument/2006/relationships/image" Target="../media/image12.emf"/><Relationship Id="rId8" Type="http://schemas.openxmlformats.org/officeDocument/2006/relationships/tags" Target="../tags/tag1269.xml"/><Relationship Id="rId51" Type="http://schemas.openxmlformats.org/officeDocument/2006/relationships/tags" Target="../tags/tag1312.xml"/><Relationship Id="rId72" Type="http://schemas.openxmlformats.org/officeDocument/2006/relationships/tags" Target="../tags/tag1333.xml"/><Relationship Id="rId80" Type="http://schemas.openxmlformats.org/officeDocument/2006/relationships/tags" Target="../tags/tag1341.xml"/><Relationship Id="rId85" Type="http://schemas.openxmlformats.org/officeDocument/2006/relationships/tags" Target="../tags/tag1346.xml"/><Relationship Id="rId93" Type="http://schemas.openxmlformats.org/officeDocument/2006/relationships/tags" Target="../tags/tag1354.xml"/><Relationship Id="rId98" Type="http://schemas.openxmlformats.org/officeDocument/2006/relationships/tags" Target="../tags/tag1359.xml"/><Relationship Id="rId121" Type="http://schemas.openxmlformats.org/officeDocument/2006/relationships/tags" Target="../tags/tag1382.xml"/><Relationship Id="rId3" Type="http://schemas.openxmlformats.org/officeDocument/2006/relationships/tags" Target="../tags/tag1264.xml"/><Relationship Id="rId12" Type="http://schemas.openxmlformats.org/officeDocument/2006/relationships/tags" Target="../tags/tag1273.xml"/><Relationship Id="rId17" Type="http://schemas.openxmlformats.org/officeDocument/2006/relationships/tags" Target="../tags/tag1278.xml"/><Relationship Id="rId25" Type="http://schemas.openxmlformats.org/officeDocument/2006/relationships/tags" Target="../tags/tag1286.xml"/><Relationship Id="rId33" Type="http://schemas.openxmlformats.org/officeDocument/2006/relationships/tags" Target="../tags/tag1294.xml"/><Relationship Id="rId38" Type="http://schemas.openxmlformats.org/officeDocument/2006/relationships/tags" Target="../tags/tag1299.xml"/><Relationship Id="rId46" Type="http://schemas.openxmlformats.org/officeDocument/2006/relationships/tags" Target="../tags/tag1307.xml"/><Relationship Id="rId59" Type="http://schemas.openxmlformats.org/officeDocument/2006/relationships/tags" Target="../tags/tag1320.xml"/><Relationship Id="rId67" Type="http://schemas.openxmlformats.org/officeDocument/2006/relationships/tags" Target="../tags/tag1328.xml"/><Relationship Id="rId103" Type="http://schemas.openxmlformats.org/officeDocument/2006/relationships/tags" Target="../tags/tag1364.xml"/><Relationship Id="rId108" Type="http://schemas.openxmlformats.org/officeDocument/2006/relationships/tags" Target="../tags/tag1369.xml"/><Relationship Id="rId116" Type="http://schemas.openxmlformats.org/officeDocument/2006/relationships/tags" Target="../tags/tag1377.xml"/><Relationship Id="rId124" Type="http://schemas.openxmlformats.org/officeDocument/2006/relationships/tags" Target="../tags/tag1385.xml"/><Relationship Id="rId129" Type="http://schemas.openxmlformats.org/officeDocument/2006/relationships/tags" Target="../tags/tag1390.xml"/><Relationship Id="rId20" Type="http://schemas.openxmlformats.org/officeDocument/2006/relationships/tags" Target="../tags/tag1281.xml"/><Relationship Id="rId41" Type="http://schemas.openxmlformats.org/officeDocument/2006/relationships/tags" Target="../tags/tag1302.xml"/><Relationship Id="rId54" Type="http://schemas.openxmlformats.org/officeDocument/2006/relationships/tags" Target="../tags/tag1315.xml"/><Relationship Id="rId62" Type="http://schemas.openxmlformats.org/officeDocument/2006/relationships/tags" Target="../tags/tag1323.xml"/><Relationship Id="rId70" Type="http://schemas.openxmlformats.org/officeDocument/2006/relationships/tags" Target="../tags/tag1331.xml"/><Relationship Id="rId75" Type="http://schemas.openxmlformats.org/officeDocument/2006/relationships/tags" Target="../tags/tag1336.xml"/><Relationship Id="rId83" Type="http://schemas.openxmlformats.org/officeDocument/2006/relationships/tags" Target="../tags/tag1344.xml"/><Relationship Id="rId88" Type="http://schemas.openxmlformats.org/officeDocument/2006/relationships/tags" Target="../tags/tag1349.xml"/><Relationship Id="rId91" Type="http://schemas.openxmlformats.org/officeDocument/2006/relationships/tags" Target="../tags/tag1352.xml"/><Relationship Id="rId96" Type="http://schemas.openxmlformats.org/officeDocument/2006/relationships/tags" Target="../tags/tag1357.xml"/><Relationship Id="rId111" Type="http://schemas.openxmlformats.org/officeDocument/2006/relationships/tags" Target="../tags/tag1372.xml"/><Relationship Id="rId132" Type="http://schemas.openxmlformats.org/officeDocument/2006/relationships/notesSlide" Target="../notesSlides/notesSlide21.xml"/><Relationship Id="rId1" Type="http://schemas.openxmlformats.org/officeDocument/2006/relationships/tags" Target="../tags/tag1262.xml"/><Relationship Id="rId6" Type="http://schemas.openxmlformats.org/officeDocument/2006/relationships/tags" Target="../tags/tag1267.xml"/><Relationship Id="rId15" Type="http://schemas.openxmlformats.org/officeDocument/2006/relationships/tags" Target="../tags/tag1276.xml"/><Relationship Id="rId23" Type="http://schemas.openxmlformats.org/officeDocument/2006/relationships/tags" Target="../tags/tag1284.xml"/><Relationship Id="rId28" Type="http://schemas.openxmlformats.org/officeDocument/2006/relationships/tags" Target="../tags/tag1289.xml"/><Relationship Id="rId36" Type="http://schemas.openxmlformats.org/officeDocument/2006/relationships/tags" Target="../tags/tag1297.xml"/><Relationship Id="rId49" Type="http://schemas.openxmlformats.org/officeDocument/2006/relationships/tags" Target="../tags/tag1310.xml"/><Relationship Id="rId57" Type="http://schemas.openxmlformats.org/officeDocument/2006/relationships/tags" Target="../tags/tag1318.xml"/><Relationship Id="rId106" Type="http://schemas.openxmlformats.org/officeDocument/2006/relationships/tags" Target="../tags/tag1367.xml"/><Relationship Id="rId114" Type="http://schemas.openxmlformats.org/officeDocument/2006/relationships/tags" Target="../tags/tag1375.xml"/><Relationship Id="rId119" Type="http://schemas.openxmlformats.org/officeDocument/2006/relationships/tags" Target="../tags/tag1380.xml"/><Relationship Id="rId127" Type="http://schemas.openxmlformats.org/officeDocument/2006/relationships/tags" Target="../tags/tag1388.xml"/><Relationship Id="rId10" Type="http://schemas.openxmlformats.org/officeDocument/2006/relationships/tags" Target="../tags/tag1271.xml"/><Relationship Id="rId31" Type="http://schemas.openxmlformats.org/officeDocument/2006/relationships/tags" Target="../tags/tag1292.xml"/><Relationship Id="rId44" Type="http://schemas.openxmlformats.org/officeDocument/2006/relationships/tags" Target="../tags/tag1305.xml"/><Relationship Id="rId52" Type="http://schemas.openxmlformats.org/officeDocument/2006/relationships/tags" Target="../tags/tag1313.xml"/><Relationship Id="rId60" Type="http://schemas.openxmlformats.org/officeDocument/2006/relationships/tags" Target="../tags/tag1321.xml"/><Relationship Id="rId65" Type="http://schemas.openxmlformats.org/officeDocument/2006/relationships/tags" Target="../tags/tag1326.xml"/><Relationship Id="rId73" Type="http://schemas.openxmlformats.org/officeDocument/2006/relationships/tags" Target="../tags/tag1334.xml"/><Relationship Id="rId78" Type="http://schemas.openxmlformats.org/officeDocument/2006/relationships/tags" Target="../tags/tag1339.xml"/><Relationship Id="rId81" Type="http://schemas.openxmlformats.org/officeDocument/2006/relationships/tags" Target="../tags/tag1342.xml"/><Relationship Id="rId86" Type="http://schemas.openxmlformats.org/officeDocument/2006/relationships/tags" Target="../tags/tag1347.xml"/><Relationship Id="rId94" Type="http://schemas.openxmlformats.org/officeDocument/2006/relationships/tags" Target="../tags/tag1355.xml"/><Relationship Id="rId99" Type="http://schemas.openxmlformats.org/officeDocument/2006/relationships/tags" Target="../tags/tag1360.xml"/><Relationship Id="rId101" Type="http://schemas.openxmlformats.org/officeDocument/2006/relationships/tags" Target="../tags/tag1362.xml"/><Relationship Id="rId122" Type="http://schemas.openxmlformats.org/officeDocument/2006/relationships/tags" Target="../tags/tag1383.xml"/><Relationship Id="rId130" Type="http://schemas.openxmlformats.org/officeDocument/2006/relationships/tags" Target="../tags/tag1391.xml"/><Relationship Id="rId4" Type="http://schemas.openxmlformats.org/officeDocument/2006/relationships/tags" Target="../tags/tag1265.xml"/><Relationship Id="rId9" Type="http://schemas.openxmlformats.org/officeDocument/2006/relationships/tags" Target="../tags/tag1270.xml"/><Relationship Id="rId13" Type="http://schemas.openxmlformats.org/officeDocument/2006/relationships/tags" Target="../tags/tag1274.xml"/><Relationship Id="rId18" Type="http://schemas.openxmlformats.org/officeDocument/2006/relationships/tags" Target="../tags/tag1279.xml"/><Relationship Id="rId39" Type="http://schemas.openxmlformats.org/officeDocument/2006/relationships/tags" Target="../tags/tag1300.xml"/><Relationship Id="rId109" Type="http://schemas.openxmlformats.org/officeDocument/2006/relationships/tags" Target="../tags/tag1370.xml"/><Relationship Id="rId34" Type="http://schemas.openxmlformats.org/officeDocument/2006/relationships/tags" Target="../tags/tag1295.xml"/><Relationship Id="rId50" Type="http://schemas.openxmlformats.org/officeDocument/2006/relationships/tags" Target="../tags/tag1311.xml"/><Relationship Id="rId55" Type="http://schemas.openxmlformats.org/officeDocument/2006/relationships/tags" Target="../tags/tag1316.xml"/><Relationship Id="rId76" Type="http://schemas.openxmlformats.org/officeDocument/2006/relationships/tags" Target="../tags/tag1337.xml"/><Relationship Id="rId97" Type="http://schemas.openxmlformats.org/officeDocument/2006/relationships/tags" Target="../tags/tag1358.xml"/><Relationship Id="rId104" Type="http://schemas.openxmlformats.org/officeDocument/2006/relationships/tags" Target="../tags/tag1365.xml"/><Relationship Id="rId120" Type="http://schemas.openxmlformats.org/officeDocument/2006/relationships/tags" Target="../tags/tag1381.xml"/><Relationship Id="rId125" Type="http://schemas.openxmlformats.org/officeDocument/2006/relationships/tags" Target="../tags/tag1386.xml"/><Relationship Id="rId7" Type="http://schemas.openxmlformats.org/officeDocument/2006/relationships/tags" Target="../tags/tag1268.xml"/><Relationship Id="rId71" Type="http://schemas.openxmlformats.org/officeDocument/2006/relationships/tags" Target="../tags/tag1332.xml"/><Relationship Id="rId92" Type="http://schemas.openxmlformats.org/officeDocument/2006/relationships/tags" Target="../tags/tag1353.xml"/><Relationship Id="rId2" Type="http://schemas.openxmlformats.org/officeDocument/2006/relationships/tags" Target="../tags/tag1263.xml"/><Relationship Id="rId29" Type="http://schemas.openxmlformats.org/officeDocument/2006/relationships/tags" Target="../tags/tag1290.xml"/><Relationship Id="rId24" Type="http://schemas.openxmlformats.org/officeDocument/2006/relationships/tags" Target="../tags/tag1285.xml"/><Relationship Id="rId40" Type="http://schemas.openxmlformats.org/officeDocument/2006/relationships/tags" Target="../tags/tag1301.xml"/><Relationship Id="rId45" Type="http://schemas.openxmlformats.org/officeDocument/2006/relationships/tags" Target="../tags/tag1306.xml"/><Relationship Id="rId66" Type="http://schemas.openxmlformats.org/officeDocument/2006/relationships/tags" Target="../tags/tag1327.xml"/><Relationship Id="rId87" Type="http://schemas.openxmlformats.org/officeDocument/2006/relationships/tags" Target="../tags/tag1348.xml"/><Relationship Id="rId110" Type="http://schemas.openxmlformats.org/officeDocument/2006/relationships/tags" Target="../tags/tag1371.xml"/><Relationship Id="rId115" Type="http://schemas.openxmlformats.org/officeDocument/2006/relationships/tags" Target="../tags/tag1376.xml"/><Relationship Id="rId131" Type="http://schemas.openxmlformats.org/officeDocument/2006/relationships/slideLayout" Target="../slideLayouts/slideLayout9.xml"/><Relationship Id="rId61" Type="http://schemas.openxmlformats.org/officeDocument/2006/relationships/tags" Target="../tags/tag1322.xml"/><Relationship Id="rId82" Type="http://schemas.openxmlformats.org/officeDocument/2006/relationships/tags" Target="../tags/tag1343.xml"/><Relationship Id="rId19" Type="http://schemas.openxmlformats.org/officeDocument/2006/relationships/tags" Target="../tags/tag1280.xml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tags" Target="../tags/tag1417.xml"/><Relationship Id="rId117" Type="http://schemas.openxmlformats.org/officeDocument/2006/relationships/tags" Target="../tags/tag1508.xml"/><Relationship Id="rId21" Type="http://schemas.openxmlformats.org/officeDocument/2006/relationships/tags" Target="../tags/tag1412.xml"/><Relationship Id="rId42" Type="http://schemas.openxmlformats.org/officeDocument/2006/relationships/tags" Target="../tags/tag1433.xml"/><Relationship Id="rId47" Type="http://schemas.openxmlformats.org/officeDocument/2006/relationships/tags" Target="../tags/tag1438.xml"/><Relationship Id="rId63" Type="http://schemas.openxmlformats.org/officeDocument/2006/relationships/tags" Target="../tags/tag1454.xml"/><Relationship Id="rId68" Type="http://schemas.openxmlformats.org/officeDocument/2006/relationships/tags" Target="../tags/tag1459.xml"/><Relationship Id="rId84" Type="http://schemas.openxmlformats.org/officeDocument/2006/relationships/tags" Target="../tags/tag1475.xml"/><Relationship Id="rId89" Type="http://schemas.openxmlformats.org/officeDocument/2006/relationships/tags" Target="../tags/tag1480.xml"/><Relationship Id="rId112" Type="http://schemas.openxmlformats.org/officeDocument/2006/relationships/tags" Target="../tags/tag1503.xml"/><Relationship Id="rId133" Type="http://schemas.openxmlformats.org/officeDocument/2006/relationships/tags" Target="../tags/tag1524.xml"/><Relationship Id="rId138" Type="http://schemas.openxmlformats.org/officeDocument/2006/relationships/tags" Target="../tags/tag1529.xml"/><Relationship Id="rId16" Type="http://schemas.openxmlformats.org/officeDocument/2006/relationships/tags" Target="../tags/tag1407.xml"/><Relationship Id="rId107" Type="http://schemas.openxmlformats.org/officeDocument/2006/relationships/tags" Target="../tags/tag1498.xml"/><Relationship Id="rId11" Type="http://schemas.openxmlformats.org/officeDocument/2006/relationships/tags" Target="../tags/tag1402.xml"/><Relationship Id="rId32" Type="http://schemas.openxmlformats.org/officeDocument/2006/relationships/tags" Target="../tags/tag1423.xml"/><Relationship Id="rId37" Type="http://schemas.openxmlformats.org/officeDocument/2006/relationships/tags" Target="../tags/tag1428.xml"/><Relationship Id="rId53" Type="http://schemas.openxmlformats.org/officeDocument/2006/relationships/tags" Target="../tags/tag1444.xml"/><Relationship Id="rId58" Type="http://schemas.openxmlformats.org/officeDocument/2006/relationships/tags" Target="../tags/tag1449.xml"/><Relationship Id="rId74" Type="http://schemas.openxmlformats.org/officeDocument/2006/relationships/tags" Target="../tags/tag1465.xml"/><Relationship Id="rId79" Type="http://schemas.openxmlformats.org/officeDocument/2006/relationships/tags" Target="../tags/tag1470.xml"/><Relationship Id="rId102" Type="http://schemas.openxmlformats.org/officeDocument/2006/relationships/tags" Target="../tags/tag1493.xml"/><Relationship Id="rId123" Type="http://schemas.openxmlformats.org/officeDocument/2006/relationships/tags" Target="../tags/tag1514.xml"/><Relationship Id="rId128" Type="http://schemas.openxmlformats.org/officeDocument/2006/relationships/tags" Target="../tags/tag1519.xml"/><Relationship Id="rId144" Type="http://schemas.openxmlformats.org/officeDocument/2006/relationships/tags" Target="../tags/tag1535.xml"/><Relationship Id="rId149" Type="http://schemas.openxmlformats.org/officeDocument/2006/relationships/tags" Target="../tags/tag1540.xml"/><Relationship Id="rId5" Type="http://schemas.openxmlformats.org/officeDocument/2006/relationships/tags" Target="../tags/tag1396.xml"/><Relationship Id="rId90" Type="http://schemas.openxmlformats.org/officeDocument/2006/relationships/tags" Target="../tags/tag1481.xml"/><Relationship Id="rId95" Type="http://schemas.openxmlformats.org/officeDocument/2006/relationships/tags" Target="../tags/tag1486.xml"/><Relationship Id="rId22" Type="http://schemas.openxmlformats.org/officeDocument/2006/relationships/tags" Target="../tags/tag1413.xml"/><Relationship Id="rId27" Type="http://schemas.openxmlformats.org/officeDocument/2006/relationships/tags" Target="../tags/tag1418.xml"/><Relationship Id="rId43" Type="http://schemas.openxmlformats.org/officeDocument/2006/relationships/tags" Target="../tags/tag1434.xml"/><Relationship Id="rId48" Type="http://schemas.openxmlformats.org/officeDocument/2006/relationships/tags" Target="../tags/tag1439.xml"/><Relationship Id="rId64" Type="http://schemas.openxmlformats.org/officeDocument/2006/relationships/tags" Target="../tags/tag1455.xml"/><Relationship Id="rId69" Type="http://schemas.openxmlformats.org/officeDocument/2006/relationships/tags" Target="../tags/tag1460.xml"/><Relationship Id="rId113" Type="http://schemas.openxmlformats.org/officeDocument/2006/relationships/tags" Target="../tags/tag1504.xml"/><Relationship Id="rId118" Type="http://schemas.openxmlformats.org/officeDocument/2006/relationships/tags" Target="../tags/tag1509.xml"/><Relationship Id="rId134" Type="http://schemas.openxmlformats.org/officeDocument/2006/relationships/tags" Target="../tags/tag1525.xml"/><Relationship Id="rId139" Type="http://schemas.openxmlformats.org/officeDocument/2006/relationships/tags" Target="../tags/tag1530.xml"/><Relationship Id="rId80" Type="http://schemas.openxmlformats.org/officeDocument/2006/relationships/tags" Target="../tags/tag1471.xml"/><Relationship Id="rId85" Type="http://schemas.openxmlformats.org/officeDocument/2006/relationships/tags" Target="../tags/tag1476.xml"/><Relationship Id="rId150" Type="http://schemas.openxmlformats.org/officeDocument/2006/relationships/tags" Target="../tags/tag1541.xml"/><Relationship Id="rId12" Type="http://schemas.openxmlformats.org/officeDocument/2006/relationships/tags" Target="../tags/tag1403.xml"/><Relationship Id="rId17" Type="http://schemas.openxmlformats.org/officeDocument/2006/relationships/tags" Target="../tags/tag1408.xml"/><Relationship Id="rId25" Type="http://schemas.openxmlformats.org/officeDocument/2006/relationships/tags" Target="../tags/tag1416.xml"/><Relationship Id="rId33" Type="http://schemas.openxmlformats.org/officeDocument/2006/relationships/tags" Target="../tags/tag1424.xml"/><Relationship Id="rId38" Type="http://schemas.openxmlformats.org/officeDocument/2006/relationships/tags" Target="../tags/tag1429.xml"/><Relationship Id="rId46" Type="http://schemas.openxmlformats.org/officeDocument/2006/relationships/tags" Target="../tags/tag1437.xml"/><Relationship Id="rId59" Type="http://schemas.openxmlformats.org/officeDocument/2006/relationships/tags" Target="../tags/tag1450.xml"/><Relationship Id="rId67" Type="http://schemas.openxmlformats.org/officeDocument/2006/relationships/tags" Target="../tags/tag1458.xml"/><Relationship Id="rId103" Type="http://schemas.openxmlformats.org/officeDocument/2006/relationships/tags" Target="../tags/tag1494.xml"/><Relationship Id="rId108" Type="http://schemas.openxmlformats.org/officeDocument/2006/relationships/tags" Target="../tags/tag1499.xml"/><Relationship Id="rId116" Type="http://schemas.openxmlformats.org/officeDocument/2006/relationships/tags" Target="../tags/tag1507.xml"/><Relationship Id="rId124" Type="http://schemas.openxmlformats.org/officeDocument/2006/relationships/tags" Target="../tags/tag1515.xml"/><Relationship Id="rId129" Type="http://schemas.openxmlformats.org/officeDocument/2006/relationships/tags" Target="../tags/tag1520.xml"/><Relationship Id="rId137" Type="http://schemas.openxmlformats.org/officeDocument/2006/relationships/tags" Target="../tags/tag1528.xml"/><Relationship Id="rId20" Type="http://schemas.openxmlformats.org/officeDocument/2006/relationships/tags" Target="../tags/tag1411.xml"/><Relationship Id="rId41" Type="http://schemas.openxmlformats.org/officeDocument/2006/relationships/tags" Target="../tags/tag1432.xml"/><Relationship Id="rId54" Type="http://schemas.openxmlformats.org/officeDocument/2006/relationships/tags" Target="../tags/tag1445.xml"/><Relationship Id="rId62" Type="http://schemas.openxmlformats.org/officeDocument/2006/relationships/tags" Target="../tags/tag1453.xml"/><Relationship Id="rId70" Type="http://schemas.openxmlformats.org/officeDocument/2006/relationships/tags" Target="../tags/tag1461.xml"/><Relationship Id="rId75" Type="http://schemas.openxmlformats.org/officeDocument/2006/relationships/tags" Target="../tags/tag1466.xml"/><Relationship Id="rId83" Type="http://schemas.openxmlformats.org/officeDocument/2006/relationships/tags" Target="../tags/tag1474.xml"/><Relationship Id="rId88" Type="http://schemas.openxmlformats.org/officeDocument/2006/relationships/tags" Target="../tags/tag1479.xml"/><Relationship Id="rId91" Type="http://schemas.openxmlformats.org/officeDocument/2006/relationships/tags" Target="../tags/tag1482.xml"/><Relationship Id="rId96" Type="http://schemas.openxmlformats.org/officeDocument/2006/relationships/tags" Target="../tags/tag1487.xml"/><Relationship Id="rId111" Type="http://schemas.openxmlformats.org/officeDocument/2006/relationships/tags" Target="../tags/tag1502.xml"/><Relationship Id="rId132" Type="http://schemas.openxmlformats.org/officeDocument/2006/relationships/tags" Target="../tags/tag1523.xml"/><Relationship Id="rId140" Type="http://schemas.openxmlformats.org/officeDocument/2006/relationships/tags" Target="../tags/tag1531.xml"/><Relationship Id="rId145" Type="http://schemas.openxmlformats.org/officeDocument/2006/relationships/tags" Target="../tags/tag1536.xml"/><Relationship Id="rId1" Type="http://schemas.openxmlformats.org/officeDocument/2006/relationships/tags" Target="../tags/tag1392.xml"/><Relationship Id="rId6" Type="http://schemas.openxmlformats.org/officeDocument/2006/relationships/tags" Target="../tags/tag1397.xml"/><Relationship Id="rId15" Type="http://schemas.openxmlformats.org/officeDocument/2006/relationships/tags" Target="../tags/tag1406.xml"/><Relationship Id="rId23" Type="http://schemas.openxmlformats.org/officeDocument/2006/relationships/tags" Target="../tags/tag1414.xml"/><Relationship Id="rId28" Type="http://schemas.openxmlformats.org/officeDocument/2006/relationships/tags" Target="../tags/tag1419.xml"/><Relationship Id="rId36" Type="http://schemas.openxmlformats.org/officeDocument/2006/relationships/tags" Target="../tags/tag1427.xml"/><Relationship Id="rId49" Type="http://schemas.openxmlformats.org/officeDocument/2006/relationships/tags" Target="../tags/tag1440.xml"/><Relationship Id="rId57" Type="http://schemas.openxmlformats.org/officeDocument/2006/relationships/tags" Target="../tags/tag1448.xml"/><Relationship Id="rId106" Type="http://schemas.openxmlformats.org/officeDocument/2006/relationships/tags" Target="../tags/tag1497.xml"/><Relationship Id="rId114" Type="http://schemas.openxmlformats.org/officeDocument/2006/relationships/tags" Target="../tags/tag1505.xml"/><Relationship Id="rId119" Type="http://schemas.openxmlformats.org/officeDocument/2006/relationships/tags" Target="../tags/tag1510.xml"/><Relationship Id="rId127" Type="http://schemas.openxmlformats.org/officeDocument/2006/relationships/tags" Target="../tags/tag1518.xml"/><Relationship Id="rId10" Type="http://schemas.openxmlformats.org/officeDocument/2006/relationships/tags" Target="../tags/tag1401.xml"/><Relationship Id="rId31" Type="http://schemas.openxmlformats.org/officeDocument/2006/relationships/tags" Target="../tags/tag1422.xml"/><Relationship Id="rId44" Type="http://schemas.openxmlformats.org/officeDocument/2006/relationships/tags" Target="../tags/tag1435.xml"/><Relationship Id="rId52" Type="http://schemas.openxmlformats.org/officeDocument/2006/relationships/tags" Target="../tags/tag1443.xml"/><Relationship Id="rId60" Type="http://schemas.openxmlformats.org/officeDocument/2006/relationships/tags" Target="../tags/tag1451.xml"/><Relationship Id="rId65" Type="http://schemas.openxmlformats.org/officeDocument/2006/relationships/tags" Target="../tags/tag1456.xml"/><Relationship Id="rId73" Type="http://schemas.openxmlformats.org/officeDocument/2006/relationships/tags" Target="../tags/tag1464.xml"/><Relationship Id="rId78" Type="http://schemas.openxmlformats.org/officeDocument/2006/relationships/tags" Target="../tags/tag1469.xml"/><Relationship Id="rId81" Type="http://schemas.openxmlformats.org/officeDocument/2006/relationships/tags" Target="../tags/tag1472.xml"/><Relationship Id="rId86" Type="http://schemas.openxmlformats.org/officeDocument/2006/relationships/tags" Target="../tags/tag1477.xml"/><Relationship Id="rId94" Type="http://schemas.openxmlformats.org/officeDocument/2006/relationships/tags" Target="../tags/tag1485.xml"/><Relationship Id="rId99" Type="http://schemas.openxmlformats.org/officeDocument/2006/relationships/tags" Target="../tags/tag1490.xml"/><Relationship Id="rId101" Type="http://schemas.openxmlformats.org/officeDocument/2006/relationships/tags" Target="../tags/tag1492.xml"/><Relationship Id="rId122" Type="http://schemas.openxmlformats.org/officeDocument/2006/relationships/tags" Target="../tags/tag1513.xml"/><Relationship Id="rId130" Type="http://schemas.openxmlformats.org/officeDocument/2006/relationships/tags" Target="../tags/tag1521.xml"/><Relationship Id="rId135" Type="http://schemas.openxmlformats.org/officeDocument/2006/relationships/tags" Target="../tags/tag1526.xml"/><Relationship Id="rId143" Type="http://schemas.openxmlformats.org/officeDocument/2006/relationships/tags" Target="../tags/tag1534.xml"/><Relationship Id="rId148" Type="http://schemas.openxmlformats.org/officeDocument/2006/relationships/tags" Target="../tags/tag1539.xml"/><Relationship Id="rId151" Type="http://schemas.openxmlformats.org/officeDocument/2006/relationships/slideLayout" Target="../slideLayouts/slideLayout9.xml"/><Relationship Id="rId4" Type="http://schemas.openxmlformats.org/officeDocument/2006/relationships/tags" Target="../tags/tag1395.xml"/><Relationship Id="rId9" Type="http://schemas.openxmlformats.org/officeDocument/2006/relationships/tags" Target="../tags/tag1400.xml"/><Relationship Id="rId13" Type="http://schemas.openxmlformats.org/officeDocument/2006/relationships/tags" Target="../tags/tag1404.xml"/><Relationship Id="rId18" Type="http://schemas.openxmlformats.org/officeDocument/2006/relationships/tags" Target="../tags/tag1409.xml"/><Relationship Id="rId39" Type="http://schemas.openxmlformats.org/officeDocument/2006/relationships/tags" Target="../tags/tag1430.xml"/><Relationship Id="rId109" Type="http://schemas.openxmlformats.org/officeDocument/2006/relationships/tags" Target="../tags/tag1500.xml"/><Relationship Id="rId34" Type="http://schemas.openxmlformats.org/officeDocument/2006/relationships/tags" Target="../tags/tag1425.xml"/><Relationship Id="rId50" Type="http://schemas.openxmlformats.org/officeDocument/2006/relationships/tags" Target="../tags/tag1441.xml"/><Relationship Id="rId55" Type="http://schemas.openxmlformats.org/officeDocument/2006/relationships/tags" Target="../tags/tag1446.xml"/><Relationship Id="rId76" Type="http://schemas.openxmlformats.org/officeDocument/2006/relationships/tags" Target="../tags/tag1467.xml"/><Relationship Id="rId97" Type="http://schemas.openxmlformats.org/officeDocument/2006/relationships/tags" Target="../tags/tag1488.xml"/><Relationship Id="rId104" Type="http://schemas.openxmlformats.org/officeDocument/2006/relationships/tags" Target="../tags/tag1495.xml"/><Relationship Id="rId120" Type="http://schemas.openxmlformats.org/officeDocument/2006/relationships/tags" Target="../tags/tag1511.xml"/><Relationship Id="rId125" Type="http://schemas.openxmlformats.org/officeDocument/2006/relationships/tags" Target="../tags/tag1516.xml"/><Relationship Id="rId141" Type="http://schemas.openxmlformats.org/officeDocument/2006/relationships/tags" Target="../tags/tag1532.xml"/><Relationship Id="rId146" Type="http://schemas.openxmlformats.org/officeDocument/2006/relationships/tags" Target="../tags/tag1537.xml"/><Relationship Id="rId7" Type="http://schemas.openxmlformats.org/officeDocument/2006/relationships/tags" Target="../tags/tag1398.xml"/><Relationship Id="rId71" Type="http://schemas.openxmlformats.org/officeDocument/2006/relationships/tags" Target="../tags/tag1462.xml"/><Relationship Id="rId92" Type="http://schemas.openxmlformats.org/officeDocument/2006/relationships/tags" Target="../tags/tag1483.xml"/><Relationship Id="rId2" Type="http://schemas.openxmlformats.org/officeDocument/2006/relationships/tags" Target="../tags/tag1393.xml"/><Relationship Id="rId29" Type="http://schemas.openxmlformats.org/officeDocument/2006/relationships/tags" Target="../tags/tag1420.xml"/><Relationship Id="rId24" Type="http://schemas.openxmlformats.org/officeDocument/2006/relationships/tags" Target="../tags/tag1415.xml"/><Relationship Id="rId40" Type="http://schemas.openxmlformats.org/officeDocument/2006/relationships/tags" Target="../tags/tag1431.xml"/><Relationship Id="rId45" Type="http://schemas.openxmlformats.org/officeDocument/2006/relationships/tags" Target="../tags/tag1436.xml"/><Relationship Id="rId66" Type="http://schemas.openxmlformats.org/officeDocument/2006/relationships/tags" Target="../tags/tag1457.xml"/><Relationship Id="rId87" Type="http://schemas.openxmlformats.org/officeDocument/2006/relationships/tags" Target="../tags/tag1478.xml"/><Relationship Id="rId110" Type="http://schemas.openxmlformats.org/officeDocument/2006/relationships/tags" Target="../tags/tag1501.xml"/><Relationship Id="rId115" Type="http://schemas.openxmlformats.org/officeDocument/2006/relationships/tags" Target="../tags/tag1506.xml"/><Relationship Id="rId131" Type="http://schemas.openxmlformats.org/officeDocument/2006/relationships/tags" Target="../tags/tag1522.xml"/><Relationship Id="rId136" Type="http://schemas.openxmlformats.org/officeDocument/2006/relationships/tags" Target="../tags/tag1527.xml"/><Relationship Id="rId61" Type="http://schemas.openxmlformats.org/officeDocument/2006/relationships/tags" Target="../tags/tag1452.xml"/><Relationship Id="rId82" Type="http://schemas.openxmlformats.org/officeDocument/2006/relationships/tags" Target="../tags/tag1473.xml"/><Relationship Id="rId152" Type="http://schemas.openxmlformats.org/officeDocument/2006/relationships/notesSlide" Target="../notesSlides/notesSlide22.xml"/><Relationship Id="rId19" Type="http://schemas.openxmlformats.org/officeDocument/2006/relationships/tags" Target="../tags/tag1410.xml"/><Relationship Id="rId14" Type="http://schemas.openxmlformats.org/officeDocument/2006/relationships/tags" Target="../tags/tag1405.xml"/><Relationship Id="rId30" Type="http://schemas.openxmlformats.org/officeDocument/2006/relationships/tags" Target="../tags/tag1421.xml"/><Relationship Id="rId35" Type="http://schemas.openxmlformats.org/officeDocument/2006/relationships/tags" Target="../tags/tag1426.xml"/><Relationship Id="rId56" Type="http://schemas.openxmlformats.org/officeDocument/2006/relationships/tags" Target="../tags/tag1447.xml"/><Relationship Id="rId77" Type="http://schemas.openxmlformats.org/officeDocument/2006/relationships/tags" Target="../tags/tag1468.xml"/><Relationship Id="rId100" Type="http://schemas.openxmlformats.org/officeDocument/2006/relationships/tags" Target="../tags/tag1491.xml"/><Relationship Id="rId105" Type="http://schemas.openxmlformats.org/officeDocument/2006/relationships/tags" Target="../tags/tag1496.xml"/><Relationship Id="rId126" Type="http://schemas.openxmlformats.org/officeDocument/2006/relationships/tags" Target="../tags/tag1517.xml"/><Relationship Id="rId147" Type="http://schemas.openxmlformats.org/officeDocument/2006/relationships/tags" Target="../tags/tag1538.xml"/><Relationship Id="rId8" Type="http://schemas.openxmlformats.org/officeDocument/2006/relationships/tags" Target="../tags/tag1399.xml"/><Relationship Id="rId51" Type="http://schemas.openxmlformats.org/officeDocument/2006/relationships/tags" Target="../tags/tag1442.xml"/><Relationship Id="rId72" Type="http://schemas.openxmlformats.org/officeDocument/2006/relationships/tags" Target="../tags/tag1463.xml"/><Relationship Id="rId93" Type="http://schemas.openxmlformats.org/officeDocument/2006/relationships/tags" Target="../tags/tag1484.xml"/><Relationship Id="rId98" Type="http://schemas.openxmlformats.org/officeDocument/2006/relationships/tags" Target="../tags/tag1489.xml"/><Relationship Id="rId121" Type="http://schemas.openxmlformats.org/officeDocument/2006/relationships/tags" Target="../tags/tag1512.xml"/><Relationship Id="rId142" Type="http://schemas.openxmlformats.org/officeDocument/2006/relationships/tags" Target="../tags/tag1533.xml"/><Relationship Id="rId3" Type="http://schemas.openxmlformats.org/officeDocument/2006/relationships/tags" Target="../tags/tag1394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tags" Target="../tags/tag1658.xml"/><Relationship Id="rId21" Type="http://schemas.openxmlformats.org/officeDocument/2006/relationships/tags" Target="../tags/tag1562.xml"/><Relationship Id="rId42" Type="http://schemas.openxmlformats.org/officeDocument/2006/relationships/tags" Target="../tags/tag1583.xml"/><Relationship Id="rId47" Type="http://schemas.openxmlformats.org/officeDocument/2006/relationships/tags" Target="../tags/tag1588.xml"/><Relationship Id="rId63" Type="http://schemas.openxmlformats.org/officeDocument/2006/relationships/tags" Target="../tags/tag1604.xml"/><Relationship Id="rId68" Type="http://schemas.openxmlformats.org/officeDocument/2006/relationships/tags" Target="../tags/tag1609.xml"/><Relationship Id="rId84" Type="http://schemas.openxmlformats.org/officeDocument/2006/relationships/tags" Target="../tags/tag1625.xml"/><Relationship Id="rId89" Type="http://schemas.openxmlformats.org/officeDocument/2006/relationships/tags" Target="../tags/tag1630.xml"/><Relationship Id="rId112" Type="http://schemas.openxmlformats.org/officeDocument/2006/relationships/tags" Target="../tags/tag1653.xml"/><Relationship Id="rId133" Type="http://schemas.openxmlformats.org/officeDocument/2006/relationships/tags" Target="../tags/tag1674.xml"/><Relationship Id="rId138" Type="http://schemas.openxmlformats.org/officeDocument/2006/relationships/tags" Target="../tags/tag1679.xml"/><Relationship Id="rId154" Type="http://schemas.openxmlformats.org/officeDocument/2006/relationships/tags" Target="../tags/tag1695.xml"/><Relationship Id="rId159" Type="http://schemas.openxmlformats.org/officeDocument/2006/relationships/tags" Target="../tags/tag1700.xml"/><Relationship Id="rId175" Type="http://schemas.openxmlformats.org/officeDocument/2006/relationships/tags" Target="../tags/tag1716.xml"/><Relationship Id="rId170" Type="http://schemas.openxmlformats.org/officeDocument/2006/relationships/tags" Target="../tags/tag1711.xml"/><Relationship Id="rId191" Type="http://schemas.openxmlformats.org/officeDocument/2006/relationships/tags" Target="../tags/tag1732.xml"/><Relationship Id="rId16" Type="http://schemas.openxmlformats.org/officeDocument/2006/relationships/tags" Target="../tags/tag1557.xml"/><Relationship Id="rId107" Type="http://schemas.openxmlformats.org/officeDocument/2006/relationships/tags" Target="../tags/tag1648.xml"/><Relationship Id="rId11" Type="http://schemas.openxmlformats.org/officeDocument/2006/relationships/tags" Target="../tags/tag1552.xml"/><Relationship Id="rId32" Type="http://schemas.openxmlformats.org/officeDocument/2006/relationships/tags" Target="../tags/tag1573.xml"/><Relationship Id="rId37" Type="http://schemas.openxmlformats.org/officeDocument/2006/relationships/tags" Target="../tags/tag1578.xml"/><Relationship Id="rId53" Type="http://schemas.openxmlformats.org/officeDocument/2006/relationships/tags" Target="../tags/tag1594.xml"/><Relationship Id="rId58" Type="http://schemas.openxmlformats.org/officeDocument/2006/relationships/tags" Target="../tags/tag1599.xml"/><Relationship Id="rId74" Type="http://schemas.openxmlformats.org/officeDocument/2006/relationships/tags" Target="../tags/tag1615.xml"/><Relationship Id="rId79" Type="http://schemas.openxmlformats.org/officeDocument/2006/relationships/tags" Target="../tags/tag1620.xml"/><Relationship Id="rId102" Type="http://schemas.openxmlformats.org/officeDocument/2006/relationships/tags" Target="../tags/tag1643.xml"/><Relationship Id="rId123" Type="http://schemas.openxmlformats.org/officeDocument/2006/relationships/tags" Target="../tags/tag1664.xml"/><Relationship Id="rId128" Type="http://schemas.openxmlformats.org/officeDocument/2006/relationships/tags" Target="../tags/tag1669.xml"/><Relationship Id="rId144" Type="http://schemas.openxmlformats.org/officeDocument/2006/relationships/tags" Target="../tags/tag1685.xml"/><Relationship Id="rId149" Type="http://schemas.openxmlformats.org/officeDocument/2006/relationships/tags" Target="../tags/tag1690.xml"/><Relationship Id="rId5" Type="http://schemas.openxmlformats.org/officeDocument/2006/relationships/tags" Target="../tags/tag1546.xml"/><Relationship Id="rId90" Type="http://schemas.openxmlformats.org/officeDocument/2006/relationships/tags" Target="../tags/tag1631.xml"/><Relationship Id="rId95" Type="http://schemas.openxmlformats.org/officeDocument/2006/relationships/tags" Target="../tags/tag1636.xml"/><Relationship Id="rId160" Type="http://schemas.openxmlformats.org/officeDocument/2006/relationships/tags" Target="../tags/tag1701.xml"/><Relationship Id="rId165" Type="http://schemas.openxmlformats.org/officeDocument/2006/relationships/tags" Target="../tags/tag1706.xml"/><Relationship Id="rId181" Type="http://schemas.openxmlformats.org/officeDocument/2006/relationships/tags" Target="../tags/tag1722.xml"/><Relationship Id="rId186" Type="http://schemas.openxmlformats.org/officeDocument/2006/relationships/tags" Target="../tags/tag1727.xml"/><Relationship Id="rId22" Type="http://schemas.openxmlformats.org/officeDocument/2006/relationships/tags" Target="../tags/tag1563.xml"/><Relationship Id="rId27" Type="http://schemas.openxmlformats.org/officeDocument/2006/relationships/tags" Target="../tags/tag1568.xml"/><Relationship Id="rId43" Type="http://schemas.openxmlformats.org/officeDocument/2006/relationships/tags" Target="../tags/tag1584.xml"/><Relationship Id="rId48" Type="http://schemas.openxmlformats.org/officeDocument/2006/relationships/tags" Target="../tags/tag1589.xml"/><Relationship Id="rId64" Type="http://schemas.openxmlformats.org/officeDocument/2006/relationships/tags" Target="../tags/tag1605.xml"/><Relationship Id="rId69" Type="http://schemas.openxmlformats.org/officeDocument/2006/relationships/tags" Target="../tags/tag1610.xml"/><Relationship Id="rId113" Type="http://schemas.openxmlformats.org/officeDocument/2006/relationships/tags" Target="../tags/tag1654.xml"/><Relationship Id="rId118" Type="http://schemas.openxmlformats.org/officeDocument/2006/relationships/tags" Target="../tags/tag1659.xml"/><Relationship Id="rId134" Type="http://schemas.openxmlformats.org/officeDocument/2006/relationships/tags" Target="../tags/tag1675.xml"/><Relationship Id="rId139" Type="http://schemas.openxmlformats.org/officeDocument/2006/relationships/tags" Target="../tags/tag1680.xml"/><Relationship Id="rId80" Type="http://schemas.openxmlformats.org/officeDocument/2006/relationships/tags" Target="../tags/tag1621.xml"/><Relationship Id="rId85" Type="http://schemas.openxmlformats.org/officeDocument/2006/relationships/tags" Target="../tags/tag1626.xml"/><Relationship Id="rId150" Type="http://schemas.openxmlformats.org/officeDocument/2006/relationships/tags" Target="../tags/tag1691.xml"/><Relationship Id="rId155" Type="http://schemas.openxmlformats.org/officeDocument/2006/relationships/tags" Target="../tags/tag1696.xml"/><Relationship Id="rId171" Type="http://schemas.openxmlformats.org/officeDocument/2006/relationships/tags" Target="../tags/tag1712.xml"/><Relationship Id="rId176" Type="http://schemas.openxmlformats.org/officeDocument/2006/relationships/tags" Target="../tags/tag1717.xml"/><Relationship Id="rId192" Type="http://schemas.openxmlformats.org/officeDocument/2006/relationships/tags" Target="../tags/tag1733.xml"/><Relationship Id="rId12" Type="http://schemas.openxmlformats.org/officeDocument/2006/relationships/tags" Target="../tags/tag1553.xml"/><Relationship Id="rId17" Type="http://schemas.openxmlformats.org/officeDocument/2006/relationships/tags" Target="../tags/tag1558.xml"/><Relationship Id="rId33" Type="http://schemas.openxmlformats.org/officeDocument/2006/relationships/tags" Target="../tags/tag1574.xml"/><Relationship Id="rId38" Type="http://schemas.openxmlformats.org/officeDocument/2006/relationships/tags" Target="../tags/tag1579.xml"/><Relationship Id="rId59" Type="http://schemas.openxmlformats.org/officeDocument/2006/relationships/tags" Target="../tags/tag1600.xml"/><Relationship Id="rId103" Type="http://schemas.openxmlformats.org/officeDocument/2006/relationships/tags" Target="../tags/tag1644.xml"/><Relationship Id="rId108" Type="http://schemas.openxmlformats.org/officeDocument/2006/relationships/tags" Target="../tags/tag1649.xml"/><Relationship Id="rId124" Type="http://schemas.openxmlformats.org/officeDocument/2006/relationships/tags" Target="../tags/tag1665.xml"/><Relationship Id="rId129" Type="http://schemas.openxmlformats.org/officeDocument/2006/relationships/tags" Target="../tags/tag1670.xml"/><Relationship Id="rId54" Type="http://schemas.openxmlformats.org/officeDocument/2006/relationships/tags" Target="../tags/tag1595.xml"/><Relationship Id="rId70" Type="http://schemas.openxmlformats.org/officeDocument/2006/relationships/tags" Target="../tags/tag1611.xml"/><Relationship Id="rId75" Type="http://schemas.openxmlformats.org/officeDocument/2006/relationships/tags" Target="../tags/tag1616.xml"/><Relationship Id="rId91" Type="http://schemas.openxmlformats.org/officeDocument/2006/relationships/tags" Target="../tags/tag1632.xml"/><Relationship Id="rId96" Type="http://schemas.openxmlformats.org/officeDocument/2006/relationships/tags" Target="../tags/tag1637.xml"/><Relationship Id="rId140" Type="http://schemas.openxmlformats.org/officeDocument/2006/relationships/tags" Target="../tags/tag1681.xml"/><Relationship Id="rId145" Type="http://schemas.openxmlformats.org/officeDocument/2006/relationships/tags" Target="../tags/tag1686.xml"/><Relationship Id="rId161" Type="http://schemas.openxmlformats.org/officeDocument/2006/relationships/tags" Target="../tags/tag1702.xml"/><Relationship Id="rId166" Type="http://schemas.openxmlformats.org/officeDocument/2006/relationships/tags" Target="../tags/tag1707.xml"/><Relationship Id="rId182" Type="http://schemas.openxmlformats.org/officeDocument/2006/relationships/tags" Target="../tags/tag1723.xml"/><Relationship Id="rId187" Type="http://schemas.openxmlformats.org/officeDocument/2006/relationships/tags" Target="../tags/tag1728.xml"/><Relationship Id="rId1" Type="http://schemas.openxmlformats.org/officeDocument/2006/relationships/tags" Target="../tags/tag1542.xml"/><Relationship Id="rId6" Type="http://schemas.openxmlformats.org/officeDocument/2006/relationships/tags" Target="../tags/tag1547.xml"/><Relationship Id="rId23" Type="http://schemas.openxmlformats.org/officeDocument/2006/relationships/tags" Target="../tags/tag1564.xml"/><Relationship Id="rId28" Type="http://schemas.openxmlformats.org/officeDocument/2006/relationships/tags" Target="../tags/tag1569.xml"/><Relationship Id="rId49" Type="http://schemas.openxmlformats.org/officeDocument/2006/relationships/tags" Target="../tags/tag1590.xml"/><Relationship Id="rId114" Type="http://schemas.openxmlformats.org/officeDocument/2006/relationships/tags" Target="../tags/tag1655.xml"/><Relationship Id="rId119" Type="http://schemas.openxmlformats.org/officeDocument/2006/relationships/tags" Target="../tags/tag1660.xml"/><Relationship Id="rId44" Type="http://schemas.openxmlformats.org/officeDocument/2006/relationships/tags" Target="../tags/tag1585.xml"/><Relationship Id="rId60" Type="http://schemas.openxmlformats.org/officeDocument/2006/relationships/tags" Target="../tags/tag1601.xml"/><Relationship Id="rId65" Type="http://schemas.openxmlformats.org/officeDocument/2006/relationships/tags" Target="../tags/tag1606.xml"/><Relationship Id="rId81" Type="http://schemas.openxmlformats.org/officeDocument/2006/relationships/tags" Target="../tags/tag1622.xml"/><Relationship Id="rId86" Type="http://schemas.openxmlformats.org/officeDocument/2006/relationships/tags" Target="../tags/tag1627.xml"/><Relationship Id="rId130" Type="http://schemas.openxmlformats.org/officeDocument/2006/relationships/tags" Target="../tags/tag1671.xml"/><Relationship Id="rId135" Type="http://schemas.openxmlformats.org/officeDocument/2006/relationships/tags" Target="../tags/tag1676.xml"/><Relationship Id="rId151" Type="http://schemas.openxmlformats.org/officeDocument/2006/relationships/tags" Target="../tags/tag1692.xml"/><Relationship Id="rId156" Type="http://schemas.openxmlformats.org/officeDocument/2006/relationships/tags" Target="../tags/tag1697.xml"/><Relationship Id="rId177" Type="http://schemas.openxmlformats.org/officeDocument/2006/relationships/tags" Target="../tags/tag1718.xml"/><Relationship Id="rId172" Type="http://schemas.openxmlformats.org/officeDocument/2006/relationships/tags" Target="../tags/tag1713.xml"/><Relationship Id="rId193" Type="http://schemas.openxmlformats.org/officeDocument/2006/relationships/tags" Target="../tags/tag1734.xml"/><Relationship Id="rId13" Type="http://schemas.openxmlformats.org/officeDocument/2006/relationships/tags" Target="../tags/tag1554.xml"/><Relationship Id="rId18" Type="http://schemas.openxmlformats.org/officeDocument/2006/relationships/tags" Target="../tags/tag1559.xml"/><Relationship Id="rId39" Type="http://schemas.openxmlformats.org/officeDocument/2006/relationships/tags" Target="../tags/tag1580.xml"/><Relationship Id="rId109" Type="http://schemas.openxmlformats.org/officeDocument/2006/relationships/tags" Target="../tags/tag1650.xml"/><Relationship Id="rId34" Type="http://schemas.openxmlformats.org/officeDocument/2006/relationships/tags" Target="../tags/tag1575.xml"/><Relationship Id="rId50" Type="http://schemas.openxmlformats.org/officeDocument/2006/relationships/tags" Target="../tags/tag1591.xml"/><Relationship Id="rId55" Type="http://schemas.openxmlformats.org/officeDocument/2006/relationships/tags" Target="../tags/tag1596.xml"/><Relationship Id="rId76" Type="http://schemas.openxmlformats.org/officeDocument/2006/relationships/tags" Target="../tags/tag1617.xml"/><Relationship Id="rId97" Type="http://schemas.openxmlformats.org/officeDocument/2006/relationships/tags" Target="../tags/tag1638.xml"/><Relationship Id="rId104" Type="http://schemas.openxmlformats.org/officeDocument/2006/relationships/tags" Target="../tags/tag1645.xml"/><Relationship Id="rId120" Type="http://schemas.openxmlformats.org/officeDocument/2006/relationships/tags" Target="../tags/tag1661.xml"/><Relationship Id="rId125" Type="http://schemas.openxmlformats.org/officeDocument/2006/relationships/tags" Target="../tags/tag1666.xml"/><Relationship Id="rId141" Type="http://schemas.openxmlformats.org/officeDocument/2006/relationships/tags" Target="../tags/tag1682.xml"/><Relationship Id="rId146" Type="http://schemas.openxmlformats.org/officeDocument/2006/relationships/tags" Target="../tags/tag1687.xml"/><Relationship Id="rId167" Type="http://schemas.openxmlformats.org/officeDocument/2006/relationships/tags" Target="../tags/tag1708.xml"/><Relationship Id="rId188" Type="http://schemas.openxmlformats.org/officeDocument/2006/relationships/tags" Target="../tags/tag1729.xml"/><Relationship Id="rId7" Type="http://schemas.openxmlformats.org/officeDocument/2006/relationships/tags" Target="../tags/tag1548.xml"/><Relationship Id="rId71" Type="http://schemas.openxmlformats.org/officeDocument/2006/relationships/tags" Target="../tags/tag1612.xml"/><Relationship Id="rId92" Type="http://schemas.openxmlformats.org/officeDocument/2006/relationships/tags" Target="../tags/tag1633.xml"/><Relationship Id="rId162" Type="http://schemas.openxmlformats.org/officeDocument/2006/relationships/tags" Target="../tags/tag1703.xml"/><Relationship Id="rId183" Type="http://schemas.openxmlformats.org/officeDocument/2006/relationships/tags" Target="../tags/tag1724.xml"/><Relationship Id="rId2" Type="http://schemas.openxmlformats.org/officeDocument/2006/relationships/tags" Target="../tags/tag1543.xml"/><Relationship Id="rId29" Type="http://schemas.openxmlformats.org/officeDocument/2006/relationships/tags" Target="../tags/tag1570.xml"/><Relationship Id="rId24" Type="http://schemas.openxmlformats.org/officeDocument/2006/relationships/tags" Target="../tags/tag1565.xml"/><Relationship Id="rId40" Type="http://schemas.openxmlformats.org/officeDocument/2006/relationships/tags" Target="../tags/tag1581.xml"/><Relationship Id="rId45" Type="http://schemas.openxmlformats.org/officeDocument/2006/relationships/tags" Target="../tags/tag1586.xml"/><Relationship Id="rId66" Type="http://schemas.openxmlformats.org/officeDocument/2006/relationships/tags" Target="../tags/tag1607.xml"/><Relationship Id="rId87" Type="http://schemas.openxmlformats.org/officeDocument/2006/relationships/tags" Target="../tags/tag1628.xml"/><Relationship Id="rId110" Type="http://schemas.openxmlformats.org/officeDocument/2006/relationships/tags" Target="../tags/tag1651.xml"/><Relationship Id="rId115" Type="http://schemas.openxmlformats.org/officeDocument/2006/relationships/tags" Target="../tags/tag1656.xml"/><Relationship Id="rId131" Type="http://schemas.openxmlformats.org/officeDocument/2006/relationships/tags" Target="../tags/tag1672.xml"/><Relationship Id="rId136" Type="http://schemas.openxmlformats.org/officeDocument/2006/relationships/tags" Target="../tags/tag1677.xml"/><Relationship Id="rId157" Type="http://schemas.openxmlformats.org/officeDocument/2006/relationships/tags" Target="../tags/tag1698.xml"/><Relationship Id="rId178" Type="http://schemas.openxmlformats.org/officeDocument/2006/relationships/tags" Target="../tags/tag1719.xml"/><Relationship Id="rId61" Type="http://schemas.openxmlformats.org/officeDocument/2006/relationships/tags" Target="../tags/tag1602.xml"/><Relationship Id="rId82" Type="http://schemas.openxmlformats.org/officeDocument/2006/relationships/tags" Target="../tags/tag1623.xml"/><Relationship Id="rId152" Type="http://schemas.openxmlformats.org/officeDocument/2006/relationships/tags" Target="../tags/tag1693.xml"/><Relationship Id="rId173" Type="http://schemas.openxmlformats.org/officeDocument/2006/relationships/tags" Target="../tags/tag1714.xml"/><Relationship Id="rId194" Type="http://schemas.openxmlformats.org/officeDocument/2006/relationships/slideLayout" Target="../slideLayouts/slideLayout9.xml"/><Relationship Id="rId19" Type="http://schemas.openxmlformats.org/officeDocument/2006/relationships/tags" Target="../tags/tag1560.xml"/><Relationship Id="rId14" Type="http://schemas.openxmlformats.org/officeDocument/2006/relationships/tags" Target="../tags/tag1555.xml"/><Relationship Id="rId30" Type="http://schemas.openxmlformats.org/officeDocument/2006/relationships/tags" Target="../tags/tag1571.xml"/><Relationship Id="rId35" Type="http://schemas.openxmlformats.org/officeDocument/2006/relationships/tags" Target="../tags/tag1576.xml"/><Relationship Id="rId56" Type="http://schemas.openxmlformats.org/officeDocument/2006/relationships/tags" Target="../tags/tag1597.xml"/><Relationship Id="rId77" Type="http://schemas.openxmlformats.org/officeDocument/2006/relationships/tags" Target="../tags/tag1618.xml"/><Relationship Id="rId100" Type="http://schemas.openxmlformats.org/officeDocument/2006/relationships/tags" Target="../tags/tag1641.xml"/><Relationship Id="rId105" Type="http://schemas.openxmlformats.org/officeDocument/2006/relationships/tags" Target="../tags/tag1646.xml"/><Relationship Id="rId126" Type="http://schemas.openxmlformats.org/officeDocument/2006/relationships/tags" Target="../tags/tag1667.xml"/><Relationship Id="rId147" Type="http://schemas.openxmlformats.org/officeDocument/2006/relationships/tags" Target="../tags/tag1688.xml"/><Relationship Id="rId168" Type="http://schemas.openxmlformats.org/officeDocument/2006/relationships/tags" Target="../tags/tag1709.xml"/><Relationship Id="rId8" Type="http://schemas.openxmlformats.org/officeDocument/2006/relationships/tags" Target="../tags/tag1549.xml"/><Relationship Id="rId51" Type="http://schemas.openxmlformats.org/officeDocument/2006/relationships/tags" Target="../tags/tag1592.xml"/><Relationship Id="rId72" Type="http://schemas.openxmlformats.org/officeDocument/2006/relationships/tags" Target="../tags/tag1613.xml"/><Relationship Id="rId93" Type="http://schemas.openxmlformats.org/officeDocument/2006/relationships/tags" Target="../tags/tag1634.xml"/><Relationship Id="rId98" Type="http://schemas.openxmlformats.org/officeDocument/2006/relationships/tags" Target="../tags/tag1639.xml"/><Relationship Id="rId121" Type="http://schemas.openxmlformats.org/officeDocument/2006/relationships/tags" Target="../tags/tag1662.xml"/><Relationship Id="rId142" Type="http://schemas.openxmlformats.org/officeDocument/2006/relationships/tags" Target="../tags/tag1683.xml"/><Relationship Id="rId163" Type="http://schemas.openxmlformats.org/officeDocument/2006/relationships/tags" Target="../tags/tag1704.xml"/><Relationship Id="rId184" Type="http://schemas.openxmlformats.org/officeDocument/2006/relationships/tags" Target="../tags/tag1725.xml"/><Relationship Id="rId189" Type="http://schemas.openxmlformats.org/officeDocument/2006/relationships/tags" Target="../tags/tag1730.xml"/><Relationship Id="rId3" Type="http://schemas.openxmlformats.org/officeDocument/2006/relationships/tags" Target="../tags/tag1544.xml"/><Relationship Id="rId25" Type="http://schemas.openxmlformats.org/officeDocument/2006/relationships/tags" Target="../tags/tag1566.xml"/><Relationship Id="rId46" Type="http://schemas.openxmlformats.org/officeDocument/2006/relationships/tags" Target="../tags/tag1587.xml"/><Relationship Id="rId67" Type="http://schemas.openxmlformats.org/officeDocument/2006/relationships/tags" Target="../tags/tag1608.xml"/><Relationship Id="rId116" Type="http://schemas.openxmlformats.org/officeDocument/2006/relationships/tags" Target="../tags/tag1657.xml"/><Relationship Id="rId137" Type="http://schemas.openxmlformats.org/officeDocument/2006/relationships/tags" Target="../tags/tag1678.xml"/><Relationship Id="rId158" Type="http://schemas.openxmlformats.org/officeDocument/2006/relationships/tags" Target="../tags/tag1699.xml"/><Relationship Id="rId20" Type="http://schemas.openxmlformats.org/officeDocument/2006/relationships/tags" Target="../tags/tag1561.xml"/><Relationship Id="rId41" Type="http://schemas.openxmlformats.org/officeDocument/2006/relationships/tags" Target="../tags/tag1582.xml"/><Relationship Id="rId62" Type="http://schemas.openxmlformats.org/officeDocument/2006/relationships/tags" Target="../tags/tag1603.xml"/><Relationship Id="rId83" Type="http://schemas.openxmlformats.org/officeDocument/2006/relationships/tags" Target="../tags/tag1624.xml"/><Relationship Id="rId88" Type="http://schemas.openxmlformats.org/officeDocument/2006/relationships/tags" Target="../tags/tag1629.xml"/><Relationship Id="rId111" Type="http://schemas.openxmlformats.org/officeDocument/2006/relationships/tags" Target="../tags/tag1652.xml"/><Relationship Id="rId132" Type="http://schemas.openxmlformats.org/officeDocument/2006/relationships/tags" Target="../tags/tag1673.xml"/><Relationship Id="rId153" Type="http://schemas.openxmlformats.org/officeDocument/2006/relationships/tags" Target="../tags/tag1694.xml"/><Relationship Id="rId174" Type="http://schemas.openxmlformats.org/officeDocument/2006/relationships/tags" Target="../tags/tag1715.xml"/><Relationship Id="rId179" Type="http://schemas.openxmlformats.org/officeDocument/2006/relationships/tags" Target="../tags/tag1720.xml"/><Relationship Id="rId195" Type="http://schemas.openxmlformats.org/officeDocument/2006/relationships/notesSlide" Target="../notesSlides/notesSlide23.xml"/><Relationship Id="rId190" Type="http://schemas.openxmlformats.org/officeDocument/2006/relationships/tags" Target="../tags/tag1731.xml"/><Relationship Id="rId15" Type="http://schemas.openxmlformats.org/officeDocument/2006/relationships/tags" Target="../tags/tag1556.xml"/><Relationship Id="rId36" Type="http://schemas.openxmlformats.org/officeDocument/2006/relationships/tags" Target="../tags/tag1577.xml"/><Relationship Id="rId57" Type="http://schemas.openxmlformats.org/officeDocument/2006/relationships/tags" Target="../tags/tag1598.xml"/><Relationship Id="rId106" Type="http://schemas.openxmlformats.org/officeDocument/2006/relationships/tags" Target="../tags/tag1647.xml"/><Relationship Id="rId127" Type="http://schemas.openxmlformats.org/officeDocument/2006/relationships/tags" Target="../tags/tag1668.xml"/><Relationship Id="rId10" Type="http://schemas.openxmlformats.org/officeDocument/2006/relationships/tags" Target="../tags/tag1551.xml"/><Relationship Id="rId31" Type="http://schemas.openxmlformats.org/officeDocument/2006/relationships/tags" Target="../tags/tag1572.xml"/><Relationship Id="rId52" Type="http://schemas.openxmlformats.org/officeDocument/2006/relationships/tags" Target="../tags/tag1593.xml"/><Relationship Id="rId73" Type="http://schemas.openxmlformats.org/officeDocument/2006/relationships/tags" Target="../tags/tag1614.xml"/><Relationship Id="rId78" Type="http://schemas.openxmlformats.org/officeDocument/2006/relationships/tags" Target="../tags/tag1619.xml"/><Relationship Id="rId94" Type="http://schemas.openxmlformats.org/officeDocument/2006/relationships/tags" Target="../tags/tag1635.xml"/><Relationship Id="rId99" Type="http://schemas.openxmlformats.org/officeDocument/2006/relationships/tags" Target="../tags/tag1640.xml"/><Relationship Id="rId101" Type="http://schemas.openxmlformats.org/officeDocument/2006/relationships/tags" Target="../tags/tag1642.xml"/><Relationship Id="rId122" Type="http://schemas.openxmlformats.org/officeDocument/2006/relationships/tags" Target="../tags/tag1663.xml"/><Relationship Id="rId143" Type="http://schemas.openxmlformats.org/officeDocument/2006/relationships/tags" Target="../tags/tag1684.xml"/><Relationship Id="rId148" Type="http://schemas.openxmlformats.org/officeDocument/2006/relationships/tags" Target="../tags/tag1689.xml"/><Relationship Id="rId164" Type="http://schemas.openxmlformats.org/officeDocument/2006/relationships/tags" Target="../tags/tag1705.xml"/><Relationship Id="rId169" Type="http://schemas.openxmlformats.org/officeDocument/2006/relationships/tags" Target="../tags/tag1710.xml"/><Relationship Id="rId185" Type="http://schemas.openxmlformats.org/officeDocument/2006/relationships/tags" Target="../tags/tag1726.xml"/><Relationship Id="rId4" Type="http://schemas.openxmlformats.org/officeDocument/2006/relationships/tags" Target="../tags/tag1545.xml"/><Relationship Id="rId9" Type="http://schemas.openxmlformats.org/officeDocument/2006/relationships/tags" Target="../tags/tag1550.xml"/><Relationship Id="rId180" Type="http://schemas.openxmlformats.org/officeDocument/2006/relationships/tags" Target="../tags/tag1721.xml"/><Relationship Id="rId26" Type="http://schemas.openxmlformats.org/officeDocument/2006/relationships/tags" Target="../tags/tag156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737.xml"/><Relationship Id="rId2" Type="http://schemas.openxmlformats.org/officeDocument/2006/relationships/tags" Target="../tags/tag1736.xml"/><Relationship Id="rId1" Type="http://schemas.openxmlformats.org/officeDocument/2006/relationships/tags" Target="../tags/tag1735.xml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740.xml"/><Relationship Id="rId2" Type="http://schemas.openxmlformats.org/officeDocument/2006/relationships/tags" Target="../tags/tag1739.xml"/><Relationship Id="rId1" Type="http://schemas.openxmlformats.org/officeDocument/2006/relationships/tags" Target="../tags/tag1738.xml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742.xml"/><Relationship Id="rId1" Type="http://schemas.openxmlformats.org/officeDocument/2006/relationships/tags" Target="../tags/tag17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74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751.xml"/><Relationship Id="rId13" Type="http://schemas.openxmlformats.org/officeDocument/2006/relationships/tags" Target="../tags/tag1756.xml"/><Relationship Id="rId18" Type="http://schemas.openxmlformats.org/officeDocument/2006/relationships/tags" Target="../tags/tag1761.xml"/><Relationship Id="rId26" Type="http://schemas.openxmlformats.org/officeDocument/2006/relationships/image" Target="../media/image13.emf"/><Relationship Id="rId3" Type="http://schemas.openxmlformats.org/officeDocument/2006/relationships/tags" Target="../tags/tag1746.xml"/><Relationship Id="rId21" Type="http://schemas.openxmlformats.org/officeDocument/2006/relationships/tags" Target="../tags/tag1764.xml"/><Relationship Id="rId7" Type="http://schemas.openxmlformats.org/officeDocument/2006/relationships/tags" Target="../tags/tag1750.xml"/><Relationship Id="rId12" Type="http://schemas.openxmlformats.org/officeDocument/2006/relationships/tags" Target="../tags/tag1755.xml"/><Relationship Id="rId17" Type="http://schemas.openxmlformats.org/officeDocument/2006/relationships/tags" Target="../tags/tag1760.xml"/><Relationship Id="rId25" Type="http://schemas.openxmlformats.org/officeDocument/2006/relationships/customXml" Target="../ink/ink10.xml"/><Relationship Id="rId2" Type="http://schemas.openxmlformats.org/officeDocument/2006/relationships/tags" Target="../tags/tag1745.xml"/><Relationship Id="rId16" Type="http://schemas.openxmlformats.org/officeDocument/2006/relationships/tags" Target="../tags/tag1759.xml"/><Relationship Id="rId20" Type="http://schemas.openxmlformats.org/officeDocument/2006/relationships/tags" Target="../tags/tag1763.xml"/><Relationship Id="rId1" Type="http://schemas.openxmlformats.org/officeDocument/2006/relationships/tags" Target="../tags/tag1744.xml"/><Relationship Id="rId6" Type="http://schemas.openxmlformats.org/officeDocument/2006/relationships/tags" Target="../tags/tag1749.xml"/><Relationship Id="rId11" Type="http://schemas.openxmlformats.org/officeDocument/2006/relationships/tags" Target="../tags/tag1754.xml"/><Relationship Id="rId24" Type="http://schemas.openxmlformats.org/officeDocument/2006/relationships/notesSlide" Target="../notesSlides/notesSlide27.xml"/><Relationship Id="rId5" Type="http://schemas.openxmlformats.org/officeDocument/2006/relationships/tags" Target="../tags/tag1748.xml"/><Relationship Id="rId15" Type="http://schemas.openxmlformats.org/officeDocument/2006/relationships/tags" Target="../tags/tag1758.xml"/><Relationship Id="rId23" Type="http://schemas.openxmlformats.org/officeDocument/2006/relationships/slideLayout" Target="../slideLayouts/slideLayout9.xml"/><Relationship Id="rId10" Type="http://schemas.openxmlformats.org/officeDocument/2006/relationships/tags" Target="../tags/tag1753.xml"/><Relationship Id="rId19" Type="http://schemas.openxmlformats.org/officeDocument/2006/relationships/tags" Target="../tags/tag1762.xml"/><Relationship Id="rId4" Type="http://schemas.openxmlformats.org/officeDocument/2006/relationships/tags" Target="../tags/tag1747.xml"/><Relationship Id="rId9" Type="http://schemas.openxmlformats.org/officeDocument/2006/relationships/tags" Target="../tags/tag1752.xml"/><Relationship Id="rId14" Type="http://schemas.openxmlformats.org/officeDocument/2006/relationships/tags" Target="../tags/tag1757.xml"/><Relationship Id="rId22" Type="http://schemas.openxmlformats.org/officeDocument/2006/relationships/tags" Target="../tags/tag176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67.xml"/><Relationship Id="rId1" Type="http://schemas.openxmlformats.org/officeDocument/2006/relationships/tags" Target="../tags/tag176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69.xml"/><Relationship Id="rId1" Type="http://schemas.openxmlformats.org/officeDocument/2006/relationships/tags" Target="../tags/tag1768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771.xml"/><Relationship Id="rId1" Type="http://schemas.openxmlformats.org/officeDocument/2006/relationships/tags" Target="../tags/tag1770.xml"/><Relationship Id="rId4" Type="http://schemas.openxmlformats.org/officeDocument/2006/relationships/notesSlide" Target="../notesSlides/notesSlide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73.xml"/><Relationship Id="rId1" Type="http://schemas.openxmlformats.org/officeDocument/2006/relationships/tags" Target="../tags/tag1772.xml"/><Relationship Id="rId4" Type="http://schemas.openxmlformats.org/officeDocument/2006/relationships/hyperlink" Target="https://www.youtube.com/watch?v=N7b0cLn-wHU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776.xml"/><Relationship Id="rId7" Type="http://schemas.openxmlformats.org/officeDocument/2006/relationships/image" Target="../media/image15.jpeg"/><Relationship Id="rId2" Type="http://schemas.openxmlformats.org/officeDocument/2006/relationships/tags" Target="../tags/tag1775.xml"/><Relationship Id="rId1" Type="http://schemas.openxmlformats.org/officeDocument/2006/relationships/tags" Target="../tags/tag177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778.xml"/><Relationship Id="rId4" Type="http://schemas.openxmlformats.org/officeDocument/2006/relationships/tags" Target="../tags/tag177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80.xml"/><Relationship Id="rId1" Type="http://schemas.openxmlformats.org/officeDocument/2006/relationships/tags" Target="../tags/tag17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Graphs Topics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/>
            <a:r>
              <a:rPr lang="en-US" dirty="0"/>
              <a:t>Graphs!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Basics</a:t>
            </a:r>
          </a:p>
          <a:p>
            <a:pPr marL="565785" lvl="1" indent="-342900"/>
            <a:r>
              <a:rPr lang="en-US" spc="20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What are they? How do we represent them?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Theorems</a:t>
            </a:r>
          </a:p>
          <a:p>
            <a:pPr marL="565785" lvl="1" indent="-342900"/>
            <a:r>
              <a:rPr lang="en-US" spc="20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What are some things we can prove about graphs?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Breadth-first search on a graph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tree version</a:t>
            </a:r>
          </a:p>
          <a:p>
            <a:pPr>
              <a:buFont typeface="+mj-lt"/>
              <a:buAutoNum type="arabicPeriod"/>
            </a:pPr>
            <a:r>
              <a:rPr lang="en-US" b="1" dirty="0" err="1">
                <a:solidFill>
                  <a:schemeClr val="bg1">
                    <a:lumMod val="65000"/>
                  </a:schemeClr>
                </a:solidFill>
              </a:rPr>
              <a:t>Dijkstra’s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shortest paths algorithm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BFS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</a:t>
            </a:r>
            <a:r>
              <a:rPr lang="en-US" b="1" dirty="0"/>
              <a:t>* </a:t>
            </a:r>
            <a:r>
              <a:rPr lang="en-US" b="1" dirty="0"/>
              <a:t>shortest paths algorithm</a:t>
            </a:r>
            <a:endParaRPr lang="en-US" b="1" dirty="0"/>
          </a:p>
          <a:p>
            <a:pPr marL="565785" lvl="1" indent="-342900"/>
            <a:r>
              <a:rPr lang="en-US" dirty="0">
                <a:solidFill>
                  <a:schemeClr val="accent1"/>
                </a:solidFill>
              </a:rPr>
              <a:t>Spoiler: just a very, very small change to </a:t>
            </a:r>
            <a:r>
              <a:rPr lang="en-US" dirty="0" err="1">
                <a:solidFill>
                  <a:schemeClr val="accent1"/>
                </a:solidFill>
              </a:rPr>
              <a:t>Dijkstra’s</a:t>
            </a:r>
            <a:endParaRPr lang="en-US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b="1" dirty="0"/>
              <a:t>Minimum Spanning Tree </a:t>
            </a:r>
            <a:endParaRPr lang="en-US" b="1" dirty="0"/>
          </a:p>
          <a:p>
            <a:pPr marL="565785" lvl="1" indent="-342900"/>
            <a:r>
              <a:rPr lang="en-US" dirty="0" err="1">
                <a:solidFill>
                  <a:schemeClr val="accent1"/>
                </a:solidFill>
              </a:rPr>
              <a:t>Kruskal’s</a:t>
            </a:r>
            <a:r>
              <a:rPr lang="en-US" dirty="0">
                <a:solidFill>
                  <a:schemeClr val="accent1"/>
                </a:solidFill>
              </a:rPr>
              <a:t> algorithm</a:t>
            </a:r>
            <a:endParaRPr lang="en-US" dirty="0">
              <a:solidFill>
                <a:schemeClr val="accent1"/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47076" y="311311"/>
            <a:ext cx="1337106" cy="578615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Dijkstra's</a:t>
            </a:r>
          </a:p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Algorithm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2431080" y="569160"/>
              <a:ext cx="1437120" cy="4017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23160" y="561240"/>
                <a:ext cx="1447560" cy="41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4372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39375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342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39375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454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39375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4540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454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393998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454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A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0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342285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454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D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393998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E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393998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454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342285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342285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342040" y="31131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C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342040" y="373275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I</a:t>
            </a:r>
          </a:p>
          <a:p>
            <a:pPr algn="ctr" hangingPunct="0"/>
            <a:endParaRPr lang="en-US" sz="1905" b="1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434919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434919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434919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270544" y="32723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4270544" y="374867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4270544" y="2037950"/>
            <a:ext cx="777600" cy="31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521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298521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9</a:t>
            </a: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5186766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5186766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238235" y="1227287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238235" y="292331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4</a:t>
            </a:r>
          </a:p>
        </p:txBody>
      </p:sp>
      <p:cxnSp>
        <p:nvCxnSpPr>
          <p:cNvPr id="32" name="Straight Arrow Connector 31"/>
          <p:cNvCxnSpPr>
            <a:stCxn id="8" idx="10"/>
            <a:endCxn id="6" idx="3"/>
          </p:cNvCxnSpPr>
          <p:nvPr>
            <p:custDataLst>
              <p:tags r:id="rId31"/>
            </p:custDataLst>
          </p:nvPr>
        </p:nvCxnSpPr>
        <p:spPr>
          <a:xfrm>
            <a:off x="2076121" y="622350"/>
            <a:ext cx="1317634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3" name="Straight Arrow Connector 32"/>
          <p:cNvCxnSpPr/>
          <p:nvPr>
            <p:custDataLst>
              <p:tags r:id="rId32"/>
            </p:custDataLst>
          </p:nvPr>
        </p:nvCxnSpPr>
        <p:spPr>
          <a:xfrm>
            <a:off x="4015834" y="62235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7" idx="10"/>
            <a:endCxn id="4" idx="6"/>
          </p:cNvCxnSpPr>
          <p:nvPr>
            <p:custDataLst>
              <p:tags r:id="rId33"/>
            </p:custDataLst>
          </p:nvPr>
        </p:nvCxnSpPr>
        <p:spPr>
          <a:xfrm>
            <a:off x="2076121" y="2333070"/>
            <a:ext cx="1317634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5" name="Straight Arrow Connector 34"/>
          <p:cNvCxnSpPr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4015834" y="2333070"/>
            <a:ext cx="1326207" cy="0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36" name="Straight Arrow Connector 35"/>
          <p:cNvCxnSpPr>
            <a:stCxn id="5" idx="10"/>
            <a:endCxn id="2" idx="6"/>
          </p:cNvCxnSpPr>
          <p:nvPr>
            <p:custDataLst>
              <p:tags r:id="rId35"/>
            </p:custDataLst>
          </p:nvPr>
        </p:nvCxnSpPr>
        <p:spPr>
          <a:xfrm>
            <a:off x="2076121" y="4043790"/>
            <a:ext cx="1317634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endCxn id="19" idx="6"/>
          </p:cNvCxnSpPr>
          <p:nvPr>
            <p:custDataLst>
              <p:tags r:id="rId36"/>
            </p:custDataLst>
          </p:nvPr>
        </p:nvCxnSpPr>
        <p:spPr>
          <a:xfrm>
            <a:off x="4015834" y="4043790"/>
            <a:ext cx="1326207" cy="0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8" idx="8"/>
          </p:cNvCxnSpPr>
          <p:nvPr>
            <p:custDataLst>
              <p:tags r:id="rId37"/>
            </p:custDataLst>
          </p:nvPr>
        </p:nvCxnSpPr>
        <p:spPr>
          <a:xfrm>
            <a:off x="1765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9" name="Straight Arrow Connector 38"/>
          <p:cNvCxnSpPr/>
          <p:nvPr>
            <p:custDataLst>
              <p:tags r:id="rId38"/>
            </p:custDataLst>
          </p:nvPr>
        </p:nvCxnSpPr>
        <p:spPr>
          <a:xfrm>
            <a:off x="1765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headEnd type="arrow"/>
          </a:ln>
        </p:spPr>
      </p:cxnSp>
      <p:cxnSp>
        <p:nvCxnSpPr>
          <p:cNvPr id="40" name="Straight Arrow Connector 39"/>
          <p:cNvCxnSpPr>
            <a:stCxn id="2" idx="4"/>
          </p:cNvCxnSpPr>
          <p:nvPr>
            <p:custDataLst>
              <p:tags r:id="rId39"/>
            </p:custDataLst>
          </p:nvPr>
        </p:nvCxnSpPr>
        <p:spPr>
          <a:xfrm flipV="1">
            <a:off x="3704795" y="2644111"/>
            <a:ext cx="0" cy="1088639"/>
          </a:xfrm>
          <a:prstGeom prst="straightConnector1">
            <a:avLst/>
          </a:prstGeom>
          <a:noFill/>
          <a:ln w="36720">
            <a:solidFill>
              <a:srgbClr val="FF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41" name="Straight Arrow Connector 40"/>
          <p:cNvCxnSpPr>
            <a:endCxn id="6" idx="8"/>
          </p:cNvCxnSpPr>
          <p:nvPr>
            <p:custDataLst>
              <p:tags r:id="rId40"/>
            </p:custDataLst>
          </p:nvPr>
        </p:nvCxnSpPr>
        <p:spPr>
          <a:xfrm flipV="1">
            <a:off x="3704795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8" idx="8"/>
          </p:cNvCxnSpPr>
          <p:nvPr>
            <p:custDataLst>
              <p:tags r:id="rId41"/>
            </p:custDataLst>
          </p:nvPr>
        </p:nvCxnSpPr>
        <p:spPr>
          <a:xfrm>
            <a:off x="5653080" y="933390"/>
            <a:ext cx="0" cy="1088641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cxnSp>
        <p:nvCxnSpPr>
          <p:cNvPr id="43" name="Straight Arrow Connector 42"/>
          <p:cNvCxnSpPr>
            <a:endCxn id="19" idx="4"/>
          </p:cNvCxnSpPr>
          <p:nvPr>
            <p:custDataLst>
              <p:tags r:id="rId42"/>
            </p:custDataLst>
          </p:nvPr>
        </p:nvCxnSpPr>
        <p:spPr>
          <a:xfrm>
            <a:off x="5653080" y="2644111"/>
            <a:ext cx="0" cy="1088639"/>
          </a:xfrm>
          <a:prstGeom prst="straightConnector1">
            <a:avLst/>
          </a:prstGeom>
          <a:noFill/>
          <a:ln w="36720">
            <a:solidFill>
              <a:srgbClr val="B3B3B3"/>
            </a:solidFill>
            <a:prstDash val="solid"/>
          </a:ln>
        </p:spPr>
      </p:cxnSp>
      <p:sp>
        <p:nvSpPr>
          <p:cNvPr id="44" name="Straight Connector 43"/>
          <p:cNvSpPr/>
          <p:nvPr>
            <p:custDataLst>
              <p:tags r:id="rId43"/>
            </p:custDataLst>
          </p:nvPr>
        </p:nvSpPr>
        <p:spPr>
          <a:xfrm>
            <a:off x="6741720" y="311310"/>
            <a:ext cx="933120" cy="0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6897240" y="4668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B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897240" y="27996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G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12?</a:t>
            </a:r>
          </a:p>
        </p:txBody>
      </p:sp>
      <p:sp>
        <p:nvSpPr>
          <p:cNvPr id="48" name="Freeform 47"/>
          <p:cNvSpPr/>
          <p:nvPr>
            <p:custDataLst>
              <p:tags r:id="rId46"/>
            </p:custDataLst>
          </p:nvPr>
        </p:nvSpPr>
        <p:spPr>
          <a:xfrm>
            <a:off x="6897240" y="12444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H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49" name="Freeform 48"/>
          <p:cNvSpPr/>
          <p:nvPr>
            <p:custDataLst>
              <p:tags r:id="rId47"/>
            </p:custDataLst>
          </p:nvPr>
        </p:nvSpPr>
        <p:spPr>
          <a:xfrm>
            <a:off x="6897240" y="2022030"/>
            <a:ext cx="622080" cy="62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F</a:t>
            </a:r>
          </a:p>
          <a:p>
            <a:pPr algn="ctr" hangingPunct="0"/>
            <a:r>
              <a:rPr lang="en-US" sz="1905" b="1">
                <a:latin typeface="Ubuntu Mono" pitchFamily="17"/>
                <a:ea typeface="Droid Sans Fallback" pitchFamily="2"/>
                <a:cs typeface="Lohit Hindi" pitchFamily="2"/>
              </a:rPr>
              <a:t>11?</a:t>
            </a:r>
          </a:p>
        </p:txBody>
      </p:sp>
      <p:sp>
        <p:nvSpPr>
          <p:cNvPr id="50" name="Freeform 49"/>
          <p:cNvSpPr/>
          <p:nvPr>
            <p:custDataLst>
              <p:tags r:id="rId48"/>
            </p:custDataLst>
          </p:nvPr>
        </p:nvSpPr>
        <p:spPr>
          <a:xfrm>
            <a:off x="3083939" y="1710990"/>
            <a:ext cx="1244160" cy="1244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4720">
            <a:solidFill>
              <a:srgbClr val="0000FF"/>
            </a:solidFill>
            <a:prstDash val="solid"/>
          </a:ln>
        </p:spPr>
        <p:txBody>
          <a:bodyPr vert="horz" wrap="none" lIns="79597" tIns="48983" rIns="79597" bIns="48983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49"/>
            </p:custDataLst>
          </p:nvPr>
        </p:nvSpPr>
        <p:spPr>
          <a:xfrm>
            <a:off x="5187011" y="2923558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52" name="Freeform 51"/>
          <p:cNvSpPr/>
          <p:nvPr>
            <p:custDataLst>
              <p:tags r:id="rId50"/>
            </p:custDataLst>
          </p:nvPr>
        </p:nvSpPr>
        <p:spPr>
          <a:xfrm>
            <a:off x="5187011" y="1227532"/>
            <a:ext cx="310795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Courier New" pitchFamily="49"/>
                <a:ea typeface="Droid Sans Fallback" pitchFamily="2"/>
                <a:cs typeface="Lohit Hindi" pitchFamily="2"/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53" name="Ink 52"/>
              <p14:cNvContentPartPr/>
              <p14:nvPr>
                <p:custDataLst>
                  <p:tags r:id="rId51"/>
                </p:custDataLst>
              </p14:nvPr>
            </p14:nvContentPartPr>
            <p14:xfrm>
              <a:off x="2086920" y="238320"/>
              <a:ext cx="2281680" cy="178848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2080080" y="232200"/>
                <a:ext cx="2296080" cy="18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7" name="Ink 46"/>
              <p14:cNvContentPartPr/>
              <p14:nvPr>
                <p:custDataLst>
                  <p:tags r:id="rId52"/>
                </p:custDataLst>
              </p14:nvPr>
            </p14:nvContentPartPr>
            <p14:xfrm>
              <a:off x="1541880" y="2342880"/>
              <a:ext cx="435240" cy="32832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532520" y="2333520"/>
                <a:ext cx="453960" cy="34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3159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996203" y="-238716"/>
            <a:ext cx="5268558" cy="857250"/>
          </a:xfrm>
        </p:spPr>
        <p:txBody>
          <a:bodyPr/>
          <a:lstStyle/>
          <a:p>
            <a:pPr lvl="0"/>
            <a:r>
              <a:rPr lang="en-US" dirty="0" err="1"/>
              <a:t>Dijkstra's</a:t>
            </a:r>
            <a:r>
              <a:rPr lang="en-US" dirty="0"/>
              <a:t> Algorithm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96203" y="753035"/>
            <a:ext cx="7215468" cy="4204885"/>
          </a:xfrm>
        </p:spPr>
        <p:txBody>
          <a:bodyPr>
            <a:normAutofit/>
          </a:bodyPr>
          <a:lstStyle/>
          <a:p>
            <a:pPr lvl="0">
              <a:buSzPct val="45000"/>
              <a:buFont typeface="StarSymbol"/>
              <a:buChar char="●"/>
            </a:pPr>
            <a:r>
              <a:rPr lang="en-US" sz="1497" dirty="0"/>
              <a:t>Split nodes apart into three groups: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Green nodes, where we already have the shortest path;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Gray nodes, which we have never seen; and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Yellow nodes that </a:t>
            </a:r>
            <a:r>
              <a:rPr lang="en-US" sz="1497" dirty="0" smtClean="0"/>
              <a:t>saw </a:t>
            </a:r>
            <a:r>
              <a:rPr lang="en-US" sz="1497" dirty="0" smtClean="0"/>
              <a:t>just long enough to </a:t>
            </a:r>
            <a:r>
              <a:rPr lang="en-US" sz="1497" dirty="0" err="1" smtClean="0"/>
              <a:t>enqueue</a:t>
            </a:r>
            <a:r>
              <a:rPr lang="en-US" sz="1497" dirty="0" smtClean="0"/>
              <a:t>, but </a:t>
            </a:r>
            <a:r>
              <a:rPr lang="en-US" sz="1497" dirty="0" smtClean="0"/>
              <a:t>we </a:t>
            </a:r>
            <a:r>
              <a:rPr lang="en-US" sz="1497" dirty="0"/>
              <a:t>still need to process.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497" dirty="0" err="1"/>
              <a:t>Dijkstra's</a:t>
            </a:r>
            <a:r>
              <a:rPr lang="en-US" sz="1497" dirty="0"/>
              <a:t> algorithm works as follows: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Mark all nodes gray except the start node, which is yellow and has cost 0.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  <a:buFont typeface="StarSymbol"/>
              <a:buChar char="●"/>
            </a:pPr>
            <a:r>
              <a:rPr lang="en-US" sz="1497" dirty="0"/>
              <a:t>Until no yellow nodes remain:</a:t>
            </a:r>
          </a:p>
          <a:p>
            <a:pPr lvl="2" hangingPunct="0">
              <a:lnSpc>
                <a:spcPct val="110000"/>
              </a:lnSpc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en-US" sz="1497" dirty="0"/>
              <a:t>Choose the yellow node with the lowest total cost.</a:t>
            </a:r>
          </a:p>
          <a:p>
            <a:pPr lvl="2" hangingPunct="0">
              <a:lnSpc>
                <a:spcPct val="110000"/>
              </a:lnSpc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en-US" sz="1497" dirty="0"/>
              <a:t>Mark that node green.</a:t>
            </a:r>
          </a:p>
          <a:p>
            <a:pPr lvl="2" hangingPunct="0">
              <a:lnSpc>
                <a:spcPct val="110000"/>
              </a:lnSpc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en-US" sz="1497" dirty="0"/>
              <a:t>Mark all its gray neighbors yellow and with the appropriate cost.</a:t>
            </a:r>
          </a:p>
          <a:p>
            <a:pPr lvl="2" hangingPunct="0">
              <a:lnSpc>
                <a:spcPct val="110000"/>
              </a:lnSpc>
              <a:spcBef>
                <a:spcPts val="0"/>
              </a:spcBef>
              <a:spcAft>
                <a:spcPts val="964"/>
              </a:spcAft>
              <a:buSzPct val="75000"/>
              <a:buFont typeface="StarSymbol"/>
              <a:buChar char="–"/>
            </a:pPr>
            <a:r>
              <a:rPr lang="en-US" sz="1497" dirty="0"/>
              <a:t>Update the costs of all adjacent yellow nodes by considering the path through the current node.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889717" y="1019642"/>
            <a:ext cx="248832" cy="2488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889717" y="1359182"/>
            <a:ext cx="248832" cy="2488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889717" y="1703418"/>
            <a:ext cx="248832" cy="2488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4438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 dirty="0" smtClean="0"/>
              <a:t>HOMEWORK: An </a:t>
            </a:r>
            <a:r>
              <a:rPr lang="en-US" dirty="0"/>
              <a:t>Important Note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/>
        <p:txBody>
          <a:bodyPr/>
          <a:lstStyle/>
          <a:p>
            <a:pPr marL="285750" lvl="0" indent="-285750">
              <a:buSzPct val="45000"/>
              <a:buFont typeface="Wingdings" panose="05000000000000000000" pitchFamily="2" charset="2"/>
              <a:buChar char="§"/>
            </a:pPr>
            <a:r>
              <a:rPr lang="en-US" dirty="0"/>
              <a:t>The version of </a:t>
            </a:r>
            <a:r>
              <a:rPr lang="en-US" dirty="0" err="1"/>
              <a:t>Dijkstra's</a:t>
            </a:r>
            <a:r>
              <a:rPr lang="en-US" dirty="0"/>
              <a:t> algorithm I have just described is </a:t>
            </a:r>
            <a:r>
              <a:rPr lang="en-US" b="1" i="1" dirty="0">
                <a:solidFill>
                  <a:srgbClr val="800000"/>
                </a:solidFill>
              </a:rPr>
              <a:t>not</a:t>
            </a:r>
            <a:r>
              <a:rPr lang="en-US" dirty="0"/>
              <a:t> the same as the version described in the course reader.</a:t>
            </a:r>
          </a:p>
          <a:p>
            <a:pPr marL="285750" lvl="0" indent="-285750">
              <a:buSzPct val="45000"/>
              <a:buFont typeface="Wingdings" panose="05000000000000000000" pitchFamily="2" charset="2"/>
              <a:buChar char="§"/>
            </a:pPr>
            <a:r>
              <a:rPr lang="en-US" dirty="0"/>
              <a:t>This version is more complex than the book's version, but is </a:t>
            </a:r>
            <a:r>
              <a:rPr lang="en-US" dirty="0" smtClean="0"/>
              <a:t>faster</a:t>
            </a:r>
            <a:r>
              <a:rPr lang="en-US" dirty="0" smtClean="0"/>
              <a:t>.</a:t>
            </a:r>
          </a:p>
          <a:p>
            <a:pPr marL="285750" lvl="0" indent="-285750">
              <a:buSzPct val="45000"/>
              <a:buFont typeface="Wingdings" panose="05000000000000000000" pitchFamily="2" charset="2"/>
              <a:buChar char="§"/>
            </a:pPr>
            <a:r>
              <a:rPr lang="en-US" dirty="0" smtClean="0"/>
              <a:t>THIS IS THE VERSION YOU MUST USE ON YOUR TRAILBLAZER ASSIGNMENT!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4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/>
              <a:t>How Dijkstra's Works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 lvl="0">
              <a:buSzPct val="45000"/>
              <a:buFont typeface="StarSymbol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Situation</a:t>
            </a:r>
            <a:r>
              <a:rPr lang="en-US" dirty="0" smtClean="0"/>
              <a:t>:</a:t>
            </a:r>
          </a:p>
          <a:p>
            <a:pPr lvl="2">
              <a:buSzPct val="45000"/>
              <a:buFont typeface="StarSymbol"/>
              <a:buChar char="●"/>
            </a:pPr>
            <a:r>
              <a:rPr lang="en-US" dirty="0" err="1" smtClean="0"/>
              <a:t>Dijkstra's</a:t>
            </a:r>
            <a:r>
              <a:rPr lang="en-US" dirty="0" smtClean="0"/>
              <a:t> </a:t>
            </a:r>
            <a:r>
              <a:rPr lang="en-US" dirty="0"/>
              <a:t>algorithm works by incrementally computing the shortest path to intermediary nodes in the graph </a:t>
            </a:r>
            <a:r>
              <a:rPr lang="en-US" i="1" u="sng" dirty="0"/>
              <a:t>in case</a:t>
            </a:r>
            <a:r>
              <a:rPr lang="en-US" dirty="0"/>
              <a:t> they prove to be useful.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Problem</a:t>
            </a:r>
            <a:r>
              <a:rPr lang="en-US" dirty="0" smtClean="0"/>
              <a:t>:</a:t>
            </a:r>
          </a:p>
          <a:p>
            <a:pPr lvl="2">
              <a:buSzPct val="45000"/>
              <a:buFont typeface="StarSymbol"/>
              <a:buChar char="●"/>
            </a:pPr>
            <a:r>
              <a:rPr lang="en-US" dirty="0" smtClean="0"/>
              <a:t>No big-picture </a:t>
            </a:r>
            <a:r>
              <a:rPr lang="en-US" dirty="0"/>
              <a:t>conception of how to get to the destination – the algorithm explores outward in all </a:t>
            </a:r>
            <a:r>
              <a:rPr lang="en-US" dirty="0" smtClean="0"/>
              <a:t>directions, “in case.”</a:t>
            </a:r>
            <a:endParaRPr lang="en-US" dirty="0"/>
          </a:p>
          <a:p>
            <a:pPr lvl="0">
              <a:buSzPct val="45000"/>
              <a:buFont typeface="StarSymbol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Implication</a:t>
            </a:r>
            <a:r>
              <a:rPr lang="en-US" dirty="0" smtClean="0"/>
              <a:t>:</a:t>
            </a:r>
            <a:endParaRPr lang="en-US" dirty="0"/>
          </a:p>
          <a:p>
            <a:pPr lvl="2">
              <a:buSzPct val="45000"/>
              <a:buFont typeface="StarSymbol"/>
              <a:buChar char="●"/>
            </a:pPr>
            <a:r>
              <a:rPr lang="en-US" dirty="0"/>
              <a:t>Most of these </a:t>
            </a:r>
            <a:r>
              <a:rPr lang="en-US" dirty="0" smtClean="0"/>
              <a:t>explored nodes </a:t>
            </a:r>
            <a:r>
              <a:rPr lang="en-US" dirty="0"/>
              <a:t>will end up being in completely the wrong direction.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b="1" dirty="0" smtClean="0">
                <a:solidFill>
                  <a:schemeClr val="bg2"/>
                </a:solidFill>
              </a:rPr>
              <a:t>Need:</a:t>
            </a:r>
          </a:p>
          <a:p>
            <a:pPr lvl="2">
              <a:buSzPct val="45000"/>
              <a:buFont typeface="StarSymbol"/>
              <a:buChar char="●"/>
            </a:pPr>
            <a:r>
              <a:rPr lang="en-US" b="1" dirty="0" smtClean="0">
                <a:solidFill>
                  <a:schemeClr val="bg2"/>
                </a:solidFill>
              </a:rPr>
              <a:t>Could </a:t>
            </a:r>
            <a:r>
              <a:rPr lang="en-US" b="1" dirty="0">
                <a:solidFill>
                  <a:schemeClr val="bg2"/>
                </a:solidFill>
              </a:rPr>
              <a:t>we give the algorithm a </a:t>
            </a:r>
            <a:r>
              <a:rPr lang="en-US" b="1" dirty="0" smtClean="0">
                <a:solidFill>
                  <a:schemeClr val="bg2"/>
                </a:solidFill>
              </a:rPr>
              <a:t>“hint” of which direction to go?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5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A* and </a:t>
            </a:r>
            <a:r>
              <a:rPr lang="en-US" dirty="0" err="1" smtClean="0"/>
              <a:t>Dijkstra’s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Close cousins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315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/>
              <a:t>Heuristics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49324" y="1017380"/>
            <a:ext cx="7818157" cy="3644267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dirty="0"/>
              <a:t>In the context of graph searches, a </a:t>
            </a:r>
            <a:r>
              <a:rPr lang="en-US" b="1" dirty="0">
                <a:solidFill>
                  <a:schemeClr val="bg2"/>
                </a:solidFill>
              </a:rPr>
              <a:t>heuristic function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is a function that guesses the distance from some known node to the destination node.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/>
              <a:t>The guess doesn't have to be correct, but it should try to be as accurate as possible.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dirty="0"/>
              <a:t>Examples: For Google Maps, a heuristic for estimating distance might be the straight-line “as the crow flies” distance.</a:t>
            </a:r>
          </a:p>
        </p:txBody>
      </p:sp>
      <p:sp>
        <p:nvSpPr>
          <p:cNvPr id="4" name="Title 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949325" y="2858627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mtClean="0"/>
              <a:t>Admissible Heuristics</a:t>
            </a:r>
            <a:endParaRPr lang="en-US"/>
          </a:p>
        </p:txBody>
      </p:sp>
      <p:sp>
        <p:nvSpPr>
          <p:cNvPr id="5" name="Text 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949325" y="3403140"/>
            <a:ext cx="7707313" cy="157444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45000"/>
              <a:buFont typeface="StarSymbol"/>
              <a:buChar char="●"/>
            </a:pPr>
            <a:r>
              <a:rPr lang="en-US" dirty="0" smtClean="0"/>
              <a:t>A heuristic function is called an </a:t>
            </a:r>
            <a:r>
              <a:rPr lang="en-US" b="1" dirty="0" smtClean="0">
                <a:solidFill>
                  <a:schemeClr val="bg2"/>
                </a:solidFill>
              </a:rPr>
              <a:t>admissible heuristic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if it never overestimates the distance from any node to the destination.</a:t>
            </a:r>
          </a:p>
          <a:p>
            <a:pPr>
              <a:buSzPct val="45000"/>
              <a:buFont typeface="StarSymbol"/>
              <a:buChar char="●"/>
            </a:pPr>
            <a:r>
              <a:rPr lang="en-US" dirty="0" smtClean="0"/>
              <a:t>In other words:</a:t>
            </a:r>
          </a:p>
          <a:p>
            <a:pPr algn="ctr">
              <a:buSzPct val="45000"/>
              <a:buFont typeface="StarSymbol"/>
              <a:buChar char="●"/>
            </a:pPr>
            <a:r>
              <a:rPr lang="en-US" b="1" i="1" dirty="0" smtClean="0">
                <a:solidFill>
                  <a:schemeClr val="bg2"/>
                </a:solidFill>
              </a:rPr>
              <a:t>predicted-distance ≤ actual-distance</a:t>
            </a:r>
            <a:endParaRPr lang="en-US" b="1" i="1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3236400" y="2884680"/>
              <a:ext cx="1893240" cy="230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27040" y="2875320"/>
                <a:ext cx="1911960" cy="4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3937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657350" y="679585"/>
            <a:ext cx="5268558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Why Heuristics Matter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485879" y="1203775"/>
            <a:ext cx="6171572" cy="3617615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We can modify </a:t>
            </a:r>
            <a:r>
              <a:rPr lang="en-US" sz="1768" dirty="0" err="1"/>
              <a:t>Dijkstra's</a:t>
            </a:r>
            <a:r>
              <a:rPr lang="en-US" sz="1768" dirty="0"/>
              <a:t> algorithm by introducing heuristic functions.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Given any node </a:t>
            </a:r>
            <a:r>
              <a:rPr lang="en-US" sz="1768" i="1" dirty="0"/>
              <a:t>u</a:t>
            </a:r>
            <a:r>
              <a:rPr lang="en-US" sz="1768" dirty="0"/>
              <a:t>, there are two associated costs: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 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The actual distance from the start node </a:t>
            </a:r>
            <a:r>
              <a:rPr lang="en-US" sz="1768" i="1" dirty="0"/>
              <a:t>s</a:t>
            </a:r>
            <a:r>
              <a:rPr lang="en-US" sz="1768" dirty="0"/>
              <a:t>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The heuristic distance from u to the end node </a:t>
            </a:r>
            <a:r>
              <a:rPr lang="en-US" sz="1768" i="1" dirty="0"/>
              <a:t>t</a:t>
            </a:r>
            <a:r>
              <a:rPr lang="en-US" sz="1768" dirty="0"/>
              <a:t>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1768" dirty="0"/>
              <a:t>Key idea: Run </a:t>
            </a:r>
            <a:r>
              <a:rPr lang="en-US" sz="1768" dirty="0" err="1"/>
              <a:t>Dijkstra's</a:t>
            </a:r>
            <a:r>
              <a:rPr lang="en-US" sz="1768" dirty="0"/>
              <a:t> algorithm, but use the following priority in the priority queue:</a:t>
            </a:r>
          </a:p>
          <a:p>
            <a:pPr lvl="0" algn="ctr">
              <a:buSzPct val="45000"/>
              <a:buFont typeface="StarSymbol"/>
              <a:buChar char="●"/>
            </a:pPr>
            <a:r>
              <a:rPr lang="en-US" sz="1497" b="1" i="1" dirty="0">
                <a:solidFill>
                  <a:srgbClr val="3C3623"/>
                </a:solidFill>
              </a:rPr>
              <a:t>priority(u) = </a:t>
            </a:r>
            <a:r>
              <a:rPr lang="en-US" sz="1497" b="1" i="1" dirty="0">
                <a:solidFill>
                  <a:srgbClr val="00B050"/>
                </a:solidFill>
              </a:rPr>
              <a:t>distance(s, u) </a:t>
            </a:r>
            <a:r>
              <a:rPr lang="en-US" sz="1497" b="1" i="1" dirty="0">
                <a:solidFill>
                  <a:srgbClr val="3C3623"/>
                </a:solidFill>
              </a:rPr>
              <a:t>+</a:t>
            </a:r>
            <a:r>
              <a:rPr lang="en-US" sz="1497" b="1" i="1" dirty="0">
                <a:solidFill>
                  <a:schemeClr val="bg2"/>
                </a:solidFill>
              </a:rPr>
              <a:t> </a:t>
            </a:r>
            <a:r>
              <a:rPr lang="en-US" sz="1497" b="1" i="1" dirty="0">
                <a:solidFill>
                  <a:srgbClr val="FF0000"/>
                </a:solidFill>
              </a:rPr>
              <a:t>heuristic(u, t)   </a:t>
            </a:r>
          </a:p>
          <a:p>
            <a:pPr lvl="0" algn="l">
              <a:buSzPct val="45000"/>
              <a:buFont typeface="StarSymbol"/>
              <a:buChar char="●"/>
            </a:pPr>
            <a:r>
              <a:rPr lang="en-US" sz="1633" dirty="0"/>
              <a:t>This modification of </a:t>
            </a:r>
            <a:r>
              <a:rPr lang="en-US" sz="1633" dirty="0" err="1"/>
              <a:t>Dijkstra's</a:t>
            </a:r>
            <a:r>
              <a:rPr lang="en-US" sz="1633" dirty="0"/>
              <a:t> algorithm is called the </a:t>
            </a:r>
            <a:br>
              <a:rPr lang="en-US" sz="1633" dirty="0"/>
            </a:br>
            <a:r>
              <a:rPr lang="en-US" sz="1633" b="1" dirty="0">
                <a:solidFill>
                  <a:schemeClr val="bg2"/>
                </a:solidFill>
              </a:rPr>
              <a:t>A* search algorithm</a:t>
            </a:r>
            <a:r>
              <a:rPr lang="en-US" sz="1633" i="1" dirty="0"/>
              <a:t>.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0" y="2187347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i="1">
                <a:latin typeface="DejaVu Serif" pitchFamily="18"/>
                <a:ea typeface="Droid Sans Fallback" pitchFamily="2"/>
                <a:cs typeface="Lohit Hindi" pitchFamily="2"/>
              </a:rPr>
              <a:t>s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430680" y="2187347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808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i="1">
                <a:latin typeface="DejaVu Serif" pitchFamily="18"/>
                <a:ea typeface="Droid Sans Fallback" pitchFamily="2"/>
                <a:cs typeface="Lohit Hindi" pitchFamily="2"/>
              </a:rPr>
              <a:t>t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4253400" y="2187347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i="1">
                <a:latin typeface="DejaVu Serif" pitchFamily="18"/>
                <a:ea typeface="Droid Sans Fallback" pitchFamily="2"/>
                <a:cs typeface="Lohit Hindi" pitchFamily="2"/>
              </a:rPr>
              <a:t>u</a:t>
            </a:r>
          </a:p>
        </p:txBody>
      </p:sp>
      <p:cxnSp>
        <p:nvCxnSpPr>
          <p:cNvPr id="7" name="Straight Arrow Connector 6"/>
          <p:cNvCxnSpPr>
            <a:stCxn id="4" idx="10"/>
            <a:endCxn id="6" idx="6"/>
          </p:cNvCxnSpPr>
          <p:nvPr>
            <p:custDataLst>
              <p:tags r:id="rId6"/>
            </p:custDataLst>
          </p:nvPr>
        </p:nvCxnSpPr>
        <p:spPr>
          <a:xfrm>
            <a:off x="2542680" y="2342867"/>
            <a:ext cx="171072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8" name="Straight Arrow Connector 7"/>
          <p:cNvCxnSpPr>
            <a:stCxn id="6" idx="10"/>
            <a:endCxn id="5" idx="6"/>
          </p:cNvCxnSpPr>
          <p:nvPr>
            <p:custDataLst>
              <p:tags r:id="rId7"/>
            </p:custDataLst>
          </p:nvPr>
        </p:nvCxnSpPr>
        <p:spPr>
          <a:xfrm>
            <a:off x="4564440" y="2342867"/>
            <a:ext cx="186624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custDash>
              <a:ds d="197000" sp="197000"/>
            </a:custDash>
            <a:tailEnd type="arrow"/>
          </a:ln>
        </p:spPr>
      </p:cxnSp>
      <p:cxnSp>
        <p:nvCxnSpPr>
          <p:cNvPr id="10" name="Straight Arrow Connector 9"/>
          <p:cNvCxnSpPr/>
          <p:nvPr>
            <p:custDataLst>
              <p:tags r:id="rId8"/>
            </p:custDataLst>
          </p:nvPr>
        </p:nvCxnSpPr>
        <p:spPr>
          <a:xfrm>
            <a:off x="3276600" y="2438400"/>
            <a:ext cx="1074420" cy="128016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>
            <p:custDataLst>
              <p:tags r:id="rId9"/>
            </p:custDataLst>
          </p:nvPr>
        </p:nvCxnSpPr>
        <p:spPr>
          <a:xfrm>
            <a:off x="5382495" y="2416007"/>
            <a:ext cx="383535" cy="1302553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204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828800" y="228600"/>
            <a:ext cx="5268558" cy="857250"/>
          </a:xfrm>
        </p:spPr>
        <p:txBody>
          <a:bodyPr/>
          <a:lstStyle/>
          <a:p>
            <a:pPr lvl="0"/>
            <a:r>
              <a:rPr lang="en-US" dirty="0"/>
              <a:t>A* Search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485878" y="1203775"/>
            <a:ext cx="7056141" cy="3773135"/>
          </a:xfrm>
        </p:spPr>
        <p:txBody>
          <a:bodyPr/>
          <a:lstStyle/>
          <a:p>
            <a:pPr lvl="0">
              <a:buSzPct val="45000"/>
              <a:buFont typeface="Wingdings" panose="05000000000000000000" pitchFamily="2" charset="2"/>
              <a:buChar char="§"/>
            </a:pPr>
            <a:r>
              <a:rPr lang="en-US" dirty="0"/>
              <a:t>As long as the heuristic is admissible (and satisfies one other technical condition), A* will always find the shortest path from the source to the destination node.</a:t>
            </a:r>
          </a:p>
          <a:p>
            <a:pPr lvl="0">
              <a:buSzPct val="45000"/>
              <a:buFont typeface="Wingdings" panose="05000000000000000000" pitchFamily="2" charset="2"/>
              <a:buChar char="§"/>
            </a:pPr>
            <a:r>
              <a:rPr lang="en-US" dirty="0"/>
              <a:t>Can be </a:t>
            </a:r>
            <a:r>
              <a:rPr lang="en-US" i="1" dirty="0"/>
              <a:t>dramatically</a:t>
            </a:r>
            <a:r>
              <a:rPr lang="en-US" dirty="0"/>
              <a:t> faster than </a:t>
            </a:r>
            <a:r>
              <a:rPr lang="en-US" dirty="0" err="1"/>
              <a:t>Dijkstra's</a:t>
            </a:r>
            <a:r>
              <a:rPr lang="en-US" dirty="0"/>
              <a:t> algorithm</a:t>
            </a:r>
            <a:r>
              <a:rPr lang="en-US" dirty="0" smtClean="0"/>
              <a:t>.</a:t>
            </a:r>
          </a:p>
          <a:p>
            <a:pPr lvl="0">
              <a:buSzPct val="45000"/>
              <a:buFont typeface="Wingdings" panose="05000000000000000000" pitchFamily="2" charset="2"/>
              <a:buChar char="§"/>
            </a:pPr>
            <a:endParaRPr lang="en-US" dirty="0"/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Focuses work in areas likely to be productive.</a:t>
            </a:r>
          </a:p>
          <a:p>
            <a:pPr lvl="1" hangingPunct="0">
              <a:spcBef>
                <a:spcPts val="0"/>
              </a:spcBef>
              <a:spcAft>
                <a:spcPts val="964"/>
              </a:spcAft>
              <a:buSzPct val="450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Avoids solutions that appear worse </a:t>
            </a: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</a:rPr>
              <a:t>until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there is evidence they may be appropriate.</a:t>
            </a:r>
          </a:p>
        </p:txBody>
      </p:sp>
    </p:spTree>
    <p:extLst>
      <p:ext uri="{BB962C8B-B14F-4D97-AF65-F5344CB8AC3E}">
        <p14:creationId xmlns:p14="http://schemas.microsoft.com/office/powerpoint/2010/main" val="337319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47076" y="311311"/>
            <a:ext cx="1337106" cy="578615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Dijkstra's</a:t>
            </a:r>
          </a:p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Algorithm</a:t>
            </a:r>
          </a:p>
        </p:txBody>
      </p:sp>
    </p:spTree>
    <p:extLst>
      <p:ext uri="{BB962C8B-B14F-4D97-AF65-F5344CB8AC3E}">
        <p14:creationId xmlns:p14="http://schemas.microsoft.com/office/powerpoint/2010/main" val="1199510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s,t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63813" y="311311"/>
            <a:ext cx="1303636" cy="332587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 dirty="0" smtClean="0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A* Search</a:t>
            </a:r>
            <a:endParaRPr lang="en-US" sz="1633" b="1" dirty="0">
              <a:solidFill>
                <a:srgbClr val="00FFFF"/>
              </a:solidFill>
              <a:latin typeface="DejaVu Serif" pitchFamily="18"/>
              <a:ea typeface="Droid Sans Fallback" pitchFamily="2"/>
              <a:cs typeface="Lohit Hindi" pitchFamily="2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4854240" y="633240"/>
              <a:ext cx="1733040" cy="40222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44880" y="623880"/>
                <a:ext cx="1751760" cy="404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1633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965044" y="14642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 on two points where the heuristic is slightly misleading due to a wall blocking the way</a:t>
            </a:r>
          </a:p>
        </p:txBody>
      </p:sp>
    </p:spTree>
    <p:extLst>
      <p:ext uri="{BB962C8B-B14F-4D97-AF65-F5344CB8AC3E}">
        <p14:creationId xmlns:p14="http://schemas.microsoft.com/office/powerpoint/2010/main" val="2315831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965044" y="69520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 starts with start node yellow, other nodes grey.</a:t>
            </a:r>
          </a:p>
        </p:txBody>
      </p:sp>
    </p:spTree>
    <p:extLst>
      <p:ext uri="{BB962C8B-B14F-4D97-AF65-F5344CB8AC3E}">
        <p14:creationId xmlns:p14="http://schemas.microsoft.com/office/powerpoint/2010/main" val="1163590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998114" y="77140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dequeue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start node, turns green.</a:t>
            </a:r>
          </a:p>
        </p:txBody>
      </p:sp>
    </p:spTree>
    <p:extLst>
      <p:ext uri="{BB962C8B-B14F-4D97-AF65-F5344CB8AC3E}">
        <p14:creationId xmlns:p14="http://schemas.microsoft.com/office/powerpoint/2010/main" val="1769425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2198324" y="-14883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enqueue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neighbors with candidate distance + heuristic distance as the priority value.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31" name="Ink 130"/>
              <p14:cNvContentPartPr/>
              <p14:nvPr>
                <p:custDataLst>
                  <p:tags r:id="rId130"/>
                </p:custDataLst>
              </p14:nvPr>
            </p14:nvContentPartPr>
            <p14:xfrm>
              <a:off x="3237120" y="2052720"/>
              <a:ext cx="2534760" cy="71424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3230280" y="2047320"/>
                <a:ext cx="2547360" cy="72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102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948730" y="72558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dequeue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min-priority-value node.</a:t>
            </a:r>
          </a:p>
        </p:txBody>
      </p:sp>
    </p:spTree>
    <p:extLst>
      <p:ext uri="{BB962C8B-B14F-4D97-AF65-F5344CB8AC3E}">
        <p14:creationId xmlns:p14="http://schemas.microsoft.com/office/powerpoint/2010/main" val="1289434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61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126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79473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946279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41234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789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45468" y="1423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8120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27858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74514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21170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6782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4610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0126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79473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946279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41234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789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34546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8120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427858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74514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2117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6782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546108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0126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1479473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1946279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24123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28789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334546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38120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427858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47451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2117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6782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610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0126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147947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946279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34546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81202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27858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745148" y="154229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211708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6782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46108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0126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479473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38120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27858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7451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211708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6782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461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0126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479473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946279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334546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381202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427858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745148" y="24751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211708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6782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6108" y="29422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012667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1479473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946279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241234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8789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334546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81202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427858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74514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2117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678267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61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012667" y="340951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1479473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946279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24123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87890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334546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81202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427858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7451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2117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678267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61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0126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1479473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9457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241234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8789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34546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81202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42785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74514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21170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6782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1448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1448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1448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14482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1448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14482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14482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14482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14482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611633" y="1433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611633" y="6103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611633" y="10769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61163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611633" y="20100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611633" y="24766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611633" y="294319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6611633" y="34097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6611633" y="38763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884993" y="2148452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24123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552193" y="2148941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241234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1946279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87890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41234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87890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34546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???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28789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4" name="Content Placeholder 4"/>
          <p:cNvSpPr txBox="1">
            <a:spLocks/>
          </p:cNvSpPr>
          <p:nvPr>
            <p:custDataLst>
              <p:tags r:id="rId129"/>
            </p:custDataLst>
          </p:nvPr>
        </p:nvSpPr>
        <p:spPr>
          <a:xfrm>
            <a:off x="5745607" y="302621"/>
            <a:ext cx="3017262" cy="20866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lvl="1"/>
            <a:r>
              <a:rPr lang="en-US" dirty="0" smtClean="0"/>
              <a:t>What goes in the          ?</a:t>
            </a:r>
          </a:p>
          <a:p>
            <a:pPr marL="0" lvl="1"/>
            <a:endParaRPr lang="en-US" dirty="0"/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2 + 5?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1 + 6?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2 + 4?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Other/none/more</a:t>
            </a:r>
            <a:endParaRPr lang="en-US" dirty="0" smtClean="0"/>
          </a:p>
        </p:txBody>
      </p:sp>
      <p:sp>
        <p:nvSpPr>
          <p:cNvPr id="133" name="Freeform 132"/>
          <p:cNvSpPr/>
          <p:nvPr>
            <p:custDataLst>
              <p:tags r:id="rId130"/>
            </p:custDataLst>
          </p:nvPr>
        </p:nvSpPr>
        <p:spPr>
          <a:xfrm>
            <a:off x="7606579" y="303974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???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132" name="Ink 131"/>
              <p14:cNvContentPartPr/>
              <p14:nvPr>
                <p:custDataLst>
                  <p:tags r:id="rId131"/>
                </p:custDataLst>
              </p14:nvPr>
            </p14:nvContentPartPr>
            <p14:xfrm>
              <a:off x="5607360" y="1695960"/>
              <a:ext cx="2716560" cy="52560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598000" y="1686600"/>
                <a:ext cx="2735280" cy="54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9287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498483" y="101800"/>
            <a:ext cx="5165231" cy="26252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enqueue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neighbors.</a:t>
            </a:r>
          </a:p>
        </p:txBody>
      </p:sp>
    </p:spTree>
    <p:extLst>
      <p:ext uri="{BB962C8B-B14F-4D97-AF65-F5344CB8AC3E}">
        <p14:creationId xmlns:p14="http://schemas.microsoft.com/office/powerpoint/2010/main" val="1780144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61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0126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479473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946279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41234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78908" y="14261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345468" y="1423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8120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27858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745148" y="1431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21170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678267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4610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0126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479473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946279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412348" y="6096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789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34546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8120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427858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474514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211708" y="609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678267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546108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0126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1479473" y="10762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1946279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24123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28789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334546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38120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427858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474514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211708" y="1075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678267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610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0126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147947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946279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334546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381202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278588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745148" y="1542293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211708" y="15427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678267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46108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0126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1479473" y="200934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38120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427858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47451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211708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5678267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5461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0126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1479473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1946279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334546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381202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427858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4745148" y="24751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211708" y="24756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5678267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546108" y="29422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012667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1479473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1946279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241234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28789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334546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3812028" y="294246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427858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474514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21170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5678267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5461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012667" y="340951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1479473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1946279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24123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287890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334546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3812028" y="340902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427858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474514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21170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5678267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5461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0126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1479473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19457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241234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287890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34546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812028" y="387558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427858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74514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211708" y="387484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5678267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144828" y="142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144828" y="6099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144828" y="107646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14482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14482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14482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144828" y="294270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144828" y="34092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144828" y="387582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6611633" y="1433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6611633" y="6103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6611633" y="10769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6611633" y="15430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6611633" y="20100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6611633" y="24766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6611633" y="294319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6611633" y="34097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6611633" y="387631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884993" y="2148452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2412348" y="200958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552193" y="2148941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241234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1946279" y="20090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87890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412348" y="24761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2878908" y="15432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 dirty="0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345468" y="200983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2 + </a:t>
            </a:r>
          </a:p>
          <a:p>
            <a:pPr algn="ctr" hangingPunct="0"/>
            <a:r>
              <a:rPr lang="en-US" sz="1768" b="1" dirty="0" smtClean="0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  <a:endParaRPr lang="en-US" sz="1768" b="1" dirty="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2878908" y="2475902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4" name="Content Placeholder 4"/>
          <p:cNvSpPr txBox="1">
            <a:spLocks/>
          </p:cNvSpPr>
          <p:nvPr>
            <p:custDataLst>
              <p:tags r:id="rId129"/>
            </p:custDataLst>
          </p:nvPr>
        </p:nvSpPr>
        <p:spPr>
          <a:xfrm>
            <a:off x="6068133" y="1564100"/>
            <a:ext cx="2735688" cy="17297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lvl="1"/>
            <a:r>
              <a:rPr lang="en-US" dirty="0" smtClean="0"/>
              <a:t>Now we’re done with the green “1” node’s turn. </a:t>
            </a:r>
          </a:p>
          <a:p>
            <a:pPr marL="0" lvl="1"/>
            <a:endParaRPr lang="en-US" dirty="0"/>
          </a:p>
          <a:p>
            <a:pPr marL="0" lvl="1"/>
            <a:r>
              <a:rPr lang="en-US" b="1" dirty="0" smtClean="0">
                <a:solidFill>
                  <a:schemeClr val="bg2"/>
                </a:solidFill>
              </a:rPr>
              <a:t>What is the next node to turn green? </a:t>
            </a:r>
            <a:r>
              <a:rPr lang="en-US" dirty="0" smtClean="0"/>
              <a:t>(and what would it be if this were </a:t>
            </a:r>
            <a:r>
              <a:rPr lang="en-US" dirty="0" err="1" smtClean="0"/>
              <a:t>Dijkstra’s</a:t>
            </a:r>
            <a:r>
              <a:rPr lang="en-US" dirty="0" smtClean="0"/>
              <a:t>?)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32" name="Ink 131"/>
              <p14:cNvContentPartPr/>
              <p14:nvPr>
                <p:custDataLst>
                  <p:tags r:id="rId130"/>
                </p:custDataLst>
              </p14:nvPr>
            </p14:nvContentPartPr>
            <p14:xfrm>
              <a:off x="1499040" y="305280"/>
              <a:ext cx="4050000" cy="302328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1492560" y="298440"/>
                <a:ext cx="4059000" cy="303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8172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662795" y="19370"/>
            <a:ext cx="6269359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dequeue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next lowest priority value node. Notice we are making a straight line right for the end point, not wasting time with other directions.</a:t>
            </a:r>
          </a:p>
        </p:txBody>
      </p:sp>
    </p:spTree>
    <p:extLst>
      <p:ext uri="{BB962C8B-B14F-4D97-AF65-F5344CB8AC3E}">
        <p14:creationId xmlns:p14="http://schemas.microsoft.com/office/powerpoint/2010/main" val="2410600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409763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5641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36310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409763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45641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50307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2698447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2231641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2231641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2698447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45641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2698447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316451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36310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409763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4564196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51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2698447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16451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363107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0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409763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409763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30" name="TextBox 129"/>
          <p:cNvSpPr txBox="1"/>
          <p:nvPr>
            <p:custDataLst>
              <p:tags r:id="rId129"/>
            </p:custDataLst>
          </p:nvPr>
        </p:nvSpPr>
        <p:spPr>
          <a:xfrm>
            <a:off x="1876422" y="4592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enqueue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neighbors—uh-oh, wall blocks us from continuing forward.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31" name="Ink 130"/>
              <p14:cNvContentPartPr/>
              <p14:nvPr>
                <p:custDataLst>
                  <p:tags r:id="rId130"/>
                </p:custDataLst>
              </p14:nvPr>
            </p14:nvContentPartPr>
            <p14:xfrm>
              <a:off x="2716200" y="1847160"/>
              <a:ext cx="1290600" cy="172008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2706840" y="1837800"/>
                <a:ext cx="1309320" cy="173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1094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456419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31645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363107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456419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503075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59638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26979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3631567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3631076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316476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31645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409788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409763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2698447" y="2800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223139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26979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316476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269795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3165007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409763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4097636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3164761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3165007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3631567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3631811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7?</a:t>
            </a:r>
          </a:p>
        </p:txBody>
      </p:sp>
      <p:sp>
        <p:nvSpPr>
          <p:cNvPr id="125" name="Freeform 124"/>
          <p:cNvSpPr/>
          <p:nvPr>
            <p:custDataLst>
              <p:tags r:id="rId124"/>
            </p:custDataLst>
          </p:nvPr>
        </p:nvSpPr>
        <p:spPr>
          <a:xfrm>
            <a:off x="223213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223213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1764835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8?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2697956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36313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0" name="Freeform 129"/>
          <p:cNvSpPr/>
          <p:nvPr>
            <p:custDataLst>
              <p:tags r:id="rId129"/>
            </p:custDataLst>
          </p:nvPr>
        </p:nvSpPr>
        <p:spPr>
          <a:xfrm>
            <a:off x="3631567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7?</a:t>
            </a:r>
          </a:p>
        </p:txBody>
      </p:sp>
      <p:sp>
        <p:nvSpPr>
          <p:cNvPr id="131" name="Freeform 130"/>
          <p:cNvSpPr/>
          <p:nvPr>
            <p:custDataLst>
              <p:tags r:id="rId130"/>
            </p:custDataLst>
          </p:nvPr>
        </p:nvSpPr>
        <p:spPr>
          <a:xfrm>
            <a:off x="4097636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32" name="Freeform 131"/>
          <p:cNvSpPr/>
          <p:nvPr>
            <p:custDataLst>
              <p:tags r:id="rId131"/>
            </p:custDataLst>
          </p:nvPr>
        </p:nvSpPr>
        <p:spPr>
          <a:xfrm>
            <a:off x="4098127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6?</a:t>
            </a:r>
          </a:p>
        </p:txBody>
      </p:sp>
      <p:sp>
        <p:nvSpPr>
          <p:cNvPr id="133" name="Freeform 132"/>
          <p:cNvSpPr/>
          <p:nvPr>
            <p:custDataLst>
              <p:tags r:id="rId132"/>
            </p:custDataLst>
          </p:nvPr>
        </p:nvSpPr>
        <p:spPr>
          <a:xfrm>
            <a:off x="4564196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4" name="Freeform 133"/>
          <p:cNvSpPr/>
          <p:nvPr>
            <p:custDataLst>
              <p:tags r:id="rId133"/>
            </p:custDataLst>
          </p:nvPr>
        </p:nvSpPr>
        <p:spPr>
          <a:xfrm>
            <a:off x="45641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5" name="Freeform 134"/>
          <p:cNvSpPr/>
          <p:nvPr>
            <p:custDataLst>
              <p:tags r:id="rId134"/>
            </p:custDataLst>
          </p:nvPr>
        </p:nvSpPr>
        <p:spPr>
          <a:xfrm>
            <a:off x="50307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36" name="Freeform 135"/>
          <p:cNvSpPr/>
          <p:nvPr>
            <p:custDataLst>
              <p:tags r:id="rId135"/>
            </p:custDataLst>
          </p:nvPr>
        </p:nvSpPr>
        <p:spPr>
          <a:xfrm>
            <a:off x="5030756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37" name="Freeform 136"/>
          <p:cNvSpPr/>
          <p:nvPr>
            <p:custDataLst>
              <p:tags r:id="rId136"/>
            </p:custDataLst>
          </p:nvPr>
        </p:nvSpPr>
        <p:spPr>
          <a:xfrm>
            <a:off x="456468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8" name="Freeform 137"/>
          <p:cNvSpPr/>
          <p:nvPr>
            <p:custDataLst>
              <p:tags r:id="rId137"/>
            </p:custDataLst>
          </p:nvPr>
        </p:nvSpPr>
        <p:spPr>
          <a:xfrm>
            <a:off x="4564687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5?</a:t>
            </a:r>
          </a:p>
        </p:txBody>
      </p:sp>
      <p:sp>
        <p:nvSpPr>
          <p:cNvPr id="139" name="Freeform 138"/>
          <p:cNvSpPr/>
          <p:nvPr>
            <p:custDataLst>
              <p:tags r:id="rId13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40" name="Freeform 139"/>
          <p:cNvSpPr/>
          <p:nvPr>
            <p:custDataLst>
              <p:tags r:id="rId139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1?</a:t>
            </a:r>
          </a:p>
        </p:txBody>
      </p:sp>
      <p:sp>
        <p:nvSpPr>
          <p:cNvPr id="141" name="Freeform 140"/>
          <p:cNvSpPr/>
          <p:nvPr>
            <p:custDataLst>
              <p:tags r:id="rId140"/>
            </p:custDataLst>
          </p:nvPr>
        </p:nvSpPr>
        <p:spPr>
          <a:xfrm>
            <a:off x="549731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42" name="Freeform 141"/>
          <p:cNvSpPr/>
          <p:nvPr>
            <p:custDataLst>
              <p:tags r:id="rId141"/>
            </p:custDataLst>
          </p:nvPr>
        </p:nvSpPr>
        <p:spPr>
          <a:xfrm>
            <a:off x="549731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43" name="Freeform 142"/>
          <p:cNvSpPr/>
          <p:nvPr>
            <p:custDataLst>
              <p:tags r:id="rId142"/>
            </p:custDataLst>
          </p:nvPr>
        </p:nvSpPr>
        <p:spPr>
          <a:xfrm>
            <a:off x="5963876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3?</a:t>
            </a:r>
          </a:p>
        </p:txBody>
      </p:sp>
      <p:sp>
        <p:nvSpPr>
          <p:cNvPr id="144" name="Freeform 143"/>
          <p:cNvSpPr/>
          <p:nvPr>
            <p:custDataLst>
              <p:tags r:id="rId143"/>
            </p:custDataLst>
          </p:nvPr>
        </p:nvSpPr>
        <p:spPr>
          <a:xfrm>
            <a:off x="50307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45" name="Freeform 144"/>
          <p:cNvSpPr/>
          <p:nvPr>
            <p:custDataLst>
              <p:tags r:id="rId144"/>
            </p:custDataLst>
          </p:nvPr>
        </p:nvSpPr>
        <p:spPr>
          <a:xfrm>
            <a:off x="5031247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2?</a:t>
            </a:r>
          </a:p>
        </p:txBody>
      </p:sp>
      <p:sp>
        <p:nvSpPr>
          <p:cNvPr id="146" name="Freeform 145"/>
          <p:cNvSpPr/>
          <p:nvPr>
            <p:custDataLst>
              <p:tags r:id="rId145"/>
            </p:custDataLst>
          </p:nvPr>
        </p:nvSpPr>
        <p:spPr>
          <a:xfrm>
            <a:off x="5497316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7" name="Freeform 146"/>
          <p:cNvSpPr/>
          <p:nvPr>
            <p:custDataLst>
              <p:tags r:id="rId146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8" name="Freeform 147"/>
          <p:cNvSpPr/>
          <p:nvPr>
            <p:custDataLst>
              <p:tags r:id="rId147"/>
            </p:custDataLst>
          </p:nvPr>
        </p:nvSpPr>
        <p:spPr>
          <a:xfrm>
            <a:off x="503124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49" name="Freeform 148"/>
          <p:cNvSpPr/>
          <p:nvPr>
            <p:custDataLst>
              <p:tags r:id="rId148"/>
            </p:custDataLst>
          </p:nvPr>
        </p:nvSpPr>
        <p:spPr>
          <a:xfrm>
            <a:off x="5030756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4?</a:t>
            </a:r>
          </a:p>
        </p:txBody>
      </p:sp>
      <p:sp>
        <p:nvSpPr>
          <p:cNvPr id="150" name="Freeform 149"/>
          <p:cNvSpPr/>
          <p:nvPr>
            <p:custDataLst>
              <p:tags r:id="rId149"/>
            </p:custDataLst>
          </p:nvPr>
        </p:nvSpPr>
        <p:spPr>
          <a:xfrm>
            <a:off x="549731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 +</a:t>
            </a:r>
          </a:p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2?</a:t>
            </a:r>
          </a:p>
        </p:txBody>
      </p:sp>
      <p:sp>
        <p:nvSpPr>
          <p:cNvPr id="151" name="TextBox 150"/>
          <p:cNvSpPr txBox="1"/>
          <p:nvPr>
            <p:custDataLst>
              <p:tags r:id="rId150"/>
            </p:custDataLst>
          </p:nvPr>
        </p:nvSpPr>
        <p:spPr>
          <a:xfrm>
            <a:off x="1965044" y="4592"/>
            <a:ext cx="5165231" cy="463218"/>
          </a:xfrm>
          <a:prstGeom prst="rect">
            <a:avLst/>
          </a:prstGeom>
          <a:noFill/>
          <a:ln>
            <a:noFill/>
          </a:ln>
        </p:spPr>
        <p:txBody>
          <a:bodyPr vert="horz" wrap="squar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A*: eventually figures out how to go around the wall, with some waste in each direction. </a:t>
            </a:r>
          </a:p>
        </p:txBody>
      </p:sp>
    </p:spTree>
    <p:extLst>
      <p:ext uri="{BB962C8B-B14F-4D97-AF65-F5344CB8AC3E}">
        <p14:creationId xmlns:p14="http://schemas.microsoft.com/office/powerpoint/2010/main" val="26983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4973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2982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7648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231641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698447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16451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631076" y="46707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4097636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45641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075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497316" y="4675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6387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6430435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29827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648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231641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698447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164516" y="9341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6310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075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49731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963876" y="93388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6430435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1298276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6" name="Freeform 25"/>
          <p:cNvSpPr/>
          <p:nvPr>
            <p:custDataLst>
              <p:tags r:id="rId25"/>
            </p:custDataLst>
          </p:nvPr>
        </p:nvSpPr>
        <p:spPr>
          <a:xfrm>
            <a:off x="17648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7" name="Freeform 26"/>
          <p:cNvSpPr/>
          <p:nvPr>
            <p:custDataLst>
              <p:tags r:id="rId26"/>
            </p:custDataLst>
          </p:nvPr>
        </p:nvSpPr>
        <p:spPr>
          <a:xfrm>
            <a:off x="2231641" y="14006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8" name="Freeform 27"/>
          <p:cNvSpPr/>
          <p:nvPr>
            <p:custDataLst>
              <p:tags r:id="rId27"/>
            </p:custDataLst>
          </p:nvPr>
        </p:nvSpPr>
        <p:spPr>
          <a:xfrm>
            <a:off x="2698447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29" name="Freeform 28"/>
          <p:cNvSpPr/>
          <p:nvPr>
            <p:custDataLst>
              <p:tags r:id="rId28"/>
            </p:custDataLst>
          </p:nvPr>
        </p:nvSpPr>
        <p:spPr>
          <a:xfrm>
            <a:off x="31645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0" name="Freeform 29"/>
          <p:cNvSpPr/>
          <p:nvPr>
            <p:custDataLst>
              <p:tags r:id="rId29"/>
            </p:custDataLst>
          </p:nvPr>
        </p:nvSpPr>
        <p:spPr>
          <a:xfrm>
            <a:off x="549731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1" name="Freeform 30"/>
          <p:cNvSpPr/>
          <p:nvPr>
            <p:custDataLst>
              <p:tags r:id="rId30"/>
            </p:custDataLst>
          </p:nvPr>
        </p:nvSpPr>
        <p:spPr>
          <a:xfrm>
            <a:off x="5963876" y="14004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2" name="Freeform 31"/>
          <p:cNvSpPr/>
          <p:nvPr>
            <p:custDataLst>
              <p:tags r:id="rId31"/>
            </p:custDataLst>
          </p:nvPr>
        </p:nvSpPr>
        <p:spPr>
          <a:xfrm>
            <a:off x="6430435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3" name="Freeform 32"/>
          <p:cNvSpPr/>
          <p:nvPr>
            <p:custDataLst>
              <p:tags r:id="rId32"/>
            </p:custDataLst>
          </p:nvPr>
        </p:nvSpPr>
        <p:spPr>
          <a:xfrm>
            <a:off x="129827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4" name="Freeform 33"/>
          <p:cNvSpPr/>
          <p:nvPr>
            <p:custDataLst>
              <p:tags r:id="rId33"/>
            </p:custDataLst>
          </p:nvPr>
        </p:nvSpPr>
        <p:spPr>
          <a:xfrm>
            <a:off x="17648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5" name="Freeform 34"/>
          <p:cNvSpPr/>
          <p:nvPr>
            <p:custDataLst>
              <p:tags r:id="rId34"/>
            </p:custDataLst>
          </p:nvPr>
        </p:nvSpPr>
        <p:spPr>
          <a:xfrm>
            <a:off x="223164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6" name="Freeform 35"/>
          <p:cNvSpPr/>
          <p:nvPr>
            <p:custDataLst>
              <p:tags r:id="rId35"/>
            </p:custDataLst>
          </p:nvPr>
        </p:nvSpPr>
        <p:spPr>
          <a:xfrm>
            <a:off x="456419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7" name="Freeform 36"/>
          <p:cNvSpPr/>
          <p:nvPr>
            <p:custDataLst>
              <p:tags r:id="rId36"/>
            </p:custDataLst>
          </p:nvPr>
        </p:nvSpPr>
        <p:spPr>
          <a:xfrm>
            <a:off x="5030756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8" name="Freeform 37"/>
          <p:cNvSpPr/>
          <p:nvPr>
            <p:custDataLst>
              <p:tags r:id="rId37"/>
            </p:custDataLst>
          </p:nvPr>
        </p:nvSpPr>
        <p:spPr>
          <a:xfrm>
            <a:off x="5497316" y="186675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9" name="Freeform 38"/>
          <p:cNvSpPr/>
          <p:nvPr>
            <p:custDataLst>
              <p:tags r:id="rId38"/>
            </p:custDataLst>
          </p:nvPr>
        </p:nvSpPr>
        <p:spPr>
          <a:xfrm>
            <a:off x="5963876" y="18672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0" name="Freeform 39"/>
          <p:cNvSpPr/>
          <p:nvPr>
            <p:custDataLst>
              <p:tags r:id="rId39"/>
            </p:custDataLst>
          </p:nvPr>
        </p:nvSpPr>
        <p:spPr>
          <a:xfrm>
            <a:off x="6430435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1" name="Freeform 40"/>
          <p:cNvSpPr/>
          <p:nvPr>
            <p:custDataLst>
              <p:tags r:id="rId40"/>
            </p:custDataLst>
          </p:nvPr>
        </p:nvSpPr>
        <p:spPr>
          <a:xfrm>
            <a:off x="1298276" y="233380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2" name="Freeform 41"/>
          <p:cNvSpPr/>
          <p:nvPr>
            <p:custDataLst>
              <p:tags r:id="rId41"/>
            </p:custDataLst>
          </p:nvPr>
        </p:nvSpPr>
        <p:spPr>
          <a:xfrm>
            <a:off x="17648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3" name="Freeform 42"/>
          <p:cNvSpPr/>
          <p:nvPr>
            <p:custDataLst>
              <p:tags r:id="rId42"/>
            </p:custDataLst>
          </p:nvPr>
        </p:nvSpPr>
        <p:spPr>
          <a:xfrm>
            <a:off x="45641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503075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5963876" y="23335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6430435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1298276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17648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456419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1" name="Freeform 50"/>
          <p:cNvSpPr/>
          <p:nvPr>
            <p:custDataLst>
              <p:tags r:id="rId50"/>
            </p:custDataLst>
          </p:nvPr>
        </p:nvSpPr>
        <p:spPr>
          <a:xfrm>
            <a:off x="54973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2" name="Freeform 51"/>
          <p:cNvSpPr/>
          <p:nvPr>
            <p:custDataLst>
              <p:tags r:id="rId51"/>
            </p:custDataLst>
          </p:nvPr>
        </p:nvSpPr>
        <p:spPr>
          <a:xfrm>
            <a:off x="5963876" y="28001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3" name="Freeform 52"/>
          <p:cNvSpPr/>
          <p:nvPr>
            <p:custDataLst>
              <p:tags r:id="rId52"/>
            </p:custDataLst>
          </p:nvPr>
        </p:nvSpPr>
        <p:spPr>
          <a:xfrm>
            <a:off x="6430435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4" name="Freeform 53"/>
          <p:cNvSpPr/>
          <p:nvPr>
            <p:custDataLst>
              <p:tags r:id="rId53"/>
            </p:custDataLst>
          </p:nvPr>
        </p:nvSpPr>
        <p:spPr>
          <a:xfrm>
            <a:off x="1298276" y="32666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5" name="Freeform 54"/>
          <p:cNvSpPr/>
          <p:nvPr>
            <p:custDataLst>
              <p:tags r:id="rId54"/>
            </p:custDataLst>
          </p:nvPr>
        </p:nvSpPr>
        <p:spPr>
          <a:xfrm>
            <a:off x="1764835" y="326692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6" name="Freeform 55"/>
          <p:cNvSpPr/>
          <p:nvPr>
            <p:custDataLst>
              <p:tags r:id="rId55"/>
            </p:custDataLst>
          </p:nvPr>
        </p:nvSpPr>
        <p:spPr>
          <a:xfrm>
            <a:off x="2231641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7" name="Freeform 56"/>
          <p:cNvSpPr/>
          <p:nvPr>
            <p:custDataLst>
              <p:tags r:id="rId56"/>
            </p:custDataLst>
          </p:nvPr>
        </p:nvSpPr>
        <p:spPr>
          <a:xfrm>
            <a:off x="503075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8" name="Freeform 57"/>
          <p:cNvSpPr/>
          <p:nvPr>
            <p:custDataLst>
              <p:tags r:id="rId57"/>
            </p:custDataLst>
          </p:nvPr>
        </p:nvSpPr>
        <p:spPr>
          <a:xfrm>
            <a:off x="549731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59" name="Freeform 58"/>
          <p:cNvSpPr/>
          <p:nvPr>
            <p:custDataLst>
              <p:tags r:id="rId58"/>
            </p:custDataLst>
          </p:nvPr>
        </p:nvSpPr>
        <p:spPr>
          <a:xfrm>
            <a:off x="596387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0" name="Freeform 59"/>
          <p:cNvSpPr/>
          <p:nvPr>
            <p:custDataLst>
              <p:tags r:id="rId59"/>
            </p:custDataLst>
          </p:nvPr>
        </p:nvSpPr>
        <p:spPr>
          <a:xfrm>
            <a:off x="6430435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1" name="Freeform 60"/>
          <p:cNvSpPr/>
          <p:nvPr>
            <p:custDataLst>
              <p:tags r:id="rId60"/>
            </p:custDataLst>
          </p:nvPr>
        </p:nvSpPr>
        <p:spPr>
          <a:xfrm>
            <a:off x="129827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2" name="Freeform 61"/>
          <p:cNvSpPr/>
          <p:nvPr>
            <p:custDataLst>
              <p:tags r:id="rId61"/>
            </p:custDataLst>
          </p:nvPr>
        </p:nvSpPr>
        <p:spPr>
          <a:xfrm>
            <a:off x="1764835" y="373397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3" name="Freeform 62"/>
          <p:cNvSpPr/>
          <p:nvPr>
            <p:custDataLst>
              <p:tags r:id="rId62"/>
            </p:custDataLst>
          </p:nvPr>
        </p:nvSpPr>
        <p:spPr>
          <a:xfrm>
            <a:off x="2231641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4" name="Freeform 63"/>
          <p:cNvSpPr/>
          <p:nvPr>
            <p:custDataLst>
              <p:tags r:id="rId63"/>
            </p:custDataLst>
          </p:nvPr>
        </p:nvSpPr>
        <p:spPr>
          <a:xfrm>
            <a:off x="2698447" y="373348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5" name="Freeform 64"/>
          <p:cNvSpPr/>
          <p:nvPr>
            <p:custDataLst>
              <p:tags r:id="rId64"/>
            </p:custDataLst>
          </p:nvPr>
        </p:nvSpPr>
        <p:spPr>
          <a:xfrm>
            <a:off x="6430435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6" name="Freeform 65"/>
          <p:cNvSpPr/>
          <p:nvPr>
            <p:custDataLst>
              <p:tags r:id="rId65"/>
            </p:custDataLst>
          </p:nvPr>
        </p:nvSpPr>
        <p:spPr>
          <a:xfrm>
            <a:off x="12982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7" name="Freeform 66"/>
          <p:cNvSpPr/>
          <p:nvPr>
            <p:custDataLst>
              <p:tags r:id="rId66"/>
            </p:custDataLst>
          </p:nvPr>
        </p:nvSpPr>
        <p:spPr>
          <a:xfrm>
            <a:off x="17648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8" name="Freeform 67"/>
          <p:cNvSpPr/>
          <p:nvPr>
            <p:custDataLst>
              <p:tags r:id="rId67"/>
            </p:custDataLst>
          </p:nvPr>
        </p:nvSpPr>
        <p:spPr>
          <a:xfrm>
            <a:off x="2231641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9" name="Freeform 68"/>
          <p:cNvSpPr/>
          <p:nvPr>
            <p:custDataLst>
              <p:tags r:id="rId68"/>
            </p:custDataLst>
          </p:nvPr>
        </p:nvSpPr>
        <p:spPr>
          <a:xfrm>
            <a:off x="26979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0" name="Freeform 69"/>
          <p:cNvSpPr/>
          <p:nvPr>
            <p:custDataLst>
              <p:tags r:id="rId69"/>
            </p:custDataLst>
          </p:nvPr>
        </p:nvSpPr>
        <p:spPr>
          <a:xfrm>
            <a:off x="316451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1" name="Freeform 70"/>
          <p:cNvSpPr/>
          <p:nvPr>
            <p:custDataLst>
              <p:tags r:id="rId70"/>
            </p:custDataLst>
          </p:nvPr>
        </p:nvSpPr>
        <p:spPr>
          <a:xfrm>
            <a:off x="363107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2" name="Freeform 71"/>
          <p:cNvSpPr/>
          <p:nvPr>
            <p:custDataLst>
              <p:tags r:id="rId71"/>
            </p:custDataLst>
          </p:nvPr>
        </p:nvSpPr>
        <p:spPr>
          <a:xfrm>
            <a:off x="409763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3" name="Freeform 72"/>
          <p:cNvSpPr/>
          <p:nvPr>
            <p:custDataLst>
              <p:tags r:id="rId72"/>
            </p:custDataLst>
          </p:nvPr>
        </p:nvSpPr>
        <p:spPr>
          <a:xfrm>
            <a:off x="4564196" y="420004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4" name="Freeform 73"/>
          <p:cNvSpPr/>
          <p:nvPr>
            <p:custDataLst>
              <p:tags r:id="rId73"/>
            </p:custDataLst>
          </p:nvPr>
        </p:nvSpPr>
        <p:spPr>
          <a:xfrm>
            <a:off x="503075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5" name="Freeform 74"/>
          <p:cNvSpPr/>
          <p:nvPr>
            <p:custDataLst>
              <p:tags r:id="rId74"/>
            </p:custDataLst>
          </p:nvPr>
        </p:nvSpPr>
        <p:spPr>
          <a:xfrm>
            <a:off x="549731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6" name="Freeform 75"/>
          <p:cNvSpPr/>
          <p:nvPr>
            <p:custDataLst>
              <p:tags r:id="rId75"/>
            </p:custDataLst>
          </p:nvPr>
        </p:nvSpPr>
        <p:spPr>
          <a:xfrm>
            <a:off x="5963876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7" name="Freeform 76"/>
          <p:cNvSpPr/>
          <p:nvPr>
            <p:custDataLst>
              <p:tags r:id="rId76"/>
            </p:custDataLst>
          </p:nvPr>
        </p:nvSpPr>
        <p:spPr>
          <a:xfrm>
            <a:off x="6430435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8" name="Freeform 77"/>
          <p:cNvSpPr/>
          <p:nvPr>
            <p:custDataLst>
              <p:tags r:id="rId77"/>
            </p:custDataLst>
          </p:nvPr>
        </p:nvSpPr>
        <p:spPr>
          <a:xfrm>
            <a:off x="6896996" y="4673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9" name="Freeform 78"/>
          <p:cNvSpPr/>
          <p:nvPr>
            <p:custDataLst>
              <p:tags r:id="rId78"/>
            </p:custDataLst>
          </p:nvPr>
        </p:nvSpPr>
        <p:spPr>
          <a:xfrm>
            <a:off x="6896996" y="93437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0" name="Freeform 79"/>
          <p:cNvSpPr/>
          <p:nvPr>
            <p:custDataLst>
              <p:tags r:id="rId79"/>
            </p:custDataLst>
          </p:nvPr>
        </p:nvSpPr>
        <p:spPr>
          <a:xfrm>
            <a:off x="6896996" y="14009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1" name="Freeform 80"/>
          <p:cNvSpPr/>
          <p:nvPr>
            <p:custDataLst>
              <p:tags r:id="rId80"/>
            </p:custDataLst>
          </p:nvPr>
        </p:nvSpPr>
        <p:spPr>
          <a:xfrm>
            <a:off x="6896996" y="1867735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2" name="Freeform 81"/>
          <p:cNvSpPr/>
          <p:nvPr>
            <p:custDataLst>
              <p:tags r:id="rId81"/>
            </p:custDataLst>
          </p:nvPr>
        </p:nvSpPr>
        <p:spPr>
          <a:xfrm>
            <a:off x="689699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3" name="Freeform 82"/>
          <p:cNvSpPr/>
          <p:nvPr>
            <p:custDataLst>
              <p:tags r:id="rId82"/>
            </p:custDataLst>
          </p:nvPr>
        </p:nvSpPr>
        <p:spPr>
          <a:xfrm>
            <a:off x="689699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4" name="Freeform 83"/>
          <p:cNvSpPr/>
          <p:nvPr>
            <p:custDataLst>
              <p:tags r:id="rId83"/>
            </p:custDataLst>
          </p:nvPr>
        </p:nvSpPr>
        <p:spPr>
          <a:xfrm>
            <a:off x="6896996" y="32671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5" name="Freeform 84"/>
          <p:cNvSpPr/>
          <p:nvPr>
            <p:custDataLst>
              <p:tags r:id="rId84"/>
            </p:custDataLst>
          </p:nvPr>
        </p:nvSpPr>
        <p:spPr>
          <a:xfrm>
            <a:off x="6896996" y="373373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6" name="Freeform 85"/>
          <p:cNvSpPr/>
          <p:nvPr>
            <p:custDataLst>
              <p:tags r:id="rId85"/>
            </p:custDataLst>
          </p:nvPr>
        </p:nvSpPr>
        <p:spPr>
          <a:xfrm>
            <a:off x="6896996" y="42002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7" name="Freeform 86"/>
          <p:cNvSpPr/>
          <p:nvPr>
            <p:custDataLst>
              <p:tags r:id="rId86"/>
            </p:custDataLst>
          </p:nvPr>
        </p:nvSpPr>
        <p:spPr>
          <a:xfrm>
            <a:off x="7363801" y="4678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8" name="Freeform 87"/>
          <p:cNvSpPr/>
          <p:nvPr>
            <p:custDataLst>
              <p:tags r:id="rId87"/>
            </p:custDataLst>
          </p:nvPr>
        </p:nvSpPr>
        <p:spPr>
          <a:xfrm>
            <a:off x="7363801" y="93486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89" name="Freeform 88"/>
          <p:cNvSpPr/>
          <p:nvPr>
            <p:custDataLst>
              <p:tags r:id="rId88"/>
            </p:custDataLst>
          </p:nvPr>
        </p:nvSpPr>
        <p:spPr>
          <a:xfrm>
            <a:off x="736380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0" name="Freeform 89"/>
          <p:cNvSpPr/>
          <p:nvPr>
            <p:custDataLst>
              <p:tags r:id="rId89"/>
            </p:custDataLst>
          </p:nvPr>
        </p:nvSpPr>
        <p:spPr>
          <a:xfrm>
            <a:off x="7363801" y="186749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1" name="Freeform 90"/>
          <p:cNvSpPr/>
          <p:nvPr>
            <p:custDataLst>
              <p:tags r:id="rId90"/>
            </p:custDataLst>
          </p:nvPr>
        </p:nvSpPr>
        <p:spPr>
          <a:xfrm>
            <a:off x="736380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2" name="Freeform 91"/>
          <p:cNvSpPr/>
          <p:nvPr>
            <p:custDataLst>
              <p:tags r:id="rId91"/>
            </p:custDataLst>
          </p:nvPr>
        </p:nvSpPr>
        <p:spPr>
          <a:xfrm>
            <a:off x="7363801" y="280110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3" name="Freeform 92"/>
          <p:cNvSpPr/>
          <p:nvPr>
            <p:custDataLst>
              <p:tags r:id="rId92"/>
            </p:custDataLst>
          </p:nvPr>
        </p:nvSpPr>
        <p:spPr>
          <a:xfrm>
            <a:off x="7363801" y="326766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4" name="Freeform 93"/>
          <p:cNvSpPr/>
          <p:nvPr>
            <p:custDataLst>
              <p:tags r:id="rId93"/>
            </p:custDataLst>
          </p:nvPr>
        </p:nvSpPr>
        <p:spPr>
          <a:xfrm>
            <a:off x="7363801" y="373422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5" name="Freeform 94"/>
          <p:cNvSpPr/>
          <p:nvPr>
            <p:custDataLst>
              <p:tags r:id="rId94"/>
            </p:custDataLst>
          </p:nvPr>
        </p:nvSpPr>
        <p:spPr>
          <a:xfrm>
            <a:off x="7363801" y="42007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6" name="Freeform 95"/>
          <p:cNvSpPr/>
          <p:nvPr>
            <p:custDataLst>
              <p:tags r:id="rId95"/>
            </p:custDataLst>
          </p:nvPr>
        </p:nvSpPr>
        <p:spPr>
          <a:xfrm>
            <a:off x="3164516" y="23340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7" name="Freeform 96"/>
          <p:cNvSpPr/>
          <p:nvPr>
            <p:custDataLst>
              <p:tags r:id="rId96"/>
            </p:custDataLst>
          </p:nvPr>
        </p:nvSpPr>
        <p:spPr>
          <a:xfrm>
            <a:off x="3304361" y="2473405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98" name="Freeform 97"/>
          <p:cNvSpPr/>
          <p:nvPr>
            <p:custDataLst>
              <p:tags r:id="rId97"/>
            </p:custDataLst>
          </p:nvPr>
        </p:nvSpPr>
        <p:spPr>
          <a:xfrm>
            <a:off x="363107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99" name="Freeform 98"/>
          <p:cNvSpPr/>
          <p:nvPr>
            <p:custDataLst>
              <p:tags r:id="rId98"/>
            </p:custDataLst>
          </p:nvPr>
        </p:nvSpPr>
        <p:spPr>
          <a:xfrm>
            <a:off x="409763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0" name="Freeform 99"/>
          <p:cNvSpPr/>
          <p:nvPr>
            <p:custDataLst>
              <p:tags r:id="rId99"/>
            </p:custDataLst>
          </p:nvPr>
        </p:nvSpPr>
        <p:spPr>
          <a:xfrm>
            <a:off x="26979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1" name="Freeform 100"/>
          <p:cNvSpPr/>
          <p:nvPr>
            <p:custDataLst>
              <p:tags r:id="rId100"/>
            </p:custDataLst>
          </p:nvPr>
        </p:nvSpPr>
        <p:spPr>
          <a:xfrm>
            <a:off x="3631567" y="280036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2" name="Freeform 101"/>
          <p:cNvSpPr/>
          <p:nvPr>
            <p:custDataLst>
              <p:tags r:id="rId101"/>
            </p:custDataLst>
          </p:nvPr>
        </p:nvSpPr>
        <p:spPr>
          <a:xfrm>
            <a:off x="3631076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3" name="Freeform 102"/>
          <p:cNvSpPr/>
          <p:nvPr>
            <p:custDataLst>
              <p:tags r:id="rId102"/>
            </p:custDataLst>
          </p:nvPr>
        </p:nvSpPr>
        <p:spPr>
          <a:xfrm>
            <a:off x="316476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4" name="Freeform 103"/>
          <p:cNvSpPr/>
          <p:nvPr>
            <p:custDataLst>
              <p:tags r:id="rId103"/>
            </p:custDataLst>
          </p:nvPr>
        </p:nvSpPr>
        <p:spPr>
          <a:xfrm>
            <a:off x="316451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1</a:t>
            </a:r>
          </a:p>
        </p:txBody>
      </p:sp>
      <p:sp>
        <p:nvSpPr>
          <p:cNvPr id="105" name="Freeform 104"/>
          <p:cNvSpPr/>
          <p:nvPr>
            <p:custDataLst>
              <p:tags r:id="rId104"/>
            </p:custDataLst>
          </p:nvPr>
        </p:nvSpPr>
        <p:spPr>
          <a:xfrm>
            <a:off x="4097881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06" name="Freeform 105"/>
          <p:cNvSpPr/>
          <p:nvPr>
            <p:custDataLst>
              <p:tags r:id="rId105"/>
            </p:custDataLst>
          </p:nvPr>
        </p:nvSpPr>
        <p:spPr>
          <a:xfrm>
            <a:off x="4097636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07" name="Freeform 106"/>
          <p:cNvSpPr/>
          <p:nvPr>
            <p:custDataLst>
              <p:tags r:id="rId106"/>
            </p:custDataLst>
          </p:nvPr>
        </p:nvSpPr>
        <p:spPr>
          <a:xfrm>
            <a:off x="2698447" y="280085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8" name="Freeform 107"/>
          <p:cNvSpPr/>
          <p:nvPr>
            <p:custDataLst>
              <p:tags r:id="rId107"/>
            </p:custDataLst>
          </p:nvPr>
        </p:nvSpPr>
        <p:spPr>
          <a:xfrm>
            <a:off x="3164761" y="140142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09" name="Freeform 108"/>
          <p:cNvSpPr/>
          <p:nvPr>
            <p:custDataLst>
              <p:tags r:id="rId108"/>
            </p:custDataLst>
          </p:nvPr>
        </p:nvSpPr>
        <p:spPr>
          <a:xfrm>
            <a:off x="409763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10" name="Freeform 109"/>
          <p:cNvSpPr/>
          <p:nvPr>
            <p:custDataLst>
              <p:tags r:id="rId109"/>
            </p:custDataLst>
          </p:nvPr>
        </p:nvSpPr>
        <p:spPr>
          <a:xfrm>
            <a:off x="3164761" y="326741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1" name="Freeform 110"/>
          <p:cNvSpPr/>
          <p:nvPr>
            <p:custDataLst>
              <p:tags r:id="rId110"/>
            </p:custDataLst>
          </p:nvPr>
        </p:nvSpPr>
        <p:spPr>
          <a:xfrm>
            <a:off x="3631567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2" name="Freeform 111"/>
          <p:cNvSpPr/>
          <p:nvPr>
            <p:custDataLst>
              <p:tags r:id="rId111"/>
            </p:custDataLst>
          </p:nvPr>
        </p:nvSpPr>
        <p:spPr>
          <a:xfrm>
            <a:off x="2232131" y="233454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3" name="Freeform 112"/>
          <p:cNvSpPr/>
          <p:nvPr>
            <p:custDataLst>
              <p:tags r:id="rId112"/>
            </p:custDataLst>
          </p:nvPr>
        </p:nvSpPr>
        <p:spPr>
          <a:xfrm>
            <a:off x="2697956" y="186798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2</a:t>
            </a:r>
          </a:p>
        </p:txBody>
      </p:sp>
      <p:sp>
        <p:nvSpPr>
          <p:cNvPr id="114" name="Freeform 113"/>
          <p:cNvSpPr/>
          <p:nvPr>
            <p:custDataLst>
              <p:tags r:id="rId113"/>
            </p:custDataLst>
          </p:nvPr>
        </p:nvSpPr>
        <p:spPr>
          <a:xfrm>
            <a:off x="36313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15" name="Freeform 114"/>
          <p:cNvSpPr/>
          <p:nvPr>
            <p:custDataLst>
              <p:tags r:id="rId114"/>
            </p:custDataLst>
          </p:nvPr>
        </p:nvSpPr>
        <p:spPr>
          <a:xfrm>
            <a:off x="4097636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16" name="Freeform 115"/>
          <p:cNvSpPr/>
          <p:nvPr>
            <p:custDataLst>
              <p:tags r:id="rId115"/>
            </p:custDataLst>
          </p:nvPr>
        </p:nvSpPr>
        <p:spPr>
          <a:xfrm>
            <a:off x="4564196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7" name="Freeform 116"/>
          <p:cNvSpPr/>
          <p:nvPr>
            <p:custDataLst>
              <p:tags r:id="rId116"/>
            </p:custDataLst>
          </p:nvPr>
        </p:nvSpPr>
        <p:spPr>
          <a:xfrm>
            <a:off x="503075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18" name="Freeform 117"/>
          <p:cNvSpPr/>
          <p:nvPr>
            <p:custDataLst>
              <p:tags r:id="rId117"/>
            </p:custDataLst>
          </p:nvPr>
        </p:nvSpPr>
        <p:spPr>
          <a:xfrm>
            <a:off x="456468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19" name="Freeform 118"/>
          <p:cNvSpPr/>
          <p:nvPr>
            <p:custDataLst>
              <p:tags r:id="rId118"/>
            </p:custDataLst>
          </p:nvPr>
        </p:nvSpPr>
        <p:spPr>
          <a:xfrm>
            <a:off x="5030756" y="2800610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20" name="Freeform 119"/>
          <p:cNvSpPr/>
          <p:nvPr>
            <p:custDataLst>
              <p:tags r:id="rId119"/>
            </p:custDataLst>
          </p:nvPr>
        </p:nvSpPr>
        <p:spPr>
          <a:xfrm>
            <a:off x="5497316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21" name="Freeform 120"/>
          <p:cNvSpPr/>
          <p:nvPr>
            <p:custDataLst>
              <p:tags r:id="rId120"/>
            </p:custDataLst>
          </p:nvPr>
        </p:nvSpPr>
        <p:spPr>
          <a:xfrm>
            <a:off x="5030756" y="2334296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22" name="Freeform 121"/>
          <p:cNvSpPr/>
          <p:nvPr>
            <p:custDataLst>
              <p:tags r:id="rId121"/>
            </p:custDataLst>
          </p:nvPr>
        </p:nvSpPr>
        <p:spPr>
          <a:xfrm>
            <a:off x="5497316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3" name="Freeform 122"/>
          <p:cNvSpPr/>
          <p:nvPr>
            <p:custDataLst>
              <p:tags r:id="rId122"/>
            </p:custDataLst>
          </p:nvPr>
        </p:nvSpPr>
        <p:spPr>
          <a:xfrm>
            <a:off x="5637161" y="2472916"/>
            <a:ext cx="186624" cy="18662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val 10797"/>
              <a:gd name="f5" fmla="val 8278"/>
              <a:gd name="f6" fmla="val 8256"/>
              <a:gd name="f7" fmla="val 6722"/>
              <a:gd name="f8" fmla="val 13405"/>
              <a:gd name="f9" fmla="val 4198"/>
              <a:gd name="f10" fmla="val 16580"/>
              <a:gd name="f11" fmla="val 17401"/>
              <a:gd name="f12" fmla="val 14878"/>
              <a:gd name="f13" fmla="val 13321"/>
              <a:gd name="f14" fmla="*/ f0 1 21600"/>
              <a:gd name="f15" fmla="*/ f1 1 21600"/>
              <a:gd name="f16" fmla="*/ 6722 f14 1"/>
              <a:gd name="f17" fmla="*/ 14878 f14 1"/>
              <a:gd name="f18" fmla="*/ 15460 f15 1"/>
              <a:gd name="f19" fmla="*/ 8256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21600" h="21600">
                <a:moveTo>
                  <a:pt x="f4" y="f2"/>
                </a:moveTo>
                <a:lnTo>
                  <a:pt x="f5" y="f6"/>
                </a:lnTo>
                <a:lnTo>
                  <a:pt x="f2" y="f6"/>
                </a:lnTo>
                <a:lnTo>
                  <a:pt x="f7" y="f8"/>
                </a:lnTo>
                <a:lnTo>
                  <a:pt x="f9" y="f3"/>
                </a:lnTo>
                <a:lnTo>
                  <a:pt x="f4" y="f10"/>
                </a:lnTo>
                <a:lnTo>
                  <a:pt x="f11" y="f3"/>
                </a:lnTo>
                <a:lnTo>
                  <a:pt x="f12" y="f8"/>
                </a:lnTo>
                <a:lnTo>
                  <a:pt x="f3" y="f6"/>
                </a:lnTo>
                <a:lnTo>
                  <a:pt x="f13" y="f6"/>
                </a:lnTo>
                <a:lnTo>
                  <a:pt x="f4" y="f2"/>
                </a:lnTo>
                <a:close/>
              </a:path>
            </a:pathLst>
          </a:custGeom>
          <a:solidFill>
            <a:srgbClr val="00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124" name="Freeform 123"/>
          <p:cNvSpPr/>
          <p:nvPr>
            <p:custDataLst>
              <p:tags r:id="rId123"/>
            </p:custDataLst>
          </p:nvPr>
        </p:nvSpPr>
        <p:spPr>
          <a:xfrm>
            <a:off x="5031247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25" name="TextBox 124"/>
          <p:cNvSpPr txBox="1"/>
          <p:nvPr>
            <p:custDataLst>
              <p:tags r:id="rId124"/>
            </p:custDataLst>
          </p:nvPr>
        </p:nvSpPr>
        <p:spPr>
          <a:xfrm>
            <a:off x="1531555" y="134508"/>
            <a:ext cx="5576622" cy="262522"/>
          </a:xfrm>
          <a:prstGeom prst="rect">
            <a:avLst/>
          </a:prstGeom>
          <a:noFill/>
          <a:ln>
            <a:noFill/>
          </a:ln>
        </p:spPr>
        <p:txBody>
          <a:bodyPr vert="horz" wrap="none" lIns="61229" tIns="30614" rIns="61229" bIns="30614" compatLnSpc="0">
            <a:spAutoFit/>
          </a:bodyPr>
          <a:lstStyle/>
          <a:p>
            <a:pPr algn="ctr" hangingPunct="0"/>
            <a:r>
              <a:rPr lang="en-US" sz="1361" b="1" dirty="0">
                <a:ea typeface="Droid Sans Fallback" pitchFamily="2"/>
                <a:cs typeface="Lohit Hindi" pitchFamily="2"/>
              </a:rPr>
              <a:t>For Comparison: What </a:t>
            </a:r>
            <a:r>
              <a:rPr lang="en-US" sz="1361" b="1" dirty="0" err="1">
                <a:ea typeface="Droid Sans Fallback" pitchFamily="2"/>
                <a:cs typeface="Lohit Hindi" pitchFamily="2"/>
              </a:rPr>
              <a:t>Dijkstra's</a:t>
            </a:r>
            <a:r>
              <a:rPr lang="en-US" sz="1361" b="1" dirty="0">
                <a:ea typeface="Droid Sans Fallback" pitchFamily="2"/>
                <a:cs typeface="Lohit Hindi" pitchFamily="2"/>
              </a:rPr>
              <a:t> Algorithm Would Have Searched</a:t>
            </a:r>
          </a:p>
        </p:txBody>
      </p:sp>
      <p:sp>
        <p:nvSpPr>
          <p:cNvPr id="126" name="Freeform 125"/>
          <p:cNvSpPr/>
          <p:nvPr>
            <p:custDataLst>
              <p:tags r:id="rId125"/>
            </p:custDataLst>
          </p:nvPr>
        </p:nvSpPr>
        <p:spPr>
          <a:xfrm>
            <a:off x="456444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27" name="Freeform 126"/>
          <p:cNvSpPr/>
          <p:nvPr>
            <p:custDataLst>
              <p:tags r:id="rId126"/>
            </p:custDataLst>
          </p:nvPr>
        </p:nvSpPr>
        <p:spPr>
          <a:xfrm>
            <a:off x="36313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8" name="Freeform 127"/>
          <p:cNvSpPr/>
          <p:nvPr>
            <p:custDataLst>
              <p:tags r:id="rId127"/>
            </p:custDataLst>
          </p:nvPr>
        </p:nvSpPr>
        <p:spPr>
          <a:xfrm>
            <a:off x="36313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29" name="Freeform 128"/>
          <p:cNvSpPr/>
          <p:nvPr>
            <p:custDataLst>
              <p:tags r:id="rId128"/>
            </p:custDataLst>
          </p:nvPr>
        </p:nvSpPr>
        <p:spPr>
          <a:xfrm>
            <a:off x="409788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0" name="Freeform 129"/>
          <p:cNvSpPr/>
          <p:nvPr>
            <p:custDataLst>
              <p:tags r:id="rId129"/>
            </p:custDataLst>
          </p:nvPr>
        </p:nvSpPr>
        <p:spPr>
          <a:xfrm>
            <a:off x="316476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1" name="Freeform 130"/>
          <p:cNvSpPr/>
          <p:nvPr>
            <p:custDataLst>
              <p:tags r:id="rId130"/>
            </p:custDataLst>
          </p:nvPr>
        </p:nvSpPr>
        <p:spPr>
          <a:xfrm>
            <a:off x="269820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2" name="Freeform 131"/>
          <p:cNvSpPr/>
          <p:nvPr>
            <p:custDataLst>
              <p:tags r:id="rId131"/>
            </p:custDataLst>
          </p:nvPr>
        </p:nvSpPr>
        <p:spPr>
          <a:xfrm>
            <a:off x="223164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3" name="Freeform 132"/>
          <p:cNvSpPr/>
          <p:nvPr>
            <p:custDataLst>
              <p:tags r:id="rId132"/>
            </p:custDataLst>
          </p:nvPr>
        </p:nvSpPr>
        <p:spPr>
          <a:xfrm>
            <a:off x="1765081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4" name="Freeform 133"/>
          <p:cNvSpPr/>
          <p:nvPr>
            <p:custDataLst>
              <p:tags r:id="rId133"/>
            </p:custDataLst>
          </p:nvPr>
        </p:nvSpPr>
        <p:spPr>
          <a:xfrm>
            <a:off x="223164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5" name="Freeform 134"/>
          <p:cNvSpPr/>
          <p:nvPr>
            <p:custDataLst>
              <p:tags r:id="rId134"/>
            </p:custDataLst>
          </p:nvPr>
        </p:nvSpPr>
        <p:spPr>
          <a:xfrm>
            <a:off x="269820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6" name="Freeform 135"/>
          <p:cNvSpPr/>
          <p:nvPr>
            <p:custDataLst>
              <p:tags r:id="rId135"/>
            </p:custDataLst>
          </p:nvPr>
        </p:nvSpPr>
        <p:spPr>
          <a:xfrm>
            <a:off x="316476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3</a:t>
            </a:r>
          </a:p>
        </p:txBody>
      </p:sp>
      <p:sp>
        <p:nvSpPr>
          <p:cNvPr id="137" name="Freeform 136"/>
          <p:cNvSpPr/>
          <p:nvPr>
            <p:custDataLst>
              <p:tags r:id="rId136"/>
            </p:custDataLst>
          </p:nvPr>
        </p:nvSpPr>
        <p:spPr>
          <a:xfrm>
            <a:off x="363132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8" name="Freeform 137"/>
          <p:cNvSpPr/>
          <p:nvPr>
            <p:custDataLst>
              <p:tags r:id="rId137"/>
            </p:custDataLst>
          </p:nvPr>
        </p:nvSpPr>
        <p:spPr>
          <a:xfrm>
            <a:off x="409788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39" name="Freeform 138"/>
          <p:cNvSpPr/>
          <p:nvPr>
            <p:custDataLst>
              <p:tags r:id="rId138"/>
            </p:custDataLst>
          </p:nvPr>
        </p:nvSpPr>
        <p:spPr>
          <a:xfrm>
            <a:off x="409788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40" name="Freeform 139"/>
          <p:cNvSpPr/>
          <p:nvPr>
            <p:custDataLst>
              <p:tags r:id="rId139"/>
            </p:custDataLst>
          </p:nvPr>
        </p:nvSpPr>
        <p:spPr>
          <a:xfrm>
            <a:off x="316476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1" name="Freeform 140"/>
          <p:cNvSpPr/>
          <p:nvPr>
            <p:custDataLst>
              <p:tags r:id="rId140"/>
            </p:custDataLst>
          </p:nvPr>
        </p:nvSpPr>
        <p:spPr>
          <a:xfrm>
            <a:off x="269820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2" name="Freeform 141"/>
          <p:cNvSpPr/>
          <p:nvPr>
            <p:custDataLst>
              <p:tags r:id="rId141"/>
            </p:custDataLst>
          </p:nvPr>
        </p:nvSpPr>
        <p:spPr>
          <a:xfrm>
            <a:off x="223164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3" name="Freeform 142"/>
          <p:cNvSpPr/>
          <p:nvPr>
            <p:custDataLst>
              <p:tags r:id="rId142"/>
            </p:custDataLst>
          </p:nvPr>
        </p:nvSpPr>
        <p:spPr>
          <a:xfrm>
            <a:off x="176508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4" name="Freeform 143"/>
          <p:cNvSpPr/>
          <p:nvPr>
            <p:custDataLst>
              <p:tags r:id="rId143"/>
            </p:custDataLst>
          </p:nvPr>
        </p:nvSpPr>
        <p:spPr>
          <a:xfrm>
            <a:off x="2231887" y="3266437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5" name="Freeform 144"/>
          <p:cNvSpPr/>
          <p:nvPr>
            <p:custDataLst>
              <p:tags r:id="rId144"/>
            </p:custDataLst>
          </p:nvPr>
        </p:nvSpPr>
        <p:spPr>
          <a:xfrm>
            <a:off x="1298521" y="233307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6" name="Freeform 145"/>
          <p:cNvSpPr/>
          <p:nvPr>
            <p:custDataLst>
              <p:tags r:id="rId145"/>
            </p:custDataLst>
          </p:nvPr>
        </p:nvSpPr>
        <p:spPr>
          <a:xfrm>
            <a:off x="176508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7" name="Freeform 146"/>
          <p:cNvSpPr/>
          <p:nvPr>
            <p:custDataLst>
              <p:tags r:id="rId146"/>
            </p:custDataLst>
          </p:nvPr>
        </p:nvSpPr>
        <p:spPr>
          <a:xfrm>
            <a:off x="223164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8" name="Freeform 147"/>
          <p:cNvSpPr/>
          <p:nvPr>
            <p:custDataLst>
              <p:tags r:id="rId147"/>
            </p:custDataLst>
          </p:nvPr>
        </p:nvSpPr>
        <p:spPr>
          <a:xfrm>
            <a:off x="269820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49" name="Freeform 148"/>
          <p:cNvSpPr/>
          <p:nvPr>
            <p:custDataLst>
              <p:tags r:id="rId148"/>
            </p:custDataLst>
          </p:nvPr>
        </p:nvSpPr>
        <p:spPr>
          <a:xfrm>
            <a:off x="316476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4</a:t>
            </a:r>
          </a:p>
        </p:txBody>
      </p:sp>
      <p:sp>
        <p:nvSpPr>
          <p:cNvPr id="150" name="Freeform 149"/>
          <p:cNvSpPr/>
          <p:nvPr>
            <p:custDataLst>
              <p:tags r:id="rId149"/>
            </p:custDataLst>
          </p:nvPr>
        </p:nvSpPr>
        <p:spPr>
          <a:xfrm>
            <a:off x="363132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1" name="Freeform 150"/>
          <p:cNvSpPr/>
          <p:nvPr>
            <p:custDataLst>
              <p:tags r:id="rId150"/>
            </p:custDataLst>
          </p:nvPr>
        </p:nvSpPr>
        <p:spPr>
          <a:xfrm>
            <a:off x="269820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2" name="Freeform 151"/>
          <p:cNvSpPr/>
          <p:nvPr>
            <p:custDataLst>
              <p:tags r:id="rId151"/>
            </p:custDataLst>
          </p:nvPr>
        </p:nvSpPr>
        <p:spPr>
          <a:xfrm>
            <a:off x="223164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3" name="Freeform 152"/>
          <p:cNvSpPr/>
          <p:nvPr>
            <p:custDataLst>
              <p:tags r:id="rId152"/>
            </p:custDataLst>
          </p:nvPr>
        </p:nvSpPr>
        <p:spPr>
          <a:xfrm>
            <a:off x="176508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4" name="Freeform 153"/>
          <p:cNvSpPr/>
          <p:nvPr>
            <p:custDataLst>
              <p:tags r:id="rId153"/>
            </p:custDataLst>
          </p:nvPr>
        </p:nvSpPr>
        <p:spPr>
          <a:xfrm>
            <a:off x="129852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5" name="Freeform 154"/>
          <p:cNvSpPr/>
          <p:nvPr>
            <p:custDataLst>
              <p:tags r:id="rId154"/>
            </p:custDataLst>
          </p:nvPr>
        </p:nvSpPr>
        <p:spPr>
          <a:xfrm>
            <a:off x="129852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6" name="Freeform 155"/>
          <p:cNvSpPr/>
          <p:nvPr>
            <p:custDataLst>
              <p:tags r:id="rId155"/>
            </p:custDataLst>
          </p:nvPr>
        </p:nvSpPr>
        <p:spPr>
          <a:xfrm>
            <a:off x="176508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7" name="Freeform 156"/>
          <p:cNvSpPr/>
          <p:nvPr>
            <p:custDataLst>
              <p:tags r:id="rId156"/>
            </p:custDataLst>
          </p:nvPr>
        </p:nvSpPr>
        <p:spPr>
          <a:xfrm>
            <a:off x="223164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8" name="Freeform 157"/>
          <p:cNvSpPr/>
          <p:nvPr>
            <p:custDataLst>
              <p:tags r:id="rId157"/>
            </p:custDataLst>
          </p:nvPr>
        </p:nvSpPr>
        <p:spPr>
          <a:xfrm>
            <a:off x="269820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5</a:t>
            </a:r>
          </a:p>
        </p:txBody>
      </p:sp>
      <p:sp>
        <p:nvSpPr>
          <p:cNvPr id="159" name="Freeform 158"/>
          <p:cNvSpPr/>
          <p:nvPr>
            <p:custDataLst>
              <p:tags r:id="rId158"/>
            </p:custDataLst>
          </p:nvPr>
        </p:nvSpPr>
        <p:spPr>
          <a:xfrm>
            <a:off x="223164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0" name="Freeform 159"/>
          <p:cNvSpPr/>
          <p:nvPr>
            <p:custDataLst>
              <p:tags r:id="rId159"/>
            </p:custDataLst>
          </p:nvPr>
        </p:nvSpPr>
        <p:spPr>
          <a:xfrm>
            <a:off x="176508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1" name="Freeform 160"/>
          <p:cNvSpPr/>
          <p:nvPr>
            <p:custDataLst>
              <p:tags r:id="rId160"/>
            </p:custDataLst>
          </p:nvPr>
        </p:nvSpPr>
        <p:spPr>
          <a:xfrm>
            <a:off x="129852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2" name="Freeform 161"/>
          <p:cNvSpPr/>
          <p:nvPr>
            <p:custDataLst>
              <p:tags r:id="rId161"/>
            </p:custDataLst>
          </p:nvPr>
        </p:nvSpPr>
        <p:spPr>
          <a:xfrm>
            <a:off x="12985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3" name="Freeform 162"/>
          <p:cNvSpPr/>
          <p:nvPr>
            <p:custDataLst>
              <p:tags r:id="rId162"/>
            </p:custDataLst>
          </p:nvPr>
        </p:nvSpPr>
        <p:spPr>
          <a:xfrm>
            <a:off x="176508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4" name="Freeform 163"/>
          <p:cNvSpPr/>
          <p:nvPr>
            <p:custDataLst>
              <p:tags r:id="rId163"/>
            </p:custDataLst>
          </p:nvPr>
        </p:nvSpPr>
        <p:spPr>
          <a:xfrm>
            <a:off x="223164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5" name="Freeform 164"/>
          <p:cNvSpPr/>
          <p:nvPr>
            <p:custDataLst>
              <p:tags r:id="rId164"/>
            </p:custDataLst>
          </p:nvPr>
        </p:nvSpPr>
        <p:spPr>
          <a:xfrm>
            <a:off x="409788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6" name="Freeform 165"/>
          <p:cNvSpPr/>
          <p:nvPr>
            <p:custDataLst>
              <p:tags r:id="rId165"/>
            </p:custDataLst>
          </p:nvPr>
        </p:nvSpPr>
        <p:spPr>
          <a:xfrm>
            <a:off x="456444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6</a:t>
            </a:r>
          </a:p>
        </p:txBody>
      </p:sp>
      <p:sp>
        <p:nvSpPr>
          <p:cNvPr id="167" name="Freeform 166"/>
          <p:cNvSpPr/>
          <p:nvPr>
            <p:custDataLst>
              <p:tags r:id="rId166"/>
            </p:custDataLst>
          </p:nvPr>
        </p:nvSpPr>
        <p:spPr>
          <a:xfrm>
            <a:off x="176508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68" name="Freeform 167"/>
          <p:cNvSpPr/>
          <p:nvPr>
            <p:custDataLst>
              <p:tags r:id="rId167"/>
            </p:custDataLst>
          </p:nvPr>
        </p:nvSpPr>
        <p:spPr>
          <a:xfrm>
            <a:off x="12985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69" name="Freeform 168"/>
          <p:cNvSpPr/>
          <p:nvPr>
            <p:custDataLst>
              <p:tags r:id="rId168"/>
            </p:custDataLst>
          </p:nvPr>
        </p:nvSpPr>
        <p:spPr>
          <a:xfrm>
            <a:off x="12985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0" name="Freeform 169"/>
          <p:cNvSpPr/>
          <p:nvPr>
            <p:custDataLst>
              <p:tags r:id="rId169"/>
            </p:custDataLst>
          </p:nvPr>
        </p:nvSpPr>
        <p:spPr>
          <a:xfrm>
            <a:off x="176508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1" name="Freeform 170"/>
          <p:cNvSpPr/>
          <p:nvPr>
            <p:custDataLst>
              <p:tags r:id="rId170"/>
            </p:custDataLst>
          </p:nvPr>
        </p:nvSpPr>
        <p:spPr>
          <a:xfrm>
            <a:off x="129852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2" name="Freeform 171"/>
          <p:cNvSpPr/>
          <p:nvPr>
            <p:custDataLst>
              <p:tags r:id="rId171"/>
            </p:custDataLst>
          </p:nvPr>
        </p:nvSpPr>
        <p:spPr>
          <a:xfrm>
            <a:off x="129852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73" name="Freeform 172"/>
          <p:cNvSpPr/>
          <p:nvPr>
            <p:custDataLst>
              <p:tags r:id="rId172"/>
            </p:custDataLst>
          </p:nvPr>
        </p:nvSpPr>
        <p:spPr>
          <a:xfrm>
            <a:off x="456444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4" name="Freeform 173"/>
          <p:cNvSpPr/>
          <p:nvPr>
            <p:custDataLst>
              <p:tags r:id="rId173"/>
            </p:custDataLst>
          </p:nvPr>
        </p:nvSpPr>
        <p:spPr>
          <a:xfrm>
            <a:off x="503100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5" name="Freeform 174"/>
          <p:cNvSpPr/>
          <p:nvPr>
            <p:custDataLst>
              <p:tags r:id="rId174"/>
            </p:custDataLst>
          </p:nvPr>
        </p:nvSpPr>
        <p:spPr>
          <a:xfrm>
            <a:off x="503100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6" name="Freeform 175"/>
          <p:cNvSpPr/>
          <p:nvPr>
            <p:custDataLst>
              <p:tags r:id="rId175"/>
            </p:custDataLst>
          </p:nvPr>
        </p:nvSpPr>
        <p:spPr>
          <a:xfrm>
            <a:off x="549756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7" name="Freeform 176"/>
          <p:cNvSpPr/>
          <p:nvPr>
            <p:custDataLst>
              <p:tags r:id="rId176"/>
            </p:custDataLst>
          </p:nvPr>
        </p:nvSpPr>
        <p:spPr>
          <a:xfrm>
            <a:off x="503100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8" name="Freeform 177"/>
          <p:cNvSpPr/>
          <p:nvPr>
            <p:custDataLst>
              <p:tags r:id="rId177"/>
            </p:custDataLst>
          </p:nvPr>
        </p:nvSpPr>
        <p:spPr>
          <a:xfrm>
            <a:off x="456444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7</a:t>
            </a:r>
          </a:p>
        </p:txBody>
      </p:sp>
      <p:sp>
        <p:nvSpPr>
          <p:cNvPr id="179" name="Freeform 178"/>
          <p:cNvSpPr/>
          <p:nvPr>
            <p:custDataLst>
              <p:tags r:id="rId178"/>
            </p:custDataLst>
          </p:nvPr>
        </p:nvSpPr>
        <p:spPr>
          <a:xfrm>
            <a:off x="503100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0" name="Freeform 179"/>
          <p:cNvSpPr/>
          <p:nvPr>
            <p:custDataLst>
              <p:tags r:id="rId179"/>
            </p:custDataLst>
          </p:nvPr>
        </p:nvSpPr>
        <p:spPr>
          <a:xfrm>
            <a:off x="549756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1" name="Freeform 180"/>
          <p:cNvSpPr/>
          <p:nvPr>
            <p:custDataLst>
              <p:tags r:id="rId180"/>
            </p:custDataLst>
          </p:nvPr>
        </p:nvSpPr>
        <p:spPr>
          <a:xfrm>
            <a:off x="596412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2" name="Freeform 181"/>
          <p:cNvSpPr/>
          <p:nvPr>
            <p:custDataLst>
              <p:tags r:id="rId181"/>
            </p:custDataLst>
          </p:nvPr>
        </p:nvSpPr>
        <p:spPr>
          <a:xfrm>
            <a:off x="549756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3" name="Freeform 182"/>
          <p:cNvSpPr/>
          <p:nvPr>
            <p:custDataLst>
              <p:tags r:id="rId182"/>
            </p:custDataLst>
          </p:nvPr>
        </p:nvSpPr>
        <p:spPr>
          <a:xfrm>
            <a:off x="549756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4" name="Freeform 183"/>
          <p:cNvSpPr/>
          <p:nvPr>
            <p:custDataLst>
              <p:tags r:id="rId183"/>
            </p:custDataLst>
          </p:nvPr>
        </p:nvSpPr>
        <p:spPr>
          <a:xfrm>
            <a:off x="596412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5" name="Freeform 184"/>
          <p:cNvSpPr/>
          <p:nvPr>
            <p:custDataLst>
              <p:tags r:id="rId184"/>
            </p:custDataLst>
          </p:nvPr>
        </p:nvSpPr>
        <p:spPr>
          <a:xfrm>
            <a:off x="549756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6" name="Freeform 185"/>
          <p:cNvSpPr/>
          <p:nvPr>
            <p:custDataLst>
              <p:tags r:id="rId185"/>
            </p:custDataLst>
          </p:nvPr>
        </p:nvSpPr>
        <p:spPr>
          <a:xfrm>
            <a:off x="503100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8</a:t>
            </a:r>
          </a:p>
        </p:txBody>
      </p:sp>
      <p:sp>
        <p:nvSpPr>
          <p:cNvPr id="187" name="Freeform 186"/>
          <p:cNvSpPr/>
          <p:nvPr>
            <p:custDataLst>
              <p:tags r:id="rId186"/>
            </p:custDataLst>
          </p:nvPr>
        </p:nvSpPr>
        <p:spPr>
          <a:xfrm>
            <a:off x="5497561" y="4668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88" name="Freeform 187"/>
          <p:cNvSpPr/>
          <p:nvPr>
            <p:custDataLst>
              <p:tags r:id="rId187"/>
            </p:custDataLst>
          </p:nvPr>
        </p:nvSpPr>
        <p:spPr>
          <a:xfrm>
            <a:off x="5964121" y="9333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89" name="Freeform 188"/>
          <p:cNvSpPr/>
          <p:nvPr>
            <p:custDataLst>
              <p:tags r:id="rId188"/>
            </p:custDataLst>
          </p:nvPr>
        </p:nvSpPr>
        <p:spPr>
          <a:xfrm>
            <a:off x="6430681" y="13999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0" name="Freeform 189"/>
          <p:cNvSpPr/>
          <p:nvPr>
            <p:custDataLst>
              <p:tags r:id="rId189"/>
            </p:custDataLst>
          </p:nvPr>
        </p:nvSpPr>
        <p:spPr>
          <a:xfrm>
            <a:off x="5964121" y="18665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1" name="Freeform 190"/>
          <p:cNvSpPr/>
          <p:nvPr>
            <p:custDataLst>
              <p:tags r:id="rId190"/>
            </p:custDataLst>
          </p:nvPr>
        </p:nvSpPr>
        <p:spPr>
          <a:xfrm>
            <a:off x="5964121" y="279963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2" name="Freeform 191"/>
          <p:cNvSpPr/>
          <p:nvPr>
            <p:custDataLst>
              <p:tags r:id="rId191"/>
            </p:custDataLst>
          </p:nvPr>
        </p:nvSpPr>
        <p:spPr>
          <a:xfrm>
            <a:off x="6430681" y="326619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3" name="Freeform 192"/>
          <p:cNvSpPr/>
          <p:nvPr>
            <p:custDataLst>
              <p:tags r:id="rId192"/>
            </p:custDataLst>
          </p:nvPr>
        </p:nvSpPr>
        <p:spPr>
          <a:xfrm>
            <a:off x="5964121" y="373275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  <p:sp>
        <p:nvSpPr>
          <p:cNvPr id="194" name="Freeform 193"/>
          <p:cNvSpPr/>
          <p:nvPr>
            <p:custDataLst>
              <p:tags r:id="rId193"/>
            </p:custDataLst>
          </p:nvPr>
        </p:nvSpPr>
        <p:spPr>
          <a:xfrm>
            <a:off x="5497561" y="4199311"/>
            <a:ext cx="466559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768" b="1">
                <a:latin typeface="Ubuntu Mono" pitchFamily="17"/>
                <a:ea typeface="Droid Sans Fallback" pitchFamily="2"/>
                <a:cs typeface="Lohit Hindi" pitchFamily="2"/>
              </a:rPr>
              <a:t>9?</a:t>
            </a:r>
          </a:p>
        </p:txBody>
      </p:sp>
    </p:spTree>
    <p:extLst>
      <p:ext uri="{BB962C8B-B14F-4D97-AF65-F5344CB8AC3E}">
        <p14:creationId xmlns:p14="http://schemas.microsoft.com/office/powerpoint/2010/main" val="2009413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47076" y="311311"/>
            <a:ext cx="1337106" cy="578615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Dijkstra's</a:t>
            </a:r>
          </a:p>
          <a:p>
            <a:pPr algn="ctr" hangingPunct="0"/>
            <a:r>
              <a:rPr lang="en-US" sz="1633" b="1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Algorithm</a:t>
            </a:r>
          </a:p>
        </p:txBody>
      </p:sp>
    </p:spTree>
    <p:extLst>
      <p:ext uri="{BB962C8B-B14F-4D97-AF65-F5344CB8AC3E}">
        <p14:creationId xmlns:p14="http://schemas.microsoft.com/office/powerpoint/2010/main" val="910149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448235" y="271"/>
            <a:ext cx="8695765" cy="5143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73742" y="106808"/>
            <a:ext cx="8373034" cy="503669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all nodes as gray.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Mark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initial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as yellow and at candidate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distance 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0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s,t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While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not all nodes have been visited: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Dequeue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the lowest-cost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from the priority queue.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green.  The candidate distance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that is currently stored for node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is the length of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the destination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, you have found the shortest path from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s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to </a:t>
            </a:r>
            <a:r>
              <a:rPr lang="en-US" sz="1600" b="1" i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t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and are done.</a:t>
            </a:r>
          </a:p>
          <a:p>
            <a:pPr lvl="1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each node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connected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by an edge of length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gray: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Color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yellow.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Mark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distance as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Set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anose="020F0502020204030204" pitchFamily="34" charset="0"/>
              </a:rPr>
              <a:t>Enqueue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into the priority queue with priority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2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75000"/>
              <a:buFont typeface="StarSymbol"/>
              <a:buChar char="–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If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yellow and the candidate distance to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is greater than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: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candidate distance to be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</a:t>
            </a:r>
            <a:r>
              <a:rPr lang="en-US" sz="1600" b="1" dirty="0">
                <a:solidFill>
                  <a:srgbClr val="00FFFF"/>
                </a:solidFill>
                <a:latin typeface="Calibri" panose="020F0502020204030204" pitchFamily="34" charset="0"/>
              </a:rPr>
              <a:t> +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L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parent to be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u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</a:p>
          <a:p>
            <a:pPr lvl="3" hangingPunct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45000"/>
              <a:buFont typeface="StarSymbol"/>
              <a:buChar char="●"/>
            </a:pP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 Update </a:t>
            </a:r>
            <a:r>
              <a:rPr lang="en-US" sz="1600" b="1" i="1" dirty="0">
                <a:solidFill>
                  <a:srgbClr val="FF00FF"/>
                </a:solidFill>
                <a:latin typeface="Calibri" panose="020F0502020204030204" pitchFamily="34" charset="0"/>
              </a:rPr>
              <a:t>v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</a:rPr>
              <a:t>'s priority in the priority queue to </a:t>
            </a:r>
            <a:r>
              <a:rPr lang="en-US" sz="1600" b="1" i="1" dirty="0">
                <a:solidFill>
                  <a:srgbClr val="00FFFF"/>
                </a:solidFill>
                <a:latin typeface="Calibri" panose="020F0502020204030204" pitchFamily="34" charset="0"/>
              </a:rPr>
              <a:t>d + </a:t>
            </a:r>
            <a:r>
              <a:rPr lang="en-US" sz="1600" b="1" i="1" dirty="0" smtClean="0">
                <a:solidFill>
                  <a:srgbClr val="00FFFF"/>
                </a:solidFill>
                <a:latin typeface="Calibri" panose="020F0502020204030204" pitchFamily="34" charset="0"/>
              </a:rPr>
              <a:t>L </a:t>
            </a:r>
            <a:r>
              <a:rPr lang="en-US" sz="1600" b="1" i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+ </a:t>
            </a:r>
            <a:r>
              <a:rPr lang="en-US" sz="16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h(</a:t>
            </a:r>
            <a:r>
              <a:rPr lang="en-US" sz="1600" b="1" dirty="0" err="1">
                <a:solidFill>
                  <a:srgbClr val="92D050"/>
                </a:solidFill>
                <a:latin typeface="Calibri" panose="020F0502020204030204" pitchFamily="34" charset="0"/>
              </a:rPr>
              <a:t>v</a:t>
            </a:r>
            <a:r>
              <a:rPr lang="en-US" sz="1600" b="1" dirty="0" err="1" smtClean="0">
                <a:solidFill>
                  <a:srgbClr val="92D050"/>
                </a:solidFill>
                <a:latin typeface="Calibri" panose="020F0502020204030204" pitchFamily="34" charset="0"/>
              </a:rPr>
              <a:t>,t</a:t>
            </a:r>
            <a:r>
              <a:rPr lang="en-US" sz="1600" b="1" dirty="0">
                <a:solidFill>
                  <a:srgbClr val="92D050"/>
                </a:solidFill>
                <a:latin typeface="Calibri" panose="020F0502020204030204" pitchFamily="34" charset="0"/>
              </a:rPr>
              <a:t>)</a:t>
            </a:r>
            <a:r>
              <a:rPr lang="en-US" sz="16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563813" y="311311"/>
            <a:ext cx="1303636" cy="332587"/>
          </a:xfrm>
          <a:prstGeom prst="rect">
            <a:avLst/>
          </a:prstGeom>
          <a:noFill/>
          <a:ln w="36720">
            <a:solidFill>
              <a:srgbClr val="FFFF00"/>
            </a:solidFill>
            <a:prstDash val="solid"/>
          </a:ln>
        </p:spPr>
        <p:txBody>
          <a:bodyPr vert="horz" wrap="none" lIns="73474" tIns="42860" rIns="73474" bIns="42860" compatLnSpc="0">
            <a:spAutoFit/>
          </a:bodyPr>
          <a:lstStyle/>
          <a:p>
            <a:pPr algn="ctr" hangingPunct="0"/>
            <a:r>
              <a:rPr lang="en-US" sz="1633" b="1" dirty="0" smtClean="0">
                <a:solidFill>
                  <a:srgbClr val="00FFFF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A* Search</a:t>
            </a:r>
            <a:endParaRPr lang="en-US" sz="1633" b="1" dirty="0">
              <a:solidFill>
                <a:srgbClr val="00FFFF"/>
              </a:solidFill>
              <a:latin typeface="DejaVu Serif" pitchFamily="18"/>
              <a:ea typeface="Droid Sans Fallback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2627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Minimum Spanning Tree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97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  <p:custDataLst>
              <p:tags r:id="rId1"/>
            </p:custDataLst>
          </p:nvPr>
        </p:nvSpPr>
        <p:spPr>
          <a:xfrm>
            <a:off x="1485879" y="1607583"/>
            <a:ext cx="6171572" cy="1588127"/>
          </a:xfrm>
        </p:spPr>
        <p:txBody>
          <a:bodyPr anchor="ctr">
            <a:spAutoFit/>
          </a:bodyPr>
          <a:lstStyle/>
          <a:p>
            <a:pPr marL="51435" indent="0" algn="ctr"/>
            <a:r>
              <a:rPr lang="en-US" dirty="0"/>
              <a:t>A </a:t>
            </a:r>
            <a:r>
              <a:rPr lang="en-US" b="1" dirty="0">
                <a:solidFill>
                  <a:schemeClr val="bg2"/>
                </a:solidFill>
              </a:rPr>
              <a:t>spanning tree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in an </a:t>
            </a:r>
            <a:r>
              <a:rPr lang="en-US" dirty="0" smtClean="0"/>
              <a:t>undirected graph </a:t>
            </a:r>
            <a:r>
              <a:rPr lang="en-US" dirty="0"/>
              <a:t>is a set of edges </a:t>
            </a:r>
            <a:r>
              <a:rPr lang="en-US" dirty="0" smtClean="0"/>
              <a:t>with no </a:t>
            </a:r>
            <a:r>
              <a:rPr lang="en-US" dirty="0"/>
              <a:t>cycles that connects all nodes</a:t>
            </a:r>
            <a:r>
              <a:rPr lang="en-US" dirty="0" smtClean="0"/>
              <a:t>.</a:t>
            </a:r>
          </a:p>
          <a:p>
            <a:pPr marL="51435" indent="0" algn="ctr"/>
            <a:endParaRPr lang="en-US" dirty="0"/>
          </a:p>
          <a:p>
            <a:pPr marL="51435" indent="0" algn="ctr"/>
            <a:r>
              <a:rPr lang="en-US" dirty="0"/>
              <a:t>A </a:t>
            </a:r>
            <a:r>
              <a:rPr lang="en-US" b="1" dirty="0">
                <a:solidFill>
                  <a:schemeClr val="bg2"/>
                </a:solidFill>
              </a:rPr>
              <a:t>minimum spanning tree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(or </a:t>
            </a:r>
            <a:r>
              <a:rPr lang="en-US" b="1" dirty="0">
                <a:solidFill>
                  <a:schemeClr val="bg2"/>
                </a:solidFill>
              </a:rPr>
              <a:t>MST</a:t>
            </a:r>
            <a:r>
              <a:rPr lang="en-US" dirty="0"/>
              <a:t>) is a spanning tree with the least total cost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89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53952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25024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25024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53952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82880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96096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cxnSp>
        <p:nvCxnSpPr>
          <p:cNvPr id="8" name="Straight Arrow Connector 7"/>
          <p:cNvCxnSpPr>
            <a:stCxn id="5" idx="4"/>
            <a:endCxn id="2" idx="8"/>
          </p:cNvCxnSpPr>
          <p:nvPr>
            <p:custDataLst>
              <p:tags r:id="rId7"/>
            </p:custDataLst>
          </p:nvPr>
        </p:nvCxnSpPr>
        <p:spPr>
          <a:xfrm flipV="1">
            <a:off x="3772800" y="1038060"/>
            <a:ext cx="0" cy="12441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0" name="Straight Arrow Connector 9"/>
          <p:cNvCxnSpPr>
            <a:stCxn id="2" idx="10"/>
            <a:endCxn id="3" idx="6"/>
          </p:cNvCxnSpPr>
          <p:nvPr>
            <p:custDataLst>
              <p:tags r:id="rId8"/>
            </p:custDataLst>
          </p:nvPr>
        </p:nvCxnSpPr>
        <p:spPr>
          <a:xfrm>
            <a:off x="4006080" y="80477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1" name="Straight Arrow Connector 10"/>
          <p:cNvCxnSpPr>
            <a:stCxn id="5" idx="10"/>
            <a:endCxn id="4" idx="6"/>
          </p:cNvCxnSpPr>
          <p:nvPr>
            <p:custDataLst>
              <p:tags r:id="rId9"/>
            </p:custDataLst>
          </p:nvPr>
        </p:nvCxnSpPr>
        <p:spPr>
          <a:xfrm>
            <a:off x="4006080" y="251549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2" name="Straight Arrow Connector 11"/>
          <p:cNvCxnSpPr>
            <a:stCxn id="3" idx="8"/>
            <a:endCxn id="4" idx="4"/>
          </p:cNvCxnSpPr>
          <p:nvPr>
            <p:custDataLst>
              <p:tags r:id="rId10"/>
            </p:custDataLst>
          </p:nvPr>
        </p:nvCxnSpPr>
        <p:spPr>
          <a:xfrm>
            <a:off x="5483520" y="1038060"/>
            <a:ext cx="0" cy="12441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5" name="Straight Arrow Connector 14"/>
          <p:cNvCxnSpPr>
            <a:stCxn id="3" idx="10"/>
            <a:endCxn id="7" idx="3"/>
          </p:cNvCxnSpPr>
          <p:nvPr>
            <p:custDataLst>
              <p:tags r:id="rId11"/>
            </p:custDataLst>
          </p:nvPr>
        </p:nvCxnSpPr>
        <p:spPr>
          <a:xfrm>
            <a:off x="5716800" y="80477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2" name="Straight Arrow Connector 21"/>
          <p:cNvCxnSpPr>
            <a:stCxn id="6" idx="10"/>
            <a:endCxn id="5" idx="6"/>
          </p:cNvCxnSpPr>
          <p:nvPr>
            <p:custDataLst>
              <p:tags r:id="rId12"/>
            </p:custDataLst>
          </p:nvPr>
        </p:nvCxnSpPr>
        <p:spPr>
          <a:xfrm>
            <a:off x="2295359" y="2515499"/>
            <a:ext cx="1244162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sp>
        <p:nvSpPr>
          <p:cNvPr id="23" name="Rectangle 22"/>
          <p:cNvSpPr/>
          <p:nvPr>
            <p:custDataLst>
              <p:tags r:id="rId13"/>
            </p:custDataLst>
          </p:nvPr>
        </p:nvSpPr>
        <p:spPr>
          <a:xfrm>
            <a:off x="2765137" y="3086101"/>
            <a:ext cx="346421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"/>
            <a:r>
              <a:rPr lang="en-US" b="1" dirty="0"/>
              <a:t>How many distinct </a:t>
            </a:r>
            <a:r>
              <a:rPr lang="en-US" b="1" dirty="0" smtClean="0"/>
              <a:t>minimum spanning </a:t>
            </a:r>
            <a:r>
              <a:rPr lang="en-US" b="1" dirty="0"/>
              <a:t>trees are in this graph?</a:t>
            </a:r>
          </a:p>
        </p:txBody>
      </p:sp>
      <p:sp>
        <p:nvSpPr>
          <p:cNvPr id="24" name="Rectangle 23"/>
          <p:cNvSpPr/>
          <p:nvPr>
            <p:custDataLst>
              <p:tags r:id="rId14"/>
            </p:custDataLst>
          </p:nvPr>
        </p:nvSpPr>
        <p:spPr>
          <a:xfrm>
            <a:off x="3054267" y="4137337"/>
            <a:ext cx="3429000" cy="923330"/>
          </a:xfrm>
          <a:prstGeom prst="rect">
            <a:avLst/>
          </a:prstGeom>
        </p:spPr>
        <p:txBody>
          <a:bodyPr numCol="2">
            <a:spAutoFit/>
          </a:bodyPr>
          <a:lstStyle/>
          <a:p>
            <a:pPr marL="308610" indent="-257175">
              <a:buFont typeface="+mj-lt"/>
              <a:buAutoNum type="alphaUcPeriod"/>
            </a:pPr>
            <a:r>
              <a:rPr lang="en-US" dirty="0"/>
              <a:t>0-1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2-3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4-5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6-7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&gt;7</a:t>
            </a:r>
          </a:p>
        </p:txBody>
      </p:sp>
      <p:sp>
        <p:nvSpPr>
          <p:cNvPr id="26" name="Rectangle 25"/>
          <p:cNvSpPr/>
          <p:nvPr>
            <p:custDataLst>
              <p:tags r:id="rId15"/>
            </p:custDataLst>
          </p:nvPr>
        </p:nvSpPr>
        <p:spPr>
          <a:xfrm>
            <a:off x="2791087" y="25805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27" name="Rectangle 26"/>
          <p:cNvSpPr/>
          <p:nvPr>
            <p:custDataLst>
              <p:tags r:id="rId16"/>
            </p:custDataLst>
          </p:nvPr>
        </p:nvSpPr>
        <p:spPr>
          <a:xfrm>
            <a:off x="3488599" y="144198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3</a:t>
            </a:r>
            <a:endParaRPr lang="en-US" dirty="0"/>
          </a:p>
        </p:txBody>
      </p:sp>
      <p:sp>
        <p:nvSpPr>
          <p:cNvPr id="28" name="Rectangle 27"/>
          <p:cNvSpPr/>
          <p:nvPr>
            <p:custDataLst>
              <p:tags r:id="rId17"/>
            </p:custDataLst>
          </p:nvPr>
        </p:nvSpPr>
        <p:spPr>
          <a:xfrm>
            <a:off x="4544441" y="804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</a:t>
            </a:r>
            <a:endParaRPr lang="en-US" dirty="0"/>
          </a:p>
        </p:txBody>
      </p:sp>
      <p:sp>
        <p:nvSpPr>
          <p:cNvPr id="30" name="Rectangle 29"/>
          <p:cNvSpPr/>
          <p:nvPr>
            <p:custDataLst>
              <p:tags r:id="rId18"/>
            </p:custDataLst>
          </p:nvPr>
        </p:nvSpPr>
        <p:spPr>
          <a:xfrm>
            <a:off x="4497243" y="25764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32" name="Rectangle 31"/>
          <p:cNvSpPr/>
          <p:nvPr>
            <p:custDataLst>
              <p:tags r:id="rId19"/>
            </p:custDataLst>
          </p:nvPr>
        </p:nvSpPr>
        <p:spPr>
          <a:xfrm>
            <a:off x="5543472" y="14375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34" name="Rectangle 33"/>
          <p:cNvSpPr/>
          <p:nvPr>
            <p:custDataLst>
              <p:tags r:id="rId20"/>
            </p:custDataLst>
          </p:nvPr>
        </p:nvSpPr>
        <p:spPr>
          <a:xfrm>
            <a:off x="6220939" y="804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>
            <p:custDataLst>
              <p:tags r:id="rId21"/>
            </p:custDataLst>
          </p:nvPr>
        </p:nvSpPr>
        <p:spPr>
          <a:xfrm>
            <a:off x="6337219" y="2057400"/>
            <a:ext cx="98616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Edges: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(A,B)=1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(A,C)=3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(B,C)=6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(B,D)=3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(C,E)=3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(D,E)=3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(D,F)=7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9" name="Ink 8"/>
              <p14:cNvContentPartPr/>
              <p14:nvPr>
                <p:custDataLst>
                  <p:tags r:id="rId22"/>
                </p:custDataLst>
              </p14:nvPr>
            </p14:nvContentPartPr>
            <p14:xfrm>
              <a:off x="2058120" y="-31680"/>
              <a:ext cx="6939720" cy="292788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049480" y="-34920"/>
                <a:ext cx="6956640" cy="293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1499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600200"/>
            <a:ext cx="5332431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Remove all edges from graph</a:t>
            </a:r>
          </a:p>
          <a:p>
            <a:r>
              <a:rPr lang="en-US" dirty="0" smtClean="0"/>
              <a:t>Place all edges in a PQ based on length/weight</a:t>
            </a:r>
          </a:p>
          <a:p>
            <a:r>
              <a:rPr lang="en-US" dirty="0" smtClean="0"/>
              <a:t>While !</a:t>
            </a:r>
            <a:r>
              <a:rPr lang="en-US" dirty="0" err="1" smtClean="0"/>
              <a:t>PQ.isEmpty</a:t>
            </a:r>
            <a:r>
              <a:rPr lang="en-US" dirty="0" smtClean="0"/>
              <a:t>():</a:t>
            </a:r>
          </a:p>
          <a:p>
            <a:pPr lvl="1"/>
            <a:r>
              <a:rPr lang="en-US" dirty="0" err="1" smtClean="0"/>
              <a:t>Dequeue</a:t>
            </a:r>
            <a:r>
              <a:rPr lang="en-US" dirty="0" smtClean="0"/>
              <a:t> edge</a:t>
            </a:r>
          </a:p>
          <a:p>
            <a:pPr lvl="1"/>
            <a:r>
              <a:rPr lang="en-US" dirty="0" smtClean="0"/>
              <a:t>If the edge connects previous disconnected nodes or groups of nodes, keep the edge</a:t>
            </a:r>
          </a:p>
          <a:p>
            <a:pPr lvl="1"/>
            <a:r>
              <a:rPr lang="en-US" dirty="0" smtClean="0"/>
              <a:t>Otherwise discard the 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238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71700" y="414337"/>
            <a:ext cx="4800600" cy="43148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39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 dirty="0" smtClean="0"/>
              <a:t>The Good Will Hunting Problem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7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Video Clip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507404" y="1097697"/>
            <a:ext cx="5538437" cy="263173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hlinkClick r:id="rId4"/>
              </a:rPr>
              <a:t>https://www.youtube.com/watch?v=N7b0cLn-wHU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5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33130" y="-116330"/>
            <a:ext cx="7387855" cy="857250"/>
          </a:xfrm>
        </p:spPr>
        <p:txBody>
          <a:bodyPr>
            <a:normAutofit/>
          </a:bodyPr>
          <a:lstStyle/>
          <a:p>
            <a:r>
              <a:rPr lang="en-US" sz="2100" dirty="0"/>
              <a:t>“Draw all the </a:t>
            </a:r>
            <a:r>
              <a:rPr lang="en-US" sz="2100" dirty="0" err="1"/>
              <a:t>homeomorphically</a:t>
            </a:r>
            <a:r>
              <a:rPr lang="en-US" sz="2100" dirty="0"/>
              <a:t> irreducible trees with n=10.”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On a chalkboard in the hallway is written, “Draw all the homeomorphically irreducible trees with n=10.” Will is at the chalkboard writing. (What he is writing is covered here so students can solve it themselves.)" title="Still shot from the film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32" y="1600201"/>
            <a:ext cx="4989533" cy="33928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429250" y="1257300"/>
            <a:ext cx="2057400" cy="388620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4114800" y="2610842"/>
            <a:ext cx="1485900" cy="176363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8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14350"/>
            <a:ext cx="5886450" cy="857250"/>
          </a:xfrm>
        </p:spPr>
        <p:txBody>
          <a:bodyPr>
            <a:normAutofit/>
          </a:bodyPr>
          <a:lstStyle/>
          <a:p>
            <a:r>
              <a:rPr lang="en-US" sz="2325" dirty="0"/>
              <a:t>“Draw all the </a:t>
            </a:r>
            <a:r>
              <a:rPr lang="en-US" sz="2325" dirty="0" err="1"/>
              <a:t>homeomorphically</a:t>
            </a:r>
            <a:r>
              <a:rPr lang="en-US" sz="2325" dirty="0"/>
              <a:t> irreducible trees with n=10.”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54169" y="1485900"/>
            <a:ext cx="6064305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In this case </a:t>
            </a:r>
            <a:r>
              <a:rPr lang="en-US" b="1" dirty="0" smtClean="0">
                <a:solidFill>
                  <a:schemeClr val="bg2"/>
                </a:solidFill>
              </a:rPr>
              <a:t>“trees” </a:t>
            </a:r>
            <a:r>
              <a:rPr lang="en-US" dirty="0" smtClean="0"/>
              <a:t>simply means </a:t>
            </a:r>
            <a:r>
              <a:rPr lang="en-US" b="1" dirty="0" smtClean="0">
                <a:solidFill>
                  <a:schemeClr val="bg2"/>
                </a:solidFill>
              </a:rPr>
              <a:t>graphs with no cycles</a:t>
            </a:r>
          </a:p>
          <a:p>
            <a:r>
              <a:rPr lang="en-US" dirty="0" smtClean="0"/>
              <a:t>“with n = 10” (i.e., has </a:t>
            </a:r>
            <a:r>
              <a:rPr lang="en-US" b="1" dirty="0" smtClean="0"/>
              <a:t>10 nodes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“</a:t>
            </a:r>
            <a:r>
              <a:rPr lang="en-US" dirty="0" err="1"/>
              <a:t>homeomorphically</a:t>
            </a:r>
            <a:r>
              <a:rPr lang="en-US" dirty="0"/>
              <a:t> </a:t>
            </a:r>
            <a:r>
              <a:rPr lang="en-US" dirty="0" smtClean="0"/>
              <a:t>irreducible” 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No nodes of degree 2 allowed in your solutions</a:t>
            </a:r>
          </a:p>
          <a:p>
            <a:pPr lvl="2"/>
            <a:r>
              <a:rPr lang="en-US" dirty="0" smtClean="0"/>
              <a:t>For this problem, nodes of degree 2 are useless in terms of tree structure—they  just act as a blip on an edge—and are therefore banned</a:t>
            </a:r>
          </a:p>
          <a:p>
            <a:pPr lvl="1"/>
            <a:r>
              <a:rPr lang="en-US" dirty="0" smtClean="0"/>
              <a:t>Have to be actually different</a:t>
            </a:r>
          </a:p>
          <a:p>
            <a:pPr lvl="2"/>
            <a:r>
              <a:rPr lang="en-US" dirty="0" smtClean="0"/>
              <a:t>Ignore superficial changes in rotation or angles of drawing</a:t>
            </a:r>
          </a:p>
        </p:txBody>
      </p:sp>
    </p:spTree>
    <p:extLst>
      <p:ext uri="{BB962C8B-B14F-4D97-AF65-F5344CB8AC3E}">
        <p14:creationId xmlns:p14="http://schemas.microsoft.com/office/powerpoint/2010/main" val="1387608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13133</TotalTime>
  <Words>2523</Words>
  <Application>Microsoft Office PowerPoint</Application>
  <PresentationFormat>On-screen Show (16:9)</PresentationFormat>
  <Paragraphs>548</Paragraphs>
  <Slides>36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51" baseType="lpstr">
      <vt:lpstr>MS PGothic</vt:lpstr>
      <vt:lpstr>MS PGothic</vt:lpstr>
      <vt:lpstr>Arial</vt:lpstr>
      <vt:lpstr>Calibri</vt:lpstr>
      <vt:lpstr>Courier New</vt:lpstr>
      <vt:lpstr>DejaVu Serif</vt:lpstr>
      <vt:lpstr>Droid Sans Fallback</vt:lpstr>
      <vt:lpstr>Lohit Hindi</vt:lpstr>
      <vt:lpstr>Source Sans Pro</vt:lpstr>
      <vt:lpstr>Source Sans Pro Semibold</vt:lpstr>
      <vt:lpstr>StarSymbol</vt:lpstr>
      <vt:lpstr>Ubuntu Mono</vt:lpstr>
      <vt:lpstr>Wingdings</vt:lpstr>
      <vt:lpstr>SU_Preso_16x9_v5</vt:lpstr>
      <vt:lpstr>SU_Template_TopBar</vt:lpstr>
      <vt:lpstr>Programming Abstractions</vt:lpstr>
      <vt:lpstr>Graphs Topics</vt:lpstr>
      <vt:lpstr>PowerPoint Presentation</vt:lpstr>
      <vt:lpstr>PowerPoint Presentation</vt:lpstr>
      <vt:lpstr>Dijkstra's Algorithm</vt:lpstr>
      <vt:lpstr>HOMEWORK: An Important Note</vt:lpstr>
      <vt:lpstr>How Dijkstra's Works</vt:lpstr>
      <vt:lpstr>A* and Dijkstra’s</vt:lpstr>
      <vt:lpstr>Heuristics</vt:lpstr>
      <vt:lpstr>Why Heuristics Matter</vt:lpstr>
      <vt:lpstr>A* 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Minimum Spanning Tree</vt:lpstr>
      <vt:lpstr>PowerPoint Presentation</vt:lpstr>
      <vt:lpstr>PowerPoint Presentation</vt:lpstr>
      <vt:lpstr>Kruskal’s algorithm</vt:lpstr>
      <vt:lpstr>Kruskal’s algorithm</vt:lpstr>
      <vt:lpstr>The Good Will Hunting Problem</vt:lpstr>
      <vt:lpstr>Video Clip</vt:lpstr>
      <vt:lpstr>“Draw all the homeomorphically irreducible trees with n=10.”</vt:lpstr>
      <vt:lpstr>“Draw all the homeomorphically irreducible trees with n=10.”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289</cp:revision>
  <dcterms:created xsi:type="dcterms:W3CDTF">2014-04-02T04:36:08Z</dcterms:created>
  <dcterms:modified xsi:type="dcterms:W3CDTF">2015-11-12T00:45:37Z</dcterms:modified>
</cp:coreProperties>
</file>