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1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notesSlides/notesSlide2.xml" ContentType="application/vnd.openxmlformats-officedocument.presentationml.notesSlide+xml"/>
  <Override PartName="/ppt/ink/ink1.xml" ContentType="application/inkml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notesSlides/notesSlide3.xml" ContentType="application/vnd.openxmlformats-officedocument.presentationml.notesSlide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 bookmarkIdSeed="2">
  <p:sldMasterIdLst>
    <p:sldMasterId id="2147483648" r:id="rId1"/>
    <p:sldMasterId id="2147483699" r:id="rId2"/>
  </p:sldMasterIdLst>
  <p:notesMasterIdLst>
    <p:notesMasterId r:id="rId21"/>
  </p:notesMasterIdLst>
  <p:handoutMasterIdLst>
    <p:handoutMasterId r:id="rId22"/>
  </p:handoutMasterIdLst>
  <p:sldIdLst>
    <p:sldId id="304" r:id="rId3"/>
    <p:sldId id="312" r:id="rId4"/>
    <p:sldId id="488" r:id="rId5"/>
    <p:sldId id="504" r:id="rId6"/>
    <p:sldId id="490" r:id="rId7"/>
    <p:sldId id="501" r:id="rId8"/>
    <p:sldId id="502" r:id="rId9"/>
    <p:sldId id="503" r:id="rId10"/>
    <p:sldId id="505" r:id="rId11"/>
    <p:sldId id="506" r:id="rId12"/>
    <p:sldId id="507" r:id="rId13"/>
    <p:sldId id="508" r:id="rId14"/>
    <p:sldId id="509" r:id="rId15"/>
    <p:sldId id="511" r:id="rId16"/>
    <p:sldId id="493" r:id="rId17"/>
    <p:sldId id="494" r:id="rId18"/>
    <p:sldId id="495" r:id="rId19"/>
    <p:sldId id="496" r:id="rId20"/>
  </p:sldIdLst>
  <p:sldSz cx="9144000" cy="5143500" type="screen16x9"/>
  <p:notesSz cx="6858000" cy="9144000"/>
  <p:custDataLst>
    <p:tags r:id="rId23"/>
  </p:custDataLst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C3623"/>
    <a:srgbClr val="8C1515"/>
    <a:srgbClr val="DBCECC"/>
    <a:srgbClr val="EEE8E7"/>
    <a:srgbClr val="BBB7B7"/>
    <a:srgbClr val="8D3C1E"/>
    <a:srgbClr val="D6DDD3"/>
    <a:srgbClr val="EDE8DD"/>
    <a:srgbClr val="C2B7A1"/>
    <a:srgbClr val="9188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81" autoAdjust="0"/>
    <p:restoredTop sz="92572" autoAdjust="0"/>
  </p:normalViewPr>
  <p:slideViewPr>
    <p:cSldViewPr snapToGrid="0" snapToObjects="1">
      <p:cViewPr varScale="1">
        <p:scale>
          <a:sx n="100" d="100"/>
          <a:sy n="100" d="100"/>
        </p:scale>
        <p:origin x="989" y="5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gs" Target="tags/tag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744DB8F8-E895-410D-A5AD-44A639EFD162}" type="datetimeFigureOut">
              <a:rPr lang="en-US"/>
              <a:pPr/>
              <a:t>11/13/2015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63A117E2-640C-44F3-8A58-135A19B62FD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71505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5-11-11T20:19:17.541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12041 6282 41 0,'-14'-30'20'0,"28"30"3"15,-1 10-21-15,5 10-1 16,4 10 1-16,9 20 0 15,13 3 1-15,14 13-3 16,8 17 0-16,14 30-1 16,12 3 1-16,15 13 1 15,-1 11 0-15,-4-4 0 16,-9-4 0-16,-9-9-3 0,-9-20 1 16,-4-10 1-16,-1-10 0 15,-16-20-8-15,-1-17 1 16,-9-16-32-16,-4-20 0 15</inkml:trace>
  <inkml:trace contextRef="#ctx0" brushRef="#br0" timeOffset="375.8108">13231 6372 43 0,'-13'-43'21'0,"13"39"1"0,0 11-21 0,0-7-2 15,0 0 0-15,0 10 1 16,0 0 1-16,0 3-1 16,-5 0 0-16,1 1 0 15,-1 2 0-15,-3 1-1 16,-6 3 1-16,-8 10 2 15,-4 9 1-15,-27 24 1 16,-9 24 0-16,-22 22-4 16,-18 17 1-16,-4 7 1 15,-5 13 0-15,5-17-1 16,4-16 1-16,9-13-3 0,9-14 1 16,9-3 0-16,8-17 0 15,10-13-12-15,13-10 0 16,13-13-28-16,17-17 0 15</inkml:trace>
  <inkml:trace contextRef="#ctx0" brushRef="#br0" timeOffset="2346.8321">6399 6879 37 0,'-31'-36'18'0,"53"19"2"15,-4 17-19-15,17-6-1 16,18 2 0-16,18 1-1 16,13-4 1-16,13 4 0 15,27 6 0-15,18 1 1 16,17-4 0-16,22 20-2 16,19-4 0-16,3 1 1 0,5-1 0 15,5-2 1-15,-14-4 1 16,-13-1-4-16,-18-5 1 15,-18-1 3-15,-30-6 0 16,-32-4 1-16,-26-6 0 16,-22-4-3-16,-36 4 0 15,-26-4 0-15,-35-2 1 16,-32-5-2-16,-35 8 0 16,-22-4 0-16,-17 0 0 15,-14 10 3-15,-14-3 0 16,-3 6-3-16,-1 7 0 0,0 3 1 15,18 1 0-15,36 2-1 16,21 8 0-16,27-1-1 16,31 3 1-16,27 4-1 15,35-10 1-15,35 14 0 16,36-15 0-16,40-9 1 16,43 0 1-16,41-9 0 15,22-5 0-15,22-2-3 16,9 2 1-16,-5 4 3 15,-4-6 0-15,-26 6 1 16,-28 0 0-16,-30 3 0 16,-35 1 1-16,-41-1-3 15,-30 0 1-15,-40 1-3 16,-31 2 1-16,-36 1 1 0,-39 3 0 16,-31 0-1-16,-23 7 0 15,-35-1-1-15,-17 1 0 16,-10 6 0-16,-17-3 0 15,-9 7-2-15,-9-1 1 16,18-6 0-16,13 4 0 16,27-1 0-16,35-6 1 15,40 3 2-15,31-7 0 16,49 0-2-16,35 4 0 16,44-11-6-16,49 4 1 15,49-13-27-15,48-3 1 16</inkml:trace>
  <inkml:trace contextRef="#ctx0" brushRef="#br0" timeOffset="3707.891">10656 2915 40 0,'0'0'20'0,"8"93"3"0,-3-47-20 15,-1 30-3-15,1 44 0 16,-1 42 0-16,1 38 0 16,-1 48-5-16,5 24 0 15,4 27-4-15,5 3 0 16,0-14 6-16,4-25 0 0,9-21 2 15,0-40 1-15,-5-33 3 16,-4-33 0-16,-8-36 5 16,-6-30 0-16,-8-34-5 15,-4-33 0-15,-5-49 0 16,0-44 0-16,0-59-3 16,5-50 0-16,4-63-2 15,0-30 1-15,0-27-1 16,4 4 1-16,-4 20 3 15,-8 56 0-15,-10 57 3 16,-4 42 1-16,0 38-3 16,-5 32 0-16,1 27 0 15,-5 16 0-15,4 34-4 16,0 33 1-16,-4 39-2 0,9 41 0 16,5 59-2-16,8 36 0 15,4 34 0-15,5 13 0 16,0-10 4-16,5-9 1 15,4-24-3-15,0-30 0 16,4-33 3-16,-4-34 1 16,-1-32-1-16,1-30 1 15,-4-27 1-15,-1-40 0 16,1-43-1-16,-5-42 0 16,4-54-2-16,0-50 0 15,5-40-1-15,5-42 0 0,3-8 0 16,1-12 0-16,0 26 2 15,-5 36 1-15,0 44 0 16,-4 49 1-16,0 34 0 16,-5 26 1-16,1 26-4 15,-5 27 1-15,0 30-1 16,-5 40 0-16,-3 33 0 16,-1 53 0-16,-5 40-5 15,-3 56 0-15,-1 24 4 16,0 16 0-16,1 0 0 15,3 4 1-15,1-14 1 16,4-30 1-16,0-23-1 16,9-27 1-16,0-29-7 15,5-27 0-15,4-20-6 0,4-26 1 16,0-20-26-16,-4-24 1 16</inkml:trace>
  <inkml:trace contextRef="#ctx0" brushRef="#br0" timeOffset="4630.1708">10961 2507 37 0,'9'-30'18'0,"70"10"2"16,-43 13-20-16,26-3 0 15,40-3 0-15,26-3-1 16,27-1 0-16,39 4-5 16,32-7 1-16,18 10 1 0,12-7 0 15,19 11 4-15,-10-1 1 16,-4-6 1-16,-17 6 1 16,-23 0 3-16,-31 1 0 15,-44 6-5-15,-35 3 1 16,-36 0 0-16,-31 1 0 15,-35 2-2-15,-27 1 1 16,-39-10-3-16,-36-4 1 16,-35-3-2-16,-45-3 1 15,-26 0 1-15,-22-4 1 16,-18 7 0-16,-14-3 1 16,1-4-2-16,0 7 1 15,9 7 0-15,12-7 1 0,23 10 0 16,36 7 0-16,35 3-1 15,35 0 1-15,36-1-3 16,35-2 1-16,35 0 2 16,45-7 0-16,48-4-2 15,45 1 1-15,48-7 0 16,36 0 0-16,30 0 0 16,14-6 1-16,9-4-2 15,-9 6 1-15,-18 1 1 16,-26 0 0-16,-40-4 4 15,-31 7 1-15,-45 0-5 16,-30 4 1-16,-36 2-2 16,-31 11 0-16,-35-7 2 15,-40 0 1-15,-35 3-6 0,-49-6 0 16,-31 3 0-16,-40 0 0 16,-26 10 3-16,-18-7 0 15,-9 11 1-15,0 2 1 16,18 4-1-16,30 0 0 15,41-7-1-15,39 4 0 16,32-4-2-16,34 0 1 16,32-6 1-16,31 3 0 15,31 3-1-15,30-3 0 16,41-3 1-16,39-4 0 16,40-3-3-16,31-6 1 15,18-4-6-15,9-4 1 0,8 1-4 16,1 10 0-16,-5-1-9 15,-9-2 1-15</inkml:trace>
  <inkml:trace contextRef="#ctx0" brushRef="#br0" timeOffset="5616.0556">15815 2185 40 0,'27'-13'20'0,"92"36"1"0,-70-16-20 15,26 3-2-15,40-4 0 16,31-3 1-16,22 4 1 16,40-14-2-16,31 1 0 15,27 9-1-15,4-3 0 0,17-6 2 16,-3 9 0-16,-1 0 0 15,-27 0 1-15,-30 1 1 16,-36-4 0-16,-44 3-1 16,-35 4 1-16,-36-7 1 15,-48 3 0-15,-32-3-3 16,-39-3 0-16,-31-1 0 16,-40 1 0-16,-31-4-2 15,-27 1 1-15,-30 6-3 16,-14-3 0-16,-18-4 4 15,-4 0 1-15,0 1-1 16,14-4 0-16,35 0 1 16,30 6 1-16,36-2-1 15,31-1 0-15,27 0-3 0,39 4 0 16,27-3 2-16,31-1 0 16,40 0 0-16,35 1 1 15,32-1-2-15,39 7 1 16,31-10 0-16,22 0 0 15,22 7 1-15,9 3 0 16,-9 0-1-16,-17-4 0 16,-36 8 1-16,-26-8 0 15,-41 1 1-15,-26 0 0 16,-44-7-1-16,-35 3 0 16,-31 1 0-16,-32-1 0 15,-35-3-2-15,-39 10 0 0,-32 0-1 16,-39 3 1-16,-36 1-2 15,-27 6 1-15,-30-4 3 16,-22 11 0-16,-1-11-1 16,10 1 0-16,21 3 0 15,27 0 0-15,31 0-2 16,31-3 1-16,31-1 2 16,31 1 1-16,40-4-5 15,39 7 1-15,36-3 0 16,31-11 1-16,36 4 1 15,52-3 0-15,36-7 0 16,44 0 1-16,45-6 0 16,26 6 0-16,17-10 0 15,5 10 1-15,-13 3-3 0,-27 1 1 16,-31-4-2-16,-39 3 0 16,-32 4-21-16,-39-4 0 15,-27 0 8-15,-35-3 0 16</inkml:trace>
  <inkml:trace contextRef="#ctx0" brushRef="#br0" timeOffset="6663.4312">15178 2978 39 0,'-53'133'19'0,"44"109"2"0,9-156-21 0,-4 73-4 15,-5 47 0 1,0 39-1-16,0 24 1 0,5 10 0 15,4-10 0-15,0-7 1 16,4-33 0-16,1-24 4 16,-1-26 1-16,0-39 4 15,5-24 0-15,0-30-7 16,9-23 1-16,-5-20 1 16,0-36 0-16,-4-47 3 15,-4-36 1-15,-1-50-3 16,0-44 0-16,1-42 1 15,4-47 0-15,-5-16-2 16,1-17 1-16,3 0-1 16,6 27 1-16,-5 39 1 0,-1 50 1 15,1 34-3-15,-4 39 1 16,4 13-2-16,4 44 0 16,-4 33 0-16,-5 36 0 15,1 43 0-15,-5 54 1 16,-5 55-5-16,1 51 1 15,-5 39 0-15,-4 14 0 16,-1 13 1-16,1-13 0 16,9-40 2-16,8-24 1 15,0-46-3-15,10-46 1 16,-1-30-1-16,0-20 1 16,1-37 1-16,-6-39 1 15,1-37 0-15,0-56 0 0,0-50-1 16,0-66 0-16,4-47 0 15,-4-49 0-15,4-28-1 16,-4 5 1-16,0 9 4 16,-9 40 0-16,0 53-3 15,0 53 1-15,-5 40-1 16,1 53 1-16,-5 50 0 16,-4 50 1-16,-5 62-3 15,-8 84 0-15,-5 79-4 16,-5 63 1-16,10 40-6 15,4 4 0-15,17-14-4 16,5-50 1-16,9-26-12 16,4-50 0-16</inkml:trace>
  <inkml:trace contextRef="#ctx0" brushRef="#br0" timeOffset="25557.4892">6642 1050 40 0,'0'-10'20'0,"18"20"3"0,-9-3-20 15,-1 10-1-15,6 16 0 16,-1 17 0-16,0 19 1 16,5 21-3-16,4 16 1 15,0 17-1-15,0 6 0 16,-4 4 0-16,0-14 1 15,-5-16-3-15,5-13 1 16,-9-21-7-16,-1-16 1 16,-3-13-18-16,-1-23 0 15,-4-17 11-15,5-30 0 0</inkml:trace>
  <inkml:trace contextRef="#ctx0" brushRef="#br0" timeOffset="26027.183">7036 1143 33 0,'-5'4'16'0,"1"2"5"16,4-6-17-16,0 0-2 0,9 0 0 16,9 0-2-16,13-6 0 15,8-8 0-15,19-6 0 16,13-3 0-16,8-3 0 16,1-4-2-16,4 3 1 15,-13 1 2-15,-9 9 0 16,-9 7 1-16,-13 7 0 15,-9 0 2-15,-5 9 1 16,-8 4-4-16,-5 7 1 16,-8 9 0-16,-1 7 0 0,1 11 0 15,-5 22 0-15,4 23-2 16,-8 14 1-16,-5 17-1 16,-5 6 1-16,1 0-2 15,-5-7 0-15,10-26-4 16,3-16 0-16,5-18-10 15,0-12 1-15,9-24-17 16,4-30 1-16</inkml:trace>
  <inkml:trace contextRef="#ctx0" brushRef="#br0" timeOffset="26527.6148">8235 417 39 0,'-22'0'19'0,"-36"26"5"0,36-16-20 16,-18 0-4-16,-8 3 0 15,-19-3 0-15,-12 0 1 16,-10 4-4-16,-12-8 1 16,-19 4-3-16,-17 0 1 15,-9 7 4-15,-18 9 1 16,-13 11 0-16,0 9 1 31,-106 80 7-31,57-3 1 16,36 20-7-16,39-1 0 15,41 14-2-15,35 17 1 0,39 9 0 16,36-6 1-16,44 0-5 16,36-17 1-16,40-16 2 15,26-27 0-15,35-30-2 31,14-33 1-31,30-26-2 0,19-34 1 0,8-29-1 16,5-27 1-16,-1-20-1 16,-17-23 0-16,-22-27 0 15,-40-26 0-15,-26-24 3 16,-36-39 1-16,-31-17-3 16,-31-20 0-16,-31 7 2 15,-31-7 0-15,-40 20-3 16,-21 54 0-16,-19 32-7 0,-8 54 1 15,-5 49-30 1,18 46 1-16</inkml:trace>
  <inkml:trace contextRef="#ctx0" brushRef="#br0" timeOffset="40023.208">18355 6730 32 0,'0'-3'16'0,"-4"-11"7"16,-1 14-15-16,1-3-5 15,-5 3 0-15,-4-3 0 16,0 3 0-16,-5 3-2 16,0 7 0-16,0 10-2 15,1 13 1-15,-1 10 0 0,5 7 1 16,8-4-1-16,10 1 0 16,8-4-1-16,9-13 1 15,9-7 1-15,9-6 0 16,4-14 0-16,1-13 0 15,-6-3 1-15,1-14 0 16,-9-9-2-16,-9-7 0 16,-13-7 0-16,-9-7 1 15,-4-2 0-15,-14 9 0 16,0 4-1-16,-4 6 1 16,0 17 0-16,0 16 0 15,0 20-2-15,-5 27 0 0,5 13 1 16,4 10 1-16,5 3-1 15,9-3 0-15,8-9-1 16,5-11 0-16,9-7 2 16,4-13 1-16,4-9-1 15,5-18 1-15,0-12-3 16,-4-17 0-16,-9-17 1 16,-10-17 1-16,-3-9-1 15,-14-3 0-15,-9 9 0 16,-4 17 0-16,-4 20 2 15,-5 16 1-15,0 17-2 16,0 20 1-16,0 13-3 16,4 10 0-16,9 4 1 0,10-4 0 15,12 0 0-15,9-13 0 16,9-10-1-16,5-10 1 16,4-7-3-16,0-13 0 15,-5-10 3-15,-3-13 0 16,-15-4 0-16,-8-2 0 15,-4 2 0-15,-9 7 1 16,-5 4-1-16,0 6 0 16,-4 13 0-16,0 11 1 15,4 5-3-15,5 5 1 16,4-1 2-16,5 0 0 16,4-3-3-16,9 0 1 15,0-3 1-15,-5-4 0 0,5-3 2 16,-5 0 0-16,-4-3-3 15,5-1 1-15,-1 1-1 16,-4 3 0-16,0 0 1 16,5-3 0-16,-5 3 1 15,0-3 0-15,0 3-1 16,4 0 0-16,5 0 0 16,0-4 0-16,8 4 0 15,10-3 0-15,17 0 0 16,14-4 1-16,12 4-1 15,23-4 0-15,18 0 0 16,9 1 0-16,3 2-1 16,23 1 1-16,14-7-1 0,3 0 0 15,10 0 0-15,0-3 1 16,-5 3-1-16,-13-3 1 16,-14-1 0-16,-17 8 1 15,-18-7 1-15,-8 6 1 16,-23 4-3-16,-13-7 0 15,-13 6 1-15,-10-2 1 16,-8-4-3-16,-13 0 1 16,-5 0 0-16,-8-3 0 15,-14 3 0-15,-9 0 0 16,-8 0 0-16,-10 3 0 16,-4 0 0-16,-8 7 0 15,-5 7-1-15,0 3 1 0,-5 7 1 16,1 6 0-16,8 7-2 15,13 19 0-15,14 5 1 16,13 5 0-16,14-6 0 16,13-3 1-16,13 3-1 15,13-16 1-15,13-14-1 16,10-10 1-16,4-13-1 16,-10-6 0-16,6-21-1 15,-5-9 0-15,-14-14-1 16,-8 0 1-16,-9-10 0 15,-13 1 1-15,-9-4 0 16,-9 6 0-16,-13 24 0 16,-10 16 1-16,-8 17 0 0,-8 24 0 15,-10 12-1-15,5 17 1 16,8 0-2-16,14-3 1 16,13 0 1-16,14-10 1 15,17-1-3-15,9-12 0 16,9-10 0-16,4-17 1 15,0-10 1-15,-4-10 0 16,-5-10-2-16,-4-10 1 16,-8-6 0-16,-6-1 1 15,-8 7-2-15,-9 7 1 16,-4 10 0-16,-5 20 1 16,-9 13-1-16,-4 13 0 0,0 10 0 15,4 3 0-15,0 1 0 16,14-1 0-16,0 1 0 15,4-7 0-15,4-14 0 16,0-2 1-16,5-8-1 16,5-12 0-16,-6-4-1 15,1-14 1-15,-4-5 0 16,-10-15 1 0,-12-15-2-1,-1 12 0-15,-4 14 1 16,0 10 0-16,-1 13 0 15,1 7 1-15,0 9-1 16,5 8 0-16,-1 2 0 16,5 1 0-16,8 3 0 0,5-4 0 15,5 1 0-15,3-7 0 16,6-10 1-16,-1-4 0 16,0-2-2-16,-4-7 0 15,0-4 1-15,-9-10 1 16,-4 4-1-16,-1-7 1 15,-4 10-3-15,-4 7 1 16,-9 6 1-16,0 4 1 16,0 3-1-16,-5 7 0 15,5 6-2-15,0-3 0 16,0 0 0-16,4 0 1 0,0-3-1 16,5 3 1-16,0-4-1 15,-1 1 0-15,1-1 1 16,0 1 1-16,0 0 0 15,4-1 0-15,0 1 0 16,0 3 0-16,5-3 0 16,-5-1 1-16,4-2-1 15,5-4 1-15,0 0 1 16,0 0 1-16,0 0-3 16,14 0 0-16,-10 0 0 15,0-4 1-15,5 4-2 16,-4 0 0-16,-1 0 1 15,1 0 0-15,-5 0 0 16,0 0 1-16,4 4-1 0,-4-4 0 16,0 0 0-16,4 3 0 15,-4-3 1-15,0 0 0 16,0 0-1-16,5 3 0 16,-1 0-1-16,-4-3 1 15,0 0 0-15,5 4 0 16,-5-4 0-16,0 0 1 15,9 0-1-15,-9 0 0 16,0 0 0-16,4 3 0 16,0-3-1-16,-4 0 0 15,5 0 3-15,-5 0 0 16,0 0-3-16,0 0 0 16,0 0 1-16,0 0 0 0,4 0 0 15,-4 0 0-15,0 0-1 16,9 3 0-16,0-3 1 15,0 0 1-15,4 0-2 16,-13 0 1-16,9 0 0 16,0 0 1-16,-9 0-1 15,4 0 0-15,1 0-1 16,-5 0 1-16,0 0 1 16,4 0 0-16,-4 0-4 15,9 0 1-15,0 0-5 16,0 0 0-16,-1 0-6 15,1 4 0-15,0 2-18 16,4-2 1-16</inkml:trace>
  <inkml:trace contextRef="#ctx0" brushRef="#br0" timeOffset="42369.0718">20988 6637 28 0,'0'-10'14'0,"22"7"2"16,-13 0-14-16,4-4 1 16,5 0 1-16,0 1-2 15,0 2 0-15,4 1 1 16,4 0 0-16,5-1-2 15,13 4 1-15,23 0-2 16,8 0 1-16,14 4-1 16,12-4 0-16,10 0 0 15,8 3 0-15,10-6 0 0,-1-1 0 16,-4 1 0-16,0-4 0 16,0 1-1-16,4-1 1 15,-13-6 2-15,-9 3 0 16,-4 0-3-16,0 7 1 15,-14-7 0-15,-3 3 0 16,-19-3 0-16,-9 10 0 16,-12-7-1-16,-14 1 1 15,-9 2 0-15,-9 1 0 16,-9-3 1-16,-8-1 1 16,-5 0-2-16,0 4 1 0,-4-4 0 15,-5 1 0-15,1-1-1 16,-1-6 0-16,-4 3-1 15,0 3 1-15,-5-6 0 16,-4 10 0-16,-4-1 1 16,4 8 0-16,-9 2-1 15,5 4 1-15,8 0-1 16,9 7 1-16,5 3-1 16,9 9 0-16,8 1 0 15,5 4 1-15,9-8-3 16,8 1 1-16,10-4 2 15,8-3 0-15,0-7 0 16,5-6 0-16,-5-7-1 16,-4-4 0-16,-5-6 0 0,-4-3 1 15,-9-3 0-15,-8-4 0 16,-10-7-1-16,-8 1 0 16,-10-8 1-16,-3 8 0 15,-6-1-1-15,1 7 1 16,0 10-2-16,5 10 1 15,-1 10 0-15,0 14 0 16,5 5-1-16,4 8 1 16,5 3 0-16,8 0 1 15,14-4-1-15,4-6 1 16,9-4-1-16,4-12 0 16,5-8 1-16,0-9 0 0,0-7-1 15,-9-7 0-15,-5-2 0 16,-4-15 1-16,-13-2-1 15,-4-1 1-15,-10 1-1 16,-4 9 1-16,-4 14-1 16,-5 6 0-16,-4 7 0 15,-4 14 1-15,-1 6-1 16,5 0 0-16,4 6 1 16,9-3 0-16,9-3-2 15,9-6 0-15,9-8 0 16,4-6 1-1,22-23 0 1,-8 0 1-16,-14-4-1 0,-9-9 0 16,-13 6 0-16,-4 0 1 15,-10 10-2-15,-8 7 1 16,-9 9-5-16,-4 8 1 16,4 2-10-16,0-2 0 15,4 2-20-15,5 1 1 16</inkml:trace>
  <inkml:trace contextRef="#ctx0" brushRef="#br0" timeOffset="43648.4462">18302 8044 36 0,'-4'-10'18'0,"17"0"1"0,-9 7-18 31,5-7 0-31,0-4 0 16,0-2 0-16,4-8 0 0,1-5-1 15,3-1 1-15,5-10-2 0,9-3 1 16,0-10 1-16,5-4 1 16,-1-6-2-16,-4 10 0 15,0 7-1-15,-4 13 1 16,-1 6-1-16,-4 7 1 16,0 14 1-16,1 22 0 15,3 14 0-15,-4 13 0 16,-4 14-3-16,4-8 1 15,0 4-6-15,5 0 0 16,-5-3-14-16,-4-7 0 0</inkml:trace>
  <inkml:trace contextRef="#ctx0" brushRef="#br0" timeOffset="43820.3774">18404 7689 44 0,'9'6'22'0,"48"57"-1"16,-30-53-21-16,13 4-2 16,8-1 0-16,5-3-8 15,9-7 1-15,14 1-23 16,-6-4 1-16</inkml:trace>
  <inkml:trace contextRef="#ctx0" brushRef="#br0" timeOffset="44179.7573">20586 7314 36 0,'-23'-27'18'0,"-8"31"-2"0,23-1-18 0,-10 7 1 15,-9 3 1-15,-4 10 2 16,0 11 1-16,0 5 3 16,5 11 0-16,4 7-6 15,8 6 1-15,6-7-1 16,8-3 0-16,8-10 3 15,15-13 0-15,12-3-5 16,9-11 1-16,14-9-12 16,8-14 1-16,5 4-19 15,-5-10 0-15</inkml:trace>
  <inkml:trace contextRef="#ctx0" brushRef="#br0" timeOffset="44669.441">22851 7244 39 0,'-18'-3'19'15,"-4"73"1"-15,18-51-20 0,-5 11 1 16,-4 13 0-16,-5 4-1 15,0 6 1-15,5-3-2 16,4-4 1-16,9-9-1 16,9 6 1-16,9-13 0 15,4-10 1-15,9-10 0 16,9-4 1-16,8-3 1 16,6-3 0-16,-1-6-4 15,-5-1 0-15,5 1-3 16,-13-8 0-16,-4 4-1 0,-5-6 0 15,-9 2-11 1,-5 1 1-16,-3-10-4 16,-5 0 1-16</inkml:trace>
  <inkml:trace contextRef="#ctx0" brushRef="#br0" timeOffset="44889.2596">22621 7198 45 0,'9'-14'22'0,"48"21"3"15,-30-7-24-15,13-3-1 16,13-4 0-16,9 1 1 16,9-8 0-16,-1 4-2 15,-8 4 0-15,0 6-13 16,-17 3 1-16,-14 4-20 0,-14 3 1 15</inkml:trace>
  <inkml:trace contextRef="#ctx0" brushRef="#br0" timeOffset="45045.514">22581 7450 51 0,'36'7'25'0,"96"-1"-4"0,-83-9-25 16,9-4-11-16,4 1 0 0,-1-8-16 16,6 1 0-16</inkml:trace>
  <inkml:trace contextRef="#ctx0" brushRef="#br0" timeOffset="47347.8216">20701 6448 21 0,'-5'3'10'0,"1"14"10"15,4-10-11-15,0-1-5 16,0-3 1-16,-5-3 0 15,1 0 1-15,4 0-3 16,0-3 1-16,0-3-3 0,0-4 1 16,0 0 1-16,0-7 1 15,0-6-4-15,0-4 0 16,0-13 3-16,0-16 1 16,0-24-5-16,0-19 0 15,0-34 0-15,-5-16 0 16,1-17 1-16,0-10 1 15,-1 0-1-15,5 14 1 16,0 19-2-16,5 7 1 16,-1 13 0-16,5 17 0 15,0 13 0-15,0 20 0 16,-1 7 0-16,1 10 0 0,0 6 0 16,0 7 1-16,0 6-1 15,0 7 1-15,-5 7-2 16,1 3 0-16,3 4 0 15,-3 2 0-15,-1 1 2 16,1 3 0-16,-1 0-1 16,0 4 0-16,1-1 0 15,-5 0 1-15,4 1-1 16,-4-1 1-16,0-10-1 16,0 8 1-16,0-5-2 15,0-2 0-15,0-1 0 16,0 0 1-16,0-6 1 15,0 7 0-15,0-1-2 16,0 1 1-16,0-1 1 0,0 4 1 16,-4-4-5-16,-1 7 0 15,1 0 6-15,0 0 0 16,-1 0-4-16,1-3 1 16,-1 3 0-16,1 3 0 15,0 4-1-15,-5 6 1 16,0 1 1-16,-4 12 0 15,-1 8-4-15,1 5 1 16,4 5 4-16,0 5 1 16,5-5-4-16,4-5 1 15,4-2-3-15,5-7 0 16,9-14 4-16,0 1 0 16,-1-17 1-16,-3 4 1 0,-1-8-4 15,-4-6 1-15,-5-6 0 16,-8-1 0-16,-5 1-3 15,-4 6 1-15,-5 3 5 16,-4 1 0-16,-5 6-6 16,1 16 0-16,-1 1 5 15,5 16 0-15,0 4-2 16,9 13 1-16,4-1-1 16,4 4 0-16,10 1 0 15,8-11 1-15,13-7-1 16,1-6 0-16,4-7-1 15,4-13 1-15,1-6 2 16,-5-11 0-16,-5-6-3 16,-4-3 0-16,-8-11 1 0,-14-6 0 15,-14 0 0-15,-8 3 0 16,-9 7 2-16,-4 13 0 16,-5 10-1-16,0 20 0 15,0 16-3-15,-4 8 1 16,18 12 3-16,8 10 0 15,14-6-2-15,8-3 0 16,14-11-1-16,8-6 0 16,10-10 1-16,3-7 0 15,1-16 0-15,-4-4 1 16,-5-13-1-16,-5-6 0 16,-8-21 0-16,-9-6 0 0,-9-6-1 15,-14-5 0-15,-3 18 2 16,-1 20 0-16,-8 12-1 15,-5 28 1-15,-5 9-3 16,1 10 1-16,-1 3 1 16,14-2 1-16,5-1-4 15,3-10 1-15,10-10-5 16,4-6 0-16,9-10-11 16,4-11 1-16,5-6-11 15,4-9 0-15</inkml:trace>
  <inkml:trace contextRef="#ctx0" brushRef="#br0" timeOffset="48286.3596">20944 3897 15 0,'13'13'7'0,"14"14"-2"16,-18-17-8-16,-1-4-6 0,6-2 0 15,-5-4 12-15,-5 3 0 16,-4-3 10-16,0 0 1 15,-4 3-5-15,-1 4 1 16,-4-4-3-16,0 0 0 16,1 1-1-16,-6-4 0 15,1-4-3-15,0 8 1 16,0-8-3-16,4 8 0 16,0-11 1-16,4 4 1 15,5-1-3-15,5 1 1 0,8-3 0 16,9 2 0-16,9-2-1 15,13-1 0-15,14-3 1 16,22 7 1-16,26-1-2 16,13 1 0-16,18-4 0 15,18 4 1-15,18 0-2 16,0-4 1-16,-1 7-2 16,1-6 1-16,-1 2 2 15,-12-6 1-15,-6 0-2 16,-8 0 1-16,-8-6-2 15,-23-7 1-15,-18 3-1 16,-13 0 1-16,-13-4 0 16,-18 8 1-16,-13 3-1 0,-9-1 1 15,-13 1-1-15,-14 3 0 16,-13-3 0-16,-13 3 1 16,-13 3-2-16,-14 1 1 15,-13 2 0-15,-4 4 0 16,4 4 0-16,4 6 1 15,5 6-2-15,4 17 1 16,14 10 0-16,8 7 1 16,14-10-2-16,18 3 1 15,8-3 0-15,13-13 0 16,14-11 0-16,9-9 0 0,0-7 0 16,4-4 0-16,-5-12 2 15,-8-7 0-15,-9-17-2 16,-9 0 1-16,-9 0-2 15,-13 0 1-15,-8 1 0 16,-14 12 0-16,-9 14 0 16,-9 13 0-16,0 6 0 15,0 18 1-15,5 9-1 16,8 3 0-16,9-6 0 16,10 0 0-16,12 0 0 15,9-7 1-15,9-16-2 16,9-4 1-16,0-13 0 15,0-3 0-15,-4-4-1 16,-5-9 1-16,-9-4 1 0,-8-7 1 16,-5 4-2-16,-9 10 1 15,-9 10-1-15,-8 9 0 16,-5 4 0-16,0 4 0 16,-5 16 0-16,5-1 0 15,5 8-8-15,4-4 0 16,13-9-3-16,4 5 0 15,10-5-11-15,8-1 1 16,9 0 5-16,9-3 1 16</inkml:trace>
  <inkml:trace contextRef="#ctx0" brushRef="#br0" timeOffset="49209.0427">23648 3857 33 0,'-18'-7'16'0,"22"1"10"16,1 6-16-16,8-7-6 15,9 4 0-15,9-1-2 16,18-2 0-16,13-7-3 16,13 3 1-16,9-4 0 0,9 4 0 15,0 4-2-15,4-4 1 16,5 3 1-16,-9 4 0 16,-4-4 0-16,-10 1 1 15,-8 2-2-15,-13 1 1 16,-10 0 1-16,-8-1 1 15,-9 4-3-15,-9-3 1 16,-4 0-1-16,-9-1 1 16,-5 1 0-16,-8 0 0 15,-5-1 0-15,-4 1 1 16,-1 0-1-16,1-1 1 16,0 4-1-16,-5 0 1 0,0 0-1 15,1 0 0-15,3-3-1 16,1 3 1-16,0-7 0 15,4 4 1-15,0 0-1 16,0 0 0-16,0-1 3 16,5 4 0-16,0 4-4 15,-1 5 1-15,1 8 0 16,4 6 0-16,9 4 0 16,4 9 0-16,5-6-1 15,4-3 1-15,0-7 0 16,0-4 0-16,0-9 0 15,0-4 1-15,-4-13-1 16,-5-6 1-16,-8-14-2 0,-5-7 0 16,-9-9 1-16,-5-1 1 15,-3-2 0-15,-1 6 1 16,0 13-2-16,1 6 0 16,-1 18 0-16,0 16 0 15,1 13 0-15,3 10 0 16,5 7 0-16,9 6 0 15,9-6 0-15,13 0 1 16,5-10-2-16,4-14 0 16,4-6 1-16,1-13 1 15,-5-13 0-15,-5-11 0 16,-4-10-2-16,-4-6 0 0,-9-3 1 16,-9 3 0-16,-5 0 2 15,-3 16 1-15,-10 17-2 16,0 17 0-16,-4 16-1 15,0 10 1-15,0 10-1 16,4 7 0-16,9-10-2 16,5-4 1-16,4-12-5 15,4-11 0-15,5-13-8 16,0-3 0-16,-5-14-21 16,1-3 1-16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7D959B15-C4D8-452E-B1D0-B21E01944347}" type="datetimeFigureOut">
              <a:rPr lang="en-US"/>
              <a:pPr/>
              <a:t>11/13/2015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33624DA8-8ED8-4BD6-A1F2-96D76919A0B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87619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ＭＳ Ｐゴシック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624DA8-8ED8-4BD6-A1F2-96D76919A0B2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8509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80EBD03D-E7F0-43D7-9BB4-E318EF6CF506}" type="slidenum">
              <a:t>5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3413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05066A7C-5ED1-44E4-9790-37AE4DCF043B}" type="slidenum">
              <a:t>15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1109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4806950"/>
            <a:ext cx="9155113" cy="342900"/>
          </a:xfrm>
          <a:prstGeom prst="rect">
            <a:avLst/>
          </a:prstGeom>
          <a:solidFill>
            <a:srgbClr val="8C1515"/>
          </a:solidFill>
          <a:ln w="9525">
            <a:solidFill>
              <a:srgbClr val="8C1515"/>
            </a:solidFill>
            <a:miter lim="800000"/>
            <a:headEnd/>
            <a:tailEnd/>
          </a:ln>
          <a:effectLst>
            <a:outerShdw blurRad="38100" dist="25401" dir="2700000" algn="br" rotWithShape="0">
              <a:srgbClr val="808080">
                <a:alpha val="59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6" name="Picture 14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9600" y="4883150"/>
            <a:ext cx="15462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792517"/>
            <a:ext cx="8229600" cy="618473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3"/>
          <p:cNvSpPr>
            <a:spLocks noGrp="1"/>
          </p:cNvSpPr>
          <p:nvPr>
            <p:ph type="body" sz="quarter" idx="18"/>
          </p:nvPr>
        </p:nvSpPr>
        <p:spPr>
          <a:xfrm>
            <a:off x="1603375" y="3599022"/>
            <a:ext cx="6059488" cy="205740"/>
          </a:xfrm>
          <a:prstGeom prst="rect">
            <a:avLst/>
          </a:prstGeom>
        </p:spPr>
        <p:txBody>
          <a:bodyPr wrap="none" anchor="ctr" anchorCtr="1">
            <a:noAutofit/>
          </a:bodyPr>
          <a:lstStyle>
            <a:lvl1pPr algn="ctr">
              <a:buNone/>
              <a:defRPr sz="18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457200" y="2410990"/>
            <a:ext cx="8229600" cy="4618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100" cap="small" spc="300">
                <a:solidFill>
                  <a:srgbClr val="A4001D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3157146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4806950"/>
            <a:ext cx="9155113" cy="342900"/>
          </a:xfrm>
          <a:prstGeom prst="rect">
            <a:avLst/>
          </a:prstGeom>
          <a:solidFill>
            <a:srgbClr val="8C1515"/>
          </a:solidFill>
          <a:ln w="9525">
            <a:solidFill>
              <a:srgbClr val="8C1515"/>
            </a:solidFill>
            <a:miter lim="800000"/>
            <a:headEnd/>
            <a:tailEnd/>
          </a:ln>
          <a:effectLst>
            <a:outerShdw blurRad="38100" dist="25401" dir="2700000" algn="br" rotWithShape="0">
              <a:srgbClr val="808080">
                <a:alpha val="59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6" name="Picture 14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8013" y="4883150"/>
            <a:ext cx="1544637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603377" y="1538765"/>
            <a:ext cx="2954337" cy="925830"/>
          </a:xfrm>
          <a:prstGeom prst="rect">
            <a:avLst/>
          </a:prstGeom>
        </p:spPr>
        <p:txBody>
          <a:bodyPr/>
          <a:lstStyle>
            <a:lvl1pPr algn="r"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3377" y="2571750"/>
            <a:ext cx="2954337" cy="93297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cap="all" spc="300">
                <a:solidFill>
                  <a:srgbClr val="A4001D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4665662" y="1535112"/>
            <a:ext cx="1951038" cy="1951038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effectLst>
            <a:outerShdw blurRad="50800" dist="25400" dir="2700000" algn="tl" rotWithShape="0">
              <a:prstClr val="black">
                <a:alpha val="36000"/>
              </a:prst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none"/>
        </p:style>
        <p:txBody>
          <a:bodyPr/>
          <a:lstStyle>
            <a:lvl1pPr>
              <a:buNone/>
              <a:defRPr sz="1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58886093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955677" y="908685"/>
            <a:ext cx="7700963" cy="375904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2858591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955677" y="908685"/>
            <a:ext cx="7700963" cy="3759042"/>
          </a:xfrm>
        </p:spPr>
        <p:txBody>
          <a:bodyPr/>
          <a:lstStyle>
            <a:lvl2pPr marL="0" indent="0">
              <a:buFont typeface="Arial"/>
              <a:buNone/>
              <a:defRPr baseline="0"/>
            </a:lvl2pPr>
            <a:lvl3pPr marL="344488" indent="0">
              <a:buNone/>
              <a:defRPr/>
            </a:lvl3pPr>
            <a:lvl4pPr marL="687387" indent="0">
              <a:buNone/>
              <a:defRPr/>
            </a:lvl4pPr>
            <a:lvl5pPr marL="1031875" indent="0"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21900978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22"/>
          <p:cNvSpPr txBox="1">
            <a:spLocks/>
          </p:cNvSpPr>
          <p:nvPr/>
        </p:nvSpPr>
        <p:spPr>
          <a:xfrm>
            <a:off x="60325" y="7938"/>
            <a:ext cx="457200" cy="457200"/>
          </a:xfrm>
          <a:prstGeom prst="rect">
            <a:avLst/>
          </a:prstGeom>
        </p:spPr>
        <p:txBody>
          <a:bodyPr wrap="none" lIns="45720" tIns="0" rIns="45720" bIns="0" anchor="ctr" anchorCtr="1"/>
          <a:lstStyle>
            <a:lvl1pPr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fld id="{D6978EA5-5FD1-4A18-9583-CA5A3ACC383E}" type="slidenum">
              <a:rPr lang="en-US" sz="1000">
                <a:solidFill>
                  <a:srgbClr val="7F7F7F"/>
                </a:solidFill>
              </a:rPr>
              <a:pPr algn="ctr" eaLnBrk="1" hangingPunct="1"/>
              <a:t>‹#›</a:t>
            </a:fld>
            <a:endParaRPr lang="en-US" sz="1000">
              <a:solidFill>
                <a:srgbClr val="7F7F7F"/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0"/>
          </p:nvPr>
        </p:nvSpPr>
        <p:spPr>
          <a:xfrm>
            <a:off x="949327" y="908685"/>
            <a:ext cx="3787775" cy="375904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1"/>
          </p:nvPr>
        </p:nvSpPr>
        <p:spPr>
          <a:xfrm>
            <a:off x="4876800" y="908685"/>
            <a:ext cx="3779838" cy="375904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757012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0"/>
          </p:nvPr>
        </p:nvSpPr>
        <p:spPr>
          <a:xfrm>
            <a:off x="948777" y="908685"/>
            <a:ext cx="7707862" cy="18166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1"/>
          </p:nvPr>
        </p:nvSpPr>
        <p:spPr>
          <a:xfrm>
            <a:off x="949327" y="2841313"/>
            <a:ext cx="7707313" cy="18166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9623476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949327" y="908685"/>
            <a:ext cx="3787775" cy="375904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4876800" y="908686"/>
            <a:ext cx="3779838" cy="182308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2"/>
          </p:nvPr>
        </p:nvSpPr>
        <p:spPr>
          <a:xfrm>
            <a:off x="4876800" y="2837497"/>
            <a:ext cx="3779838" cy="183023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96529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949327" y="908686"/>
            <a:ext cx="3787775" cy="182308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955677" y="2840613"/>
            <a:ext cx="3781425" cy="18271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2"/>
          </p:nvPr>
        </p:nvSpPr>
        <p:spPr>
          <a:xfrm>
            <a:off x="4876800" y="908686"/>
            <a:ext cx="3779838" cy="182308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3"/>
          </p:nvPr>
        </p:nvSpPr>
        <p:spPr>
          <a:xfrm>
            <a:off x="4876800" y="2840613"/>
            <a:ext cx="3779838" cy="18271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096398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5997388" y="168369"/>
            <a:ext cx="2133600" cy="273844"/>
          </a:xfrm>
          <a:prstGeom prst="rect">
            <a:avLst/>
          </a:prstGeom>
        </p:spPr>
        <p:txBody>
          <a:bodyPr/>
          <a:lstStyle/>
          <a:p>
            <a:fld id="{23B36638-A246-45AF-B4A1-7BF0B62BE9F7}" type="datetimeFigureOut">
              <a:rPr lang="en-US" smtClean="0"/>
              <a:pPr/>
              <a:t>11/13/2015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641448" y="4389120"/>
            <a:ext cx="3502152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B7778-A611-4872-8891-91482CF4CF2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8715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175622"/>
            <a:ext cx="6637468" cy="1021556"/>
          </a:xfrm>
        </p:spPr>
        <p:txBody>
          <a:bodyPr anchor="b"/>
          <a:lstStyle>
            <a:lvl1pPr algn="l">
              <a:defRPr sz="3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6" y="3200400"/>
            <a:ext cx="6637467" cy="1140310"/>
          </a:xfrm>
        </p:spPr>
        <p:txBody>
          <a:bodyPr anchor="t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997388" y="168369"/>
            <a:ext cx="2133600" cy="273844"/>
          </a:xfrm>
          <a:prstGeom prst="rect">
            <a:avLst/>
          </a:prstGeom>
        </p:spPr>
        <p:txBody>
          <a:bodyPr/>
          <a:lstStyle/>
          <a:p>
            <a:fld id="{23B36638-A246-45AF-B4A1-7BF0B62BE9F7}" type="datetimeFigureOut">
              <a:rPr lang="en-US" smtClean="0"/>
              <a:pPr/>
              <a:t>11/13/2015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641448" y="4389120"/>
            <a:ext cx="3502152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B7778-A611-4872-8891-91482CF4CF2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4994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9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0350" y="4811713"/>
            <a:ext cx="2046288" cy="18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4806950"/>
            <a:ext cx="9155113" cy="342900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blurRad="38100" dist="25401" dir="2700000" algn="br" rotWithShape="0">
              <a:srgbClr val="808080">
                <a:alpha val="59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7" name="Picture 11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0075" y="4883150"/>
            <a:ext cx="1544638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800555"/>
            <a:ext cx="8229600" cy="618473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2" name="Text Placeholder 33"/>
          <p:cNvSpPr>
            <a:spLocks noGrp="1"/>
          </p:cNvSpPr>
          <p:nvPr>
            <p:ph type="body" sz="quarter" idx="18"/>
          </p:nvPr>
        </p:nvSpPr>
        <p:spPr>
          <a:xfrm>
            <a:off x="1603375" y="3599022"/>
            <a:ext cx="6059488" cy="205740"/>
          </a:xfrm>
          <a:prstGeom prst="rect">
            <a:avLst/>
          </a:prstGeom>
        </p:spPr>
        <p:txBody>
          <a:bodyPr wrap="none" anchor="ctr" anchorCtr="1">
            <a:noAutofit/>
          </a:bodyPr>
          <a:lstStyle>
            <a:lvl1pPr algn="ctr">
              <a:buNone/>
              <a:defRPr sz="18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457200" y="2419028"/>
            <a:ext cx="8229600" cy="4618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100" cap="small" spc="300">
                <a:solidFill>
                  <a:srgbClr val="A4001D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3345709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4806950"/>
            <a:ext cx="9155113" cy="342900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blurRad="38100" dist="25401" dir="2700000" algn="br" rotWithShape="0">
              <a:srgbClr val="808080">
                <a:alpha val="59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7" name="Picture 10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0075" y="4883150"/>
            <a:ext cx="1544638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603377" y="1538765"/>
            <a:ext cx="2954337" cy="925830"/>
          </a:xfrm>
          <a:prstGeom prst="rect">
            <a:avLst/>
          </a:prstGeom>
        </p:spPr>
        <p:txBody>
          <a:bodyPr/>
          <a:lstStyle>
            <a:lvl1pPr algn="r"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3377" y="2571750"/>
            <a:ext cx="2954337" cy="93297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cap="all" spc="300">
                <a:solidFill>
                  <a:srgbClr val="A4001D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4665662" y="1535112"/>
            <a:ext cx="1951038" cy="1951038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effectLst>
            <a:outerShdw blurRad="50800" dist="25400" dir="2700000" algn="tl" rotWithShape="0">
              <a:prstClr val="black">
                <a:alpha val="36000"/>
              </a:prst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none"/>
        </p:style>
        <p:txBody>
          <a:bodyPr/>
          <a:lstStyle>
            <a:lvl1pPr>
              <a:defRPr lang="en-US" sz="1200" dirty="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904631063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955677" y="908685"/>
            <a:ext cx="7700963" cy="3759042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5640903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22"/>
          <p:cNvSpPr txBox="1">
            <a:spLocks/>
          </p:cNvSpPr>
          <p:nvPr/>
        </p:nvSpPr>
        <p:spPr>
          <a:xfrm>
            <a:off x="60325" y="7938"/>
            <a:ext cx="457200" cy="457200"/>
          </a:xfrm>
          <a:prstGeom prst="rect">
            <a:avLst/>
          </a:prstGeom>
        </p:spPr>
        <p:txBody>
          <a:bodyPr wrap="none" lIns="45720" tIns="0" rIns="45720" bIns="0" anchor="ctr" anchorCtr="1"/>
          <a:lstStyle>
            <a:lvl1pPr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fld id="{A7F31408-0F72-4F62-B117-6719FD47CA1C}" type="slidenum">
              <a:rPr lang="en-US" sz="1000">
                <a:solidFill>
                  <a:srgbClr val="7F7F7F"/>
                </a:solidFill>
              </a:rPr>
              <a:pPr algn="ctr" eaLnBrk="1" hangingPunct="1"/>
              <a:t>‹#›</a:t>
            </a:fld>
            <a:endParaRPr lang="en-US" sz="1000">
              <a:solidFill>
                <a:srgbClr val="7F7F7F"/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0"/>
          </p:nvPr>
        </p:nvSpPr>
        <p:spPr>
          <a:xfrm>
            <a:off x="949327" y="908685"/>
            <a:ext cx="3787775" cy="3759042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1"/>
          </p:nvPr>
        </p:nvSpPr>
        <p:spPr>
          <a:xfrm>
            <a:off x="4876800" y="908685"/>
            <a:ext cx="3779838" cy="3759042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2052475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0"/>
          </p:nvPr>
        </p:nvSpPr>
        <p:spPr>
          <a:xfrm>
            <a:off x="948777" y="908685"/>
            <a:ext cx="7707862" cy="1816607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1"/>
          </p:nvPr>
        </p:nvSpPr>
        <p:spPr>
          <a:xfrm>
            <a:off x="949327" y="2841313"/>
            <a:ext cx="7707313" cy="1816607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3201115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949327" y="908685"/>
            <a:ext cx="3787775" cy="3759042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4876800" y="908686"/>
            <a:ext cx="3779838" cy="182308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2"/>
          </p:nvPr>
        </p:nvSpPr>
        <p:spPr>
          <a:xfrm>
            <a:off x="4876800" y="2837497"/>
            <a:ext cx="3779838" cy="1830230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0960722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949327" y="908686"/>
            <a:ext cx="3787775" cy="182308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955677" y="2840613"/>
            <a:ext cx="3781425" cy="1827114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2"/>
          </p:nvPr>
        </p:nvSpPr>
        <p:spPr>
          <a:xfrm>
            <a:off x="4876800" y="908686"/>
            <a:ext cx="3779838" cy="182308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3"/>
          </p:nvPr>
        </p:nvSpPr>
        <p:spPr>
          <a:xfrm>
            <a:off x="4876800" y="2840613"/>
            <a:ext cx="3779838" cy="1827114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1314243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Relationship Id="rId9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2"/>
          <p:cNvSpPr>
            <a:spLocks noGrp="1"/>
          </p:cNvSpPr>
          <p:nvPr>
            <p:ph type="title"/>
          </p:nvPr>
        </p:nvSpPr>
        <p:spPr bwMode="auto">
          <a:xfrm>
            <a:off x="949325" y="358775"/>
            <a:ext cx="7707313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949325" y="903288"/>
            <a:ext cx="7707313" cy="3763962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09538" y="4811713"/>
            <a:ext cx="846137" cy="271462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898989"/>
                </a:solidFill>
              </a:defRPr>
            </a:lvl1pPr>
          </a:lstStyle>
          <a:p>
            <a:fld id="{785D2710-307C-4C3F-9350-34ABC9B2818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457200" cy="5149850"/>
          </a:xfrm>
          <a:prstGeom prst="rect">
            <a:avLst/>
          </a:prstGeom>
          <a:solidFill>
            <a:srgbClr val="8C1515"/>
          </a:solidFill>
          <a:ln>
            <a:solidFill>
              <a:srgbClr val="8C151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030" name="Picture 10" descr="SUSig_Rev_WrdmrkOneLin8c1515.eps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2138" y="4856163"/>
            <a:ext cx="1546225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34" r:id="rId1"/>
    <p:sldLayoutId id="2147483935" r:id="rId2"/>
    <p:sldLayoutId id="2147483936" r:id="rId3"/>
    <p:sldLayoutId id="2147483937" r:id="rId4"/>
    <p:sldLayoutId id="2147483938" r:id="rId5"/>
    <p:sldLayoutId id="2147483939" r:id="rId6"/>
    <p:sldLayoutId id="2147483940" r:id="rId7"/>
    <p:sldLayoutId id="2147483941" r:id="rId8"/>
    <p:sldLayoutId id="2147483951" r:id="rId9"/>
    <p:sldLayoutId id="2147483952" r:id="rId10"/>
  </p:sldLayoutIdLst>
  <p:transition spd="slow"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 kern="1200">
          <a:solidFill>
            <a:schemeClr val="bg2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2pPr>
      <a:lvl3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3pPr>
      <a:lvl4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4pPr>
      <a:lvl5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5pPr>
      <a:lvl6pPr marL="457200"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6pPr>
      <a:lvl7pPr marL="914400"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7pPr>
      <a:lvl8pPr marL="1371600"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8pPr>
      <a:lvl9pPr marL="1828800"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defRPr kern="1200" spc="2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288925" indent="-288925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2pPr>
      <a:lvl3pPr marL="569913" indent="-225425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102000"/>
        <a:buFont typeface="Source Sans Pro" pitchFamily="1" charset="0"/>
        <a:buChar char="›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3pPr>
      <a:lvl4pPr marL="914400" indent="-227013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Arial" panose="020B0604020202020204" pitchFamily="34" charset="0"/>
        <a:buChar char="•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4pPr>
      <a:lvl5pPr marL="1258888" indent="-227013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Source Sans Pro" pitchFamily="1" charset="0"/>
        <a:buChar char="–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Placeholder 2"/>
          <p:cNvSpPr>
            <a:spLocks noGrp="1"/>
          </p:cNvSpPr>
          <p:nvPr>
            <p:ph type="title"/>
          </p:nvPr>
        </p:nvSpPr>
        <p:spPr bwMode="auto">
          <a:xfrm>
            <a:off x="949325" y="358775"/>
            <a:ext cx="7707313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949325" y="903288"/>
            <a:ext cx="7707313" cy="3763962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09538" y="4811713"/>
            <a:ext cx="846137" cy="271462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898989"/>
                </a:solidFill>
              </a:defRPr>
            </a:lvl1pPr>
          </a:lstStyle>
          <a:p>
            <a:fld id="{FC3A7A66-A886-49F1-8D17-BC445355FAB2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-11113" y="0"/>
            <a:ext cx="9155113" cy="342900"/>
          </a:xfrm>
          <a:prstGeom prst="rect">
            <a:avLst/>
          </a:prstGeom>
          <a:solidFill>
            <a:schemeClr val="bg2"/>
          </a:solidFill>
          <a:ln>
            <a:solidFill>
              <a:srgbClr val="8C151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8C1515"/>
              </a:solidFill>
            </a:endParaRPr>
          </a:p>
        </p:txBody>
      </p:sp>
      <p:pic>
        <p:nvPicPr>
          <p:cNvPr id="5126" name="Picture 7" descr="SUSig_Rev_WrdmrkOneLin8c1515.eps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8963" y="4856163"/>
            <a:ext cx="1546225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42" r:id="rId1"/>
    <p:sldLayoutId id="2147483943" r:id="rId2"/>
    <p:sldLayoutId id="2147483944" r:id="rId3"/>
    <p:sldLayoutId id="2147483945" r:id="rId4"/>
    <p:sldLayoutId id="2147483946" r:id="rId5"/>
    <p:sldLayoutId id="2147483947" r:id="rId6"/>
    <p:sldLayoutId id="2147483948" r:id="rId7"/>
  </p:sldLayoutIdLst>
  <p:transition spd="slow"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 kern="1200">
          <a:solidFill>
            <a:schemeClr val="bg2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2pPr>
      <a:lvl3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3pPr>
      <a:lvl4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4pPr>
      <a:lvl5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5pPr>
      <a:lvl6pPr marL="4572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6pPr>
      <a:lvl7pPr marL="9144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7pPr>
      <a:lvl8pPr marL="13716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8pPr>
      <a:lvl9pPr marL="18288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defRPr sz="1600" kern="1200" cap="small" spc="2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288925" indent="-288925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2pPr>
      <a:lvl3pPr marL="569913" indent="-225425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102000"/>
        <a:buFont typeface="Source Sans Pro" pitchFamily="1" charset="0"/>
        <a:buChar char="›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3pPr>
      <a:lvl4pPr marL="914400" indent="-227013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Arial" panose="020B0604020202020204" pitchFamily="34" charset="0"/>
        <a:buChar char="•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4pPr>
      <a:lvl5pPr marL="1258888" indent="-227013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Source Sans Pro" pitchFamily="1" charset="0"/>
        <a:buChar char="–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6.xml"/><Relationship Id="rId1" Type="http://schemas.openxmlformats.org/officeDocument/2006/relationships/tags" Target="../tags/tag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4" Type="http://schemas.openxmlformats.org/officeDocument/2006/relationships/hyperlink" Target="https://youtu.be/DlkMs4ZHHr8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tags" Target="../tags/tag10.xml"/><Relationship Id="rId1" Type="http://schemas.openxmlformats.org/officeDocument/2006/relationships/tags" Target="../tags/tag9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18.xml"/><Relationship Id="rId13" Type="http://schemas.openxmlformats.org/officeDocument/2006/relationships/tags" Target="../tags/tag23.xml"/><Relationship Id="rId18" Type="http://schemas.openxmlformats.org/officeDocument/2006/relationships/tags" Target="../tags/tag28.xml"/><Relationship Id="rId26" Type="http://schemas.openxmlformats.org/officeDocument/2006/relationships/image" Target="../media/image13.emf"/><Relationship Id="rId3" Type="http://schemas.openxmlformats.org/officeDocument/2006/relationships/tags" Target="../tags/tag13.xml"/><Relationship Id="rId21" Type="http://schemas.openxmlformats.org/officeDocument/2006/relationships/tags" Target="../tags/tag31.xml"/><Relationship Id="rId7" Type="http://schemas.openxmlformats.org/officeDocument/2006/relationships/tags" Target="../tags/tag17.xml"/><Relationship Id="rId12" Type="http://schemas.openxmlformats.org/officeDocument/2006/relationships/tags" Target="../tags/tag22.xml"/><Relationship Id="rId17" Type="http://schemas.openxmlformats.org/officeDocument/2006/relationships/tags" Target="../tags/tag27.xml"/><Relationship Id="rId25" Type="http://schemas.openxmlformats.org/officeDocument/2006/relationships/customXml" Target="../ink/ink1.xml"/><Relationship Id="rId2" Type="http://schemas.openxmlformats.org/officeDocument/2006/relationships/tags" Target="../tags/tag12.xml"/><Relationship Id="rId16" Type="http://schemas.openxmlformats.org/officeDocument/2006/relationships/tags" Target="../tags/tag26.xml"/><Relationship Id="rId20" Type="http://schemas.openxmlformats.org/officeDocument/2006/relationships/tags" Target="../tags/tag30.xml"/><Relationship Id="rId1" Type="http://schemas.openxmlformats.org/officeDocument/2006/relationships/tags" Target="../tags/tag11.xml"/><Relationship Id="rId6" Type="http://schemas.openxmlformats.org/officeDocument/2006/relationships/tags" Target="../tags/tag16.xml"/><Relationship Id="rId11" Type="http://schemas.openxmlformats.org/officeDocument/2006/relationships/tags" Target="../tags/tag21.xml"/><Relationship Id="rId24" Type="http://schemas.openxmlformats.org/officeDocument/2006/relationships/notesSlide" Target="../notesSlides/notesSlide2.xml"/><Relationship Id="rId5" Type="http://schemas.openxmlformats.org/officeDocument/2006/relationships/tags" Target="../tags/tag15.xml"/><Relationship Id="rId15" Type="http://schemas.openxmlformats.org/officeDocument/2006/relationships/tags" Target="../tags/tag25.xml"/><Relationship Id="rId23" Type="http://schemas.openxmlformats.org/officeDocument/2006/relationships/slideLayout" Target="../slideLayouts/slideLayout9.xml"/><Relationship Id="rId10" Type="http://schemas.openxmlformats.org/officeDocument/2006/relationships/tags" Target="../tags/tag20.xml"/><Relationship Id="rId19" Type="http://schemas.openxmlformats.org/officeDocument/2006/relationships/tags" Target="../tags/tag29.xml"/><Relationship Id="rId4" Type="http://schemas.openxmlformats.org/officeDocument/2006/relationships/tags" Target="../tags/tag14.xml"/><Relationship Id="rId9" Type="http://schemas.openxmlformats.org/officeDocument/2006/relationships/tags" Target="../tags/tag19.xml"/><Relationship Id="rId14" Type="http://schemas.openxmlformats.org/officeDocument/2006/relationships/tags" Target="../tags/tag24.xml"/><Relationship Id="rId22" Type="http://schemas.openxmlformats.org/officeDocument/2006/relationships/tags" Target="../tags/tag3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tags" Target="../tags/tag34.xml"/><Relationship Id="rId1" Type="http://schemas.openxmlformats.org/officeDocument/2006/relationships/tags" Target="../tags/tag3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36.xml"/><Relationship Id="rId1" Type="http://schemas.openxmlformats.org/officeDocument/2006/relationships/tags" Target="../tags/tag3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38.xml"/><Relationship Id="rId1" Type="http://schemas.openxmlformats.org/officeDocument/2006/relationships/tags" Target="../tags/tag37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tags" Target="../tags/tag40.xml"/><Relationship Id="rId1" Type="http://schemas.openxmlformats.org/officeDocument/2006/relationships/tags" Target="../tags/tag3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42.xml"/><Relationship Id="rId1" Type="http://schemas.openxmlformats.org/officeDocument/2006/relationships/tags" Target="../tags/tag4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44.xml"/><Relationship Id="rId1" Type="http://schemas.openxmlformats.org/officeDocument/2006/relationships/tags" Target="../tags/tag43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tags" Target="../tags/tag47.xml"/><Relationship Id="rId2" Type="http://schemas.openxmlformats.org/officeDocument/2006/relationships/tags" Target="../tags/tag46.xml"/><Relationship Id="rId1" Type="http://schemas.openxmlformats.org/officeDocument/2006/relationships/tags" Target="../tags/tag45.xml"/><Relationship Id="rId4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49.xml"/><Relationship Id="rId1" Type="http://schemas.openxmlformats.org/officeDocument/2006/relationships/tags" Target="../tags/tag4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tags" Target="../tags/tag51.xml"/><Relationship Id="rId1" Type="http://schemas.openxmlformats.org/officeDocument/2006/relationships/tags" Target="../tags/tag5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tags" Target="../tags/tag53.xml"/><Relationship Id="rId1" Type="http://schemas.openxmlformats.org/officeDocument/2006/relationships/tags" Target="../tags/tag52.xml"/><Relationship Id="rId4" Type="http://schemas.openxmlformats.org/officeDocument/2006/relationships/notesSlide" Target="../notesSlides/notesSlide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55.xml"/><Relationship Id="rId1" Type="http://schemas.openxmlformats.org/officeDocument/2006/relationships/tags" Target="../tags/tag54.xml"/><Relationship Id="rId4" Type="http://schemas.openxmlformats.org/officeDocument/2006/relationships/hyperlink" Target="https://www.youtube.com/watch?v=N7b0cLn-wHU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tags" Target="../tags/tag58.xml"/><Relationship Id="rId7" Type="http://schemas.openxmlformats.org/officeDocument/2006/relationships/image" Target="../media/image5.jpeg"/><Relationship Id="rId2" Type="http://schemas.openxmlformats.org/officeDocument/2006/relationships/tags" Target="../tags/tag57.xml"/><Relationship Id="rId1" Type="http://schemas.openxmlformats.org/officeDocument/2006/relationships/tags" Target="../tags/tag56.xml"/><Relationship Id="rId6" Type="http://schemas.openxmlformats.org/officeDocument/2006/relationships/slideLayout" Target="../slideLayouts/slideLayout3.xml"/><Relationship Id="rId5" Type="http://schemas.openxmlformats.org/officeDocument/2006/relationships/tags" Target="../tags/tag60.xml"/><Relationship Id="rId4" Type="http://schemas.openxmlformats.org/officeDocument/2006/relationships/tags" Target="../tags/tag5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62.xml"/><Relationship Id="rId1" Type="http://schemas.openxmlformats.org/officeDocument/2006/relationships/tags" Target="../tags/tag6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itle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457200" y="1952625"/>
            <a:ext cx="8229600" cy="619125"/>
          </a:xfrm>
        </p:spPr>
        <p:txBody>
          <a:bodyPr/>
          <a:lstStyle/>
          <a:p>
            <a:r>
              <a:rPr lang="en-US" b="1" dirty="0" smtClean="0"/>
              <a:t>Programming Abstractions</a:t>
            </a:r>
          </a:p>
        </p:txBody>
      </p:sp>
      <p:sp>
        <p:nvSpPr>
          <p:cNvPr id="11266" name="Text Placeholder 2"/>
          <p:cNvSpPr>
            <a:spLocks noGrp="1"/>
          </p:cNvSpPr>
          <p:nvPr>
            <p:ph type="body" sz="quarter" idx="18"/>
            <p:custDataLst>
              <p:tags r:id="rId2"/>
            </p:custDataLst>
          </p:nvPr>
        </p:nvSpPr>
        <p:spPr bwMode="auto">
          <a:xfrm>
            <a:off x="1603375" y="3344863"/>
            <a:ext cx="6059488" cy="587375"/>
          </a:xfrm>
        </p:spPr>
        <p:txBody>
          <a:bodyPr numCol="1" compatLnSpc="1">
            <a:prstTxWarp prst="textNoShape">
              <a:avLst/>
            </a:prstTxWarp>
          </a:bodyPr>
          <a:lstStyle/>
          <a:p>
            <a:pPr marL="0" indent="0"/>
            <a:r>
              <a:rPr lang="en-US" dirty="0" smtClean="0">
                <a:solidFill>
                  <a:srgbClr val="595959"/>
                </a:solidFill>
              </a:rPr>
              <a:t>Cynthia Lee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457200" y="2571750"/>
            <a:ext cx="8229600" cy="461963"/>
          </a:xfrm>
        </p:spPr>
        <p:txBody>
          <a:bodyPr/>
          <a:lstStyle/>
          <a:p>
            <a:pPr fontAlgn="auto">
              <a:spcAft>
                <a:spcPts val="0"/>
              </a:spcAft>
              <a:buFont typeface="Wingdings" charset="0"/>
              <a:buNone/>
              <a:defRPr/>
            </a:pPr>
            <a:r>
              <a:rPr lang="en-US" smtClean="0">
                <a:ea typeface="ＭＳ Ｐゴシック" charset="0"/>
                <a:cs typeface="+mn-cs"/>
              </a:rPr>
              <a:t>CS106X</a:t>
            </a:r>
            <a:endParaRPr lang="en-US" dirty="0">
              <a:solidFill>
                <a:schemeClr val="bg2"/>
              </a:solidFill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Title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71717" y="191798"/>
            <a:ext cx="7707313" cy="488950"/>
          </a:xfrm>
        </p:spPr>
        <p:txBody>
          <a:bodyPr/>
          <a:lstStyle/>
          <a:p>
            <a:r>
              <a:rPr lang="en-US" dirty="0" smtClean="0"/>
              <a:t>Graphs Topics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  <p:custDataLst>
              <p:tags r:id="rId2"/>
            </p:custDataLst>
          </p:nvPr>
        </p:nvSpPr>
        <p:spPr>
          <a:xfrm>
            <a:off x="955674" y="820023"/>
            <a:ext cx="7798711" cy="4028234"/>
          </a:xfrm>
        </p:spPr>
        <p:txBody>
          <a:bodyPr wrap="square" numCol="1" anchor="t" anchorCtr="0" compatLnSpc="1">
            <a:prstTxWarp prst="textNoShape">
              <a:avLst/>
            </a:prstTxWarp>
            <a:normAutofit lnSpcReduction="10000"/>
          </a:bodyPr>
          <a:lstStyle/>
          <a:p>
            <a:pPr marL="0" indent="0"/>
            <a:r>
              <a:rPr lang="en-US" dirty="0"/>
              <a:t>Graphs!</a:t>
            </a:r>
          </a:p>
          <a:p>
            <a:pPr>
              <a:buFont typeface="+mj-lt"/>
              <a:buAutoNum type="arabicPeriod"/>
            </a:pPr>
            <a:r>
              <a:rPr lang="en-US" b="1" dirty="0">
                <a:solidFill>
                  <a:schemeClr val="bg1">
                    <a:lumMod val="65000"/>
                  </a:schemeClr>
                </a:solidFill>
              </a:rPr>
              <a:t>Basics</a:t>
            </a:r>
          </a:p>
          <a:p>
            <a:pPr marL="565785" lvl="1" indent="-342900"/>
            <a:r>
              <a:rPr lang="en-US" spc="20" dirty="0">
                <a:solidFill>
                  <a:schemeClr val="bg1">
                    <a:lumMod val="65000"/>
                  </a:schemeClr>
                </a:solidFill>
                <a:cs typeface="ＭＳ Ｐゴシック" charset="0"/>
              </a:rPr>
              <a:t>What are they? How do we represent them?</a:t>
            </a:r>
          </a:p>
          <a:p>
            <a:pPr>
              <a:buFont typeface="+mj-lt"/>
              <a:buAutoNum type="arabicPeriod"/>
            </a:pPr>
            <a:r>
              <a:rPr lang="en-US" b="1" dirty="0">
                <a:solidFill>
                  <a:schemeClr val="bg1">
                    <a:lumMod val="65000"/>
                  </a:schemeClr>
                </a:solidFill>
              </a:rPr>
              <a:t>Theorems</a:t>
            </a:r>
          </a:p>
          <a:p>
            <a:pPr marL="565785" lvl="1" indent="-342900"/>
            <a:r>
              <a:rPr lang="en-US" spc="20" dirty="0">
                <a:solidFill>
                  <a:schemeClr val="bg1">
                    <a:lumMod val="65000"/>
                  </a:schemeClr>
                </a:solidFill>
                <a:cs typeface="ＭＳ Ｐゴシック" charset="0"/>
              </a:rPr>
              <a:t>What are some things we can prove about graphs?</a:t>
            </a:r>
          </a:p>
          <a:p>
            <a:pPr>
              <a:buFont typeface="+mj-lt"/>
              <a:buAutoNum type="arabicPeriod"/>
            </a:pPr>
            <a:r>
              <a:rPr lang="en-US" b="1" dirty="0">
                <a:solidFill>
                  <a:schemeClr val="bg1">
                    <a:lumMod val="65000"/>
                  </a:schemeClr>
                </a:solidFill>
              </a:rPr>
              <a:t>Breadth-first search on a graph</a:t>
            </a:r>
          </a:p>
          <a:p>
            <a:pPr marL="565785" lvl="1" indent="-342900"/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Spoiler: just a very, very small change to tree version</a:t>
            </a:r>
          </a:p>
          <a:p>
            <a:pPr>
              <a:buFont typeface="+mj-lt"/>
              <a:buAutoNum type="arabicPeriod"/>
            </a:pPr>
            <a:r>
              <a:rPr lang="en-US" b="1" dirty="0" err="1">
                <a:solidFill>
                  <a:schemeClr val="bg1">
                    <a:lumMod val="65000"/>
                  </a:schemeClr>
                </a:solidFill>
              </a:rPr>
              <a:t>Dijkstra’s</a:t>
            </a:r>
            <a:r>
              <a:rPr lang="en-US" b="1" dirty="0">
                <a:solidFill>
                  <a:schemeClr val="bg1">
                    <a:lumMod val="65000"/>
                  </a:schemeClr>
                </a:solidFill>
              </a:rPr>
              <a:t> shortest paths algorithm</a:t>
            </a:r>
          </a:p>
          <a:p>
            <a:pPr marL="565785" lvl="1" indent="-342900"/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Spoiler: just a very, very small change to BFS</a:t>
            </a:r>
          </a:p>
          <a:p>
            <a:pPr>
              <a:buFont typeface="+mj-lt"/>
              <a:buAutoNum type="arabicPeriod"/>
            </a:pPr>
            <a:r>
              <a:rPr lang="en-US" b="1" dirty="0">
                <a:solidFill>
                  <a:schemeClr val="bg1">
                    <a:lumMod val="65000"/>
                  </a:schemeClr>
                </a:solidFill>
              </a:rPr>
              <a:t>A* shortest paths algorithm</a:t>
            </a:r>
          </a:p>
          <a:p>
            <a:pPr marL="565785" lvl="1" indent="-342900"/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Spoiler: just a very, very small change to </a:t>
            </a:r>
            <a:r>
              <a:rPr lang="en-US" dirty="0" err="1">
                <a:solidFill>
                  <a:schemeClr val="bg1">
                    <a:lumMod val="65000"/>
                  </a:schemeClr>
                </a:solidFill>
              </a:rPr>
              <a:t>Dijkstra’s</a:t>
            </a:r>
            <a:endParaRPr lang="en-US" dirty="0">
              <a:solidFill>
                <a:schemeClr val="bg1">
                  <a:lumMod val="65000"/>
                </a:schemeClr>
              </a:solidFill>
            </a:endParaRPr>
          </a:p>
          <a:p>
            <a:pPr>
              <a:buFont typeface="+mj-lt"/>
              <a:buAutoNum type="arabicPeriod"/>
            </a:pPr>
            <a:r>
              <a:rPr lang="en-US" b="1" dirty="0"/>
              <a:t>Minimum Spanning Tree </a:t>
            </a:r>
          </a:p>
          <a:p>
            <a:pPr marL="565785" lvl="1" indent="-342900"/>
            <a:r>
              <a:rPr lang="en-US" dirty="0" err="1">
                <a:solidFill>
                  <a:schemeClr val="accent1"/>
                </a:solidFill>
              </a:rPr>
              <a:t>Kruskal’s</a:t>
            </a:r>
            <a:r>
              <a:rPr lang="en-US" dirty="0">
                <a:solidFill>
                  <a:schemeClr val="accent1"/>
                </a:solidFill>
              </a:rPr>
              <a:t> algorithm</a:t>
            </a:r>
          </a:p>
          <a:p>
            <a:pPr marL="0" lvl="1" indent="0">
              <a:buNone/>
            </a:pPr>
            <a:endParaRPr lang="en-US" dirty="0" smtClean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2779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smtClean="0"/>
              <a:t>A* Solving </a:t>
            </a:r>
            <a:r>
              <a:rPr lang="en-US" dirty="0" smtClean="0"/>
              <a:t>Super Mario (</a:t>
            </a:r>
            <a:r>
              <a:rPr lang="en-US" dirty="0"/>
              <a:t>v</a:t>
            </a:r>
            <a:r>
              <a:rPr lang="en-US" dirty="0" smtClean="0"/>
              <a:t>ideo)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dirty="0">
                <a:hlinkClick r:id="rId4"/>
              </a:rPr>
              <a:t>https://youtu.be/DlkMs4ZHHr8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3897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smtClean="0"/>
              <a:t>Minimum Spanning Tree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3203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>
            <p:custDataLst>
              <p:tags r:id="rId1"/>
            </p:custDataLst>
          </p:nvPr>
        </p:nvSpPr>
        <p:spPr>
          <a:xfrm>
            <a:off x="3539521" y="571501"/>
            <a:ext cx="466559" cy="46655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99CCFF"/>
          </a:solidFill>
          <a:ln w="36720">
            <a:solidFill>
              <a:srgbClr val="000000"/>
            </a:solidFill>
            <a:prstDash val="solid"/>
          </a:ln>
        </p:spPr>
        <p:txBody>
          <a:bodyPr vert="horz" wrap="none" lIns="73474" tIns="42860" rIns="73474" bIns="42860" anchor="ctr" anchorCtr="0" compatLnSpc="0">
            <a:noAutofit/>
          </a:bodyPr>
          <a:lstStyle/>
          <a:p>
            <a:pPr hangingPunct="0"/>
            <a:r>
              <a:rPr lang="en-US" sz="1225" dirty="0">
                <a:latin typeface="Arial" pitchFamily="18"/>
                <a:ea typeface="Droid Sans Fallback" pitchFamily="2"/>
                <a:cs typeface="Lohit Hindi" pitchFamily="2"/>
              </a:rPr>
              <a:t>B</a:t>
            </a:r>
          </a:p>
        </p:txBody>
      </p:sp>
      <p:sp>
        <p:nvSpPr>
          <p:cNvPr id="3" name="Freeform 2"/>
          <p:cNvSpPr/>
          <p:nvPr>
            <p:custDataLst>
              <p:tags r:id="rId2"/>
            </p:custDataLst>
          </p:nvPr>
        </p:nvSpPr>
        <p:spPr>
          <a:xfrm>
            <a:off x="5250241" y="571501"/>
            <a:ext cx="466559" cy="46655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99CCFF"/>
          </a:solidFill>
          <a:ln w="36720">
            <a:solidFill>
              <a:srgbClr val="000000"/>
            </a:solidFill>
            <a:prstDash val="solid"/>
          </a:ln>
        </p:spPr>
        <p:txBody>
          <a:bodyPr vert="horz" wrap="none" lIns="73474" tIns="42860" rIns="73474" bIns="42860" anchor="ctr" anchorCtr="0" compatLnSpc="0">
            <a:noAutofit/>
          </a:bodyPr>
          <a:lstStyle/>
          <a:p>
            <a:pPr hangingPunct="0"/>
            <a:r>
              <a:rPr lang="en-US" sz="1225" dirty="0">
                <a:latin typeface="Arial" pitchFamily="18"/>
                <a:ea typeface="Droid Sans Fallback" pitchFamily="2"/>
                <a:cs typeface="Lohit Hindi" pitchFamily="2"/>
              </a:rPr>
              <a:t>D</a:t>
            </a:r>
          </a:p>
        </p:txBody>
      </p:sp>
      <p:sp>
        <p:nvSpPr>
          <p:cNvPr id="4" name="Freeform 3"/>
          <p:cNvSpPr/>
          <p:nvPr>
            <p:custDataLst>
              <p:tags r:id="rId3"/>
            </p:custDataLst>
          </p:nvPr>
        </p:nvSpPr>
        <p:spPr>
          <a:xfrm>
            <a:off x="5250241" y="2282221"/>
            <a:ext cx="466559" cy="46655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99CCFF"/>
          </a:solidFill>
          <a:ln w="36720">
            <a:solidFill>
              <a:srgbClr val="000000"/>
            </a:solidFill>
            <a:prstDash val="solid"/>
          </a:ln>
        </p:spPr>
        <p:txBody>
          <a:bodyPr vert="horz" wrap="none" lIns="73474" tIns="42860" rIns="73474" bIns="42860" anchor="ctr" anchorCtr="0" compatLnSpc="0">
            <a:noAutofit/>
          </a:bodyPr>
          <a:lstStyle/>
          <a:p>
            <a:pPr hangingPunct="0"/>
            <a:r>
              <a:rPr lang="en-US" sz="1225" dirty="0">
                <a:latin typeface="Arial" pitchFamily="18"/>
                <a:ea typeface="Droid Sans Fallback" pitchFamily="2"/>
                <a:cs typeface="Lohit Hindi" pitchFamily="2"/>
              </a:rPr>
              <a:t>E</a:t>
            </a:r>
          </a:p>
        </p:txBody>
      </p:sp>
      <p:sp>
        <p:nvSpPr>
          <p:cNvPr id="5" name="Freeform 4"/>
          <p:cNvSpPr/>
          <p:nvPr>
            <p:custDataLst>
              <p:tags r:id="rId4"/>
            </p:custDataLst>
          </p:nvPr>
        </p:nvSpPr>
        <p:spPr>
          <a:xfrm>
            <a:off x="3539521" y="2282221"/>
            <a:ext cx="466559" cy="46655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99CCFF"/>
          </a:solidFill>
          <a:ln w="36720">
            <a:solidFill>
              <a:srgbClr val="000000"/>
            </a:solidFill>
            <a:prstDash val="solid"/>
          </a:ln>
        </p:spPr>
        <p:txBody>
          <a:bodyPr vert="horz" wrap="none" lIns="73474" tIns="42860" rIns="73474" bIns="42860" anchor="ctr" anchorCtr="0" compatLnSpc="0">
            <a:noAutofit/>
          </a:bodyPr>
          <a:lstStyle/>
          <a:p>
            <a:pPr hangingPunct="0"/>
            <a:r>
              <a:rPr lang="en-US" sz="1225" dirty="0">
                <a:latin typeface="Arial" pitchFamily="18"/>
                <a:ea typeface="Droid Sans Fallback" pitchFamily="2"/>
                <a:cs typeface="Lohit Hindi" pitchFamily="2"/>
              </a:rPr>
              <a:t>C</a:t>
            </a:r>
          </a:p>
        </p:txBody>
      </p:sp>
      <p:sp>
        <p:nvSpPr>
          <p:cNvPr id="6" name="Freeform 5"/>
          <p:cNvSpPr/>
          <p:nvPr>
            <p:custDataLst>
              <p:tags r:id="rId5"/>
            </p:custDataLst>
          </p:nvPr>
        </p:nvSpPr>
        <p:spPr>
          <a:xfrm>
            <a:off x="1828801" y="2282221"/>
            <a:ext cx="466559" cy="46655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99CCFF"/>
          </a:solidFill>
          <a:ln w="36720">
            <a:solidFill>
              <a:srgbClr val="000000"/>
            </a:solidFill>
            <a:prstDash val="solid"/>
          </a:ln>
        </p:spPr>
        <p:txBody>
          <a:bodyPr vert="horz" wrap="none" lIns="73474" tIns="42860" rIns="73474" bIns="42860" anchor="ctr" anchorCtr="0" compatLnSpc="0">
            <a:noAutofit/>
          </a:bodyPr>
          <a:lstStyle/>
          <a:p>
            <a:pPr hangingPunct="0"/>
            <a:r>
              <a:rPr lang="en-US" sz="1225" dirty="0">
                <a:latin typeface="Arial" pitchFamily="18"/>
                <a:ea typeface="Droid Sans Fallback" pitchFamily="2"/>
                <a:cs typeface="Lohit Hindi" pitchFamily="2"/>
              </a:rPr>
              <a:t>A</a:t>
            </a:r>
          </a:p>
        </p:txBody>
      </p:sp>
      <p:sp>
        <p:nvSpPr>
          <p:cNvPr id="7" name="Freeform 6"/>
          <p:cNvSpPr/>
          <p:nvPr>
            <p:custDataLst>
              <p:tags r:id="rId6"/>
            </p:custDataLst>
          </p:nvPr>
        </p:nvSpPr>
        <p:spPr>
          <a:xfrm>
            <a:off x="6960961" y="571501"/>
            <a:ext cx="466559" cy="46655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99CCFF"/>
          </a:solidFill>
          <a:ln w="36720">
            <a:solidFill>
              <a:srgbClr val="000000"/>
            </a:solidFill>
            <a:prstDash val="solid"/>
          </a:ln>
        </p:spPr>
        <p:txBody>
          <a:bodyPr vert="horz" wrap="none" lIns="73474" tIns="42860" rIns="73474" bIns="42860" anchor="ctr" anchorCtr="0" compatLnSpc="0">
            <a:noAutofit/>
          </a:bodyPr>
          <a:lstStyle/>
          <a:p>
            <a:pPr hangingPunct="0"/>
            <a:r>
              <a:rPr lang="en-US" sz="1225" dirty="0">
                <a:latin typeface="Arial" pitchFamily="18"/>
                <a:ea typeface="Droid Sans Fallback" pitchFamily="2"/>
                <a:cs typeface="Lohit Hindi" pitchFamily="2"/>
              </a:rPr>
              <a:t>F</a:t>
            </a:r>
          </a:p>
        </p:txBody>
      </p:sp>
      <p:cxnSp>
        <p:nvCxnSpPr>
          <p:cNvPr id="8" name="Straight Arrow Connector 7"/>
          <p:cNvCxnSpPr>
            <a:stCxn id="5" idx="4"/>
            <a:endCxn id="2" idx="8"/>
          </p:cNvCxnSpPr>
          <p:nvPr>
            <p:custDataLst>
              <p:tags r:id="rId7"/>
            </p:custDataLst>
          </p:nvPr>
        </p:nvCxnSpPr>
        <p:spPr>
          <a:xfrm flipV="1">
            <a:off x="3772800" y="1038060"/>
            <a:ext cx="0" cy="1244161"/>
          </a:xfrm>
          <a:prstGeom prst="straightConnector1">
            <a:avLst/>
          </a:prstGeom>
          <a:noFill/>
          <a:ln w="0">
            <a:solidFill>
              <a:srgbClr val="000000"/>
            </a:solidFill>
            <a:prstDash val="solid"/>
          </a:ln>
        </p:spPr>
      </p:cxnSp>
      <p:cxnSp>
        <p:nvCxnSpPr>
          <p:cNvPr id="10" name="Straight Arrow Connector 9"/>
          <p:cNvCxnSpPr>
            <a:stCxn id="2" idx="10"/>
            <a:endCxn id="3" idx="6"/>
          </p:cNvCxnSpPr>
          <p:nvPr>
            <p:custDataLst>
              <p:tags r:id="rId8"/>
            </p:custDataLst>
          </p:nvPr>
        </p:nvCxnSpPr>
        <p:spPr>
          <a:xfrm>
            <a:off x="4006080" y="804779"/>
            <a:ext cx="1244161" cy="0"/>
          </a:xfrm>
          <a:prstGeom prst="straightConnector1">
            <a:avLst/>
          </a:prstGeom>
          <a:noFill/>
          <a:ln w="0">
            <a:solidFill>
              <a:srgbClr val="000000"/>
            </a:solidFill>
            <a:prstDash val="solid"/>
          </a:ln>
        </p:spPr>
      </p:cxnSp>
      <p:cxnSp>
        <p:nvCxnSpPr>
          <p:cNvPr id="11" name="Straight Arrow Connector 10"/>
          <p:cNvCxnSpPr>
            <a:stCxn id="5" idx="10"/>
            <a:endCxn id="4" idx="6"/>
          </p:cNvCxnSpPr>
          <p:nvPr>
            <p:custDataLst>
              <p:tags r:id="rId9"/>
            </p:custDataLst>
          </p:nvPr>
        </p:nvCxnSpPr>
        <p:spPr>
          <a:xfrm>
            <a:off x="4006080" y="2515499"/>
            <a:ext cx="1244161" cy="0"/>
          </a:xfrm>
          <a:prstGeom prst="straightConnector1">
            <a:avLst/>
          </a:prstGeom>
          <a:noFill/>
          <a:ln w="0">
            <a:solidFill>
              <a:srgbClr val="000000"/>
            </a:solidFill>
            <a:prstDash val="solid"/>
          </a:ln>
        </p:spPr>
      </p:cxnSp>
      <p:cxnSp>
        <p:nvCxnSpPr>
          <p:cNvPr id="12" name="Straight Arrow Connector 11"/>
          <p:cNvCxnSpPr>
            <a:stCxn id="3" idx="8"/>
            <a:endCxn id="4" idx="4"/>
          </p:cNvCxnSpPr>
          <p:nvPr>
            <p:custDataLst>
              <p:tags r:id="rId10"/>
            </p:custDataLst>
          </p:nvPr>
        </p:nvCxnSpPr>
        <p:spPr>
          <a:xfrm>
            <a:off x="5483520" y="1038060"/>
            <a:ext cx="0" cy="1244161"/>
          </a:xfrm>
          <a:prstGeom prst="straightConnector1">
            <a:avLst/>
          </a:prstGeom>
          <a:noFill/>
          <a:ln w="0">
            <a:solidFill>
              <a:srgbClr val="000000"/>
            </a:solidFill>
            <a:prstDash val="solid"/>
          </a:ln>
        </p:spPr>
      </p:cxnSp>
      <p:cxnSp>
        <p:nvCxnSpPr>
          <p:cNvPr id="15" name="Straight Arrow Connector 14"/>
          <p:cNvCxnSpPr>
            <a:stCxn id="3" idx="10"/>
            <a:endCxn id="7" idx="3"/>
          </p:cNvCxnSpPr>
          <p:nvPr>
            <p:custDataLst>
              <p:tags r:id="rId11"/>
            </p:custDataLst>
          </p:nvPr>
        </p:nvCxnSpPr>
        <p:spPr>
          <a:xfrm>
            <a:off x="5716800" y="804779"/>
            <a:ext cx="1244161" cy="0"/>
          </a:xfrm>
          <a:prstGeom prst="straightConnector1">
            <a:avLst/>
          </a:prstGeom>
          <a:noFill/>
          <a:ln w="0">
            <a:solidFill>
              <a:srgbClr val="000000"/>
            </a:solidFill>
            <a:prstDash val="solid"/>
          </a:ln>
        </p:spPr>
      </p:cxnSp>
      <p:cxnSp>
        <p:nvCxnSpPr>
          <p:cNvPr id="22" name="Straight Arrow Connector 21"/>
          <p:cNvCxnSpPr>
            <a:stCxn id="6" idx="10"/>
            <a:endCxn id="5" idx="6"/>
          </p:cNvCxnSpPr>
          <p:nvPr>
            <p:custDataLst>
              <p:tags r:id="rId12"/>
            </p:custDataLst>
          </p:nvPr>
        </p:nvCxnSpPr>
        <p:spPr>
          <a:xfrm>
            <a:off x="2295359" y="2515499"/>
            <a:ext cx="1244162" cy="0"/>
          </a:xfrm>
          <a:prstGeom prst="straightConnector1">
            <a:avLst/>
          </a:prstGeom>
          <a:noFill/>
          <a:ln w="0">
            <a:solidFill>
              <a:srgbClr val="000000"/>
            </a:solidFill>
            <a:prstDash val="solid"/>
          </a:ln>
        </p:spPr>
      </p:cxnSp>
      <p:sp>
        <p:nvSpPr>
          <p:cNvPr id="23" name="Rectangle 22"/>
          <p:cNvSpPr/>
          <p:nvPr>
            <p:custDataLst>
              <p:tags r:id="rId13"/>
            </p:custDataLst>
          </p:nvPr>
        </p:nvSpPr>
        <p:spPr>
          <a:xfrm>
            <a:off x="2765137" y="3086101"/>
            <a:ext cx="3464213" cy="9233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51435"/>
            <a:r>
              <a:rPr lang="en-US" b="1" dirty="0"/>
              <a:t>How many distinct </a:t>
            </a:r>
            <a:r>
              <a:rPr lang="en-US" b="1" dirty="0" smtClean="0"/>
              <a:t>minimum spanning </a:t>
            </a:r>
            <a:r>
              <a:rPr lang="en-US" b="1" dirty="0"/>
              <a:t>trees are in this graph?</a:t>
            </a:r>
          </a:p>
        </p:txBody>
      </p:sp>
      <p:sp>
        <p:nvSpPr>
          <p:cNvPr id="24" name="Rectangle 23"/>
          <p:cNvSpPr/>
          <p:nvPr>
            <p:custDataLst>
              <p:tags r:id="rId14"/>
            </p:custDataLst>
          </p:nvPr>
        </p:nvSpPr>
        <p:spPr>
          <a:xfrm>
            <a:off x="3054267" y="4137337"/>
            <a:ext cx="3429000" cy="923330"/>
          </a:xfrm>
          <a:prstGeom prst="rect">
            <a:avLst/>
          </a:prstGeom>
        </p:spPr>
        <p:txBody>
          <a:bodyPr numCol="2">
            <a:spAutoFit/>
          </a:bodyPr>
          <a:lstStyle/>
          <a:p>
            <a:pPr marL="308610" indent="-257175">
              <a:buFont typeface="+mj-lt"/>
              <a:buAutoNum type="alphaUcPeriod"/>
            </a:pPr>
            <a:r>
              <a:rPr lang="en-US" dirty="0"/>
              <a:t>0-1</a:t>
            </a:r>
          </a:p>
          <a:p>
            <a:pPr marL="308610" indent="-257175">
              <a:buFont typeface="+mj-lt"/>
              <a:buAutoNum type="alphaUcPeriod"/>
            </a:pPr>
            <a:r>
              <a:rPr lang="en-US" dirty="0"/>
              <a:t>2-3</a:t>
            </a:r>
          </a:p>
          <a:p>
            <a:pPr marL="308610" indent="-257175">
              <a:buFont typeface="+mj-lt"/>
              <a:buAutoNum type="alphaUcPeriod"/>
            </a:pPr>
            <a:r>
              <a:rPr lang="en-US" dirty="0"/>
              <a:t>4-5</a:t>
            </a:r>
          </a:p>
          <a:p>
            <a:pPr marL="308610" indent="-257175">
              <a:buFont typeface="+mj-lt"/>
              <a:buAutoNum type="alphaUcPeriod"/>
            </a:pPr>
            <a:r>
              <a:rPr lang="en-US" dirty="0"/>
              <a:t>6-7</a:t>
            </a:r>
          </a:p>
          <a:p>
            <a:pPr marL="308610" indent="-257175">
              <a:buFont typeface="+mj-lt"/>
              <a:buAutoNum type="alphaUcPeriod"/>
            </a:pPr>
            <a:r>
              <a:rPr lang="en-US" dirty="0"/>
              <a:t>&gt;7</a:t>
            </a:r>
          </a:p>
        </p:txBody>
      </p:sp>
      <p:sp>
        <p:nvSpPr>
          <p:cNvPr id="26" name="Rectangle 25"/>
          <p:cNvSpPr/>
          <p:nvPr>
            <p:custDataLst>
              <p:tags r:id="rId15"/>
            </p:custDataLst>
          </p:nvPr>
        </p:nvSpPr>
        <p:spPr>
          <a:xfrm>
            <a:off x="2791087" y="2580501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3</a:t>
            </a:r>
            <a:endParaRPr lang="en-US" dirty="0"/>
          </a:p>
        </p:txBody>
      </p:sp>
      <p:sp>
        <p:nvSpPr>
          <p:cNvPr id="27" name="Rectangle 26"/>
          <p:cNvSpPr/>
          <p:nvPr>
            <p:custDataLst>
              <p:tags r:id="rId16"/>
            </p:custDataLst>
          </p:nvPr>
        </p:nvSpPr>
        <p:spPr>
          <a:xfrm>
            <a:off x="3488599" y="1441982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3</a:t>
            </a:r>
            <a:endParaRPr lang="en-US" dirty="0"/>
          </a:p>
        </p:txBody>
      </p:sp>
      <p:sp>
        <p:nvSpPr>
          <p:cNvPr id="28" name="Rectangle 27"/>
          <p:cNvSpPr/>
          <p:nvPr>
            <p:custDataLst>
              <p:tags r:id="rId17"/>
            </p:custDataLst>
          </p:nvPr>
        </p:nvSpPr>
        <p:spPr>
          <a:xfrm>
            <a:off x="4544441" y="804127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1</a:t>
            </a:r>
            <a:endParaRPr lang="en-US" dirty="0"/>
          </a:p>
        </p:txBody>
      </p:sp>
      <p:sp>
        <p:nvSpPr>
          <p:cNvPr id="30" name="Rectangle 29"/>
          <p:cNvSpPr/>
          <p:nvPr>
            <p:custDataLst>
              <p:tags r:id="rId18"/>
            </p:custDataLst>
          </p:nvPr>
        </p:nvSpPr>
        <p:spPr>
          <a:xfrm>
            <a:off x="4497243" y="2576430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3</a:t>
            </a:r>
            <a:endParaRPr lang="en-US" dirty="0"/>
          </a:p>
        </p:txBody>
      </p:sp>
      <p:sp>
        <p:nvSpPr>
          <p:cNvPr id="32" name="Rectangle 31"/>
          <p:cNvSpPr/>
          <p:nvPr>
            <p:custDataLst>
              <p:tags r:id="rId19"/>
            </p:custDataLst>
          </p:nvPr>
        </p:nvSpPr>
        <p:spPr>
          <a:xfrm>
            <a:off x="5543472" y="1437501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3</a:t>
            </a:r>
            <a:endParaRPr lang="en-US" dirty="0"/>
          </a:p>
        </p:txBody>
      </p:sp>
      <p:sp>
        <p:nvSpPr>
          <p:cNvPr id="34" name="Rectangle 33"/>
          <p:cNvSpPr/>
          <p:nvPr>
            <p:custDataLst>
              <p:tags r:id="rId20"/>
            </p:custDataLst>
          </p:nvPr>
        </p:nvSpPr>
        <p:spPr>
          <a:xfrm>
            <a:off x="6220939" y="804127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7</a:t>
            </a:r>
            <a:endParaRPr lang="en-US" dirty="0"/>
          </a:p>
        </p:txBody>
      </p:sp>
      <p:sp>
        <p:nvSpPr>
          <p:cNvPr id="14" name="TextBox 13"/>
          <p:cNvSpPr txBox="1"/>
          <p:nvPr>
            <p:custDataLst>
              <p:tags r:id="rId21"/>
            </p:custDataLst>
          </p:nvPr>
        </p:nvSpPr>
        <p:spPr>
          <a:xfrm>
            <a:off x="6337219" y="2057400"/>
            <a:ext cx="986167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Edges: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(A,B)=1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(A,C)=3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(B,C)=6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(B,D)=3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(C,E)=3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(D,E)=3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(D,F)=7</a:t>
            </a:r>
            <a:endParaRPr lang="en-US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9" name="Ink 8"/>
              <p14:cNvContentPartPr/>
              <p14:nvPr>
                <p:custDataLst>
                  <p:tags r:id="rId22"/>
                </p:custDataLst>
              </p14:nvPr>
            </p14:nvContentPartPr>
            <p14:xfrm>
              <a:off x="2058120" y="-31680"/>
              <a:ext cx="6939720" cy="2927880"/>
            </p14:xfrm>
          </p:contentPart>
        </mc:Choice>
        <mc:Fallback xmlns="">
          <p:pic>
            <p:nvPicPr>
              <p:cNvPr id="9" name="Ink 8"/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2049480" y="-34920"/>
                <a:ext cx="6956640" cy="2935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31499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smtClean="0"/>
              <a:t>Prim’s Algorithm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5626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771650" y="571500"/>
            <a:ext cx="5268558" cy="857250"/>
          </a:xfrm>
        </p:spPr>
        <p:txBody>
          <a:bodyPr/>
          <a:lstStyle/>
          <a:p>
            <a:r>
              <a:rPr lang="en-US" dirty="0"/>
              <a:t>Prim’s algorithm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  <p:custDataLst>
              <p:tags r:id="rId2"/>
            </p:custDataLst>
          </p:nvPr>
        </p:nvSpPr>
        <p:spPr>
          <a:xfrm>
            <a:off x="1925619" y="1600200"/>
            <a:ext cx="5332431" cy="302895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 smtClean="0"/>
              <a:t>Arbitrarily choose start vertex</a:t>
            </a:r>
          </a:p>
          <a:p>
            <a:r>
              <a:rPr lang="en-US" dirty="0" smtClean="0"/>
              <a:t>Add start vertex to MST</a:t>
            </a:r>
            <a:endParaRPr lang="en-US" dirty="0" smtClean="0"/>
          </a:p>
          <a:p>
            <a:r>
              <a:rPr lang="en-US" dirty="0" smtClean="0"/>
              <a:t>While </a:t>
            </a:r>
            <a:r>
              <a:rPr lang="en-US" dirty="0" smtClean="0"/>
              <a:t>vertices in MST &lt; total vertices:</a:t>
            </a:r>
            <a:endParaRPr lang="en-US" dirty="0" smtClean="0"/>
          </a:p>
          <a:p>
            <a:pPr lvl="1"/>
            <a:r>
              <a:rPr lang="en-US" dirty="0" smtClean="0"/>
              <a:t>Examine all edges that leave the current MST</a:t>
            </a:r>
            <a:endParaRPr lang="en-US" dirty="0" smtClean="0"/>
          </a:p>
          <a:p>
            <a:pPr lvl="1"/>
            <a:r>
              <a:rPr lang="en-US" dirty="0" smtClean="0"/>
              <a:t>Choose the smallest one</a:t>
            </a:r>
          </a:p>
          <a:p>
            <a:pPr lvl="1"/>
            <a:r>
              <a:rPr lang="en-US" dirty="0" smtClean="0"/>
              <a:t>Add the end vertex of that edge to the MST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652617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171700" y="414337"/>
            <a:ext cx="4800600" cy="4314825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771650" y="571500"/>
            <a:ext cx="5268558" cy="857250"/>
          </a:xfrm>
        </p:spPr>
        <p:txBody>
          <a:bodyPr/>
          <a:lstStyle/>
          <a:p>
            <a:r>
              <a:rPr lang="en-US" dirty="0"/>
              <a:t>Prim’s algorithm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18902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err="1" smtClean="0"/>
              <a:t>Kruskal’s</a:t>
            </a:r>
            <a:r>
              <a:rPr lang="en-US" dirty="0" smtClean="0"/>
              <a:t> Algorithm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0537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771650" y="571500"/>
            <a:ext cx="5268558" cy="857250"/>
          </a:xfrm>
        </p:spPr>
        <p:txBody>
          <a:bodyPr/>
          <a:lstStyle/>
          <a:p>
            <a:r>
              <a:rPr lang="en-US" dirty="0" err="1" smtClean="0"/>
              <a:t>Kruskal’s</a:t>
            </a:r>
            <a:r>
              <a:rPr lang="en-US" dirty="0" smtClean="0"/>
              <a:t> algorithm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  <p:custDataLst>
              <p:tags r:id="rId2"/>
            </p:custDataLst>
          </p:nvPr>
        </p:nvSpPr>
        <p:spPr>
          <a:xfrm>
            <a:off x="1925619" y="1600200"/>
            <a:ext cx="5332431" cy="302895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 smtClean="0"/>
              <a:t>Remove all edges from graph</a:t>
            </a:r>
          </a:p>
          <a:p>
            <a:r>
              <a:rPr lang="en-US" dirty="0" smtClean="0"/>
              <a:t>Place </a:t>
            </a:r>
            <a:r>
              <a:rPr lang="en-US" dirty="0" smtClean="0"/>
              <a:t>all edges in a PQ based on length/weight</a:t>
            </a:r>
          </a:p>
          <a:p>
            <a:r>
              <a:rPr lang="en-US" dirty="0" smtClean="0"/>
              <a:t>While !</a:t>
            </a:r>
            <a:r>
              <a:rPr lang="en-US" dirty="0" err="1" smtClean="0"/>
              <a:t>PQ.isEmpty</a:t>
            </a:r>
            <a:r>
              <a:rPr lang="en-US" dirty="0" smtClean="0"/>
              <a:t>():</a:t>
            </a:r>
          </a:p>
          <a:p>
            <a:pPr lvl="1"/>
            <a:r>
              <a:rPr lang="en-US" dirty="0" err="1" smtClean="0"/>
              <a:t>Dequeue</a:t>
            </a:r>
            <a:r>
              <a:rPr lang="en-US" dirty="0" smtClean="0"/>
              <a:t> edge</a:t>
            </a:r>
          </a:p>
          <a:p>
            <a:pPr lvl="1"/>
            <a:r>
              <a:rPr lang="en-US" dirty="0" smtClean="0"/>
              <a:t>If the edge connects previous disconnected nodes or groups of nodes, keep the edge</a:t>
            </a:r>
          </a:p>
          <a:p>
            <a:pPr lvl="1"/>
            <a:r>
              <a:rPr lang="en-US" dirty="0" smtClean="0"/>
              <a:t>Otherwise discard the edge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2564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171700" y="414337"/>
            <a:ext cx="4800600" cy="4314825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771650" y="571500"/>
            <a:ext cx="5268558" cy="857250"/>
          </a:xfrm>
        </p:spPr>
        <p:txBody>
          <a:bodyPr/>
          <a:lstStyle/>
          <a:p>
            <a:r>
              <a:rPr lang="en-US" dirty="0" err="1" smtClean="0"/>
              <a:t>Kruskal’s</a:t>
            </a:r>
            <a:r>
              <a:rPr lang="en-US" dirty="0" smtClean="0"/>
              <a:t> algorithm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65369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771650" y="571500"/>
            <a:ext cx="5268558" cy="857250"/>
          </a:xfrm>
        </p:spPr>
        <p:txBody>
          <a:bodyPr/>
          <a:lstStyle/>
          <a:p>
            <a:r>
              <a:rPr lang="en-US" dirty="0" err="1" smtClean="0"/>
              <a:t>Kruskal’s</a:t>
            </a:r>
            <a:r>
              <a:rPr lang="en-US" dirty="0" smtClean="0"/>
              <a:t> algorithm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  <p:custDataLst>
              <p:tags r:id="rId2"/>
            </p:custDataLst>
          </p:nvPr>
        </p:nvSpPr>
        <p:spPr>
          <a:xfrm>
            <a:off x="1925619" y="1600200"/>
            <a:ext cx="5332431" cy="302895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 smtClean="0"/>
              <a:t>Remove all edges from graph</a:t>
            </a:r>
          </a:p>
          <a:p>
            <a:r>
              <a:rPr lang="en-US" dirty="0" smtClean="0"/>
              <a:t>Place </a:t>
            </a:r>
            <a:r>
              <a:rPr lang="en-US" dirty="0" smtClean="0"/>
              <a:t>all edges in a PQ based on length/weight</a:t>
            </a:r>
          </a:p>
          <a:p>
            <a:r>
              <a:rPr lang="en-US" dirty="0" smtClean="0"/>
              <a:t>While !</a:t>
            </a:r>
            <a:r>
              <a:rPr lang="en-US" dirty="0" err="1" smtClean="0"/>
              <a:t>PQ.isEmpty</a:t>
            </a:r>
            <a:r>
              <a:rPr lang="en-US" dirty="0" smtClean="0"/>
              <a:t>():</a:t>
            </a:r>
          </a:p>
          <a:p>
            <a:pPr lvl="1"/>
            <a:r>
              <a:rPr lang="en-US" dirty="0" err="1" smtClean="0"/>
              <a:t>Dequeue</a:t>
            </a:r>
            <a:r>
              <a:rPr lang="en-US" dirty="0" smtClean="0"/>
              <a:t> edge</a:t>
            </a:r>
          </a:p>
          <a:p>
            <a:pPr lvl="1"/>
            <a:r>
              <a:rPr lang="en-US" dirty="0" smtClean="0">
                <a:solidFill>
                  <a:schemeClr val="bg2"/>
                </a:solidFill>
              </a:rPr>
              <a:t>If the edge connects previous disconnected nodes or groups of nodes, keep the edge</a:t>
            </a:r>
          </a:p>
          <a:p>
            <a:pPr lvl="1"/>
            <a:r>
              <a:rPr lang="en-US" dirty="0" smtClean="0"/>
              <a:t>Otherwise discard the edge</a:t>
            </a:r>
            <a:endParaRPr lang="en-US" dirty="0"/>
          </a:p>
        </p:txBody>
      </p:sp>
      <p:sp>
        <p:nvSpPr>
          <p:cNvPr id="4" name="Rounded Rectangular Callout 3"/>
          <p:cNvSpPr/>
          <p:nvPr>
            <p:custDataLst>
              <p:tags r:id="rId3"/>
            </p:custDataLst>
          </p:nvPr>
        </p:nvSpPr>
        <p:spPr>
          <a:xfrm>
            <a:off x="7169748" y="2223135"/>
            <a:ext cx="1546860" cy="1074420"/>
          </a:xfrm>
          <a:prstGeom prst="wedgeRoundRectCallout">
            <a:avLst>
              <a:gd name="adj1" fmla="val -79946"/>
              <a:gd name="adj2" fmla="val 33422"/>
              <a:gd name="adj3" fmla="val 16667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Efficiency of this step is key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48872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184910" y="142875"/>
            <a:ext cx="5268558" cy="857250"/>
          </a:xfrm>
        </p:spPr>
        <p:txBody>
          <a:bodyPr/>
          <a:lstStyle/>
          <a:p>
            <a:r>
              <a:rPr lang="en-US" dirty="0" smtClean="0"/>
              <a:t>Cluster management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  <p:custDataLst>
              <p:tags r:id="rId2"/>
            </p:custDataLst>
          </p:nvPr>
        </p:nvSpPr>
        <p:spPr>
          <a:xfrm>
            <a:off x="1184910" y="1249680"/>
            <a:ext cx="6922770" cy="302895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 smtClean="0"/>
              <a:t>The assignment handout asks you to consider questions such as: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How </a:t>
            </a:r>
            <a:r>
              <a:rPr lang="en-US" dirty="0"/>
              <a:t>will you keep track of which nodes are in each cluster?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How </a:t>
            </a:r>
            <a:r>
              <a:rPr lang="en-US" dirty="0"/>
              <a:t>will you determine which cluster a node belongs to?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How </a:t>
            </a:r>
            <a:r>
              <a:rPr lang="en-US" dirty="0"/>
              <a:t>will you merge together two clusters?</a:t>
            </a:r>
          </a:p>
        </p:txBody>
      </p:sp>
    </p:spTree>
    <p:extLst>
      <p:ext uri="{BB962C8B-B14F-4D97-AF65-F5344CB8AC3E}">
        <p14:creationId xmlns:p14="http://schemas.microsoft.com/office/powerpoint/2010/main" val="41067154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smtClean="0"/>
              <a:t>Cluster management strategies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dirty="0" smtClean="0"/>
              <a:t>[watch lecture for whiteboard hints]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26276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lvl="0"/>
            <a:r>
              <a:rPr lang="en-US" dirty="0" smtClean="0"/>
              <a:t>The Good Will Hunting Problem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2976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smtClean="0"/>
              <a:t>Video Clip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4294967295"/>
            <p:custDataLst>
              <p:tags r:id="rId2"/>
            </p:custDataLst>
          </p:nvPr>
        </p:nvSpPr>
        <p:spPr>
          <a:xfrm>
            <a:off x="1507404" y="1097697"/>
            <a:ext cx="5538437" cy="2631733"/>
          </a:xfrm>
          <a:prstGeom prst="rect">
            <a:avLst/>
          </a:prstGeom>
        </p:spPr>
        <p:txBody>
          <a:bodyPr/>
          <a:lstStyle/>
          <a:p>
            <a:r>
              <a:rPr lang="en-US" dirty="0">
                <a:hlinkClick r:id="rId4"/>
              </a:rPr>
              <a:t>https://www.youtube.com/watch?v=N7b0cLn-wHU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2355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33130" y="-116330"/>
            <a:ext cx="7387855" cy="857250"/>
          </a:xfrm>
        </p:spPr>
        <p:txBody>
          <a:bodyPr>
            <a:normAutofit/>
          </a:bodyPr>
          <a:lstStyle/>
          <a:p>
            <a:r>
              <a:rPr lang="en-US" sz="2100" dirty="0"/>
              <a:t>“Draw all the </a:t>
            </a:r>
            <a:r>
              <a:rPr lang="en-US" sz="2100" dirty="0" err="1"/>
              <a:t>homeomorphically</a:t>
            </a:r>
            <a:r>
              <a:rPr lang="en-US" sz="2100" dirty="0"/>
              <a:t> irreducible trees with n=10.”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  <p:custDataLst>
              <p:tags r:id="rId2"/>
            </p:custDataLst>
          </p:nvPr>
        </p:nvSpPr>
        <p:spPr>
          <a:xfrm>
            <a:off x="1925619" y="1742739"/>
            <a:ext cx="5082988" cy="263173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pic>
        <p:nvPicPr>
          <p:cNvPr id="1026" name="Picture 2" descr="On a chalkboard in the hallway is written, “Draw all the homeomorphically irreducible trees with n=10.” Will is at the chalkboard writing. (What he is writing is covered here so students can solve it themselves.)" title="Still shot from the film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5132" y="1600201"/>
            <a:ext cx="4989533" cy="339288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>
            <p:custDataLst>
              <p:tags r:id="rId4"/>
            </p:custDataLst>
          </p:nvPr>
        </p:nvSpPr>
        <p:spPr>
          <a:xfrm>
            <a:off x="5429250" y="1257300"/>
            <a:ext cx="2057400" cy="3886200"/>
          </a:xfrm>
          <a:prstGeom prst="rect">
            <a:avLst/>
          </a:prstGeom>
          <a:gradFill flip="none" rotWithShape="1">
            <a:gsLst>
              <a:gs pos="0">
                <a:schemeClr val="tx1">
                  <a:tint val="66000"/>
                  <a:satMod val="160000"/>
                </a:schemeClr>
              </a:gs>
              <a:gs pos="50000">
                <a:schemeClr val="tx1">
                  <a:tint val="44500"/>
                  <a:satMod val="160000"/>
                </a:schemeClr>
              </a:gs>
              <a:gs pos="100000">
                <a:schemeClr val="tx1">
                  <a:tint val="23500"/>
                  <a:satMod val="160000"/>
                </a:schemeClr>
              </a:gs>
            </a:gsLst>
            <a:lin ang="81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>
            <p:custDataLst>
              <p:tags r:id="rId5"/>
            </p:custDataLst>
          </p:nvPr>
        </p:nvSpPr>
        <p:spPr>
          <a:xfrm>
            <a:off x="4114800" y="2610842"/>
            <a:ext cx="1485900" cy="1763630"/>
          </a:xfrm>
          <a:prstGeom prst="rect">
            <a:avLst/>
          </a:prstGeom>
          <a:gradFill flip="none" rotWithShape="1">
            <a:gsLst>
              <a:gs pos="0">
                <a:schemeClr val="tx1">
                  <a:tint val="66000"/>
                  <a:satMod val="160000"/>
                </a:schemeClr>
              </a:gs>
              <a:gs pos="50000">
                <a:schemeClr val="tx1">
                  <a:tint val="44500"/>
                  <a:satMod val="160000"/>
                </a:schemeClr>
              </a:gs>
              <a:gs pos="100000">
                <a:schemeClr val="tx1">
                  <a:tint val="23500"/>
                  <a:satMod val="160000"/>
                </a:schemeClr>
              </a:gs>
            </a:gsLst>
            <a:lin ang="81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782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657350" y="514350"/>
            <a:ext cx="5886450" cy="857250"/>
          </a:xfrm>
        </p:spPr>
        <p:txBody>
          <a:bodyPr>
            <a:normAutofit/>
          </a:bodyPr>
          <a:lstStyle/>
          <a:p>
            <a:r>
              <a:rPr lang="en-US" sz="2325" dirty="0"/>
              <a:t>“Draw all the </a:t>
            </a:r>
            <a:r>
              <a:rPr lang="en-US" sz="2325" dirty="0" err="1"/>
              <a:t>homeomorphically</a:t>
            </a:r>
            <a:r>
              <a:rPr lang="en-US" sz="2325" dirty="0"/>
              <a:t> irreducible trees with n=10.”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  <p:custDataLst>
              <p:tags r:id="rId2"/>
            </p:custDataLst>
          </p:nvPr>
        </p:nvSpPr>
        <p:spPr>
          <a:xfrm>
            <a:off x="1754169" y="1485900"/>
            <a:ext cx="6064305" cy="34290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 smtClean="0"/>
              <a:t>In this case </a:t>
            </a:r>
            <a:r>
              <a:rPr lang="en-US" b="1" dirty="0" smtClean="0">
                <a:solidFill>
                  <a:schemeClr val="bg2"/>
                </a:solidFill>
              </a:rPr>
              <a:t>“trees” </a:t>
            </a:r>
            <a:r>
              <a:rPr lang="en-US" dirty="0" smtClean="0"/>
              <a:t>simply means </a:t>
            </a:r>
            <a:r>
              <a:rPr lang="en-US" b="1" dirty="0" smtClean="0">
                <a:solidFill>
                  <a:schemeClr val="bg2"/>
                </a:solidFill>
              </a:rPr>
              <a:t>graphs with no cycles</a:t>
            </a:r>
          </a:p>
          <a:p>
            <a:r>
              <a:rPr lang="en-US" dirty="0" smtClean="0"/>
              <a:t>“with n = 10” (i.e., has </a:t>
            </a:r>
            <a:r>
              <a:rPr lang="en-US" b="1" dirty="0" smtClean="0"/>
              <a:t>10 nodes</a:t>
            </a:r>
            <a:r>
              <a:rPr lang="en-US" dirty="0" smtClean="0"/>
              <a:t>)</a:t>
            </a:r>
          </a:p>
          <a:p>
            <a:r>
              <a:rPr lang="en-US" b="1" dirty="0" smtClean="0"/>
              <a:t>“</a:t>
            </a:r>
            <a:r>
              <a:rPr lang="en-US" dirty="0" err="1"/>
              <a:t>homeomorphically</a:t>
            </a:r>
            <a:r>
              <a:rPr lang="en-US" dirty="0"/>
              <a:t> </a:t>
            </a:r>
            <a:r>
              <a:rPr lang="en-US" dirty="0" smtClean="0"/>
              <a:t>irreducible” </a:t>
            </a:r>
          </a:p>
          <a:p>
            <a:pPr lvl="1"/>
            <a:r>
              <a:rPr lang="en-US" b="1" dirty="0" smtClean="0">
                <a:solidFill>
                  <a:schemeClr val="bg2"/>
                </a:solidFill>
              </a:rPr>
              <a:t>No nodes of degree 2 allowed in your solutions</a:t>
            </a:r>
          </a:p>
          <a:p>
            <a:pPr lvl="2"/>
            <a:r>
              <a:rPr lang="en-US" dirty="0" smtClean="0"/>
              <a:t>For this problem, nodes of degree 2 are useless in terms of tree structure—they  just act as a blip on an edge—and are therefore banned</a:t>
            </a:r>
          </a:p>
          <a:p>
            <a:pPr lvl="1"/>
            <a:r>
              <a:rPr lang="en-US" dirty="0" smtClean="0"/>
              <a:t>Have to be actually different</a:t>
            </a:r>
          </a:p>
          <a:p>
            <a:pPr lvl="2"/>
            <a:r>
              <a:rPr lang="en-US" dirty="0" smtClean="0"/>
              <a:t>Ignore superficial changes in rotation or angles of drawing</a:t>
            </a:r>
          </a:p>
        </p:txBody>
      </p:sp>
    </p:spTree>
    <p:extLst>
      <p:ext uri="{BB962C8B-B14F-4D97-AF65-F5344CB8AC3E}">
        <p14:creationId xmlns:p14="http://schemas.microsoft.com/office/powerpoint/2010/main" val="1387608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heme/theme1.xml><?xml version="1.0" encoding="utf-8"?>
<a:theme xmlns:a="http://schemas.openxmlformats.org/drawingml/2006/main" name="SU_Preso_16x9_v5">
  <a:themeElements>
    <a:clrScheme name="Stanford2">
      <a:dk1>
        <a:srgbClr val="000000"/>
      </a:dk1>
      <a:lt1>
        <a:srgbClr val="FFFFFF"/>
      </a:lt1>
      <a:dk2>
        <a:srgbClr val="DAD7CB"/>
      </a:dk2>
      <a:lt2>
        <a:srgbClr val="8C1515"/>
      </a:lt2>
      <a:accent1>
        <a:srgbClr val="8D3C1E"/>
      </a:accent1>
      <a:accent2>
        <a:srgbClr val="00505C"/>
      </a:accent2>
      <a:accent3>
        <a:srgbClr val="53284F"/>
      </a:accent3>
      <a:accent4>
        <a:srgbClr val="175E54"/>
      </a:accent4>
      <a:accent5>
        <a:srgbClr val="4D4F53"/>
      </a:accent5>
      <a:accent6>
        <a:srgbClr val="D2C295"/>
      </a:accent6>
      <a:hlink>
        <a:srgbClr val="A4001D"/>
      </a:hlink>
      <a:folHlink>
        <a:srgbClr val="000000"/>
      </a:folHlink>
    </a:clrScheme>
    <a:fontScheme name="Stanford">
      <a:majorFont>
        <a:latin typeface="Source Sans Pro Semibold"/>
        <a:ea typeface=""/>
        <a:cs typeface=""/>
      </a:majorFont>
      <a:minorFont>
        <a:latin typeface="Source Sans Pro"/>
        <a:ea typeface=""/>
        <a:cs typeface="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SU_Template_TopBar">
  <a:themeElements>
    <a:clrScheme name="Stanford2">
      <a:dk1>
        <a:srgbClr val="000000"/>
      </a:dk1>
      <a:lt1>
        <a:srgbClr val="FFFFFF"/>
      </a:lt1>
      <a:dk2>
        <a:srgbClr val="DAD7CB"/>
      </a:dk2>
      <a:lt2>
        <a:srgbClr val="8C1515"/>
      </a:lt2>
      <a:accent1>
        <a:srgbClr val="8D3C1E"/>
      </a:accent1>
      <a:accent2>
        <a:srgbClr val="00505C"/>
      </a:accent2>
      <a:accent3>
        <a:srgbClr val="53284F"/>
      </a:accent3>
      <a:accent4>
        <a:srgbClr val="175E54"/>
      </a:accent4>
      <a:accent5>
        <a:srgbClr val="4D4F53"/>
      </a:accent5>
      <a:accent6>
        <a:srgbClr val="D2C295"/>
      </a:accent6>
      <a:hlink>
        <a:srgbClr val="A4001D"/>
      </a:hlink>
      <a:folHlink>
        <a:srgbClr val="000000"/>
      </a:folHlink>
    </a:clrScheme>
    <a:fontScheme name="Stanford">
      <a:majorFont>
        <a:latin typeface="Source Sans Pro Semibold"/>
        <a:ea typeface=""/>
        <a:cs typeface=""/>
      </a:majorFont>
      <a:minorFont>
        <a:latin typeface="Source Sans Pro"/>
        <a:ea typeface=""/>
        <a:cs typeface="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SU_Preso_16x9_v5 (1)</Template>
  <TotalTime>13222</TotalTime>
  <Words>461</Words>
  <Application>Microsoft Office PowerPoint</Application>
  <PresentationFormat>On-screen Show (16:9)</PresentationFormat>
  <Paragraphs>97</Paragraphs>
  <Slides>18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9" baseType="lpstr">
      <vt:lpstr>MS PGothic</vt:lpstr>
      <vt:lpstr>MS PGothic</vt:lpstr>
      <vt:lpstr>Arial</vt:lpstr>
      <vt:lpstr>Calibri</vt:lpstr>
      <vt:lpstr>Droid Sans Fallback</vt:lpstr>
      <vt:lpstr>Lohit Hindi</vt:lpstr>
      <vt:lpstr>Source Sans Pro</vt:lpstr>
      <vt:lpstr>Source Sans Pro Semibold</vt:lpstr>
      <vt:lpstr>Wingdings</vt:lpstr>
      <vt:lpstr>SU_Preso_16x9_v5</vt:lpstr>
      <vt:lpstr>SU_Template_TopBar</vt:lpstr>
      <vt:lpstr>Programming Abstractions</vt:lpstr>
      <vt:lpstr>Graphs Topics</vt:lpstr>
      <vt:lpstr>A* Solving Super Mario (video)</vt:lpstr>
      <vt:lpstr>Minimum Spanning Tree</vt:lpstr>
      <vt:lpstr>PowerPoint Presentation</vt:lpstr>
      <vt:lpstr>Prim’s Algorithm</vt:lpstr>
      <vt:lpstr>Prim’s algorithm</vt:lpstr>
      <vt:lpstr>Prim’s algorithm</vt:lpstr>
      <vt:lpstr>Kruskal’s Algorithm</vt:lpstr>
      <vt:lpstr>Kruskal’s algorithm</vt:lpstr>
      <vt:lpstr>Kruskal’s algorithm</vt:lpstr>
      <vt:lpstr>Kruskal’s algorithm</vt:lpstr>
      <vt:lpstr>Cluster management questions</vt:lpstr>
      <vt:lpstr>Cluster management strategies</vt:lpstr>
      <vt:lpstr>The Good Will Hunting Problem</vt:lpstr>
      <vt:lpstr>Video Clip</vt:lpstr>
      <vt:lpstr>“Draw all the homeomorphically irreducible trees with n=10.”</vt:lpstr>
      <vt:lpstr>“Draw all the homeomorphically irreducible trees with n=10.”</vt:lpstr>
    </vt:vector>
  </TitlesOfParts>
  <Company>Stanford University</Company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Programming Abstractions</dc:title>
  <dc:creator>c l</dc:creator>
  <dc:description>2012 PowerPoint template redesign</dc:description>
  <cp:lastModifiedBy>c l</cp:lastModifiedBy>
  <cp:revision>296</cp:revision>
  <dcterms:created xsi:type="dcterms:W3CDTF">2014-04-02T04:36:08Z</dcterms:created>
  <dcterms:modified xsi:type="dcterms:W3CDTF">2015-11-13T09:49:36Z</dcterms:modified>
</cp:coreProperties>
</file>