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ink/ink1.xml" ContentType="application/inkml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ink/ink2.xml" ContentType="application/inkml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3.xml" ContentType="application/inkml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ink/ink4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ink/ink5.xml" ContentType="application/inkml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ink/ink6.xml" ContentType="application/inkml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ink/ink7.xml" ContentType="application/inkml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ink/ink8.xml" ContentType="application/inkml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ink/ink9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ink/ink10.xml" ContentType="application/inkml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ink/ink11.xml" ContentType="application/inkml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ink/ink12.xml" ContentType="application/inkml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ink/ink13.xml" ContentType="application/inkml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ink/ink14.xml" ContentType="application/inkml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ink/ink15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ink/ink16.xml" ContentType="application/inkml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ink/ink17.xml" ContentType="application/inkml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8"/>
  </p:notesMasterIdLst>
  <p:handoutMasterIdLst>
    <p:handoutMasterId r:id="rId29"/>
  </p:handoutMasterIdLst>
  <p:sldIdLst>
    <p:sldId id="304" r:id="rId3"/>
    <p:sldId id="312" r:id="rId4"/>
    <p:sldId id="313" r:id="rId5"/>
    <p:sldId id="315" r:id="rId6"/>
    <p:sldId id="314" r:id="rId7"/>
    <p:sldId id="328" r:id="rId8"/>
    <p:sldId id="329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5" r:id="rId17"/>
    <p:sldId id="327" r:id="rId18"/>
    <p:sldId id="330" r:id="rId19"/>
    <p:sldId id="331" r:id="rId20"/>
    <p:sldId id="333" r:id="rId21"/>
    <p:sldId id="334" r:id="rId22"/>
    <p:sldId id="335" r:id="rId23"/>
    <p:sldId id="336" r:id="rId24"/>
    <p:sldId id="337" r:id="rId25"/>
    <p:sldId id="340" r:id="rId26"/>
    <p:sldId id="341" r:id="rId27"/>
  </p:sldIdLst>
  <p:sldSz cx="9144000" cy="5143500" type="screen16x9"/>
  <p:notesSz cx="6881813" cy="9296400"/>
  <p:custDataLst>
    <p:tags r:id="rId3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98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19:36:47.751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3922 3731 0,'-21'0'93,"0"0"-93,0 0 32,-22 0-17,22 0 1,0 0 0,-43 0-1,43 0-15,-21 0 16,-1 0-16,1 0 15,0 0-15,20 0 16,-20 0-16,0 21 16,20-21-16,1 0 31,21 21-31,0 0 16,0 0-1,0 1 1,-21-1-16,21 21 15,0-21-15,0 22 16,0 20-16,0-20 16,-21 20-16,21 22 15,0-21-15,-21-43 16,21 64-16,-22-43 16,22 1-1,0-22 1,0 0-1,0 0 1,0 0 0,0 1-1,0-1 63,22 0-62,-1 0 0,21 0-16,1 1 15,-1-1-15,-21 0 16,0 21-16,22-42 16,-1 0-16,-42 22 15,43-1-15,20 21 16,-20 1-16,20-1 15,1 0-15,-1-20 16,-20-1-16,-22-21 16,0 0-1,0 0 1,22 0 0,-43 21-1,63-21 1,-20 21-16,20-21 15,1 0-15,-22 0 16,43 0-16,-21 0 16,-1 0-16,43 0 15,0 21-15,0 1 16,43-22-16,-43 0 16,-43 0-16,1 0 15,-21 0-15,-22 0 16,0 0-16,0 0 78,0 0-47,1 0 0,-22-22-31,0 1 16,0 0 0,21 21-16,0-42 15,0-1-15,43 1 16,-64-22-16,42 1 16,-21-22-16,1 21 15,-22 43-15,21-43 16,-21 43-1,0-21-15,0 21 16,0-1-16,0-20 16,0-22-16,0 22 15,0 0-15,0-22 16,0 43-16,0-22 16,0 22-16,0 0 15,-21-21-15,21-1 16,0 1-1,0 21-15,0-43 16,-22 0-16,22 43 16,0 0-16,-21 21 15,0-21 1,0 21 0,-22 0-16,1 0 15,21 0 1,0 0-16,-22 0 15,1 0-15,-1 0 16,1 0-16,21 0 16,-1 0-16,-20 0 15,21 0-15,0 0 16,-1 0 0,1 0-16,0 0 15,0 0-15,-22 0 16,22 0-16,-21 0 15,-43 0-15,21 21 16,22 0-16,-22-21 16,22 21-16,21-21 15,0 0 1,-1 0 0,1 0-1,0 0-15,0 0 16,-22 0-16,22 0 15,0 0-15,0 0 16,0 0 31</inkml:trace>
  <inkml:trace contextRef="#ctx0" brushRef="#br0" timeOffset="3029.3927">9795 3815 0,'0'43'46,"0"-1"-30,22-42 0,-22 43-16,0-22 15,0 21 1,0-21-16,0 43 16,0 0-16,-22-22 15,22-21-15,0 43 16,0-22-16,0-21 15,0 1 1,0-1 0,0 0-16,0 0 15,0 22-15,0-1 16,0 0-16,0-20 16,0-1-16,0 0 15,0 0 63,0 0-62,0 22 0,0-22-16,22 0 15,20 43-15,-21-22 16,43 22-16,-1-43 15,1 43-15,63-1 16,-42 1 0,0-43-16,0 0 15,-22-21-15,22 21 16,21-21-16,-21 0 16,21 22-16,-21-22 15,-1 0-15,1 0 16,-64 0-16,1 0 15,-22-22-15,0 1 16,21 0 0,-21 0-1,21 21 17,0 0-32,-21-21 15,43 21-15,-1 0 16,0-43-16,22 22 15,42 0-15,-21 21 16,0 0-16,-22 0 16,-20 0-16,-22 0 15,-21-21 63,21 21-78,0 0 16,-21-22 0,22 22-16,-22-21 15,21 21-15,21 0 16,1 0-16,20 0 16,22-21-16,0 21 15,0 0-15,42 0 16,-64 0-16,1 0 15,-22-21-15,-20 21 16,20 0-16,-21-21 78,-21-1-62,21-20-1,1 0-15,-22 20 16,21-20-16,-21 0 16,21-1-16,-21 1 15,21-43-15,-21 21 16,21 1 0,-21-1-16,0 43 15,0-21-15,22-1 16,-22 22-16,0 0 0,0-22 15,0 1 1,0 21 0,0 0 31,0-1-32,-22 1 1,1 21-1,0-21-15,-21 21 16,42-21 0,-64 21-16,43 0 15,-43 0-15,22 0 16,-22 0-16,22 0 16,-22 21-16,22-21 15,-1 0-15,-20 0 16,42 0-16,-43 0 15,-21 0-15,0 0 16,22 21-16,-64-21 16,63 21-16,-63 1 15,21-22-15,-43 0 16,43 0-16,0 21 16,21-21-16,1 0 15,20 0-15,43 0 16,-43 0-16,43 0 15,0 0 1,0 0-16,-1 0 16,1 0-1,0 0-15,0 0 16,0 0-16,-1 0 16,1 0-1,0 0-15,0 0 16,-43-43-16,1 22 15,-22 0-15,42 0 16,-41 0-16,20-1 16,0 22-16,22-42 15,-22 42-15,1-21 16,20 0-16,1-1 16,0 22-16,-1-21 15,1 21-15,-22-21 16,22 21-16,21 0 15,-1 0 1,1 0 0,21-21 93,21 21-93,1-21 15</inkml:trace>
  <inkml:trace contextRef="#ctx0" brushRef="#br0" timeOffset="84418.4164">15350 10005 0,'-42'0'171,"-22"0"-155,22 0-16,-22 0 16,-21 0-16,22 0 15,-22 0 1,0-21-16,0 21 16,22 0-16,-22 0 15,0 0-15,0 0 16,43 0-16,-43 0 15,22 21-15,-1 1 16,0-1-16,1 0 16,-43 0-16,0-21 15,-43 0-15,22 21 16,0-21-16,-22 0 16,1 0-16,42 0 15,0 0-15,21 0 16,22 0-16,41 0 15,1 0 95,21-21-95,-21 21-15,0-21 16,-22 21 0,1-21-16,-22 21 15,1 0-15,-43-21 0,42-1 16,-42 1 0,0 21-16,21-21 15,1 21-15,-1 0 16,21 0-16,22 0 15,21 0-15,-1 0 79,-20 0-79,21 42 15,21 1-15,-22-1 16,1 43-16,0 0 15,21-1-15,-21-20 16,21-22-16,0 22 16,0-43-16,0 0 15,0 1-15,0-1 16,21 21 0,0-21-1,0 1-15,22 20 16,42 0-16,63 43 15,-21-64-15,85 22 16,-21-43-16,-21 42 16,21-42-16,-22 0 15,-20 0 1,20-21-16,22 0 16,-43 21-16,-42-21 15,-21-1-15,0 22 16,-21 0-16,-22-21 15,22 21-15,-22 0 16,22 0-16,-1 0 16,43-21-16,-21 21 15,21 0-15,0 0 16,0 0-16,-21 0 16,42-21-16,-21 21 15,21 0-15,-84-21 16,42 21-16,-22-43 15,-20 22-15,-22 21 16,42 0-16,22 0 16,0-21-16,-43 21 15,43-21-15,-21 21 16,-22 0-16,22-43 16,0 43-16,-22-21 15,0 21-15,1-21 16,-1 0-16,-21 21 15,85-22 1,-21 22-16,21 0 16,-42 0-16,21-21 15,-43 0-15,43 0 16,0 0-16,-22-1 0,-20 22 16,-43-21-1,0 0 32,0 0-47,21 21 16,-21-21-16,0-1 15,0-20 1,0 21-16,0-21 16,-21 20-16,-1-20 15,-20-22-15,-22 22 16,1 21-16,-1-43 15,-21-21-15,-42 43 16,42 0-16,1-1 16,-44 1-16,22 21 15,-21-1-15,0 22 16,-22 0 0,1 0-16,0 0 0,42 0 15,-43 0-15,1 0 16,-1 22-16,43 20 15,-21-42-15,21 64 16,0-64-16,-21 42 16,21-21-16,42-21 15,1 0 1,42 21 109,-1 1-109,22-1-16,-42 0 15,21 21-15,21-20 16,-21-1-16,-1 0 15,22 0-15,0 0 16,-21-21 109,21 22-94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19:40:37.70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3373 5014 0,'27'0'63,"13"0"-48,-14 0 1,67 0-16,-27 0 16,40 0-16,26 0 15,27 0-15,13 0 16,13 0-16,13 0 15,14 0-15,26 0 16,0 0-16,-13 0 16,-26 0-16,-1 0 15,27 0 1,-185 0-16,-27 0 16,0 0-16,-13-13 140,26-1-140,-12 14 16,-1 0-1,0-13-15,0 13 16,-13-13 0,14 13-1,-1 0-15,0 0 16,27 0-16,-14 0 16,14 0-16,0 0 15,-1 0-15,-25 0 16,25 0-1,-26 0-15,27 0 16,0 0-16,-27 0 78,0 0-31,0 0-31,1 0 31</inkml:trace>
  <inkml:trace contextRef="#ctx0" brushRef="#br0" timeOffset="3542.0234">7422 7818 0,'-40'14'78,"0"-14"-78,-26 0 16,-27 0-16,27 0 15,-13 0-15,13 0 16,0 0-16,-1 0 16,1 0-16,13 0 15,0 0-15,27 0 16,0 0-16,-14 0 16,13 0-1,14 0-15,0 0 16,-13 0-16,26-14 31,-27 14 0,14 0-15,0 0-16,-14 0 16,14 14-16,0-14 15,-1 0-15,1 13 16,0 0 15,0 0-15,13 1-1,0-1 1,-13 13 0,13-13-1,-14 14-15,14-1 16,0-12-1,-13 12-15,13 1 16,0-14 0,0 0-16,0 0 15,0 0 1,0 1-16,0 12 16,0-13-1,13 1-15,1 12 16,12-13-16,0 14 15,-12-27-15,25 13 16,1 0-16,0 0 16,-27 1-16,27-14 15,-1 0-15,1 0 16,13 0-16,13 13 16,13-13-1,1 0-15,12 0 16,1 0-16,-27 0 15,0 0-15,0 0 16,27 0-16,0 0 16,26 0-16,-13 0 15,-1 0-15,-12 0 16,0 0-16,-40 0 16,26 0-16,-13 0 15,27 0-15,-1 0 16,-52 0-16,13 0 15,-13 0-15,-1 0 16,-26 0-16,40 0 16,0 0-16,13 0 15,1 0-15,-1 0 16,0 0-16,27 13 16,-1 0-1,1-13-15,26 0 16,13 27-16,14-27 15,12 0-15,-25 0 0,-14-13 16,-66-14 0,-27 14-16,-26-14 15,0 1-15,0 13 16,0-14-16,0 14 16,0-13-16,-13 12 15,13 1-15,-13 0 16,13 0-1,-14 13-15,1-14 16,0 1-16,0 0 16,-14-13-16,-12-1 15,12 1-15,-13-1 16,-26-13-16,13 14 16,0 0-16,-26-14 15,53 40-15,-14-13 16,-26-1-16,-14 1 15,-12 13-15,-14 0 16,-53 0-16,14 0 16,-41 0-16,1 0 15,-13 0-15,13 0 16,-27-26-16,14 26 16,-1-13-16,40 13 15,1-27-15,25 27 16,1 0-16,39 0 15,54 0 1,-14-13-16,13 13 0,0-13 16,27 13-16,13-14 109</inkml:trace>
  <inkml:trace contextRef="#ctx0" brushRef="#br0" timeOffset="6259.4619">18071 9260 0,'13'0'0,"27"0"15,0 0 1,26 0-16,-13 0 15,13 14-15,-13-14 16,26 0-16,1 0 16,-14 0-16,-27 0 15,14 13-15,0-13 16,0 13-16,-26-13 16,-1 0-16,14 13 15,13-13-15,26 0 16,40 14-16,-13-14 15,0 0-15,13 0 16,-80 0-16,-12 0 16,-14 0-16,14 0 187,-1 0-187,-13 0 31</inkml:trace>
  <inkml:trace contextRef="#ctx0" brushRef="#br0" timeOffset="7826.8387">18627 9128 0,'39'0'62,"-25"0"-46,12 0-16,14 0 15,-1 0-15,14 0 16,0 0-16,-13 0 16,0-13-16,-1 0 15,-25 13-15,-1 0 16,13-14-16,1 14 15,26 0-15,0 0 16,-1 0-16,-25-13 16,39 13-16,-13-13 15,13 13-15,27-13 16,-14 0-16,27 13 16,-13 0-1,26-27-15,-40 27 16,14 0-16,-41 0 15,15 0-15,-28 0 16,-25 0 0,-1 0-16,0 0 218,0 0-202,0 0 31,-13 13-47,27 1 16,13 25-16,-14-26 15,1 14-15,-27-1 16,13-12-16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19:45:08.963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context xml:id="ctx1">
      <inkml:inkSource xml:id="inkSrc5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5-11-18T19:47:04.652"/>
    </inkml:context>
  </inkml:definitions>
  <inkml:trace contextRef="#ctx0" brushRef="#br0">3188 10200 0,'13'0'31,"14"0"-15,13 0-16,13 0 15,13 0-15,26 0 16,14 26-16,53-26 16,0 0-16,39 0 15,-26 0-15,26 0 16,-26 0-16,27 0 16,-40-13-16,-27 0 15,-26 13-15,0-27 16,-40 14-16,-13 13 15,-40-13-15,13 0 16,-12 13 78,-1-14-94,26 1 15,-12 0 1,13 0-16,13 13 16,-1-40-16,28 27 15,-40-1-15,52 14 16,1 0-16,-1-13 16,-26 0-16,14 13 15,-40-13-15,-1 0 16,-26 13-16,1 0 15,-14-14 1,13 14 0,-13-13-16,13 13 62,0-13 16,1 13-46,-1 0-17</inkml:trace>
  <inkml:trace contextRef="#ctx0" brushRef="#br0" timeOffset="1230.4537">7633 10279 0,'0'13'94,"13"14"-78,1-1-16,-1-13 15,0 14-15,0-14 16,1 0-16,-1 14 16,13-1-16,1 1 15,-14-14-15,0 13 16,14 1-16,-14 13 16,13-40-16,-12 26 15,-14-13-15,0 0 16,13-13-16</inkml:trace>
  <inkml:trace contextRef="#ctx0" brushRef="#br0" timeOffset="2545.5358">8030 10239 0,'0'14'63,"0"12"-48,-26 1 1,-1-1-16,-13 14 15,14 13-15,0-27 16,12 14-16,1-1 16,-13-25-16,12 12 15,1-13-15,13 1 16,0-1 0,-13 0-1,0-13 1,13 13-1,-13-13-15,13 13 16,0 1-16,-14-1 31,1 13-15,0-12 15,13-1-31,-13-13 16,13 13-1</inkml:trace>
  <inkml:trace contextRef="#ctx0" brushRef="#br0" timeOffset="7628.9017">3440 11258 0,'26'0'110,"-13"0"-95,14 0-15,-14 0 16,40 0-16,13 0 16,0-26-16,0 26 15,27 0-15,-27 0 16,27-14-16,-1 1 16,-12 13-16,-14 0 15,-13-13 1,13 13-16,0-13 0,0 13 15,-13-14 1,-13 1-16,-14 13 16,1-13-16,-1 0 15,14-1-15,-14 14 0,1 0 16,-1 0 0,-13 0-1,1 0-15,-1 0 16,27 0-16,12 0 15,15 0-15,-1 0 16,26 0-16,-25 0 16,-15 0-16,15 0 15,-1 0-15,-53 0 16,13 0-16,-12 0 16,12 0 15,14 0-31,-27 0 15,27 0-15,-27 0 16,27 0-16,-14 14 16,-13-14-16,1 0 15,-1 0-15,0 0 16,27 13-16,-1-13 16,1 13-16,-13-13 15,12 0-15,-12 13 16,-14-13-1,0 0 17,0 0 15,14 0-32,-1 0-15,27 0 16,-13 0-16,-14 0 15,1 0-15,-14 0 16,0 0-16,14 0 16,26 0-16,-14 0 15,14 0-15,0 14 16,0-14-16,-26 0 16,12 0-16,-12 0 15,-1 0 1,-13 0 109,1 0-94,-1 0-31,40 0 16,0 13-1,0-13-15,-27 0 0,-13 0 16,0 0 0,1 0-16,-1 0 46,0 0 64,0 0-79,1 0-15,-1 0-1,0 0 17,0 0-17,1 0 79,-14-13-63,13 13-31,0-14 125,0 14-94,0 0-15</inkml:trace>
  <inkml:trace contextRef="#ctx0" brushRef="#br0" timeOffset="26157.0828">3519 11946 0,'40'0'78,"26"0"-78,40 0 15,-1 0-15,28 0 16,52 0-16,-53 0 16,14 0-16,-27 0 15,0-27-15,-40 27 16,14 0 0,79 0-1,-80 0-15,-25 0 31,369 0-31,-396 0 16,-27 0 0,0 0 62,1 0-78,-1 0 15,13 0-15,-13 0 16,14 0-16,-1 0 16,-12 0-1,12 0-15,14 0 16,-14 0-16,14 0 16,-27 0-16,27 0 15,-14 0-15,-13 0 16,1 0 15,-14-13-31</inkml:trace>
  <inkml:trace contextRef="#ctx1" brushRef="#br0">12735 1150 30 0,'-22'-27'15'0,"49"4"-4"0,-14 17-16 16,5-1 3-16,0-6 0 15,-1 3-5-15,-4 3 0 16,-4 7-9-16,-4 7 0 0</inkml:trace>
  <inkml:trace contextRef="#ctx1" brushRef="#br0" timeOffset="464.8575">12935 964 43 0,'13'0'21'0,"0"17"5"0,-8-7-22 15,-1 6-1-15,-4 11 0 16,0 13-1-16,4 13 0 16,1 13-2-16,-1 14 1 15,1-7-1-15,-1 3 1 16,-4 0 0-16,0-3 0 16,4-10-2-16,5-20 0 15,0-3 0-15,4-10 1 16,5-7-6-16,4-6 0 15,0-10 0-15,5-11 0 16,-5-2 0-16,0-8 1 0,-4 1 3 16,4-4 1-16,0-2 1 15,9-8 0-15,5 4 0 16,-1 3 0-16,5 0-1 16,0 0 1-16,-1-7-5 15,1 4 0-15,-4-3-23 16,-5 6 1-16</inkml:trace>
  <inkml:trace contextRef="#ctx1" brushRef="#br0" timeOffset="719.5438">13001 1024 38 0,'-53'3'19'0,"35"0"7"0,14-3-19 16,4-3-4-16,0 0 1 16,9-4-3-16,4-3 0 15,13 4 2-15,10-11 0 16,8 0-3-16,5 4 0 16,8 3-6-16,-4-3 0 15,-8 10-7-15,-14-1 1 16,-9 4-22-16,-9 17 1 15</inkml:trace>
  <inkml:trace contextRef="#ctx1" brushRef="#br0" timeOffset="1710.4536">12753 1316 49 0,'13'-13'24'0,"49"-14"3"15,-40 17-26-15,5-7-3 16,4 1 1-16,0-4 0 16,-4 3 1-16,-1 7-1 15,1 4 0-15,-5 9-2 16,0 7 0-16,-4 7 2 16,-1 12 1-16,5 11 2 15,-8 3 1-15,-1 4-2 16,0-1 1-16,0-6-2 15,5-7 0-15,0-3 0 0,-5-3 0 16,5-14 0-16,0-10 1 16,-1-3-1-16,1-13 0 15,0-20-1-15,-1-4 1 16,5-9 0-16,-4-1 1 16,4 4-2-16,0 7 1 15,5 9 0-15,-5 14 0 16,0 13 0-16,-4 13 0 15,-5 11 2-15,0 2 1 16,1 7-4-16,-5 0 0 16,4-3 3-16,-4-3 0 0,4-4-2 15,-4-10 0 1,4-6 0-16,-4-7 0 0,4-13-2 16,-4-7 1-16,0-10 1 15,0 3 1-15,4-3-1 16,0 7 0-16,-4 7 1 15,0 9 0-15,4 7-1 16,1 3 0-16,3 4 0 16,-3 3 0-16,3 0-2 15,1 3 1-15,4-3 2 16,0 3 1-16,5-3-3 16,-1-3 0-16,1-7-2 15,-1-3 1-15,1-11 0 16,-5-6 0-16,0-9 1 0,0-1 1 15,-4-3 0-15,-5 6 1 16,1 10 1-16,-1 11 1 16,-4 12-2-16,0 14 1 15,-1 24-2-15,1-5 0 16,0 8 0-16,0-4 1 16,0 3-1-16,0 11 0 15,4 9-1-15,5-6 1 16,-1 0-2-16,1-4 1 15,-5-10 0-15,-4-12 1 16,0-18 0-16,-9-16 1 16,-4-10-1-16,-1-23 0 15,-8-23-1-15,0-11 1 0,-1-22 2 16,6-8 1-16,8 11 0 16,13 7 0-16,9 9-4 15,4 4 0-15,10 19 1 16,-1 7 0-16,1 17 0 15,-14 13 1-15,-4 17-2 16,-10 13 0-16,-12 6-2 16,-14 21 0-16,-8-1 2 15,-23 7 1 1,-26 4-8 0,13-24 1-16,9-10-5 15,17-16 0-15,10-14-17 16,17-6 1-16</inkml:trace>
  <inkml:trace contextRef="#ctx1" brushRef="#br0" timeOffset="1860.2645">14483 831 35 0,'27'-10'17'0,"30"24"1"0,-43-14-19 15,3 0-6-15,1 6 0 16,4-2-12-16,0-1 1 15,-4 4 9-15,0-1 1 16</inkml:trace>
  <inkml:trace contextRef="#ctx1" brushRef="#br0" timeOffset="2101.3591">14784 858 39 0,'-4'-3'19'0,"8"-1"6"0,-4 4-21 0,0 0-2 15,5 7 1-15,-1 3-2 16,5 0 0-16,0 3 0 15,0 4 1-15,-1 3-2 16,1 16 0-16,5 17 3 16,-6 17 1-16,1 9-4 15,0 1 0-15,-4 6 0 16,-1-9 1-16,0-14-1 16,5-10 0-16,0-10-5 15,4-17 0-15,1-12-10 16,3-14 0-16,1-20-17 15,4-13 0-15</inkml:trace>
  <inkml:trace contextRef="#ctx1" brushRef="#br0" timeOffset="2625.2217">15085 1040 35 0,'5'0'17'0,"3"0"4"0,-3 0-18 15,-1 4-2-15,1 2 1 16,-1 11 0-16,1 10 0 15,3 12-1-15,6 18 1 16,-1 2-2-16,5 4 0 16,4-13 0-16,4-7 0 15,5-6 0-15,0-11 0 16,5-16-4-16,3-13 1 16,-3-14 3-16,-5-6 0 15,0-17-1-15,-9-3 0 0,0 0 2 16,-4 7 1-16,-5-1-3 15,0 14 1-15,-4 3 0 16,-4 7 0-16,-5 6 0 16,0 7 1-16,-5 7 0 15,5 3 0-15,0 13-1 16,0-3 1-16,5 3-1 16,-1 7 1-16,5-13 0 15,-5-4 0-15,-4-7 0 16,0-16 1-16,-4-6-2 15,-1-11 0-15,-3-9 1 16,-1-4 1-16,-9-6-2 0,0-1 0 16,1 4 0-16,-5 3 0 15,-5-3-1-15,-4 13 0 16,-9 10 2-16,-4 7 0 16,0 10-1-16,4 3 0 15,0 6-1-15,5 11 1 16,4 6-1-16,9 7 0 15,4 10-14-15,9 0 1 16,5 3-16-16,8 0 1 16</inkml:trace>
  <inkml:trace contextRef="#ctx1" brushRef="#br0" timeOffset="3165.8061">15634 957 37 0,'-9'-16'18'0,"5"42"2"15,4-19-19-15,-5 0 5 16,1 19 0-16,4-3-6 16,4 21 0-16,9 15 0 0,5 1 1 15,4-7-1-15,9 4 0 16,0-14 0-16,5-10 1 16,-1-20-1-16,5-10 1 15,-5-16-5-15,1-20 1 16,-1-13-1-16,0-14 1 15,-8-3 2-15,0-7 1 16,-5 10 3-16,-5 17 1 16,1 13-2-16,-5 30 1 15,1 20-3-15,-6 17 1 16,1 13-1-16,5 23 1 16,-1 13 1-16,0 3 0 15,5-2-3-15,-5-1 1 0,-4 0 1 16,-5-3 0-16,-4-10-2 15,-8-7 0-15,-6-9 0 16,-8-17 0-16,-9-24-7 16,-4-16 1-16,-1-23-10 15,1-27 0-15,4-19-4 16,9-11 1-16</inkml:trace>
  <inkml:trace contextRef="#ctx1" brushRef="#br0" timeOffset="3736.6653">16302 1100 48 0,'22'-10'24'0,"22"33"1"0,-21-19-24 16,3-4-1-16,5-7 1 16,4-3-2-16,5-6 0 15,0-4 1-15,-4 0 0 16,-6 0-3-16,-3 3 0 15,-9-6 3-15,-5 13 0 16,-13 10 0-16,-9 3 1 16,-13 21-1-16,-9 5 1 15,-4 15-1-15,-5-5 1 16,0 8-1-16,9-4 1 16,9-3-4-16,9-7 0 15,13-10-4-15,8-10 0 0,10-9 0 16,4-8 1-16,5-12 5 15,-1 3 0-15,5-4 8 16,0 4 1-16,0 3-3 16,0 3 1-16,0 1-4 15,0 2 0-15,5-2 1 16,3-4 1-16,1-4-5 16,5-2 1-16,3-7-1 15,-4-4 1-15,1 4 0 16,-5-7 1-16,-9-7-1 15,-9 8 0-15,-9-5 0 16,-4 8 0-16,-14 6-1 16,-12 13 1-16,-10 7 0 15,-13 20 0-15,-4 17 3 0,-5 16 0 16,5 13-2-16,13 0 1 16,13-6-1-16,18 0 0 15,18-17-1-15,18-6 0 16,17-14-12-16,0-17 0 15,4-9-29-15,1-20 1 16</inkml:trace>
  <inkml:trace contextRef="#ctx1" brushRef="#br0" timeOffset="6273.7472">18643 788 24 0,'4'-13'12'0,"10"16"0"0,-10-3-12 0,0-3 0 15,1 3 1-15,-5 0-2 16,4-7 1-16,-4 4 1 16,0 3 0-16,0 0-1 15,0-3 1-15,0 3 3 16,0 3 1-16,0-3 0 15,0 0 0-15,0 0-2 16,0 10 1-16,0-10-4 16,0 0 1-16,0 0-1 15,5 0 1-15,-5 0-1 16,9 0 0-16,-5 0 0 16,0 0 1-16,-4 0 0 0,9 0 0 15,-4 0 1 1,-1 0 0-16,1 0-1 0,3-7 1 15,-8 4-2-15,0 3 0 16,-8 0-1-16,-1 0 0 16,0 3 1-16,-4 4 1 15,-5 0-1-15,-4 3 1 16,-9 6-1-16,-5-6 0 16,1 7 0-16,0-1 0 15,4 8-1-15,0-8 1 16,8 4 0-16,10 3 0 15,4-6 0-15,9 6 0 16,18-6 1-16,4-7 0 0,5-4-2 16,8 8 1-16,1-1-1 15,-5 0 0-15,-5 4 1 16,-8-1 1-16,-5 4-1 16,-9 0 1-16,-8 7-2 15,-14 2 1-15,-13 5 0 16,-4-5 0-16,0 8 0 15,4-10 0-15,4-8-7 16,5-9 1-16,13-3-6 16,9-14 0-16,18-13-13 15,13-9 0-15</inkml:trace>
  <inkml:trace contextRef="#ctx1" brushRef="#br0" timeOffset="6663.5062">19085 768 34 0,'9'7'17'0,"0"26"1"0,-4-20-17 16,-1 7 1-16,-4 4 0 16,-4 9-2-16,-1 10 1 15,5-3-2-15,-4 9 1 16,4-5 0-16,4 5 0 15,1-15 0-15,3-8 1 16,1-9-1-16,0-11 0 16,4-12 1-16,1-11 0 0,3-9-2 15,1-4 1-15,0-10 0 16,-1 0 0 0,1 4 1-16,-5 6 0 0,1 13 0 15,-5 7 1-15,-1 13-1 16,1 4 0-16,0 6 0 15,4 11 1-15,1 2-4 16,8 7 1-16,0-3-1 16,0 3 0-16,5-3-10 15,-1-7 1-15,5-9-17 16,0-8 1-16</inkml:trace>
  <inkml:trace contextRef="#ctx1" brushRef="#br0" timeOffset="6995.1188">19842 782 37 0,'-18'-24'18'0,"1"21"1"0,12 0-18 15,-4 3-1-15,-8-4 0 16,-1 4 0-16,-4 7 0 16,-5 3 0-16,1 0 1 15,8 3-2-15,9 7 1 16,5 0 1-16,4 10 0 15,9 0 1-15,13 0 1 16,0 3-3-16,4 7 0 16,1-7 0-16,-5-3 0 15,-4 0 0-15,-5-4 0 0,0-3 0 16,-8 1 0-16,-5-1 0 16,0-3 0-16,-5-10-3 15,1-4 0-15,-5-6-6 16,0-3 1-16,0 3-2 15,1-3 1-15,3 3-11 16,5 0 1-16</inkml:trace>
  <inkml:trace contextRef="#ctx1" brushRef="#br0" timeOffset="7460.9466">20143 868 37 0,'-9'-10'18'0,"-9"10"2"0,18 7-20 16,-4-4 0-16,0-6 0 16,-1-1 0-16,1 1 1 15,-5 3-2-15,0 0 1 16,-4 7-1-16,-1 3 1 15,1 0 0-15,-4 3 1 16,3 3-1-16,1 1 1 16,4 3 1-16,-4 3 0 15,13-6-3-15,9-1 1 16,0-6 1-16,4 3 0 0,0-3-2 16,0-10 1-16,1 0 0 15,3 0 1-15,5-10-2 16,1 1 1-16,3-5-1 15,1 1 1-15,-1-4 1 16,-4 7 0-16,0 0-1 16,-4 10 1-16,0 7-2 15,-5 6 1-15,-4 7 0 16,0 4 1-16,0-1-6 16,0 0 1-16,-5-3-11 15,0 0 1-15,1-10-8 16,-1 0 1-16</inkml:trace>
  <inkml:trace contextRef="#ctx1" brushRef="#br0" timeOffset="7805.4723">20316 825 33 0,'8'40'16'0,"15"19"5"0,-15-42-17 16,6-1-1-16,-1 4 0 15,0 4-3-15,1-4 1 16,-1-1-1-16,0-2 1 16,0 0-1-16,1-14 0 15,3-6-1-15,1-7 1 16,0-4 0-16,4-2 0 0,0-7 0 16,0 6 0-16,9-3 1 15,-9 10 0-15,0 0 0 16,0 7 1-16,-4 9-2 15,0 11 0-15,0 3 1 16,-1 7 1 0,5 26-5-1,0-4 1-15,1-6-12 16,-6-19 1-16,-3 2-15 16,-1-16 0-16</inkml:trace>
  <inkml:trace contextRef="#ctx1" brushRef="#br0" timeOffset="8377.02">21391 629 28 0,'-5'-7'14'0,"-8"7"3"15,9 0-14-15,-5 0 2 16,0 0 0-16,0 4-4 15,-4-1 1-15,0 10-2 16,-5 4 1-16,-4-1 2 0,0 18 1 16,4 2-4-16,-4 14 0 15,9 6 3-15,4 11 0 16,9 9-3-16,4 10 1 16,9-6-1-16,10-7 1 15,3-3-2-15,5-11 0 16,4-16-1-16,5-3 1 15,-9-13-15-15,-4-11 0 16,-5-9-11-16,-4-14 1 16</inkml:trace>
  <inkml:trace contextRef="#ctx1" brushRef="#br0" timeOffset="9201.7021">22957 576 30 0,'9'-10'15'0,"22"20"3"0,-18-7-15 16,5 4-1-16,4-4 0 16,5 4-2-16,8 13 1 15,5 10-1-15,4 9 0 16,1 5 0-16,-1 9 1 15,0 0-2-15,-13 6 1 16,-9 8 0-16,-13 2 0 16,-13 8 2-16,-19-11 0 15,-12-3-2-15,-5 4 0 16,-4-11-1-16,-5 0 0 16,1-6-10-16,3-10 0 15,1-7-14-15,9-3 0 0</inkml:trace>
  <inkml:trace contextRef="#ctx1" brushRef="#br0" timeOffset="10404.6114">22347 1475 36 0,'0'17'18'0,"0"46"1"0,4-47-19 0,-4 4-11 16,0 0 1-16,0 0-15 15,0 3 0-15</inkml:trace>
  <inkml:trace contextRef="#ctx1" brushRef="#br0" timeOffset="11139.4622">21630 1435 40 0,'-9'-3'20'0,"22"23"0"0,-4-17-19 16,9 0-1-16,4-3 1 15,9-3-3-15,4 6 0 16,10-6-8-16,8 0 1 0,17-4-20 16,6 1 0-16</inkml:trace>
  <inkml:trace contextRef="#ctx1" brushRef="#br0" timeOffset="11394.1155">22754 1382 48 0,'-22'-20'24'0,"39"40"-1"0,-3-10-23 16,8-7-3-16,9-3 0 15,4-3-1-15,5 3 0 16,9-10-10-16,8 0 1 16,14 7-14-16,9 0 1 15</inkml:trace>
  <inkml:trace contextRef="#ctx1" brushRef="#br0" timeOffset="12071.4148">23736 1332 34 0,'9'-10'17'0,"13"10"1"0,-17 0-17 0,-5 0-2 15,4 0 0-15,-4 0 1 16,0 0 0-16,0 0 0 16,0 7 0-16,0 0 1 15,0-4 0-15,0 0-2 16,-4 4 0-16,4 0 1 15,0-4 0-15,0-3 0 16,0-3 1-16,0-1-3 16,0 1 0-16,0 0 2 15,0 3 0-15,0-4-5 16,0 4 1-16,-5 0-11 16,5-3 0-16,0 3 2 15,5 3 1-15</inkml:trace>
  <inkml:trace contextRef="#ctx1" brushRef="#br0" timeOffset="12474.7693">23820 1521 28 0,'9'7'14'0,"40"0"6"0,-40 3-15 0,4-7 1 16,0 7 0-16,0 3-5 15,1 0 1-15,-5 4-3 16,-1 6 1-16,-8 4 1 16,-4 3 1-16,-5 0-8 15,-4-1 0-15,-9-2-29 16,0-4 1-16,-1 10 33 15,1-13 0-15</inkml:trace>
  <inkml:trace contextRef="#ctx1" brushRef="#br0" timeOffset="173133.5443">19939 3615 40 0,'-13'-23'20'0,"4"13"1"0,9 10-20 15,5-4-1-15,-1-2 1 16,1-1 2-16,-1 0 1 16,0 1-3-16,1 2 0 15,4 1-1-15,-5 10 1 16,5 6 4-16,0 7 1 16,4 13-6-16,0 17 1 15,5 6 1-15,9 11 1 16,4-8-4-16,0-2 1 15,0-4 1-15,0-10 0 0,0 0 2 16,-5-16 1-16,1-11-2 16,4-19 0-16,-5-14-2 15,1-16 0-15,-5-23-1 16,0-21 1-16,-4-9 1 16,-1-7 0-16,1 4-2 15,0 12 0-15,-5 14-1 16,-4 4 0-16,0 19-8 15,-5 10 0-15,-4 7-17 16,-4 13 0-16,-5 7 6 16,0 6 0-16</inkml:trace>
  <inkml:trace contextRef="#ctx1" brushRef="#br0" timeOffset="173704.9308">21063 2848 39 0,'-8'-16'19'0,"21"46"4"15,-13-20-20-15,0 3-1 0,0 7 0 16,0 3 1-16,0 20 1 15,0 4-3-15,4 16 1 16,1 13-3-16,-5 14 1 16,4 6 1-16,1 3 1 15,-1 7-2-15,-4-6 0 16,4 0-2-16,5-18 0 16,0-12-9-16,0-13 1 15,0-11-27-15,-5-10 0 16</inkml:trace>
  <inkml:trace contextRef="#ctx1" brushRef="#br0" timeOffset="173991.2968">20612 3588 52 0,'-18'-3'26'0,"54"13"1"16,-23-10-26-16,5-3-2 16,13-7 1-16,9-4-1 15,13 1 1-15,4-7 0 16,10 7 1-16,3 0-4 16,1 3 1-16,-4-4 2 15,-1 4 0-15,-4 7-3 0,-13 3 1 16,-10 3-6-16,-8-3 0 15,-4 0-31-15,-5 0 0 16</inkml:trace>
  <inkml:trace contextRef="#ctx1" brushRef="#br0" timeOffset="174590.2786">21714 3449 37 0,'0'-30'18'0,"18"40"3"0,-10-7-19 0,1-6 1 15,0-4 1-15,0 1-2 16,0-4 0-16,0 7 0 15,0-4 1-15,-1 0-2 16,-3 4 1-16,-5 0-2 16,-5-1 1-16,-3 4-2 15,-1 0 1-15,-5 0 1 16,-3 7 0-16,-5 3-2 16,-5 3 1-16,1 7 0 15,-1 7 1-15,0 9 0 16,-4 4 1-16,5 10-2 0,-1-4 1 15,10 7-2-15,3-6 1 16,10-4 1-16,4-3 0 16,4-11 0-16,5-9 0 15,4-6-2-15,1-21 0 16,3-10 1-16,6-12 0 16,-6-21-1-16,5-10 1 15,1-3 1-15,-1 3 0 16,0 4-2-16,-5 6 1 15,1 27-1-15,0 10 1 16,0 13 1-16,-5 16 1 16,0 21-1-16,5 12 0 0,0 15 0 15,-1-1 0-15,5 3-4 16,-4-3 0-16,9-13-6 16,-5-7 0-16,0-10-14 15,0-16 0-15,0-11 3 16,-4-19 1-16</inkml:trace>
  <inkml:trace contextRef="#ctx1" brushRef="#br0" timeOffset="175055.9909">21993 2865 46 0,'13'17'23'0,"-4"46"1"0,0-33-24 16,0 9 3-16,4 24 1 16,0 14-4-16,5 22 1 15,-1 7 0-15,1 1 0 16,0 2 1-16,-5-26 1 16,0-13 0-16,-4-14 1 15,0-13-4-15,4-23 1 16,1-17-3-16,3-19 1 15,5-24-1-15,1-13 0 16,3 0 2-16,1 6 0 16,4 8 0-16,4 12 0 15,0 14 1-15,-4 13 1 0,5 16-2 16,-10 11 1-16,-3 6 0 16,-10 7 1-16,-4-4-2 15,-5 4 0-15,-13 3 1 16,-4-3 0-16,-9-7-3 15,-9-3 0-15,-9-10-3 16,-4-13 0-16,-5-7-4 16,0-20 1-16,5-7 1 15,4-3 0-15,5-3-3 16,13 0 1-16,4-7-18 16,9 7 1-16</inkml:trace>
  <inkml:trace contextRef="#ctx1" brushRef="#br0" timeOffset="175371.0106">22798 2895 43 0,'0'-13'21'0,"13"33"2"0,-8-14-21 32,-5 27 4-32,0 10 1 15,0 27-4-15,9 13 0 0,-1 7-1 16,1 9 1-16,0 4-3 16,-4 3 0-16,-5-10 0 15,0-9 0-15,0-14-5 16,0-14 1-16,0-12-13 15,0-21 1-15,0-12-19 16,-5-18 0-16</inkml:trace>
  <inkml:trace contextRef="#ctx1" brushRef="#br0" timeOffset="175731.3644">22957 3608 48 0,'18'7'24'0,"31"6"1"0,-32-10-24 15,6-3 1 1,3-3 1-16,14 0-4 0,-5-7 1 16,5 0 0-16,4-7 1 15,-4-6-2-15,-4 0 0 16,-1 0 1-16,-8 3 1 16,-5-4 1-16,-5 1 0 15,-8 7-2-15,-9 2 0 16,-9 1-2-16,-4 7 1 15,-9 2 0-15,-13 11 0 16,-1 9 2-16,-8 14 0 16,0 17-1-16,-1 6 1 15,6 10 2-15,8-3 0 16,4-1-3-16,18-6 0 0,14-6 0 16,17-11 0-16,4-12-7 15,10-15 1-15,4 1-5 16,4-16 1-16,-4-7-28 15,-1-4 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19:51:36.244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context xml:id="ctx1">
      <inkml:inkSource xml:id="inkSrc2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11-18T19:53:10.417"/>
    </inkml:context>
  </inkml:definitions>
  <inkml:trace contextRef="#ctx0" brushRef="#br0">6009 6630 25 0,'0'-16'12'0,"0"3"4"16,-4 9-13-16,-1 1-1 15,-3 0 1-15,-6 3 1 16,-12 0 1-16,-10 3-5 16,-8 4 1-16,-9 3 0 15,-9 0 1-15,-18 3-2 16,-17 0 0-16,-5-3 1 16,-4 0 0-16,-9 0-1 15,0-3 0-15,-5-4 0 16,-8 0 0-16,4 0 0 0,-4 4 1 15,-5-4-1-15,0-3 0 16,-4-3 1-16,18 3 0 16,-14 3 0-16,0 1 1 15,5 2-1-15,13 1 1 16,18 0-2-16,-1 3 0 16,19-4 0-16,3 1 0 15,5 0 0-15,5-1 0 16,-5 1 0-16,5-1 0 15,0 1 0-15,-1 6 1 16,5 11 0-16,5-1 1 16,4-3-1-16,4 3 1 15,5-3-2-15,13 3 1 0,-5-6-1 16,5 3 0-16,0 3-1 16,9 3 1-16,-4 1 0 15,4-1 1-15,-1 4 0 16,-3 3 0-16,-1-3 0 15,10 3 0-15,-10 4-1 16,9 3 1-16,10 3-1 16,-1-3 0-16,9 3 0 15,4 0 0-15,5-7 1 16,0 4 0-16,0-3-2 16,4-4 1-16,5 0-1 15,-10-3 1-15,6 3 0 16,-1-6 1-16,0-4 1 15,9-3 0-15,-4 0-3 0,9 0 0 16,-1 3 1-16,5-3 1 16,5 0 0-16,-1 0 1 15,5-1-2-15,9 1 0 16,-1 7-1-16,1-7 0 16,4 0 1-16,4-4 1 15,5-2-1-15,-8-8 0 16,7 1 0-16,1-1 1 15,5 8-2-15,-1-4 0 16,5-4 2-16,0-2 0 16,4-4-2-16,9-7 1 15,-9 0 0-15,5 1 1 16,4 6-1-16,0 0 0 0,0 0 1 16,-4 3 0-16,4-3-2 15,-4-3 1-15,-5 3-1 16,0-4 1-16,5 4 1 15,-5 0 0-15,0-3-1 16,0-4 0-16,-4 1 0 16,0-4 0-16,-9-3 0 15,-5-1 1-15,1 1-2 16,-1 3 1-16,-8 0 0 16,0 0 0-16,-5 4 0 15,0-1 0-15,1 7-1 16,-6 7 1-16,6-4-1 15,-5-3 1-15,-1 0 0 0,1 0 0 16,0 0 0-16,0-3 0 16,-5-4 1-16,1 4 1 15,-5-1-3-15,4 4 0 16,-4 0 1-16,0 4 1 16,4-1-2-16,-4 10 1 15,0 0 0-15,5 1 0 16,4-1-1-16,4-3 1 15,4 0 0-15,6-7 1 16,-1-6-1-16,0 0 0 16,-5-4 1-16,1 0 1 15,4-3-4-15,-4 0 1 16,4 0 1-16,0 1 0 0,5-8 1 16,-1 0 0-16,5 1-1 15,4-4 0-15,1 0-1 16,-1 0 1-16,5-3-1 15,0 0 1-15,-9-4 0 16,-5 1 1-16,1-4-1 16,-10-4 1-16,-3-5-3 15,-5 2 1-15,-1-6 2 16,1-7 1-16,-4-3-2 16,-5 0 1-16,-5 0-3 15,-4 3 1-15,-8 1 1 16,-10-8 0-16,-13 7 0 15,-13-6 1-15,-18 3-1 16,-9 0 1-16,-12-7-1 0,-10-3 1 16,0 3-2-16,0 7 0 15,0 3 1-15,-4 11 1 16,0-1-3-16,4 3 1 16,5 8 1-16,-5-1 0 15,-4 13 0-15,-5 7 0 16,-8 7 0-16,-10 9 0 15,-12 1-1-15,-6 6 0 16,-3 1 2-16,-5 12 0 16,-4-3-1-16,-14 1 0 15,9 2 0-15,-4 7 0 16,-4 0-1-16,3-6 0 16,10-4-6-16,13-3 1 0,9 0-10 15,17-7 0-15,14 4-13 16,22 0 1-16</inkml:trace>
  <inkml:trace contextRef="#ctx0" brushRef="#br0" timeOffset="1891.5684">11302 8803 15 0,'-76'-10'7'0,"-12"4"0"16,66 6-8-16,-14 0 0 16,-3-3 1-1,-15-4 0 1,6-3 0-16,-1 3 0 15,0 7 0-15,1 7 3 16,-1 0 0-16,-4 6 13 16,4-7 0-16,10 1-9 15,12 0 0-15,9-4-4 0,14-3 0 16,17 3-1-16,14-6 0 16,17 3-1-16,13-3 0 15,19-4-1-15,21-3 1 16,18 0 1-16,22-6 0 15,36-1-1-15,8-3 0 16,27 7-1-16,5-4 0 16,-19 7-1-16,-17 4 1 15,-17 2 1-15,-19 1 0 16,-21-7 0-16,-23-3 1 16,-17 3 1-16,-18 0 0 15,-9 0-3-15,-13 0 1 16,-9 3-2-16,-9-3 0 0,-9 4 0 15,-9-4 0-15,-12 3 1 16,-10 1 0-16,-18 6 0 16,-12 3 0-16,-10-3-1 15,-4 3 1-15,-4 4 0 16,-5-1 1-16,-4 8-2 16,0 2 0-16,-9-2-2 15,-14-1 0-15,1-6 3 16,-5-1 1-16,-9 7-2 15,-8 4 1-15,-14 0 0 16,5-1 0-16,0-6 0 16,4 0 0-16,17-3 1 15,19-4 0-15,17 4-1 16,31-4 0-16,27 4 0 0,22-7 0 16,22 3-1-16,18 4 0 15,26-7 0-15,18 0 1 16,13-7 0-16,13 0 1 15,14 4-1-15,18-4 1 16,-1-9-1-16,5 6 1 16,13 3 0-16,9-6 0 15,-9 10-2-15,-13 6 0 16,-18 4-2-16,-17 3 0 16,-32-1 0-16,-21-2 0 15,-23-4 0-15,-22-6 0 0,-18 3-6 16,-12-7 0-1,-14-6-22-15,-5 7 0 0</inkml:trace>
  <inkml:trace contextRef="#ctx1" brushRef="#br0">2655 7652 0,'22'0'78,"45"22"-62,-45-22-1,66 22-15,23-22 16,22 23-16,44-1 15,22 0-15,-22-22 16,22 44-16,0-22 16,-22 0-16,44-22 15,-22 22-15,-44 23 16,-44-23-16,22 0 16,-89-22-16,0 22 15,-22-22-15,0 0 16,0 0 62,1 0-62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19:53:40.82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9479 4295 18 0,'-14'-17'9'0,"-8"7"3"0,18 7-8 0,-5-4 0 16,-4 1 1-16,-5-1-5 15,-9 1 0-15,-4-1 1 16,-4 4 0-16,-9-7 0 16,-9 3 0-16,-9 4-1 15,-5-1 1-15,-8 1 1 16,-9 6 0-16,-5 1-2 16,-17-4 1-16,4 0-1 15,5-4 0-15,4 1 4 16,0 3 1-16,-4 3-5 15,0 1 0-15,-18 2 0 16,8 4 0-16,-3 4-1 16,-5-1 1-16,-5 0 0 0,1-6 1 15,12-7-1-15,6 0 0 16,8-4-1-16,-5 1 1 16,6 0 1-16,-10-4 1 15,-4-3-2-15,4 4 1 16,0-1 0-16,-9 0 0 15,5 1 0-15,-9-8 0 16,9 1-1-16,4 3 1 16,5 3-2-16,-1 7 1 15,-3 7-2-15,-6 0 1 16,-3 3 2-16,4 6 1 0,-1 4-2 16,6 0 1-16,-10-7-2 15,-4-3 1-15,9-6 0 16,8-4 0-16,5 3-1 15,1-3 1-15,-1 3 1 16,4 1 1-16,-8 2-3 16,8 1 0-16,5 3 1 15,9 0 0-15,-5 6-1 16,5 1 0-16,4 3 2 16,5 0 0-16,-5-4-1 15,14 8 0-15,3 2 0 16,-3 1 0-16,4 6-1 15,0 7 0-15,4 3 2 16,0 3 0-16,5 4-2 0,0 6 1 16,4-3 0-16,9 1 0 15,5-1-1-15,3-10 1 16,6 7 0-16,8-1 0 16,4-6 0-16,5-3 1 15,5 0-1-15,4-3 0 16,8 2 0-16,1-6 0 15,4-3 1-15,5-6 0 16,8-8-2-16,9 1 0 16,14-4 0-16,-5-3 1 15,13-3 1-15,-4-4 0 16,0 0-1-16,0-3 0 0,0-3 0 16,5 0 0-16,-1-1 0 15,0-2 0-15,5 2 1 16,0-2 1-16,0-8-2 15,4 4 1-15,0-3-1 16,0 3 0-16,10-3-1 16,-6 6 1-16,1 4 0 15,-5 0 1-15,0-1-2 16,-4 8 0-16,-5 2 1 16,1-2 0-16,-1 2 0 15,9-6 1-15,1 4-1 16,3-8 1-16,5 1-1 15,-4 3 0-15,0-3-1 16,-5-4 1-16,5 0 0 16,-1 1 0-16,-4 6 0 0,-4 0 1 15,0 3-1-15,0 0 0 16,0 1 0-16,-1-4 0 16,1 0 0-16,13-7 0 15,5 4 0-15,4-4 0 16,4-3 0-16,-4 4 1 15,0-8-2-15,4 4 1 16,5 7 0-16,-5-7 0 16,1 7 2-16,-5-4 0 15,4 0-2-15,0 4 1 16,10-3-2-16,-1-1 1 16,0-6 0-16,-4-1 1 0,-5 4-2 15,5-3 1-15,0 0 1 16,-5 3 0-16,-8 3-2 15,-1 4 0-15,-8-4 1 16,-1 4 0-16,-3 0 0 16,3-1 1-16,5 4-1 15,0 0 0-15,1-3-1 16,-1 3 1-16,0 0 0 16,-5 0 1-16,1 3-2 15,4-3 1-15,-4 7 1 16,-1 0 1-16,1-1-3 15,-5-2 0-15,0-8 1 16,1 8 0-16,3-1-1 16,10 7 1-16,-5 6 0 15,0-2 1-15,0-4-2 0,-4 3 1 16,-1 0 0-16,-3-6 1 16,8 3-1-16,0 0 0 15,0 0 1-15,0 0 0 16,0 0-3-16,0 0 1 15,0 3 1-15,0-7 1 16,14 8-2-16,-1-4 1 16,5 0 0-16,-5 0 0 15,0-4 1-15,5-6 0 16,9 7-2-16,-5-1 1 16,0-2 1-16,0-4 0 0,-4 0 1 15,9-7 0-15,8 4-1 16,-4-4 1-16,0 4-3 15,0 0 1-15,5-4-1 16,4 0 1-16,-14-3 0 16,1 10 1-16,-5-3-1 15,-4-4 0-15,4 4 0 16,5 3 1-16,-5 3-2 16,0 1 1-16,5-1 0 15,4-10 0-15,9 4-1 16,9-10 1-16,-1-4 0 15,-8-6 1-15,0 6-1 16,-4 1 0-16,-1-1 0 16,-13-3 0-16,-8-6 0 15,-5 3 1-15,-5-1-2 0,1 1 1 16,-1-3 0-16,-4-4 1 16,-4-7-2-16,-9-6 1 15,-9-3 0-15,-9-11 0 16,-13-2-1-16,-14 5 1 15,-13-5-1-15,-13-8 1 16,-22 4 1-16,-18 10 1 16,-17 0-3-16,-14 3 1 15,-13 7 0-15,-9 7 0 16,-22 3 0-16,-4 3 1 16,-5 7-1-16,-9 6 0 15,-13 0-1-15,-18 4 1 0,0 6-1 16,-13 4 1-16,-4 3-1 15,-5 10 1-15,0 7 0 16,-4-1 0-16,0 1 0 16,-1 6 0-16,-3-6 0 15,3 3 0-15,6-4 0 16,-10 7 0-16,5-16 1 16,-5 10 0-16,5-1-2 15,8-3 1-15,5-3 0 16,9-3 1-16,9-7-2 15,4-10 1-15,4 0-1 16,10 0 0-16,-1-3-1 16,-8 0 1-16,4-4 2 15,4 4 0-15,-4 0-1 0,-4-1 0 16,-1-2 1-16,10 2 1 16,3 8-4-16,1-4 1 15,-4 3 2-15,-5 4 1 16,4 6-3-16,-4 10 0 15,-9 1 1-15,0 2 0 16,14 4-1-16,3 0 1 16,-3 3 0-16,4-3 1 15,17-3-12-15,14-7 0 16,17-4-24-16,14 1 1 16</inkml:trace>
  <inkml:trace contextRef="#ctx0" brushRef="#br0" timeOffset="65233.357">12430 7553 39 0,'-4'-27'19'0,"12"-9"8"0,-8 29-21 0,0 0-3 16,-4 1 1-16,-14 2-5 15,-17 1 0-15,-14 10-3 16,-22 13 1-16,-13 13-4 15,-9 13 1-15,1 1 1 16,-1-7 1-16,-5-4-1 16,5-9 0-16,0-4 1 15,5-7 1-15,-5-6 3 16,-9 0 1-16,-8-16-2 16,-10 6 1-16,1-7 2 15,-10 0 1-15,-3-3-1 16,-14-3 0-16,4-3-2 15,-4-1 1-15,-5-3 0 16,-8-10 0-16,4 0 1 0,-4 4 1 16,-9 3-1-16,-14 3 0 15,10 16 1-15,-5 4 1 16,-5 10-4-16,1 20 0 16,4 3 2-16,0 11 0 15,-4 5 0-15,12 4 1 16,10 14-2-16,-5-8 0 15,18 18 1-15,27-14 1 16,21-7-4-16,23-3 1 16,18 10-1-16,21-6 0 15,23-1 3-15,22 4 0 16,26 13 0-16,27 6 1 0,13 1-4 16,18 3 0-16,22 0 2 15,31 10 0-15,5 0-3 16,22 10 1-16,21-11 1 15,14 1 0-15,13 0-2 16,10-13 1-16,-1-27 1 16,9-13 0-16,-5-17 4 15,-4-13 0-15,-4-10-5 16,-5-13 0-16,-8-7 3 16,-5-17 1-16,-9-13-3 15,-9-6 0-15,-4-10-1 16,-5 3 1-16,-13-7 0 15,1-3 0-15,-10-7-1 16,0-16 0-16,-17-10 1 0,-14-10 0 16,-17-4 1-16,-18-16 0 15,-18-13-4-15,-31 0 1 16,-22-4 2-16,-22 7 0 16,-26 17 0-16,-23 13 0 15,-39 23 2-15,-28 17 1 16,-30 16-5-16,-31 23 0 15,-26 21 2-15,-32 16 0 16,-12 16-10-16,-23 28 1 16,-5 12-15-16,10 14 1 15,17 13 6-15,36-4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19:57:28.488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8757 1730 14 0,'9'-13'7'0,"18"3"5"16,-19 7-6-16,1 0-4 15,5-4 0-15,-6 0 0 16,1 1 0-16,-4-1-1 16,-5 0 0-16,-9 1 1 15,-4 2 1-15,-5 4-3 16,-9-3 1-16,-12 0 0 15,-15 0 0-15,1-1-1 16,-17 4 0-16,-10 0 1 0,-4 4 0 16,-9-4 0-16,-4 6 1 15,-14 1 0-15,-4 3 0 16,-5 3-2-16,-8 4 1 16,-9-1-1-16,-9-3 1 15,0 4 0-15,-5 3 0 16,-4 0-1-16,-8-7 0 15,8 14 2-15,0-11 1 16,-13 1-1-16,4 9 0 16,14-6-1-16,8 4 0 15,0-11-2-15,10-3 0 0,3 0 1 16,14-4 0-16,0-2 0 16,5 2 0-16,-1 4 1 15,-8-6 0-15,12-1-2 16,10 4 1-16,8-7 0 15,10-4 1-15,-1 1-1 16,9 3 1-16,1-13-2 16,8-1 0-16,4-2 1 15,1-4 0-15,-1 3 0 16,5 7 1-16,-13 0-1 16,-1 14 1-16,5-8-1 15,0 1 0-15,-4 0-1 16,13-1 1-16,4 1-1 15,5-4 0-15,0-3 2 0,-1 4 0 16,6 6-2-16,-1 3 0 16,0 14 1-16,-9 3 1 15,5 0-1-15,4 3 1 16,-4-3-2-16,17 0 0 16,-4-4 1-16,14 4 1 15,3-3-2-15,14 3 1 16,0-7 0-16,14 0 0 15,-1 0 0-15,5 1 0 16,4-1 0-16,4-3 1 16,5 3-2-16,9-3 1 0,13-3 0 15,0 3 0-15,5-7 0 16,-1 0 0-16,5 7 1 16,-4-3 0-16,4 0-2 15,9-4 0-15,4-3 2 16,0 3 0-16,5-3-2 15,-1 0 0-15,1 4 1 16,0-4 0-16,-1 3 0 16,10-6 1-16,-5 3-1 15,0 3 0-15,0-3 0 16,0 3 1-16,0 4-1 16,-4-4 1-16,8-3-3 15,10 3 1-15,-1 1 1 16,-4-1 1-16,4 0-1 0,1 4 0 15,-1-4 0-15,9 7 0 16,-8-3 0-16,3-7 1 16,-3 3-2-16,-1 1 1 15,-4-4 0-15,13 0 1 16,-8 0-2-16,-1-4 1 16,0 1-1-16,-4 0 1 15,0-1 0-15,4 1 0 16,5 3 0-16,-9 3 1 15,5-3-1-15,-6 0 0 16,1 0-1-16,-4 0 1 16,13-3 0-16,-5 6 1 15,-8-3 0-15,-1 0 0 16,-4 0-2-16,-4 0 1 0,-5 0 0 16,5 0 0-16,-1 0-1 15,1 4 1-15,-5-4 1 16,9 0 0-16,-4 0-1 15,-5-4 0-15,0 4 0 16,9-3 0-16,0 3-1 16,-4 3 1-16,0-3 0 15,4 0 1-15,0 0-1 16,0 0 0-16,9-6 0 16,4 6 0-16,1-7 0 15,-1 4 1-15,-4 3-1 16,0-4 1-16,-9 4-1 15,4 0 0-15,1 7 2 0,-1 0 0 16,-3-7-3-16,-1 6 1 16,0-6-1-16,0 0 1 15,4-3 2-15,5 0 0 16,0-1-3-16,0-2 0 16,-4-1 0-16,-5 0 1 15,-5 1 0-15,-8-1 0 16,-5-3 0-16,1 7 1 15,-14-7-1-15,-4-3 1 16,-5-1-2-16,-9 1 0 16,1-7 1-16,-10 4 1 15,1-11-1-15,-10 1 1 16,-3-4-2-16,-14-7 1 0,-9 4-1 16,-13-7 1-16,-14-6 0 15,-12-1 0-15,-14-2-1 16,-14 2 1-16,-16 7-1 15,-28 0 1-15,-8 7-2 16,-23 13 0-16,-21 7 0 16,-19 3 1-16,-12 4 1 15,-14 12 0-15,-4 4-1 16,4-3 0-16,9 6-3 16,18 4 0-16,17 3-23 15,18-4 1-15,27-3 19 16,17-6 0-16</inkml:trace>
  <inkml:trace contextRef="#ctx0" brushRef="#br0" timeOffset="1845.8533">11842 1714 21 0,'-9'7'10'0,"0"36"2"0,9-30-11 0,-5 4 1 16,1 22 0-16,0-2-1 16,-1 3 0-16,1 3-2 15,-1 0 1-15,-4-3-17 16,1-1 1-16,-1-2 8 16,0-7 1-16</inkml:trace>
  <inkml:trace contextRef="#ctx0" brushRef="#br0" timeOffset="2191.5277">11811 1505 17 0,'17'-13'8'0,"19"13"5"0,-23 3-10 16,5 0-2-16,-1 4 1 16,1-4-2-16,4 4 1 15,0-1-2-15,-4 4 1 16,-5 4 0-16,-8 2 0 16,-5 4 1-16,-9 3 1 15,-9 1-3-15,-4-1 1 16,-5 0 0-16,-4 4 1 0,-4-1-2 15,0-3 1-15,4-3-1 16,0-6 1-16,9-1-4 16,4-3 0-16,5-7-14 15,8-3 0-15</inkml:trace>
  <inkml:trace contextRef="#ctx0" brushRef="#br0" timeOffset="2837.2003">12218 1455 22 0,'0'-3'11'0,"9"13"2"0,-9-14-11 16,0 4-1-16,0 0 0 15,0 0-1-15,0 7 1 0,0 6-1 16,0 1 1 0,-5-1-1-16,1 0 1 0,-1 4 1 15,5 6 0-15,-4-3-1 16,4 3 0-16,0 0-3 16,0-3 1-16,4-7 1 15,1-3 0-15,4-3 0 16,-1-7 0-16,1-3-2 15,4-4 1-15,1-6 0 16,-1-4 1-16,5-3-2 16,-1 7 1-16,-3-4 1 15,-1 4 0-15,-4-3 0 16,0-1 1-16,0 4-1 16,-5 6 1-16,0-3 0 0,1 7 0 15,-1-4 0-15,5 11 0 16,0 6 0-16,0 6 1 15,0 4-1-15,-1-3 0 16,1 2-2-16,0 1 1 16,0-3-1-16,0 0 0 15,0-4-3-15,8-3 1 16,-3-4-22-16,-1-6 1 16</inkml:trace>
  <inkml:trace contextRef="#ctx0" brushRef="#br0" timeOffset="3167.5184">12704 1402 19 0,'-4'0'9'0,"4"-7"5"0,0 21-10 0,4-4-4 16,1 6 0-16,-1 1 0 16,1-1 1-16,4 8 0 15,-1-4 0-15,1-1 0 16,-4 1 0-16,-1-3 1 15,1-4 0-15,-1 0-1 16,0-3 1-16,-4-10-2 16,5 0 1-16,-1-6-1 15,1-4 0-15,-1-3 0 16,-4-4 0-16,5-3 0 16,-1-3 1-16,5 3-2 0,-5-3 1 15,5 3-1 1,4 7 1-16,1-7 0 0,3 6 0 15,1 8-14-15,0 6 1 16,-5 0-2-16,5 0 0 16</inkml:trace>
  <inkml:trace contextRef="#ctx0" brushRef="#br0" timeOffset="3497.2639">13036 1528 24 0,'9'17'12'0,"13"-4"1"0,-13-16-12 15,4 3 0-15,1-7 0 0,3 4 0 16,-3-14 1 0,3 7-2-16,1 0 1 0,0-6-2 15,-1-1 1-15,-3-3 1 16,-1 7 0-16,-4 0 0 16,-5-1 0-16,-4 4 0 15,-4 4 1-15,-5 6 0 16,-4 6 1-16,-1 4-6 15,1 7 0-15,0-1 4 16,4 4 0-16,0 4 1 16,5-1 0-16,4-3-3 15,4 3 0-15,5-6 1 16,4-1 0-16,5-6-2 16,9-7 1-16,4-3-9 0,4 0 1 15,0 0-12-15,1-6 0 16</inkml:trace>
  <inkml:trace contextRef="#ctx0" brushRef="#br0" timeOffset="3888.1047">13718 1359 15 0,'4'7'7'0,"9"-4"7"0,-8 3-9 0,-5 8 0 16,4-1 1-16,1 0-3 15,-1 4 0-15,5 3-1 16,0 0 0-16,0-4 0 15,0-2 0-15,-1-4-2 16,6-1 1-16,-1-5 0 16,0-4 1-16,1-4 0 15,-6-5 0-15,1-5-2 16,4-2 1-16,-4-1-2 16,0-3 1-16,-4 4-4 15,3-1 0-15,1 0-17 16,5 7 0-16,3 0 9 0,1 7 1 15</inkml:trace>
  <inkml:trace contextRef="#ctx0" brushRef="#br0" timeOffset="4068.1774">14209 1256 28 0,'9'13'14'0,"0"34"1"0,-5-34-14 15,1 7-1-15,-1 3 1 16,0 4-2-16,1 3 0 0,-5-4-9 16,0 1 1-16,4-11-10 15,1-6 1-15</inkml:trace>
  <inkml:trace contextRef="#ctx0" brushRef="#br0" timeOffset="4204.0546">14125 954 25 0,'-9'23'12'0,"27"21"-24"16,-9-31-12-16</inkml:trace>
  <inkml:trace contextRef="#ctx0" brushRef="#br0" timeOffset="4563.7508">14452 1375 30 0,'9'34'15'0,"13"-1"-1"0,-17-27-15 16,-1 1 3-16,1 0 0 15,-5-7-3-15,0 0 0 16,0 6-3-16,0-9 1 31,0-20 5-31,-5-17 0 0,1-3-2 16,4 0 1-16,0 6 1 16,4 1 0-16,5 9-3 15,4 7 0-15,1 10 1 16,3 7 0-16,-3 3-1 15,-1 7 1-15,0-1-2 16,0 4 1-16,1-3-11 16,-1 3 0-16,5-7-4 15,-1 1 1-15</inkml:trace>
  <inkml:trace contextRef="#ctx0" brushRef="#br0" timeOffset="4805.1019">14908 875 29 0,'0'16'14'0,"13"37"1"0,-8-40-14 16,-1 4-1-16,5 16 1 15,0 0 0-15,0 7 0 16,0 13-3-16,8 7 0 15,-8 0-2-15,4-1 1 16,-4-12-9-16,0-4 1 16,0-10-3-16,0-6 1 15</inkml:trace>
  <inkml:trace contextRef="#ctx0" brushRef="#br0" timeOffset="4983.8428">14895 1193 29 0,'0'-3'14'0,"22"6"1"16,-9-6-15-16,5-1 0 15,4-2 1-15,9-1-7 16,0-6 0-16,4-4-4 16,1 4 0-16,-1 0-3 15,1 6 0-15</inkml:trace>
  <inkml:trace contextRef="#ctx0" brushRef="#br0" timeOffset="5238.6158">15355 1176 29 0,'18'47'14'0,"4"23"3"0,-13-47-16 16,4 0-1-16,0-3 1 15,5 0-1-15,0-4 0 16,-5-9 0-16,0-4 0 16,-4-9-1-16,0-8 0 15,-5-12 0-15,-8-4 0 16,0-10 1-16,-1-10 0 15,-4 7 0-15,0 7 1 16,5 9-1-16,0 14 0 16,-1 13 0-16,1 13 0 15,-1 11 0-15,5 2 0 0,5 4-1 16,4 0 0-16,4 3-11 16,5-10 1-16,8-6-6 15,5-4 1-15</inkml:trace>
  <inkml:trace contextRef="#ctx0" brushRef="#br0" timeOffset="5839.5186">15952 1050 30 0,'-17'-10'15'0,"3"0"-1"15,10 10-15-15,-5-3 1 16,0-3 0-16,0-1 0 15,-4 4 1-15,0 6-2 16,-5 10 1-16,-4 4 0 0,4 13 0 16,1 3 0-16,-1 0 1 15,5 10-1-15,4 0 1 16,4-3 0-16,5-7 0 16,9-6-1-16,5-11 0 15,-1-9-1-15,0-7 0 16,5-17 1-16,0-3 1 15,4-9-2-15,-5-11 1 16,1 0 0-16,0 0 0 16,-5 7 4-16,0 10 0 15,1 10-2-15,-1 9 0 16,0 11-1-16,5 9 1 0,0 1-4 16,4 3 1-16,0-7 3 15,0 0 0-15,0-6-3 16,0-4 1-16,0-6 0 15,0-7 0-15,-4-6 0 16,0-8 0-16,-9-2 0 16,-5-17 0-16,-4-4-1 15,-4-16 0-15,-5-13 2 16,-4 6 1-16,-1 7 1 16,1 13 1-16,4 21-4 15,-4 22 1-15,0 23 0 16,-1 24 0-16,5 10 0 15,5 3 0-15,8 7-1 16,10-4 0-16,8 1 0 0,13-8 0 16,5-5-9-16,13-5 0 15,-4-9-11-15,0-10 1 16,-1-17 4-16,-4-3 0 16</inkml:trace>
  <inkml:trace contextRef="#ctx0" brushRef="#br0" timeOffset="8045.7906">7014 808 28 0,'13'-23'14'0,"-4"26"6"16,-9-3-15-16,4-6-4 15,-4 2 0-15,0 1 1 16,0-14 1-16,0 4-3 0,0 3 1 16,-4-6 0-16,-1-1 0 15,-3 4 0-15,-6 3 0 16,-3 6-2-16,-5 4 0 15,-5 7 2-15,-4 3 0 16,-4 10-1-16,-5 3 0 16,0 4-1-16,0 9 1 15,-4 1 0-15,4 3 0 16,5-4 0-16,4 1 0 16,9-4 0-16,8-3 1 15,10-11-1-15,4-5 1 16,9-8-2-16,4-9 1 0,5-4 0 15,-1-6 0-15,5-7-1 16,-4-6 1-16,0 2 0 16,4-2 0-16,-4 6 0 15,-1 0 0-15,6 10 0 16,-1 7 1-16,-5 3-2 16,1 10 1-16,-5 3 1 15,1 4 0-15,-6-1-2 16,6 1 1-16,-5-1-7 15,-1-2 1-15,6-1-16 16,-1-6 0-16,9-1 12 16,0-6 0-16</inkml:trace>
  <inkml:trace contextRef="#ctx0" brushRef="#br0" timeOffset="8481.9905">7288 317 27 0,'-13'-13'13'0,"4"33"1"0,9-10-14 15,0 0 1-15,0 6 1 16,0 11-1-16,0 13 0 16,0 13 0-16,0 10 1 15,4 10 0-15,5 6 0 16,0-6-2-16,4-6 0 15,1-11-1-15,-1-13 0 0,0-10 2 16,0-9 1-16,1-18-2 16,-1-12 0-16,5-11 0 15,-5-13 1-15,5-6-2 16,4-7 1-16,0 9 2 16,5-2 0-16,-5 23-4 15,0 6 0-15,-5 14 2 16,1 9 1-16,-5 7 0 15,-4 11 1-15,0-1-2 16,-9 0 0-16,-4-3 0 16,-5 0 0-16,-9 3 0 15,-4-7 0-15,-9-12-4 16,0-1 0-16,-9-3-7 0,5-13 0 16,-1-4-9-1,5-6 0-15</inkml:trace>
  <inkml:trace contextRef="#ctx0" brushRef="#br0" timeOffset="9022.1897">8076 583 20 0,'-9'-4'10'0,"5"4"3"16,-1 4-10-16,1-1-2 15,-5-3 1-15,-9 3-2 16,0 1 1-16,1-1-1 16,-1 0 1-16,5 1 0 15,-1 2 1-15,10 1 1 16,4-1 0-16,4 8-3 16,10 2 1-16,3-2 0 15,6 5 1-15,3-2-1 0,1 10 1 16,-1-11-2-1,1 4 0-15,-1 0 0 0,-8 3 1 16,-9-3 0-16,-5 7 0 16,-4-4-1-16,-9 0 0 15,-4 0 0-15,-9-6 1 16,-13-4-1-16,4-6 0 16,-5-14-1-16,5-3 0 15,5-6-4-15,8-1 0 16,5-6-4-16,13 0 0 15,9-1-11-15,8-15 0 16</inkml:trace>
  <inkml:trace contextRef="#ctx0" brushRef="#br0" timeOffset="9294.2322">8408 377 29 0,'-9'0'14'0,"-9"20"3"16,18-7-15-16,-4-3-2 15,-1 13 1-15,1-3-2 16,-1 10 1-16,1 13 1 16,0 10 0-16,4 7 0 15,0 0 0-15,-5-4-3 0,5-6 0 16,5-7 0-16,-1-3 1 15,5-7-9-15,0-10 0 16,4-3-9-16,0-3 0 16</inkml:trace>
  <inkml:trace contextRef="#ctx0" brushRef="#br0" timeOffset="9475.016">8359 679 30 0,'-13'0'15'0,"4"6"0"0,9-6-15 0,0 4-2 15,0-1 1-15,0-3-8 16,0 0 1-16,0 0-12 16,-5-3 1-16</inkml:trace>
  <inkml:trace contextRef="#ctx0" brushRef="#br0" timeOffset="10404.1277">8173 712 23 0,'-13'0'11'0,"0"-17"1"15,8 17-12-15,1-3 1 16,4 0 0-16,0 3 0 16,0-10 0-16,9 6 1 15,-1-5 0-15,10 2 1 16,4 4 0-16,5-1-1 0,13 8 0 15,-1-4-2-15,10-4 0 16,0 4 1-16,-1-3 1 16,-3 3-3-16,-1-3 1 15,-4-1-1-15,-9-6 0 16,-5 4 0-16,-4 2 0 16,-4 1 3-16,-5 0 1 15,-4-1-3-15,0 1 0 16,-4-3-1-16,-5 6 1 15,0 0 0-15,0 0 1 16,0 6-1-16,-5-3 0 16,-4 7 1-16,0 10 0 15,5-6-2-15,-5 12 1 0,5 7 0 16,-1 0 0-16,1 4 0 16,4-1 0-16,0-2-1 15,0-4 1-15,0-4 1 16,4-6 0-16,-4-3-1 15,0-8 0-15,0-2 1 16,0-10 0-16,0-7 0 16,0-13 0-16,0-11 0 15,5-5 1-15,4-8-3 16,-1-6 1-16,10 10 1 16,0 0 0-16,8 10-2 15,1 6 1-15,-1 7 0 16,1 7 0-16,4 6-1 0,4 4 1 15,1 6-5-15,-5 4 1 16,0 0-4-16,0-1 1 16,0 4 6-16,0 0 0 15,-5-7 1-15,-4 4 0 16,1-4 0-16,-6 1 1 16,-4-1 2-16,-4-3 0 15,0-3-1-15,-4-1 1 16,-5 1-3-16,-5-4 1 15,1 4 0-15,-5-3 0 16,-4 6-3-16,-1 6 1 16,-3 4 1-16,-5 17 1 15,-5 9 1-15,-4 14 1 0,0 6-2 16,4-3 1-16,5-3-2 16,9-7 1-16,9-3-1 15,8-13 0-15,1-11 0 16,3-9 0-16,6-7 1 15,-6-10 0-15,-3-7-2 16,-1-6 0-16,-4-10 1 16,0-17 1-16,0 7 0 15,0 10 0-15,5 10-1 16,-1 9 1-16,5 11-2 16,4 13 1-16,1 3-1 15,8 7 1-15,0 3-7 16,4-6 1-16,5 3-9 15,5-10 1-15,-5 0-1 0,9-7 0 16</inkml:trace>
  <inkml:trace contextRef="#ctx0" brushRef="#br0" timeOffset="10674.2924">9722 666 28 0,'9'-30'14'0,"-9"16"3"0,-5 11-14 16,-4-4 1-16,-4 4 1 31,-22-13-5-31,4 6 1 16,0 10-3-16,-5 6 1 15,5 4 2-15,1 17 0 16,3 9-1-16,0 4 1 0,10 6 0 16,8 4 1-16,9-7-3 15,9-3 1-15,4-7 0 16,14-6 0-16,8-4-4 15,9-6 0-15,5-1-9 16,0-12 1-16,-5-14-8 16,4-7 0-16</inkml:trace>
  <inkml:trace contextRef="#ctx0" brushRef="#br0" timeOffset="10930.1282">10080 264 25 0,'-9'-10'12'0,"1"20"4"0,3 3-13 16,1 1-2-16,-1 6 1 16,1 3-2-16,-5 10 1 15,5 10 2-15,-1 7 1 16,1 16-4-16,-1 7 1 16,5 3-2-16,0-6 1 15,0-7 1-15,0-13 1 16,5 0-4-16,-1-17 1 15,1 0-6-15,-5-13 0 16,0-7-7-16,0-13 0 16,-5 0 2-16,1-26 0 15</inkml:trace>
  <inkml:trace contextRef="#ctx0" brushRef="#br0" timeOffset="11139.9364">9908 735 33 0,'-9'-23'16'0,"4"20"6"0,5 3-18 0,5 3-4 16,4 4 1-16,0-4-1 15,8-6 1-15,5 3 0 16,9-10 0-16,5-4-2 16,8 8 1-16,9-4 0 15,5 6 1-15,-5-5-1 16,-5 5 0-16,-3 1-1 16,-10 3 1-16,-4 3-1 15,-4 4 1-15,-10-1-12 16,1-2 1-16,-5-4-16 15,1 6 1-15</inkml:trace>
  <inkml:trace contextRef="#ctx0" brushRef="#br0" timeOffset="12670.1994">8527 1246 38 0,'0'-3'19'0,"5"29"3"0,-5-9-19 16,4 3-2-16,0 16 1 16,5 11-2-16,0 12 1 15,0 21-1-15,4 33 1 16,1 16-2-16,3 40 0 16,-4 31 2-16,1 18 0 0,-5 28-2 15,-9-1 1-15,-5 1-1 16,-4-7 1-16,-4-7 2 15,0-3 1-15,-9-7-2 16,0-3 1-16,-1-3 3 16,6-1 0-16,-5 11-4 15,4-14 1-15,-4-6-4 16,0-7 0-16,0-13 3 16,4 3 1-16,0 0-2 15,5 10 0-15,4-3-1 16,9 0 1-16,4 16 2 15,10 0 1-15,-1 11-3 16,5-4 1-16,-1-7-2 16,1-10 1-16,-5-16 2 15,-4-7 0-15,-4-6-4 0,-5 2 1 16,0-15 1-16,-5-18 0 16,5-12 1-16,5-7 0 15,-5-14-2-15,0 7 1 16,0-6 0-16,0-11 0 15,-5-6 1-15,-4-3 1 16,0-14-2-16,1-6 0 16,3-7 0-16,-4-17 1 15,1-9-6-15,-6-11 0 16,-3-16 5-16,-6-10 0 16,-8-13-5-16,-4-10 1 15,0-14 4-15,-1 4 0 0,5 3 0 16,0 10 1-16,-4 7 1 15,4 6 0-15,4 4 1 16,10 6 0-16,3 17-3 16,10 7 1-16,8 9 0 15,10 11 1-15,3-1 1 16,5 0 1-16,14-12-3 16,-5-5 1-16,4-9-2 15,5-13 0-15,0-10 2 16,9-14 0-16,-1-9-2 15,10-11 0-15,4-6-17 16,0 3 0-16,0-3-28 16,4 0 1-16</inkml:trace>
  <inkml:trace contextRef="#ctx0" brushRef="#br0" timeOffset="15117.6907">9257 10217 36 0,'0'0'18'0,"-22"-14"1"0,18 14-18 16,-10 4-1-16,1-8 0 15,-9 11 0-15,-9 0 1 16,-9-1-1-16,-8 1 0 15,-6 0 1-15,-3-1 0 16,-5-6-2-16,-9 0 0 16,-8 0 4-16,-10 4 1 15,1-1-2-15,-1-3 0 16,5 10-2-16,0 0 0 16,-5 0 1-16,-4-4 0 15,-13 4-2-15,9 0 0 16,0 0 1-16,4-6 1 15,-5 9-1-15,1-3 1 16,-5 0-2-16,0 0 1 0,5 3 0 16,9 0 0-16,-1 4 0 15,-4-1 0-15,5-2-1 16,-5 6 1-16,4-10-1 16,10 3 1-16,-1 0 0 15,5 7 0-15,4-3 0 16,9 6 1-16,4 0-2 15,1 4 0-15,8-1 2 16,14 7 0-16,8-6-3 16,5 3 0-16,4 3 3 15,14 0 0-15,0-3 0 16,4-4 0-16,4-2-1 16,9-4 0-16,5 3 0 0,4 0 1 15,13-3-1-15,5 3 0 16,9 4-1-16,17-7 1 15,5-4 1-15,9 4 1 16,8-3-3-16,5 3 0 16,5-4 1-16,17 4 0 15,9 3-1-15,-1-6 0 16,6-7 2-16,3-4 1 16,6 1-3-16,-10 0 0 15,0-4 2-15,-4 0 1 16,0-3 0-16,9 4 0 15,-5-1 0-15,-4-10 1 16,0 1-3-16,9 2 1 0,4-2-2 16,-13-4 0-16,-9 0 1 15,-9 7 0-15,-9-1 2 16,5 8 1-16,0-1-3 16,-5 0 1-16,-8 0 0 15,-5-6 1-15,0 0-3 16,5-7 1-16,3-3 0 15,1-7 0-15,-9-7-1 16,-4-3 0-16,-5 0 2 16,-8 4 0-16,-10-11-1 15,-8 4 0-15,-9 0 1 16,-9-3 0-16,-9-11-1 16,-13-9 1-16,-14-4-1 15,-17-6 1-15,-18-4 0 0,-17 0 0 16,-18-6 1-16,-10 16 1 15,-7 17-2-15,-10 10 0 16,-13 10 0-16,-5 6 0 16,1 14-3-16,-5 3 0 15,4 10-2-15,1-4 0 16,-1 8-6-16,23 2 1 16,13 1-10-16,13 3 1 15,18 0-8-15,13 3 1 16</inkml:trace>
  <inkml:trace contextRef="#ctx0" brushRef="#br0" timeOffset="15673.7211">7385 10227 33 0,'14'-4'16'0,"30"21"4"0,-26-10-17 16,13 3-1-16,4 6 0 15,23 11 0-15,8 9 1 16,18 14-2-16,9 10 1 16,13 6-1-16,23 7 0 0,12 3-1 15,-4-3 0-15,-4 4-1 16,0 5 0-16,0-12 1 16,-23 0 1-16,-8-14-3 15,-18-3 1-15,-13-6 1 16,-14-14 0-16,-12-3-6 15,-10 0 0-15,-8-4-9 16,-5-13 1-16,-5-3-6 16,-3-10 0-16</inkml:trace>
  <inkml:trace contextRef="#ctx0" brushRef="#br0" timeOffset="16049.1267">9448 9825 39 0,'0'-26'19'0,"13"19"-1"0,-9 7-20 15,5 7 1-15,-4 3 1 16,-5 6 1-16,-5 14 1 15,-8 20 1-15,-5 10 0 16,-4 23 0-16,-5 23 0 16,-12 30-2-16,-1 10 0 0,-4 6-1 15,-1-2 0-15,1-14 2 16,4-10 1-16,5-24-4 16,4-15 0-16,4-11 1 15,5-10 0-15,0-13-1 16,0-9 1-16,4-11-7 15,5-10 1-15,0-6-18 16,4-11 1-16,4-9 7 16,1-10 1-16</inkml:trace>
  <inkml:trace contextRef="#ctx0" brushRef="#br0" timeOffset="73205.069">19886 11438 60 0,'0'0'30'0,"-22"13"0"15,5-13-30-15,-28 3-3 16,-34 0 0-16,-41 1-4 0,-39 6 0 16,-36 10 7-16,-17 19 0 15,-27 24 2-15,-13 34 0 16,-1 19 2-16,14 23 1 16,31 27-6-16,40 3 0 15,35 17 2-15,41-4 0 16,43-2-1-16,44-21 1 15,41-20-1-15,48-13 0 16,35-33 2-16,36-17 0 16,44-32-2-16,27-41 0 15,17-36 0-15,10-30 1 16,-1-30-2-16,-18-33 1 0,-30-10-1 16,-40-24 1-16,-40-12-2 15,-36-7 0-15,-35-10 4 16,-31 16 1-16,-22 17-2 15,-22 24 1-15,-26 12-2 16,-14 11 0-16,-5 12-11 16,1 15 1-16,4 15-13 15,4 17 1-15,14 17-5 16,0 20 0-16</inkml:trace>
  <inkml:trace contextRef="#ctx0" brushRef="#br0" timeOffset="74122.0609">12032 11915 39 0,'-49'-13'19'0,"31"6"6"0,18-9-20 16,-4-4-2-16,-5-3 1 0,-4-14-5 15,-9 4 1-15,-18 3 0 16,-22 7 0-16,-13 6-1 15,-14 14 1-15,-8 13 0 16,-9 20 1-16,-5 30 2 16,-8 19 0-16,8 24-4 15,18 23 0-15,22 13 1 16,31-13 1-16,32-9-2 16,34-18 0-16,32-23 4 15,21-19 0-15,27-31-1 16,27-16 1-16,13-30-1 15,14-23 0-15,-6-16-1 16,-8-18 0-16,-22-2-3 16,-26-14 0-16,-27-3 0 15,-32-4 0-15,-25 4-1 16,-28 19 0-16,-21 21-6 0,-14 16 1 16,-4 27-31-16,5 13 0 15,21 10 37-15,14-10 0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19:59:37.82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12262 11617 34 0,'-9'-20'17'0,"9"7"5"16,0 13-17-16,0-4-2 15,-4-2 1-15,-10 2-2 16,1-2 1-16,-9-4 0 15,0-4 0-15,-9 1-2 0,0 0 0 16,0-4-2 0,0 1 1-16,-4-1-1 0,-5-3 1 15,-9 0-2-15,-8 4 1 16,-23 6 1-16,-13 16 0 16,-13 8 0-16,-14 12 0 15,-13 4 0-15,-13 13 0 16,9 7 3-16,9 0 0 15,17-1-3-15,14-2 1 16,22-1-1-16,13-6 0 16,26 10 0-16,28-7 1 15,25 4-2-15,23-1 1 16,35-10-2-16,23-2 1 16,21-8-2-16,27-13 1 0,18-9 0 15,17-11 1-15,1-19 1 16,-5-4 0-16,-5-17 1 15,-21-12 1-15,-18-11 1 16,-27-6 1-16,-18-4-2 16,-26 0 0-16,-22-6-1 15,-27 3 0-15,-26 0 0 16,-31 7 0-16,-18 3 0 16,-22 13 0-16,-14 14-2 15,-12 9 1-15,-14 21-1 16,-13 16 0-16,0 16 0 15,-1 17 0-15,1 4 2 16,4 6 0-16,9 0 0 16,23 7 0-16,17-4-9 15,26-2 1-15,27-5-18 0,40 1 0 16,40 3 4-16,35-10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00:14.61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8607 10121 31 0,'0'0'15'0,"-22"-14"6"0,17 8-15 15,-8-4-5-15,-9-4 0 16,-5-2 2-16,-4-4 0 15,-9-7 0-15,1-3 0 16,-6-3-2-16,-3 0 0 16,-10 3 0-16,-8 4 0 15,-27 9-1-15,-18 14 0 16,-13 23 1-16,-17 26 0 16,-10 11 5-16,1 22 0 15,17 7-4-15,14 21 1 16,21-5-4-16,19 15 0 15,26-8 0-15,22-6 1 16,17 0 1-16,19-14 0 0,26-2 1 16,31 2 1-16,22-13-2 15,26-16 1-15,32-17-3 16,31-13 1-16,4-20 0 16,13-20 1-16,0-23-1 15,-4-23 1-15,-27-7-1 16,-17-7 0-16,-18-16 1 15,-22-1 0-15,-32-2-2 16,-21-7 1-16,-22-1 1 16,-32 8 0-16,-21 12-3 15,-23 5 1-15,-22 12 1 16,-26 10 0-16,-9 14-1 16,-1 6 1-16,6 16-14 15,3 11 0-15,14 3-30 0,9 13 0 16</inkml:trace>
  <inkml:trace contextRef="#ctx0" brushRef="#br0" timeOffset="1289.4296">8381 10001 38 0,'-18'0'19'0,"23"3"-1"16,-1-6-18-16,5-7-2 15,4-10 0-15,5-10 3 16,4-13 0-16,5-10 0 16,-1-7 0-16,5-3-1 15,-4-10 0-15,-5-16 5 16,5-1 0-16,-10-9-1 16,5-4 0-16,0-3 1 15,5-17 0-15,4-6-6 16,9-1 0-16,0-12 2 0,13-28 1 15,4-2-2-15,1-11 1 16,-5-16-2-16,-4 7 0 16,-5-17 1-16,0-3 1 15,-13 6-1-15,-4-3 0 16,-5-10-1-16,0 7 0 16,0 3 2-16,0-4 1 15,5 11-2-15,-1-17 1 16,10 7-1-16,-1 16 0 15,0-6 0-15,5 3 1 16,0 9-2-16,-5 15 0 16,-4-1 0-16,-4 13 1 0,0 11 0 15,-5 16 0-15,0 6 0 16,-5 4 1-16,1 13-1 16,0 17 0-16,-5 10 0 15,0 13 1-15,-4 16-2 16,0 14 1-16,0 7 0 15,0 9 1-15,0 7-2 16,4 7 0-16,0 3 2 16,5 7 0-16,0 0-3 15,-1-1 1-15,1 1 2 16,0 0 1-16,-1-1-3 16,-3 1 1-16,-5-4 1 15,4 1 1-15,-9-1-2 16,1-6 0-16,-1 0 1 15,1 3 0-15,-1 0-3 0,0 3 0 16,-4 0 3-16,0 1 1 16,-4-1-2-16,0 0 0 15,-1-6 0-15,1 0 0 16,-1 0 0-16,5-7 0 16,9 0 0-16,4-3 1 15,10-1-3-15,7 8 1 16,15-1 2-16,3 14 1 15,6 0-2-15,-1-1 0 16,4 1-1-16,5-4 0 16,9-6 2-16,4-14 0 15,14-6-2-15,-5-10 1 0,0-17 1 16,-5-13 0-16,-8-9 0 16,-9-15 0-16,-18-9-1 15,-8-13 0-15,-14 3 0 16,-13-14 1-16,-18 7-2 15,-18 21 1-15,-21 12 0 16,-19 17 0-16,-21 17 0 16,-27 19 0-16,-22 7-1 15,-18 10 1-15,4 14 0 16,-4 9 0-16,-4 0-1 16,0 24 1-16,-5 9-2 15,-13 14 1-15,-4 10 2 16,-1 23 0-16,-17 30-2 15,9 16 1-15,8 4-1 0,23 3 1 16,22-10 0-16,31-7 1 16,26-19-2-16,36-11 1 15,31-12-1-15,26-11 1 16,31-16 0-16,40-7 1 16,36-10-1-16,30-3 0 15,36-13-5-15,26-14 1 16,18-13-8-16,9-7 0 15,9-9-2-15,13-17 1 16,-9-17-11-16,-4-3 1 16</inkml:trace>
  <inkml:trace contextRef="#ctx0" brushRef="#br0" timeOffset="2927.6756">7009 885 29 0,'-4'3'14'0,"8"7"4"16,1-14-15-16,-1-9-2 15,1 0 1 1,-5-24 0-1,-5-6 0-15,-8 3-2 16,-5 4 0-16,-4 3 2 16,-4 16 1-16,-5 14 0 15,-5 19 0-15,-8 11-1 0,4 19 0 16,0 8-1-16,9 5 0 16,5-2-2-16,8 2 1 15,5-9-1-15,13-10 1 16,4-17 1-16,9-13 0 15,5-13-2-15,4-14 1 16,0-3-1-16,1-13 1 16,-1-10-1-16,0-13 1 15,0-4 0-15,-4 7 1 16,4 13-1-16,-5 10 0 16,1 27 0-16,-5 9 0 15,1 21 0-15,-5 6 0 0,-1 4 0 16,6-4 0-16,3-3-10 15,5-14 1-15,5-6-13 16,0-3 1-16,-1-7 9 16,1-17 1-16</inkml:trace>
  <inkml:trace contextRef="#ctx0" brushRef="#br0" timeOffset="3347.6744">7071 185 31 0,'-9'-4'15'0,"5"67"5"15,4-36-16-15,0 16-3 16,4 13 0-16,5 17 0 16,9-3 0-16,4 0-2 0,9 3 1 15,-4-7-1-15,-1-10 1 16,1-6-1-16,-5-13 1 16,0-11 0-16,-4-9 1 15,-1-14-1-15,1-13 1 16,0-13 0-16,-1-10 0 15,6-17 1-15,3 0 0 16,5 0-1-16,0 11 1 16,9 5-3-16,-5 11 0 15,1 13 0-15,-1 10 1 16,-8 10 0-16,-1 7 0 16,-8 9 0-16,-9 11 0 0,-9 6 1 15,-9-3 0-15,-4 6-1 16,-9-9 1-16,-9 3-1 15,-9-11 0-15,0-2 0 16,-4-4 0-16,-9-13-4 16,8-7 1-16,10-6-7 15,8-17 1-15,14-3-4 16,18-10 1-16,12 3-3 16,14-7 0-16</inkml:trace>
  <inkml:trace contextRef="#ctx0" brushRef="#br0" timeOffset="3707.525">8032 453 27 0,'48'-26'13'0,"-12"2"6"15,-28 21-14-15,1 0-3 16,-4-4 0-16,-5 4-1 0,-9 0 1 16,-4-1-2-16,-10 8 0 15,-3 9 1-15,-1 3 1 16,1 8-1-16,4-1 0 15,4 0 0-15,5 4 1 16,4-7-1-16,4-1 0 16,10 1-1-16,8 0 0 15,5 0 1-15,0-3 0 16,-1 3-2-16,1-4 1 16,-5 7 1-16,-4 1 0 15,-9-4 0-15,-4-1 0 0,-10 8-2 16,-8-14 0-16,-13 7 2 15,-5-3 0-15,0-1-4 16,5-12 0-16,4-4-4 16,13-4 0-16,9-12-9 15,14-1 1-15,8-9-2 16,14-8 0-16</inkml:trace>
  <inkml:trace contextRef="#ctx0" brushRef="#br0" timeOffset="3933.8368">8328 277 30 0,'9'-16'15'0,"-18"9"2"15,9 7-16-15,9 3 1 16,-5 4 0-16,1 6 0 0,-1 1 0 16,-4 16-3-16,5 9 0 15,-1 14 1-15,-4 10 0 16,0-3 1-16,-4 0 0 15,-1-4-3-15,1 1 0 16,-5-8-6-16,0-9 1 16,0-3-19-16,-4-11 1 15</inkml:trace>
  <inkml:trace contextRef="#ctx0" brushRef="#br0" timeOffset="4669.2944">8120 609 34 0,'13'-23'17'0,"23"-7"-1"0,-23 23-16 0,0 1 0 15,5-11 1-15,4 4-1 16,5-4 0-16,4 7-1 16,4 4 1-16,0 6-2 15,-4 10 1-15,5 3 0 16,-5 4 0-16,-5 6 0 15,-4-3 1-15,-4 3 0 16,0 3 1-16,-5 4-1 16,0-10 1-16,-4 0-1 15,0-7 0-15,-4 1 2 16,-5-14 1-16,4 0-2 16,-4-14 1-16,4-6-2 0,1-3 0 15,4-13 0-15,-1-4 1 16,6-3-2-16,-1 10 1 15,5 3 0-15,4-3 0 16,4 6 0-16,14 1 0 16,-4 6 0-16,8 6 0 15,-4 8-2-15,0 6 1 16,-5 0 1-16,-4 3 0 16,-5 4-1-16,-3-1 1 15,-10-2 2-15,-4-4 0 16,-5 0-4-16,-4-4 1 15,-4-2 2-15,-5 2 0 0,0-2-2 16,-4 6 0-16,-5 0 1 16,0 3 0-16,1 7 1 15,-1 3 0-15,0 11-1 16,1 5 0-16,-1 14 0 16,5-6 0-16,4 6 0 15,9-3 1-15,4-7-1 16,9-10 0-16,10-13 0 15,3-6 0-15,5-11-1 16,0 0 1-16,0-16 3 16,-4-3 0-16,-5-4-2 15,0 3 1-15,0 1-1 16,-4 6 1-16,4 6-4 16,0 14 1-16,0 4 2 0,0 9 1 15,0 7-4-15,0 3 1 16,5 0-4-16,4-3 1 15,9 4-11-15,4-15 0 16,5-2-5-16,4-10 1 16</inkml:trace>
  <inkml:trace contextRef="#ctx0" brushRef="#br0" timeOffset="4938.869">9939 251 29 0,'-14'-27'14'0,"-17"21"5"0,23 6-15 15,-10 6-2-15,-9-6 0 0,-4 7-1 16,0-4 1-16,0 7-1 16,-4 3 0-16,0 11-2 15,4 6 0-15,4 3 2 16,9 3 0-16,5 4 3 16,9 3 0-16,13-3-5 15,13-7 0-15,9-10 1 16,4-6 0-16,5-4-2 15,4-9 1-15,0-8-9 16,1-6 0-16,-1-3 0 16,0-7 1-16,0-3-10 15,-8 0 0-15</inkml:trace>
  <inkml:trace contextRef="#ctx0" brushRef="#br0" timeOffset="5300.3023">10173 158 20 0,'-17'-23'10'0,"8"19"5"0,9 11-9 15,0-10-2-15,0 3 0 16,0 0-4-16,0 0 1 16,0 0-1-16,0 0 1 15,0 0 2-15,9 10 0 16,-5-10-3-16,5 3 1 15,-5 4-1-15,5-1 1 16,0 1 0-16,4 3 0 0,1 0 2 16,3 3 0-16,1 10-1 15,4 7 1-15,0 10-2 16,5 10 1-16,-5-4-4 16,0 11 1-16,0-4 1 15,-4-7 0-15,0-3-3 16,-1-10 0-16,-4-6-5 15,-4-1 1-15,-4-9-3 16,-1-7 0-16,-4-3-10 16,-4-14 0-16</inkml:trace>
  <inkml:trace contextRef="#ctx0" brushRef="#br0" timeOffset="5539.5049">10041 410 26 0,'-45'-10'13'0,"19"10"7"0,21 0-12 15,5 0-5-15,0 0 0 16,9 0 0-16,13-3 0 16,5 0-1-16,17-7 1 15,14 6-1-15,8 1 0 16,5 3-4-16,0 0 0 16,-9 3 3-16,-5-3 0 15,-4 0-2-15,-9 0 1 16,-4 4-2-16,0-1 1 15,-9 0-17-15,0-6 1 16,-4 3-6-16,4 0 0 0</inkml:trace>
  <inkml:trace contextRef="#ctx0" brushRef="#br0" timeOffset="6425.7665">11448 1740 39 0,'-27'-3'19'0,"9"23"4"0,14-13-21 0,0-1-1 15,4 4 1-15,0 7-2 16,0 13 1-16,4 6-1 16,5 7 0-16,0 4-1 15,0-1 1-15,8-3-2 16,-8-3 0-16,0-3-6 15,0-8 0-15,-5-2-14 16,1-10 0-16,-5-7 11 16,0-10 1-16</inkml:trace>
  <inkml:trace contextRef="#ctx0" brushRef="#br0" timeOffset="6755.5069">11395 1608 37 0,'4'-17'18'0,"18"14"4"0,-13 3-20 16,4 0-1-16,5 3 0 16,4 4 1-16,9 3 0 15,4-4-3-15,5 4 1 16,0-3 0-16,0 10 1 16,-5-1-2-16,-4 1 1 15,-4 3 1-15,-9-4 0 16,-5 1 2-16,-9-1 0 15,-4 1-2-15,-9 0 0 16,-8 2-2-16,-10 1 1 16,-8 0-2-16,-1-3 0 15,-3-1 0-15,3-6 1 16,1-6-6-16,4-8 0 0,9 1-1 16,4 0 0-16,5-4-11 15,8-3 0-15,5-3 10 16,9-4 1-16</inkml:trace>
  <inkml:trace contextRef="#ctx0" brushRef="#br0" timeOffset="7146.1216">11855 1472 28 0,'13'-14'14'0,"-13"18"4"15,0-4-13-15,5 6-1 16,-1 1 0-16,-4 6-2 15,4 4 1-15,1 9-3 0,-1 8 0 16,1 2 0-16,-1 4 1 16,5 0-1-16,0-4 0 15,0-9-1-15,-1-4 1 16,6-3 0-16,3-10 1 16,6-10-5-16,3-13 0 15,1-11-3-15,-5-9 1 16,-5 0 4-16,-3-4 1 15,-1-2 2-15,-4 9 1 16,0 7 1-16,0 13 0 16,-5 6 2-16,0 8 0 15,-4 6-4-15,5 6 0 0,4 4 0 16,0 3 0-16,4 1-2 16,5-5 0-16,-1 1-7 15,5-6 1-15,-4-4-5 16,4-7 0-16,-4-3-6 15,0-3 0-15</inkml:trace>
  <inkml:trace contextRef="#ctx0" brushRef="#br0" timeOffset="7446.8152">12417 1578 26 0,'-5'23'13'0,"10"20"3"16,-1-30-13-16,1 7-3 15,-1 4 1-15,5 2 0 16,0 1 1-16,0-1-2 16,-1-3 0-16,1-3 1 0,-4-10 0 15,-5-10 2-15,9-6 1 16,-9-11-2-16,0-6 1 16,0-10-3-16,4-7 1 15,0 0-1-15,5-6 0 16,0 2 0-16,4 11 1 15,1 10-2-15,-1 3 0 16,0 10 0-16,1 10 1 16,-1 7-10-16,4 0 0 15,1 2-17-15,4 1 0 16</inkml:trace>
  <inkml:trace contextRef="#ctx0" brushRef="#br0" timeOffset="7807.0823">13032 1601 36 0,'18'-3'18'0,"13"3"-1"15,-23-7-17-15,1-3 0 16,9-3 0-16,-5-7 0 16,1-3 0-16,-6 0 0 15,-3-1 0-15,-5 4 0 16,-5 7 0-16,-3-3 0 15,-6 6 0-15,-12 6 1 16,-1 8 0-16,-4 9 1 0,0 3 1 16,0 11-3-16,0 3 1 15,5 0-1-15,4 6 0 16,8-3 1-16,10-6 1 16,4 3-1-16,13-4 1 15,5-9-3-15,8-7 1 16,1-3-2-16,4-7 1 15,0-4-6-15,0 1 1 16,0-7-10-16,0 0 1 16,-5 0-3-16,-4 3 0 15</inkml:trace>
  <inkml:trace contextRef="#ctx0" brushRef="#br0" timeOffset="8257.0421">13554 1492 33 0,'9'26'16'0,"17"34"1"0,-17-44-18 15,5 8 2-15,-1-1 0 16,0 0-1-16,5-3 0 15,0-7 0-15,4-3 0 16,0-6 2-16,4-8 0 16,-4-6 1-16,1-3 0 15,-6-7-1-15,5-6 1 16,1-8-3-16,-1 1 0 16,4-3-2-16,1 3 1 15,-5 9-14-15,0 8 1 0,-4-1-11 16,-1 7 1-16</inkml:trace>
  <inkml:trace contextRef="#ctx0" brushRef="#br0" timeOffset="8438.263">14107 1389 36 0,'-9'36'18'0,"9"27"1"16,0-46-19-16,0 6 1 15,0 7 0-15,0-4-3 16,0 1 0-16,-4 0-10 16,4-8 1-16,0-5-13 15,-5-4 1-15</inkml:trace>
  <inkml:trace contextRef="#ctx0" brushRef="#br0" timeOffset="8588.4755">13970 1074 36 0,'0'10'18'0,"-4"19"-1"0,8-19-18 15,5 0-11-15,4 0 0 16,9 0-11-16,5 0 1 16</inkml:trace>
  <inkml:trace contextRef="#ctx0" brushRef="#br0" timeOffset="8931.955">14439 1375 30 0,'4'60'15'0,"19"63"4"15,-19-100-14-15,-4-3-5 16,-4-3 0-16,-5-1 0 15,0-6 1-15,-4-3-1 16,-1-10 0-16,1-4 2 16,0-6 1-16,4-14-1 15,0-3 0-15,9-16-3 0,5-7 1 16,8 6-1-16,5 4 1 16,4 10 0-16,9 6 0 15,0 4 0-15,0 7 0 16,0 9-2-16,0 4 1 15,-5 9-9-15,1 1 0 16,-5 3-10-16,0-3 1 16,-4 2 12-16,-1-2 0 15</inkml:trace>
  <inkml:trace contextRef="#ctx0" brushRef="#br0" timeOffset="9173.021">14789 1017 36 0,'4'10'18'15,"0"40"0"-15,5-33-18 0,0 12 1 16,4 11 0-16,5 7 0 16,0 9 0-16,-5-3-3 15,0 7 1-15,1-7-4 16,-1-10 0-16,5-3-2 15,-1 3 1-15,-3-13-12 16,3-7 1-16,-3-6 10 16,-6-4 0-16</inkml:trace>
  <inkml:trace contextRef="#ctx0" brushRef="#br0" timeOffset="10148.7273">14669 1485 34 0,'-26'3'17'0,"21"-13"1"0,5 10-16 16,5-3 1-16,3-4 0 16,6-3-4-16,12-3 0 15,1 3 1-15,4-3 1 16,4-4-2-16,1 1 1 16,3-11-2-16,-3 7 0 15,-1 4 2-15,1 2 0 0,-1 1-1 16,-8 7 1-16,-5 12 1 15,0 4 0-15,-4 7 0 16,-5 3 0-16,0 3-1 16,-4 7 1-16,0 3 0 15,4-7 0-15,0 1-2 16,-4-4 1-16,4-6 0 16,1 3 1-16,-1-10-1 15,-4-4 0-15,0-9 0 16,0-7 1-16,-5-13-1 15,0-10 0-15,-4-1 0 16,0-9 0-16,0 7 0 16,0 6 0-16,0 17-1 15,0 13 0-15,9 10 1 16,-4 13 1-16,8 3-1 16,0 1 0-16,5-1 0 15,9 1 0-15,-1-7-1 0,9-3 1 16,1-4-2-16,4-3 0 15,0-14 2-15,4-2 0 16,-4-7-1-16,4-11 1 16,-4-2-1-16,-9-11 1 15,0-3 0-15,-9 1 1 16,-5-1-1-16,-12 3 1 16,-10 4-1-16,1 10 1 15,-9 13 1-15,-5 7 0 16,0 9-2-16,-4 14 0 15,0 10-1-15,4 7 1 0,1-1 0 16,3-3 1-16,6 0-1 16,3-6 1-16,5-7-1 15,9-4 0-15,4-6-1 16,1-10 1-16,-1-6 0 16,5-8 1-16,-5-12-3 15,0-11 1-15,-4 1 3 16,0 3 1-16,0 10 1 15,-1 9 0-15,1 14-2 16,5 17 1-16,3 9-1 16,5 8 0-16,5-1-3 15,4 0 1-15,9-7 0 16,8-2 1-16,1-11-1 16,4-10 0-16,0-13 0 0,0-6 0 15,-4-17 0-15,0-11 0 16,-9-9 0-16,-9-20 1 15,-14 0-2-15,-12-19 0 16,-10-11-1-16,-4 10 1 16,-8 26 1-16,-5 21 1 15,-9 36-1-15,-9 27 0 16,-4 26 0-16,-1 20 0 16,14 20 0-16,14 20 1 15,17-7-6-15,17 3 0 16,14-22-4-16,14-14 1 0,12-20-26 15,1-7 1-15</inkml:trace>
  <inkml:trace contextRef="#ctx0" brushRef="#br0" timeOffset="11770.1989">7275 9908 40 0,'-9'-3'20'0,"18"16"1"0,0 0-20 16,17 7 1-16,10 13 1 15,12 7 0-15,23 10 1 16,22 13-1-16,13 17 1 16,5 3-1-16,4 13 0 0,9 10-2 15,-5-10 0-15,-4-10-1 16,-13-3 1-16,-9-13-2 16,-18-14 1-16,-8-6-3 15,-14-13 0-15,-9-7-14 16,-9-17 0-1</inkml:trace>
  <inkml:trace contextRef="#ctx0" brushRef="#br0" timeOffset="12054.329">8987 9845 48 0,'-66'40'24'0,"-5"59"-1"0,49-72-24 15,-18 16-3-15,-22 0 0 16,-22 7 3-16,-18 20 0 16,-17 13 1-16,-23 0 0 15,-13 13 3-15,-4-3 0 16,13-7-3-16,13-6 0 15,14-14-4-15,4-10 1 16,26-13-19-16,23-13 1 16,31-10 1-16,21-13 1 0</inkml:trace>
  <inkml:trace contextRef="#ctx0" brushRef="#br0" timeOffset="13691.8219">11381 11978 28 0,'0'-20'14'0,"14"-13"1"16,-6 30-14-16,6-7 0 15,-5 0 1-15,-1-3 1 16,-12-10 1-16,-5 3-3 15,-4 0 0-15,-14 6-1 16,-8 1 1-16,-14 10 0 16,-17 0 0-16,-9-4 1 0,-18-6 1 15,-5 6-3-15,-3 10 0 16,-6 4 0-16,-8 13 0 16,0 26 2-16,18 7 0 15,17 10 0-15,23 14 0 16,17 9-2-16,22 14 0 15,36-1-1-15,26-3 1 16,27-26 0-16,22-7 1 16,40-20-2-16,26-23 1 15,14-20 2-15,17-27 1 16,5-26-2-16,-10-16 0 0,-8-1-2 16,-26-13 1-16,-23 3 0 15,-35-2 1-15,-31 5-2 16,-27 8 1-16,-26 2-3 15,-22 7 0-15,-18 1-6 16,-9 19 0-16,0 10-15 16,1 10 0-16,8 17 15 15,8 3 0-15</inkml:trace>
  <inkml:trace contextRef="#ctx0" brushRef="#br0" timeOffset="14383.0888">19342 11739 45 0,'-40'-43'22'0,"-17"-3"0"16,35 33-22-16,-23-4 0 16,-21-6 1-16,-23 0-2 15,-21 3 1-15,-23-7 0 16,-22 17 0-16,-4 7 0 15,-14 6 0-15,-13 14 2 16,5 13 0-16,13 6 2 16,17 21 1-16,10 9-5 15,39 17 0-15,45 16 1 0,39 7 0 16,36 7-3-16,35-7 1 16,35-6-2-16,45-7 1 15,17-20 3-15,23-17 0 16,22-16-2-16,4-20 1 15,4-7 1-15,-4-26 0 16,-8-10-1-16,-23-14 0 16,-22-16-1-16,-22-10 1 15,-27-13 2-15,-30-4 1 16,-28-13-2-16,-25-13 0 16,-28 0-2-16,-17 3 0 15,-13 4-8-15,-5 16 1 0,-21 6-12 16,12 8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03:21.917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8974 11006 31 0,'-35'-26'15'0,"13"16"1"16,17 6-16-16,-4-2-1 16,-4-4 1-16,-5 0 1 15,-8-7 0-15,-10 4-1 16,-12 0 1-16,-23-4 0 16,-9 4 1-16,-8 0-2 15,-10 3 1-15,-3 6-1 16,-14-6 1-16,-9 7-1 15,4 6 0-15,1 4 1 16,-5 3 1-16,-5 0-1 0,-8 3 0 16,5 1 1-16,-1-5 0 15,0 8 2-15,5 0 0 16,4 3-3-16,18 3 1 16,8 7-2-16,10 0 1 15,8 6-2-15,18 0 1 16,9-2 0-16,13-1 0 15,5 3 0-15,4 1 0 16,9-1 1-16,4 1 0 16,0-1 0-16,5-6 0 15,0-3-2-15,4-1 1 16,4 1 1-16,5-1 0 0,5 4 0 16,8-7 1-16,5 4-2 15,8-1 0-15,10-2 1 16,12 2 0-16,14 1 0 15,9-4 0-15,13 0 0 16,18-6 0-16,9-1 0 16,17 8 1-16,23-11-3 15,3-3 1-15,10-7 0 16,13-3 0-16,9-10-1 16,-5-3 1-16,5-7 0 15,0 0 1-15,-13-3-1 16,-5 3 0-16,-9 3-1 15,-4-2 1-15,-18-5 0 16,-13 1 0-16,-9-3 1 0,-17-1 0 16,-14-6-2-1,-22 6 1-15,-18-6 0 0,-22-7 1 16,-22-13-2-16,-18-6 1 16,-17-8 0-16,-23 1 1 15,-21-1-1-15,-19 1 0 16,-8-4-1-16,0 14 1 15,-14 10-2-15,-8 9 0 16,-9 17-12-16,4 17 0 16,5 19-22-16,8 8 0 15</inkml:trace>
  <inkml:trace contextRef="#ctx0" brushRef="#br0" timeOffset="3259.8723">2434 11693 28 0,'0'-3'14'0,"0"-1"3"15,0 4-14-15,0 0-1 16,0 0 1-16,0 4-1 16,-5 2 0-16,5 4-1 15,0 4 1-15,0-4-2 16,5 3 0-16,-1 7 2 0,9-14 0 15,10-2 1-15,8-1 1 16,4-3-3-16,9 0 1 16,9 0-2-16,14-3 0 15,4-4 0-15,8-3 1 16,5-3 0-16,0 3 0 16,18 7 0-16,-5-1 0 15,5-2 0-15,4-4 0 16,1 0 0-16,3 3 0 15,-4 0 0-15,5 1 0 16,-5-4 0-16,1 0 0 16,-6 0-3-16,5-7 1 15,5 4 1-15,0 3 1 0,-1 0-2 16,-8 3 0-16,0 1 2 16,-9-1 0-16,0 1-1 15,-14 6 0-15,-8 3-2 16,-9-3 1-16,-13 3 1 15,-9-3 1-15,-9 0-1 16,-5 0 1-16,-8 0-8 16,-9 0 0-16,-9 0-9 15,-9-3 1-15</inkml:trace>
  <inkml:trace contextRef="#ctx0" brushRef="#br0" timeOffset="4056.1017">2704 11899 14 0,'0'-7'7'0,"-9"-3"2"16,9 10-7-16,-9 0 1 15,5-3 1-15,-1 6 3 16,1-6 0-16,-1 6-4 16,1-3 0-16,-1-3-3 15,5 3 1-15,0 0 1 16,0-4 1-16,5 8 1 15,4-4 0-15,4 0-2 0,9-4 1 16,9 8-2-16,13 2 1 16,9-9-1-16,14 0 0 15,4-1-1-15,-1 4 1 16,15 4-1-16,7-8 1 16,10 4-1-16,4-6 0 15,5 3 0-15,0-7 1 16,17 3 0-16,-17 0 0 15,8 4-2-15,-8-14 0 16,-5 4 1-16,9 6 1 16,0-6-2-16,-4-3 1 15,-1-4 0-15,-3 0 1 0,-6 0-2 16,5 0 1-16,-8 10 0 16,-10-3 1-16,-8 0-1 15,-14 3 0-15,-17 3 1 16,-9 0 0-16,-9 1-2 15,-13 2 1-15,-5 4 0 16,-13 0 0-16,0 0 0 16,0 0 0-16,0 0-2 15,0 4 0-15,-5-1-3 16,1 0 1-16,-5 1-1 16,0-1 1-16,-4 0-29 15,4-3 1-15</inkml:trace>
  <inkml:trace contextRef="#ctx0" brushRef="#br0" timeOffset="6382.8848">2659 11693 31 0,'-4'3'15'0,"8"-13"5"0,-4 7-16 0,5-4-3 16,-5-3 1-16,0 1-1 15,0-5 1-15,-5 1 0 16,-3 0 1-16,-6-1-2 15,-3 1 1-15,-5 0 0 16,-9 0 1-16,-5-4-1 16,-13 0 0-16,1 1-2 15,-5-11 1-15,-5-6 0 16,1-7 0-16,4-6-2 16,4-17 1-16,5-13-2 15,-1-1 1-15,-3-16 1 16,-1-13 1-16,0-10-3 15,10-17 0-15,-15-3 2 16,15-20 1-16,3-6-1 16,1-4 1-16,8 0-2 0,5 0 0 15,-9 0 2-15,9 17 1 16,-9-4-3-16,4 1 0 16,5 3 0-16,-4 6 1 31,-5-86 4-31,9 27 0 15,4 29-2-15,5 7 1 16,-1 4-3-16,6 12 1 16,-10 11-2-16,5 16 0 15,-5 1 3-15,5-8 0 16,-9 11-5-16,-1-1 0 16,6 11 5-16,-5-1 1 0,-1 1-3 15,1-11 1-15,13-2-4 16,-8 2 0-16,8-2 6 15,0-1 0-15,0-10-3 16,0-3 0-16,5 3 2 16,0 1 0-16,4-18-1 15,4 4 0-15,5-3 0 16,4 3 0-16,14-20-1 16,-10 4 0-16,19-14-2 15,-1-17 1-15,1 11 2 16,-5 13 0-16,-1 3-1 15,1 10 1-15,0 7-2 16,0 16 1-16,-4 17 0 16,8 16 0-16,-8 14 0 15,-1 0 1-15,5 13-3 0,5 3 1 16,-1 14 1-16,14 6 1 16,-14 4-2-16,10 12 0 15,8 5 1-15,-18 9 0 16,9 10 0-16,-8 10 0 15,4 6 0-15,-5 4 0 16,-9 4-1-16,5-1 1 16,0 0 0-16,-13 0 1 15,0 1-1-15,0-1 0 16,-1 4-1-16,-8-8 0 16,0-2 2-16,0-4 0 15,-9-3-2-15,0-3 0 16,-5 3 1-16,-8-10 1 0,4 0-1 15,-8-6 0-15,3-1 0 16,5 0 1-16,1 4-1 16,3 0 1-16,5 3-2 15,9-3 1-15,4 3-1 16,9 3 1-16,1 4-1 16,12-1 1-16,0 1 0 15,10 0 1-15,-10 0-2 16,5-1 0-16,4 1 1 15,5 0 0-15,-9 3 0 16,-5 0 1-16,-4 0-1 16,-9 0 1-16,-4 3-2 0,-5 0 1 15,5 1 0-15,-14-4 1 16,5 0-1-16,-9 0 0 16,0-4 0-16,0 1 0 15,0 0 0-15,-4-1 1 16,-1-2-2-16,1-1 0 15,-14 0 1-15,5 1 1 16,-5-1-1-16,-4 0 1 16,-5 1-2-16,-4 2 1 15,5 4 0-15,-1 4 0 16,5 2 0-16,0 1 0 16,9 3-1-16,4 0 1 15,9 0 1-15,13-7 0 0,9 11-2 16,0-1 0-16,5 3 1 15,4 1 1-15,0 3-1 16,0-4 1-16,-13 4-1 16,-1 4 0-16,-3-5 0 15,-1 1 0-15,-13 0 0 16,-13 0 0-16,-5 3-1 16,-9 4 1-16,-17-7-1 15,-5 0 1-15,-13-4-4 16,9 1 0-16,-9-7-1 15,14-3 0-15,3 6-4 16,10-3 1-16,9 0-15 16,8 0 1-16,13-4 9 15,19 1 0-15</inkml:trace>
  <inkml:trace contextRef="#ctx0" brushRef="#br0" timeOffset="8049.4149">3106 3064 28 0,'-22'-13'14'0,"31"0"3"0,0 9-14 0,-5 4-1 16,10-3 0-16,-5 3-3 15,4 3 1-15,5 1 1 16,8 2 1-16,9 1-3 16,19-1 1-16,12 1 0 15,14 3 1-15,13-10 4 16,4 0 1-16,13 0-5 15,19 3 1-15,4-3 1 16,8 0 0-16,18 0-2 16,23-3 1-16,-1 0-1 15,10-1 0-15,17-2-2 16,-14 2 1-16,14 4 1 0,5-3 0 16,-19 0-2-16,1 6 0 15,-9 4 2-15,0-4 0 16,-18 7-1-16,0 0 1 15,0 3 0-15,-8-9 1 16,-10 6-3-16,0 6 1 16,5-3 2-16,-13-3 0 15,-5 4-2-15,-4-1 1 16,0-6-1-16,8 3 1 16,-4-1-4-16,1-5 1 15,12 6 4-15,18-7 0 16,-4 4-3-16,9-4 0 15,12 7 0-15,10-13 1 0,0 3 1 16,13-4 0-16,4 8-2 16,1 2 0-16,3-6 3 15,10 0 0-15,9 7-4 16,8 0 1-16,9 6 3 16,5-7 1-16,8 1-3 15,5 0 1-15,5-4-2 16,-1-3 0-16,-4 0 1 15,-9 0 0-15,-4-17 0 16,-14 4 0-16,-13-13 0 16,-17-14 0-16,-23 3 0 15,-35-6 0-15,-27-3 0 16,-26-4 0-16,-27 0-1 0,-31-9 1 16,-26 5-2-16,-22-5 0 15,-27 2 3-15,-31 4 0 16,-27 0-2-16,-26 3 0 15,-31 7-1-15,-31 3 1 16,-26 4 0-16,-28 3 1 16,-21 3 1-16,-31 7 0 15,0-1-1-15,-18 8 0 16,9 6 0-16,-9 0 0 16,13 7 0-16,1 6 1 15,8 0-2-15,-9 7 1 16,9-3-1-16,1 6 1 15,-6-3 0-15,6 0 0 16,-10 10 0-16,14-10 1 0,-5 7-1 16,13-8 0-16,1 5 0 15,4-4 0-15,13 3 0 16,-9-3 0-16,14-7 0 16,0 14 0-16,4-1 0 15,4-2 0-15,-4 2-1 16,5-2 1-16,8-5 0 15,5 1 0-15,13 0 1 16,9-3 0-16,17 0-2 16,10-4 1-16,3-3 0 15,15 0 0-15,-1 3 0 16,9-3 0-16,4 0 1 16,0 0 0-16,10 0-2 15,8 4 0-15,4-1 0 0,14 4 1 16,13 3 0-16,9-1 1 15,18 8-1-15,8 0 0 16,10 9-3-16,8-3 1 16,9 4-2-16,9-4 1 15,8 0 0-15,10 4 0 16,13 3-8-16,22 6 0 16,17 1-17-16,41-1 0 15</inkml:trace>
  <inkml:trace contextRef="#ctx0" brushRef="#br0" timeOffset="9234.8392">15567 2503 41 0,'-13'-33'20'0,"13"37"1"16,0-4-21-16,0 13-1 15,0-6 0-15,5 12 3 16,3 8 1-16,6 6-3 16,-1 4 1-16,9 9-2 15,0-6 1-15,0-7 0 16,1-3 1-16,-6-7 4 15,1-6 1-15,0-11-3 0,4-2 1 16,-5-4-3-16,1-4 1 16,0-6-3-16,0-13 0 15,4-3 1-15,-5-8 1 16,1-5-2-16,0-4 1 16,-1 6-1-16,-3 7 0 15,-5 7-4-15,-5 6 1 16,0 4-6-16,-4 3 1 15,0 7-17-15,5 3 0 16,4 3 15-16,4 7 0 16</inkml:trace>
  <inkml:trace contextRef="#ctx0" brushRef="#br0" timeOffset="9460.7037">16191 2440 39 0,'-8'-3'19'0,"8"20"3"16,0-7-20-16,0 10-2 16,0 13 0-16,4 0 0 15,0 7 0-15,5-4-1 16,0 4 1-16,0-3-5 16,0-8 1-16,0-5-1 15,-5-8 0-15,0-9-22 16,1-17 1-16,-5-7 22 15,0-9 0-15</inkml:trace>
  <inkml:trace contextRef="#ctx0" brushRef="#br0" timeOffset="9595.9782">16191 2228 22 0,'-13'0'11'0,"26"13"-9"0,-4-9-12 15,5-1-2-15,8 4 0 16</inkml:trace>
  <inkml:trace contextRef="#ctx0" brushRef="#br0" timeOffset="9940.7596">16590 2401 33 0,'13'23'16'0,"27"53"1"16,-27-49-17-16,0 3-2 16,5 6 1-16,0-3 3 15,-5 7 0-15,-4 0-2 16,0-4 0-16,-5-9-2 16,1-7 0-16,-5-7 8 15,-5-10 0-15,-4-3-4 16,0-13 1-16,-4-10-2 15,4-7 0-15,0-10-2 16,5-10 0-16,0 7 0 0,8 3 1 16,9 7 0-16,5 7 0 15,9 6-1-15,4 7 0 16,-1 6-8-16,6 7 0 16,4-3-1-16,-5 3 0 15,5-4-9-15,0 4 0 16</inkml:trace>
  <inkml:trace contextRef="#ctx0" brushRef="#br0" timeOffset="10150.5768">17342 2212 29 0,'9'-30'14'0,"8"43"5"0,-12-6-14 0,-1-1-1 16,1 4 0-16,-1 3-2 15,1 7 0-15,-1 10 1 16,0 7 0-16,-4 12-3 15,0 14 0-15,0-3-1 16,0 0 1-16,0 0-2 16,0-7 1-16,0-7-9 15,0-9 0-15,0-4-20 16,-4-10 0-16</inkml:trace>
  <inkml:trace contextRef="#ctx0" brushRef="#br0" timeOffset="10676.0522">17209 2613 43 0,'44'-7'21'0,"27"-13"-1"0,-53 17-22 16,8-4 3-16,10-12 0 15,-1-1-2-15,10 3 0 16,-1-3-5-16,0 0 0 15,-4 7 6-15,-5 0 1 16,-4 6 0-16,-9 7 0 16,-4 7 2-16,-5 13 0 15,-4 6-2-15,-4 4 1 16,-1 0-2-16,0 3 0 16,1-3 0-16,-5 6 1 0,0-9-1 15,0-7 1-15,0 0 1 16,0-7 1-16,0-3-3 15,0-10 1-15,9-7-2 16,0 1 1-16,-1-11 1 16,6-6 0-16,-5-14-2 15,4-6 1-15,5-3-1 16,-1 6 1-16,-3 7 0 16,3 13 1-16,-4 10 0 15,-8 7 1-15,4 6-2 16,0 4 0-16,-5 9-1 15,0 7 0-15,5 4 1 16,0 3 0-16,4-4 0 0,1 1 0 16,3-1-3-16,1 4 1 15,0-13-6-15,0-4 1 16,4-6-9-16,4-1 1 16,5-12-5-16,0-4 1 15</inkml:trace>
  <inkml:trace contextRef="#ctx0" brushRef="#br0" timeOffset="11246.5839">18466 2411 35 0,'-5'-30'17'0,"-12"23"5"0,12 7-17 0,1-3-7 15,-5-1 1-15,-4 1 2 16,-5 3 1-16,0 0-2 15,-8 7 1-15,-1 9-1 16,1 8 1-16,-1 12-1 16,5 11 0-16,4-1 1 15,5-6 0-15,9-7 2 16,8-7 0-16,5-6-2 16,4-10 1-16,5-10-2 15,0-6 0-15,-1-18-1 16,1-2 0-16,-5-7 1 15,1-4 0-15,-1 11-1 16,0 9 1-16,0 11 0 0,1 19 1 16,-1 3-1-16,9 14 0 15,0 0 0-15,9-3 1 16,5-7 1-16,3-4 0 16,6-13-3-16,3-6 1 15,1-7 0-15,9-6 1 16,-10-18-2-16,-4-5 1 15,-4-11 0-15,-4-10 0 16,-14-16-1-16,-5-7 1 16,-8-7 1-16,-4 21 0 15,-10 16 0-15,-8 29 0 16,-9 24-1-16,-5 24 0 16,1 19 0-16,-1 6 1 0,5 11-1 15,13 10 0 1,9-1-1-16,14 4 1 0,12-9-2 15,10-5 0-15,-1-6-13 16,9-13 0-16,0-3-16 16,1-14 0-16</inkml:trace>
  <inkml:trace contextRef="#ctx0" brushRef="#br0" timeOffset="11891.6094">19798 1694 29 0,'-58'-60'14'0,"10"24"2"0,30 29-14 16,-13-9 1-16,-13-4 0 15,-14-4 0-15,-17 5 0 16,-27 2-4-16,-31 0 1 16,-13 1 0-16,-31 6 1 15,-22-3 0-15,-4 6 0 16,-32 0-2-16,-13 11 0 16,-17 2 4-16,-5 14 0 15,-13 7 0-15,4 9 0 0,-4 14-1 16,13 3 1-16,18 10 0 15,17 17 0-15,27 6-3 16,22-3 1-16,36 10 0 16,26 16 0-16,27 11 2 15,30 16 0-15,32-4-4 16,26 11 1-16,31 13 0 16,31-7 1-16,44-13 3 15,32-13 0-15,48-10-2 16,40-24 1-16,35-12-1 15,35-31 1-15,37-23-2 16,38-23 0-16,15-26-1 16,16-21 0-16,-25-26-1 15,-14-23 1-15,-40-20-4 0,-35-13 1 16,-36-27-1-16,-35-10 1 16,-44 10-2-16,-36 10 1 15,-39-7 4-15,-41 27 0 16,-39 13 0-16,-36 14 0 15,-48 9-5-15,-44 7 0 16,-41 20 0-16,-34 0 1 16,-23 14-7-16,-9 19 1 15,-4 13-20-15,4 14 0 16</inkml:trace>
  <inkml:trace contextRef="#ctx0" brushRef="#br0" timeOffset="12312.2758">16014 1369 41 0,'-39'-57'20'0,"47"57"0"15,10 14-20-15,9 2 1 16,12 11 0-16,19 9-1 16,22 17 1-16,26 17-1 15,13 16 1-15,19 37-1 16,16 23 0-16,23 13-1 15,0 24 1-15,14-4 0 16,-1-17 0-16,-4-9 1 16,-22-10 1-16,-10-14-1 15,-16-19 1-15,-10-17 0 16,-22-11 1-16,-17-12 0 0,-14-13 0 16,-13-11-3-16,-9-10 1 15,-13-6-1-15,-9-10 1 16,-5-3 0-16,-4-7 0 15,-13-7 0-15,-9-3 1 16,-4-3-1-16,-14-4 0 16,0 0-1-16,-4-2 0 15,-9-1 0-15,0 3 1 16,5-3-7-16,-1 0 0 16,5 0-11-16,0-7 1 15,4 11-17-15,5-4 1 16</inkml:trace>
  <inkml:trace contextRef="#ctx0" brushRef="#br0" timeOffset="13273.7399">10713 2961 33 0,'13'0'16'0,"45"33"2"0,-32-19-17 0,14 2 0 16,22 1 1-16,13-7-1 15,18 0 0-15,18 3-2 16,26-3 0-16,5-7 1 16,8 1 1-16,14-4-1 15,0-7 1-15,-9 0 0 16,-18-3 0-16,-4 0-2 15,-14 4 0-15,-17-1 1 16,-18 4 0-16,-13 0-5 16,-18-1 0-16,-22 4-5 15,-14 0 0-15,-17 0-11 16,-13 7 0-16</inkml:trace>
  <inkml:trace contextRef="#ctx0" brushRef="#br0" timeOffset="13602.766">10757 3094 29 0,'5'-13'14'0,"48"23"4"0,-27-10-15 16,19-4-2-16,21-2 1 15,14-1-1-15,13 7 1 16,26 0-2-16,9 0 1 0,5 0 1 16,9 3 0-16,8-6-2 15,10-4 0-15,-14 1 0 16,-9-1 1-16,-9 7-2 16,-8-3 1-16,-19 3 1 15,-21-3 1-15,-18 3-6 16,-18 0 0-16,-17 3-4 15,-18-3 1-15,-9 3-20 16,-14 0 0-16</inkml:trace>
  <inkml:trace contextRef="#ctx0" brushRef="#br0" timeOffset="15300.1218">15262 9616 39 0,'0'0'19'0,"-22"-30"2"0,9 24-21 15,-14-4 0-15,-17-10 1 16,-27 3-3-16,-22-3 0 16,-31 4 2-16,-17-1 0 15,-23-3 0-15,-22 0 1 16,-17 10-1-16,-23 1 0 15,-13 2-2-15,-13 10 1 16,-9 4 2-16,-9-4 1 16,-5 14-1-16,5-1 1 15,0 8 0-15,14 19 0 0,17-4-2 16,18 8 0-16,17 13-2 16,31 16 1-16,19 14 0 15,25 6 0-15,32-7 2 16,22 4 0-16,39 7-1 15,41-17 0-15,30 3 0 16,49-6 0-16,40-14 1 16,31-6 1-16,44-7-3 15,36-4 0-15,39-5 1 16,27-8 1-16,31-6-1 16,31-17 0-16,-1-19-1 15,23-14 1-15,-8-20 1 16,-23-30 0-16,-31 1-2 15,-31-4 0-15,-49 3 1 16,-39-16 0-16,-45 3 0 0,-44-4 0 16,-40-5-1-16,-39 2 1 15,-41 10 0-15,-43 4 0 16,-37 3-9-16,-30 10 0 16,-22 13-22-16,-22 10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10:25.266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2097 11826 28 0,'-53'0'14'0,"36"30"7"0,17-30-14 16,0 0-5-16,9 0 1 0,13 0-2 15,13-7 1-15,5 7-3 16,13-10 0-16,9 10 1 16,9-13 1-16,8 6 1 15,23 7 0-15,0 7 0 16,22 3 1-16,9-4-3 15,17-6 1-15,23 0-2 16,-5-10 1-16,4 14 1 16,1-14 0-16,4 0-1 15,-13 0 1-15,-1 3-1 16,6 1 0-16,-10-11 0 16,-13 0 1-16,-5 1-1 15,-3-1 0-15,-1 1 0 16,-13-1 0-16,-14-3 0 0,-8 0 1 15,-4-3-2-15,-1 3 1 16,-9 0 0-16,-4-6 0 16,-13-1 1-16,-9-9 0 15,-13-4-2-15,-14-3 0 16,-17 0 0-16,-14-7 1 16,-17 0 0-16,-27-6 1 15,-13 6-1-15,-13 3 0 16,-23 4-1-16,-12 3 1 15,-19 7 0-15,-4 3 0 16,-13 11 0-16,-5-1 1 16,-13 0-3-16,1 0 1 0,-10 7-3 15,-9-1 1-15,-13 11 2 16,-8 13 0-16,-19 13 2 16,1 20 0-16,8 17 1 15,5 6 1-15,13 11-3 16,18-1 1-16,22 0-1 15,13-13 0-15,18-3 0 16,9-4 0-16,27-3 0 16,12 4 0-16,14-4 0 15,18 3 1-15,21-6-2 16,19-10 1-16,21 6 0 16,10-9 0-16,21-7 0 15,19-7 0-15,34-6 0 16,10-8 0-16,21-5-12 0,10-8 1 15,26 1-20-15,9-10 0 16</inkml:trace>
  <inkml:trace contextRef="#ctx0" brushRef="#br0" timeOffset="2357.8517">2390 11461 15 0,'-9'-10'7'0,"4"7"11"0,5 3-8 16,0 0-6-16,0 0 0 15,0 0-1-15,0-4 1 16,0 4 0-16,0 0 0 16,0 0-3-16,0 0 0 15,-4 4 0-15,-1 2 0 16,1-6-1-16,-14 7 1 15,1 3-2-15,-6-4 1 16,-3 1 0-16,-9-4 1 16,-5 4-1-16,0 0 0 15,0-14-1-15,5 0 1 16,-18 1 0-16,4-11 1 0,-4-6-2 16,0-7 1-16,-9-10 1 15,0-3 0-15,-5-17-3 16,10-9 1-16,-1-1 2 15,1-6 0-15,4-17-2 16,8-7 1-16,-8-9 0 16,9-7 1-16,9 6-2 15,-10-13 1-15,6 7-1 16,-6-3 1-16,6-4 1 16,-1 10 0-16,-9-9 0 15,0-4 1-15,10 3 0 16,-10 3 0-16,9 1 0 15,0-4 1-15,5 10-2 16,-5-3 0-16,-9 4-2 0,5-5 0 16,4 11 1-16,-8-10 1 15,3-7 0-15,10-13 0 16,-9-10-2-16,17-3 1 16,-4-10 1-16,9 0 1 15,9 16-2-15,-5-10 1 16,5 1 3-16,4-4 0 15,9 10-5-15,4-7 1 16,14-3-1-16,0-6 1 16,8-11 0-16,10-9 0 15,-1-7-2-15,9 3 1 16,5 3 2-16,-14 8 1 16,5 9-2-16,-4 3 0 0,-1-6-2 15,-8 10 1-15,4 3 1 16,-9 0 1-16,0-7-2 15,9 11 1-15,-9 2 2 16,4 18 1-16,-3-4-6 16,-1 10 1-16,-5 3 2 15,6 17 0-15,-10 10-1 16,5 13 1-16,-5 6 2 16,9 11 1-16,-9 6-5 15,9 4 0-15,9 3 4 16,0 3 0-16,14 0-2 15,-1 4 1-15,9 9-4 16,0 4 1-16,0 10 2 16,9 6 0-16,-4 1-1 0,-5 6 0 15,0 3 1-15,0 7 1 16,4 0 2-16,-12 0 0 16,-1 10-6-16,0-3 1 15,-8-1 1-15,3-9 1 16,-8 0 0-16,0-1 0 15,-9 1 0-15,-4-4 0 16,0 4-1-16,-9-3 1 16,-5-4-1-16,-4-4 1 15,-4 1-1-15,-1-7 0 16,-12-3 1-16,-1 0 1 0,-9-14-2 16,1 7 0-16,-5 0 0 15,0 1 0-15,0-5 2 16,9 8 0-16,-5 6-2 15,14 3 1-15,4 7 0 16,13 0 0-16,10 4 0 16,17-1 1-16,0 7-3 15,22 0 1-15,4 4 2 16,5 2 1-16,9 4-3 16,0 0 0-16,0 0 1 15,-1 7 0 1,1 3-1-1,-13-1 1-15,-23-2 0 16,-4 0 0-16,-13 2 2 16,-14 1 0-16,-13 7-1 0,-13-1 0 15,-18 4 0-15,-8-3 0 16,-10-1-2-16,1-2 0 16,-5-4-7-16,0-1 0 15,4 5-19-15,5-4 1 16,5 3 13-16,12-7 0 15</inkml:trace>
  <inkml:trace contextRef="#ctx0" brushRef="#br0" timeOffset="5675.986">6965 642 27 0,'0'-66'13'0,"5"46"6"0,-5 13-15 15,-5-6-4-15,-4 0 0 16,-4 0 0-16,-14-14 1 16,-17 7-1-16,-22 0 1 15,-14-10-3-15,-17 7 1 16,-18 3-3-16,-22 0 0 16,-23-6-1-16,-8-1 0 15,-22-3 3-15,-9-3 1 16,-18 0 2-16,-9-10 0 15,-8 16 1-15,4 17 0 16,8 4 1-16,5 19 1 0,23 17-4 16,-5 3 1-16,26 14-1 15,14 2 0-15,13 18 0 16,17 22 0-16,10-6 0 16,-1 7 0-16,14 9 0 15,0 4 0-15,4 20 1 16,0 13 1-16,10 3 2 15,-1 11 0-15,9 5-2 16,8 11 0-16,14-6-1 16,14-1 0-16,12 7-1 15,10-7 0-15,8-6 0 16,14-4 0-16,12 0 2 16,19-13 0-16,0-13-4 15,12-10 1-15,1-7 2 0,13-13 0 16,0-17-2-16,5-10 1 15,-9-13 0-15,13-6 1 16,0-11 1-16,13-12 1 16,13-11-2-16,10-16 1 15,17-7-1-15,35-7 1 16,18-9-2-16,14-8 1 16,17 4-1-16,27 1 1 15,17-8-2-15,18 7 1 16,13-6 1-16,10 6 1 15,25-10-3-15,5 4 0 16,14 2 2-16,8 1 0 16,18-10-1-16,14 13 0 0,3-3 0 15,19 0 0-15,3 6 1 16,1 1 1-16,9 6-3 16,-14 0 0-16,5 0 1 15,0 10 0-15,-27 0 1 16,5 4 0-16,-9 6-1 15,-5 3 1-15,-13 10-1 16,-4-3 1 0,217 13-1-1,-116-6 0-15,-92 3 0 16,-45 3 0-16,-39-10 0 16,-32 4 0-16,-30-4 0 15,-23-13 1-15,-17-6-1 16,-18-18 0-16,-18-9 0 0,-17-13 0 15,-14-11 0-15,-4-22 1 16,-13-11-1-16,-9-16 1 16,-18-17-2-16,-18-9 1 15,-22-18 1-15,-17-2 0 16,-23-4-2-16,-17-4 1 16,-18 5 0-16,-22 2 0 15,-13 14-1-15,-9 13 1 16,-18 13 0-16,-31 13 1 15,-27 1-4-15,-21 22 1 16,-27 11 2-16,-36 16 0 16,-35 4-1-16,-35 13 1 0,-18 6-1 15,-27 4 1-15,-30 10 0 16,-1 6 0-16,-17-3 0 16,-27 3 1-16,-4 7-1 15,-27 7 0-15,-13 3 0 16,-8 0 1-16,-19 3 0 15,-17 20 0-15,4 4-1 16,13-7 1-16,36 0-1 16,40-17 0-16,57-3-4 15,58-14 1-15,74 1-41 16,54 16 0-16</inkml:trace>
  <inkml:trace contextRef="#ctx0" brushRef="#br0" timeOffset="25149.5351">779 12784 20 0,'-9'-13'10'0,"13"7"8"16,-4-1-10-16,5-3-5 16,4 0 1-16,4-7 4 15,-4 1 1-15,-5-1-2 0,1 4 0 16,-1-4-4-16,-4 4 0 16,-4 7 0-16,-1 6 0 15,-8 9-2-15,-9 1 1 16,0 7-2-16,0 0 1 15,-9 9 0-15,8 7 1 16,-8 10-2-16,14 7 1 16,4 13-2-16,4 7 1 15,9 0 0-15,0-4 1 16,13-3 1-16,0 0 0 16,5-10-3-16,4-3 0 15,-4-7 0-15,4-7 1 16,0-2 0-16,-9-8 1 0,5 1-8 15,-5-7 0-15,1-7-6 16,-6-3 1-16,1-10-26 16,-9-3 0-16</inkml:trace>
  <inkml:trace contextRef="#ctx0" brushRef="#br0" timeOffset="25809.3595">1434 12967 34 0,'-5'-10'17'0,"5"-3"5"0,0 6-17 0,0 0-4 15,-4 1 1-15,-1-1 0 16,-8 4 1-16,-9-4 0 16,4 1 1-16,-4 2-4 15,-4-2 1-15,-1 2-2 16,1 4 1-16,3 0 0 16,-3 7 1-16,13 0-1 15,-5 6 0-15,13 3 1 16,5 11 0-16,14 3-1 15,8 10 1-15,-4-4-1 16,13 1 1-16,-5-4 0 16,1 3 1-16,-1 1-1 15,-12 3 0-15,-1-11 0 16,-4-2 1-16,-9-4-1 0,-5 0 1 16,-4-3-2-16,-4-3 1 15,0-4 0-15,-14-6 0 16,1-7-3-16,-1-3 1 15,-4-7-1-15,9 3 0 16,0-3-4-16,13 0 0 16,5 0-3-16,12-6 0 15,19-4-11-15,0 0 1 16,17 0 1-16,-4-3 1 16</inkml:trace>
  <inkml:trace contextRef="#ctx0" brushRef="#br0" timeOffset="25989.4327">1841 12980 39 0,'9'-6'19'0,"-5"22"5"0,-4-6-20 0,0 3-3 15,0 7 1-15,0 10-3 16,9 7 1-16,-9-1-2 16,9-3 0-16,0 4-5 15,-5-1 0-15,-4-9-5 16,5-11 1-16,-10-2-12 15,1-8 0-15</inkml:trace>
  <inkml:trace contextRef="#ctx0" brushRef="#br0" timeOffset="26108.2383">1690 12735 38 0,'0'0'19'0,"5"16"-7"0,4-12-18 16,0 2-25-16,8 4 0 15</inkml:trace>
  <inkml:trace contextRef="#ctx0" brushRef="#br0" timeOffset="26620.6651">2505 13183 28 0,'4'-14'14'0,"0"-6"-1"0,-4 14-14 0,-4-4 2 15,-5-3 1-15,-9-4 5 16,1 0 0-16,-5 4-3 16,-5 3 0-16,1 4-5 15,-1 6 1-15,-8 0 0 16,4 3 0-16,4 0 0 15,-4 7 0-15,5 0 1 16,-1 3 1-16,5 7-2 16,4 3 1-16,0 11 0 15,10-1 0-15,8 0 0 16,4-10 1-16,9-3-1 16,5-7 0-16,-5 1-2 15,9-14 0-15,1-7 2 0,-1-6 1 16,0-7-2-16,-5-7 0 15,6-6 0-15,-15 3 1 16,6 0 0-16,-1 17 1 16,-4 7-1-16,9 12 0 15,-10 7-1-15,1 7 1 16,5 0-1-16,-1 3 0 16,9 1-1-16,-9-4 1 15,9-7-5-15,-4-3 0 16,9-4-7-16,-10-12 0 15,1-1-19-15,4-9 1 16</inkml:trace>
  <inkml:trace contextRef="#ctx0" brushRef="#br0" timeOffset="27836.3985">2664 12970 35 0,'0'14'17'0,"18"-1"6"15,-14-7-19-15,9 11-3 16,-8 0 0-16,8 6 1 15,0 0 1-15,-4 4-3 16,0-7 1-16,9 3-1 16,-14-3 1-16,5-4 1 15,-5 1 0-15,1-11 2 16,-1-2 0-16,-4-11-3 16,0-3 0-16,0-6-3 15,0-8 1-15,5 1 3 0,-1 3 1 16,1 7-4-16,3 3 1 15,1 7-2-15,4 13 0 16,-8 3 1-16,4 7 1 16,4 0 1-16,-4 3 0 15,4 3-2-15,5-2 0 16,-9-4 2-16,0-7 0 16,-1-3 0-16,1-7 1 15,0-3-4-15,0-10 1 16,9-6 1-16,-9-18 1 15,4 1-1-15,0 0 0 16,0 7 0-16,5-1 0 16,0 4 0-16,-1 6 0 0,1 4 2 15,-5 6 0-15,5 7-2 16,-5 7 0-16,1 3-1 16,3 6 1-16,-8 4 1 15,4 4 0-15,1-1-1 16,3 0 0-16,6-3 0 15,-10 3 0-15,5-6 0 16,13-1 1-16,-14-6-1 16,10-10 1-16,-1-3-2 15,1-7 1-15,-9-10-1 16,4 0 0-16,-13 0 1 16,-1-13 1-16,-8 3-2 15,-4 0 1-15,0 7 0 16,-5 3 1-16,0 10-1 0,0 7 1 15,0 10-2-15,5 6 1 16,4 7 0-16,4 6 0 16,9 4 1-16,5 3 1 15,4-3-3-15,5-3 1 16,-1-1-1-16,1-12 1 16,-1-8 0-16,-3-6 1 15,-1-3-2-15,4-7 1 16,-8-13-1-16,0-7 1 15,-1-10 1-15,-3 0 0 16,-1 4-3-16,-4 3 1 0,4 9 3 16,-4 8 0-16,0 6-4 15,4 10 1-15,-9 6 1 16,10 11 0-16,-1 3 0 16,5 0 0-16,4 6-1 15,-9-2 1-15,0 2 1 16,1-9 0-16,-5-1-1 15,-5-2 1-15,-4-1-2 16,-4 0 0-16,-5-3 2 16,-5-7 0-16,1-3-2 15,4-3 0-15,5-4 1 16,-1 1 0-16,-3-1 0 16,16 4 0-16,-3-4 2 15,8 4 0-15,5 3-2 16,4 0 1-1,27-13-1-15,-1-4 1 16,1-3-1-16,-9 0 0 16,-5-3 0-16,-4-3 1 15,-9 2-2-15,-4 1 0 16,-9 3 1-16,-9 4 0 16,-5 6 0-16,-8 10 1 15,-5 10-1-15,1 3 1 16,-1 10-2-16,5 7 1 15,-5 6 0-15,14-2 0 16,8 2 0-16,5-3 1 16,4-3-2-16,9 7 1 0,0-14-1 15,5-13 1-15,0-4-9 16,4-2 0-16,-1-11-4 16,-3-3 0-16,0-6-20 15,-5-1 0-15</inkml:trace>
  <inkml:trace contextRef="#ctx0" brushRef="#br0" timeOffset="28168.047">4629 12731 33 0,'-9'-6'16'0,"18"6"5"0,-5 3-17 15,5 4 2-15,0 3 1 16,4 3-4-16,0 4 1 16,5 2-2-16,4 11 0 15,5 3-2-15,4 1 1 16,0 2-2-16,4 1 0 15,0-4-4-15,-4-10 1 16,-4-3-5-16,-5-10 0 16,-4-13-15-16,-1-7 1 0,-3-4 12 15,-5-6 0-15</inkml:trace>
  <inkml:trace contextRef="#ctx0" brushRef="#br0" timeOffset="28557.0101">4930 12632 45 0,'-23'-7'22'0,"-3"60"2"16,21-39-22-16,1 5 1 16,0 8 0-16,-1 10-1 15,-4 6 1-15,0 6-3 16,1 5 1-16,-6 5-1 16,1-6 0-16,0 0-8 15,4-13 1-15,-4-7-5 16,-5-9 1-16,0-11-2 15,5-10 0-15,-14-13 7 0,1-10 0 16,-1-16 10-16,1-4 1 16,-1 0 9-16,5 7 1 15,4 6-7-15,5 4 1 16,4 7-5-16,9-1 1 16,5 7-3-16,4 4 0 15,13 6 0-15,4 0 0 16,5 0 0-16,9 3 1 15,0-3-6-15,4 3 1 16,0 0-2-16,1-3 1 16,-6 4-6-16,-3-1 1 15,-5 4-13-15,0-4 0 0,0-3 4 16,-5 0 0-16</inkml:trace>
  <inkml:trace contextRef="#ctx0" brushRef="#br0" timeOffset="29278.1529">5146 12469 37 0,'-17'-10'18'0,"21"0"-1"16,5 20-18-16,9 7 1 15,4-4 1-15,9 10 1 16,9 4 1-16,8 13-1 0,1-4 1 16,0 7-2-16,-1 7 1 15,-3 3 0-15,-10 4 1 16,-9 9-1-16,-3 0 1 16,-15 1 0-16,-8-4 0 15,-8-4-4-15,-10-2 1 16,-4-4 0-16,-5-10 1 15,1-3-7-15,4-7 1 16,-1-10-21-16,10-9 1 16,0-11 6-16,8-6 0 15</inkml:trace>
  <inkml:trace contextRef="#ctx0" brushRef="#br0" timeOffset="30043.5638">748 12333 28 0,'0'-6'14'0,"0"-8"3"15,0 14-15-15,0 0-1 16,0 0 1-16,0 10 3 15,-5 0 1-15,-3 4-3 16,-6-1 1-16,-3 13-2 0,-6-2 1 16,6 9-2-16,-14 3 0 15,4 7-1-15,-4 7 1 16,0 7-1-16,0 16 0 16,0 13 0-16,0 10 1 15,5 4 1-15,8-4 0 16,0 3 0-16,10 1 0 15,16-7-3-15,10-14 1 16,4-2-7-16,14-14 1 16,-1-14-23-16,9-9 0 15,-8-7 16-15,8-16 0 16</inkml:trace>
  <inkml:trace contextRef="#ctx0" brushRef="#br0" timeOffset="32144.6834">2686 11726 17 0,'0'-6'8'0,"9"-1"2"0,-9 7-10 15,0 0 3-15,0 0 1 16,0 0 1-16,0 0 1 15,4 3-3-15,-4-3 1 16,5 4-3-16,-5 2 0 16,4 1 2-16,1 3 1 15,-1 3-2-15,5 0 0 16,4 1-1-16,-4 2 0 16,9 7 1-16,-14 4 1 15,9-7-1-15,-4 6 1 16,0 1-5-16,-4-1 1 15,-5-2 3-15,0 2 1 16,0 4-2-16,-5 0 0 0,-4 0-1 16,5 3 0-16,-5 0 0 15,5 0 0-15,-1 1 0 16,1-1 0-16,4-3 0 16,-5-4 1-16,-4-6-1 15,9-3 1-15,0-4-4 16,0-3 1-16,0-4-7 15,-4-2 0-15,0-4-11 16,-1-7 0-16,5 0 6 16,0 4 1-16</inkml:trace>
  <inkml:trace contextRef="#ctx0" brushRef="#br0" timeOffset="33511.4427">1938 12370 34 0,'-4'-7'17'0,"13"14"0"0,-9-7-16 0,0 0-2 16,0 0 1-16,0 0 3 16,0 6 1-16,0 18-4 15,-5-11 0-15,-4 13 1 16,0 1 0-16,-4 6-2 15,0 4 0-15,4-7 2 16,-13-1 1-16,9 1-3 16,-1-7 0-16,6 4 1 15,-1-10 1-15,-5-4 1 16,10-3 1-16,0-14-1 16,-1-5 0-16,1-5-1 15,-1-6 1-15,5-9-1 0,0-1 0 16,0 3 0-16,5-6 1 15,4 3-1-15,8 7 1 16,1 0-2-16,4 6 1 16,14 7 0-16,-14 3 0 15,9 17-1-15,0 0 0 16,0 4 1-16,4 2 1 16,0 7-1-16,-4-3 0 15,0-3-2-15,0 3 0 16,0 0 1-16,0-7 1 15,-13 0-12-15,0-3 1 16,4-3-31-16,-13 0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20:11:57.107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3651 7542 0,'-22'0'94,"-1"22"-78,1 0-16,-22-22 15,22 44-15,0-22 16,-22 22-16,-1 1 16,-21 21-16,22-22 15,22 1-15,-23-1 16,23-22-16,0 22 16,22-22-16,-22-22 15,22 22 63,0 0-62,0 1-16,0 21 16,0 0-1,0-22-15,0 45 16,0-45-16,0 44 15,0-22-15,0-22 16,0 23 0,0-23-16,0 0 15,0 0-15,0 0 47,22 0-31,-22 0-16,22-22 15,22 45 1,23-23-16,-23 22 16,45 0-16,65-22 15,23 22-15,-22 23 16,22-45-16,67 22 16,21 0-16,23-44 15,-67 23-15,89-1 16,-133 44-16,88-66 15,-66 22-15,-22 0 16,-22 22-16,0-21 16,0-23-16,0 22 15,44 0-15,-66-22 16,66 22-16,-44 0 16,0 22-16,44-22 15,-44 0-15,-22-22 16,21 0-1,1 0-15,44 23 16,-66-23-16,0 22 16,22 22-16,-45-44 15,1 22-15,22 0 16,-89-22-16,45 0 16,-23 22-16,-22-22 15,-22 0-15,0 0 16,1 0-16,21 0 15,-22 0 1,0 0-16,22 0 16,-22 0-16,23 0 15,-23 0-15,0 0 16,0 0-16,0 0 31,0 0-15,0 0-1,1-22-15,43-22 16,0 22-16,1-22 16,21-1-16,-66 23 15,45-44-15,-1 22 16,-22-23-16,23 23 16,-23-22-16,0 22 15,0-23-15,1 1 16,-1-1-1,-22 23-15,0 22 0,0-44 16,-22 44-16,0 0 16,0-23-1,0 23-15,0-22 16,0 0 0,0-1-1,0 23-15,0-22 16,0 22-16,0-22 15,0 0-15,0 21 16,0-21-16,0 22 16,-22-22-16,22 0 15,-22 44-15,22-45 16,-22 1-16,22-22 31,-22 44-31,0 0 16,0-1-16,22 1 15,0 0 17,0 0-17,-23 22-15,1-22 16,22 0 0,0 0-16,-22 22 15,0-22-15,0-1 16,22 1-16,-22 0 15,0 0 1,0 0-16,-1 0 16,-21 0-16,-22-22 15,22-1-15,-1 23 16,-21-22-16,0 0 16,-1 22-16,-21 0 15,43-1-15,-43 1 16,22 0-16,-23 22 15,23 0-15,-67-22 16,22 0-16,-44 22 16,1 0-16,-23 0 15,0 0-15,-45 0 16,1 0-16,0 0 16,-45 0-16,45 0 15,0 0-15,0 0 16,21 0-16,23 0 15,23 0-15,-1 0 16,-67-22-16,67 22 16,1-22-16,43 22 15,0 0-15,23-22 16,21 22-16,1-23 16,44 23-16,-22-22 15,22 22 1,-1 0-16,1-22 31,0 22-31,0 0 16,-22-22-16,0 22 0,-1-22 15,-21 0-15,-23 0 16,-65 0-16,65 22 16,-22-22-1,45 22-15,-22 0 16,-1-23-16,23 23 15,21 0-15,1 0 16,22 0-16,-22 0 203,-23 0-203,-21 0 16,44 23-1,-23-1-15,45 0 0,0 0 16,22 0 0,-22-22-1,0 0 48,0 0-16,0 0-47,-1 22 15,1 0-15,-22 0 16,0 23 46,22-23-46,-23 22 0,23-22-16,22 0 15,-22 0 1,0 0 0,22 23 62,-22-23-63,22 22-15,0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20:12:35.349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context xml:id="ctx1">
      <inkml:inkSource xml:id="inkSrc4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5-11-18T20:14:45.824"/>
    </inkml:context>
  </inkml:definitions>
  <inkml:trace contextRef="#ctx0" brushRef="#br0">5146 5940 0,'13'0'0,"1"0"15,-1 0 1,0 0-16,0 0 16,1 13-16,-1-13 15,26 13 1,-12-13-16,-1 14 16,14-14-16,13 0 15,13 13-15,-13-13 16,-13 0-16,13 0 15,-14 0-15,1 0 16,0 0-16,26 0 16,0 0-16,13 0 15,-39 0-15,53 0 16,39 0-16,-66 0 16,-13 0-16,-40 0 15</inkml:trace>
  <inkml:trace contextRef="#ctx0" brushRef="#br0" timeOffset="1094.1378">6694 5940 0,'0'0'0,"-13"13"16,26-13 93,0 0-109,27 0 16,-14 0-1,-12 0-15,12 0 16,-13 0-16,0 0 16,14 0-16,-14 0 15,27 0-15,0 0 16,26 0-16,-27 0 16,28 0-16,25 0 15,14 0-15,13 0 16,-13 0-16,26 0 15,-13-13-15,0-14 16,-13 27-16,-53 0 16,-40 0-16,0 0 15</inkml:trace>
  <inkml:trace contextRef="#ctx0" brushRef="#br0" timeOffset="3668.1663">8467 5940 0,'13'0'94,"0"0"-79,14 0-15,-1 0 16,0 0-16,1 13 16,-1 0-16,1-13 15,26 14-15,0-14 16,13 13-16,53-13 15,-13 0-15,-14 0 16,1 0-16,-27 0 16,0 13-16,-13-13 15,-40 0-15,27 13 16,-27-13-16,1 0 47,-14-13 15,13-13-62,0-14 16,27-13-16,13 0 16,26-13-16,-26 0 15,26-14-15,-13 27 16,-13 1-16,-26-1 15,-1 39 1,-26 1 0,13 13-1,-13-13-15,0 0 16,0-1 15,0 1-15,-26 0 46,26 0-46,-13 0-16,0-14 16,-1 1-16,-25-14 15,12-13-15,1 13 16,12 27-16,-12-27 15,13 14-15,0 13 16,-1 13-16,1 0 94,0 0-79,13-13 1,-13-1 0,-1 14-1,1 0 1,-13 0 0,13 0-1,-1 0-15,-12 0 16,-1 0-16,-12 0 15,-14 0-15,-13 0 16,-1 0-16,1 0 16,0 0-16,26 14 15,-118-1 1,131-13 0,27 13-16,-13-13 62,0 13-46,0-13-1,-1 0-15,14 13 16,-13 1-16,0-1 16,0-13-1,-1 0 1,14 13 62,-13 0-62,0 1-16,13-1 15,-13 13-15,-14-12 16,14-1-16,-13 13 15,12 1-15,-12-1 16,13-13-16,-14 14 16,14-1-16,0-13 15,0 1-15,-1 12 16,-12 1-16,13-14 16,-1 13-1,1-12-15,13-1 31,-13-13 1,13 13-17,-13 0-15,13 14 0,-14-14 16,14 27-16,-26-1 16,0 41-1,12-54 1,14 1-16,-13-1 15,13-13 1,0 1-16,0 12 16,0-13-1,-13 14 1,13-1-16,0-13 16,-13 1-16,13-1 15,-14 0-15,14 0 16,0 0-16,0 1 31</inkml:trace>
  <inkml:trace contextRef="#ctx0" brushRef="#br0" timeOffset="83442.8116">8717 10196 0,'45'0'78,"21"0"-63,-22 0-15,67 0 0,-23 0 16,23 0 0,44 0-16,22 22 15,-22-22-15,44 0 16,-88 0-16,-1 0 15,1 0-15,-23 0 16,23-22-16,0 22 16,43-22-16,46-1 15,-68-21-15,1 44 16,0-44-16,-23 44 16,-21 0-16,-23-22 15,-21 22-15,21 0 16,0 0-16,-44 0 15,45 0-15,-23 0 16,-44 22 31,0 0-31,0 0 15,22 0-31,-22 0 15,0 23-15,0 21 16,0-22-16,0 23 16,-22 21-1,-22-22-15,0 23 16,21-45-16,1 45 16,-22-1-16,22-22 15,22 23-15,-44-23 16,22-22-16,22 23 15,0-23-15,0-22 16,0 22-16,0 1 16,0-23-16,0 0 15,0 0-15,-23-22 16,23 22-16,0 0 16,-22-22-16,22 22 15,-22 0-15,22 1 16,-22-1-16,0 0 15,0 0-15,22 0 16,-44 22-16,21-22 16,1 23-16,22-1 15,-22 0-15,0-22 16,22 22 0,-22-21-1,0 21-15,0 0 0,-23 0 16,1-22-1,22 1-15,-66 65 32,21-66-32,1 0 0,-23-22 15,-43 0 1,21 0-16,0 0 16,1 0-16,-23 0 15,-22 0-15,22 0 16,-22-44-16,1 44 15,43 0-15,-44 0 16,0 0-16,45 0 16,21 0-16,-22 0 15,45 0-15,-22 0 16,21 22-16,-21-22 16,21 0-16,23 0 15,-22 22-15,-23-22 16,23 0-16,22 0 15,-1 0-15,23 0 16,22-44 47,0 22-63,0-44 15,-22 21-15,22-21 16,0 44-16,0-22 15,0-1-15,0-21 16,0-22-16,0 43 16,0-21-1,22 0-15,22-1 16,-21 1-16,21 22 16,0 22-16,-22-23 15,0 1-15,0 22 16,1 0-16,-1 0 15,0-23-15,-22 23 16,22-22-16,-22 22 16,0-22-16,0 0 15,22 44-15,0-23 16,-22 1-16,22 22 16,-22-22-16,0 0 15,0 0 1,22 22-16,1-22 15,-23 0-15,22 22 16,0-44-16,22 21 16,0-21-16,1 22 15,21-22-15,-44 0 16,22 21-16,-44 1 16,45 22-16,-23-22 15,-22 0 1,22 0-16,0 22 0,-22-22 15,22 0-15,22 0 16,-22 0 0,1-1-16,-1 1 93,-22 0-77,0 0-16,22-22 16,-22 22-1,22 22-15</inkml:trace>
  <inkml:trace contextRef="#ctx1" brushRef="#br0">10775 10877 37 0,'9'-10'18'0,"22"-10"3"0,-27 17-20 16,-4 3-2-16,-4-7 0 15,-5 4 4-15,-4 3 0 16,-5 0-1-16,-8 6 1 15,-5 4-4-15,-9 4 0 16,-5 6 3-16,-8 3 0 16,0 3 0-16,5-2 1 15,8-5-3-15,9 5 1 16,9-8 0-16,8-6 1 16,14-3-4-16,14-7 0 0,3-7 3 15,14-6 1-15,5 0-2 16,-1-4 1-16,1 0-1 15,-1 4 0-15,0 0 1 16,-8 0 0-16,-9 6 2 16,-10 7 0-16,-12 7-1 15,-9 6 0-15,-14 4 1 16,-13 6 0-16,1 7-2 16,-1-7 0-16,4-3-2 15,10 0 1-15,8-7 1 16,5 0 0-16,8-10-2 15,14-9 0-15,5-4 0 16,8-7 1-16,9 1 0 16,-5-1 1-16,5 1-2 0,-4-1 1 15,-1 4 1-15,-4 3 1 16,-4 6-4-16,-9 4 1 16,-14 10 2-16,-3 10 1 15,-19 4-1-15,1 2 1 16,-5 1 0-16,4 2 0 15,5-9-3-15,9-6 1 16,8-4-1-16,10 0 1 16,12-14 0-16,5-6 0 15,9-3 1-15,5-7 0 16,8 0-2-16,-4 0 0 16,-5 4 1-16,-4 2 0 15,-4 1 0-15,-14 7 1 16,-13 6-1-16,-4 9 1 0,-14 8-1 15,-9 3 0-15,-4 10 1 16,0-4 1-16,5-9-2 16,4 3 1-16,-5-7-3 15,14-6 1-15,4-1 1 16,9-12 0-16,9-4-1 16,4 0 1-16,9 0 0 15,-4 0 1-15,0 0-2 16,-1 3 1-16,1 4 0 15,-5 3 0-15,-4 0 0 16,-9 7 1-16,-4-1 0 16,-1 4 0-16,-3-3-2 15,-1 0 1-15,0-1 0 16,4-6 0-16,1 3-1 0,0-3 1 16,4 0-1-16,0-3 1 15,4 0 0-15,5 0 1 16,4-1-1-16,0 4 1 15,-4 0-1-15,0 10 1 16,-4 3-1-16,-5 1 1 16,0 2-2-16,-5 4 0 15,1-7-24-15,-1-3 1 16,5 10-15-16,0-20 1 16</inkml:trace>
  <inkml:trace contextRef="#ctx1" brushRef="#br0" timeOffset="1035.6252">11669 11746 19 0,'-22'40'9'0,"13"-4"12"0,9-32-10 15,-4 2-4-15,4 8 1 16,-5-4-5-16,1 3 1 16,-1-3-1-16,5-17 1 15,0 1 0-15,0-4 0 16,0-10-3-16,0-17 0 15,5-6 0-15,4-10 0 16,-1-10-3-16,6-10 1 0,-1-3 1 16,5 6 0-16,-1 7 1 15,5 0 0-15,5 7-1 16,0 9 0-16,-5 11 1 16,4 9 1-16,1 10 0 15,4 17 0-15,-5 10 0 16,5 17 0-16,5 13-2 15,-1 6 0-15,1 21-1 16,-1-4 1-16,0 0 0 16,-4 3 0-16,-4 0-2 15,-5-3 0-15,-4-3-5 16,-5-10 1-16,-4-14-6 16,-5-3 0-16,-8-9-7 0,-9-8 0 15,-14-16 4-15,-13-16 1 16</inkml:trace>
  <inkml:trace contextRef="#ctx1" brushRef="#br0" timeOffset="1215.3361">11713 11564 28 0,'-62'-17'14'0,"14"27"11"0,43-7-14 15,1 4-4-15,4 0 1 16,4-1-4-16,9-2 0 16,10-4-3-16,3 0 0 15,14 0-1-15,4 0 0 16,5 3-1-16,0-3 0 15,8 0-7-15,-4 0 1 0,0 0-8 16,-4 3 0-16,-5 0-13 16,-4-6 1-16</inkml:trace>
  <inkml:trace contextRef="#ctx1" brushRef="#br0" timeOffset="1756.9729">12266 11126 41 0,'-9'-10'20'0,"23"16"0"16,-14-6-20-16,9 4 4 0,-1-4 0 15,1 0 0-15,5-4 0 16,3 1-4-16,5-4 0 15,5 1 0-15,0-1 1 16,3 1-2-16,1-4 1 16,5 0 1-16,-5 0 0 15,-5 3 0-15,1-3 0 16,-1 0 1-16,1 0 0 16,-5 0-1-16,-4 0 0 15,0 0 1-15,-5-3 0 16,0 6-2-16,-4 1 0 15,0 2 1-15,-5 1 0 16,1 0-1-16,-5 3 1 0,0 6 1 16,-5 4 1-16,1 4-2 15,-1 6 0-15,-3-4-1 16,-1 4 0-16,0 0 0 16,0 3 0-16,0 7 0 15,0 7 1-15,0 6-1 16,5 0 0-16,0 7 0 15,-1 6 1-15,5 7-2 16,0 3 1-16,0-3 0 16,-4 7 0-16,4-14-5 15,0-12 1-15,0-5-25 16,0-12 1-16,4-14 0 16,5-23 1-16</inkml:trace>
  <inkml:trace contextRef="#ctx1" brushRef="#br0" timeOffset="2567.1232">12333 11212 46 0,'-27'-7'23'0,"18"-6"3"0,9 10-24 0,0-4-3 16,0 0 1-16,0 1 1 15,0-1 1-15,0 1 0 16,0 2 0-16,0 4-2 15,0 7 0-15,-4 3-2 16,4 0 1-16,-5 10 3 16,5-4 0-16,-4 4-1 15,0-3 0-15,-1-1 0 16,1 1 0-16,-1-7-1 16,-4-3 0-16,-4-7-2 15,-4-14 1-15,-10 1-7 16,0-7 0-16,-4-3-21 15,5 3 1-15,4 0 12 0,22-3 1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20:15:42.96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6046 3651 0,'-27'0'78,"1"0"-78,-1 0 16,-12 0-16,-1 0 15,27 0-15,-27 0 16,27 0-16,-27 0 16,0 0-16,1 0 15,12 0-15,-12 13 16,-1-13 0,0 0-16,27 0 15,0 0-15,0 0 31,-1 0-15,1 0-16,0 0 16,-14 14-1,14-1 1,-13 13 0,12-12-16,-12 12 0,0 14 15,-14-14 1,13 1-16,1-1 15,0 1-15,-1-1 16,1 1-16,12-14 16,1 13-16,0 1 15,13-14-15,-13-13 16,-1 26-16,14-12 16,0-1-16,0 13 15,0-13-15,0 1 16,0 12-16,0-13 15,0 1-15,0-1 16,0 0-16,0 0 16,0 1-1,0-1-15,0 0 0,0 0 16,0 14-16,0-14 16,0 27-16,0-1 15,14-12-15,-1-14 16,0 13-16,14 1 15,-14-1 1,0-12-16,0-14 16,-13 26-16,0-13 15,14 1-15,-1 12 16,0-13 0,-13 0-16,13 14 15,0-1-15,1-26 16,-1 14-16,-13-1 15,13 0-15,14 0 16,-14 0 0,0 14-1,13-27-15,1 13 16,-14 14-16,27-14 16,-14 0-16,-12 0 15,-1-13-15,0 0 16,0 0-16,0 14 15,14-1-15,-14 0 16,14-13-16,-1 13 16,1 0-16,-1 1 15,0-14-15,-12 13 16,25-13-16,1 0 16,-27 0-16,14 0 15,-14 0-15,0 0 16,0 0-16,1 0 15,12 0-15,1 0 16,-1 0-16,0 0 16,1 0-16,-14-13 15,14 13-15,12-27 16,-25 14-16,12 0 16,14 0-16,-1-27 15,1 13-15,13-12 16,0-27-1,-13 39-15,26-39 16,-13 26-16,-14-26 16,1 40-16,0-1 15,-14-26-15,14 14 16,0-28-16,-14 41 16,-13 0-16,0 12 15,-13 1-15,0 0 16,0 0-1,0-1 1,0 1-16,0 0 16,0 0-1,-13-1 1,0 14 0,0-13-16,0-13 15,-14 13-15,1-1 16,12-12-1,-25 13-15,39-1 16,-27 1-16,-26-13 47,0-14-47,27 27 16,13 0-16,13-14 15,-27 27-15,14-13 16,-40-14-1,27 14-15,-14 0 16,14 0-16,12 13 16,-12 0-16,-1-13 15,14 13 32,13-14-47,-26 14 16,26-13-16,-14 13 15,1 0-15,0-13 16,-13 0-16,12-1 16,1 1-16,-13 13 15,26-13-15,-27 13 16,14-13-16,-14 13 16,14-14-1,-13 14 1,13-13-16,-1 13 15,-12 0 1,13 0-16,-14 0 0,14 0 16,-13 0-1,-1 0-15,14 0 16,0 0-16,-1 0 0,1 0 125,0 0-109,0 0-16,-1 0 15,-12 0-15,13 0 16,0 0-1,-14 0 1,14 0-16,-14 0 16,14 0-1,-13 0 1,12 0 0,1 0-1,-13 13 1,-1 1-1,1-14-15,13 0 32,-1 0-1</inkml:trace>
  <inkml:trace contextRef="#ctx0" brushRef="#br0" timeOffset="10637.1078">8387 6456 0,'-26'0'140,"-1"0"-140,14 0 16,-27 13 0,1-13-16,26 0 0,-14 0 15,14 13-15,-14-13 16,1 0-16,13 0 15,-1 0-15,1 14 16,0-14-16,-13 0 16,12 0-1,-25 0-15,12 0 16,14 0-16,-14 0 16,14 0-16,0 0 62,0 0-46,0 0 31,-14 0-47,14 0 15,-27 0-15,1-14 16,12 14-16,-13 0 15,14 0-15,-1 0 16,14 0 0,0 0 15,0 0-15,0 0-16,-14 0 15,-13 0-15,27 14 16,-27-1-16,-12 0 15,25-13-15,-13 0 16,-13 13 0,14-13-16,12 13 0,-12-13 15,12 14 1,1-1-16,13-13 16,-14 13-16,14 0 15,0 1-15,-1 12 16,-12-13-16,-1 0 15,27 14-15,-13 13 16,-13-27-16,13 13 16,-14 1-16,-13 12 15,14 1-15,13-13 16,-14 26-16,1-14 16,13 14-16,-1-13 15,1 13-15,0-27 16,0 14-16,-1-14 15,-12 14-15,26-14 16,-13 1-16,13-1 16,0-12-16,0 25 15,0-25-15,0-1 16,0 0 0,13 0 62,0 0-63,14-13 1,-14 0-16,0 0 16,0 0-1,1 0-15,-1 0 16,26 0-16,-25 0 15,39 0-15,-14 0 16,1 0-16,0 0 16,-1 0-16,14 0 15,-26 0-15,-1 0 16,14 0-16,-14 0 16,1 0-16,-1 0 15,1 0-15,12 14 16,1-1-16,-13-13 15,12 0-15,1 0 16,0 0-16,-1 0 16,14 0-16,0 0 15,13 0-15,0 0 16,27 0 0,-27 0-16,27 13 0,-27 0 15,27-13 1,-1 0-16,14 0 0,13 14 15,-13-1-15,-14-13 16,-25 13-16,-14-13 16,-1 13-16,1 1 15,14-1 1,-15 0-16,28 13 16,-27 1-16,0-14 15,-27-13-15,40 0 16,-13 13-16,0-13 15,0 14-15,0-14 16,-13 0-16,26 0 16,-13 13-16,0-13 15,-1 13-15,-12-13 16,26 0-16,14 13 16,12-13-16,-12 0 15,12 0-15,-26 0 16,27 0-16,-27 0 15,0 0-15,-13 0 16,66 0 0,-66 0-16,-26 0 15,26-13-15,0 13 16,13-13-16,-27 13 16,14-13-16,-13 13 15,13 0-15,0 0 16,13-27-16,13 14 15,-13 0-15,-13-1 16,14 14-16,-1-39 16,-27 26-16,-12-1 15,12-12-15,-12 26 16,-14-13-16,-13-1 16,27 1-16,-14-13 15,0 12-15,0-25 16,1-1-16,12 0 15,-13 14 1,0-27-16,-13 13 16,14 1-16,-1-14 15,13 26-15,1-12 16,-1-1-16,-26 0 16,27 27-16,-14-27 15,13 1-15,-12 12 16,-1 1-16,-13-14 15,0-13-15,13 13 16,0 14-16,1-27 16,-14 0-16,13 13 15,-13 1-15,0 26 16,0-27-16,13 27 16,-13-1 15,0 1 16,0 0-32,0 0-15,0-1 47,0 1-31,0 0-16,0 0 15,0 0-15,0-1 16,0 1-16,-13 13 47,-14 0-47,14 0 16,-27 0-16,27 0 15,-26 0-15,-1 0 16,0 0-16,27 0 15,0 0 1,-1 0 15,1 0 1,0 0-32,-13 0 15,12 0-15,-12 13 16,-14-13-16,0 0 15,1 0-15,-14 0 16,0 0-16,-13 14 16,0-14-16,-27 13 15,27 0-15,-53-13 16,53 0-16,-27 13 16,1-13-16,-1 0 15,0 13 1,14-13-16,0 0 15,12 0-15,28 0 16,-14 0-16,13 0 16,0 0-16,27 0 15,-13 0-15,-1 0 16,14 0 0,0-13 62,0 0-78,-14-13 15,-13 12-15,1 1 16,12 0-16,-26-27 16,14 27-16,-1-14 15,0 1-15,1 13 16,25-14-16,-25 14 15,-1 0-15,14 13 16,-14-13-16,13 13 16,14 0-16,13-14 15,-26 14-15,13-13 16,-1 0-16,-25 13 16,-1-13-16,27-1 15,-27 1-15,14 0 16,-14 0-16,13 0 15,-12-14 1,12 14-16,-26 0 16,40 13-16,-27-14 15,1 1-15,12 0 16,14 0-16,-27-14 16,1 27-16,-1-26 15,0 26-15,1-13 16,-14-1-16,26 14 15,-26 0-15,-13 0 16,13 0-16,-13 0 16,0 0-16,-13 0 15,-1 0-15,14 0 16,-27 0-16,1 14 16,12 12-16,28 1 15,-28-1-15,40 0 16,1 1-16,39-14 15,-13 0-15,13 1 16,0-1 0,-14 0-1,14 0-15,0 0 16,0 1 0,0-1-1,0 13 1,0-12-1,0-1-15,14 13 16,-14-12-16,0-1 16,0 13-16,0-13 15,0 1-15,13 12 16,-13-13-16,0 14 16,0-14-1,0 0-15,0 1 16,0-1-1,0 0 48,0 0-47,0 0-16,0 1 15,0-1-15,0 0 63,-13 0-16,-27 14-47,13-1 15,-25-12 1,12 12-16,-26 0 0,-14 14 15,27-13-15,0-14 16,1 0 0,12 0-16,27-13 15,-1 13-15,-12 1 16,13-1 0,-1-13-16,1 0 15,0 0 1,0 13-1</inkml:trace>
  <inkml:trace contextRef="#ctx0" brushRef="#br0" timeOffset="16814.8785">11774 7329 0,'0'13'94,"40"0"-78,52 1-16,-26-1 15,14 0-15,12 0 16,-12-13 0,39 14-16,-53-14 15,0 0-15,13 13 16,-12-13-16,-1 0 15,-27 0-15,-25 0 16,-1 0-16,13 0 203,14 0-187,-27 13-1,14-13-15,-14 0 16,0 0-16,27 0 16,13 13-1,-14-13-15,14 0 16,14 0-16,-15 0 0,1 0 16,-13 0-16,0 0 15,-14 0 1,-13 0-16,1 0 0,-1 27 94,0 12-79,-13-12-15,13 13 16,1-1-16,-14-12 15,0 26-15,0 0 16,0-14-16,0 27 16,0-26-16,0 0 15,0 13-15,0-14 16,0 1-16,0 0 16,0-27-16,0 13 15,0 1-15,13-27 16,-13 13-16,13 0 15,-13 1-15,0 12 63,0 14-47,0-1-16,0 14 15,0 0-15,0 13 16,0 27-16,0-27 15,0 13-15,0 1 16,0-40-16,0 26 16,0 13-16,0-39 15,0 13-15,0 13 16,-13-13-16,0 26 16,-1-39-16,-12 26 15,13-26-15,-14-14 16,14 1-16,13-14 15,0 0 1,-26-13 187,-14 0-203,-13 13 16,-40-13-16,-118 40 15,131-27 1,-26 0-16,40-13 16,-26 14-16,-27-1 15,52-13-15,-52 26 16,27-12-16,26-1 16,13-13-16,0 0 15,40 0 1</inkml:trace>
  <inkml:trace contextRef="#ctx0" brushRef="#br0" timeOffset="179023.7549">9327 7488 0,'0'-14'94,"13"1"-94,26-13 15,28-40 1,-54 39-16,13 14 16,1-14-16,-14 1 15,13-14-15,1 27 16,-1-13-16,1-1 15,-14 1-15,0-1 16,27 1-16,-14-27 16,1 26-16,-14-12 15,14-1-15,-14 14 16,0-1-16,0-13 16,0 1-16,1-1 15,-14 0-15,13 14 16,-13-14-16,0 27 15,13-13-15,-13 12 16,0 1-16,0-13 16,0 12-16,0 1 15,0 0-15,-26-13 16,26-1-16,-14 14 16,-12-27-16,0 27 15,-1-14-15,1-12 16,12 12-1,-12 14-15,-14 0 16,1-14-16,12 14 16,-118-13 15,-14-1-15,106 27-16,13 0 15,-13 0-15,-26 0 16,39 0-1,1 0-15,12 0 16,1 0-16,12 0 16,1 0-1,0 13 1,-13 14 0,12 26-16,1-27 15,-53 67 1,39-80-16,14 14 15,0-1 1,-66 67-16,65-54 16,-12 1-16,13 13 15,-14-13-15,1-1 16,13 1 0,-27 66-16,27-80 15,-1 1-15,-12 26 16,13-27-16,0 80 15,13-80 1,0 14 0,0 66-1,0-80-15,13 1 16,13 26 0,-13-27-16,14-13 15,-14 1-15,14-1 16,-14-13-16,0 0 15,13 0 1,-12 0-16,12 0 16,1 0-1,52-13-15,-39-1 16,26 1-16,119 0 16,-119 13-1,40 0-15,-40 0 16,27 0-16,-40 0 15,-27 0-15,-13 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8T20:16:37.37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7064 6271 0,'-13'13'62,"-40"0"-46,27-13 0,-40 13-16,-27-13 15,0 0-15,1 0 16,-14 0-16,-13 0 16,-13 0-16,26 0 15,0 0-15,-13 0 16,26 0-16,27 0 15,13 0-15,14 0 16,-1 0-16,0 0 16,27 0-16,0 0 15,-1 0-15,1 0 63,0 0-32,-13 0-15,-14 0-16,-66 0 15,40 0 1,26-13-16,14 13 16,-27 0-16,0 0 15,26-13-15,1 13 16,-14 0-16,27 0 15,0 0-15,0 0 16,13-13-16,-14 13 16,1 0-1,0 0-15,0 0 16,-1 0 0,14-14 30,-26 14-30,-14 0-16,14 0 16,-14 0-16,-13-13 15,14 13-15,-41-13 16,14 13-16,0 0 16,0 0-16,-14-13 15,14 13 1,-13 0-16,-1-14 15,14 1-15,13 13 16,1 0-16,-1-13 16,26 0-16,-13 13 15,1 0-15,26-13 16,-27 13-16,13 0 16,14 0-16,0 0 15,0 0-15,-1 0 63,1 0-48,-26 0 1,-1 0 0,-13 0-16,26 0 15,-25 0-15,-1 0 16,26 0-1,-105 0-15,105 0 16,-12 0 0,-1 0-16,14 13 15,-27 0-15,39-13 16,-12 13-16,13-13 16,0 0-1,13 13 1,-14-13 15,1 14-15,0 12-1,-14-13-15,-12 1 16,12-1-16,-26 53 16,27-53-1,26 14-15,-27-1 16,14 14-16,-26 13 15,25-27 1,14 1-16,0-1 16,0-13-16,0 14 15,0-14-15,0 13 16,0 1-16,0-1 16,0-12-16,0-1 15,14 13 1,-1-26-16,0 14 15,-13-1-15,26-13 16,27 0 0,-26 0-16,12 0 15,14 0 1,80-13-16,-41 13 16,1-14-1,26 1-15,159-27 16,-172 40-1,171-39 1,-184 39-16,26-14 16,93 14-1,-120 0-15,80 0 16,-92 0 0,65 0-1,-79 0-15,-13 0 16,80 0-1,-54-13-15,-13 0 16,-26 13 0,79-26-1,13 12 1,27 1-16,-119 0 16,13 13-1,-27 0-15,0 0 16,27-13-16,-26 13 15,-14 0 1,0 0 0,40 0-16,-13 13 31,211 40-31,-185-53 16,14 0-16,39 13 15,-27-13 1,14 13-16,-26-13 15,-1 0-15,14 27 16,-40-27-16,13 0 16,-13 0-16,-1 0 0,-25 0 15,13 13 1,-27 0-16,0-13 16,0 0-16,14 13 93,-1 1-93,54-1 16,-14 0-16,26-13 16,-25 13-16,25-13 15,1 0-15,-1 0 16,-12 0-16,-14 0 15,13 0 1,-13 0-16,-13 0 0,13 0 16,-26 0-16,13 0 15,0 0-15,-27 0 16,1 0-16,13 0 16,-14 14-16,14-14 15,-1 13 1,-25-13-16,12 13 15,-13-13-15,14 0 16,12 13-16,14-13 16,0 13-16,13-13 15,27 27-15,13-27 16,13 13-16,-13-13 16,26 13-16,-13-13 15,-26 0-15,-14 0 16,40 0-16,-26 0 15,39 0-15,-39 0 16,12 0-16,28 0 16,-27 0-16,13 0 15,-13 0-15,13 0 16,-14-13-16,-12 13 16,-27 0-1,-13-13-15,-13 0 0,-14 13 16,54-14-1,-67 1-15,27 13 16,65-13 0,-91 13-1,38-13 1,-38 13-16,-1 0 0,80 0 31,-1 0-15,212 0 15,900 13-15,-1045-13-1,198 0 1,-224 0-16,-41 0 16,-39 0-16,-27 0 15,-26-13 110,0-14-109,0-12-16,0-1 15,0-13-15,0 40 16,0-27-16,-26-66 31,13 80-31,0-54 16,13 67 0,-14-13-16,14-14 15,-13 40 48,-13-40-48,26 27-15,-14-13 16,-12-1 0,13 27 30,0 0-14,-1 0-17,-25 0 1,-94-26-16,54-14 16,13 40-1,-159-13 1,-79 0-1,198 13-15,-13 0 16,-212 0 0,40 26-1,13-13 1,27 14 0,185-27-16,-199 0 31,199 0-31,13 0 15,-79 13 1,79 0-16,-172 27 16,119-40-1,-13 13-15,-13-13 16,-371 40 31,-926-40-32,1270 0-15,-171 0 16,197 0 0,-25 0 15,-649-53-31,727 53 16,-12-13-16,-1 13 15,27 0-15,0 0 16,-14-14-16,28 14 15,12-13 1,0 13-16,14 0 16,13-13-16,-27 13 15,0 0-15,27 0 16,-14 0-16,1 0 16,13 0-16,-14 0 15,14 0-15,-13 0 16,12 0-16</inkml:trace>
  <inkml:trace contextRef="#ctx0" brushRef="#br0" timeOffset="45710.9646">5318 12078 0,'-26'0'140,"12"0"-140,-12 0 16,0 0-16,-1-13 16,1 13-16,-27-13 15,26 13-15,-52-13 16,13-1-16,-27 14 16,-13 0-16,14 0 15,26 0-15,-14-13 16,40 13-1,-12 0-15,12 0 0,27 0 16,-14 0-16,14 0 31,13 13 141,-13 14-172,13-14 16,-14 0-16,1 14 15,0-14 1,0 13-16,0-26 16,13 14-1,0 12-15,-14-13 0,14 1 16,-13 12 0,13 0-16,-13 1 0,13-1 15,-13 1-15,-1-1 16,14 27-16,-13-26 15,13-1-15,-13 14 16,-14-1-16,27-25 16,-13 12-1,13-13-15,0 1 16,0-1 0,0 0-1,0 0-15,0 1 16,13-1-16,-13 13 15,0-13 1,14-13 78,-1 0-94,0 0 15,14 0 1,-14 0-16,0 0 16,0-13-1,1 0-15,25 13 16,-12 0-16,12-13 16,14 13-16,13-13 15,1 13-15,12-14 16,14 1-1,92 0-15,-119 13 16,-13-13-16,-13 13 16,12-14-16,-12 1 15,13 13-15,-40 0 16,27 0 0,0-13-16,-27 13 15,27-13-15,-14 13 16,-13 0-16,14 0 15,-14 0 1,13 0 0,-12 0-16,25 0 15,1 0-15,-27 0 16,40 0-16,0 0 16,0 0-16,13 0 15,0 0-15,0 0 16,-13 0-16,-13 13 15,0-13-15,13 0 16,0 13-16,13-13 16,26 0-16,-26 13 15,1-13 1,12 0-16,-39 0 0,-14 0 16,14 0-1,-27 0-15,13 0 0,-12 0 16,25 0-16,14 0 15,-13 0-15,0 0 16,26 0-16,0 0 16,13 0-16,-12 0 15,-1 0-15,-13 14 16,13-14-16,-13 0 16,-14 0-1,14 0-15,-13 0 16,-14 0-16,-12 0 15,-1 0-15,0 0 125,0 0-109,14 0-16,-1 0 16,27 0-16,0 0 15,13 0-15,-13 0 16,13 0-16,0 0 16,1 0-16,-15 0 15,15 0-15,-14 0 16,-27 0-1,14-14-15,-1 14 0,-25 0 16,12 0-16,-13 0 16,1 0 77,-1-13-77,-13 0 15,13 13-31,0-13 16,0-14 0,1 14-16,12 0 15,1-14-15,-14 1 16,0-1-16,0 14 15,-13-27-15,13 1 16,1-1-16,-1 14 16,0-14-16,14 0 15,-1 1-15,-13 12 16,-13-13-16,0 1 16,0 12-16,0-12 15,0 12-15,0 1 16,0-1-16,-13 1 15,13 13-15,0-14 16,0 1-16,-13 12 16,0 1-16,13 0 15,0 0 1,-14-1 0,14 1-1,-13 13 32,-13 0-31,-1 0-1,14 0-15,-27 13 16,-13 1-16,1 12 16,-41 14-16,0-14 15,-26 14-15,0 0 16,-13-14-16,-27-13 15,27 1-15,-14 25 16,1-39-16,26 14 16,0-1-16,39-13 15,-12 13-15,12 13 16,-12-26-16,52 0 16,-13 0-16,13 0 15,1 0-15,-14 0 16,26 0-16,-12 0 15,12 0-15,-12 0 16,25 0-16,-12 0 16,-1 0-16,14 0 15,-13 0-15,12 0 16,-12 0-16,-14 0 16,27 0-16,-27 0 15,1-13-15,12 13 16,-26 0-1,27 0-15,-1 0 16,-12 0-16,-1 0 16,14 0-16,-14 0 15,0 0-15,-13 0 16,27 0-16,-27 0 16,13 0-16,14 0 15,-27 0-15,0 0 16,40 0-16,-27 0 15,0 0-15,14 0 16,-14 0-16,14 0 16,-14 0-16,14 0 15,12 0-15,14-13 16,-13 13 0</inkml:trace>
  <inkml:trace contextRef="#ctx0" brushRef="#br0" timeOffset="114855.5603">7713 12515 0,'26'0'31,"1"0"-15,39 0-16,13 0 16,14 0-16,12-13 15,-12-1-15,26 14 16,-39 0-16,-1-13 15,-66 13-15,14 0 16</inkml:trace>
  <inkml:trace contextRef="#ctx0" brushRef="#br0" timeOffset="115663.3466">9009 12488 0,'13'0'16,"14"0"-16,-1 14 16,-13-1-1,14-13 1,13 13-16,12 0 0,15 0 16,38 1-16,-38-1 15,25 0-15,1 14 16,-27-14-16,27 0 15,-54-13-15,-12 13 16,-14-13 234,0 0-250,0 0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16:57.088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context xml:id="ctx1">
      <inkml:inkSource xml:id="inkSrc1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11-18T20:18:07.725"/>
    </inkml:context>
  </inkml:definitions>
  <inkml:trace contextRef="#ctx0" brushRef="#br0">21833 6080 51 0,'-39'-14'25'0,"16"5"0"0,15 9-26 16,-10-4 1-16,-9 4 0 15,-12-3 0-15,-23-14 0 16,-18 1-1-16,-17-1 1 16,-27-9-3-16,-36-1 0 15,-12 4-3-15,-32 0 1 16,-17-7 2-16,-9-3 1 15,-22-11 2-15,-9 1 0 16,-14-6 0-16,-8 12 1 0,0 11 1 16,4 32 0-16,-31 17 0 15,0 37 1-15,-4 20 0 16,9 33 0-16,4 23 0 16,27 19 1-16,21 21-5 15,28 13 1-15,12 4-1 16,32 22 0-16,17 4 2 15,18 4 0-15,9-8-2 16,22 1 1-16,18-4 3 16,26 11 1-16,27-1-2 15,30 3 0-15,45 4-2 16,36-6 0-16,39-14 1 16,49-20 0-16,39-27-3 15,50-26 1-15,30-30 1 16,36-43 1-16,44-29 0 0,13-34 0 15,40-43 1-15,23-37 0 16,12-36-3-16,5-34 0 16,13-35 1-16,-13-21 0 15,-9-33-1-15,-13-20 1 16,-36-29-4-16,-30-17 1 16,-58-7 0-16,-53-3 0 15,-54 3 3-15,-61 6 0 16,-53 21 0-16,-58 20 0 15,-49 23 0-15,-52 33 1 16,-59 26-2-16,-39 34 1 16,-44 26-1-16,-27 20 0 0,-22 30-7 15,-4 23 0-15,0 24-28 16,13 33 0-16,-9 19 32 16,13 14 0-16</inkml:trace>
  <inkml:trace contextRef="#ctx1" brushRef="#br0">8903 7567 0,'27'0'62,"-14"0"-46,27 0-16,-1 0 15,27 13-15,27-13 16,13 0-16,26 0 16,-13 27-16,-13-27 15,13 0-15,-40 0 16,1 0-16,-54 0 16,-12 0-16,-1 0 31,-26 0 63,-1 0-79,-25 0-15,-28 0 16,-12 0-16,13-27 15,-27 27-15,-39 0 16,-13 0-16,12 0 16,-25 0-16,38-13 15,15 13-15,-1 0 16,26 0-16,54 0 16,-1 0-16,41-13 46,-1 13-30,0 0-16,0-13 16,1-1-1,12 14-15,-13 0 16,27-13-16,13 13 16,-13 0-16,39-13 15,-13 13 1,-26 0-16,39-13 15,-52 13-15,12 0 16,1 0-16,-27 0 16,14 0-16,-41 0 109,-38 0-109,-28 0 16,14 0-16,-27 13 15,41-13-15,-1 0 16,13 0-16,13 0 16,41 0 30,25 0-14,28 0-17,25 13-15,27 14 0,-13-27 16,-40 13-16,27-13 16,-27 0-16,-26 13 15,-14-13-15,-52 0 188,-27 0-188,-13 0 15,26 0-15,-13 0 16,13 0-16,27 0 16,39 0 46,1 0-46,105-26-16,-66 26 15,-13-14-15,13 14 16,1 0-16,-1-13 16,-27 13-1,14 0-15,-39 0 16,12 0-16,0 0 15,-52 0 157,0 0-156,-1 0-16,-13 13 16,-26-13-16,13 14 15,14-14-15,-14 13 16,0-13-16,13 0 15,27 0-15,-27 0 16,27 0-16,0 0 16,0 0 15,-1-13-15,41 13 77,-1 13-77,-13-13-16,27 13 16,-13-13-16,-1 0 15,14 0-15,26 0 16,-13 0-16,-13 0 15,-1 0-15,1 0 16,-27 0 0,0 0-16,1 0 15,-1 0 1,0 0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19:44.86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9775 2636 37 0,'0'-16'18'0,"4"2"4"0,-4 14-19 16,0 4-1-16,-4-4 0 16,-14 0-3-16,-8-10 1 15,-14 0 0-15,-18 0 0 16,-8-10 1-16,-18 7 0 16,-18-1-1-16,-22-9 0 15,-8 3-1-15,-19 7 1 16,-22-4-1-16,-17 4 0 15,-13 3 2-15,-19-3 1 16,-12 3-2-16,-5 0 1 0,9 0-1 16,-5 7 0-16,10-4-1 15,-1-3 1-15,9 7 0 16,-9-4 0-16,1 7 0 16,-10 3 0-16,1 11 0 15,-19 9 1-15,6 3 0 16,3 14 0-16,10-7 1 15,8 4 0-15,9 3-3 16,9 13 0-16,9 0 0 16,13 0 1-16,23 7 1 15,8 6 1-15,17 7-3 16,15 0 1-16,25-3 0 16,14 6 1-16,31 0-1 15,13-3 1-15,27 0-2 0,26 4 1 16,31 6 2-1,27-4 0-15,27-3-1 0,48 4 1 16,26-4 0-16,41-9 1 16,39-8-3-16,49-9 1 15,35-10-1-15,45-17 1 16,52-9-1-16,32-14 0 16,22 0 0-16,30-14 0 15,10 4 0-15,4 4 0 16,13-4 0-16,-4 0 1 15,4-13-2-15,-17-1 1 16,-9-9 0-16,4-13 0 16,-18-14 0-16,-12-3 0 15,-41-10 1-15,-40 3 0 0,-39-3-2 16,-49-10 1-16,-44-10-1 16,-44 1 0-16,-50-11 1 15,-39-7 0-15,-53-3 0 16,-44-9 1-16,-53-14-4 15,-45-4 0-15,-66-9 3 16,-49-4 0-16,-62 21 0 16,-61 16 0-16,-54 23 0 15,-57 26 0-15,-27 28 3 16,-13 29 0-16,4 6-4 16,27 24 1-16,58 3-19 15,61 11 1-15,76 2-16 16,61-3 1-16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8T20:19:47.805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12346 2503 46 0,'0'0'23'0,"-13"-3"2"16,8 0-23-16,-8-4-3 15,-5-9 0-15,-17-8 2 0,-18-2 0 16,-22-4-2-16,-23 0 1 16,-39 7-2-16,-40 10 0 15,-26 6 1-15,-41 7 0 16,-35 10 1-16,-13-3 0 15,-26 3 1-15,3-1 0 16,-16-2-2-16,12 0 0 16,-17-4 1-16,-1 7 1 15,-8-7-2-15,-9 11 0 16,5-1 2-16,-23-3 0 16,14 6-1-16,-10 4 0 0,10 14-1 15,-5 15 1-15,0 11 0 16,22 13 0-16,-13 3 1 15,27 20 0-15,-5 17-2 16,36 0 0-16,3 13 1 16,15 13 0-16,30 4 0 15,35 3 0-15,23-13 1 16,49-4 0-16,34-3-2 16,54-3 1-16,40-10-1 15,48-7 1-15,32-10 0 16,70-6 1-16,44-14 0 15,76-16 0-15,66-10-2 16,58-27 1-16,43-13 0 16,54-14 0-16,49-6-1 15,31-19 1-15,26-5 0 0,17-2 1 16,19-7-1-16,8-14 1 16,1-9-2-16,-10 3 1 15,-13-3 0-15,-13-4 1 16,-4-6-1-16,-27-11 1 15,-22-5-1-15,-36-8 1 16,-35 0 1-16,-48-6 1 16,-45 7-1-16,-58-4 1 15,-48-13 0-15,-62 3 0 16,-48-6-2-16,-63 9 1 16,-62 1-2-16,-52-14 1 15,-59 7-1-15,-74 0 0 16,-67 13 0-16,-57 17 1 0,-62 13-2 15,-36 16 1-15,-22 24-5 16,-9 20 1-16,27 6-17 16,35 10 0-16,58 4-10 15,40 10 0-15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20.37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-673-61 13 0,'-11'-6'6'0,"4"18"6"0,7-6-6 15,0 3-4-15,0 0 0 16,0 0 0-16,0 6 0 0,0-12 0 15,0-3 1-15,0 6-1 16,0 6 1-16,3-6-1 16,1 0 0-16,-1 2 0 15,-3 2 1-15,4 2 2 16,-4-4 1-16,0 4-5 16,0 6 1-16,0 10-1 15,0-2 1-15,0 8 0 16,0-5 1-16,0 4-3 15,0 9 1-15,4 12 0 16,-4 17 1-16,0 19-1 16,0 5 0-16,0 13-1 15,0 12 0-15,0 8 1 16,0 1 0-16,0 2-3 0,0 6 1 16,0-2 1-16,0-4 1 15,0 1 0-15,3-1 0 16,1 0 0-16,3-2 0 15,0-7-1-15,4 1 0 16,3 2 0-16,1 1 0 16,-1-10 0-16,8-8 1 15,-4 0-1-15,0-10 0 16,-4-14-1-16,-4-10 1 16,2-11 0-16,-6-9 1 15,2-16-1-15,-5-2 0 16,-3-6-1-16,0-15 1 15,-7-6-5-15,-1 0 0 0,-2-12-6 16,0-6 0-16,-2-6-15 16,-2-9 1-16,4-9 19 15,2-2 1-15</inkml:trace>
  <inkml:trace contextRef="#ctx0" brushRef="#br0" timeOffset="1921.9096">-634-7 7 0,'-18'-3'3'0,"15"3"7"15,3 0-4-15,0 0-2 0,3-3 0 16,4-3-2-16,1 0 1 15,2-3-1-15,1 0 1 16,0 3-1-16,10 0 0 16,1 0 1-16,6 0 0 15,8 3-1-15,7 0 0 16,7-3 0-16,8-6 0 16,7 3-2-16,13 3 1 15,15-3 0-15,15-3 1 16,-1 3-2-16,19-2 0 15,6-1 0-15,5 0 0 0,-4 3 1 16,-4 3 1-16,-4 3-3 16,-10 0 0-16,-11-3 0 15,-7 0 0-15,-8 3 0 16,-6 0 0-16,-1-3 1 16,-10 0 1-16,-8 3 0 15,-6 0 1-15,-12 0-3 16,-2 3 0-16,-9-3 2 15,-6 3 1-15,-8 0-1 16,-3 0 1-16,-4-6-2 16,-3 6 0-16,-4 0 1 15,1 0 0-15,-5 0 0 16,-3 0 0-16,0 0 0 16,0 0 0-16,-3 3-2 15,-1 0 1-15,0 0 1 0,1 0 1 16,-1 0-2-16,4-3 1 15,0 3-1-15,0-3 1 16,0 0-1-16,0 0 0 16,4 6 0-16,-1 0 1 15,1-3-2-15,0 0 1 16,-1 0 0-16,1 0 1 16,-1 0-2-16,-3-3 1 15,0 0 1-15,4 3 0 16,0 0 0-16,-4-3 0 15,3 6-1-15,1 0 1 16,-1 0 0-16,1 6 0 16,0 2-1-16,-1 4 0 0,1 3-1 15,-4 6 1-15,3 6 0 16,1 0 1-16,-1 12 0 16,-3 3 0-16,0 6-1 15,8 6 0-15,-8 8 1 16,0 13 0-16,3 14 1 15,1 7 0-15,-1 2-3 16,5 12 0-16,2 14 1 16,1-2 0-16,-4 0-1 15,1 6 1-15,-6 4 0 16,6-12 1-16,0-7-1 16,-6 9 1-16,2 1-2 15,4-1 0-15,-2-6 2 16,2-4 1-16,-1-5-3 0,0-3 1 15,4-2-1-15,-4-13 0 16,0-5 2-16,0-6 1 16,1-4-3-16,-5-5 1 15,1-6-1-15,-1 0 1 16,-3-10 0-16,0 1 0 16,0 0 1-16,0-10 1 15,0 1-2-15,4-3 1 16,-4-1 0-16,3-5 1 15,1-6-2-15,0-2 1 16,-1-2-1-16,1-8 0 0,-1-3-1 16,-3-6 0-16,0-6 3 15,0-3 1-15,0-6-3 16,-3-3 1-16,-1 0-1 16,1 0 1-16,-1 0-1 15,0 0 0-15,-3-3 1 16,0 3 0-16,-4-3-3 15,-3 0 0-15,-8 3 2 16,-6-3 0-16,-4 0-3 16,-8-3 1-16,-10 0 1 15,-4 1 0-15,-10-2 1 16,-15-2 1-16,-3 10-2 16,-5-8 1-16,-5 4-1 15,-13-2 1-15,5-2 1 16,-1 2 1-16,5-4-1 0,-1 2 1 15,-4 2-4-15,1-10 0 16,7 2 2-16,10 4 0 16,5 0-1-16,-1 4 1 15,4-4 0-15,10 3 1 16,1 9-1-16,2 0 1 16,5 0-2-16,3 3 1 15,8-3 1-15,3 0 0 16,3 3 0-16,8 0 0 15,3 3-4-15,4-3 0 16,0 0 2-16,1 3 1 16,2-4 1-16,-4 8 0 15,5-2-2-15,0 2 0 0,3-8-3 16,3 8 1-16,5-2-10 16,6-2 1-16,4-6-20 15,7-8 1-15</inkml:trace>
  <inkml:trace contextRef="#ctx0" brushRef="#br1" timeOffset="116731.7555">-2756 2529 13 0,'-4'-24'6'0,"16"48"6"16,-10-27-7-16,6-3-3 16,-1 3 0-16,0 3-1 15,1 0 0-15,-2-3 0 16,5 9 1-16,4 0-1 15,2 0 1-15,1 3 1 16,15-3 0-16,6 6-2 16,4 0 0-16,11 0 0 15,7 3 1-15,3-3-2 0,12 3 1 16,7-3 0-16,2 6 0 16,1 2-1-16,-7-2 0 15,0 3-2-15,0 9 1 16,11-9 1-16,2 9 1 15,2-3 0-15,-4 3 1 16,2-6-2-16,2 2 0 16,-1 2-1-16,-4-4 1 15,-6-4 0-15,-7 2 0 16,-5 1 2-16,-3-5 1 16,4 0-1-16,-4 0 1 15,4 0-3-15,-4 0 0 16,0-3 1-16,0 0 0 0,-4 0-3 15,4 3 1-15,-3-3 0 16,3-1 0-16,-14 1 2 16,-3-3 1-16,-1 0-2 15,-4 0 0-15,-3 0 1 16,-3 3 1-16,-1 0-1 16,1 0 0-16,-2 9-2 15,6-3 0-15,-5-7 1 16,4 4 1-16,-7 3-2 15,-4 3 1-15,1-3 2 16,-1-6 0-16,-3 3-2 16,-1 3 0-16,4-6 0 15,-3 3 0-15,0-3 0 16,-4-1 0-16,0 4 1 0,-3-8 1 16,-1 2-2-16,-3-6 1 15,0 6-1-15,-3-4 1 16,-1 2-1-16,0-2 1 15,0 2-2-15,4 2 1 16,0-4 0-16,0 2 1 16,0-2-1-16,0 4 0 15,0 0 0-15,-4 3 1 16,4-3-1-16,0 0 0 16,-4-3-1-16,1 0 1 15,-1 3-1-15,1-3 1 16,-1 0 0-16,0 3 0 15,0 3 0-15,0 0 0 0,1 0-1 16,0-3 1-16,-1-9-1 16,0 11 1-16,0-5 2 15,-3 6 0-15,0-3-4 16,0-3 1-16,-4-3 1 16,0 6 0-16,0-6 1 15,-3 0 0-15,-4-6-2 16,0 6 0-16,0 0 1 15,-4-3 0-15,-3-3 0 16,0 0 0-16,-8 3 0 16,-3 0 1-16,-3-3-2 15,-7 0 1-15,-2 0 0 16,2-3 1-16,-4 0-1 16,-4 3 0-16,4 0 0 0,-1 0 0 15,5 3 0-15,2 3 1 16,5 0-1-16,3 0 1 15,0-6-1-15,8 3 0 16,2 0 0-16,4 0 1 16,8 3 0-16,4 0 1 15,6 3-1-15,11-3 0 16,3 3-2-16,5 3 0 16,3 2 1-16,0-2 1 15,0-6-1-15,0-3 0 16,-1 0 1-16,-2 0 0 15,-5-6-2-15,-3 0 1 16,-3 0 1-16,-4-3 1 0,-4 0-2 16,-3 0 0-1,-8-17 0 1,-3-7 1-16,-3 0 0 16,-4 3 0-16,-1-3-1 15,1 3 1-15,0 6-2 16,0 4 0-16,0-1-4 15,3 6 1-15,4 3-10 16,0 0 1-16,0 0-17 16,4-6 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30.79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0-4 8 0,'7'3'4'0,"21"11"5"15,-24-11-5-15,3-1 0 16,0 1 1-16,1-3 0 16,-2 3 0-16,6-3-3 15,-2 0 1-15,1 0-1 16,0 3 0-16,3-3-1 15,4 3 0-15,3-3 3 16,5 6 1-16,6-6-5 16,4 0 1-16,10 0 3 15,11 0 0-15,12 0-4 0,17-6 0 16,3 0 0-16,12-2 1 16,13 5-1-16,9-6 0 15,2 4-1-15,0 2 1 16,-3 6 0-16,4-3 1 15,-8 3-1-15,-11-1 1 16,1 4-2-16,-8-3 1 16,-6-3 0-16,-5 0 1 15,-17-3-1-15,-11 0 0 16,-11 0 0-16,-11 3 1 16,-7 0-3-16,-6 0 1 15,-12 0-2-15,-3 0 1 16,0 3 2-16,-4 0 0 0,0 0 0 15,-3-3 1-15,-4 0-2 16,0 0 1-16,0 0-1 16,0 0 0-16,-4 0-10 15,0 3 1-15,-3-1-7 16,-4 1 0-16,-3 0 12 16,0 3 0-16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31.652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9 0 20 0,'0'3'10'0,"4"6"5"0,-1-3-9 16,1 0-3-16,-1 6 0 15,0-3 0-15,1 0 1 16,-4-3-2-16,3 0 1 0,-3 0 0 16,0 3 1-16,0 6-2 15,0-4 0-15,-3 13 0 16,-1 9 1-16,4 6-1 16,0 12 0-16,0 8 1 15,-3 13 1-15,3 14-4 16,0-2 1-16,0 2-2 15,-3 4 0-15,-1-4 1 16,1-2 1-16,-1-1-3 16,1-17 1-16,0-10-2 15,-1-14 0-15,4-9-11 16,0-9 1-16,0-13-11 16,0-13 1-16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09.00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36-8 13 0,'-4'-12'6'0,"8"15"2"0,-4-3-7 0,0 0 2 16,4 6 0-16,-4 3 0 15,0 0 1-15,0 3-1 16,0 2 0-16,0 1 1 16,0 6 1-16,-4 6-2 15,4 9 1-15,0 12-1 16,0 11 0-16,0 19 1 16,0 26 0-16,4 13-6 15,-1 2 1-15,4 16 1 16,4 11 1-16,0 12-2 15,-1-2 1-15,1 5 2 16,0 3 1-16,-4-9-2 16,-3 9 0-16,-4-3 0 15,0-9 0-15,-4-8 0 0,-3-19 1 16,-8 4-1-16,5-13 0 16,-1-17 0-16,0-10 1 15,0-17-2-15,1-13 0 16,6-14 0-16,0-9 0 15,1-12-3-15,0-3 1 16,-1-3-9-16,-4-7 1 16,2-5-9-16,-2-12 1 15,4-3 4-15,1-8 1 16</inkml:trace>
  <inkml:trace contextRef="#ctx0" brushRef="#br0" timeOffset="1786.1102">-40 69 8 0,'-14'-12'4'0,"17"15"4"0,5 0-5 16,-1-3 0-16,7 3 1 0,4 0-4 15,4-3 1-15,3 0-1 16,7 3 1-16,4 0-2 16,4 3 1-16,10 0 3 15,11 0 1-15,3 0-4 16,4-9 1-16,4 3 2 16,3-6 1-16,11 3-3 15,8 3 1-15,5-9-2 16,-8 3 0-16,-2 3 2 15,5 3 0-15,2 3-4 16,5-6 1-16,-12 0 1 16,1-3 1-16,3 3 0 15,4-3 1-15,0 0-4 16,-4-3 1-16,-7 1 1 16,-3-1 1-16,-1 3-2 0,-3-3 0 15,0 3 0-15,-11 0 1 16,-7 0 1-16,-11 3 0 15,-7 0 0-15,-7 0 1 16,-4 3-1-16,-7 0 0 16,-4 0 0-16,-3-3 1 15,0 3-2-15,-3 0 0 16,-1-3 0-16,1 3 0 16,-5 0 1-16,1 0 0 15,-4 0 0-15,-3 0 0 16,-4 0 0-16,0 0 1 15,0 0-1-15,0 3 0 0,0 3 0 16,0 0 0-16,0 0 0 16,0 3 1-16,0 9-2 15,0-6 0-15,0 5 1 16,0 16 0-16,0 3-1 16,0 9 1-16,0 5-1 15,-4 10 0-15,1 3-1 16,-1 8 1-16,0 16 0 15,1 3 1-15,-4 2-2 16,0 4 1-16,3 0 0 16,0 5 1-16,1 10-2 15,-4-1 1-15,-1-6 1 16,2 1 0-16,-2 17-2 0,-2-6 0 16,-2 1 0-16,-2 2 0 15,4-3 1-15,-2 10 0 16,2-13 0-16,-1 1 0 15,0-13 0-15,1 1 0 16,3-3 0-16,-4-7 1 16,0 1-2-16,-3-16 1 15,3-5 0-15,0-4 1 16,1-8-2-16,2-9 1 16,-2-7 0-16,2-11 0 15,5-3 1-15,-1-6 0 0,1-6-1 16,3-3 0-16,-4-6 1 15,0-3 1-15,1-3 0 16,-1 0 1-16,4-3-4 16,-3 0 1-16,-1 0 1 15,4 0 0-15,0 0-2 16,-3-3 0-16,3 3 1 16,0 0 1-16,0 0-1 15,-4-3 0-15,4 3 0 16,0-3 0-16,0 0 0 15,-4-3 0-15,4 3 0 16,0 0 1-16,0 0-1 16,0 0 1-16,0 0-1 15,0-3 1-15,0 6-2 16,-3 0 0-16,-1-3 2 16,4 3 0-16,-3-6-1 0,-1 0 0 15,4 3 0-15,0 0 0 16,-4-3-1-16,1 0 1 15,-1 0 1-15,-3-3 0 16,3 6-1-16,-2 0 1 16,-6 0-1-16,2 3 0 15,-1-3 0-15,-4 0 0 16,-2 0 0-16,-5 0 0 16,-6-9 0-16,-1 3 0 15,-10 6 0-15,-12 0 0 16,-9-3-2-16,-16-3 1 15,-7 1 1-15,-6 8 1 0,-15-3-1 16,-4-3 0-16,4 6 2 16,1 0 1-16,2 6-3 15,-3-9 1-15,3 3-2 16,2-3 1-16,2 3-1 16,-4-3 0-16,-3 0 2 15,7 0 0-15,11 6 1 16,7 0 1-16,15 6-3 15,10-1 0-15,7 1 0 16,8-3 0-16,11 0-2 16,6-3 1-16,4 0-2 15,0-3 0-15,7 0-8 16,4-3 1-16,0-3-10 16,3 0 0-16,4-6 7 15,7 1 1-15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31.947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129 17 13 0,'-4'-15'6'0,"8"5"7"0,-4 10-7 15,3 0-3-15,-3 0 1 16,0 0 1-16,0 10 0 16,0 2-3-16,0 6 1 15,-3 9 1-15,-1 9 0 16,0 3-1-16,1 11 0 16,3 13 0-16,0 9 0 15,0 11-2-15,0 16 1 16,0 12-1-16,0 11 0 0,0 9 1 15,-4 22 1-15,1 12-1 16,-1-7 1-16,0 6-2 16,1-11 0-16,3-4 2 15,0-3 1-15,0-3-7 16,0-4 1-16,0-20 3 16,0 12 0-16,-3-5-1 15,-1 2 1-15,0-2-1 16,0 2 0-16,-2-11 0 15,-2-4 0-15,1-8 1 16,4-3 1-16,-5-19-4 16,1-5 0-16,0-12 0 15,3-13 1-15,1-11 0 16,-1-9 0-16,1-9-4 0,-1-6 1 16,-3-9-6-16,3-9 1 15,-3-12-7-15,4-9 0 16,3-9-2-16,0-21 1 15</inkml:trace>
  <inkml:trace contextRef="#ctx0" brushRef="#br0" timeOffset="2161.781">196 77 12 0,'-3'-9'6'0,"6"12"6"0,-3-3-6 16,4 0-1-16,4 0 0 15,-2-3-3-15,6 0 0 0,-2 0-1 16,4 3 1-16,1 0-1 16,-1 0 0-16,4 6 2 15,7-3 1-15,8 3-4 16,-1 0 1-16,11 3 1 16,-1-3 1-16,9 0-2 15,6 0 1-15,4-3-1 16,7 6 1-16,7 0-2 15,12 0 1-15,-5-9-2 16,4 0 0-16,4 3 2 16,0 0 0-16,3-3-1 15,3 0 1-15,-6-3 0 16,2 3 1-16,5 0-2 0,0 0 1 16,0-9-2-16,-12 6 1 15,-2-3 1-15,-11 0 0 16,0 0-2-16,-8 3 1 15,-7 0 1-15,-3 0 0 16,-7 0-2-16,-8 6 0 16,-6-6 2-16,-1 0 1 15,-7 3-2-15,-4 0 0 16,0 0 0-16,-3 0 0 16,-3 0 2-16,-4 0 1 15,-4 0-1-15,0 0 0 16,-7 0-2-16,7 3 1 15,-7-3-1-15,0 0 1 16,0 0-2-16,0 0 0 16,0 0 2-16,0 0 0 0,0 0-2 15,7 0 1-15,-3 3 1 16,0-3 0-16,-1-3-2 16,1 3 1-16,-4 0 0 15,3-3 1-15,4 3-2 16,1 0 0-16,-1 0 1 15,4-3 0-15,3 0-1 16,0 0 1-16,4-3 1 16,0 3 0-16,0 0-3 15,0 0 1-15,0-3 2 16,3 3 0-16,1-3-1 16,-4 0 0-16,-4 3 0 0,0 0 0 15,1 0 0-15,-4 0 0 16,3 0-1-16,0 0 1 15,1 0-1-15,-5 0 1 16,1 3 2-16,-4-3 0 16,1 3-4-16,-2 0 0 15,-2 0 3-15,0 3 1 16,-4-3-3-16,0 0 0 16,4 3 2-16,-4-3 1 15,0 0-2-15,3 6 0 16,4-3 0-16,-3 0 0 15,-1 0 0-15,1 0 1 0,-1 3-1 16,1 0 0-16,0 0 0 16,-1 3 0-16,-3 3 2 15,0 3 0-15,4 6-2 16,-4 6 1-16,3 5 0 16,-3 7 1-16,4 3-3 15,-4 6 0-15,0 8 2 16,0 7 1-16,0 6-5 15,0 9 1-15,0 21 4 16,-4 2 0-16,1 15-2 16,-1 7 1-16,-3 24-1 15,0-7 1-15,-4 12-3 16,-3 3 1-16,0 1 2 16,-1 2 0-16,4-8-1 0,4 0 0 15,-4-16 0-15,1-6 0 16,2-8 0-16,1-7 1 15,0-11-1-15,4-3 0 16,-1-10 1-16,0-2 0 16,1-4-2-16,-1-5 0 15,4-6 1-15,4-9 1 16,-4-9 0-16,3-12 1 16,-3-10-2-16,0-2 1 15,0-6-2-15,4 3 0 16,0-3 1-16,-1 3 0 15,1-10 1-15,-1 7 0 16,4-6 0-16,-3-6 1 16,0 3-2-16,-1-3 1 0,1-3 0 15,-4-9 0-15,0 0 0 16,0 0 1-16,3 6-3 16,-3-6 1-16,4 3 0 15,0-3 0-15,-4 0-1 16,0 0 1-16,3-3 0 15,-3 3 0-15,0 0 0 16,0 0 1-16,0 0-2 16,0 6 1-16,0-6 1 15,0 0 0-15,0 0-1 16,-3 3 1-16,-1-3-2 16,-3 3 1-16,-4-3-1 15,-7-9 1-15,-3 6-1 0,-5 0 0 31,-38-9 1-31,-1 3 0 16,-3-3 0-16,-3 0 0 16,-5 0-1-16,-3 0 1 15,-7 0 0-15,-3 3 0 16,-1 3-2-16,-3-8 0 16,-4 8 2-16,-3-9 0 15,-8 15-1-15,-6-3 1 16,3 3 0-16,1-3 1 15,-1-3 1-15,-1 6 0 16,12 0-3-16,3-9 0 16,11 3 1-16,0 0 0 0,3 6 1 15,5-3 1-15,3 3-3 16,3-3 0-16,7 12 1 16,8-3 0-16,10 0-2 15,8-3 1-15,10 0-3 16,4 3 0-16,11-3-4 15,6 0 0-15,8-9-9 16,8-3 0-16,6 0-10 16,14-12 1-16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49.511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0 61 28 0,'7'-6'14'0,"33"3"5"0,-22 0-13 15,10 0-6-15,11 0 1 16,12 3 0-16,6 0 1 16,8-6-1-16,3 0 0 15,4 3-1-15,10 3 0 16,9-3 0-16,2 0 0 16,-4 0 1-16,1 3 0 15,0-3-2-15,4 3 1 16,-1-3-3-16,-7 0 1 15,-3-3 4-15,-8 3 0 0,0 1-3 16,-10 2 1-16,-4 2-1 16,-10 1 0-16,-5-3 1 15,-10 3 1-15,-3 0 0 16,-12-3 0-16,1 3-1 16,-8-3 1-16,0 0 1 15,-3 0 1-15,0 0-1 16,-4 3 0-16,0-6-2 15,0 0 1-15,0 3 0 16,1 0 1-16,-5-3-1 16,1 3 1-16,-4 0-2 15,0 0 1-15,0 0-1 16,0 0 1-16,0 0 0 16,0 9 1-16,0-3-3 0,0 6 0 15,0-3 2-15,3 6 0 16,1 3-1-16,-4 18 0 15,0 6 0-15,0 6 1 16,-4 0-1-16,1 14 1 16,-4 7-2-16,3 0 1 15,0 2 0-15,1 1 1 16,3-10-2-16,-4 4 1 16,4-9 0-16,0-12 0 15,0-4 0-15,0-5 0 16,0-15 1-16,4 0 0 15,-4-3-3-15,0-3 1 16,3-9 1-16,-3 0 1 0,0 0-1 16,0-6 1-16,-3 0-1 15,-1 0 1-15,1-6-1 16,-1 3 1-16,-6 0-2 16,-2 0 1-16,-2 0 0 15,-8 0 0 1,-31-9 1-1,-5 3 0-15,-10-3-3 16,-4 0 1-16,-7 0 1 16,-7-6 0-16,-3 9-1 15,-9 3 1-15,-9-3 1 16,2 0 1-16,8 6 0 16,8 0 0-16,-1 3-4 0,4 0 0 15,7-3 3-15,7 6 1 16,11-6-2-16,3 3 0 15,12-3-1-15,7 3 1 16,6 0 0-16,8 3 1 16,3-6-1-16,8 3 0 15,-1 0-2-15,5 0 0 16,-1-3 5-16,4 6 1 16,-4 0-7-16,4-3 0 15,-4-3 5-15,0 6 0 16,0 0-1-16,-3-3 0 15,4 0-1-15,-2 0 0 0,2-3 0 16,-1 3 1-16,0 0-1 16,1 0 1-16,2-3 1 15,1 0 0-15,4-3-5 16,3 3 1-16,0-6-1 16,3-2 0-16,1-1 2 15,-1-6 0-15,1 0-1 16,0 3 1-16,-1 3-1 15,0 0 0-15,1 3-1 16,-4 3 0-16,0-3-1 16,0 3 0-16,-4 0-7 15,1 0 0-15,0 0-16 16,3-3 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6:13.655"/>
    </inkml:context>
    <inkml:brush xml:id="br0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-3 0 16 0,'-7'-12'8'0,"14"21"0"16,-7-9-8-16,7 6 4 15,0-3 1-15,1-3-5 16,2 3 1-16,1-3 1 15,0 3 0-15,-1 0 0 0,2 0 1 16,-2 3-2-16,4 0 1 16,4 3 1-16,4 5 0 15,3 1 1-15,3 3 0 16,5 9-2-16,10 6 0 16,7 6-1-16,4-7 1 15,-4 7-3-15,4-6 1 16,-4 12 0-16,4-9 0 15,-1-1-1-15,1-2 1 16,7 3 0-16,7 0 1 16,-3 6-1-16,-1-7 1 15,0 4-2-15,-6 0 1 0,-5 0 0 16,-6-9 0-16,-7 2 2 16,-4-5 0-16,0 0-4 15,-1-12 1-15,-10-3 1 16,-4-3 1-16,-6 0-2 15,0-3 1-15,-5 0 0 16,-2-3 1-16,-8 6-1 16,-4-3 1-16,-7-6-2 15,0 6 1-15,-3-3 1 16,-8 0 1-16,1 3-2 16,-8-3 1-16,0-3-2 15,-3 2 1-15,-4 7 0 16,1-9 0-16,-1 3 1 0,0 0 0 15,4-3 0-15,3-3 0 16,4 3-1-16,4-3 1 16,6 3-1-16,1 0 1 15,7 0-1-15,3 0 0 16,8 6 0-16,3-3 1 16,7 0-1-16,8 3 0 15,3 6-1-15,3-3 1 16,5 0 0-16,-1 6 1 15,0-6-2-15,4 0 1 16,-4 0 1-16,1-3 0 16,-1-6-1-16,0 0 1 15,-7-3-2-15,-3 0 1 16,-4 0 4-16,0 0 0 0,-4-3-4 16,0-3 1-16,-3 0 1 15,0-3 1-15,-1-3-4 16,1 0 1-16,-4-6 1 15,0 4 1-15,1-10-1 16,-5-3 1-16,1-3-5 16,-4-9 0-16,0 7-2 15,-4-4 0-15,-3 0-7 16,0 3 0-16,0 6-21 16,-4 3 1-16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6:18.909"/>
    </inkml:context>
    <inkml:brush xml:id="br0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-130-240 7 0,'-6'-3'3'0,"27"-9"8"0,-14 9-3 16,7 0-2-16,-2-3 0 15,9 0-1-15,4-8 0 16,7 2-4-16,1-9 1 15,3 9-3-15,-1-3 0 16,1-3 0-16,-4 0 1 16,-3 6-5-16,0 0 0 15,-1 0-2-15,-3 3 0 16,-3 0-3-16,3 3 1 0,-4-2 5 16,-3-1 1-16</inkml:trace>
  <inkml:trace contextRef="#ctx0" brushRef="#br0" timeOffset="-331.2645">75-601 18 0,'4'-27'9'0,"6"15"3"0,-2 9-10 16,-1 0 0-16,0 0 0 16,-4 0-2-16,5-3 1 15,-1 3 0-15,-4-3 1 16,1 3 0-16,0 0 0 16,-1 0 1-16,-3 3 0 15,0 0 1-15,0 0 1 16,3 6-3-16,1 6 0 15,0 3-1-15,0 6 1 16,2 3-3-16,2 18 1 16,-1-6 0-16,0 6 1 0,1 2 0 15,2 1 0-15,-2-3-3 16,-2 0 1-16,5-7-5 16,-4-5 1-16,1-3-1 15,-1-6 0-15,-4-3-4 16,1-3 0-16,-1-6-5 15,-3-3 0-15</inkml:trace>
  <inkml:trace contextRef="#ctx0" brushRef="#br0" timeOffset="526.234">373-799 9 0,'-4'-5'4'0,"4"5"6"15,0 0-6-15,0 0-2 16,0 0 0-16,4 5-2 15,-1 4 0-15,4 3 6 0,4 6 0 16,0 3-3-16,3 9 0 16,1 3-2-16,-1 9 0 15,0-3-1-15,0 0 0 16,1-3 1-16,-1-6 0 16,1 3 0-16,-5-10 0 15,-3 1 1-15,1-9 0 16,-5-3 1-16,1-6 0 15,3-9-3-15,-3-3 1 16,-1-3 0-16,4-9 0 16,4-9-1-16,0 1 1 15,-1-1 0-15,2 0 0 16,-2 0-2-16,1 3 0 0,3 0 2 16,1 6 0-16,-5 3-1 15,1 6 1-15,0 6-2 16,0 6 0-16,-1 6 2 15,4 6 1-15,-2 3-2 16,-2 12 0-16,-2-6 0 16,2 3 1-16,1-3-2 15,0-9 1-15,-1-6-6 16,1-3 1-16,0-3-7 16,0-9 0-16,-1-3-5 15,1-6 1-15,0-6 14 16,-1-6 0-16</inkml:trace>
  <inkml:trace contextRef="#ctx0" brushRef="#br0" timeOffset="976.3332">907-709 11 0,'7'3'5'0,"4"0"7"0,-4 0-5 16,4 0-6-16,-1-3 0 15,5-3 2-15,-1 0 0 16,0-6-2-16,0 0 1 15,1-3-2-15,0 3 1 16,-1-3 2-16,0 0 0 16,0-3-2-16,-3 0 0 15,0 1 1-15,-4-1 0 0,-3 3 0 16,-4 0 1-16,0 3-4 16,-4 6 1-16,-3 0 0 15,-4 3 0-15,0 6-1 16,-3 3 1-16,-4 0 0 15,0 3 0-15,0 0 0 16,4 3 0-16,3 2 2 16,4 4 0-16,0 3-2 15,7 0 1-15,3 0 0 16,5-3 1-16,2-3-2 16,4-3 0-16,4-3 1 15,0-6 1-15,4-3-3 16,0-3 1-16,-5-3-5 15,1-3 1-15,0 3-2 16,0-3 1-16,-4 0-3 16,1 0 0-16,-4 0-7 0,-1-3 1 15,1 0 11-15,3-3 0 16</inkml:trace>
  <inkml:trace contextRef="#ctx0" brushRef="#br0" timeOffset="1409.9438">1477-1088 6 0,'-8'-12'3'0,"-16"6"9"0,20 12-4 0,-4 3-4 15,2 0 0-15,-6 3-4 16,2-6 1-16,3 3 1 16,0 3 0-16,3-6 2 15,0 3 1-15,4 0-3 16,0-9 0-16,4 9-1 16,7 3 0-16,0 3 0 15,3-1 0-15,0 1-2 16,0 3 0-16,1-3 1 15,-1 6 0-15,-3-9 0 16,0 3 0-16,-4 0 1 0,-4 6 0 16,-3-3-1-16,-3-6 1 15,-4-4-4-15,0 1 1 16,-8 0 0-16,1 0 0 16,-4-3-2-16,0-6 1 15,0 0-7-15,4-3 0 16,3 0-2-16,0-3 1 15</inkml:trace>
  <inkml:trace contextRef="#ctx0" brushRef="#br0" timeOffset="1967.5428">1699-989 11 0,'-4'0'5'0,"8"9"5"16,0-9-5-16,2 0-5 15,6 0 1-15,-2 3-1 16,4-3 0-16,-2 0 1 16,-2-3 1-16,1 0-3 0,3-3 1 15,0-6 1-15,1 3 1 16,-4 0-2-16,-5 0 0 16,2 0 0-16,-8-3 0 15,0 0 0-15,-8-3 0 16,2 3 0-16,-5 0 0 15,-4 6-2-15,1 3 0 16,-4 3 2-16,-3 3 0 16,-5 3 2-16,8 18 0 15,0-3 0-15,4 6 1 16,4 6-3-16,2-1 0 16,5 1 0-16,3 3 1 15,3-6 1-15,5 0 0 16,2-6 2-16,8-7 0 0,4-5-4 15,6-6 0-15,5-9 0 16,6 0 0-16,0-3-14 16,-3-6 0-16,-3-8 1 15,-5-1 0-15</inkml:trace>
  <inkml:trace contextRef="#ctx0" brushRef="#br0" timeOffset="3557.0661">2742-1419 6 0,'4'-9'3'0,"-1"9"4"16,-3-3-3-16,0-3-1 15,0 0 1-15,-3 0-1 16,-1 3 1-16,0 3-5 0,-2-3 1 16,-6 6 0-16,2 3 0 15,-4 0 0-15,-1 6 1 16,-3-3 3-16,0 0 0 15,0 3-2-15,-3 3 0 16,3 6-1-16,0 3 0 16,3 2-2-16,5 4 1 15,2 0-1-15,5 0 1 16,3-6 1-16,3 0 1 16,5-9-1-16,2-4 1 15,5-8-2-15,0-6 1 0,-1-2 0 16,0-7 0-1,0 0-3-15,1-6 0 0,-1-3 2 16,0 0 0-16,-3-3-1 16,0-3 1-16,-1 6 0 15,-2 1 1-15,-1 8 0 16,0 0 0-16,1 6 2 16,-2 12 0-16,2 6-3 15,2 0 1-15,1 2-2 16,0 1 1-16,0 0-3 15,-1-3 1-15,8-3-3 16,0-3 1-16,0-6-3 16,0-3 1-16,0-6-2 15,0-3 1-15,0-3 0 16,-4-3 0-16,-7 1 7 0,1-10 1 16,-5 3 3-16,0 0 1 15,-3 3 2-15,0-3 0 16,0 6-5-16,0 12 0 15,4 0 1-15,0 9 0 16,3 6-1-16,0 6 0 16,4 9 0-16,0-9 0 15,-4 0-2-15,0 0 1 16,4 0-1-16,-4-3 1 16,0-6 2-16,0 0 1 15,0 0-2-15,-3-12 0 16,0 0-1-16,-1-3 1 15,1-3-1-15,-4-3 1 0,0-12 0 16,3 0 0-16,1 0-2 16,0 3 0-16,3-8 0 15,0 2 1-15,3 3-1 16,5 0 0-16,0 6 0 16,-1 3 0-16,0 6-3 15,0 0 0-15,1 6-3 16,-1 0 1-16,0 3-2 15,0 0 1-15,4 0-3 16,4 3 1-16,0 3 2 16,-8 0 0-16,4 0 6 15,-4 0 0-15,1 0 3 16,-5 3 0-16,1 0 3 16,0 0 0-16,-1 0-1 0,2 0 1 15,2 0-4-15,0 3 0 16,0-9 0-16,1 0 0 15,-1-3 0-15,4-3 0 16,0-3-1-16,0-6 1 16,0-3-1-16,-4 0 1 15,0 0-3-15,-3-3 1 16,0 0 0-16,-4 3 0 16,-7 0 3-16,0 3 0 15,-7 0-5-15,-4 6 1 16,0 7 1-16,-7 4 1 15,-3 10 0-15,-4 9 1 0,0 9-1 16,0 9 0-16,7 0-1 16,3 3 1-16,9-3 1 15,6 0 1-15,3-9-2 16,8-6 1-16,7-9-1 16,3-4 1-16,4-8-8 15,0-6 1-15,1-5-3 16,-2-7 0-16,2-6-8 15,-5 0 1-15,1 3 6 16,-4-3 0-16</inkml:trace>
  <inkml:trace contextRef="#ctx0" brushRef="#br0" timeOffset="9592.4219">1688-249 14 0,'3'0'7'0,"19"-21"5"0,-14 18-8 0,2-2-1 16,8 2 0-16,-4-3-2 16,8 0 0-16,3 0-1 15,0 0 1-15,0 0-3 16,1 0 1-16,-5 3 1 15,-3-3 0-15,-4 3 1 16,0 0 1-16,1 0-1 16,-1 3 1-16,-3-9-1 15,3 0 0-15,-3 9-1 16,-4-3 0-16,1 0 0 16,-2-6 0-16,-2 9 2 0,0-3 0 15,-4 3-1-15,3-3 1 16,1 0-2-16,-4 0 0 15,3 0 0-15,-3 3 1 16,4 0 2-16,3 0 0 16,0 0-3-16,4 3 1 15,0 0 0-15,0 3 0 16,3 0-1-16,4 3 1 16,0 0-1-16,3 6 1 15,1 3-2-15,3-6 0 16,0 6-3-16,0-9 0 15,-4-1-1-15,-3 1 1 16,-3 0-3-16,-1-3 0 0,-3-3-6 16,0 0 0-16,-4-3 8 15,-4 0 0-15</inkml:trace>
  <inkml:trace contextRef="#ctx0" brushRef="#br0" timeOffset="9038.612">1656-454 23 0,'0'-3'11'0,"14"-18"5"16,-7 12-11-16,4-3-3 16,4-3 0-16,6-3-1 15,8-6 1-15,3-3-2 16,4-3 1-16,-1 9-10 16,1 6 0-16,-7 3 5 0,-4 3 0 15,-3 0-5-15,-5 6 1 16,-2 3-2-16,-4 0 1 15</inkml:trace>
  <inkml:trace contextRef="#ctx0" brushRef="#br0" timeOffset="8723.0732">1742-368 15 0,'-7'-9'7'0,"14"-3"5"0,-7 12-7 0,0 0-5 16,0 0 1-16,3 3 0 16,1-3 1-16,0 3 2 15,3 6 0-15,-4-3-3 16,1 0 1-16,0 3-1 16,-4 12 0-16,0 0 0 15,3 3 0-15,1 2 0 16,-1 4 0-16,1 0-1 15,0 0 1-15,3 0-2 16,0 0 0-16,0-4 1 16,4 1 0-16,0-9 1 15,-1-3 1-15,1-3 0 16,4-6 1-16,-1-3-4 16,0-3 1-16,4-6 0 0,3-3 1 15,1-6-3-15,3 0 1 16,0-3 1-16,4-3 1 15,-4 1-9-15,0 2 1 16,-3 3-3-16,-1 0 1 16,-6 3-2-16,-1-3 0 15,-4 0 7-15,-2 0 0 16</inkml:trace>
  <inkml:trace contextRef="#ctx0" brushRef="#br0" timeOffset="9849.3617">2265-550 13 0,'-7'6'6'0,"4"27"6"16,3-18-7-16,0 3-1 15,-4 9 0-15,-3 8-2 0,3 1 0 16,1 6-2-16,-1-6 0 15,0-1-1-15,1-2 0 16,-1-6-5-16,1-3 1 16,3-6-6-16,0-3 1 15,0-9 3-15,0-6 1 16</inkml:trace>
  <inkml:trace contextRef="#ctx0" brushRef="#br0" timeOffset="10089.6922">2416-457 13 0,'-11'6'6'0,"11"38"8"16,3-32-6-16,5 9-6 15,2 6 1-15,2 12-2 16,6 2 0-16,-1 1-4 15,1 3 0-15,0 0-5 16,4-7 0-16,-4 4-3 16,0-3 0-16,-4-12 9 15,-4-9 1-15</inkml:trace>
  <inkml:trace contextRef="#ctx0" brushRef="#br0" timeOffset="10584.0258">2509-511 7 0,'4'-21'3'0,"10"24"1"0,-10-3-4 16,2 3 0-16,2-3 1 15,-1-3-1-15,0 3 0 0,1 0-2 16,2-6 0-16,1 0 4 16,-4 0 0-16,0 3-1 15,0-3 0-15,1 0 3 16,-1 3 1-16,0 0-2 15,4 0 1-15,-1 0-3 16,1 0 0-16,0-3-2 16,-1 3 1-16,2 0 1 15,-2 6 1-15,-2 3 0 16,-2 6 1-16,-2 6-4 16,-4 3 1-16,-4 6 0 15,-2 3 1-15,-6 5-2 16,-2 4 0-16,0-6 1 15,-4 3 1-15,0-9-6 0,4-3 0 16,-4-7-6-16,3-2 0 16,1-6 7-16,4-3 0 15</inkml:trace>
  <inkml:trace contextRef="#ctx0" brushRef="#br0" timeOffset="11065.6294">2792-640 12 0,'-3'-6'6'0,"3"9"2"16,0-3-5-16,3 6-3 15,1 3 0-15,3 0 1 16,0 6 1-16,4 3-2 16,-1 3 1-16,5-3-2 15,-4 3 1-15,-1 0 0 16,2-6 1-16,-6 0 5 16,-2-3 1-16,0-9-4 15,-4-3 1-15,0 0-3 16,0-6 1-16,0 0 0 15,0-6 0-15,-4-6-1 16,0-3 0-16,4 0-1 0,0-3 0 16,0-3-1-16,4 6 1 15,3 3 0-15,4 0 0 16,0 3 0-16,3 3 0 16,0 0-1-16,0 0 1 15,1 3-4-15,0 3 0 16,-1 0-2-16,-4 3 1 15,1 0-8-15,0 3 1 16,-4 3 4-16,0-3 1 16</inkml:trace>
  <inkml:trace contextRef="#ctx0" brushRef="#br0" timeOffset="11455.6757">3079-670 8 0,'-4'3'4'0,"22"-9"4"16,-10 6-4-16,-2 0-3 16,6-3 1-16,-2-3 0 15,1-3 0-15,0 0 0 16,-1 0 0-16,1 0-1 16,0 0 0-16,-4 0 1 15,-3 0 0-15,-1 0-1 16,-3-3 0-16,-3 0-2 15,-1 12 0-15,-3-3 0 16,-4 6 0-16,0 0 2 16,-3 0 0-16,0 6-1 0,0 6 1 15,-1 3 0-15,4 6 1 16,1 3-2-16,2-6 1 16,5 3 0-16,3-3 0 15,7-6 1-15,4 0 1 16,3-9-4-16,4 0 0 15,0-6-8-15,3 0 0 16,1-3-4-16,-1-3 0 16,1-3 10-16,0-3 0 15</inkml:trace>
  <inkml:trace contextRef="#ctx0" brushRef="#br0" timeOffset="11920.3918">3491-992 11 0,'-11'0'5'0,"4"17"1"16,4-11-5-16,-4 0-1 15,-1 0 1-15,1 3 0 16,-4 0 0-16,1-3 3 15,-1 3 0-15,-4 0-3 16,5 6 1-16,-1-3 0 0,4-3 0 16,3-3 2-16,4 6 0 15,4-6-4-15,3 3 0 16,4 3 2-16,3-6 0 16,4 3-3-16,0 0 0 15,0-3 3-15,3-1 0 16,5 1-3-16,-5 3 1 15,0 0 0-15,-6 3 0 16,-4-3-2-16,-4 0 1 16,-7 6 1-16,-7-3 0 15,-4 6-1-15,-4-3 0 0,-3-3 1 16,0 3 0 0,-3-6-6-16,0-3 1 0,-1 0-1 15,1-3 1-15,3-3-2 16,4-6 0-16,10-3 1 15,0-3 0-15</inkml:trace>
  <inkml:trace contextRef="#ctx0" brushRef="#br0" timeOffset="12400.4584">3774-1103 5 0,'-14'-3'2'0,"-4"12"4"0,15-3-3 16,-5 3-2-16,1 0 1 15,-4 0-1-15,1 6 1 16,-1-3 0-16,0 0 1 16,1 0-3-16,2-3 1 15,1 0 0-15,4 0 1 16,-1 0 0-16,8-4 1 0,-1 1-2 16,4 0 1-16,4 3 0 15,4-3 1-15,3 6-3 16,-1-3 1-16,1 0-1 15,0 3 1-15,7 3-1 16,-7 3 0-16,-7-3 0 16,-4 0 0-16,-4 0-3 15,-3 0 1-15,-3 2-3 16,-4 1 1-16,-4-3-1 16,-3 0 0-16,-1-3 1 15,-2-6 1-15,6-3-4 16,0-3 0-16</inkml:trace>
  <inkml:trace contextRef="#ctx0" brushRef="#br0" timeOffset="12730.6923">3760-1279 0 0,'-3'3'0'0</inkml:trace>
  <inkml:trace contextRef="#ctx0" brushRef="#br0" timeOffset="12595.5968">3900-1073 11 0,'0'12'5'0,"14"27"6"0,-7-24-5 15,4 6-6-15,4-4 1 16,-1 4-3-16,0 3 1 16,-3-3-7-16,0 3 0 15,-1-9 1-15,-2-3 0 16</inkml:trace>
  <inkml:trace contextRef="#ctx0" brushRef="#br0" timeOffset="13135.5772">4086-1109 6 0,'-7'9'3'0,"7"36"5"0,0-36-4 16,3 9-5-16,-3 3 1 16,4 3-1-16,0-7 0 15,3 4-1-15,0-3 1 16,1-3 2-16,2-9 0 16,1-6-1-16,0 0 0 15,-1-9 0-15,-2-3 0 0,-1 0 2 16,-4-3 1-16,-3-8-4 15,0 2 0-15,-3 3 1 16,-4 0 0-16,-4 6 0 16,-4 6 1-16,1 6-2 15,0 3 0-15,3-3-3 16,0 3 0-16,1-6-1 16,-1 9 0-16,4-3 5 15,3-9 1-15</inkml:trace>
  <inkml:trace contextRef="#ctx0" brushRef="#br0" timeOffset="13497.1582">4201-1145 11 0,'11'21'5'0,"6"12"3"0,-9-18-5 15,2 0-3-15,-2 0 0 16,2 0 2-16,2-3 1 15,-6-6 0-15,-2 3 1 16,0 0-1-16,-4-9 0 31,7-9-1-31,0-12 1 16,0-3-1-16,0 0 0 16,0-6 0-16,4 3 0 15,0 4 0-15,-1 5 1 0,2 6-4 16,-2 3 1-16,4 6 2 15,4 9 0-15,-3 6-1 16,3 3 0-16,0 2-3 16,0 4 0-16,-4 3-3 15,0-3 0-15,0-3-5 16,-2-3 1-16,-2-6-8 16,1 0 0-16</inkml:trace>
  <inkml:trace contextRef="#ctx0" brushRef="#br0" timeOffset="14667.0882">4660-1291 15 0,'-11'0'7'0,"4"9"6"0,7-9-9 15,0 0 0-15,0 0 1 16,7 0-4-16,0-3 1 15,4-3 0-15,4-3 1 0,3 0 2 16,3-3 1-16,7-5-6 16,12-1 1-16,0 0-1 15,-1 3 0-15,-3 6-1 16,0-3 0-16,-8 3 0 16,1 3 0-16,-8-3-6 15,-3 9 0-15,-3-3-13 16,-1 0 0-16,-4-3 15 15,-6 3 1-15</inkml:trace>
  <inkml:trace contextRef="#ctx0" brushRef="#br0" timeOffset="14083.2355">4660-1473 20 0,'-8'9'10'0,"12"-24"3"15,-4 15-10-15,4 0-1 16,3 3 1-16,0 6-1 16,4-9 1-16,4 3-2 15,-1 3 1-15,4-3 2 16,3 0 0-16,11 3-7 16,0 3 1-16,1 0 2 0,-1 3 0 15,0 0 0-15,0-3 0 16,-6-3-1-16,-1-3 0 15,-7 0-9-15,0 0 0 16,-8 3-4-16,1-9 1 16,-4-3 7-16,-3-3 0 15</inkml:trace>
  <inkml:trace contextRef="#ctx0" brushRef="#br0" timeOffset="14382.8985">4843-1748 15 0,'-22'-12'7'0,"18"21"2"16,4-6-8-16,0 6 2 16,0 3 0-16,0 3 0 15,4 9 1-15,0 9-1 16,3 6 0-16,0 6-1 15,4 0 0-15,0-1-2 16,-1 1 0-16,-2 0 0 16,-1 0 1-16,0-4-4 15,0-5 1-15,0-3-1 16,-3-12 1-16,-1 0-5 16,1-6 0-16,-4-9-9 0,0-6 1 15</inkml:trace>
  <inkml:trace contextRef="#ctx0" brushRef="#br0" timeOffset="4564.5282">-355 336 16 0,'0'-6'8'0,"7"6"1"16,-7 0-7-16,7 3-1 0,0 3 0 15,1 0 0-15,-1 0 1 16,0 3 0-16,0 3 0 16,0 6 2-16,0 9 0 15,7 0-4-15,-2 15 0 16,-2 0 0-16,-2 3 0 16,2-4-1-16,-2 7 1 15,-2-12-1-15,6-3 1 16,-2-3-7-16,1-7 1 15,-4-2-5-15,0-6 1 16,-3-3 2-16,-4-3 1 16</inkml:trace>
  <inkml:trace contextRef="#ctx0" brushRef="#br0" timeOffset="4895.0614">-513 680 11 0,'4'-12'5'0,"32"0"8"15,-22 9-6-15,7-12-4 16,5-3 0-16,6 1-2 15,4-4 1-15,3-3-3 0,7 3 1 16,2 3-1-16,-6 0 0 16,-3 3-1-16,-3-3 1 15,-7 3-5-15,-4 3 0 16,-3 3 1-16,-4 0 1 16,-4 3-3-16,1 3 0 15,-5 0 5-15,-2 3 1 16</inkml:trace>
  <inkml:trace contextRef="#ctx0" brushRef="#br0" timeOffset="5778.6305">146 300 15 0,'-6'3'7'0,"6"-9"4"15,0 6-8-15,0 0-2 16,3 9 1-16,0 0-3 15,1 3 1-15,0 3 2 0,0 6 1 16,-1 3-5-16,4 6 1 16,1-3 1-16,-2-3 0 15,2 0 2-15,2-6 0 16,2-3 3-16,2-6 0 16,-4-6-5-16,1-6 1 15,0-3-2-15,3-6 0 16,1-6 0-16,3-6 1 15,-4-6-2-15,-4 3 1 16,2 3 0-16,-2 0 1 16,-3-3 1-16,-3 0 0 15,-1 3-1-15,1 0 1 0,-4 12-1 16,4 4 0-16,-4 8 2 16,7 0 0-16,0 8-1 15,0 7 0-15,0 3-1 16,0 6 1-16,4 3-1 15,0 0 1-15,3 0-1 16,0 0 0-16,1-9 0 16,3-3 0-16,0-9 1 15,0-6 0-15,0-6-1 16,0-6 1-16,0-3-2 16,-4 0 0-16,0-15 0 15,-3 0 0-15,-4 0 1 16,1-3 0-16,-2 0 1 0,2 7 0 15,-5 2-2-15,1 9 0 16,-1 0 1-16,1 3 1 16,0 3-2-16,-1 6 0 15,1 3 2-15,-1 3 0 16,1 9-1-16,-1 0 0 16,1-3 0-16,0 3 0 15,-1-3 0-15,1 0 1 16,-4-3-1-16,0 3 1 15,0-3-1-15,0 0 0 16,0 0 2-16,0-6 1 16,0 0-4-16,0 2 1 15,-4-4-3-15,1-1 1 0,3-3-3 16,-4-3 1-16,0 3-4 16,4-3 0-16,-3 3-3 15,-1-3 0-15,1 6 5 16,-1-3 0-16</inkml:trace>
  <inkml:trace contextRef="#ctx0" brushRef="#br0" timeOffset="6771.1688">380 247 17 0,'7'3'8'0,"7"5"2"0,-10-2-9 15,7 0 0-15,-1 6 1 16,4 3 1-16,1 9 1 16,3 6-3-16,0 9 0 15,7 3 2-15,-4 9 0 16,1 6-4-16,0 3 0 15,-1 2 1-15,-3-2 1 16,-3-1-1-16,-5-2 0 16,-3 0 0-16,0-3 1 15,-3-10-1-15,-4 1 0 0,0-3-1 16,0-15 1-16,-4-6 0 16,1-7 1-16,-1-14-1 15,-3-6 0-15,0-5-2 16,0-7 1-16,-4-12 2 15,0-3 1-15,1-9-2 16,-2 0 1-16,6-2-2 16,6-7 0-16,0 3 0 15,6-2 1-15,2 2-3 16,6 6 1-16,0-3-4 16,4 4 1-16,0-1 2 15,4 3 0-15,-4 0 1 16,-1-3 1-16,1 3 2 15,-3 3 1-15,-4 12 2 16,-4 0 1-16,0 0-2 0,0 6 0 16,-3 6 0-16,-1 7 0 15,1-1-3-15,0 0 0 16,-1 6 1-16,4 9 0 16,4 5 1-16,0 4 0 15,0 9 0-15,3 12 0 16,0 9-2-16,4 6 1 15,0 3-1-15,0 0 0 16,0-7 2-16,0 4 1 16,-7-12-3-16,-1-9 0 15,-2-6-2-15,-5-10 1 16,-3-5 1-16,0-6 1 16,-7-12 0-16,-4-6 1 0,-3-11-3 15,-4-13 1-15,0-15 0 16,-4-12 0-16,1-2 1 15,0-1 0-15,6 0-4 16,1 0 1-16,7 9 4 16,3 4 1-16,8 11-4 15,3 9 0-15,7 6 3 16,1 9 0-16,3 9-3 16,0 9 1-16,0 9 0 15,-1 3 1-15,-2 6 0 16,-5 6 0-16,1-3-3 15,-4 9 1-15,-7-9 1 16,-3-1 0-16,-8-2-2 16,-3 0 1-16,-4-3 0 0,-4-3 0 15,0-3-4-15,4-3 0 16,4-3-3-16,4-3 1 16,2-3-3-16,8-9 0 15,0-3 0-15,11 3 1 16</inkml:trace>
  <inkml:trace contextRef="#ctx0" brushRef="#br0" timeOffset="7252.2152">1068 103 15 0,'7'0'7'0,"18"-3"3"16,-18 3-8-16,4-3-1 15,0 0 1-15,3-6 0 16,0 1 1-16,1-4-1 16,0 0 0-16,-1 0 0 15,0-3 0-15,-3 0 0 16,3-3 0-16,-7 3-2 15,-3 0 1-15,-4 3-1 16,0 0 1-16,-4 0-3 16,-7 3 0-16,-3 3 1 15,0 9 0-15,-1 3 3 0,1 6 0 16,-4 9-2-16,0 6 1 16,4 12 0-16,0 9 1 15,6-1-2-15,5 1 0 16,3-6 4-16,7-6 0 15,4-10 0-15,6-5 0 16,5-6-5-16,4-9 1 16,-2-9-4-16,5-3 0 15,-4-3-4-15,0-6 1 32,4-20-18-32,0-7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24.055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context xml:id="ctx1">
      <inkml:inkSource xml:id="inkSrc14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57.93103" units="1/cm"/>
          <inkml:channelProperty channel="Y" name="resolution" value="61.76471" units="1/cm"/>
          <inkml:channelProperty channel="T" name="resolution" value="1" units="1/dev"/>
        </inkml:channelProperties>
      </inkml:inkSource>
      <inkml:timestamp xml:id="ts1" timeString="2014-03-03T08:12:05.151"/>
    </inkml:context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-510-13 13 0,'0'-15'6'0,"0"15"8"0,0 0-7 16,0 0-6-16,3-3 1 0,-3 3 0 16,3 6 1-16,1 0-1 15,0 3 0-15,3 3-2 16,0 9 1-16,1-1-1 15,2 7 1-15,1-6-1 16,0 3 1-16,3-6 2 16,0-3 1-16,1-9-4 15,-1-9 1-15,0-9 0 16,0 0 0-16,1-6-3 16,-4-3 1-16,-1-9 1 15,-2 4 1 1,-8-10 0-1,-4 6 0-15,-4 6-2 16,-6 9 0-16,-4 3 0 16,1 3 0-16,-1 3-2 0,-4 3 0 15,1 3 1-15,0 3 0 16,3 3-2-16,3 3 0 16,4 0-6-16,4 0 1 15,0-3-3-15,7 0 1 16</inkml:trace>
  <inkml:trace contextRef="#ctx0" brushRef="#br0" timeOffset="-374.623">-607-264 10 0,'4'3'5'0,"3"-3"3"0,-7 0-4 16,3 0-2-16,-3 0 1 16,0 0-1-16,4-3 1 15,0 0 1-15,-1-3 1 16,1 0-4-16,-4 6 1 0,0-12 1 16,0 3 1-16,0 0-2 15,-4-3 0-15,1 6 0 16,-5-3 1-16,-2 0-3 15,-1 6 0-15,-4-3-1 16,1 12 0-16,0 0 3 16,-4 6 1-16,0 3-1 15,0 3 0-15,0 6-2 16,0 12 1-16,4 6-1 16,3 6 0-16,1 5-1 15,6-8 1-15,0 0 1 16,8-7 0-16,0-8 0 15,6 0 0-15,1-6-1 16,3-6 0-16,8-3-4 0,-1-9 0 16,1-6 0-1,-1-3 0-15,-3-3-4 0,0-6 0 16,-4 6-1-16,1 0 1 16,-1 0-2-16,-3 0 0 15,0 0 7-15,-1 0 0 16</inkml:trace>
  <inkml:trace contextRef="#ctx0" brushRef="#br0" timeOffset="990.3727">-213-124 6 0,'11'0'3'0,"3"-12"4"15,-14 12-4-15,4 0 1 16,2 0 0-16,-2-3-1 16,-4 3 1-16,4-3 0 0,-4 1 1 15,0-1-1-15,0 0 0 16,0 0-2-16,0 3 0 16,0 0-1-16,0 0 0 15,0 0-1-15,0 0 0 16,0 0 0-16,0 0 0 15,0 0 2-15,3 6 0 16,1 5-3-16,-1 7 1 16,-3 6 0-16,0 3 1 15,0-3 0-15,4-3 0 16,-4 6-2-16,4-3 1 16,-4-7 1-16,0-2 1 15,0 0-3-15,0-6 1 0,0-3-1 16,0-6 0-16,0 0 2 15,3-3 0-15,-3-3-1 16,3-3 0-16,1 0 0 16,4-6 1-16,-2-2-1 15,2-1 0-15,-1-6 1 16,0 3 0-16,1 0-3 16,-2 3 1-16,2 3 1 15,-1 3 0-15,0 3 1 16,-3 0 0-16,-1 6-2 15,-3 3 1-15,7 6 0 16,-3 9 0-16,-1 0-1 16,1 6 1-16,0 0 0 15,-1 6 0-15,1 0 0 0,3-7 0 16,-3-2 0-16,3-3 0 16,-4-3 1-16,1-9 0 15,0-3-1-15,2-6 0 16,-2-3 0-16,0-3 1 15,-1-3-2-15,1-2 1 16,-1-4 0-16,1 0 0 16,0 0 0-16,-1 0 1 15,0 3-3-15,5 3 1 16,-4-3 2-16,-1 6 0 16,0 6-1-16,1 3 0 15,4 0-1-15,-8 3 1 0,6 3 0 16,-2 6 0-16,0 3 0 15,0 6 0-15,-1 0 1 16,0 3 1-16,-3 0-3 16,4 6 1-16,0 0-1 15,-1-7 1-15,4 1-3 16,4-6 0-16,-4-9-6 16,4-3 1-16,0-3-13 15,0-6 0-15</inkml:trace>
  <inkml:trace contextRef="#ctx0" brushRef="#br0" timeOffset="1516.6532">248-147 8 0,'15'-9'4'0,"14"-9"4"15,-22 18-5-15,0-3 0 16,4 3 0-16,-1 6-1 15,1 0 0-15,-4 6 2 16,1 5 0-16,-2 4-3 16,-2 3 0-16,-4 0 0 15,0 0 0-15,-4-3-1 16,-2-3 1-16,-2 0-4 0,-2 0 1 16,-5-7-5-16,4-2 1 15,1 0-4-15,-5-6 0 16,5-3 6-16,-1 0 1 15</inkml:trace>
  <inkml:trace contextRef="#ctx0" brushRef="#br0" timeOffset="1245.9792">248-85 8 0,'-3'12'4'0,"6"3"1"0,1-6-3 16,0 6 2-16,0 9 0 15,2 6-1-15,-2 5 1 16,3 4-4-16,0 3 1 16,-3 4-1-16,0-8 0 15,-1-5-2-15,1 0 1 16,-4-3 2-16,0-6 0 16,0-3-9-16,0-9 0 15,0-3-1-15,-4-9 1 16</inkml:trace>
  <inkml:trace contextRef="#ctx0" brushRef="#br0" timeOffset="1921.9925">485-94 10 0,'-11'6'5'16,"0"3"1"-16,11-6-5 0,-3 6 1 16,-1 0 1-16,1 3-4 15,3 0 0-15,0 0 1 16,3 9 0-16,4-3 0 15,1-3 0-15,2-1-1 16,1-2 1-16,3-6 1 16,0-9 1-16,1 0-2 15,-4-6 0-15,-1 0 1 16,-2-5 0-16,2-4 2 16,-6 0 0-16,-8-3-4 0,-3 0 1 15,0 3-1 1,-3 3 0-16,-5 3-3 0,0 3 0 15,1 3-1-15,0 6 1 16,0 6-3-16,3-3 0 16</inkml:trace>
  <inkml:trace contextRef="#ctx0" brushRef="#br0" timeOffset="2416.4749">699-177 10 0,'0'-3'5'0,"0"6"4"15,0-3-5-15,0 9-2 16,0 6 1-16,0 2-2 15,0 4 0-15,0 9-2 16,0 0 0-16,0 0 0 16,4-3 1-16,4-6 0 15,-5-4 1-15,4-2 1 16,1-6 1-16,2-6-4 16,-2-9 1-16,2 0 0 0,0-6 0 15,2-5-1-15,-6-4 0 16,-2-3 2-16,0 0 0 15,-1 6 0-15,1 3 0 16,-1 6 0-16,-3 6 0 16,0 9 1-16,0 6 0 15,0 6 1-15,0 0 0 16,4 9-4-16,0 0 1 16,3 2-2-16,0-2 1 15,0-9-2-15,4-3 0 16,-4-3-3-16,0-12 0 15,4 0-8-15,-1-9 1 16,2-9 12-16,-2-6 1 0</inkml:trace>
  <inkml:trace contextRef="#ctx0" brushRef="#br0" timeOffset="2746.2093">918-103 10 0,'8'39'5'0,"-5"0"1"16,0-27-5-16,1 6 0 15,0 0 0-15,2-4 4 16,-2-2 0-16,0 0-3 16,0-6 1-16,-1 0 0 15,0-15 0-15,1 0-4 16,0-3 1-16,-1-5 3 16,1-4 0-16,3 0-4 15,0 0 1-15,0 0 1 0,0 6 0 16,1 3-2-16,-1 3 1 15,-4 9 0-15,1 6 0 16,0 6 0-16,-1 3 1 16,-3 3-1-16,3 0 1 15,1 6-2-15,0-3 0 16,0-1-1-16,-1-2 0 16,4-6-9-16,1-6 1 15,13-6-2-15,-3-3 0 16</inkml:trace>
  <inkml:trace contextRef="#ctx0" brushRef="#br0" timeOffset="3242.2124">1344-79 11 0,'4'-3'5'16,"-4"-3"6"-16,0 3-6 0,0 3-3 15,-4-3 1-15,0 0-3 16,-3 0 1-16,-4 3 0 15,1 3 1-15,-4 3 0 16,-1 6 1 0,-2 21-2-1,-1-3 1-15,6-3-2 16,9-4 1-16,3 4-3 16,3-9 1-16,5-3 0 15,-1-3 0-15,4-9-1 0,-1-6 1 16,1-12-1-16,4 0 1 15,-1-6 0-15,-4-5 0 16,-2-10 0-16,-1-6 1 16,-7-6-2-16,3-11 0 15,-3-4 4-15,-3 0 0 16,-1 12 2-16,4 9 1 16,-3 21-4-16,3 3 1 15,-4 15-1-15,0 9 1 16,1 15-1-16,3 6 0 15,0 6 1-15,0 0 1 16,0 9-3-16,3 0 1 0,1 0-3 16,3-7 1-16,0 4-4 15,1-6 0-15,-1-6-2 16,0-6 1-16,-4-3-6 16,1-9 0-16,0-3 8 15,-1 0 0-15</inkml:trace>
  <inkml:trace contextRef="#ctx0" brushRef="#br0" timeOffset="3948.7765">95 385 18 0,'0'-12'9'0,"10"0"8"16,-2 6-10-16,-1 3-5 16,0 0 0-16,0 3-2 15,0 3 1-15,-3 12 1 16,-1 8 1-16,-3 19 0 0,0 0 0 15,0 9-2-15,-3 3 0 16,-4 0-4-16,3 0 1 16,-3-6 2-16,3-10 1 15,4-5-1-15,4-6 1 16,3-9-1-16,4-6 1 16,3 0-1-16,7-6 0 15,1-3-2-15,3-6 0 16,0-3-1-16,0-6 0 15,0 3-4-15,-3 0 0 16,-5-3-1-16,1 0 0 16,-6 0-4-16,-2 0 0 15,-3-6 11-15,-4 6 0 16</inkml:trace>
  <inkml:trace contextRef="#ctx0" brushRef="#br0" timeOffset="4250.6304">48 399 16 0,'-3'-9'8'0,"13"15"6"0,-6-3-7 16,6-3-6-16,5-3 1 16,3-3 2-16,7 3 0 15,4 3-2-15,-1-2 1 16,0-1-6-16,2 0 0 16,-6 0-9-16,2-3 1 15,-5 0-5-15,-3 3 1 16</inkml:trace>
  <inkml:trace contextRef="#ctx0" brushRef="#br0" timeOffset="4519.4646">95 558 18 0,'7'-9'9'0,"25"24"1"15,-25-9-9-15,4 0 0 16,-1 3 0-16,2 0-3 16,-2 0 1-16,1 0 1 15,3-3 0-15,-3 0-11 16,-1-9 1-16,5 0 2 15,0-3 1-15</inkml:trace>
  <inkml:trace contextRef="#ctx0" brushRef="#br0" timeOffset="4742.9369">363 537 9 0,'4'-3'4'0,"3"0"8"0,-4 6-4 15,1 3-6-15,3-3 0 16,0 6 0-16,4 12 0 15,0 3 0-15,3 6 1 16,4 3-3-16,0 0 0 16,0 0 0-16,0-7 1 15,-4 4-2-15,1-6 1 16,-5-9-3-16,1 0 1 0,-4-9-10 16,0-3 1-16,0-6 2 15,-3-6 1-15</inkml:trace>
  <inkml:trace contextRef="#ctx0" brushRef="#br0" timeOffset="4998.9036">588 480 16 0,'0'0'8'0,"0"3"6"15,0-3-9-15,0 6-1 16,-3 3 1-16,0 3-1 15,-5 6 0-15,-6 12-2 16,4 6 1-16,-5-3-1 0,0 6 0 16,1 0-5-16,0-4 1 15,0 4-1-15,3-6 0 16,0-9-3-16,4-3 0 16,3-6-7-16,1-6 0 15,6-12 3-15,5-6 1 16</inkml:trace>
  <inkml:trace contextRef="#ctx1" brushRef="#br0">-743 814 0,'0'23'172,"0"-1"-172,0 1 16,22-23-16,-22 22 15,0 1-15,0-1 16,23 0 0,-1 1-1,-22-1-15,23 1 16,-23-1-1,0 1 1,22-23-16,-22 22 16,23-22-1,-23 23 1,0-1 0,0 0 15,22 1-16,-22-1 17,0 1-17,0-1 1,23-22 0,-23 23-1,0-1 16,21-22 48,-21 23-79,0-1 15,0 0 1,0 1 31,0-1-32</inkml:trace>
  <inkml:trace contextRef="#ctx0" brushRef="#br0" timeOffset="5493.7575">743 612 13 0,'-4'42'6'0,"0"15"5"15,4-36-7-15,0 11-3 16,-3 4 1-16,0 0-2 16,3 3 0-16,0 2-6 15,-4-5 1-15,4 0 4 16,0-6 1-16,0-5-2 16,0-10 1-16,0-9 1 15,0-12 0-15,0-3 0 16,0-13 1-16,4-5-2 15,-4-9 0-15,0-3 0 0,0-14 1 16,0-1-1-16,0-3 1 16,3 1 3-16,4 5 0 15,3 3 2-15,2 9 0 16,2 6 0-16,7 6 0 16,1 6-1-16,3 9 0 15,0 6-2-15,0 9 1 16,0 9-1-16,-3 6 1 15,-4 0 0-15,-4 9 1 16,-4 3-2-16,-6 0 0 16,-8-3-1-16,-3 6 0 15,-7-6-4-15,-4-6 0 16,-3-9-6-16,-5-3 1 16,5-9-6-16,0-3 1 0,6-6 0 15,8-3 1-15</inkml:trace>
  <inkml:trace contextRef="#ctx1" brushRef="#br0" timeOffset="11159.8404">-183 1061 0,'0'45'125,"0"-22"-110,0-1 1,0 0-16,0 1 16,0-1-16,22 1 15,-22-1 1,0 1-1,0-1 1,0 1-16,0-1 16,0 0-1,0 1 17,0-1-32,22 1 15,-22-1 32,0 1-31,0-68 93</inkml:trace>
  <inkml:trace contextRef="#ctx1" brushRef="#br0" timeOffset="13123.3838">-161 1084 0,'0'-23'94,"0"1"-63,0-1-15,22 23-16,-22-22 15,23-1 16,-23 1-15,22 22-16,1 0 156,-1 0-124,1 0-1,-23 22-31,0 1 47,22-1-32,-22 1 1,22-23 0,-22 22 62,0 1-47,0-1 63,0 1-16,-22-23 31,0 0-78,-1 0-15,1 0 0,-1 0 62,1 0-31</inkml:trace>
  <inkml:trace contextRef="#ctx1" brushRef="#br0" timeOffset="34242.4555">-429 949 0,'-23'0'62,"23"22"-46,0 1-1,-22-23 48,22 22-63,-23-22 0,1 0 31,22 23-15,0-1-1,0 1 32,0-1-47,0 1 16,0-1 15,0 0-15,22-22 109,1 23-110,-1-23 48,1 0-1,-1 0-15,1 0-15,-2 0-1,2 0 31,-1 0-30,-22-23 61,0 1-77,0 0 0,0-1-1,0 1 1,0-1-1,0 1 64,0-1-48,0 1-31,0-1 15,0 1 17,-22 22 140,-1 0-79,2 0-61,-2 0 14</inkml:trace>
  <inkml:trace contextRef="#ctx1" brushRef="#br0" timeOffset="37134.6202">-810 792 0,'23'0'47,"21"0"0,-22 0-47,1 0 16,22 0-1,-23 0-15,23 0 16,-22 0-16,21 0 16,1 0-16,-23 0 15,1 0-15,43 0 32,158 0 46,-201 0-63,-1 0-15,1 0 16,-1 0 0,1 0-16,-1 0 31,0 0 16,0 0 31,1 0-63,-1 0-15,1 0 16,-1 0 0,-22 22 171,0 1-171,23 22-16,-23 0 15,0-23-15,22 23 16,-22-23-16,0 23 16,22 0-16,-22-22 15,0 21-15,0-21 16,22-23-16,-22 22 31,0 1-15,0-1-1,0 1 1,0-1 0,0 1 15,0-1-15,0 0 46,23-22 16,-23 23-62,-23-23 187,1 0-203,0 0 31,-23 0-31,23 0 16,-1-23-1,1 23-15,-1 0 16,1 0 0,22-22-16,-22 22 15,0 0 1,-1 0 0,1-22-1,-1 22-15,1 0 31,-1 0-31,1 0 32,0 0-32,0 0 15,-1 0 1,1 0-16,-1 0 16,1 0-16,-1 0 15,1 0 16,-1 0-31,2 0 16,-2 0 15,1 0-31,-1 0 16,1-23-16,-1 23 31,1 0 32,-1 0-48</inkml:trace>
  <inkml:trace contextRef="#ctx0" brushRef="#br0" timeOffset="8423">-711 2074 15 0,'7'-6'7'0,"-3"-3"6"0,-4 9-8 15,7 0 1-15,0 0 1 16,-3 0-4-16,-1 0 1 16,5 3-2-16,-5 6 0 0,0 3 0 15,-3 8 1-15,0 4-3 16,-3 11 0-16,0-1 0 16,-5 13 0-16,1 0 1 15,0-5 0-15,3-7-1 16,1 1 1-16,-1-9 2 15,4-9 0-15,4-6-2 16,3-6 0-16,4-3 0 16,6-3 1-16,1-3-4 15,4-6 0-15,0 6 3 16,3 3 1-16,-4 3-3 16,-3-3 0-16,0 0-1 0,-1 3 1 15,-2-3-3-15,0 0 0 16,-5 3-3-16,1-3 0 15,0 0-7-15,3-6 1 16,-3 0-1-16,3-3 1 16</inkml:trace>
  <inkml:trace contextRef="#ctx0" brushRef="#br0" timeOffset="9128.6737">-399 2299 21 0,'10'-12'10'0,"30"33"7"15,-22-21-11-15,3-3-6 16,4 3 1-16,4-3-7 16,0 6 0-16,-1-3-7 15,-3-3 1-15,-3 6 3 16,-4 0 1-16</inkml:trace>
  <inkml:trace contextRef="#ctx0" brushRef="#br0" timeOffset="8694.909">-342 2062 19 0,'0'-6'9'0,"7"9"5"0,-7-3-10 0,0 9 0 16,0 3 0-16,4 8 0 16,-4 10 0-16,3 8-3 15,0 2 1-15,1-2-3 16,0 3 1-16,0-8-3 15,-1 2 0-15,0-5-3 16,1-3 0-16,-4-9-7 16,0-3 0-16,0-9 3 15,0-9 1-15</inkml:trace>
  <inkml:trace contextRef="#ctx0" brushRef="#br0" timeOffset="8933.3048">-156 2050 14 0,'0'-3'7'0,"4"6"7"0,-4 3-8 16,0 3-4-16,0 6 0 16,0 5 0-16,0 7 1 15,0 5-3-15,3 5 1 16,-3-2-2-16,3 1 1 15,1-1-6-15,0-2 1 16,-4-4-6-16,0-2 0 16,0 0 3-16,-4-6 0 15</inkml:trace>
  <inkml:trace contextRef="#ctx0" brushRef="#br0" timeOffset="9549.3762">152 2122 15 0,'0'-9'7'0,"-11"-6"8"0,8 15-8 16,-5-3-4-16,1 0 0 0,-3 0-3 15,-1 0 0-15,0 3 0 16,-3 0 1-16,-4 3 0 16,4 3 0-16,2 3-1 15,6 3 1-15,-2 3-1 16,5 8 1-16,3-2 0 15,3 0 1-15,5 3-1 16,2 6 0-16,1-3 0 16,10 0 1-16,1-3-2 15,0-3 1-15,-1 0-2 16,-3-3 1-16,-8 0 1 16,-2-6 0-16,-4-3-2 15,-8 3 0-15,-7-3 2 16,-3 3 1-16,-1-6-9 0,-2 3 0 15,-5-3-12-15,0 0 0 16,-2-1 12-16,9 1 1 16</inkml:trace>
  <inkml:trace contextRef="#ctx0" brushRef="#br0" timeOffset="10314.6773">764 2151 13 0,'0'-11'6'0,"3"22"5"16,-3-11-7-16,0 6 0 16,0 0 0-16,-3 0 0 15,0 6 1-15,-1 6-2 16,0 6 1-16,0 3-3 16,2 3 0-16,-2 6-1 15,0-3 1-15,4 3-2 16,-4-3 1-16,1-6-6 15,3-3 1-15,0-6-3 16,0-10 0-16,0-8-5 0,0 6 0 16,3-15 10-16,1-2 0 15</inkml:trace>
  <inkml:trace contextRef="#ctx0" brushRef="#br0" timeOffset="10703.3964">725 2154 10 0,'0'-3'5'0,"4"-8"5"0,2 8-6 16,6 0 0-16,2 0 1 16,4-3-2-16,-1 3 1 15,5 0-2-15,3 0 1 16,-4 3-3-16,-3 6 1 16,-4 3-1-16,1 0 0 0,-8 8 1 15,-3-2 1-15,-8 3-4 16,-6 3 1-16,-5 3 1 15,-3-6 1-15,-3 3-1 16,-1-6 0-16,1-6 1 16,3-3 1-16,4 0 0 15,2 3 1-15,6 0-2 16,2 3 1-16,4 0-2 16,7-3 0-16,4 3 0 15,3 0 0-15,4-3-1 16,0 12 1-16,3-9 0 15,1 6 0-15,-4-3-2 16,-4-6 1-16,0 0-5 16,-2-3 0-16,-6-3-11 0,2-3 1 15,-8 0 9-15,0 0 1 16</inkml:trace>
  <inkml:trace contextRef="#ctx0" brushRef="#br0" timeOffset="11439.2983">997 2307 14 0,'3'-3'7'0,"22"24"6"15,-17-21-8-15,2 3-4 16,4 3 1-16,8-9 1 15,0 3 0-15,2-3-9 16,-2 3 1-16,-4-3-10 0,0 3 1 16,-4-3 10-16,-3 3 1 15</inkml:trace>
  <inkml:trace contextRef="#ctx0" brushRef="#br0" timeOffset="10990.3722">1036 2131 16 0,'-3'0'8'0,"-5"9"6"0,8-9-8 0,0 8-5 15,0 4 0-15,0 0 0 16,0 6 0-16,0 6 0 16,0 6 0-16,0 0-2 15,4 0 0-15,0-3-5 16,-1-3 1-16,0 0-1 16,1 0 0-16,-4-12-6 15,0-3 0-15</inkml:trace>
  <inkml:trace contextRef="#ctx0" brushRef="#br0" timeOffset="11245.7354">1137 2032 13 0,'-4'0'6'0,"11"3"7"0,-4 3-6 16,1 3-5-16,0 6 1 15,3 3-3-15,-4 12 1 16,5 5 0-16,-5 1 1 16,1 6-2-16,3 3 1 15,-4-3-5-15,1-9 1 16,0-3-4-16,-4 6 0 16,-4-9-6-16,4-3 0 0,-4-6 12 15,-3-9 1-15</inkml:trace>
  <inkml:trace contextRef="#ctx0" brushRef="#br0" timeOffset="11876.47">1466 2125 19 0,'-7'-18'9'0,"-4"0"5"0,8 15-10 0,-1 0-5 16,-4 0 1-16,-2 0 0 15,-4 3 1-15,-4 6 0 16,0 3 0-16,-4 0 0 16,1 3 0-16,3 3 1 15,7-1 0-15,4 7-1 16,3-6 1-16,4 0-1 16,8-3 1-16,6 0-2 15,7 0 0-15,1 3 0 16,3-3 0-16,0 6 0 15,-3-6 1-15,-1 3-1 16,-3 3 0-16,-4 0 1 16,-7 3 1-16,-3 0-1 15,-8 3 1-15,-3-9-5 0,-4 3 1 16,-3 0-4-16,-4-3 1 16,0 0-7-16,0-4 1 15,0 1-3-15,4-6 1 16</inkml:trace>
  <inkml:trace contextRef="#ctx0" brushRef="#br1" timeOffset="28780">-456 2624 6 0,'3'6'3'0,"-3"-12"6"15,0 6-4-15,0 0-2 16,0 0 1-16,0 3 0 16,0-3 1-16,0 0-2 15,0 6 1-15,0-3-2 16,0 0 1-16,-3 0-1 15,-1 0 0-15,0 3 0 16,-3 0 1-16,0 3 0 16,-4-1 1-16,-4 4-2 0,-2 6 1 15,-8 6 0-15,-11 12 0 16,-7 7-3 0,-7 1 1-16,-7 13-1 0,-4-3 0 15,0 3 2-15,0 2 0 16,-7 1-2-16,4 9 0 15,-4-3 2-15,-1 6 1 16,2-1-4-16,6-2 1 16,4-4 1-16,3-8 0 15,-3 4 0-15,7-5 0 16,3-5-1-16,7-3 0 16,1-6 0-16,0-4 0 0,3-5 0 15,4-6 0-15,3-9 2 16,7-3 0-16,1-3-2 15,3 3 1-15,4-3 0 16,3-6 0-16,1 0-2 16,2 0 1-16,4-3-1 15,1 0 1-15,0-3 2 16,-1-3 0-16,4 3-2 16,0-3 0-16,0 0 0 15,0-3 0-15,4 0 0 16,-1-9 0-16,8 0 0 15,-4-6 0-15,4-3 0 16,-1-3 0-16,-2-6-1 16,2-5 1-16,-2 5-1 15,2 3 0-15,-2 3 2 0,-5 3 1 16,4 0-3-16,-3 7 1 16,0-1 0-16,-1 3 0 15,-3 3-1-15,0 0 0 16,0-4 2-16,-3 7 1 15,-1 0-3-15,0 3 1 16,0 3 0-16,1 0 1 16,0 3-2-16,-1 3 1 15,0-3 0-15,-3 15 1 16,0-3-1-16,-4 13 0 16,0-4 2-16,1 9 0 15,-4 8-3-15,-1 1 1 0,1 3 1 16,-1 3 0-16,1 2-1 15,-7-5 0-15,3 3 0 16,4-6 1-16,-1-6-2 16,4-3 1-16,4 0 1 15,0-9 0-15,3-3 2 16,4-3 0-16,4-3-3 16,3-9 1-16,4 0 0 15,3-6 0-15,4 0-1 16,4 3 0-16,10-3 0 15,0-3 0-15,4 3-1 16,-4-3 1-16,1 3-1 16,2 0 1-16,1 0 0 15,-4 3 0-15,-4-6-3 0,-6 3 1 16,-4 0-1-16,-4 3 1 16,-3 0-5-16,0 0 1 15,-4-6-6-15,0 6 1 16,0-3-17-16,1-3 1 15,2-3 21-15,4-6 1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12.35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27 15 0,'21'-9'7'0,"37"6"5"0,-40-3-8 0,10 3-5 16,5 0 0-16,5 0 1 15,6-3 1-15,-5 0-1 16,1 15 0-16,-4-9-1 15,-8 6 0-15,-3 6 3 16,-3 6 1-16,-8 9-1 16,-6 0 1-16,-8 0-2 15,-4 5 0-15,-7 4 0 16,-3 3 1-16,-11 6-4 16,-8 6 0-16,1-6-1 15,-11-3 1-15,-3-3 1 16,2-4 0-16,5-5-2 15,3-9 0-15,4-3-4 0,3-9 0 16,8-3-2-16,3-6 0 16</inkml:trace>
  <inkml:trace contextRef="#ctx0" brushRef="#br0" timeOffset="-376.6133">140 87 11 0,'-11'-15'5'0,"11"18"4"0,0-3-6 0,0 0-4 15,0 0 1-15,7 6 0 16,0-6 0-16,0 3 2 15,-3-6 0-15,0 0 2 16,-1 0 0-16,0 0-2 16,-3 3 1-16,0 12 0 15,0 0 1-15,-3 3-2 16,0 5 1-16,3 16-1 16,0 6 1-16,0 9-4 15,0 0 0-15,0-3-2 16,3 0 1-16,-3-9-3 0,0-1 0 15,0-8-4-15,0-6 0 16,0-9-4-16,-3-12 1 16</inkml:trace>
  <inkml:trace contextRef="#ctx0" brushRef="#br0" timeOffset="526.3135">537 254 11 0,'0'-6'5'0,"4"6"6"0,-4 0-6 0,0 0-5 16,0 0 0-16,3 3-1 15,-3-3 1-15,4 6 0 16,-4 0 0-16,0 3 3 16,0 0 0-16,0 3-1 15,0 0 1-15,4 3-3 16,-1 0 1-16,4 12-1 16,8 0 0-16,-1-3 0 15,4-6 0-15,4 0-1 16,-1-6 1-16,1-6 1 15,-1-9 1-15,-3-6-1 0,0 0 1 16,-3-6-3-16,-5-3 1 16,0-6 2-16,-6 0 0 15,-4-3-2-15,0 3 0 16,-4 6 1-16,-2 0 0 16,-6 6-3-16,2 0 1 15,-4 6 1-15,-4 3 1 16,-7 3-4-16,3 3 0 15,1 3-1-15,3 0 1 16,3 0-4-16,1 3 1 16,3-3-3-16,4 0 1 15,3-3 4-15,4-3 1 16</inkml:trace>
  <inkml:trace contextRef="#ctx0" brushRef="#br0" timeOffset="1170.4107">939 203 0 0,'0'-3'0'0,"4"3"2"0,-4 0-1 16,0 0 4-16,0 0 1 16,0 0-2-16,0 0 0 15,0 0-1-15,0 0 0 16,0 0 1-16,0 0 0 15,0 0-3-15,0 0 1 16,0 0-1-16,0 6 1 16,0 0-1-16,0 3 1 15,0 3-2-15,0 9 1 16,0 3-2-16,0 3 1 0,0 3 0 16,3 0 1-16,1-6-1 15,3-3 0-15,0 0 2 16,0-9 1-16,0-9-3 15,1-12 0-15,-2-3 0 16,2-3 1-16,-1-9-2 16,-4-3 1-16,5 0 1 15,-4 0 0-15,-2 3-2 16,2 6 1-16,0 6 0 16,0 0 1-16,0 9-1 15,-2 12 0-15,2 0-1 16,0 6 0-16,0 3 2 15,0 0 1-15,-2 0-1 0,2-3 0 16,0-3-5-16,0 0 1 16,2-3 0-16,2-3 1 15,2 0-6-15,1-6 0 16,0-3-6-16,0-6 1 16</inkml:trace>
  <inkml:trace contextRef="#ctx0" brushRef="#br0" timeOffset="1682.6172">1240-48 11 0,'-4'6'5'0,"8"12"3"0,-4-12-5 0,4 12-5 16,-1 0 1-16,1 6 1 16,3 3 1-16,0 0-2 15,0-4 1-15,-3 4 1 16,0-3 0-16,-1-3 0 16,-3-3 0-16,0-3 5 15,3-3 0-15,-3 0-6 16,4-6 1-16,4-6-1 15,-2 0 1-15,6-6 0 16,-2-3 1-16,4 3-5 16,-3 0 0-16,0 0 4 15,-1 3 0-15,1-3-1 0,-4 6 0 16,1 3 1-16,-5 6 0 16,1 0-1-16,-4 9 0 15,0-3-1-15,0 3 1 16,0 0 1-16,-4 3 0 15,-3-3-2-15,-4 3 1 16,0-3-2-16,-3 0 1 16,-4 0-3-16,0-9 0 15,4 0-2-15,-4 0 1 16,0-9-5-16,4-3 1 16,0-3 8-16,3 0 1 15</inkml:trace>
  <inkml:trace contextRef="#ctx0" brushRef="#br0" timeOffset="2086.7461">1534 3 6 0,'0'-18'3'0,"4"15"3"0,-1 9-4 16,-3-6-2-16,4 9 0 15,-4-9-1-15,0 0 1 16,0 0 3-16,0 12 0 15,0 0 1-15,3 6 1 16,-3 9-2-16,0 3 1 16,4 5-3-16,-4 7 1 15,0 3-2-15,4 12 0 16,-4-3 0-16,3-6 0 16,0-6-5-16,1-3 1 15,0-13-6-15,3 1 1 0,0-15 3 16,-3-3 0-16</inkml:trace>
  <inkml:trace contextRef="#ctx0" brushRef="#br0" timeOffset="2491.0133">1767 422 6 0,'25'-15'3'0,"-3"27"2"0,-15-12-4 16,0 0 0-16,3-9 1 16,2 0 0-16,-2 3 1 15,-6-3-2-15,0 0 1 16,-4 3-2-16,0 0 1 15,-4-3-2-15,-7 6 1 16,0 0 0-16,-3 3 1 31,-8 21-2-31,1 0 1 16,3 6 0-16,4 3 1 16,6-1-1-16,5 1 1 15,-1-6-2-15,4-9 1 0,4-3-1 16,7-3 1-16,3-6-4 15,4 0 0-15,7-6-5 16,0-3 1-16</inkml:trace>
  <inkml:trace contextRef="#ctx0" brushRef="#br0" timeOffset="3348.6777">552 717 14 0,'3'-6'7'0,"4"21"1"0,-7-6-7 16,0 6 1-16,4 3 0 15,-4 3 0-15,0 6 0 16,0 2-3-16,0 13 1 16,0-6-1-16,-4 0 1 15,1-6 2-15,3 6 1 16,0-12-1-16,0-3 1 0,3-3-1 15,1 0 1-15,7-9-2 16,3-3 1-16,8-3-1 16,3-6 0-16,4 0-2 15,3-3 0-15,0 0 1 16,1-6 0-16,-1 3-3 16,-4 0 1-16,1-3-3 15,-4 3 1-15,-4-9-4 16,1 3 1-16,-4 0-5 15,-4-3 0-15</inkml:trace>
  <inkml:trace contextRef="#ctx0" brushRef="#br0" timeOffset="3663.8586">505 687 20 0,'-3'3'10'0,"21"-15"4"0,-12 12-10 15,5-3-2-15,4 3 1 16,2-6 0-16,5-3 0 15,7 3-3-15,3-3 1 0,0 1-4 16,0-1 1-16,-6 0-4 16,-4 0 1-16,-2 6-6 15,-2-3 0-15,-7 6 0 16,-4 0 1-16</inkml:trace>
  <inkml:trace contextRef="#ctx0" brushRef="#br0" timeOffset="4218.6791">484 845 11 0,'0'0'5'0,"14"-12"8"0,-7 12-5 15,8 0-5-15,-1-3 1 16,4 0-3-16,3 3 0 15,4-3-1-15,0 6 0 16,4 0-1-16,3 0 1 16,0 0 0-16,0 0 1 15,1 0-2-15,-1-3 1 16,1 3 0-16,-5 3 0 16,-3 0 0-16,-3 0 1 15,-4 0-3-15,0 0 1 16,-4 0 2-16,1-3 1 15,-5 0-3-15,1 3 1 0,0-6 1 16,-7-3 0 0,-2 0-2-16,-2 0 1 0,0-3 2 15,0 0 1-15,0 3-3 16,0-3 0-16,0 3-1 16,0 0 1-16,0 0 1 15,0 3 0-15,0 0 0 16,4 6 0-16,4 3-1 15,-2 3 1-15,2 3 1 16,6 3 0-16,0 9-3 16,4-3 1-16,0 3-1 15,0 3 1-15,0-6 0 16,0-3 0-16,-3-9-3 16,-5 3 1-16,1-6-5 15,0-3 1-15,-4-6-7 0,0-3 1 16,-3-3 5-16,-1 0 1 15</inkml:trace>
  <inkml:trace contextRef="#ctx0" brushRef="#br0" timeOffset="4518.3519">1247 798 20 0,'0'-6'10'0,"-3"9"-2"0,3-3-9 0,0 0 3 16,0 6 1-16,0 0-4 15,-4 0 1-15,-3 2 0 16,-4 7 0-16,-3 3 3 16,-4 3 0-16,-7 6-2 15,3 6 0-15,1-6-1 16,3-6 0-16,0 9-2 15,4-9 0-15,2-3-3 16,2-3 0-16,2-3-4 16,6-9 0-16,2-3 1 15,2-3 1-15</inkml:trace>
  <inkml:trace contextRef="#ctx0" brushRef="#br0" timeOffset="4759.0372">1304 875 10 0,'-3'3'5'0,"6"21"4"0,-3-18-6 16,0 15 1-16,0 3 1 16,4 0-4-16,-4 21 1 15,0-6-1-15,4 3 0 16,-4 0-1-16,0-1 0 15,4 1-5-15,-2 0 1 16,6-3-4-16,0-9 1 0,-2-10-1 16,5-5 1-16</inkml:trace>
  <inkml:trace contextRef="#ctx0" brushRef="#br0" timeOffset="5031.4542">1316 863 7 0,'14'-15'3'0,"22"15"8"16,-26 3-4-16,4 0-1 16,8 0 0-16,3 6-5 15,0 3 1-15,-3 3-3 16,-4 0 1-16,-4 9-1 0,-3 0 0 15,-11 3-3-15,-11 0 0 16,-3 0-3-16,-8-3 0 16,-3 0 4-16,-4-3 1 15,1-6-4-15,6-3 1 16</inkml:trace>
  <inkml:trace contextRef="#ctx0" brushRef="#br0" timeOffset="6877.2365">132 1721 6 0,'0'0'3'0,"11"-18"3"0,-8 18-4 15,5-3 0-15,-4 0 1 16,2 3-2-16,2-2 1 16,-1-1-1-16,-4 3 1 15,5 3 1-15,-8-3 0 16,4 2 2-16,2 13 0 16,2 3-6-16,-2 12 1 0,2 0 2 15,2 3 0-15,2 0-3 16,-2-4 1-16,4-2 1 15,-3-9 0-15,0-3 3 16,0-3 1-16,-4-9-4 16,4-6 1-16,-1-6-3 15,-2-3 1-15,-1-3 0 16,0-3 1-16,-3-3-1 16,3 1 0-16,-4-4-2 15,1 6 0-15,0 0-4 16,3-3 1-16,0 3-3 15,0 3 1-15,0 0-5 16,4 3 0-16,-4-3 9 0,4 4 1 16</inkml:trace>
  <inkml:trace contextRef="#ctx0" brushRef="#br0" timeOffset="7506.5962">748 1751 6 0,'0'-15'3'0,"12"15"1"15,-12 0-4-15,0-3 2 16,0 0 0-16,0 0 0 16,-4 3 0-16,0-9 1 15,0 9 1-15,-2-3-2 16,-5 0 0-16,0 3 0 15,1 3 0-15,-5-3-1 16,1 9 1-16,-8 6-4 16,1-3 1-16,-1 0 2 15,4 6 1-15,0 0-2 0,4 3 0 16,3 0 0-16,4 0 0 16,3-1-1-16,4-2 1 15,4-3 0-15,3-6 0 16,4-3-1-16,3-6 1 15,-3-3 2-15,3-3 0 16,1-3-4-16,-1-3 1 16,-3 0 2-16,0 0 0 15,-4 1-2-15,0 2 1 16,0 0 0-16,-3 3 0 16,-1 0-1-16,5 0 1 15,-8 6-1-15,3 9 1 0,1 3 0 16,-1 0 0-16,1 2-4 15,0 1 0-15,-1-3 0 16,4 0 1-16,1-3-8 16,-2-3 1-16</inkml:trace>
  <inkml:trace contextRef="#ctx0" brushRef="#br0" timeOffset="7823.0514">842 1455 9 0,'0'6'4'0,"-4"18"6"0,8-12-5 15,-4 3-5-15,0 6 1 16,7 6-1-16,-3 3 1 16,-1 3-2-16,4-3 1 15,1 9-1-15,-1-7 1 16,0 1-6-16,-3-6 0 16,-1-6-2-16,1-3 1 15,-1-3 7-15,-3-3 0 0</inkml:trace>
  <inkml:trace contextRef="#ctx0" brushRef="#br0" timeOffset="8617.0433">1028 1680 11 0,'-4'0'5'0,"4"12"2"16,0-12-6-16,4 5-1 15,0 1 1-15,0 6-3 16,0 3 1-16,-2 3 1 0,6 3 0 16,-4-3-1-16,2 0 1 15,-2-3 1-15,4-3 1 16,-2-3-2-16,6-6 1 15,-6-3 1-15,2-3 1 16,-1-3-3-16,0-3 0 16,0 3-1-16,0-6 1 15,-3-3-1-15,3 0 0 16,-3 0 2-16,-1-6 0 16,-3 12 0-16,4-3 0 15,-1 6 1-15,-3 0 0 16,4 3-1-16,-4 3 0 0,4 6-1 15,-1 0 0-15,4 6 0 16,1 6 1-16,-1-6-1 16,4 3 0-16,-1 0 0 15,5-3 0-15,-5-3 0 16,5-3 1-16,-1 0 0 16,4-3 0-16,-3-3 0 15,-1 3 0-15,4-6-1 16,-4-6 0-16,0 0 0 15,4 3 0-15,0-6-1 16,0 0 1-16,0 3 0 16,-4-3 1-16,-3-3 0 15,0 3 1-15,-4 0-1 0,-3 0 1 16,-1 1-1-16,-3-1 0 16,-3 3-2-16,-1 0 1 15,-3 0 0-15,0 9 1 16,-1-3-1-16,1 3 0 31,-4 6 0-31,1 9 1 16,-1 3-2-16,4 2 0 15,0 4 2-15,3 6 1 16,4-6-2-16,0-3 0 16,4-3 1-16,3-3 0 15,0-6-3-15,4 0 1 0,-1-6-4 16,5 0 0-16,3-3-5 15,0-3 0-15,3 0-1 16,8-3 1-16</inkml:trace>
  <inkml:trace contextRef="#ctx0" brushRef="#br0" timeOffset="10014.5475">488 2163 11 0,'-4'6'5'0,"4"-3"3"15,0-3-5-15,4 0-1 0,-2 0 1 16,-2 0 0-16,4 3 0 15,0 0 0-15,0 3 1 16,-1 6-1-16,4 3 1 16,-3 9-3-16,-4 15 1 15,4-3 0-15,-1 6 0 16,0 5-3-16,1 4 1 16,0 6 0-16,-1-3 1 15,1-13-2-15,-1-5 1 16,1-9 1-16,-4-3 0 15,4-9 2-15,-1-6 1 0,1-3-4 16,-1-9 0-16,4-6 1 16,4 3 0-16,4 0-1 15,3-6 1-15,0 0-1 16,7 0 0-16,3 0 0 16,4 3 1-16,8-3-2 15,0 3 0-15,2 3 1 16,1 0 0-16,11 6 2 15,0-3 0-15,3 0-4 16,-3 3 1-16,0 0 1 16,3-3 0-16,-3 6-1 15,-3 0 1-15,-1 3 0 16,-4 0 1-16,1 6-2 16,-1-6 1-16,-3-3 2 15,-3 3 0-15,-4 3-2 0,-4-6 1 16,-4-6-2-16,-3 0 1 15,-3 0 0-15,-4-3 1 16,0 0 0-16,-7 0 0 16,0 0 1-16,-1 0 0 15,-6-3-3-15,-1 0 1 16,1-6 2-16,-4-2 0 16,0 2-2-16,-4-6 1 15,1 0-2-15,-1-9 1 16,1 3-1-16,3-3 1 15,0-2 0-15,0-1 1 16,0 0 0-16,3-3 0 0,1 3-1 16,-1 3 0-16,1 3-2 15,0 3 1-15,-4 12 3 16,0-6 0-16,0 3-2 16,0 3 0-16,-4 3 0 15,-3 3 0-15,0 0 0 16,-4 3 1-16,-3 3-1 15,-4 0 1-15,-8 0-2 16,-10-3 1-16,-3 0 2 16,-11 0 1-16,-11 3-5 15,-14 6 1-15,-15-9 0 16,4 0 1-16,0 3 1 16,-4 3 0-16,8 6-1 15,0 0 1-15,6 0-1 0,4 0 0 16,12-3-2-16,10 0 0 15,7 0-4-15,10-6 1 16,4 0-8-16,11-3 1 16,11 3-13-16,11-12 0 15</inkml:trace>
  <inkml:trace contextRef="#ctx0" brushRef="#br0" timeOffset="11906.5282">831 2274 6 0,'-3'-3'3'0,"10"21"6"16,-7-21-3-16,0 3-5 15,0-3 1-15,0 3-1 16,0-3 0-16,0 3 1 16,3-6 1-16,5 0-2 15,-1 0 0-15,3 3-2 16,1-6 1-16,0-3 1 15,3 3 0-15,1 0-1 0,-1 0 1 16,1 6 0-16,-1-3 1 16,0 3-2-16,1 3 0 31,-5 9 0-31,-2 3 1 16,-5 3 0-16,-3 0 0 15,-3 0-1-15,-5 0 0 16,1-6 0-16,0 0 0 15,0 0 1-15,0-3 0 16,-1-3-1-16,5-6 0 16,-1 6 0-16,4-6 0 15,0 0 0-15,4-3 0 0,3 0 0 16,0 3 0-16,4 3 0 16,-1-3 0-16,2 9-1 15,2-6 0-15,-4 6 2 16,-2 3 1-16,-2 0-2 15,-2 0 1-15,-4 6 0 16,0 0 1-16,-4 0-3 16,-2 0 1-16,-6-1 1 15,-2-2 0-15,0 3-3 16,-4 0 1-16,0-6 0 16,4 0 1-16,0-6-6 15,-1-3 0-15,5 0-6 16,-1-6 1-16,4 0 5 15,3 3 0-15</inkml:trace>
  <inkml:trace contextRef="#ctx0" brushRef="#br0" timeOffset="12309.8149">1211 2441 7 0,'8'-3'3'0,"-8"6"2"15,0-3-4-15,0 0-1 16,0 0 0-16,7 0 2 16,-4 0 1-16,4-3 2 15,-3 0 0-15,0 3 0 16,-1-3 0-16,1 0-2 16,-4-3 0-16,0 6-3 15,0 0 1-15,0 0 0 16,0 0 1-16,0 6-2 15,0 0 0-15,0 0 1 16,-4 0 0-16,1 0-2 0,-1 0 1 16,0 0-1-16,4-6 0 15,-3 3-2-15,3-3 0 16,0 0-11-16,0 0 1 16,3-6 5-16,5 0 0 15</inkml:trace>
  <inkml:trace contextRef="#ctx0" brushRef="#br0" timeOffset="12835.9772">1326 2256 14 0,'-8'-3'7'0,"12"9"1"0,0-6-6 0,4-6-2 16,-2 6 1-16,5-3-1 16,0-6 0-16,-1 6 1 15,5-3 1-15,-1 0-1 16,4 0 0-16,0 0-1 15,0 3 0-15,0 0 3 16,0 0 0-16,-4-3-1 0,4 0 1 16,-7 3-1-16,0 0 1 15,-4 6-3-15,0-3 1 16,-7 0-2-16,3 6 1 16,-3-6 1-16,0 6 1 15,0 0-1-15,0 3 0 16,-3 0 0-16,0 3 1 15,-1 6-3-15,0 0 0 16,1 0 2-16,-1 6 1 16,1 0-2-16,-1 0 1 15,0-3-2-15,4-1 1 16,0-2 0-16,0-3 0 16,0-3-6-16,4-3 0 15,0-3-15-15,-1-6 1 0,1 0 16 16,-1-6 1-16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35.218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-35 14 14 0,'0'-21'7'0,"4"30"5"0,-4-9-8 16,0 0 0-16,0 0 1 16,3-3-1-16,1 0 0 15,3 0-2-15,-7 3 1 16,3 3 1-16,1 3 0 15,0 0-1-15,-4 17 1 16,0 7-2-16,3 9 1 16,-3 5-3-16,7 7 0 15,-3 3 0-15,0 0 0 16,2 3-1-16,2-7 0 0,-1-11 0 16,0-4 0-16,1-2-4 15,-5-9 0-15,0-3-6 16,5-12 1-16,-1-9-8 15,-4-9 0-15,5-3 14 16,-1-3 1-16</inkml:trace>
  <inkml:trace contextRef="#ctx0" brushRef="#br0" timeOffset="496.66">477 401 8 0,'-6'0'4'0,"2"0"7"0,4 0-5 15,0-3-2-15,0 0 0 16,0 0-1-16,-4 0 1 16,0 0-1-16,1-3 1 15,0 0-1-15,-1 3 0 16,-4-3-2-16,2 1 1 0,-5 2-2 16,-4 0 1-16,-2 3-1 15,-1 3 1-15,-4 2 0 16,0 1 0-16,4 3-1 15,0 3 1-15,1 3-1 16,6 3 1-16,4 6 0 16,3 3 0-16,4-7-2 15,7 4 1-15,4-6-2 16,7-3 0-16,0-9-2 16,3 0 0-16,5-9-1 15,-5 3 1-15,1-6-2 16,-4-6 1-16,0-3-8 15,0 0 1-15,-8-3 7 16,1-2 1-16</inkml:trace>
  <inkml:trace contextRef="#ctx0" brushRef="#br0" timeOffset="782.399">441-10 14 0,'-3'0'7'0,"0"9"4"0,6-3-7 16,-3-6-2-16,3 12 0 16,1-4 2-16,0 7 0 15,0 9-1-15,-1 3 1 16,-3 6-2-16,3 5 1 16,-3 10 0-16,4 9 0 0,-4 0-3 15,4 2 1-15,-4-8-1 16,4-1 0-16,-1-2-2 15,4-9 1-15,-3-7-6 16,3-8 1-16,0-15-7 16,4-6 1-16,0-3-1 15,-1-15 1-15</inkml:trace>
  <inkml:trace contextRef="#ctx0" brushRef="#br0" timeOffset="1263.5609">685 435 16 0,'4'-3'8'0,"7"6"4"0,-8-3-8 16,5 0-1-16,-2 0 1 15,6 0-3-15,-2 0 1 16,1 0 0-16,0-3 1 16,3 3-2-16,4 0 0 15,-4-3 0-15,1 0 1 16,-5-3 1-16,1-3 0 16,-4 3 0-16,-7-3 1 15,0 0-6-15,-3 0 1 0,-4 0 1 16,-1 0 0-16,-2 4-1 15,-1 2 1-15,-3 3 0 16,-4 3 0-16,0 2 0 16,4 7 0-16,-1 3 0 15,4 6 0-15,4 3 0 16,4 0 0-16,3 0 0 16,0 0 1-16,3-3-4 15,4-6 0-15,4 3-2 16,0-3 0-16,3-6-2 15,0 2 1-15,8-8-6 16,-4 0 1-16,0-6 2 16,0 0 1-16</inkml:trace>
  <inkml:trace contextRef="#ctx0" brushRef="#br0" timeOffset="1652.6806">979 360 11 0,'-3'3'5'0,"3"24"4"0,0-21-6 16,0 6 0-16,0 3 1 15,-4 0-1-15,4 0 1 16,0 0-1-16,0 0 0 16,0-3-1-16,0-3 1 15,0-3-2-15,0-6 1 16,0-3-1-16,7-6 1 0,-3-3-2 15,0 0 0-15,2-6 1 16,2-3 0-16,2 0-1 16,2 3 1-16,-2 0-2 15,1 3 0-15,0 10 2 16,-1 2 1-16,1 6-4 16,0 5 1-16,0 4 0 15,-1 3 1-15,-2 3-2 16,-1 6 0-16,0 3-6 15,-4 0 0-15,1-3-5 16,-1-9 0-16,1-3 7 16,0 0 0-1</inkml:trace>
  <inkml:trace contextRef="#ctx0" brushRef="#br0" timeOffset="2440.4368">1252 421 12 0,'-8'-3'6'0,"5"0"4"0,3 3-6 16,0 0-2-16,0 0 0 16,3 0-1-16,1-3 1 15,3 0-3-15,0-3 1 16,4 0 1-16,3 0 1 16,8 0-1-16,3 1 1 15,-4 2 1-15,5 0 0 16,-5-3-2-16,4 6 0 15,-7-3 0-15,3 0 0 0,-3 6 0 16,-3-3 0-16,0 0 1 16,-5 0 1-16,-3 3-3 15,4 0 0-15,-4 6 0 16,0 2 1-16,-3 7-1 16,-1 0 0-16,-3 6-1 15,0 6 0-15,0-6 1 16,0 0 0-16,4 0-3 15,-4-7 0-15,0 4-4 16,0-6 1-16,4-3-7 16,-4-12 1-16,3-6 4 15,1-6 1-15</inkml:trace>
  <inkml:trace contextRef="#ctx0" brushRef="#br0" timeOffset="1951.6276">1395 75 19 0,'0'-12'9'0,"4"15"4"0,-4-3-10 15,3-3-1-15,-3 12 0 0,0 6-2 16,0 0 0-16,-3 6 3 15,-1 3 0-15,4 3-2 16,0 8 0-16,0 7-3 16,0 6 0-16,0 0 1 15,4-4 1-15,3-2-7 16,0-3 0-16,0 0-1 16,-3-9 0-16,-4-7-2 15,3-5 0-15</inkml:trace>
  <inkml:trace contextRef="#ctx0" brushRef="#br0" timeOffset="2582.5405">1574 105 23 0,'-7'-9'11'0,"3"6"6"0,4 3-12 16,-3 3-5-16,3-6 0 15,0 3-3-15,0 3 0 16,0-3-5-16,-4 0 1 16,4 3-5-16,0 6 1 15,0-9 5-15,7 3 1 0</inkml:trace>
  <inkml:trace contextRef="#ctx0" brushRef="#br0" timeOffset="3379.7459">1643 445 20 0,'-4'-6'10'0,"14"3"0"16,-6 3-9-16,3-3 1 16,4 0 1-16,0-3-1 0,3 0 0 15,4 0 0-15,0 0 0 16,4 3-2-16,-1 0 0 15,-3 0-1-15,0 0 1 16,-4 3 2-16,0 3 0 16,-3 0-2-16,-4 9 1 15,1 3-1-15,-2 3 0 16,2 6-1-16,-1 0 1 16,-7 0-3-16,0 0 1 15,0-4-2-15,3 7 0 16,1-6-2-16,0-9 0 15,-4-3-8-15,4-6 0 16,-4-3 12-16,3-3 1 16</inkml:trace>
  <inkml:trace contextRef="#ctx0" brushRef="#br0" timeOffset="3034.8409">1911 18 17 0,'0'3'8'0,"-14"-18"6"16,10 12-10-16,-3 0-2 16,-4 0 1-16,1-9-1 15,-5 3 1-15,1 3-3 16,0 6 1-16,-1 0 0 16,-6 6 1-16,7-3-1 0,-1 3 0 15,0 0-1-15,5 0 0 16,-1 0 1-16,4 3 1 15,0 3-2-15,3 0 1 16,1 6-1-16,3 3 1 16,0 3 0-16,3 6 0 15,-3 0 0-15,4 3 0 16,-1 2-2-16,1 4 1 16,0 3 0-16,-1 0 1 15,1-1-2-15,-1 4 0 16,1-6-1-16,-4-6 0 15,0-3-1-15,0-4 1 0,0-2-4 16,0-6 0-16,0 0-6 16,0-6 1-16,0-3 0 15,0-9 1-15</inkml:trace>
  <inkml:trace contextRef="#ctx0" brushRef="#br0" timeOffset="3515.1915">1865 159 21 0,'-18'-9'10'0,"3"12"0"15,12 0-10-15,3 6-5 16,-4-3 0-16,4-6-10 16,0 0 0-16</inkml:trace>
  <inkml:trace contextRef="#ctx0" brushRef="#br0" timeOffset="4174.8817">1979 442 17 0,'7'24'8'0,"15"-18"6"0,-12 0-9 16,2-3-5-16,-2-6 0 16,4 0 2-16,-2-3 0 15,-2-3 1-15,1-3 0 16,0 0-3-16,-8-3 0 15,-3-3 2-15,0 3 1 16,-3 4-4-16,-1 2 1 16,-3 6 1-16,-4 3 0 0,-3 9-2 15,0 5 0-15,2 7 2 16,-2 6 0-16,7-6-2 16,4 6 0-16,-1-6 4 15,4 0 1-15,4-3-7 16,2-3 1-16,6-7 0 15,2-5 1-15,4-3-2 16,0-3 0-16,0-8-1 16,0-4 1-16,-4-3 3 15,0 0 0-15,-3 0 0 16,-1 3 1-16,-2 3-2 16,-1 3 0-16,0 6 2 15,1 9 1-15,-5 3-3 16,0 9 0-16,1-3 1 0,0 3 0 15,-4 0 1-15,0-3 0 16,0-1 1-16,0-2 0 16,0-3 1-16,0 0 0 15,0-9-1-15,4-9 1 16,-1 0-2-16,0-11 1 16,1-4-1-16,3 0 0 15,0 0-1-15,1 0 0 16,2 3-1-16,1 0 1 15,-4 6 0-15,4 3 1 16,11 1-3-16,-8 2 0 16,-4 3-3-16,2 3 0 0,-2 3-4 15,1 0 1-15,0 6-9 16,-1-3 0-16</inkml:trace>
  <inkml:trace contextRef="#ctx0" brushRef="#br0" timeOffset="5767.5723">603 780 18 0,'-11'-3'9'0,"15"12"9"0,-4-9-9 16,7 3-6-16,0 3 0 15,4-3-1-15,4-3 0 16,-1-3 0-16,4 0 0 16,3-3-2-16,4 0 0 0,4-3 0 15,3 3 0-15,0 0-5 16,-7 3 1-16,-3 3-6 15,-4 3 1-15,-4-3-3 16,-3 3 0-16,0 0 4 16,-4 3 1-16</inkml:trace>
  <inkml:trace contextRef="#ctx0" brushRef="#br0" timeOffset="5435.4832">717 861 14 0,'-3'-12'7'0,"3"12"10"0,0 0-7 16,0 0-7-16,0 0 0 15,0 0-3-15,0 0 1 16,0 6 1-16,-3 0 0 16,-1 6 0-16,0 6 0 15,-3 2-1-15,0 7 1 16,-4 12-1-16,1 0 1 15,2 3-2-15,1-1 1 16,0-2 0-16,7-6 1 16,0 0 1-16,4-12 0 15,3-3-1-15,0-6 0 16,4-4-1-16,3-2 0 0,4 0-1 16,4-9 1-16,6 0-1 15,4-3 0-15,-3 6-2 16,0-3 1-16,-4-2-2 15,-3-4 1-15,-1 3-3 16,0-3 0-16,1 3-2 16,-4 3 0-16,-4-6-3 15,1-3 1-15,-5 0-6 16,1-3 1-16,-4 3 11 16,-3-9 1-16</inkml:trace>
  <inkml:trace contextRef="#ctx0" brushRef="#br0" timeOffset="6291.9276">618 974 24 0,'0'-3'12'0,"10"9"4"0,-10-6-13 15,8 0-1-15,-2 3 1 16,5 0-4-16,0 3 1 16,3 0 1-16,4 0 1 15,0 0-3-15,3 0 1 16,5 3-1-16,6-3 1 0,-7 0 0 16,0-3 0-16,0-3 0 15,-3 0 0-15,-4 0-1 16,0-3 1-16,-8 0 0 15,1 3 1-15,-4-3-2 16,0 0 1-16,-3 0 0 16,0 0 0-16,-1 0 0 15,1 0 0-15,-4 0 0 16,0 3 1-16,0 0-1 16,3-3 1-16,1 0-1 15,0 0 0-15,-4 0 0 16,0 3 0-16,0 0-1 15,0 0 1-15,0 0-3 16,3 0 1-16,-3 0-5 16,0-3 0-16,0 3-5 0,0 0 0 15,0 0 4-15,-3 3 0 16</inkml:trace>
  <inkml:trace contextRef="#ctx0" brushRef="#br0" timeOffset="6635.5742">1112 926 17 0,'-18'-3'8'15,"7"3"5"-15,11 0-8 0,0 0-3 16,0 0 0-16,4 6 1 16,3 6 1-16,4 0-1 15,0 3 1-15,3 15-2 16,0 0 1-16,4 0-4 16,4 2 1-16,-1-5-2 15,0 0 1-15,-3 0-2 16,0-6 0-16,-3-3-4 15,-5-9 1-15,5 0-11 16,-8-12 0-16,-3 3 13 0,-1-9 0 16</inkml:trace>
  <inkml:trace contextRef="#ctx0" brushRef="#br0" timeOffset="6876.7476">1319 867 18 0,'-3'0'9'0,"0"9"7"0,3-3-9 16,-4 3-5-16,-3 3 1 15,0 2-1-15,-8 7 1 16,-3 3-3-16,-3 12 0 16,0 0-1-16,-1-3 1 0,0-4-3 15,4 4 1-15,0-6-3 16,4-9 0-16,4 0-2 15,-1-3 0-15,4-9-8 16,3 0 1-16</inkml:trace>
  <inkml:trace contextRef="#ctx0" brushRef="#br0" timeOffset="7117.4816">1484 1073 15 0,'-14'20'7'0,"4"10"6"15,10-12-9-15,0 3 0 0,-4 9 1 16,4 6-4-16,-4-1 1 16,1 4-5-16,3 3 1 15,0-3-7-15,0-3 1 16,3-3 0-16,1-9 0 15,-4-3 2-15,0-9 0 16</inkml:trace>
  <inkml:trace contextRef="#ctx0" brushRef="#br0" timeOffset="7390.3299">1502 953 15 0,'26'3'7'0,"24"6"7"16,-36-6-9-16,4 3 1 15,0 3 0-15,0 3-5 16,0 9 1-16,-4 0-2 16,-3 0 0-16,-7 3-1 15,-4-1 0-15,-8-2-3 16,-6-3 0-16,-11 3-1 15,-4-6 0-15,-3 0-9 16,0-6 0-16,3-3 10 16,4-3 1-16</inkml:trace>
  <inkml:trace contextRef="#ctx0" brushRef="#br0" timeOffset="11007.002">-139 1596 12 0,'-7'-15'6'0,"18"15"6"0,-11 0-7 16,3-3-1-16,4 0 0 16,-3 0-2-16,0 3 1 15,-1-3-2-15,0 3 0 0,-3 0 2 16,4 3 0-16,0 3-2 16,0 15 1-16,-4-4-1 15,3 7 1-15,-3 3-3 16,3-6 0-16,-3 0 1 15,0 0 1-15,0 0-1 16,0-6 1-16,0-6 0 16,-3 3 1-16,3-4-2 15,-3 1 1 1,6-12 2 0,8-6 1-16,-1-5-4 15,5-1 1-15,3-12-1 16,0 0 0-16,0 3 0 15,0 0 0-15,-4 3 0 16,0 6 0-16,0 1-1 0,1 5 0 16,-4 3 1-16,-1 3 0 15,1 3 1-15,-4 15 1 16,1 5-3-16,-5 7 0 16,1-3-2-16,-1 0 0 15,1 3-3-15,-1-3 0 16,1-3-1-16,0-4 1 15,-1-2-8-15,1-3 0 16,-1-6 7-16,5-6 1 16</inkml:trace>
  <inkml:trace contextRef="#ctx0" brushRef="#br0" timeOffset="11442.6174">360 1643 16 0,'-4'-6'8'0,"4"-12"4"15,-4 15-8-15,-3-2-4 16,0-1 0-16,-1 3 1 16,2 0 0-16,-6 3-1 15,-2 12 1-15,0 2 0 16,-4 4 1-16,4 0 0 15,3 3 0-15,0-3-2 16,4 3 0-16,3 0 1 16,4-9 1-16,4-3-1 0,0-3 1 15,3-3-3-15,4-3 0 16,-1-3 0-16,5 0 1 16,6-6 0-16,-6-3 1 15,-5 6-2-15,1 0 1 16,0 0 0-16,-4 0 0 15,0 6-1-15,-3-3 1 16,0 6 1-16,-4-3 0 16,3 6-5-16,0 0 1 15,1 3-5-15,3 3 1 16,-3-6-4-16,-1 0 1 16,8 0 5-16,-4-9 0 0</inkml:trace>
  <inkml:trace contextRef="#ctx0" brushRef="#br0" timeOffset="12280.8535">513 1628 12 0,'-3'18'6'0,"-1"-6"2"16,4 0-5-16,0-3-1 15,0 9 0-15,0-3 0 0,0 3 0 16,4 0 0 0,-1-3 1-16,-3-3-1 0,0-3 1 15,4-4-1-15,-4-5 0 16,4-2-1-16,3-1 1 16,-4-3-4-16,4-3 0 15,1-3 2-15,2 0 1 16,5-6-3-16,-4 3 1 15,-1-6 1-15,-2 15 1 16,2 0 0-16,-2 9 0 16,-2-6-1-16,2 6 0 15,-4 6 0-15,-1 0 0 16,0 6 0-16,-3 0 0 16,0-6 1-16,0-3 0 0,0 6-1 15,0-3 1-15,0-9 1 16,0 0 1-16,4 0-3 15,0-9 1-15,3 0-2 16,0-3 1-16,0-6-1 16,0-3 1-16,4 0 0 15,-4 6 1-15,0 3-1 16,1 6 0-16,-2 3 0 16,2 15 0-16,-1-3 0 15,0 9 0-15,-3-3-2 16,3 3 0-16,-4-3-1 15,5-3 1-15,-1 0 1 16,-4-3 0-16,5-3 0 16,2 0 0-16,-2-6 0 0,2 0 1 15,5-3 1-15,-1 6 1 16,4-6-2-16,0 0 1 16,4-3-1-16,2 0 1 15,-2 0-1-15,-1-3 0 16,1-3 0-16,-8 0 1 15,0 3 1-15,-2 0 1 16,-6-3-2-16,2 6 1 16,-4-6-3-16,-8 6 0 15,-4 6 0-15,-2-3 0 16,-8 3 2-16,4 6 0 16,-1 9-1-16,1 3 0 0,3-3 1 15,4 6 0-15,3 0-1 16,4 0 1-16,8-7-4 15,2 1 1-15,5 3-1 16,3-12 1-16,3-6-6 16,0 3 1-16,1-6-10 15,0 0 0-15</inkml:trace>
  <inkml:trace contextRef="#ctx0" brushRef="#br0" timeOffset="13050.0021">112 2121 17 0,'-7'6'8'0,"-8"33"4"0,15-18-9 16,0 9-1-16,0 12 0 15,0 3-2-15,0 5 1 0,0-2-2 16,0 0 1-1,4-1 1-15,0-5 0 0,-1-6-4 16,4-6 0-16,-3-9-5 16,0 9 0-16,-1-22-3 15,1-2 1-15,-1-9 9 16,1 0 1-16</inkml:trace>
  <inkml:trace contextRef="#ctx0" brushRef="#br0" timeOffset="15856.3728">392 2483 15 0,'7'0'7'0,"21"-3"7"16,-14 3-9-16,8-3-3 16,7 0 1-16,3 0-3 15,4 0 0-15,0-3 0 16,4 0 0-16,-5 6-3 15,5-6 0-15,-4 3 0 0,-4 3 1 16,0 0 4-16,-7 3 0 16,-3-6 1-16,-8 3 1 15,0 3-2-15,-3-6 1 16,-4 3-2-16,-3 3 1 16,-4-3-3-16,0 0 1 15,0 3 1-15,-4 3 0 16,0 0-1-16,1 6 1 15,0 2-1-15,3 4 0 16,0 3 0-16,6 6 1 16,6 6 1-16,-2-9 0 0,4-3-1 15,8-3 1-15,-1-4 1 16,1-8 1-16,-4-6-3 16,0-9 1-16,-4-2-2 15,0-4 0-15,-3-3 1 16,-7-3 0-16,-1-3-2 15,-6 0 0-15,-4 3 0 16,-4 3 1-16,-4 3-3 16,-3 7 1-16,-3-1 2 15,3 6 0-15,-3 0-1 16,6 6 1-16,5 0-5 16,-1-3 1-16,4 0-2 15,3 3 0-15,8-3-2 16,6 0 0-16,8-6-7 0,11 0 1 15</inkml:trace>
  <inkml:trace contextRef="#ctx0" brushRef="#br0" timeOffset="15210.9826">732 2214 14 0,'11'-12'7'0,"3"15"5"0,-10-12-7 0,0 3-1 16,-1 0 1-16,0 0-1 15,1 0 0-15,-4 0-2 16,0 0 0-16,0 0-1 16,-4 0 0-16,1 0 0 15,-4-3 0-15,-1 3 0 16,2 0 1-16,-6 3-3 15,2 0 1-15,-1 3-1 16,0 3 0-16,1 3 1 16,-1 0 1-16,4 3 0 15,-4 6 1-15,0-3-3 16,0 3 1-16,5 0 1 16,-2 3 0-16,4 0-2 15,4 3 0-15,0 6 2 0,0 3 1 16,0 2-1-16,4 4 1 15,0 3-4-15,3-3 1 16,0 2 1-16,0 1 0 16,0-3-4-16,1-3 1 15,-1 3-3-15,0-7 1 16,0-2-5-16,0-9 1 16,-3 0-5-16,3-6 1 15,-3-6 11-15,-4-9 0 16</inkml:trace>
  <inkml:trace contextRef="#ctx0" brushRef="#br0" timeOffset="16169.9432">1302 2387 13 0,'21'15'6'0,"-3"-27"9"0,-14 18-8 16,-4-6-4-16,4 6 0 15,-4 3-1-15,-4 3 0 16,0 3-2-16,0 6 1 15,1 0 0-15,0 2 1 16,-1 4 0-16,4-3 0 16,4 0 4-16,2 3 0 0,9-9-3 15,0-6 0-15,-1-6-5 16,0-6 1-16,4-3 2 16,-4-6 0-16,1-6 1 15,-5-3 1-15,-2-6-4 16,-5 0 0-16,-3-3-2 15,-3 0 1-15,-8 4 1 16,-7 8 1-16,-7 0-8 16,-4 12 0-16,-3 6-5 15,-4 3 1-15,0 3-4 16,11 3 1-16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54.45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0 36 9 0,'7'-15'4'0,"4"3"3"16,-7 9-5-16,-1 0 5 16,-3 3 0-16,0 0-4 0,0-3 0 15,0 3 0-15,-3 0 0 16,-1 3-1-16,4 0 1 15,-4 3-1-15,4 3 0 16,0 6 1-16,0-1 0 16,0 4-1-16,4 6 1 15,3 0-2-15,0 19 1 16,4 2 0-16,0-1 1 16,3 7-2-16,0-3 0 15,1 5 0-15,3 8 1 16,0 8-3-16,3 2 1 15,0 10 0-15,-3-3 1 16,8 30 0 0,-5-16 0-16,-3-14 0 15,0-12 1-15,-4-12-3 16,0-3 1-16,-3-9 2 16,4-1 0-16,-9-8-3 15,2-5 1-15,-1-4 0 16,0-3 0-16,-3 0 0 15,0-3 1-15,-1-6 0 16,0-1 0-16,-3 1 0 16,4-6 1-16,-4 0-1 15,0-6 0-15,0 3-1 16,0 0 1-16,-4 0-1 16,1 0 0-16,-4-3 0 0,-1-3 0 15,2-3-1-15,-2 0 1 16,-6-6 0-16,0 3 0 15,-4-2 1-15,-4-1 0 16,1-3-2-16,-4 3 0 16,-4 3 1-16,4 0 0 15,4-3 1-15,-1 0 0 16,4 3-2-16,4-1 0 16,3 4 2-16,0 0 0 15,4 3-2-15,-3 0 0 16,6 0 1-16,0 0 0 0,4 3 1 15,0 0 0-15,4 3 0 16,6 6 0-16,-2 3-1 16,2 4 0-16,8-4 0 15,0 3 1-15,0 6-1 16,0 0 1-16,0 2-2 16,0-2 1-16,0 3-1 15,0-3 1-15,-4 0 1 16,0-3 1-16,0-3-2 15,1-3 0-15,-4 0 1 16,-1-6 0-16,-2-3-4 16,-2 0 0-16,-2 0 8 15,4 0 0-15,-8-3-6 16,3 0 0-16,4 0 1 16,1-3 1-16,-2 0-1 15,2 3 0-15,-1-6 0 0,0 0 1 16,0 0-2-16,0 3 1 15,4-6 1-15,0 6 0 16,0 0-1-16,-1-9 0 16,4-3 0-16,1 0 0 15,0-9-1-15,3 3 0 16,0-15 2-16,-4 4 0 16,-4-1-2-16,1 3 0 15,-4 2-2-15,0 7 1 16,1 6-9-16,-5 3 0 15,-3 1-4-15,-3 8 0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20.37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-673-61 13 0,'-11'-6'6'0,"4"18"6"0,7-6-6 15,0 3-4-15,0 0 0 16,0 0 0-16,0 6 0 0,0-12 0 15,0-3 1-15,0 6-1 16,0 6 1-16,3-6-1 16,1 0 0-16,-1 2 0 15,-3 2 1-15,4 2 2 16,-4-4 1-16,0 4-5 16,0 6 1-16,0 10-1 15,0-2 1-15,0 8 0 16,0-5 1-16,0 4-3 15,0 9 1-15,4 12 0 16,-4 17 1-16,0 19-1 16,0 5 0-16,0 13-1 15,0 12 0-15,0 8 1 16,0 1 0-16,0 2-3 0,0 6 1 16,0-2 1-16,0-4 1 15,0 1 0-15,3-1 0 16,1 0 0-16,3-2 0 15,0-7-1-15,4 1 0 16,3 2 0-16,1 1 0 16,-1-10 0-16,8-8 1 15,-4 0-1-15,0-10 0 16,-4-14-1-16,-4-10 1 16,2-11 0-16,-6-9 1 15,2-16-1-15,-5-2 0 16,-3-6-1-16,0-15 1 15,-7-6-5-15,-1 0 0 0,-2-12-6 16,0-6 0-16,-2-6-15 16,-2-9 1-16,4-9 19 15,2-2 1-15</inkml:trace>
  <inkml:trace contextRef="#ctx0" brushRef="#br0" timeOffset="1921.9096">-634-7 7 0,'-18'-3'3'0,"15"3"7"15,3 0-4-15,0 0-2 0,3-3 0 16,4-3-2-16,1 0 1 15,2-3-1-15,1 0 1 16,0 3-1-16,10 0 0 16,1 0 1-16,6 0 0 15,8 3-1-15,7 0 0 16,7-3 0-16,8-6 0 16,7 3-2-16,13 3 1 15,15-3 0-15,15-3 1 16,-1 3-2-16,19-2 0 15,6-1 0-15,5 0 0 0,-4 3 1 16,-4 3 1-16,-4 3-3 16,-10 0 0-16,-11-3 0 15,-7 0 0-15,-8 3 0 16,-6 0 0-16,-1-3 1 16,-10 0 1-16,-8 3 0 15,-6 0 1-15,-12 0-3 16,-2 3 0-16,-9-3 2 15,-6 3 1-15,-8 0-1 16,-3 0 1-16,-4-6-2 16,-3 6 0-16,-4 0 1 15,1 0 0-15,-5 0 0 16,-3 0 0-16,0 0 0 16,0 0 0-16,-3 3-2 15,-1 0 1-15,0 0 1 0,1 0 1 16,-1 0-2-16,4-3 1 15,0 3-1-15,0-3 1 16,0 0-1-16,0 0 0 16,4 6 0-16,-1 0 1 15,1-3-2-15,0 0 1 16,-1 0 0-16,1 0 1 16,-1 0-2-16,-3-3 1 15,0 0 1-15,4 3 0 16,0 0 0-16,-4-3 0 15,3 6-1-15,1 0 1 16,-1 0 0-16,1 6 0 16,0 2-1-16,-1 4 0 0,1 3-1 15,-4 6 1-15,3 6 0 16,1 0 1-16,-1 12 0 16,-3 3 0-16,0 6-1 15,8 6 0-15,-8 8 1 16,0 13 0-16,3 14 1 15,1 7 0-15,-1 2-3 16,5 12 0-16,2 14 1 16,1-2 0-16,-4 0-1 15,1 6 1-15,-6 4 0 16,6-12 1-16,0-7-1 16,-6 9 1-16,2 1-2 15,4-1 0-15,-2-6 2 16,2-4 1-16,-1-5-3 0,0-3 1 15,4-2-1-15,-4-13 0 16,0-5 2-16,0-6 1 16,1-4-3-16,-5-5 1 15,1-6-1-15,-1 0 1 16,-3-10 0-16,0 1 0 16,0 0 1-16,0-10 1 15,0 1-2-15,4-3 1 16,-4-1 0-16,3-5 1 15,1-6-2-15,0-2 1 16,-1-2-1-16,1-8 0 0,-1-3-1 16,-3-6 0-16,0-6 3 15,0-3 1-15,0-6-3 16,-3-3 1-16,-1 0-1 16,1 0 1-16,-1 0-1 15,0 0 0-15,-3-3 1 16,0 3 0-16,-4-3-3 15,-3 0 0-15,-8 3 2 16,-6-3 0-16,-4 0-3 16,-8-3 1-16,-10 0 1 15,-4 1 0-15,-10-2 1 16,-15-2 1-16,-3 10-2 16,-5-8 1-16,-5 4-1 15,-13-2 1-15,5-2 1 16,-1 2 1-16,5-4-1 0,-1 2 1 15,-4 2-4-15,1-10 0 16,7 2 2-16,10 4 0 16,5 0-1-16,-1 4 1 15,4-4 0-15,10 3 1 16,1 9-1-16,2 0 1 16,5 0-2-16,3 3 1 15,8-3 1-15,3 0 0 16,3 3 0-16,8 0 0 15,3 3-4-15,4-3 0 16,0 0 2-16,1 3 1 16,2-4 1-16,-4 8 0 15,5-2-2-15,0 2 0 0,3-8-3 16,3 8 1-16,5-2-10 16,6-2 1-16,4-6-20 15,7-8 1-15</inkml:trace>
  <inkml:trace contextRef="#ctx0" brushRef="#br1" timeOffset="116731.7555">-2756 2529 13 0,'-4'-24'6'0,"16"48"6"16,-10-27-7-16,6-3-3 16,-1 3 0-16,0 3-1 15,1 0 0-15,-2-3 0 16,5 9 1-16,4 0-1 15,2 0 1-15,1 3 1 16,15-3 0-16,6 6-2 16,4 0 0-16,11 0 0 15,7 3 1-15,3-3-2 0,12 3 1 16,7-3 0-16,2 6 0 16,1 2-1-16,-7-2 0 15,0 3-2-15,0 9 1 16,11-9 1-16,2 9 1 15,2-3 0-15,-4 3 1 16,2-6-2-16,2 2 0 16,-1 2-1-16,-4-4 1 15,-6-4 0-15,-7 2 0 16,-5 1 2-16,-3-5 1 16,4 0-1-16,-4 0 1 15,4 0-3-15,-4 0 0 16,0-3 1-16,0 0 0 0,-4 0-3 15,4 3 1-15,-3-3 0 16,3-1 0-16,-14 1 2 16,-3-3 1-16,-1 0-2 15,-4 0 0-15,-3 0 1 16,-3 3 1-16,-1 0-1 16,1 0 0-16,-2 9-2 15,6-3 0-15,-5-7 1 16,4 4 1-16,-7 3-2 15,-4 3 1-15,1-3 2 16,-1-6 0-16,-3 3-2 16,-1 3 0-16,4-6 0 15,-3 3 0-15,0-3 0 16,-4-1 0-16,0 4 1 0,-3-8 1 16,-1 2-2-16,-3-6 1 15,0 6-1-15,-3-4 1 16,-1 2-1-16,0-2 1 15,0 2-2-15,4 2 1 16,0-4 0-16,0 2 1 16,0-2-1-16,0 4 0 15,0 0 0-15,-4 3 1 16,4-3-1-16,0 0 0 16,-4-3-1-16,1 0 1 15,-1 3-1-15,1-3 1 16,-1 0 0-16,0 3 0 15,0 3 0-15,0 0 0 0,1 0-1 16,0-3 1-16,-1-9-1 16,0 11 1-16,0-5 2 15,-3 6 0-15,0-3-4 16,0-3 1-16,-4-3 1 16,0 6 0-16,0-6 1 15,-3 0 0-15,-4-6-2 16,0 6 0-16,0 0 1 15,-4-3 0-15,-3-3 0 16,0 0 0-16,-8 3 0 16,-3 0 1-16,-3-3-2 15,-7 0 1-15,-2 0 0 16,2-3 1-16,-4 0-1 16,-4 3 0-16,4 0 0 0,-1 0 0 15,5 3 0-15,2 3 1 16,5 0-1-16,3 0 1 15,0-6-1-15,8 3 0 16,2 0 0-16,4 0 1 16,8 3 0-16,4 0 1 15,6 3-1-15,11-3 0 16,3 3-2-16,5 3 0 16,3 2 1-16,0-2 1 15,0-6-1-15,0-3 0 16,-1 0 1-16,-2 0 0 15,-5-6-2-15,-3 0 1 16,-3 0 1-16,-4-3 1 0,-4 0-2 16,-3 0 0-1,-8-17 0 1,-3-7 1-16,-3 0 0 16,-4 3 0-16,-1-3-1 15,1 3 1-15,0 6-2 16,0 4 0-16,0-1-4 15,3 6 1-15,4 3-10 16,0 0 1-16,0 0-17 16,4-6 0-16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30.79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0-4 8 0,'7'3'4'0,"21"11"5"15,-24-11-5-15,3-1 0 16,0 1 1-16,1-3 0 16,-2 3 0-16,6-3-3 15,-2 0 1-15,1 0-1 16,0 3 0-16,3-3-1 15,4 3 0-15,3-3 3 16,5 6 1-16,6-6-5 16,4 0 1-16,10 0 3 15,11 0 0-15,12 0-4 0,17-6 0 16,3 0 0-16,12-2 1 16,13 5-1-16,9-6 0 15,2 4-1-15,0 2 1 16,-3 6 0-16,4-3 1 15,-8 3-1-15,-11-1 1 16,1 4-2-16,-8-3 1 16,-6-3 0-16,-5 0 1 15,-17-3-1-15,-11 0 0 16,-11 0 0-16,-11 3 1 16,-7 0-3-16,-6 0 1 15,-12 0-2-15,-3 0 1 16,0 3 2-16,-4 0 0 0,0 0 0 15,-3-3 1-15,-4 0-2 16,0 0 1-16,0 0-1 16,0 0 0-16,-4 0-10 15,0 3 1-15,-3-1-7 16,-4 1 0-16,-3 0 12 16,0 3 0-16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31.652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9 0 20 0,'0'3'10'0,"4"6"5"0,-1-3-9 16,1 0-3-16,-1 6 0 15,0-3 0-15,1 0 1 16,-4-3-2-16,3 0 1 0,-3 0 0 16,0 3 1-16,0 6-2 15,0-4 0-15,-3 13 0 16,-1 9 1-16,4 6-1 16,0 12 0-16,0 8 1 15,-3 13 1-15,3 14-4 16,0-2 1-16,0 2-2 15,-3 4 0-15,-1-4 1 16,1-2 1-16,-1-1-3 16,1-17 1-16,0-10-2 15,-1-14 0-15,4-9-11 16,0-9 1-16,0-13-11 16,0-13 1-16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09.00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36-8 13 0,'-4'-12'6'0,"8"15"2"0,-4-3-7 0,0 0 2 16,4 6 0-16,-4 3 0 15,0 0 1-15,0 3-1 16,0 2 0-16,0 1 1 16,0 6 1-16,-4 6-2 15,4 9 1-15,0 12-1 16,0 11 0-16,0 19 1 16,0 26 0-16,4 13-6 15,-1 2 1-15,4 16 1 16,4 11 1-16,0 12-2 15,-1-2 1-15,1 5 2 16,0 3 1-16,-4-9-2 16,-3 9 0-16,-4-3 0 15,0-9 0-15,-4-8 0 0,-3-19 1 16,-8 4-1-16,5-13 0 16,-1-17 0-16,0-10 1 15,0-17-2-15,1-13 0 16,6-14 0-16,0-9 0 15,1-12-3-15,0-3 1 16,-1-3-9-16,-4-7 1 16,2-5-9-16,-2-12 1 15,4-3 4-15,1-8 1 16</inkml:trace>
  <inkml:trace contextRef="#ctx0" brushRef="#br0" timeOffset="1786.1102">-40 69 8 0,'-14'-12'4'0,"17"15"4"0,5 0-5 16,-1-3 0-16,7 3 1 0,4 0-4 15,4-3 1-15,3 0-1 16,7 3 1-16,4 0-2 16,4 3 1-16,10 0 3 15,11 0 1-15,3 0-4 16,4-9 1-16,4 3 2 16,3-6 1-16,11 3-3 15,8 3 1-15,5-9-2 16,-8 3 0-16,-2 3 2 15,5 3 0-15,2 3-4 16,5-6 1-16,-12 0 1 16,1-3 1-16,3 3 0 15,4-3 1-15,0 0-4 16,-4-3 1-16,-7 1 1 16,-3-1 1-16,-1 3-2 0,-3-3 0 15,0 3 0-15,-11 0 1 16,-7 0 1-16,-11 3 0 15,-7 0 0-15,-7 0 1 16,-4 3-1-16,-7 0 0 16,-4 0 0-16,-3-3 1 15,0 3-2-15,-3 0 0 16,-1-3 0-16,1 3 0 16,-5 0 1-16,1 0 0 15,-4 0 0-15,-3 0 0 16,-4 0 0-16,0 0 1 15,0 0-1-15,0 3 0 0,0 3 0 16,0 0 0-16,0 0 0 16,0 3 1-16,0 9-2 15,0-6 0-15,0 5 1 16,0 16 0-16,0 3-1 16,0 9 1-16,0 5-1 15,-4 10 0-15,1 3-1 16,-1 8 1-16,0 16 0 15,1 3 1-15,-4 2-2 16,0 4 1-16,3 0 0 16,0 5 1-16,1 10-2 15,-4-1 1-15,-1-6 1 16,2 1 0-16,-2 17-2 0,-2-6 0 16,-2 1 0-16,-2 2 0 15,4-3 1-15,-2 10 0 16,2-13 0-16,-1 1 0 15,0-13 0-15,1 1 0 16,3-3 0-16,-4-7 1 16,0 1-2-16,-3-16 1 15,3-5 0-15,0-4 1 16,1-8-2-16,2-9 1 16,-2-7 0-16,2-11 0 15,5-3 1-15,-1-6 0 0,1-6-1 16,3-3 0-16,-4-6 1 15,0-3 1-15,1-3 0 16,-1 0 1-16,4-3-4 16,-3 0 1-16,-1 0 1 15,4 0 0-15,0 0-2 16,-3-3 0-16,3 3 1 16,0 0 1-16,0 0-1 15,-4-3 0-15,4 3 0 16,0-3 0-16,0 0 0 15,-4-3 0-15,4 3 0 16,0 0 1-16,0 0-1 16,0 0 1-16,0 0-1 15,0-3 1-15,0 6-2 16,-3 0 0-16,-1-3 2 16,4 3 0-16,-3-6-1 0,-1 0 0 15,4 3 0-15,0 0 0 16,-4-3-1-16,1 0 1 15,-1 0 1-15,-3-3 0 16,3 6-1-16,-2 0 1 16,-6 0-1-16,2 3 0 15,-1-3 0-15,-4 0 0 16,-2 0 0-16,-5 0 0 16,-6-9 0-16,-1 3 0 15,-10 6 0-15,-12 0 0 16,-9-3-2-16,-16-3 1 15,-7 1 1-15,-6 8 1 0,-15-3-1 16,-4-3 0-16,4 6 2 16,1 0 1-16,2 6-3 15,-3-9 1-15,3 3-2 16,2-3 1-16,2 3-1 16,-4-3 0-16,-3 0 2 15,7 0 0-15,11 6 1 16,7 0 1-16,15 6-3 15,10-1 0-15,7 1 0 16,8-3 0-16,11 0-2 16,6-3 1-16,4 0-2 15,0-3 0-15,7 0-8 16,4-3 1-16,0-3-10 16,3 0 0-16,4-6 7 15,7 1 1-15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31.947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129 17 13 0,'-4'-15'6'0,"8"5"7"0,-4 10-7 15,3 0-3-15,-3 0 1 16,0 0 1-16,0 10 0 16,0 2-3-16,0 6 1 15,-3 9 1-15,-1 9 0 16,0 3-1-16,1 11 0 16,3 13 0-16,0 9 0 15,0 11-2-15,0 16 1 16,0 12-1-16,0 11 0 0,0 9 1 15,-4 22 1-15,1 12-1 16,-1-7 1-16,0 6-2 16,1-11 0-16,3-4 2 15,0-3 1-15,0-3-7 16,0-4 1-16,0-20 3 16,0 12 0-16,-3-5-1 15,-1 2 1-15,0-2-1 16,0 2 0-16,-2-11 0 15,-2-4 0-15,1-8 1 16,4-3 1-16,-5-19-4 16,1-5 0-16,0-12 0 15,3-13 1-15,1-11 0 16,-1-9 0-16,1-9-4 0,-1-6 1 16,-3-9-6-16,3-9 1 15,-3-12-7-15,4-9 0 16,3-9-2-16,0-21 1 15</inkml:trace>
  <inkml:trace contextRef="#ctx0" brushRef="#br0" timeOffset="2161.781">196 77 12 0,'-3'-9'6'0,"6"12"6"0,-3-3-6 16,4 0-1-16,4 0 0 15,-2-3-3-15,6 0 0 0,-2 0-1 16,4 3 1-16,1 0-1 16,-1 0 0-16,4 6 2 15,7-3 1-15,8 3-4 16,-1 0 1-16,11 3 1 16,-1-3 1-16,9 0-2 15,6 0 1-15,4-3-1 16,7 6 1-16,7 0-2 15,12 0 1-15,-5-9-2 16,4 0 0-16,4 3 2 16,0 0 0-16,3-3-1 15,3 0 1-15,-6-3 0 16,2 3 1-16,5 0-2 0,0 0 1 16,0-9-2-16,-12 6 1 15,-2-3 1-15,-11 0 0 16,0 0-2-16,-8 3 1 15,-7 0 1-15,-3 0 0 16,-7 0-2-16,-8 6 0 16,-6-6 2-16,-1 0 1 15,-7 3-2-15,-4 0 0 16,0 0 0-16,-3 0 0 16,-3 0 2-16,-4 0 1 15,-4 0-1-15,0 0 0 16,-7 0-2-16,7 3 1 15,-7-3-1-15,0 0 1 16,0 0-2-16,0 0 0 16,0 0 2-16,0 0 0 0,0 0-2 15,7 0 1-15,-3 3 1 16,0-3 0-16,-1-3-2 16,1 3 1-16,-4 0 0 15,3-3 1-15,4 3-2 16,1 0 0-16,-1 0 1 15,4-3 0-15,3 0-1 16,0 0 1-16,4-3 1 16,0 3 0-16,0 0-3 15,0 0 1-15,0-3 2 16,3 3 0-16,1-3-1 16,-4 0 0-16,-4 3 0 0,0 0 0 15,1 0 0-15,-4 0 0 16,3 0-1-16,0 0 1 15,1 0-1-15,-5 0 1 16,1 3 2-16,-4-3 0 16,1 3-4-16,-2 0 0 15,-2 0 3-15,0 3 1 16,-4-3-3-16,0 0 0 16,4 3 2-16,-4-3 1 15,0 0-2-15,3 6 0 16,4-3 0-16,-3 0 0 15,-1 0 0-15,1 0 1 0,-1 3-1 16,1 0 0-16,0 0 0 16,-1 3 0-16,-3 3 2 15,0 3 0-15,4 6-2 16,-4 6 1-16,3 5 0 16,-3 7 1-16,4 3-3 15,-4 6 0-15,0 8 2 16,0 7 1-16,0 6-5 15,0 9 1-15,0 21 4 16,-4 2 0-16,1 15-2 16,-1 7 1-16,-3 24-1 15,0-7 1-15,-4 12-3 16,-3 3 1-16,0 1 2 16,-1 2 0-16,4-8-1 0,4 0 0 15,-4-16 0-15,1-6 0 16,2-8 0-16,1-7 1 15,0-11-1-15,4-3 0 16,-1-10 1-16,0-2 0 16,1-4-2-16,-1-5 0 15,4-6 1-15,4-9 1 16,-4-9 0-16,3-12 1 16,-3-10-2-16,0-2 1 15,0-6-2-15,4 3 0 16,0-3 1-16,-1 3 0 15,1-10 1-15,-1 7 0 16,4-6 0-16,-3-6 1 16,0 3-2-16,-1-3 1 0,1-3 0 15,-4-9 0-15,0 0 0 16,0 0 1-16,3 6-3 16,-3-6 1-16,4 3 0 15,0-3 0-15,-4 0-1 16,0 0 1-16,3-3 0 15,-3 3 0-15,0 0 0 16,0 0 1-16,0 0-2 16,0 6 1-16,0-6 1 15,0 0 0-15,0 0-1 16,-3 3 1-16,-1-3-2 16,-3 3 1-16,-4-3-1 15,-7-9 1-15,-3 6-1 0,-5 0 0 31,-38-9 1-31,-1 3 0 16,-3-3 0-16,-3 0 0 16,-5 0-1-16,-3 0 1 15,-7 0 0-15,-3 3 0 16,-1 3-2-16,-3-8 0 16,-4 8 2-16,-3-9 0 15,-8 15-1-15,-6-3 1 16,3 3 0-16,1-3 1 15,-1-3 1-15,-1 6 0 16,12 0-3-16,3-9 0 16,11 3 1-16,0 0 0 0,3 6 1 15,5-3 1-15,3 3-3 16,3-3 0-16,7 12 1 16,8-3 0-16,10 0-2 15,8-3 1-15,10 0-3 16,4 3 0-16,11-3-4 15,6 0 0-15,8-9-9 16,8-3 0-16,6 0-10 16,14-12 1-16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49.511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0 61 28 0,'7'-6'14'0,"33"3"5"0,-22 0-13 15,10 0-6-15,11 0 1 16,12 3 0-16,6 0 1 16,8-6-1-16,3 0 0 15,4 3-1-15,10 3 0 16,9-3 0-16,2 0 0 16,-4 0 1-16,1 3 0 15,0-3-2-15,4 3 1 16,-1-3-3-16,-7 0 1 15,-3-3 4-15,-8 3 0 0,0 1-3 16,-10 2 1-16,-4 2-1 16,-10 1 0-16,-5-3 1 15,-10 3 1-15,-3 0 0 16,-12-3 0-16,1 3-1 16,-8-3 1-16,0 0 1 15,-3 0 1-15,0 0-1 16,-4 3 0-16,0-6-2 15,0 0 1-15,0 3 0 16,1 0 1-16,-5-3-1 16,1 3 1-16,-4 0-2 15,0 0 1-15,0 0-1 16,0 0 1-16,0 0 0 16,0 9 1-16,0-3-3 0,0 6 0 15,0-3 2-15,3 6 0 16,1 3-1-16,-4 18 0 15,0 6 0-15,0 6 1 16,-4 0-1-16,1 14 1 16,-4 7-2-16,3 0 1 15,0 2 0-15,1 1 1 16,3-10-2-16,-4 4 1 16,4-9 0-16,0-12 0 15,0-4 0-15,0-5 0 16,0-15 1-16,4 0 0 15,-4-3-3-15,0-3 1 16,3-9 1-16,-3 0 1 0,0 0-1 16,0-6 1-16,-3 0-1 15,-1 0 1-15,1-6-1 16,-1 3 1-16,-6 0-2 16,-2 0 1-16,-2 0 0 15,-8 0 0 1,-31-9 1-1,-5 3 0-15,-10-3-3 16,-4 0 1-16,-7 0 1 16,-7-6 0-16,-3 9-1 15,-9 3 1-15,-9-3 1 16,2 0 1-16,8 6 0 16,8 0 0-16,-1 3-4 0,4 0 0 15,7-3 3-15,7 6 1 16,11-6-2-16,3 3 0 15,12-3-1-15,7 3 1 16,6 0 0-16,8 3 1 16,3-6-1-16,8 3 0 15,-1 0-2-15,5 0 0 16,-1-3 5-16,4 6 1 16,-4 0-7-16,4-3 0 15,-4-3 5-15,0 6 0 16,0 0-1-16,-3-3 0 15,4 0-1-15,-2 0 0 0,2-3 0 16,-1 3 1-16,0 0-1 16,1 0 1-16,2-3 1 15,1 0 0-15,4-3-5 16,3 3 1-16,0-6-1 16,3-2 0-16,1-1 2 15,-1-6 0-15,1 0-1 16,0 3 1-16,-1 3-1 15,0 0 0-15,1 3-1 16,-4 3 0-16,0-3-1 16,0 3 0-16,-4 0-7 15,1 0 0-15,0 0-16 16,3-3 0-16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6:13.655"/>
    </inkml:context>
    <inkml:brush xml:id="br0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-3 0 16 0,'-7'-12'8'0,"14"21"0"16,-7-9-8-16,7 6 4 15,0-3 1-15,1-3-5 16,2 3 1-16,1-3 1 15,0 3 0-15,-1 0 0 0,2 0 1 16,-2 3-2-16,4 0 1 16,4 3 1-16,4 5 0 15,3 1 1-15,3 3 0 16,5 9-2-16,10 6 0 16,7 6-1-16,4-7 1 15,-4 7-3-15,4-6 1 16,-4 12 0-16,4-9 0 15,-1-1-1-15,1-2 1 16,7 3 0-16,7 0 1 16,-3 6-1-16,-1-7 1 15,0 4-2-15,-6 0 1 0,-5 0 0 16,-6-9 0-16,-7 2 2 16,-4-5 0-16,0 0-4 15,-1-12 1-15,-10-3 1 16,-4-3 1-16,-6 0-2 15,0-3 1-15,-5 0 0 16,-2-3 1-16,-8 6-1 16,-4-3 1-16,-7-6-2 15,0 6 1-15,-3-3 1 16,-8 0 1-16,1 3-2 16,-8-3 1-16,0-3-2 15,-3 2 1-15,-4 7 0 16,1-9 0-16,-1 3 1 0,0 0 0 15,4-3 0-15,3-3 0 16,4 3-1-16,4-3 1 16,6 3-1-16,1 0 1 15,7 0-1-15,3 0 0 16,8 6 0-16,3-3 1 16,7 0-1-16,8 3 0 15,3 6-1-15,3-3 1 16,5 0 0-16,-1 6 1 15,0-6-2-15,4 0 1 16,-4 0 1-16,1-3 0 16,-1-6-1-16,0 0 1 15,-7-3-2-15,-3 0 1 16,-4 0 4-16,0 0 0 0,-4-3-4 16,0-3 1-16,-3 0 1 15,0-3 1-15,-1-3-4 16,1 0 1-16,-4-6 1 15,0 4 1-15,1-10-1 16,-5-3 1-16,1-3-5 16,-4-9 0-16,0 7-2 15,-4-4 0-15,-3 0-7 16,0 3 0-16,0 6-21 16,-4 3 1-16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6:18.909"/>
    </inkml:context>
    <inkml:brush xml:id="br0">
      <inkml:brushProperty name="width" value="0.16667" units="cm"/>
      <inkml:brushProperty name="height" value="0.16667" units="cm"/>
      <inkml:brushProperty name="color" value="#FFA6CC"/>
      <inkml:brushProperty name="fitToCurve" value="1"/>
    </inkml:brush>
  </inkml:definitions>
  <inkml:trace contextRef="#ctx0" brushRef="#br0">-130-240 7 0,'-6'-3'3'0,"27"-9"8"0,-14 9-3 16,7 0-2-16,-2-3 0 15,9 0-1-15,4-8 0 16,7 2-4-16,1-9 1 15,3 9-3-15,-1-3 0 16,1-3 0-16,-4 0 1 16,-3 6-5-16,0 0 0 15,-1 0-2-15,-3 3 0 16,-3 0-3-16,3 3 1 0,-4-2 5 16,-3-1 1-16</inkml:trace>
  <inkml:trace contextRef="#ctx0" brushRef="#br0" timeOffset="-331.2645">75-601 18 0,'4'-27'9'0,"6"15"3"0,-2 9-10 16,-1 0 0-16,0 0 0 16,-4 0-2-16,5-3 1 15,-1 3 0-15,-4-3 1 16,1 3 0-16,0 0 0 16,-1 0 1-16,-3 3 0 15,0 0 1-15,0 0 1 16,3 6-3-16,1 6 0 15,0 3-1-15,0 6 1 16,2 3-3-16,2 18 1 16,-1-6 0-16,0 6 1 0,1 2 0 15,2 1 0-15,-2-3-3 16,-2 0 1-16,5-7-5 16,-4-5 1-16,1-3-1 15,-1-6 0-15,-4-3-4 16,1-3 0-16,-1-6-5 15,-3-3 0-15</inkml:trace>
  <inkml:trace contextRef="#ctx0" brushRef="#br0" timeOffset="526.234">373-799 9 0,'-4'-5'4'0,"4"5"6"15,0 0-6-15,0 0-2 16,0 0 0-16,4 5-2 15,-1 4 0-15,4 3 6 0,4 6 0 16,0 3-3-16,3 9 0 16,1 3-2-16,-1 9 0 15,0-3-1-15,0 0 0 16,1-3 1-16,-1-6 0 16,1 3 0-16,-5-10 0 15,-3 1 1-15,1-9 0 16,-5-3 1-16,1-6 0 15,3-9-3-15,-3-3 1 16,-1-3 0-16,4-9 0 16,4-9-1-16,0 1 1 15,-1-1 0-15,2 0 0 16,-2 0-2-16,1 3 0 0,3 0 2 16,1 6 0-16,-5 3-1 15,1 6 1-15,0 6-2 16,0 6 0-16,-1 6 2 15,4 6 1-15,-2 3-2 16,-2 12 0-16,-2-6 0 16,2 3 1-16,1-3-2 15,0-9 1-15,-1-6-6 16,1-3 1-16,0-3-7 16,0-9 0-16,-1-3-5 15,1-6 1-15,0-6 14 16,-1-6 0-16</inkml:trace>
  <inkml:trace contextRef="#ctx0" brushRef="#br0" timeOffset="976.3332">907-709 11 0,'7'3'5'0,"4"0"7"0,-4 0-5 16,4 0-6-16,-1-3 0 15,5-3 2-15,-1 0 0 16,0-6-2-16,0 0 1 15,1-3-2-15,0 3 1 16,-1-3 2-16,0 0 0 16,0-3-2-16,-3 0 0 15,0 1 1-15,-4-1 0 0,-3 3 0 16,-4 0 1-16,0 3-4 16,-4 6 1-16,-3 0 0 15,-4 3 0-15,0 6-1 16,-3 3 1-16,-4 0 0 15,0 3 0-15,0 0 0 16,4 3 0-16,3 2 2 16,4 4 0-16,0 3-2 15,7 0 1-15,3 0 0 16,5-3 1-16,2-3-2 16,4-3 0-16,4-3 1 15,0-6 1-15,4-3-3 16,0-3 1-16,-5-3-5 15,1-3 1-15,0 3-2 16,0-3 1-16,-4 0-3 16,1 0 0-16,-4 0-7 0,-1-3 1 15,1 0 11-15,3-3 0 16</inkml:trace>
  <inkml:trace contextRef="#ctx0" brushRef="#br0" timeOffset="1409.9438">1477-1088 6 0,'-8'-12'3'0,"-16"6"9"0,20 12-4 0,-4 3-4 15,2 0 0-15,-6 3-4 16,2-6 1-16,3 3 1 16,0 3 0-16,3-6 2 15,0 3 1-15,4 0-3 16,0-9 0-16,4 9-1 16,7 3 0-16,0 3 0 15,3-1 0-15,0 1-2 16,0 3 0-16,1-3 1 15,-1 6 0-15,-3-9 0 16,0 3 0-16,-4 0 1 0,-4 6 0 16,-3-3-1-16,-3-6 1 15,-4-4-4-15,0 1 1 16,-8 0 0-16,1 0 0 16,-4-3-2-16,0-6 1 15,0 0-7-15,4-3 0 16,3 0-2-16,0-3 1 15</inkml:trace>
  <inkml:trace contextRef="#ctx0" brushRef="#br0" timeOffset="1967.5428">1699-989 11 0,'-4'0'5'0,"8"9"5"16,0-9-5-16,2 0-5 15,6 0 1-15,-2 3-1 16,4-3 0-16,-2 0 1 16,-2-3 1-16,1 0-3 0,3-3 1 15,0-6 1-15,1 3 1 16,-4 0-2-16,-5 0 0 16,2 0 0-16,-8-3 0 15,0 0 0-15,-8-3 0 16,2 3 0-16,-5 0 0 15,-4 6-2-15,1 3 0 16,-4 3 2-16,-3 3 0 16,-5 3 2-16,8 18 0 15,0-3 0-15,4 6 1 16,4 6-3-16,2-1 0 16,5 1 0-16,3 3 1 15,3-6 1-15,5 0 0 16,2-6 2-16,8-7 0 0,4-5-4 15,6-6 0-15,5-9 0 16,6 0 0-16,0-3-14 16,-3-6 0-16,-3-8 1 15,-5-1 0-15</inkml:trace>
  <inkml:trace contextRef="#ctx0" brushRef="#br0" timeOffset="3557.0661">2742-1419 6 0,'4'-9'3'0,"-1"9"4"16,-3-3-3-16,0-3-1 15,0 0 1-15,-3 0-1 16,-1 3 1-16,0 3-5 0,-2-3 1 16,-6 6 0-16,2 3 0 15,-4 0 0-15,-1 6 1 16,-3-3 3-16,0 0 0 15,0 3-2-15,-3 3 0 16,3 6-1-16,0 3 0 16,3 2-2-16,5 4 1 15,2 0-1-15,5 0 1 16,3-6 1-16,3 0 1 16,5-9-1-16,2-4 1 15,5-8-2-15,0-6 1 0,-1-2 0 16,0-7 0-1,0 0-3-15,1-6 0 0,-1-3 2 16,0 0 0-16,-3-3-1 16,0-3 1-16,-1 6 0 15,-2 1 1-15,-1 8 0 16,0 0 0-16,1 6 2 16,-2 12 0-16,2 6-3 15,2 0 1-15,1 2-2 16,0 1 1-16,0 0-3 15,-1-3 1-15,8-3-3 16,0-3 1-16,0-6-3 16,0-3 1-16,0-6-2 15,0-3 1-15,0-3 0 16,-4-3 0-16,-7 1 7 0,1-10 1 16,-5 3 3-16,0 0 1 15,-3 3 2-15,0-3 0 16,0 6-5-16,0 12 0 15,4 0 1-15,0 9 0 16,3 6-1-16,0 6 0 16,4 9 0-16,0-9 0 15,-4 0-2-15,0 0 1 16,4 0-1-16,-4-3 1 16,0-6 2-16,0 0 1 15,0 0-2-15,-3-12 0 16,0 0-1-16,-1-3 1 15,1-3-1-15,-4-3 1 0,0-12 0 16,3 0 0-16,1 0-2 16,0 3 0-16,3-8 0 15,0 2 1-15,3 3-1 16,5 0 0-16,0 6 0 16,-1 3 0-16,0 6-3 15,0 0 0-15,1 6-3 16,-1 0 1-16,0 3-2 15,0 0 1-15,4 0-3 16,4 3 1-16,0 3 2 16,-8 0 0-16,4 0 6 15,-4 0 0-15,1 0 3 16,-5 3 0-16,1 0 3 16,0 0 0-16,-1 0-1 0,2 0 1 15,2 0-4-15,0 3 0 16,0-9 0-16,1 0 0 15,-1-3 0-15,4-3 0 16,0-3-1-16,0-6 1 16,0-3-1-16,-4 0 1 15,0 0-3-15,-3-3 1 16,0 0 0-16,-4 3 0 16,-7 0 3-16,0 3 0 15,-7 0-5-15,-4 6 1 16,0 7 1-16,-7 4 1 15,-3 10 0-15,-4 9 1 0,0 9-1 16,0 9 0-16,7 0-1 16,3 3 1-16,9-3 1 15,6 0 1-15,3-9-2 16,8-6 1-16,7-9-1 16,3-4 1-16,4-8-8 15,0-6 1-15,1-5-3 16,-2-7 0-16,2-6-8 15,-5 0 1-15,1 3 6 16,-4-3 0-16</inkml:trace>
  <inkml:trace contextRef="#ctx0" brushRef="#br0" timeOffset="13135.5772">4086-1109 6 0,'-7'9'3'0,"7"36"5"0,0-36-4 16,3 9-5-16,-3 3 1 16,4 3-1-16,0-7 0 15,3 4-1-15,0-3 1 16,1-3 2-16,2-9 0 16,1-6-1-16,0 0 0 15,-1-9 0-15,-2-3 0 0,-1 0 2 16,-4-3 1-16,-3-8-4 15,0 2 0-15,-3 3 1 16,-4 0 0-16,-4 6 0 16,-4 6 1-16,1 6-2 15,0 3 0-15,3-3-3 16,0 3 0-16,1-6-1 16,-1 9 0-16,4-3 5 15,3-9 1-15</inkml:trace>
  <inkml:trace contextRef="#ctx0" brushRef="#br0" timeOffset="13497.1582">4201-1145 11 0,'11'21'5'0,"6"12"3"0,-9-18-5 15,2 0-3-15,-2 0 0 16,2 0 2-16,2-3 1 15,-6-6 0-15,-2 3 1 16,0 0-1-16,-4-9 0 31,7-9-1-31,0-12 1 16,0-3-1-16,0 0 0 16,0-6 0-16,4 3 0 15,0 4 0-15,-1 5 1 0,2 6-4 16,-2 3 1-16,4 6 2 15,4 9 0-15,-3 6-1 16,3 3 0-16,0 2-3 16,0 4 0-16,-4 3-3 15,0-3 0-15,0-3-5 16,-2-3 1-16,-2-6-8 16,1 0 0-16</inkml:trace>
  <inkml:trace contextRef="#ctx0" brushRef="#br0" timeOffset="14667.0882">4660-1291 15 0,'-11'0'7'0,"4"9"6"0,7-9-9 15,0 0 0-15,0 0 1 16,7 0-4-16,0-3 1 15,4-3 0-15,4-3 1 0,3 0 2 16,3-3 1-16,7-5-6 16,12-1 1-16,0 0-1 15,-1 3 0-15,-3 6-1 16,0-3 0-16,-8 3 0 16,1 3 0-16,-8-3-6 15,-3 9 0-15,-3-3-13 16,-1 0 0-16,-4-3 15 15,-6 3 1-15</inkml:trace>
  <inkml:trace contextRef="#ctx0" brushRef="#br0" timeOffset="14083.2355">4660-1473 20 0,'-8'9'10'0,"12"-24"3"15,-4 15-10-15,4 0-1 16,3 3 1-16,0 6-1 16,4-9 1-16,4 3-2 15,-1 3 1-15,4-3 2 16,3 0 0-16,11 3-7 16,0 3 1-16,1 0 2 0,-1 3 0 15,0 0 0-15,0-3 0 16,-6-3-1-16,-1-3 0 15,-7 0-9-15,0 0 0 16,-8 3-4-16,1-9 1 16,-4-3 7-16,-3-3 0 15</inkml:trace>
  <inkml:trace contextRef="#ctx0" brushRef="#br0" timeOffset="14382.8985">4843-1748 15 0,'-22'-12'7'0,"18"21"2"16,4-6-8-16,0 6 2 16,0 3 0-16,0 3 0 15,4 9 1-15,0 9-1 16,3 6 0-16,0 6-1 15,4 0 0-15,0-1-2 16,-1 1 0-16,-2 0 0 16,-1 0 1-16,0-4-4 15,0-5 1-15,0-3-1 16,-3-12 1-16,-1 0-5 16,1-6 0-16,-4-9-9 0,0-6 1 15</inkml:trace>
  <inkml:trace contextRef="#ctx0" brushRef="#br0" timeOffset="4564.5282">-355 336 16 0,'0'-6'8'0,"7"6"1"16,-7 0-7-16,7 3-1 0,0 3 0 15,1 0 0-15,-1 0 1 16,0 3 0-16,0 3 0 16,0 6 2-16,0 9 0 15,7 0-4-15,-2 15 0 16,-2 0 0-16,-2 3 0 16,2-4-1-16,-2 7 1 15,-2-12-1-15,6-3 1 16,-2-3-7-16,1-7 1 15,-4-2-5-15,0-6 1 16,-3-3 2-16,-4-3 1 16</inkml:trace>
  <inkml:trace contextRef="#ctx0" brushRef="#br0" timeOffset="4895.0614">-513 680 11 0,'4'-12'5'0,"32"0"8"15,-22 9-6-15,7-12-4 16,5-3 0-16,6 1-2 15,4-4 1-15,3-3-3 0,7 3 1 16,2 3-1-16,-6 0 0 16,-3 3-1-16,-3-3 1 15,-7 3-5-15,-4 3 0 16,-3 3 1-16,-4 0 1 16,-4 3-3-16,1 3 0 15,-5 0 5-15,-2 3 1 16</inkml:trace>
  <inkml:trace contextRef="#ctx0" brushRef="#br0" timeOffset="5778.6305">146 300 15 0,'-6'3'7'0,"6"-9"4"15,0 6-8-15,0 0-2 16,3 9 1-16,0 0-3 15,1 3 1-15,0 3 2 0,0 6 1 16,-1 3-5-16,4 6 1 16,1-3 1-16,-2-3 0 15,2 0 2-15,2-6 0 16,2-3 3-16,2-6 0 16,-4-6-5-16,1-6 1 15,0-3-2-15,3-6 0 16,1-6 0-16,3-6 1 15,-4-6-2-15,-4 3 1 16,2 3 0-16,-2 0 1 16,-3-3 1-16,-3 0 0 15,-1 3-1-15,1 0 1 0,-4 12-1 16,4 4 0-16,-4 8 2 16,7 0 0-16,0 8-1 15,0 7 0-15,0 3-1 16,0 6 1-16,4 3-1 15,0 0 1-15,3 0-1 16,0 0 0-16,1-9 0 16,3-3 0-16,0-9 1 15,0-6 0-15,0-6-1 16,0-6 1-16,0-3-2 16,-4 0 0-16,0-15 0 15,-3 0 0-15,-4 0 1 16,1-3 0-16,-2 0 1 0,2 7 0 15,-5 2-2-15,1 9 0 16,-1 0 1-16,1 3 1 16,0 3-2-16,-1 6 0 15,1 3 2-15,-1 3 0 16,1 9-1-16,-1 0 0 16,1-3 0-16,0 3 0 15,-1-3 0-15,1 0 1 16,-4-3-1-16,0 3 1 15,0-3-1-15,0 0 0 16,0 0 2-16,0-6 1 16,0 0-4-16,0 2 1 15,-4-4-3-15,1-1 1 0,3-3-3 16,-4-3 1-16,0 3-4 16,4-3 0-16,-3 3-3 15,-1-3 0-15,1 6 5 16,-1-3 0-16</inkml:trace>
  <inkml:trace contextRef="#ctx0" brushRef="#br0" timeOffset="6771.1688">380 247 17 0,'7'3'8'0,"7"5"2"0,-10-2-9 15,7 0 0-15,-1 6 1 16,4 3 1-16,1 9 1 16,3 6-3-16,0 9 0 15,7 3 2-15,-4 9 0 16,1 6-4-16,0 3 0 15,-1 2 1-15,-3-2 1 16,-3-1-1-16,-5-2 0 16,-3 0 0-16,0-3 1 15,-3-10-1-15,-4 1 0 0,0-3-1 16,0-15 1-16,-4-6 0 16,1-7 1-16,-1-14-1 15,-3-6 0-15,0-5-2 16,0-7 1-16,-4-12 2 15,0-3 1-15,1-9-2 16,-2 0 1-16,6-2-2 16,6-7 0-16,0 3 0 15,6-2 1-15,2 2-3 16,6 6 1-16,0-3-4 16,4 4 1-16,0-1 2 15,4 3 0-15,-4 0 1 16,-1-3 1-16,1 3 2 15,-3 3 1-15,-4 12 2 16,-4 0 1-16,0 0-2 0,0 6 0 16,-3 6 0-16,-1 7 0 15,1-1-3-15,0 0 0 16,-1 6 1-16,4 9 0 16,4 5 1-16,0 4 0 15,0 9 0-15,3 12 0 16,0 9-2-16,4 6 1 15,0 3-1-15,0 0 0 16,0-7 2-16,0 4 1 16,-7-12-3-16,-1-9 0 15,-2-6-2-15,-5-10 1 16,-3-5 1-16,0-6 1 16,-7-12 0-16,-4-6 1 0,-3-11-3 15,-4-13 1-15,0-15 0 16,-4-12 0-16,1-2 1 15,0-1 0-15,6 0-4 16,1 0 1-16,7 9 4 16,3 4 1-16,8 11-4 15,3 9 0-15,7 6 3 16,1 9 0-16,3 9-3 16,0 9 1-16,0 9 0 15,-1 3 1-15,-2 6 0 16,-5 6 0-16,1-3-3 15,-4 9 1-15,-7-9 1 16,-3-1 0-16,-8-2-2 16,-3 0 1-16,-4-3 0 0,-4-3 0 15,0-3-4-15,4-3 0 16,4-3-3-16,4-3 1 16,2-3-3-16,8-9 0 15,0-3 0-15,11 3 1 16</inkml:trace>
  <inkml:trace contextRef="#ctx0" brushRef="#br0" timeOffset="7252.2152">1068 103 15 0,'7'0'7'0,"18"-3"3"16,-18 3-8-16,4-3-1 15,0 0 1-15,3-6 0 16,0 1 1-16,1-4-1 16,0 0 0-16,-1 0 0 15,0-3 0-15,-3 0 0 16,3-3 0-16,-7 3-2 15,-3 0 1-15,-4 3-1 16,0 0 1-16,-4 0-3 16,-7 3 0-16,-3 3 1 15,0 9 0-15,-1 3 3 0,1 6 0 16,-4 9-2-16,0 6 1 16,4 12 0-16,0 9 1 15,6-1-2-15,5 1 0 16,3-6 4-16,7-6 0 15,4-10 0-15,6-5 0 16,5-6-5-16,4-9 1 16,-2-9-4-16,5-3 0 15,-4-3-4-15,0-6 1 32,4-20-18-32,0-7 1 0</inkml:trace>
  <inkml:trace contextRef="#ctx0" brushRef="#br0" timeOffset="9592.4219">1688-249 14 0,'3'0'7'0,"19"-21"5"0,-14 18-8 0,2-2-1 16,8 2 0-16,-4-3-2 16,8 0 0-16,3 0-1 15,0 0 1-15,0 0-3 16,1 0 1-16,-5 3 1 15,-3-3 0-15,-4 3 1 16,0 0 1-16,1 0-1 16,-1 3 1-16,-3-9-1 15,3 0 0-15,-3 9-1 16,-4-3 0-16,1 0 0 16,-2-6 0-16,-2 9 2 0,0-3 0 15,-4 3-1-15,3-3 1 16,1 0-2-16,-4 0 0 15,3 0 0-15,-3 3 1 16,4 0 2-16,3 0 0 16,0 0-3-16,4 3 1 15,0 0 0-15,0 3 0 16,3 0-1-16,4 3 1 16,0 0-1-16,3 6 1 15,1 3-2-15,3-6 0 16,0 6-3-16,0-9 0 15,-4-1-1-15,-3 1 1 16,-3 0-3-16,-1-3 0 0,-3-3-6 16,0 0 0-16,-4-3 8 15,-4 0 0-15</inkml:trace>
  <inkml:trace contextRef="#ctx0" brushRef="#br0" timeOffset="9038.612">1656-454 23 0,'0'-3'11'0,"14"-18"5"16,-7 12-11-16,4-3-3 16,4-3 0-16,6-3-1 15,8-6 1-15,3-3-2 16,4-3 1-16,-1 9-10 16,1 6 0-16,-7 3 5 0,-4 3 0 15,-3 0-5-15,-5 6 1 16,-2 3-2-16,-4 0 1 15</inkml:trace>
  <inkml:trace contextRef="#ctx0" brushRef="#br0" timeOffset="8723.0732">1742-368 15 0,'-7'-9'7'0,"14"-3"5"0,-7 12-7 0,0 0-5 16,0 0 1-16,3 3 0 16,1-3 1-16,0 3 2 15,3 6 0-15,-4-3-3 16,1 0 1-16,0 3-1 16,-4 12 0-16,0 0 0 15,3 3 0-15,1 2 0 16,-1 4 0-16,1 0-1 15,0 0 1-15,3 0-2 16,0 0 0-16,0-4 1 16,4 1 0-16,0-9 1 15,-1-3 1-15,1-3 0 16,4-6 1-16,-1-3-4 16,0-3 1-16,4-6 0 0,3-3 1 15,1-6-3-15,3 0 1 16,0-3 1-16,4-3 1 15,-4 1-9-15,0 2 1 16,-3 3-3-16,-1 0 1 16,-6 3-2-16,-1-3 0 15,-4 0 7-15,-2 0 0 16</inkml:trace>
  <inkml:trace contextRef="#ctx0" brushRef="#br0" timeOffset="9849.3617">2265-550 13 0,'-7'6'6'0,"4"27"6"16,3-18-7-16,0 3-1 15,-4 9 0-15,-3 8-2 0,3 1 0 16,1 6-2-16,-1-6 0 15,0-1-1-15,1-2 0 16,-1-6-5-16,1-3 1 16,3-6-6-16,0-3 1 15,0-9 3-15,0-6 1 16</inkml:trace>
  <inkml:trace contextRef="#ctx0" brushRef="#br0" timeOffset="10089.6922">2416-457 13 0,'-11'6'6'0,"11"38"8"16,3-32-6-16,5 9-6 15,2 6 1-15,2 12-2 16,6 2 0-16,-1 1-4 15,1 3 0-15,0 0-5 16,4-7 0-16,-4 4-3 16,0-3 0-16,-4-12 9 15,-4-9 1-15</inkml:trace>
  <inkml:trace contextRef="#ctx0" brushRef="#br0" timeOffset="10584.0258">2509-511 7 0,'4'-21'3'0,"10"24"1"0,-10-3-4 16,2 3 0-16,2-3 1 15,-1-3-1-15,0 3 0 0,1 0-2 16,2-6 0-16,1 0 4 16,-4 0 0-16,0 3-1 15,0-3 0-15,1 0 3 16,-1 3 1-16,0 0-2 15,4 0 1-15,-1 0-3 16,1 0 0-16,0-3-2 16,-1 3 1-16,2 0 1 15,-2 6 1-15,-2 3 0 16,-2 6 1-16,-2 6-4 16,-4 3 1-16,-4 6 0 15,-2 3 1-15,-6 5-2 16,-2 4 0-16,0-6 1 15,-4 3 1-15,0-9-6 0,4-3 0 16,-4-7-6-16,3-2 0 16,1-6 7-16,4-3 0 15</inkml:trace>
  <inkml:trace contextRef="#ctx0" brushRef="#br0" timeOffset="11065.6294">2792-640 12 0,'-3'-6'6'0,"3"9"2"16,0-3-5-16,3 6-3 15,1 3 0-15,3 0 1 16,0 6 1-16,4 3-2 16,-1 3 1-16,5-3-2 15,-4 3 1-15,-1 0 0 16,2-6 1-16,-6 0 5 16,-2-3 1-16,0-9-4 15,-4-3 1-15,0 0-3 16,0-6 1-16,0 0 0 15,0-6 0-15,-4-6-1 16,0-3 0-16,4 0-1 0,0-3 0 16,0-3-1-16,4 6 1 15,3 3 0-15,4 0 0 16,0 3 0-16,3 3 0 16,0 0-1-16,0 0 1 15,1 3-4-15,0 3 0 16,-1 0-2-16,-4 3 1 15,1 0-8-15,0 3 1 16,-4 3 4-16,0-3 1 16</inkml:trace>
  <inkml:trace contextRef="#ctx0" brushRef="#br0" timeOffset="11455.6757">3079-670 8 0,'-4'3'4'0,"22"-9"4"16,-10 6-4-16,-2 0-3 16,6-3 1-16,-2-3 0 15,1-3 0-15,0 0 0 16,-1 0 0-16,1 0-1 16,0 0 0-16,-4 0 1 15,-3 0 0-15,-1 0-1 16,-3-3 0-16,-3 0-2 15,-1 12 0-15,-3-3 0 16,-4 6 0-16,0 0 2 16,-3 0 0-16,0 6-1 0,0 6 1 15,-1 3 0-15,4 6 1 16,1 3-2-16,2-6 1 16,5 3 0-16,3-3 0 15,7-6 1-15,4 0 1 16,3-9-4-16,4 0 0 15,0-6-8-15,3 0 0 16,1-3-4-16,-1-3 0 16,1-3 10-16,0-3 0 15</inkml:trace>
  <inkml:trace contextRef="#ctx0" brushRef="#br0" timeOffset="11920.3918">3491-992 11 0,'-11'0'5'0,"4"17"1"16,4-11-5-16,-4 0-1 15,-1 0 1-15,1 3 0 16,-4 0 0-16,1-3 3 15,-1 3 0-15,-4 0-3 16,5 6 1-16,-1-3 0 0,4-3 0 16,3-3 2-16,4 6 0 15,4-6-4-15,3 3 0 16,4 3 2-16,3-6 0 16,4 3-3-16,0 0 0 15,0-3 3-15,3-1 0 16,5 1-3-16,-5 3 1 15,0 0 0-15,-6 3 0 16,-4-3-2-16,-4 0 1 16,-7 6 1-16,-7-3 0 15,-4 6-1-15,-4-3 0 0,-3-3 1 16,0 3 0 0,-3-6-6-16,0-3 1 0,-1 0-1 15,1-3 1-15,3-3-2 16,4-6 0-16,10-3 1 15,0-3 0-15</inkml:trace>
  <inkml:trace contextRef="#ctx0" brushRef="#br0" timeOffset="12400.4584">3774-1103 5 0,'-14'-3'2'0,"-4"12"4"0,15-3-3 16,-5 3-2-16,1 0 1 15,-4 0-1-15,1 6 1 16,-1-3 0-16,0 0 1 16,1 0-3-16,2-3 1 15,1 0 0-15,4 0 1 16,-1 0 0-16,8-4 1 0,-1 1-2 16,4 0 1-16,4 3 0 15,4-3 1-15,3 6-3 16,-1-3 1-16,1 0-1 15,0 3 1-15,7 3-1 16,-7 3 0-16,-7-3 0 16,-4 0 0-16,-4 0-3 15,-3 0 1-15,-3 2-3 16,-4 1 1-16,-4-3-1 16,-3 0 0-16,-1-3 1 15,-2-6 1-15,6-3-4 16,0-3 0-16</inkml:trace>
  <inkml:trace contextRef="#ctx0" brushRef="#br0" timeOffset="12730.6923">3760-1279 0 0,'-3'3'0'0</inkml:trace>
  <inkml:trace contextRef="#ctx0" brushRef="#br0" timeOffset="12595.5968">3900-1073 11 0,'0'12'5'0,"14"27"6"0,-7-24-5 15,4 6-6-15,4-4 1 16,-1 4-3-16,0 3 1 16,-3-3-7-16,0 3 0 15,-1-9 1-15,-2-3 0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24.055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context xml:id="ctx1">
      <inkml:inkSource xml:id="inkSrc9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57.93103" units="1/cm"/>
          <inkml:channelProperty channel="Y" name="resolution" value="61.76471" units="1/cm"/>
          <inkml:channelProperty channel="T" name="resolution" value="1" units="1/dev"/>
        </inkml:channelProperties>
      </inkml:inkSource>
      <inkml:timestamp xml:id="ts1" timeString="2014-03-03T08:12:05.151"/>
    </inkml:context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-510-13 13 0,'0'-15'6'0,"0"15"8"0,0 0-7 16,0 0-6-16,3-3 1 0,-3 3 0 16,3 6 1-16,1 0-1 15,0 3 0-15,3 3-2 16,0 9 1-16,1-1-1 15,2 7 1-15,1-6-1 16,0 3 1-16,3-6 2 16,0-3 1-16,1-9-4 15,-1-9 1-15,0-9 0 16,0 0 0-16,1-6-3 16,-4-3 1-16,-1-9 1 15,-2 4 1 1,-8-10 0-1,-4 6 0-15,-4 6-2 16,-6 9 0-16,-4 3 0 16,1 3 0-16,-1 3-2 0,-4 3 0 15,1 3 1-15,0 3 0 16,3 3-2-16,3 3 0 16,4 0-6-16,4 0 1 15,0-3-3-15,7 0 1 16</inkml:trace>
  <inkml:trace contextRef="#ctx0" brushRef="#br0" timeOffset="-374.623">-607-264 10 0,'4'3'5'0,"3"-3"3"0,-7 0-4 16,3 0-2-16,-3 0 1 16,0 0-1-16,4-3 1 15,0 0 1-15,-1-3 1 16,1 0-4-16,-4 6 1 0,0-12 1 16,0 3 1-16,0 0-2 15,-4-3 0-15,1 6 0 16,-5-3 1-16,-2 0-3 15,-1 6 0-15,-4-3-1 16,1 12 0-16,0 0 3 16,-4 6 1-16,0 3-1 15,0 3 0-15,0 6-2 16,0 12 1-16,4 6-1 16,3 6 0-16,1 5-1 15,6-8 1-15,0 0 1 16,8-7 0-16,0-8 0 15,6 0 0-15,1-6-1 16,3-6 0-16,8-3-4 0,-1-9 0 16,1-6 0-1,-1-3 0-15,-3-3-4 0,0-6 0 16,-4 6-1-16,1 0 1 16,-1 0-2-16,-3 0 0 15,0 0 7-15,-1 0 0 16</inkml:trace>
  <inkml:trace contextRef="#ctx0" brushRef="#br0" timeOffset="990.3727">-213-124 6 0,'11'0'3'0,"3"-12"4"15,-14 12-4-15,4 0 1 16,2 0 0-16,-2-3-1 16,-4 3 1-16,4-3 0 0,-4 1 1 15,0-1-1-15,0 0 0 16,0 0-2-16,0 3 0 16,0 0-1-16,0 0 0 15,0 0-1-15,0 0 0 16,0 0 0-16,0 0 0 15,0 0 2-15,3 6 0 16,1 5-3-16,-1 7 1 16,-3 6 0-16,0 3 1 15,0-3 0-15,4-3 0 16,-4 6-2-16,4-3 1 16,-4-7 1-16,0-2 1 15,0 0-3-15,0-6 1 0,0-3-1 16,0-6 0-16,0 0 2 15,3-3 0-15,-3-3-1 16,3-3 0-16,1 0 0 16,4-6 1-16,-2-2-1 15,2-1 0-15,-1-6 1 16,0 3 0-16,1 0-3 16,-2 3 1-16,2 3 1 15,-1 3 0-15,0 3 1 16,-3 0 0-16,-1 6-2 15,-3 3 1-15,7 6 0 16,-3 9 0-16,-1 0-1 16,1 6 1-16,0 0 0 15,-1 6 0-15,1 0 0 0,3-7 0 16,-3-2 0-16,3-3 0 16,-4-3 1-16,1-9 0 15,0-3-1-15,2-6 0 16,-2-3 0-16,0-3 1 15,-1-3-2-15,1-2 1 16,-1-4 0-16,1 0 0 16,0 0 0-16,-1 0 1 15,0 3-3-15,5 3 1 16,-4-3 2-16,-1 6 0 16,0 6-1-16,1 3 0 15,4 0-1-15,-8 3 1 0,6 3 0 16,-2 6 0-16,0 3 0 15,0 6 0-15,-1 0 1 16,0 3 1-16,-3 0-3 16,4 6 1-16,0 0-1 15,-1-7 1-15,4 1-3 16,4-6 0-16,-4-9-6 16,4-3 1-16,0-3-13 15,0-6 0-15</inkml:trace>
  <inkml:trace contextRef="#ctx0" brushRef="#br0" timeOffset="1516.6532">248-147 8 0,'15'-9'4'0,"14"-9"4"15,-22 18-5-15,0-3 0 16,4 3 0-16,-1 6-1 15,1 0 0-15,-4 6 2 16,1 5 0-16,-2 4-3 16,-2 3 0-16,-4 0 0 15,0 0 0-15,-4-3-1 16,-2-3 1-16,-2 0-4 0,-2 0 1 16,-5-7-5-16,4-2 1 15,1 0-4-15,-5-6 0 16,5-3 6-16,-1 0 1 15</inkml:trace>
  <inkml:trace contextRef="#ctx0" brushRef="#br0" timeOffset="1245.9792">248-85 8 0,'-3'12'4'0,"6"3"1"0,1-6-3 16,0 6 2-16,0 9 0 15,2 6-1-15,-2 5 1 16,3 4-4-16,0 3 1 16,-3 4-1-16,0-8 0 15,-1-5-2-15,1 0 1 16,-4-3 2-16,0-6 0 16,0-3-9-16,0-9 0 15,0-3-1-15,-4-9 1 16</inkml:trace>
  <inkml:trace contextRef="#ctx0" brushRef="#br0" timeOffset="1921.9925">485-94 10 0,'-11'6'5'16,"0"3"1"-16,11-6-5 0,-3 6 1 16,-1 0 1-16,1 3-4 15,3 0 0-15,0 0 1 16,3 9 0-16,4-3 0 15,1-3 0-15,2-1-1 16,1-2 1-16,3-6 1 16,0-9 1-16,1 0-2 15,-4-6 0-15,-1 0 1 16,-2-5 0-16,2-4 2 16,-6 0 0-16,-8-3-4 0,-3 0 1 15,0 3-1 1,-3 3 0-16,-5 3-3 0,0 3 0 15,1 3-1-15,0 6 1 16,0 6-3-16,3-3 0 16</inkml:trace>
  <inkml:trace contextRef="#ctx0" brushRef="#br0" timeOffset="2416.4749">699-177 10 0,'0'-3'5'0,"0"6"4"15,0-3-5-15,0 9-2 16,0 6 1-16,0 2-2 15,0 4 0-15,0 9-2 16,0 0 0-16,0 0 0 16,4-3 1-16,4-6 0 15,-5-4 1-15,4-2 1 16,1-6 1-16,2-6-4 16,-2-9 1-16,2 0 0 0,0-6 0 15,2-5-1-15,-6-4 0 16,-2-3 2-16,0 0 0 15,-1 6 0-15,1 3 0 16,-1 6 0-16,-3 6 0 16,0 9 1-16,0 6 0 15,0 6 1-15,0 0 0 16,4 9-4-16,0 0 1 16,3 2-2-16,0-2 1 15,0-9-2-15,4-3 0 16,-4-3-3-16,0-12 0 15,4 0-8-15,-1-9 1 16,2-9 12-16,-2-6 1 0</inkml:trace>
  <inkml:trace contextRef="#ctx0" brushRef="#br0" timeOffset="2746.2093">918-103 10 0,'8'39'5'0,"-5"0"1"16,0-27-5-16,1 6 0 15,0 0 0-15,2-4 4 16,-2-2 0-16,0 0-3 16,0-6 1-16,-1 0 0 15,0-15 0-15,1 0-4 16,0-3 1-16,-1-5 3 16,1-4 0-16,3 0-4 15,0 0 1-15,0 0 1 0,0 6 0 16,1 3-2-16,-1 3 1 15,-4 9 0-15,1 6 0 16,0 6 0-16,-1 3 1 16,-3 3-1-16,3 0 1 15,1 6-2-15,0-3 0 16,0-1-1-16,-1-2 0 16,4-6-9-16,1-6 1 15,13-6-2-15,-3-3 0 16</inkml:trace>
  <inkml:trace contextRef="#ctx0" brushRef="#br0" timeOffset="3242.2124">1344-79 11 0,'4'-3'5'16,"-4"-3"6"-16,0 3-6 0,0 3-3 15,-4-3 1-15,0 0-3 16,-3 0 1-16,-4 3 0 15,1 3 1-15,-4 3 0 16,-1 6 1 0,-2 21-2-1,-1-3 1-15,6-3-2 16,9-4 1-16,3 4-3 16,3-9 1-16,5-3 0 15,-1-3 0-15,4-9-1 0,-1-6 1 16,1-12-1-16,4 0 1 15,-1-6 0-15,-4-5 0 16,-2-10 0-16,-1-6 1 16,-7-6-2-16,3-11 0 15,-3-4 4-15,-3 0 0 16,-1 12 2-16,4 9 1 16,-3 21-4-16,3 3 1 15,-4 15-1-15,0 9 1 16,1 15-1-16,3 6 0 15,0 6 1-15,0 0 1 16,0 9-3-16,3 0 1 0,1 0-3 16,3-7 1-16,0 4-4 15,1-6 0-15,-1-6-2 16,0-6 1-16,-4-3-6 16,1-9 0-16,0-3 8 15,-1 0 0-15</inkml:trace>
  <inkml:trace contextRef="#ctx1" brushRef="#br0">-743 814 0,'0'23'172,"0"-1"-172,0 1 16,22-23-16,-22 22 15,0 1-15,0-1 16,23 0 0,-1 1-1,-22-1-15,23 1 16,-23-1-1,0 1 1,22-23-16,-22 22 16,23-22-1,-23 23 1,0-1 0,0 0 15,22 1-16,-22-1 17,0 1-17,0-1 1,23-22 0,-23 23-1,0-1 16,21-22 48,-21 23-79,0-1 15,0 0 1,0 1 31,0-1-32</inkml:trace>
  <inkml:trace contextRef="#ctx0" brushRef="#br0" timeOffset="3948.7765">95 385 18 0,'0'-12'9'0,"10"0"8"16,-2 6-10-16,-1 3-5 16,0 0 0-16,0 3-2 15,0 3 1-15,-3 12 1 16,-1 8 1-16,-3 19 0 0,0 0 0 15,0 9-2-15,-3 3 0 16,-4 0-4-16,3 0 1 16,-3-6 2-16,3-10 1 15,4-5-1-15,4-6 1 16,3-9-1-16,4-6 1 16,3 0-1-16,7-6 0 15,1-3-2-15,3-6 0 16,0-3-1-16,0-6 0 15,0 3-4-15,-3 0 0 16,-5-3-1-16,1 0 0 16,-6 0-4-16,-2 0 0 15,-3-6 11-15,-4 6 0 16</inkml:trace>
  <inkml:trace contextRef="#ctx0" brushRef="#br0" timeOffset="4250.6304">48 399 16 0,'-3'-9'8'0,"13"15"6"0,-6-3-7 16,6-3-6-16,5-3 1 16,3-3 2-16,7 3 0 15,4 3-2-15,-1-2 1 16,0-1-6-16,2 0 0 16,-6 0-9-16,2-3 1 15,-5 0-5-15,-3 3 1 16</inkml:trace>
  <inkml:trace contextRef="#ctx0" brushRef="#br0" timeOffset="4519.4646">95 558 18 0,'7'-9'9'0,"25"24"1"15,-25-9-9-15,4 0 0 16,-1 3 0-16,2 0-3 16,-2 0 1-16,1 0 1 15,3-3 0-15,-3 0-11 16,-1-9 1-16,5 0 2 15,0-3 1-15</inkml:trace>
  <inkml:trace contextRef="#ctx0" brushRef="#br0" timeOffset="4742.9369">363 537 9 0,'4'-3'4'0,"3"0"8"0,-4 6-4 15,1 3-6-15,3-3 0 16,0 6 0-16,4 12 0 15,0 3 0-15,3 6 1 16,4 3-3-16,0 0 0 16,0 0 0-16,0-7 1 15,-4 4-2-15,1-6 1 16,-5-9-3-16,1 0 1 0,-4-9-10 16,0-3 1-16,0-6 2 15,-3-6 1-15</inkml:trace>
  <inkml:trace contextRef="#ctx0" brushRef="#br0" timeOffset="4998.9036">588 480 16 0,'0'0'8'0,"0"3"6"15,0-3-9-15,0 6-1 16,-3 3 1-16,0 3-1 15,-5 6 0-15,-6 12-2 16,4 6 1-16,-5-3-1 0,0 6 0 16,1 0-5-16,0-4 1 15,0 4-1-15,3-6 0 16,0-9-3-16,4-3 0 16,3-6-7-16,1-6 0 15,6-12 3-15,5-6 1 16</inkml:trace>
  <inkml:trace contextRef="#ctx0" brushRef="#br0" timeOffset="5493.7575">743 612 13 0,'-4'42'6'0,"0"15"5"15,4-36-7-15,0 11-3 16,-3 4 1-16,0 0-2 16,3 3 0-16,0 2-6 15,-4-5 1-15,4 0 4 16,0-6 1-16,0-5-2 16,0-10 1-16,0-9 1 15,0-12 0-15,0-3 0 16,0-13 1-16,4-5-2 15,-4-9 0-15,0-3 0 0,0-14 1 16,0-1-1-16,0-3 1 16,3 1 3-16,4 5 0 15,3 3 2-15,2 9 0 16,2 6 0-16,7 6 0 16,1 6-1-16,3 9 0 15,0 6-2-15,0 9 1 16,0 9-1-16,-3 6 1 15,-4 0 0-15,-4 9 1 16,-4 3-2-16,-6 0 0 16,-8-3-1-16,-3 6 0 15,-7-6-4-15,-4-6 0 16,-3-9-6-16,-5-3 1 16,5-9-6-16,0-3 1 0,6-6 0 15,8-3 1-15</inkml:trace>
  <inkml:trace contextRef="#ctx0" brushRef="#br0" timeOffset="8423">-711 2074 15 0,'7'-6'7'0,"-3"-3"6"0,-4 9-8 15,7 0 1-15,0 0 1 16,-3 0-4-16,-1 0 1 16,5 3-2-16,-5 6 0 0,0 3 0 15,-3 8 1-15,0 4-3 16,-3 11 0-16,0-1 0 16,-5 13 0-16,1 0 1 15,0-5 0-15,3-7-1 16,1 1 1-16,-1-9 2 15,4-9 0-15,4-6-2 16,3-6 0-16,4-3 0 16,6-3 1-16,1-3-4 15,4-6 0-15,0 6 3 16,3 3 1-16,-4 3-3 16,-3-3 0-16,0 0-1 0,-1 3 1 15,-2-3-3-15,0 0 0 16,-5 3-3-16,1-3 0 15,0 0-7-15,3-6 1 16,-3 0-1-16,3-3 1 16</inkml:trace>
  <inkml:trace contextRef="#ctx0" brushRef="#br0" timeOffset="9128.6737">-399 2299 21 0,'10'-12'10'0,"30"33"7"15,-22-21-11-15,3-3-6 16,4 3 1-16,4-3-7 16,0 6 0-16,-1-3-7 15,-3-3 1-15,-3 6 3 16,-4 0 1-16</inkml:trace>
  <inkml:trace contextRef="#ctx0" brushRef="#br0" timeOffset="8694.909">-342 2062 19 0,'0'-6'9'0,"7"9"5"0,-7-3-10 0,0 9 0 16,0 3 0-16,4 8 0 16,-4 10 0-16,3 8-3 15,0 2 1-15,1-2-3 16,0 3 1-16,0-8-3 15,-1 2 0-15,0-5-3 16,1-3 0-16,-4-9-7 16,0-3 0-16,0-9 3 15,0-9 1-15</inkml:trace>
  <inkml:trace contextRef="#ctx0" brushRef="#br0" timeOffset="8933.3048">-156 2050 14 0,'0'-3'7'0,"4"6"7"0,-4 3-8 16,0 3-4-16,0 6 0 16,0 5 0-16,0 7 1 15,0 5-3-15,3 5 1 16,-3-2-2-16,3 1 1 15,1-1-6-15,0-2 1 16,-4-4-6-16,0-2 0 16,0 0 3-16,-4-6 0 15</inkml:trace>
  <inkml:trace contextRef="#ctx0" brushRef="#br0" timeOffset="9549.3762">152 2122 15 0,'0'-9'7'0,"-11"-6"8"0,8 15-8 16,-5-3-4-16,1 0 0 0,-3 0-3 15,-1 0 0-15,0 3 0 16,-3 0 1-16,-4 3 0 16,4 3 0-16,2 3-1 15,6 3 1-15,-2 3-1 16,5 8 1-16,3-2 0 15,3 0 1-15,5 3-1 16,2 6 0-16,1-3 0 16,10 0 1-16,1-3-2 15,0-3 1-15,-1 0-2 16,-3-3 1-16,-8 0 1 16,-2-6 0-16,-4-3-2 15,-8 3 0-15,-7-3 2 16,-3 3 1-16,-1-6-9 0,-2 3 0 15,-5-3-12-15,0 0 0 16,-2-1 12-16,9 1 1 16</inkml:trace>
  <inkml:trace contextRef="#ctx0" brushRef="#br0" timeOffset="10314.6773">764 2151 13 0,'0'-11'6'0,"3"22"5"16,-3-11-7-16,0 6 0 16,0 0 0-16,-3 0 0 15,0 6 1-15,-1 6-2 16,0 6 1-16,0 3-3 16,2 3 0-16,-2 6-1 15,0-3 1-15,4 3-2 16,-4-3 1-16,1-6-6 15,3-3 1-15,0-6-3 16,0-10 0-16,0-8-5 0,0 6 0 16,3-15 10-16,1-2 0 15</inkml:trace>
  <inkml:trace contextRef="#ctx0" brushRef="#br0" timeOffset="10703.3964">725 2154 10 0,'0'-3'5'0,"4"-8"5"0,2 8-6 16,6 0 0-16,2 0 1 16,4-3-2-16,-1 3 1 15,5 0-2-15,3 0 1 16,-4 3-3-16,-3 6 1 16,-4 3-1-16,1 0 0 0,-8 8 1 15,-3-2 1-15,-8 3-4 16,-6 3 1-16,-5 3 1 15,-3-6 1-15,-3 3-1 16,-1-6 0-16,1-6 1 16,3-3 1-16,4 0 0 15,2 3 1-15,6 0-2 16,2 3 1-16,4 0-2 16,7-3 0-16,4 3 0 15,3 0 0-15,4-3-1 16,0 12 1-16,3-9 0 15,1 6 0-15,-4-3-2 16,-4-6 1-16,0 0-5 16,-2-3 0-16,-6-3-11 0,2-3 1 15,-8 0 9-15,0 0 1 16</inkml:trace>
  <inkml:trace contextRef="#ctx0" brushRef="#br0" timeOffset="11439.2983">997 2307 14 0,'3'-3'7'0,"22"24"6"15,-17-21-8-15,2 3-4 16,4 3 1-16,8-9 1 15,0 3 0-15,2-3-9 16,-2 3 1-16,-4-3-10 0,0 3 1 16,-4-3 10-16,-3 3 1 15</inkml:trace>
  <inkml:trace contextRef="#ctx0" brushRef="#br0" timeOffset="10990.3722">1036 2131 16 0,'-3'0'8'0,"-5"9"6"0,8-9-8 0,0 8-5 15,0 4 0-15,0 0 0 16,0 6 0-16,0 6 0 16,0 6 0-16,0 0-2 15,4 0 0-15,0-3-5 16,-1-3 1-16,0 0-1 16,1 0 0-16,-4-12-6 15,0-3 0-15</inkml:trace>
  <inkml:trace contextRef="#ctx0" brushRef="#br0" timeOffset="11245.7354">1137 2032 13 0,'-4'0'6'0,"11"3"7"0,-4 3-6 16,1 3-5-16,0 6 1 15,3 3-3-15,-4 12 1 16,5 5 0-16,-5 1 1 16,1 6-2-16,3 3 1 15,-4-3-5-15,1-9 1 16,0-3-4-16,-4 6 0 16,-4-9-6-16,4-3 0 0,-4-6 12 15,-3-9 1-15</inkml:trace>
  <inkml:trace contextRef="#ctx0" brushRef="#br0" timeOffset="11876.47">1466 2125 19 0,'-7'-18'9'0,"-4"0"5"0,8 15-10 0,-1 0-5 16,-4 0 1-16,-2 0 0 15,-4 3 1-15,-4 6 0 16,0 3 0-16,-4 0 0 16,1 3 0-16,3 3 1 15,7-1 0-15,4 7-1 16,3-6 1-16,4 0-1 16,8-3 1-16,6 0-2 15,7 0 0-15,1 3 0 16,3-3 0-16,0 6 0 15,-3-6 1-15,-1 3-1 16,-3 3 0-16,-4 0 1 16,-7 3 1-16,-3 0-1 15,-8 3 1-15,-3-9-5 0,-4 3 1 16,-3 0-4-16,-4-3 1 16,0 0-7-16,0-4 1 15,0 1-3-15,4-6 1 16</inkml:trace>
  <inkml:trace contextRef="#ctx0" brushRef="#br1" timeOffset="28780">-456 2624 6 0,'3'6'3'0,"-3"-12"6"15,0 6-4-15,0 0-2 16,0 0 1-16,0 3 0 16,0-3 1-16,0 0-2 15,0 6 1-15,0-3-2 16,0 0 1-16,-3 0-1 15,-1 0 0-15,0 3 0 16,-3 0 1-16,0 3 0 16,-4-1 1-16,-4 4-2 0,-2 6 1 15,-8 6 0-15,-11 12 0 16,-7 7-3 0,-7 1 1-16,-7 13-1 0,-4-3 0 15,0 3 2-15,0 2 0 16,-7 1-2-16,4 9 0 15,-4-3 2-15,-1 6 1 16,2-1-4-16,6-2 1 16,4-4 1-16,3-8 0 15,-3 4 0-15,7-5 0 16,3-5-1-16,7-3 0 16,1-6 0-16,0-4 0 0,3-5 0 15,4-6 0-15,3-9 2 16,7-3 0-16,1-3-2 15,3 3 1-15,4-3 0 16,3-6 0-16,1 0-2 16,2 0 1-16,4-3-1 15,1 0 1-15,0-3 2 16,-1-3 0-16,4 3-2 16,0-3 0-16,0 0 0 15,0-3 0-15,4 0 0 16,-1-9 0-16,8 0 0 15,-4-6 0-15,4-3 0 16,-1-3 0-16,-2-6-1 16,2-5 1-16,-2 5-1 15,2 3 0-15,-2 3 2 0,-5 3 1 16,4 0-3-16,-3 7 1 16,0-1 0-16,-1 3 0 15,-3 3-1-15,0 0 0 16,0-4 2-16,-3 7 1 15,-1 0-3-15,0 3 1 16,0 3 0-16,1 0 1 16,0 3-2-16,-1 3 1 15,0-3 0-15,-3 15 1 16,0-3-1-16,-4 13 0 16,0-4 2-16,1 9 0 15,-4 8-3-15,-1 1 1 0,1 3 1 16,-1 3 0-16,1 2-1 15,-7-5 0-15,3 3 0 16,4-6 1-16,-1-6-2 16,4-3 1-16,4 0 1 15,0-9 0-15,3-3 2 16,4-3 0-16,4-3-3 16,3-9 1-16,4 0 0 15,3-6 0-15,4 0-1 16,4 3 0-16,10-3 0 15,0-3 0-15,4 3-1 16,-4-3 1-16,1 3-1 16,2 0 1-16,1 0 0 15,-4 3 0-15,-4-6-3 0,-6 3 1 16,-4 0-1-16,-4 3 1 16,-3 0-5-16,0 0 1 15,-4-6-6-15,0 6 1 16,0-3-17-16,1-3 1 15,2-3 21-15,4-6 1 16</inkml:trace>
  <inkml:trace contextRef="#ctx1" brushRef="#br0" timeOffset="11159.8404">-183 1061 0,'0'45'125,"0"-22"-110,0-1 1,0 0-16,0 1 16,0-1-16,22 1 15,-22-1 1,0 1-1,0-1 1,0 1-16,0-1 16,0 0-1,0 1 17,0-1-32,22 1 15,-22-1 32,0 1-31,0-68 93</inkml:trace>
  <inkml:trace contextRef="#ctx1" brushRef="#br0" timeOffset="13123.3838">-161 1084 0,'0'-23'94,"0"1"-63,0-1-15,22 23-16,-22-22 15,23-1 16,-23 1-15,22 22-16,1 0 156,-1 0-124,1 0-1,-23 22-31,0 1 47,22-1-32,-22 1 1,22-23 0,-22 22 62,0 1-47,0-1 63,0 1-16,-22-23 31,0 0-78,-1 0-15,1 0 0,-1 0 62,1 0-31</inkml:trace>
  <inkml:trace contextRef="#ctx1" brushRef="#br0" timeOffset="34242.4555">-429 949 0,'-23'0'62,"23"22"-46,0 1-1,-22-23 48,22 22-63,-23-22 0,1 0 31,22 23-15,0-1-1,0 1 32,0-1-47,0 1 16,0-1 15,0 0-15,22-22 109,1 23-110,-1-23 48,1 0-1,-1 0-15,1 0-15,-2 0-1,2 0 31,-1 0-30,-22-23 61,0 1-77,0 0 0,0-1-1,0 1 1,0-1-1,0 1 64,0-1-48,0 1-31,0-1 15,0 1 17,-22 22 140,-1 0-79,2 0-61,-2 0 14</inkml:trace>
  <inkml:trace contextRef="#ctx1" brushRef="#br0" timeOffset="37134.6202">-810 792 0,'23'0'47,"21"0"0,-22 0-47,1 0 16,22 0-1,-23 0-15,23 0 16,-22 0-16,21 0 16,1 0-16,-23 0 15,1 0-15,43 0 32,158 0 46,-201 0-63,-1 0-15,1 0 16,-1 0 0,1 0-16,-1 0 31,0 0 16,0 0 31,1 0-63,-1 0-15,1 0 16,-1 0 0,-22 22 171,0 1-171,23 22-16,-23 0 15,0-23-15,22 23 16,-22-23-16,0 23 16,22 0-16,-22-22 15,0 21-15,0-21 16,22-23-16,-22 22 31,0 1-15,0-1-1,0 1 1,0-1 0,0 1 15,0-1-15,0 0 46,23-22 16,-23 23-62,-23-23 187,1 0-203,0 0 31,-23 0-31,23 0 16,-1-23-1,1 23-15,-1 0 16,1 0 0,22-22-16,-22 22 15,0 0 1,-1 0 0,1-22-1,-1 22-15,1 0 31,-1 0-31,1 0 32,0 0-32,0 0 15,-1 0 1,1 0-16,-1 0 16,1 0-16,-1 0 15,1 0 16,-1 0-31,2 0 16,-2 0 15,1 0-31,-1 0 16,1-23-16,-1 23 31,1 0 32,-1 0-48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12.35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27 15 0,'21'-9'7'0,"37"6"5"0,-40-3-8 0,10 3-5 16,5 0 0-16,5 0 1 15,6-3 1-15,-5 0-1 16,1 15 0-16,-4-9-1 15,-8 6 0-15,-3 6 3 16,-3 6 1-16,-8 9-1 16,-6 0 1-16,-8 0-2 15,-4 5 0-15,-7 4 0 16,-3 3 1-16,-11 6-4 16,-8 6 0-16,1-6-1 15,-11-3 1-15,-3-3 1 16,2-4 0-16,5-5-2 15,3-9 0-15,4-3-4 0,3-9 0 16,8-3-2-16,3-6 0 16</inkml:trace>
  <inkml:trace contextRef="#ctx0" brushRef="#br0" timeOffset="-376.6133">140 87 11 0,'-11'-15'5'0,"11"18"4"0,0-3-6 0,0 0-4 15,0 0 1-15,7 6 0 16,0-6 0-16,0 3 2 15,-3-6 0-15,0 0 2 16,-1 0 0-16,0 0-2 16,-3 3 1-16,0 12 0 15,0 0 1-15,-3 3-2 16,0 5 1-16,3 16-1 16,0 6 1-16,0 9-4 15,0 0 0-15,0-3-2 16,3 0 1-16,-3-9-3 0,0-1 0 15,0-8-4-15,0-6 0 16,0-9-4-16,-3-12 1 16</inkml:trace>
  <inkml:trace contextRef="#ctx0" brushRef="#br0" timeOffset="526.3135">537 254 11 0,'0'-6'5'0,"4"6"6"0,-4 0-6 0,0 0-5 16,0 0 0-16,3 3-1 15,-3-3 1-15,4 6 0 16,-4 0 0-16,0 3 3 16,0 0 0-16,0 3-1 15,0 0 1-15,4 3-3 16,-1 0 1-16,4 12-1 16,8 0 0-16,-1-3 0 15,4-6 0-15,4 0-1 16,-1-6 1-16,1-6 1 15,-1-9 1-15,-3-6-1 0,0 0 1 16,-3-6-3-16,-5-3 1 16,0-6 2-16,-6 0 0 15,-4-3-2-15,0 3 0 16,-4 6 1-16,-2 0 0 16,-6 6-3-16,2 0 1 15,-4 6 1-15,-4 3 1 16,-7 3-4-16,3 3 0 15,1 3-1-15,3 0 1 16,3 0-4-16,1 3 1 16,3-3-3-16,4 0 1 15,3-3 4-15,4-3 1 16</inkml:trace>
  <inkml:trace contextRef="#ctx0" brushRef="#br0" timeOffset="1170.4107">939 203 0 0,'0'-3'0'0,"4"3"2"0,-4 0-1 16,0 0 4-16,0 0 1 16,0 0-2-16,0 0 0 15,0 0-1-15,0 0 0 16,0 0 1-16,0 0 0 15,0 0-3-15,0 0 1 16,0 0-1-16,0 6 1 16,0 0-1-16,0 3 1 15,0 3-2-15,0 9 1 16,0 3-2-16,0 3 1 0,0 3 0 16,3 0 1-16,1-6-1 15,3-3 0-15,0 0 2 16,0-9 1-16,0-9-3 15,1-12 0-15,-2-3 0 16,2-3 1-16,-1-9-2 16,-4-3 1-16,5 0 1 15,-4 0 0-15,-2 3-2 16,2 6 1-16,0 6 0 16,0 0 1-16,0 9-1 15,-2 12 0-15,2 0-1 16,0 6 0-16,0 3 2 15,0 0 1-15,-2 0-1 0,2-3 0 16,0-3-5-16,0 0 1 16,2-3 0-16,2-3 1 15,2 0-6-15,1-6 0 16,0-3-6-16,0-6 1 16</inkml:trace>
  <inkml:trace contextRef="#ctx0" brushRef="#br0" timeOffset="1682.6172">1240-48 11 0,'-4'6'5'0,"8"12"3"0,-4-12-5 0,4 12-5 16,-1 0 1-16,1 6 1 16,3 3 1-16,0 0-2 15,0-4 1-15,-3 4 1 16,0-3 0-16,-1-3 0 16,-3-3 0-16,0-3 5 15,3-3 0-15,-3 0-6 16,4-6 1-16,4-6-1 15,-2 0 1-15,6-6 0 16,-2-3 1-16,4 3-5 16,-3 0 0-16,0 0 4 15,-1 3 0-15,1-3-1 0,-4 6 0 16,1 3 1-16,-5 6 0 16,1 0-1-16,-4 9 0 15,0-3-1-15,0 3 1 16,0 0 1-16,-4 3 0 15,-3-3-2-15,-4 3 1 16,0-3-2-16,-3 0 1 16,-4 0-3-16,0-9 0 15,4 0-2-15,-4 0 1 16,0-9-5-16,4-3 1 16,0-3 8-16,3 0 1 15</inkml:trace>
  <inkml:trace contextRef="#ctx0" brushRef="#br0" timeOffset="2086.7461">1534 3 6 0,'0'-18'3'0,"4"15"3"0,-1 9-4 16,-3-6-2-16,4 9 0 15,-4-9-1-15,0 0 1 16,0 0 3-16,0 12 0 15,0 0 1-15,3 6 1 16,-3 9-2-16,0 3 1 16,4 5-3-16,-4 7 1 15,0 3-2-15,4 12 0 16,-4-3 0-16,3-6 0 16,0-6-5-16,1-3 1 15,0-13-6-15,3 1 1 0,0-15 3 16,-3-3 0-16</inkml:trace>
  <inkml:trace contextRef="#ctx0" brushRef="#br0" timeOffset="2491.0133">1767 422 6 0,'25'-15'3'0,"-3"27"2"0,-15-12-4 16,0 0 0-16,3-9 1 16,2 0 0-16,-2 3 1 15,-6-3-2-15,0 0 1 16,-4 3-2-16,0 0 1 15,-4-3-2-15,-7 6 1 16,0 0 0-16,-3 3 1 31,-8 21-2-31,1 0 1 16,3 6 0-16,4 3 1 16,6-1-1-16,5 1 1 15,-1-6-2-15,4-9 1 0,4-3-1 16,7-3 1-16,3-6-4 15,4 0 0-15,7-6-5 16,0-3 1-16</inkml:trace>
  <inkml:trace contextRef="#ctx0" brushRef="#br0" timeOffset="3348.6777">552 717 14 0,'3'-6'7'0,"4"21"1"0,-7-6-7 16,0 6 1-16,4 3 0 15,-4 3 0-15,0 6 0 16,0 2-3-16,0 13 1 16,0-6-1-16,-4 0 1 15,1-6 2-15,3 6 1 16,0-12-1-16,0-3 1 0,3-3-1 15,1 0 1-15,7-9-2 16,3-3 1-16,8-3-1 16,3-6 0-16,4 0-2 15,3-3 0-15,0 0 1 16,1-6 0-16,-1 3-3 16,-4 0 1-16,1-3-3 15,-4 3 1-15,-4-9-4 16,1 3 1-16,-4 0-5 15,-4-3 0-15</inkml:trace>
  <inkml:trace contextRef="#ctx0" brushRef="#br0" timeOffset="3663.8586">505 687 20 0,'-3'3'10'0,"21"-15"4"0,-12 12-10 15,5-3-2-15,4 3 1 16,2-6 0-16,5-3 0 15,7 3-3-15,3-3 1 0,0 1-4 16,0-1 1-16,-6 0-4 16,-4 0 1-16,-2 6-6 15,-2-3 0-15,-7 6 0 16,-4 0 1-16</inkml:trace>
  <inkml:trace contextRef="#ctx0" brushRef="#br0" timeOffset="4218.6791">484 845 11 0,'0'0'5'0,"14"-12"8"0,-7 12-5 15,8 0-5-15,-1-3 1 16,4 0-3-16,3 3 0 15,4-3-1-15,0 6 0 16,4 0-1-16,3 0 1 16,0 0 0-16,0 0 1 15,1 0-2-15,-1-3 1 16,1 3 0-16,-5 3 0 16,-3 0 0-16,-3 0 1 15,-4 0-3-15,0 0 1 16,-4 0 2-16,1-3 1 15,-5 0-3-15,1 3 1 0,0-6 1 16,-7-3 0 0,-2 0-2-16,-2 0 1 0,0-3 2 15,0 0 1-15,0 3-3 16,0-3 0-16,0 3-1 16,0 0 1-16,0 0 1 15,0 3 0-15,0 0 0 16,4 6 0-16,4 3-1 15,-2 3 1-15,2 3 1 16,6 3 0-16,0 9-3 16,4-3 1-16,0 3-1 15,0 3 1-15,0-6 0 16,0-3 0-16,-3-9-3 16,-5 3 1-16,1-6-5 15,0-3 1-15,-4-6-7 0,0-3 1 16,-3-3 5-16,-1 0 1 15</inkml:trace>
  <inkml:trace contextRef="#ctx0" brushRef="#br0" timeOffset="4518.3519">1247 798 20 0,'0'-6'10'0,"-3"9"-2"0,3-3-9 0,0 0 3 16,0 6 1-16,0 0-4 15,-4 0 1-15,-3 2 0 16,-4 7 0-16,-3 3 3 16,-4 3 0-16,-7 6-2 15,3 6 0-15,1-6-1 16,3-6 0-16,0 9-2 15,4-9 0-15,2-3-3 16,2-3 0-16,2-3-4 16,6-9 0-16,2-3 1 15,2-3 1-15</inkml:trace>
  <inkml:trace contextRef="#ctx0" brushRef="#br0" timeOffset="4759.0372">1304 875 10 0,'-3'3'5'0,"6"21"4"0,-3-18-6 16,0 15 1-16,0 3 1 16,4 0-4-16,-4 21 1 15,0-6-1-15,4 3 0 16,-4 0-1-16,0-1 0 15,4 1-5-15,-2 0 1 16,6-3-4-16,0-9 1 0,-2-10-1 16,5-5 1-16</inkml:trace>
  <inkml:trace contextRef="#ctx0" brushRef="#br0" timeOffset="5031.4542">1316 863 7 0,'14'-15'3'0,"22"15"8"16,-26 3-4-16,4 0-1 16,8 0 0-16,3 6-5 15,0 3 1-15,-3 3-3 16,-4 0 1-16,-4 9-1 0,-3 0 0 15,-11 3-3-15,-11 0 0 16,-3 0-3-16,-8-3 0 16,-3 0 4-16,-4-3 1 15,1-6-4-15,6-3 1 16</inkml:trace>
  <inkml:trace contextRef="#ctx0" brushRef="#br0" timeOffset="6877.2365">132 1721 6 0,'0'0'3'0,"11"-18"3"0,-8 18-4 15,5-3 0-15,-4 0 1 16,2 3-2-16,2-2 1 16,-1-1-1-16,-4 3 1 15,5 3 1-15,-8-3 0 16,4 2 2-16,2 13 0 16,2 3-6-16,-2 12 1 0,2 0 2 15,2 3 0-15,2 0-3 16,-2-4 1-16,4-2 1 15,-3-9 0-15,0-3 3 16,0-3 1-16,-4-9-4 16,4-6 1-16,-1-6-3 15,-2-3 1-15,-1-3 0 16,0-3 1-16,-3-3-1 16,3 1 0-16,-4-4-2 15,1 6 0-15,0 0-4 16,3-3 1-16,0 3-3 15,0 3 1-15,0 0-5 16,4 3 0-16,-4-3 9 0,4 4 1 16</inkml:trace>
  <inkml:trace contextRef="#ctx0" brushRef="#br0" timeOffset="7506.5962">748 1751 6 0,'0'-15'3'0,"12"15"1"15,-12 0-4-15,0-3 2 16,0 0 0-16,0 0 0 16,-4 3 0-16,0-9 1 15,0 9 1-15,-2-3-2 16,-5 0 0-16,0 3 0 15,1 3 0-15,-5-3-1 16,1 9 1-16,-8 6-4 16,1-3 1-16,-1 0 2 15,4 6 1-15,0 0-2 0,4 3 0 16,3 0 0-16,4 0 0 16,3-1-1-16,4-2 1 15,4-3 0-15,3-6 0 16,4-3-1-16,3-6 1 15,-3-3 2-15,3-3 0 16,1-3-4-16,-1-3 1 16,-3 0 2-16,0 0 0 15,-4 1-2-15,0 2 1 16,0 0 0-16,-3 3 0 16,-1 0-1-16,5 0 1 15,-8 6-1-15,3 9 1 0,1 3 0 16,-1 0 0-16,1 2-4 15,0 1 0-15,-1-3 0 16,4 0 1-16,1-3-8 16,-2-3 1-16</inkml:trace>
  <inkml:trace contextRef="#ctx0" brushRef="#br0" timeOffset="7823.0514">842 1455 9 0,'0'6'4'0,"-4"18"6"0,8-12-5 15,-4 3-5-15,0 6 1 16,7 6-1-16,-3 3 1 16,-1 3-2-16,4-3 1 15,1 9-1-15,-1-7 1 16,0 1-6-16,-3-6 0 16,-1-6-2-16,1-3 1 15,-1-3 7-15,-3-3 0 0</inkml:trace>
  <inkml:trace contextRef="#ctx0" brushRef="#br0" timeOffset="8617.0433">1028 1680 11 0,'-4'0'5'0,"4"12"2"16,0-12-6-16,4 5-1 15,0 1 1-15,0 6-3 16,0 3 1-16,-2 3 1 0,6 3 0 16,-4-3-1-16,2 0 1 15,-2-3 1-15,4-3 1 16,-2-3-2-16,6-6 1 15,-6-3 1-15,2-3 1 16,-1-3-3-16,0-3 0 16,0 3-1-16,0-6 1 15,-3-3-1-15,3 0 0 16,-3 0 2-16,-1-6 0 16,-3 12 0-16,4-3 0 15,-1 6 1-15,-3 0 0 16,4 3-1-16,-4 3 0 0,4 6-1 15,-1 0 0-15,4 6 0 16,1 6 1-16,-1-6-1 16,4 3 0-16,-1 0 0 15,5-3 0-15,-5-3 0 16,5-3 1-16,-1 0 0 16,4-3 0-16,-3-3 0 15,-1 3 0-15,4-6-1 16,-4-6 0-16,0 0 0 15,4 3 0-15,0-6-1 16,0 0 1-16,0 3 0 16,-4-3 1-16,-3-3 0 15,0 3 1-15,-4 0-1 0,-3 0 1 16,-1 1-1-16,-3-1 0 16,-3 3-2-16,-1 0 1 15,-3 0 0-15,0 9 1 16,-1-3-1-16,1 3 0 31,-4 6 0-31,1 9 1 16,-1 3-2-16,4 2 0 15,0 4 2-15,3 6 1 16,4-6-2-16,0-3 0 16,4-3 1-16,3-3 0 15,0-6-3-15,4 0 1 0,-1-6-4 16,5 0 0-16,3-3-5 15,0-3 0-15,3 0-1 16,8-3 1-16</inkml:trace>
  <inkml:trace contextRef="#ctx0" brushRef="#br0" timeOffset="10014.5475">488 2163 11 0,'-4'6'5'0,"4"-3"3"15,0-3-5-15,4 0-1 0,-2 0 1 16,-2 0 0-16,4 3 0 15,0 0 0-15,0 3 1 16,-1 6-1-16,4 3 1 16,-3 9-3-16,-4 15 1 15,4-3 0-15,-1 6 0 16,0 5-3-16,1 4 1 16,0 6 0-16,-1-3 1 15,1-13-2-15,-1-5 1 16,1-9 1-16,-4-3 0 15,4-9 2-15,-1-6 1 0,1-3-4 16,-1-9 0-16,4-6 1 16,4 3 0-16,4 0-1 15,3-6 1-15,0 0-1 16,7 0 0-16,3 0 0 16,4 3 1-16,8-3-2 15,0 3 0-15,2 3 1 16,1 0 0-16,11 6 2 15,0-3 0-15,3 0-4 16,-3 3 1-16,0 0 1 16,3-3 0-16,-3 6-1 15,-3 0 1-15,-1 3 0 16,-4 0 1-16,1 6-2 16,-1-6 1-16,-3-3 2 15,-3 3 0-15,-4 3-2 0,-4-6 1 16,-4-6-2-16,-3 0 1 15,-3 0 0-15,-4-3 1 16,0 0 0-16,-7 0 0 16,0 0 1-16,-1 0 0 15,-6-3-3-15,-1 0 1 16,1-6 2-16,-4-2 0 16,0 2-2-16,-4-6 1 15,1 0-2-15,-1-9 1 16,1 3-1-16,3-3 1 15,0-2 0-15,0-1 1 16,0 0 0-16,3-3 0 0,1 3-1 16,-1 3 0-16,1 3-2 15,0 3 1-15,-4 12 3 16,0-6 0-16,0 3-2 16,0 3 0-16,-4 3 0 15,-3 3 0-15,0 0 0 16,-4 3 1-16,-3 3-1 15,-4 0 1-15,-8 0-2 16,-10-3 1-16,-3 0 2 16,-11 0 1-16,-11 3-5 15,-14 6 1-15,-15-9 0 16,4 0 1-16,0 3 1 16,-4 3 0-16,8 6-1 15,0 0 1-15,6 0-1 0,4 0 0 16,12-3-2-16,10 0 0 15,7 0-4-15,10-6 1 16,4 0-8-16,11-3 1 16,11 3-13-16,11-12 0 15</inkml:trace>
  <inkml:trace contextRef="#ctx0" brushRef="#br0" timeOffset="11906.5282">831 2274 6 0,'-3'-3'3'0,"10"21"6"16,-7-21-3-16,0 3-5 15,0-3 1-15,0 3-1 16,0-3 0-16,0 3 1 16,3-6 1-16,5 0-2 15,-1 0 0-15,3 3-2 16,1-6 1-16,0-3 1 15,3 3 0-15,1 0-1 0,-1 0 1 16,1 6 0-16,-1-3 1 16,0 3-2-16,1 3 0 31,-5 9 0-31,-2 3 1 16,-5 3 0-16,-3 0 0 15,-3 0-1-15,-5 0 0 16,1-6 0-16,0 0 0 15,0 0 1-15,0-3 0 16,-1-3-1-16,5-6 0 16,-1 6 0-16,4-6 0 15,0 0 0-15,4-3 0 0,3 0 0 16,0 3 0-16,4 3 0 16,-1-3 0-16,2 9-1 15,2-6 0-15,-4 6 2 16,-2 3 1-16,-2 0-2 15,-2 0 1-15,-4 6 0 16,0 0 1-16,-4 0-3 16,-2 0 1-16,-6-1 1 15,-2-2 0-15,0 3-3 16,-4 0 1-16,0-6 0 16,4 0 1-16,0-6-6 15,-1-3 0-15,5 0-6 16,-1-6 1-16,4 0 5 15,3 3 0-15</inkml:trace>
  <inkml:trace contextRef="#ctx0" brushRef="#br0" timeOffset="12309.8149">1211 2441 7 0,'8'-3'3'0,"-8"6"2"15,0-3-4-15,0 0-1 16,0 0 0-16,7 0 2 16,-4 0 1-16,4-3 2 15,-3 0 0-15,0 3 0 16,-1-3 0-16,1 0-2 16,-4-3 0-16,0 6-3 15,0 0 1-15,0 0 0 16,0 0 1-16,0 6-2 15,0 0 0-15,0 0 1 16,-4 0 0-16,1 0-2 0,-1 0 1 16,0 0-1-16,4-6 0 15,-3 3-2-15,3-3 0 16,0 0-11-16,0 0 1 16,3-6 5-16,5 0 0 15</inkml:trace>
  <inkml:trace contextRef="#ctx0" brushRef="#br0" timeOffset="12835.9772">1326 2256 14 0,'-8'-3'7'0,"12"9"1"0,0-6-6 0,4-6-2 16,-2 6 1-16,5-3-1 16,0-6 0-16,-1 6 1 15,5-3 1-15,-1 0-1 16,4 0 0-16,0 0-1 15,0 3 0-15,0 0 3 16,0 0 0-16,-4-3-1 0,4 0 1 16,-7 3-1-16,0 0 1 15,-4 6-3-15,0-3 1 16,-7 0-2-16,3 6 1 16,-3-6 1-16,0 6 1 15,0 0-1-15,0 3 0 16,-3 0 0-16,0 3 1 15,-1 6-3-15,0 0 0 16,1 0 2-16,-1 6 1 16,1 0-2-16,-1 0 1 15,0-3-2-15,4-1 1 16,0-2 0-16,0-3 0 16,0-3-6-16,4-3 0 15,0-3-15-15,-1-6 1 0,1 0 16 16,-1-6 1-16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5:35.218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-35 14 14 0,'0'-21'7'0,"4"30"5"0,-4-9-8 16,0 0 0-16,0 0 1 16,3-3-1-16,1 0 0 15,3 0-2-15,-7 3 1 16,3 3 1-16,1 3 0 15,0 0-1-15,-4 17 1 16,0 7-2-16,3 9 1 16,-3 5-3-16,7 7 0 15,-3 3 0-15,0 0 0 16,2 3-1-16,2-7 0 0,-1-11 0 16,0-4 0-16,1-2-4 15,-5-9 0-15,0-3-6 16,5-12 1-16,-1-9-8 15,-4-9 0-15,5-3 14 16,-1-3 1-16</inkml:trace>
  <inkml:trace contextRef="#ctx0" brushRef="#br0" timeOffset="496.66">477 401 8 0,'-6'0'4'0,"2"0"7"0,4 0-5 15,0-3-2-15,0 0 0 16,0 0-1-16,-4 0 1 16,0 0-1-16,1-3 1 15,0 0-1-15,-1 3 0 16,-4-3-2-16,2 1 1 0,-5 2-2 16,-4 0 1-16,-2 3-1 15,-1 3 1-15,-4 2 0 16,0 1 0-16,4 3-1 15,0 3 1-15,1 3-1 16,6 3 1-16,4 6 0 16,3 3 0-16,4-7-2 15,7 4 1-15,4-6-2 16,7-3 0-16,0-9-2 16,3 0 0-16,5-9-1 15,-5 3 1-15,1-6-2 16,-4-6 1-16,0-3-8 15,0 0 1-15,-8-3 7 16,1-2 1-16</inkml:trace>
  <inkml:trace contextRef="#ctx0" brushRef="#br0" timeOffset="782.399">441-10 14 0,'-3'0'7'0,"0"9"4"0,6-3-7 16,-3-6-2-16,3 12 0 16,1-4 2-16,0 7 0 15,0 9-1-15,-1 3 1 16,-3 6-2-16,3 5 1 16,-3 10 0-16,4 9 0 0,-4 0-3 15,4 2 1-15,-4-8-1 16,4-1 0-16,-1-2-2 15,4-9 1-15,-3-7-6 16,3-8 1-16,0-15-7 16,4-6 1-16,0-3-1 15,-1-15 1-15</inkml:trace>
  <inkml:trace contextRef="#ctx0" brushRef="#br0" timeOffset="1263.5609">685 435 16 0,'4'-3'8'0,"7"6"4"0,-8-3-8 16,5 0-1-16,-2 0 1 15,6 0-3-15,-2 0 1 16,1 0 0-16,0-3 1 16,3 3-2-16,4 0 0 15,-4-3 0-15,1 0 1 16,-5-3 1-16,1-3 0 16,-4 3 0-16,-7-3 1 15,0 0-6-15,-3 0 1 0,-4 0 1 16,-1 0 0-16,-2 4-1 15,-1 2 1-15,-3 3 0 16,-4 3 0-16,0 2 0 16,4 7 0-16,-1 3 0 15,4 6 0-15,4 3 0 16,4 0 0-16,3 0 0 16,0 0 1-16,3-3-4 15,4-6 0-15,4 3-2 16,0-3 0-16,3-6-2 15,0 2 1-15,8-8-6 16,-4 0 1-16,0-6 2 16,0 0 1-16</inkml:trace>
  <inkml:trace contextRef="#ctx0" brushRef="#br0" timeOffset="1652.6806">979 360 11 0,'-3'3'5'0,"3"24"4"0,0-21-6 16,0 6 0-16,0 3 1 15,-4 0-1-15,4 0 1 16,0 0-1-16,0 0 0 16,0-3-1-16,0-3 1 15,0-3-2-15,0-6 1 16,0-3-1-16,7-6 1 0,-3-3-2 15,0 0 0-15,2-6 1 16,2-3 0-16,2 0-1 16,2 3 1-16,-2 0-2 15,1 3 0-15,0 10 2 16,-1 2 1-16,1 6-4 16,0 5 1-16,0 4 0 15,-1 3 1-15,-2 3-2 16,-1 6 0-16,0 3-6 15,-4 0 0-15,1-3-5 16,-1-9 0-16,1-3 7 16,0 0 0-1</inkml:trace>
  <inkml:trace contextRef="#ctx0" brushRef="#br0" timeOffset="2440.4368">1252 421 12 0,'-8'-3'6'0,"5"0"4"0,3 3-6 16,0 0-2-16,0 0 0 16,3 0-1-16,1-3 1 15,3 0-3-15,0-3 1 16,4 0 1-16,3 0 1 16,8 0-1-16,3 1 1 15,-4 2 1-15,5 0 0 16,-5-3-2-16,4 6 0 15,-7-3 0-15,3 0 0 0,-3 6 0 16,-3-3 0-16,0 0 1 16,-5 0 1-16,-3 3-3 15,4 0 0-15,-4 6 0 16,0 2 1-16,-3 7-1 16,-1 0 0-16,-3 6-1 15,0 6 0-15,0-6 1 16,0 0 0-16,4 0-3 15,-4-7 0-15,0 4-4 16,0-6 1-16,4-3-7 16,-4-12 1-16,3-6 4 15,1-6 1-15</inkml:trace>
  <inkml:trace contextRef="#ctx0" brushRef="#br0" timeOffset="1951.6276">1395 75 19 0,'0'-12'9'0,"4"15"4"0,-4-3-10 15,3-3-1-15,-3 12 0 0,0 6-2 16,0 0 0-16,-3 6 3 15,-1 3 0-15,4 3-2 16,0 8 0-16,0 7-3 16,0 6 0-16,0 0 1 15,4-4 1-15,3-2-7 16,0-3 0-16,0 0-1 16,-3-9 0-16,-4-7-2 15,3-5 0-15</inkml:trace>
  <inkml:trace contextRef="#ctx0" brushRef="#br0" timeOffset="2582.5405">1574 105 23 0,'-7'-9'11'0,"3"6"6"0,4 3-12 16,-3 3-5-16,3-6 0 15,0 3-3-15,0 3 0 16,0-3-5-16,-4 0 1 16,4 3-5-16,0 6 1 15,0-9 5-15,7 3 1 0</inkml:trace>
  <inkml:trace contextRef="#ctx0" brushRef="#br0" timeOffset="3379.7459">1643 445 20 0,'-4'-6'10'0,"14"3"0"16,-6 3-9-16,3-3 1 16,4 0 1-16,0-3-1 0,3 0 0 15,4 0 0-15,0 0 0 16,4 3-2-16,-1 0 0 15,-3 0-1-15,0 0 1 16,-4 3 2-16,0 3 0 16,-3 0-2-16,-4 9 1 15,1 3-1-15,-2 3 0 16,2 6-1-16,-1 0 1 16,-7 0-3-16,0 0 1 15,0-4-2-15,3 7 0 16,1-6-2-16,0-9 0 15,-4-3-8-15,4-6 0 16,-4-3 12-16,3-3 1 16</inkml:trace>
  <inkml:trace contextRef="#ctx0" brushRef="#br0" timeOffset="3034.8409">1911 18 17 0,'0'3'8'0,"-14"-18"6"16,10 12-10-16,-3 0-2 16,-4 0 1-16,1-9-1 15,-5 3 1-15,1 3-3 16,0 6 1-16,-1 0 0 16,-6 6 1-16,7-3-1 0,-1 3 0 15,0 0-1-15,5 0 0 16,-1 0 1-16,4 3 1 15,0 3-2-15,3 0 1 16,1 6-1-16,3 3 1 16,0 3 0-16,3 6 0 15,-3 0 0-15,4 3 0 16,-1 2-2-16,1 4 1 16,0 3 0-16,-1 0 1 15,1-1-2-15,-1 4 0 16,1-6-1-16,-4-6 0 15,0-3-1-15,0-4 1 0,0-2-4 16,0-6 0-16,0 0-6 16,0-6 1-16,0-3 0 15,0-9 1-15</inkml:trace>
  <inkml:trace contextRef="#ctx0" brushRef="#br0" timeOffset="3515.1915">1865 159 21 0,'-18'-9'10'0,"3"12"0"15,12 0-10-15,3 6-5 16,-4-3 0-16,4-6-10 16,0 0 0-16</inkml:trace>
  <inkml:trace contextRef="#ctx0" brushRef="#br0" timeOffset="4174.8817">1979 442 17 0,'7'24'8'0,"15"-18"6"0,-12 0-9 16,2-3-5-16,-2-6 0 16,4 0 2-16,-2-3 0 15,-2-3 1-15,1-3 0 16,0 0-3-16,-8-3 0 15,-3-3 2-15,0 3 1 16,-3 4-4-16,-1 2 1 16,-3 6 1-16,-4 3 0 0,-3 9-2 15,0 5 0-15,2 7 2 16,-2 6 0-16,7-6-2 16,4 6 0-16,-1-6 4 15,4 0 1-15,4-3-7 16,2-3 1-16,6-7 0 15,2-5 1-15,4-3-2 16,0-3 0-16,0-8-1 16,0-4 1-16,-4-3 3 15,0 0 0-15,-3 0 0 16,-1 3 1-16,-2 3-2 16,-1 3 0-16,0 6 2 15,1 9 1-15,-5 3-3 16,0 9 0-16,1-3 1 0,0 3 0 15,-4 0 1-15,0-3 0 16,0-1 1-16,0-2 0 16,0-3 1-16,0 0 0 15,0-9-1-15,4-9 1 16,-1 0-2-16,0-11 1 16,1-4-1-16,3 0 0 15,0 0-1-15,1 0 0 16,2 3-1-16,1 0 1 15,-4 6 0-15,4 3 1 16,11 1-3-16,-8 2 0 16,-4 3-3-16,2 3 0 0,-2 3-4 15,1 0 1-15,0 6-9 16,-1-3 0-16</inkml:trace>
  <inkml:trace contextRef="#ctx0" brushRef="#br0" timeOffset="5767.5723">603 780 18 0,'-11'-3'9'0,"15"12"9"0,-4-9-9 16,7 3-6-16,0 3 0 15,4-3-1-15,4-3 0 16,-1-3 0-16,4 0 0 16,3-3-2-16,4 0 0 0,4-3 0 15,3 3 0-15,0 0-5 16,-7 3 1-16,-3 3-6 15,-4 3 1-15,-4-3-3 16,-3 3 0-16,0 0 4 16,-4 3 1-16</inkml:trace>
  <inkml:trace contextRef="#ctx0" brushRef="#br0" timeOffset="5435.4832">717 861 14 0,'-3'-12'7'0,"3"12"10"0,0 0-7 16,0 0-7-16,0 0 0 15,0 0-3-15,0 0 1 16,0 6 1-16,-3 0 0 16,-1 6 0-16,0 6 0 15,-3 2-1-15,0 7 1 16,-4 12-1-16,1 0 1 15,2 3-2-15,1-1 1 16,0-2 0-16,7-6 1 16,0 0 1-16,4-12 0 15,3-3-1-15,0-6 0 16,4-4-1-16,3-2 0 0,4 0-1 16,4-9 1-16,6 0-1 15,4-3 0-15,-3 6-2 16,0-3 1-16,-4-2-2 15,-3-4 1-15,-1 3-3 16,0-3 0-16,1 3-2 16,-4 3 0-16,-4-6-3 15,1-3 1-15,-5 0-6 16,1-3 1-16,-4 3 11 16,-3-9 1-16</inkml:trace>
  <inkml:trace contextRef="#ctx0" brushRef="#br0" timeOffset="6291.9276">618 974 24 0,'0'-3'12'0,"10"9"4"0,-10-6-13 15,8 0-1-15,-2 3 1 16,5 0-4-16,0 3 1 16,3 0 1-16,4 0 1 15,0 0-3-15,3 0 1 16,5 3-1-16,6-3 1 0,-7 0 0 16,0-3 0-16,0-3 0 15,-3 0 0-15,-4 0-1 16,0-3 1-16,-8 0 0 15,1 3 1-15,-4-3-2 16,0 0 1-16,-3 0 0 16,0 0 0-16,-1 0 0 15,1 0 0-15,-4 0 0 16,0 3 1-16,0 0-1 16,3-3 1-16,1 0-1 15,0 0 0-15,-4 0 0 16,0 3 0-16,0 0-1 15,0 0 1-15,0 0-3 16,3 0 1-16,-3 0-5 16,0-3 0-16,0 3-5 0,0 0 0 15,0 0 4-15,-3 3 0 16</inkml:trace>
  <inkml:trace contextRef="#ctx0" brushRef="#br0" timeOffset="6635.5742">1112 926 17 0,'-18'-3'8'15,"7"3"5"-15,11 0-8 0,0 0-3 16,0 0 0-16,4 6 1 16,3 6 1-16,4 0-1 15,0 3 1-15,3 15-2 16,0 0 1-16,4 0-4 16,4 2 1-16,-1-5-2 15,0 0 1-15,-3 0-2 16,0-6 0-16,-3-3-4 15,-5-9 1-15,5 0-11 16,-8-12 0-16,-3 3 13 0,-1-9 0 16</inkml:trace>
  <inkml:trace contextRef="#ctx0" brushRef="#br0" timeOffset="6876.7476">1319 867 18 0,'-3'0'9'0,"0"9"7"0,3-3-9 16,-4 3-5-16,-3 3 1 15,0 2-1-15,-8 7 1 16,-3 3-3-16,-3 12 0 16,0 0-1-16,-1-3 1 0,0-4-3 15,4 4 1-15,0-6-3 16,4-9 0-16,4 0-2 15,-1-3 0-15,4-9-8 16,3 0 1-16</inkml:trace>
  <inkml:trace contextRef="#ctx0" brushRef="#br0" timeOffset="7117.4816">1484 1073 15 0,'-14'20'7'0,"4"10"6"15,10-12-9-15,0 3 0 0,-4 9 1 16,4 6-4-16,-4-1 1 16,1 4-5-16,3 3 1 15,0-3-7-15,0-3 1 16,3-3 0-16,1-9 0 15,-4-3 2-15,0-9 0 16</inkml:trace>
  <inkml:trace contextRef="#ctx0" brushRef="#br0" timeOffset="7390.3299">1502 953 15 0,'26'3'7'0,"24"6"7"16,-36-6-9-16,4 3 1 15,0 3 0-15,0 3-5 16,0 9 1-16,-4 0-2 16,-3 0 0-16,-7 3-1 15,-4-1 0-15,-8-2-3 16,-6-3 0-16,-11 3-1 15,-4-6 0-15,-3 0-9 16,0-6 0-16,3-3 10 16,4-3 1-16</inkml:trace>
  <inkml:trace contextRef="#ctx0" brushRef="#br0" timeOffset="11007.002">-139 1596 12 0,'-7'-15'6'0,"18"15"6"0,-11 0-7 16,3-3-1-16,4 0 0 16,-3 0-2-16,0 3 1 15,-1-3-2-15,0 3 0 0,-3 0 2 16,4 3 0-16,0 3-2 16,0 15 1-16,-4-4-1 15,3 7 1-15,-3 3-3 16,3-6 0-16,-3 0 1 15,0 0 1-15,0 0-1 16,0-6 1-16,0-6 0 16,-3 3 1-16,3-4-2 15,-3 1 1 1,6-12 2 0,8-6 1-16,-1-5-4 15,5-1 1-15,3-12-1 16,0 0 0-16,0 3 0 15,0 0 0-15,-4 3 0 16,0 6 0-16,0 1-1 0,1 5 0 16,-4 3 1-16,-1 3 0 15,1 3 1-15,-4 15 1 16,1 5-3-16,-5 7 0 16,1-3-2-16,-1 0 0 15,1 3-3-15,-1-3 0 16,1-3-1-16,0-4 1 15,-1-2-8-15,1-3 0 16,-1-6 7-16,5-6 1 16</inkml:trace>
  <inkml:trace contextRef="#ctx0" brushRef="#br0" timeOffset="11442.6174">360 1643 16 0,'-4'-6'8'0,"4"-12"4"15,-4 15-8-15,-3-2-4 16,0-1 0-16,-1 3 1 16,2 0 0-16,-6 3-1 15,-2 12 1-15,0 2 0 16,-4 4 1-16,4 0 0 15,3 3 0-15,0-3-2 16,4 3 0-16,3 0 1 16,4-9 1-16,4-3-1 0,0-3 1 15,3-3-3-15,4-3 0 16,-1-3 0-16,5 0 1 16,6-6 0-16,-6-3 1 15,-5 6-2-15,1 0 1 16,0 0 0-16,-4 0 0 15,0 6-1-15,-3-3 1 16,0 6 1-16,-4-3 0 16,3 6-5-16,0 0 1 15,1 3-5-15,3 3 1 16,-3-6-4-16,-1 0 1 16,8 0 5-16,-4-9 0 0</inkml:trace>
  <inkml:trace contextRef="#ctx0" brushRef="#br0" timeOffset="12280.8535">513 1628 12 0,'-3'18'6'0,"-1"-6"2"16,4 0-5-16,0-3-1 15,0 9 0-15,0-3 0 0,0 3 0 16,4 0 0 0,-1-3 1-16,-3-3-1 0,0-3 1 15,4-4-1-15,-4-5 0 16,4-2-1-16,3-1 1 16,-4-3-4-16,4-3 0 15,1-3 2-15,2 0 1 16,5-6-3-16,-4 3 1 15,-1-6 1-15,-2 15 1 16,2 0 0-16,-2 9 0 16,-2-6-1-16,2 6 0 15,-4 6 0-15,-1 0 0 16,0 6 0-16,-3 0 0 16,0-6 1-16,0-3 0 0,0 6-1 15,0-3 1-15,0-9 1 16,0 0 1-16,4 0-3 15,0-9 1-15,3 0-2 16,0-3 1-16,0-6-1 16,0-3 1-16,4 0 0 15,-4 6 1-15,0 3-1 16,1 6 0-16,-2 3 0 16,2 15 0-16,-1-3 0 15,0 9 0-15,-3-3-2 16,3 3 0-16,-4-3-1 15,5-3 1-15,-1 0 1 16,-4-3 0-16,5-3 0 16,2 0 0-16,-2-6 0 0,2 0 1 15,5-3 1-15,-1 6 1 16,4-6-2-16,0 0 1 16,4-3-1-16,2 0 1 15,-2 0-1-15,-1-3 0 16,1-3 0-16,-8 0 1 15,0 3 1-15,-2 0 1 16,-6-3-2-16,2 6 1 16,-4-6-3-16,-8 6 0 15,-4 6 0-15,-2-3 0 16,-8 3 2-16,4 6 0 16,-1 9-1-16,1 3 0 0,3-3 1 15,4 6 0-15,3 0-1 16,4 0 1-16,8-7-4 15,2 1 1-15,5 3-1 16,3-12 1-16,3-6-6 16,0 3 1-16,1-6-10 15,0 0 0-15</inkml:trace>
  <inkml:trace contextRef="#ctx0" brushRef="#br0" timeOffset="13050.0021">112 2121 17 0,'-7'6'8'0,"-8"33"4"0,15-18-9 16,0 9-1-16,0 12 0 15,0 3-2-15,0 5 1 0,0-2-2 16,0 0 1-1,4-1 1-15,0-5 0 0,-1-6-4 16,4-6 0-16,-3-9-5 16,0 9 0-16,-1-22-3 15,1-2 1-15,-1-9 9 16,1 0 1-16</inkml:trace>
  <inkml:trace contextRef="#ctx0" brushRef="#br0" timeOffset="15856.3728">392 2483 15 0,'7'0'7'0,"21"-3"7"16,-14 3-9-16,8-3-3 16,7 0 1-16,3 0-3 15,4 0 0-15,0-3 0 16,4 0 0-16,-5 6-3 15,5-6 0-15,-4 3 0 0,-4 3 1 16,0 0 4-16,-7 3 0 16,-3-6 1-16,-8 3 1 15,0 3-2-15,-3-6 1 16,-4 3-2-16,-3 3 1 16,-4-3-3-16,0 0 1 15,0 3 1-15,-4 3 0 16,0 0-1-16,1 6 1 15,0 2-1-15,3 4 0 16,0 3 0-16,6 6 1 16,6 6 1-16,-2-9 0 0,4-3-1 15,8-3 1-15,-1-4 1 16,1-8 1-16,-4-6-3 16,0-9 1-16,-4-2-2 15,0-4 0-15,-3-3 1 16,-7-3 0-16,-1-3-2 15,-6 0 0-15,-4 3 0 16,-4 3 1-16,-4 3-3 16,-3 7 1-16,-3-1 2 15,3 6 0-15,-3 0-1 16,6 6 1-16,5 0-5 16,-1-3 1-16,4 0-2 15,3 3 0-15,8-3-2 16,6 0 0-16,8-6-7 0,11 0 1 15</inkml:trace>
  <inkml:trace contextRef="#ctx0" brushRef="#br0" timeOffset="15210.9826">732 2214 14 0,'11'-12'7'0,"3"15"5"0,-10-12-7 0,0 3-1 16,-1 0 1-16,0 0-1 15,1 0 0-15,-4 0-2 16,0 0 0-16,0 0-1 16,-4 0 0-16,1 0 0 15,-4-3 0-15,-1 3 0 16,2 0 1-16,-6 3-3 15,2 0 1-15,-1 3-1 16,0 3 0-16,1 3 1 16,-1 0 1-16,4 3 0 15,-4 6 1-15,0-3-3 16,0 3 1-16,5 0 1 16,-2 3 0-16,4 0-2 15,4 3 0-15,0 6 2 0,0 3 1 16,0 2-1-16,4 4 1 15,0 3-4-15,3-3 1 16,0 2 1-16,0 1 0 16,0-3-4-16,1-3 1 15,-1 3-3-15,0-7 1 16,0-2-5-16,0-9 1 16,-3 0-5-16,3-6 1 15,-3-6 11-15,-4-9 0 16</inkml:trace>
  <inkml:trace contextRef="#ctx0" brushRef="#br0" timeOffset="16169.9432">1302 2387 13 0,'21'15'6'0,"-3"-27"9"0,-14 18-8 16,-4-6-4-16,4 6 0 15,-4 3-1-15,-4 3 0 16,0 3-2-16,0 6 1 15,1 0 0-15,0 2 1 16,-1 4 0-16,4-3 0 16,4 0 4-16,2 3 0 0,9-9-3 15,0-6 0-15,-1-6-5 16,0-6 1-16,4-3 2 16,-4-6 0-16,1-6 1 15,-5-3 1-15,-2-6-4 16,-5 0 0-16,-3-3-2 15,-3 0 1-15,-8 4 1 16,-7 8 1-16,-7 0-8 16,-4 12 0-16,-3 6-5 15,-4 3 1-15,0 3-4 16,11 3 1-16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22T10:54:54.45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0 36 9 0,'7'-15'4'0,"4"3"3"16,-7 9-5-16,-1 0 5 16,-3 3 0-16,0 0-4 0,0-3 0 15,0 3 0-15,-3 0 0 16,-1 3-1-16,4 0 1 15,-4 3-1-15,4 3 0 16,0 6 1-16,0-1 0 16,0 4-1-16,4 6 1 15,3 0-2-15,0 19 1 16,4 2 0-16,0-1 1 16,3 7-2-16,0-3 0 15,1 5 0-15,3 8 1 16,0 8-3-16,3 2 1 15,0 10 0-15,-3-3 1 16,8 30 0 0,-5-16 0-16,-3-14 0 15,0-12 1-15,-4-12-3 16,0-3 1-16,-3-9 2 16,4-1 0-16,-9-8-3 15,2-5 1-15,-1-4 0 16,0-3 0-16,-3 0 0 15,0-3 1-15,-1-6 0 16,0-1 0-16,-3 1 0 16,4-6 1-16,-4 0-1 15,0-6 0-15,0 3-1 16,0 0 1-16,-4 0-1 16,1 0 0-16,-4-3 0 0,-1-3 0 15,2-3-1-15,-2 0 1 16,-6-6 0-16,0 3 0 15,-4-2 1-15,-4-1 0 16,1-3-2-16,-4 3 0 16,-4 3 1-16,4 0 0 15,4-3 1-15,-1 0 0 16,4 3-2-16,4-1 0 16,3 4 2-16,0 0 0 15,4 3-2-15,-3 0 0 16,6 0 1-16,0 0 0 0,4 3 1 15,0 0 0-15,4 3 0 16,6 6 0-16,-2 3-1 16,2 4 0-16,8-4 0 15,0 3 1-15,0 6-1 16,0 0 1-16,0 2-2 16,0-2 1-16,0 3-1 15,0-3 1-15,-4 0 1 16,0-3 1-16,0-3-2 15,1-3 0-15,-4 0 1 16,-1-6 0-16,-2-3-4 16,-2 0 0-16,-2 0 8 15,4 0 0-15,-8-3-6 16,3 0 0-16,4 0 1 16,1-3 1-16,-2 0-1 15,2 3 0-15,-1-6 0 0,0 0 1 16,0 0-2-16,0 3 1 15,4-6 1-15,0 6 0 16,0 0-1-16,-1-9 0 16,4-3 0-16,1 0 0 15,0-9-1-15,3 3 0 16,0-15 2-16,-4 4 0 16,-4-1-2-16,1 3 0 15,-4 2-2-15,0 7 1 16,1 6-9-16,-5 3 0 15,-3 1-4-15,-3 8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65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57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5.emf"/><Relationship Id="rId5" Type="http://schemas.openxmlformats.org/officeDocument/2006/relationships/customXml" Target="../ink/ink1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6.emf"/><Relationship Id="rId5" Type="http://schemas.openxmlformats.org/officeDocument/2006/relationships/customXml" Target="../ink/ink2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7.emf"/><Relationship Id="rId5" Type="http://schemas.openxmlformats.org/officeDocument/2006/relationships/customXml" Target="../ink/ink3.xml"/><Relationship Id="rId4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8.emf"/><Relationship Id="rId5" Type="http://schemas.openxmlformats.org/officeDocument/2006/relationships/customXml" Target="../ink/ink4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9.emf"/><Relationship Id="rId5" Type="http://schemas.openxmlformats.org/officeDocument/2006/relationships/customXml" Target="../ink/ink5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0.emf"/><Relationship Id="rId5" Type="http://schemas.openxmlformats.org/officeDocument/2006/relationships/customXml" Target="../ink/ink6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1.emf"/><Relationship Id="rId5" Type="http://schemas.openxmlformats.org/officeDocument/2006/relationships/customXml" Target="../ink/ink7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12.emf"/><Relationship Id="rId5" Type="http://schemas.openxmlformats.org/officeDocument/2006/relationships/customXml" Target="../ink/ink8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3.emf"/><Relationship Id="rId5" Type="http://schemas.openxmlformats.org/officeDocument/2006/relationships/customXml" Target="../ink/ink9.xml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14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5.emf"/><Relationship Id="rId5" Type="http://schemas.openxmlformats.org/officeDocument/2006/relationships/customXml" Target="../ink/ink11.xml"/><Relationship Id="rId4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customXml" Target="../ink/ink12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52.xml"/><Relationship Id="rId16" Type="http://schemas.openxmlformats.org/officeDocument/2006/relationships/tags" Target="../tags/tag66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10" Type="http://schemas.openxmlformats.org/officeDocument/2006/relationships/tags" Target="../tags/tag60.xml"/><Relationship Id="rId19" Type="http://schemas.openxmlformats.org/officeDocument/2006/relationships/image" Target="../media/image16.emf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tags" Target="../tags/tag69.xml"/><Relationship Id="rId7" Type="http://schemas.openxmlformats.org/officeDocument/2006/relationships/customXml" Target="../ink/ink1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tags" Target="../tags/tag73.xml"/><Relationship Id="rId7" Type="http://schemas.openxmlformats.org/officeDocument/2006/relationships/customXml" Target="../ink/ink14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tags" Target="../tags/tag77.xml"/><Relationship Id="rId7" Type="http://schemas.openxmlformats.org/officeDocument/2006/relationships/customXml" Target="../ink/ink15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tags" Target="../tags/tag81.xml"/><Relationship Id="rId7" Type="http://schemas.openxmlformats.org/officeDocument/2006/relationships/customXml" Target="../ink/ink16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tags" Target="../tags/tag85.xml"/><Relationship Id="rId7" Type="http://schemas.openxmlformats.org/officeDocument/2006/relationships/customXml" Target="../ink/ink17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tags" Target="../tags/tag99.xml"/><Relationship Id="rId18" Type="http://schemas.openxmlformats.org/officeDocument/2006/relationships/image" Target="../media/image100.emf"/><Relationship Id="rId26" Type="http://schemas.openxmlformats.org/officeDocument/2006/relationships/image" Target="../media/image140.emf"/><Relationship Id="rId39" Type="http://schemas.openxmlformats.org/officeDocument/2006/relationships/customXml" Target="../ink/ink29.xml"/><Relationship Id="rId3" Type="http://schemas.openxmlformats.org/officeDocument/2006/relationships/tags" Target="../tags/tag89.xml"/><Relationship Id="rId21" Type="http://schemas.openxmlformats.org/officeDocument/2006/relationships/customXml" Target="../ink/ink20.xml"/><Relationship Id="rId34" Type="http://schemas.openxmlformats.org/officeDocument/2006/relationships/image" Target="../media/image180.emf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customXml" Target="../ink/ink18.xml"/><Relationship Id="rId25" Type="http://schemas.openxmlformats.org/officeDocument/2006/relationships/customXml" Target="../ink/ink22.xml"/><Relationship Id="rId33" Type="http://schemas.openxmlformats.org/officeDocument/2006/relationships/customXml" Target="../ink/ink26.xml"/><Relationship Id="rId38" Type="http://schemas.openxmlformats.org/officeDocument/2006/relationships/image" Target="../media/image200.emf"/><Relationship Id="rId2" Type="http://schemas.openxmlformats.org/officeDocument/2006/relationships/tags" Target="../tags/tag88.xml"/><Relationship Id="rId16" Type="http://schemas.openxmlformats.org/officeDocument/2006/relationships/slideLayout" Target="../slideLayouts/slideLayout3.xml"/><Relationship Id="rId20" Type="http://schemas.openxmlformats.org/officeDocument/2006/relationships/image" Target="../media/image110.emf"/><Relationship Id="rId29" Type="http://schemas.openxmlformats.org/officeDocument/2006/relationships/customXml" Target="../ink/ink24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24" Type="http://schemas.openxmlformats.org/officeDocument/2006/relationships/image" Target="../media/image130.emf"/><Relationship Id="rId32" Type="http://schemas.openxmlformats.org/officeDocument/2006/relationships/image" Target="../media/image17.emf"/><Relationship Id="rId37" Type="http://schemas.openxmlformats.org/officeDocument/2006/relationships/customXml" Target="../ink/ink28.xml"/><Relationship Id="rId40" Type="http://schemas.openxmlformats.org/officeDocument/2006/relationships/image" Target="../media/image21.emf"/><Relationship Id="rId5" Type="http://schemas.openxmlformats.org/officeDocument/2006/relationships/tags" Target="../tags/tag91.xml"/><Relationship Id="rId15" Type="http://schemas.openxmlformats.org/officeDocument/2006/relationships/tags" Target="../tags/tag101.xml"/><Relationship Id="rId23" Type="http://schemas.openxmlformats.org/officeDocument/2006/relationships/customXml" Target="../ink/ink21.xml"/><Relationship Id="rId28" Type="http://schemas.openxmlformats.org/officeDocument/2006/relationships/image" Target="../media/image150.emf"/><Relationship Id="rId36" Type="http://schemas.openxmlformats.org/officeDocument/2006/relationships/image" Target="../media/image19.emf"/><Relationship Id="rId10" Type="http://schemas.openxmlformats.org/officeDocument/2006/relationships/tags" Target="../tags/tag96.xml"/><Relationship Id="rId19" Type="http://schemas.openxmlformats.org/officeDocument/2006/relationships/customXml" Target="../ink/ink19.xml"/><Relationship Id="rId31" Type="http://schemas.openxmlformats.org/officeDocument/2006/relationships/customXml" Target="../ink/ink25.xml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tags" Target="../tags/tag100.xml"/><Relationship Id="rId22" Type="http://schemas.openxmlformats.org/officeDocument/2006/relationships/image" Target="../media/image120.emf"/><Relationship Id="rId27" Type="http://schemas.openxmlformats.org/officeDocument/2006/relationships/customXml" Target="../ink/ink23.xml"/><Relationship Id="rId30" Type="http://schemas.openxmlformats.org/officeDocument/2006/relationships/image" Target="../media/image160.emf"/><Relationship Id="rId35" Type="http://schemas.openxmlformats.org/officeDocument/2006/relationships/customXml" Target="../ink/ink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image" Target="../media/image100.emf"/><Relationship Id="rId26" Type="http://schemas.openxmlformats.org/officeDocument/2006/relationships/image" Target="../media/image140.emf"/><Relationship Id="rId39" Type="http://schemas.openxmlformats.org/officeDocument/2006/relationships/customXml" Target="../ink/ink41.xml"/><Relationship Id="rId3" Type="http://schemas.openxmlformats.org/officeDocument/2006/relationships/tags" Target="../tags/tag104.xml"/><Relationship Id="rId21" Type="http://schemas.openxmlformats.org/officeDocument/2006/relationships/customXml" Target="../ink/ink32.xml"/><Relationship Id="rId34" Type="http://schemas.openxmlformats.org/officeDocument/2006/relationships/image" Target="../media/image23.emf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customXml" Target="../ink/ink30.xml"/><Relationship Id="rId25" Type="http://schemas.openxmlformats.org/officeDocument/2006/relationships/customXml" Target="../ink/ink34.xml"/><Relationship Id="rId33" Type="http://schemas.openxmlformats.org/officeDocument/2006/relationships/customXml" Target="../ink/ink38.xml"/><Relationship Id="rId38" Type="http://schemas.openxmlformats.org/officeDocument/2006/relationships/image" Target="../media/image200.emf"/><Relationship Id="rId2" Type="http://schemas.openxmlformats.org/officeDocument/2006/relationships/tags" Target="../tags/tag103.xml"/><Relationship Id="rId16" Type="http://schemas.openxmlformats.org/officeDocument/2006/relationships/slideLayout" Target="../slideLayouts/slideLayout3.xml"/><Relationship Id="rId20" Type="http://schemas.openxmlformats.org/officeDocument/2006/relationships/image" Target="../media/image110.emf"/><Relationship Id="rId29" Type="http://schemas.openxmlformats.org/officeDocument/2006/relationships/customXml" Target="../ink/ink36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image" Target="../media/image130.emf"/><Relationship Id="rId32" Type="http://schemas.openxmlformats.org/officeDocument/2006/relationships/image" Target="../media/image220.emf"/><Relationship Id="rId37" Type="http://schemas.openxmlformats.org/officeDocument/2006/relationships/customXml" Target="../ink/ink40.xml"/><Relationship Id="rId40" Type="http://schemas.openxmlformats.org/officeDocument/2006/relationships/image" Target="../media/image21.emf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customXml" Target="../ink/ink33.xml"/><Relationship Id="rId28" Type="http://schemas.openxmlformats.org/officeDocument/2006/relationships/image" Target="../media/image150.emf"/><Relationship Id="rId36" Type="http://schemas.openxmlformats.org/officeDocument/2006/relationships/image" Target="../media/image19.emf"/><Relationship Id="rId10" Type="http://schemas.openxmlformats.org/officeDocument/2006/relationships/tags" Target="../tags/tag111.xml"/><Relationship Id="rId19" Type="http://schemas.openxmlformats.org/officeDocument/2006/relationships/customXml" Target="../ink/ink31.xml"/><Relationship Id="rId31" Type="http://schemas.openxmlformats.org/officeDocument/2006/relationships/customXml" Target="../ink/ink37.xml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image" Target="../media/image120.emf"/><Relationship Id="rId27" Type="http://schemas.openxmlformats.org/officeDocument/2006/relationships/customXml" Target="../ink/ink35.xml"/><Relationship Id="rId30" Type="http://schemas.openxmlformats.org/officeDocument/2006/relationships/image" Target="../media/image160.emf"/><Relationship Id="rId35" Type="http://schemas.openxmlformats.org/officeDocument/2006/relationships/customXml" Target="../ink/ink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Inheritance Topics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/>
            <a:r>
              <a:rPr lang="en-US" b="1" dirty="0" smtClean="0"/>
              <a:t>Inheritance</a:t>
            </a:r>
          </a:p>
          <a:p>
            <a:pPr lvl="1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The basics</a:t>
            </a:r>
          </a:p>
          <a:p>
            <a:pPr lvl="2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Example: Stanford </a:t>
            </a:r>
            <a:r>
              <a:rPr lang="en-US" dirty="0" err="1">
                <a:solidFill>
                  <a:srgbClr val="FFFFFF">
                    <a:lumMod val="50000"/>
                  </a:srgbClr>
                </a:solidFill>
              </a:rPr>
              <a:t>GObject</a:t>
            </a: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class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Clr>
                <a:srgbClr val="8C1515"/>
              </a:buClr>
            </a:pPr>
            <a:r>
              <a:rPr lang="en-US" b="1" dirty="0" smtClean="0">
                <a:solidFill>
                  <a:schemeClr val="bg2"/>
                </a:solidFill>
              </a:rPr>
              <a:t>Polymorphism</a:t>
            </a:r>
            <a:endParaRPr lang="en-US" b="1" dirty="0">
              <a:solidFill>
                <a:schemeClr val="bg2"/>
              </a:solidFill>
            </a:endParaRPr>
          </a:p>
          <a:p>
            <a:pPr lvl="2">
              <a:buClr>
                <a:srgbClr val="8C1515"/>
              </a:buClr>
            </a:pPr>
            <a:r>
              <a:rPr lang="en-US" dirty="0">
                <a:solidFill>
                  <a:schemeClr val="bg2"/>
                </a:solidFill>
              </a:rPr>
              <a:t>Example: </a:t>
            </a:r>
            <a:r>
              <a:rPr lang="en-US" dirty="0" smtClean="0">
                <a:solidFill>
                  <a:schemeClr val="bg2"/>
                </a:solidFill>
              </a:rPr>
              <a:t>Expression trees (final project)</a:t>
            </a:r>
            <a:endParaRPr lang="en-US" dirty="0">
              <a:solidFill>
                <a:schemeClr val="bg2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http://media.tumblr.com/tumblr_lgpya1NDYC1qakds1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95" y="336480"/>
            <a:ext cx="2616835" cy="1554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7" y="3207810"/>
            <a:ext cx="8062563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Start with </a:t>
            </a:r>
            <a:r>
              <a:rPr lang="en-US" i="1" dirty="0" smtClean="0"/>
              <a:t>how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999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8775" y="971550"/>
            <a:ext cx="7947131" cy="3886200"/>
          </a:xfrm>
          <a:prstGeom prst="rect">
            <a:avLst/>
          </a:prstGeom>
        </p:spPr>
        <p:txBody>
          <a:bodyPr/>
          <a:lstStyle/>
          <a:p>
            <a:r>
              <a:rPr lang="en-US" sz="1600" b="1" dirty="0">
                <a:solidFill>
                  <a:schemeClr val="bg2"/>
                </a:solidFill>
              </a:rPr>
              <a:t>polymorphism</a:t>
            </a:r>
            <a:r>
              <a:rPr lang="en-US" sz="1600" dirty="0"/>
              <a:t>: Ability for the </a:t>
            </a:r>
            <a:r>
              <a:rPr lang="en-US" sz="1600" b="1" u="sng" dirty="0"/>
              <a:t>same code</a:t>
            </a:r>
            <a:r>
              <a:rPr lang="en-US" sz="1600" dirty="0"/>
              <a:t> to be used with </a:t>
            </a:r>
            <a:r>
              <a:rPr lang="en-US" sz="1600" b="1" u="sng" dirty="0"/>
              <a:t>different types</a:t>
            </a:r>
            <a:r>
              <a:rPr lang="en-US" sz="1600" dirty="0"/>
              <a:t> of objects and </a:t>
            </a:r>
            <a:r>
              <a:rPr lang="en-US" sz="1600" b="1" u="sng" dirty="0"/>
              <a:t>behave differently with each</a:t>
            </a:r>
            <a:r>
              <a:rPr lang="en-US" sz="1600" dirty="0"/>
              <a:t>.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Templates provide a kind of </a:t>
            </a:r>
            <a:r>
              <a:rPr lang="en-US" sz="1600" i="1" dirty="0">
                <a:solidFill>
                  <a:schemeClr val="bg2"/>
                </a:solidFill>
              </a:rPr>
              <a:t>compile-time</a:t>
            </a:r>
            <a:r>
              <a:rPr lang="en-US" sz="1600" i="1" dirty="0"/>
              <a:t> </a:t>
            </a:r>
            <a:r>
              <a:rPr lang="en-US" sz="1600" dirty="0"/>
              <a:t>polymorphism</a:t>
            </a:r>
            <a:r>
              <a:rPr lang="en-US" sz="1600" dirty="0" smtClean="0"/>
              <a:t>.</a:t>
            </a:r>
          </a:p>
          <a:p>
            <a:pPr lvl="2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Grid&lt;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sz="1600" dirty="0" smtClean="0"/>
              <a:t>or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Grid&lt;string&gt; </a:t>
            </a:r>
            <a:r>
              <a:rPr lang="en-US" sz="1600" dirty="0" smtClean="0"/>
              <a:t>will output different things for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myGrid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[0][0]</a:t>
            </a:r>
            <a:r>
              <a:rPr lang="en-US" sz="1600" dirty="0" smtClean="0"/>
              <a:t>, but we can predict at compile time which it will do</a:t>
            </a:r>
          </a:p>
          <a:p>
            <a:pPr lvl="2"/>
            <a:endParaRPr lang="en-US" sz="1600" dirty="0" smtClean="0"/>
          </a:p>
          <a:p>
            <a:pPr lvl="1"/>
            <a:r>
              <a:rPr lang="en-US" sz="1600" dirty="0" smtClean="0"/>
              <a:t>Inheritance </a:t>
            </a:r>
            <a:r>
              <a:rPr lang="en-US" sz="1600" dirty="0"/>
              <a:t>provides </a:t>
            </a:r>
            <a:r>
              <a:rPr lang="en-US" sz="1600" i="1" dirty="0">
                <a:solidFill>
                  <a:schemeClr val="bg2"/>
                </a:solidFill>
              </a:rPr>
              <a:t>run-time</a:t>
            </a:r>
            <a:r>
              <a:rPr lang="en-US" sz="1600" i="1" dirty="0"/>
              <a:t> </a:t>
            </a:r>
            <a:r>
              <a:rPr lang="en-US" sz="1600" dirty="0"/>
              <a:t>polymorphism</a:t>
            </a:r>
            <a:r>
              <a:rPr lang="en-US" sz="1600" dirty="0" smtClean="0"/>
              <a:t>.</a:t>
            </a:r>
          </a:p>
          <a:p>
            <a:pPr lvl="2"/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someEmployee.salary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600" dirty="0" smtClean="0"/>
              <a:t>will behave differently at runtime depending on what type of employee—may not be able to predict at compile time which it is</a:t>
            </a:r>
            <a:endParaRPr lang="en-US" sz="1600" dirty="0"/>
          </a:p>
          <a:p>
            <a:pPr lvl="1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282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We will keep working with the Employee class: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49841" y="971107"/>
            <a:ext cx="7697972" cy="394113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50" dirty="0" smtClean="0"/>
          </a:p>
          <a:p>
            <a:pPr lvl="1"/>
            <a:r>
              <a:rPr lang="en-US" sz="1500" b="1" dirty="0" smtClean="0"/>
              <a:t>Employees </a:t>
            </a:r>
            <a:r>
              <a:rPr lang="en-US" sz="1500" dirty="0" smtClean="0"/>
              <a:t>have a name, years worked, salary, vacation, …</a:t>
            </a:r>
            <a:endParaRPr lang="en-US" sz="1500" b="1" dirty="0" smtClean="0"/>
          </a:p>
          <a:p>
            <a:pPr lvl="1"/>
            <a:r>
              <a:rPr lang="en-US" sz="1500" b="1" dirty="0" smtClean="0"/>
              <a:t>Lawyers </a:t>
            </a:r>
            <a:r>
              <a:rPr lang="en-US" sz="1500" dirty="0" smtClean="0"/>
              <a:t>know how to sue and get paid 2x as much</a:t>
            </a:r>
          </a:p>
          <a:p>
            <a:pPr lvl="1"/>
            <a:r>
              <a:rPr lang="en-US" sz="1500" b="1" dirty="0" smtClean="0"/>
              <a:t>Programmers</a:t>
            </a:r>
            <a:r>
              <a:rPr lang="en-US" sz="1500" dirty="0" smtClean="0"/>
              <a:t> know how to write code and get bigger raises each year</a:t>
            </a:r>
          </a:p>
          <a:p>
            <a:pPr lvl="1"/>
            <a:endParaRPr lang="en-US" sz="1500" dirty="0"/>
          </a:p>
          <a:p>
            <a:pPr lvl="1"/>
            <a:r>
              <a:rPr lang="en-US" sz="1500" dirty="0" smtClean="0"/>
              <a:t>(Code is now on lectures page of website.)</a:t>
            </a:r>
          </a:p>
        </p:txBody>
      </p:sp>
    </p:spTree>
    <p:extLst>
      <p:ext uri="{BB962C8B-B14F-4D97-AF65-F5344CB8AC3E}">
        <p14:creationId xmlns:p14="http://schemas.microsoft.com/office/powerpoint/2010/main" val="38630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8775" y="971550"/>
            <a:ext cx="7707863" cy="325755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1600" dirty="0" smtClean="0"/>
              <a:t>A </a:t>
            </a:r>
            <a:r>
              <a:rPr lang="en-US" sz="1600" dirty="0"/>
              <a:t>pointer of type </a:t>
            </a:r>
            <a:r>
              <a:rPr lang="en-US" sz="1600" i="1" dirty="0"/>
              <a:t>T</a:t>
            </a:r>
            <a:r>
              <a:rPr lang="en-US" sz="1600" dirty="0"/>
              <a:t>  can point to any subclass of </a:t>
            </a:r>
            <a:r>
              <a:rPr lang="en-US" sz="1600" i="1" dirty="0"/>
              <a:t>T</a:t>
            </a:r>
            <a:r>
              <a:rPr lang="en-US" sz="1600" dirty="0"/>
              <a:t>.</a:t>
            </a:r>
          </a:p>
          <a:p>
            <a:pPr lvl="1">
              <a:buFont typeface="Wingdings" panose="05000000000000000000" pitchFamily="2" charset="2"/>
              <a:buNone/>
            </a:pPr>
            <a:endParaRPr lang="en-US" sz="8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  *</a:t>
            </a:r>
            <a:r>
              <a:rPr lang="en-US" sz="1400" dirty="0" err="1" smtClean="0">
                <a:latin typeface="Consolas" panose="020B0609020204030204" pitchFamily="49" charset="0"/>
              </a:rPr>
              <a:t>neha</a:t>
            </a:r>
            <a:r>
              <a:rPr lang="en-US" sz="1400" dirty="0" smtClean="0">
                <a:latin typeface="Consolas" panose="020B0609020204030204" pitchFamily="49" charset="0"/>
              </a:rPr>
              <a:t>    = </a:t>
            </a:r>
            <a:r>
              <a:rPr lang="en-US" sz="1400" dirty="0">
                <a:latin typeface="Consolas" panose="020B0609020204030204" pitchFamily="49" charset="0"/>
              </a:rPr>
              <a:t>new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latin typeface="Consolas" panose="020B0609020204030204" pitchFamily="49" charset="0"/>
              </a:rPr>
              <a:t>("</a:t>
            </a:r>
            <a:r>
              <a:rPr lang="en-US" sz="1400" dirty="0" err="1" smtClean="0">
                <a:latin typeface="Consolas" panose="020B0609020204030204" pitchFamily="49" charset="0"/>
              </a:rPr>
              <a:t>Neha</a:t>
            </a:r>
            <a:r>
              <a:rPr lang="en-US" sz="1400" dirty="0" smtClean="0">
                <a:latin typeface="Consolas" panose="020B0609020204030204" pitchFamily="49" charset="0"/>
              </a:rPr>
              <a:t>", </a:t>
            </a:r>
            <a:r>
              <a:rPr lang="en-US" sz="1400" dirty="0">
                <a:latin typeface="Consolas" panose="020B0609020204030204" pitchFamily="49" charset="0"/>
              </a:rPr>
              <a:t>2);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 smtClean="0">
                <a:latin typeface="Consolas" panose="020B0609020204030204" pitchFamily="49" charset="0"/>
              </a:rPr>
              <a:t>diane</a:t>
            </a:r>
            <a:r>
              <a:rPr lang="en-US" sz="1400" dirty="0" smtClean="0">
                <a:latin typeface="Consolas" panose="020B0609020204030204" pitchFamily="49" charset="0"/>
              </a:rPr>
              <a:t>   = </a:t>
            </a:r>
            <a:r>
              <a:rPr lang="en-US" sz="1400" dirty="0">
                <a:latin typeface="Consolas" panose="020B0609020204030204" pitchFamily="49" charset="0"/>
              </a:rPr>
              <a:t>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400" dirty="0" smtClean="0">
                <a:latin typeface="Consolas" panose="020B0609020204030204" pitchFamily="49" charset="0"/>
              </a:rPr>
              <a:t>("Diane", </a:t>
            </a:r>
            <a:r>
              <a:rPr lang="en-US" sz="1400" dirty="0">
                <a:latin typeface="Consolas" panose="020B0609020204030204" pitchFamily="49" charset="0"/>
              </a:rPr>
              <a:t>"Stanford</a:t>
            </a:r>
            <a:r>
              <a:rPr lang="en-US" sz="1400" dirty="0" smtClean="0">
                <a:latin typeface="Consolas" panose="020B0609020204030204" pitchFamily="49" charset="0"/>
              </a:rPr>
              <a:t>", </a:t>
            </a:r>
            <a:r>
              <a:rPr lang="en-US" sz="1400" dirty="0">
                <a:latin typeface="Consolas" panose="020B0609020204030204" pitchFamily="49" charset="0"/>
              </a:rPr>
              <a:t>5);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400" dirty="0" smtClean="0">
                <a:latin typeface="Consolas" panose="020B0609020204030204" pitchFamily="49" charset="0"/>
              </a:rPr>
              <a:t>	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solidFill>
                  <a:schemeClr val="bg2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smtClean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400" dirty="0" err="1" smtClean="0">
                <a:latin typeface="Consolas" panose="020B0609020204030204" pitchFamily="49" charset="0"/>
              </a:rPr>
              <a:t>cynthia</a:t>
            </a:r>
            <a:r>
              <a:rPr lang="en-US" sz="1400" dirty="0" smtClean="0">
                <a:latin typeface="Consolas" panose="020B0609020204030204" pitchFamily="49" charset="0"/>
              </a:rPr>
              <a:t>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 smtClean="0">
                <a:latin typeface="Consolas" panose="020B0609020204030204" pitchFamily="49" charset="0"/>
              </a:rPr>
              <a:t>("Cynthia", 10);</a:t>
            </a:r>
            <a:endParaRPr lang="en-US" sz="14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400" dirty="0">
              <a:latin typeface="Consolas" panose="020B0609020204030204" pitchFamily="49" charset="0"/>
            </a:endParaRPr>
          </a:p>
          <a:p>
            <a:pPr lvl="1">
              <a:lnSpc>
                <a:spcPct val="110000"/>
              </a:lnSpc>
            </a:pPr>
            <a:r>
              <a:rPr lang="en-US" sz="1600" dirty="0" smtClean="0"/>
              <a:t>Why would you do this?</a:t>
            </a:r>
          </a:p>
          <a:p>
            <a:pPr lvl="2">
              <a:lnSpc>
                <a:spcPct val="110000"/>
              </a:lnSpc>
            </a:pPr>
            <a:r>
              <a:rPr lang="en-US" sz="1600" dirty="0" smtClean="0"/>
              <a:t>Handy if you want to have a function that works on any Employee, but takes advantage of custom behavior by specific employee type:</a:t>
            </a:r>
          </a:p>
          <a:p>
            <a:pPr lvl="2">
              <a:lnSpc>
                <a:spcPct val="110000"/>
              </a:lnSpc>
            </a:pPr>
            <a:endParaRPr lang="en-US" sz="1400" dirty="0"/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doMonthlyPaycheck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Employee *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employee) {</a:t>
            </a:r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&lt;&lt; "You are now $" &lt;&lt; employee-&gt;salary()/12 &lt;&lt; " wealthier!" &lt;&lt;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4488" lvl="2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4488" lvl="2" indent="0">
              <a:lnSpc>
                <a:spcPct val="110000"/>
              </a:lnSpc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82960" y="1343160"/>
              <a:ext cx="4931280" cy="2602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3600" y="1333800"/>
                <a:ext cx="4950000" cy="262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8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67741"/>
            <a:ext cx="7700963" cy="3699986"/>
          </a:xfrm>
        </p:spPr>
        <p:txBody>
          <a:bodyPr/>
          <a:lstStyle/>
          <a:p>
            <a:r>
              <a:rPr lang="en-US" sz="1600" dirty="0"/>
              <a:t>A pointer of type </a:t>
            </a:r>
            <a:r>
              <a:rPr lang="en-US" sz="1600" i="1" dirty="0"/>
              <a:t>T</a:t>
            </a:r>
            <a:r>
              <a:rPr lang="en-US" sz="1600" dirty="0"/>
              <a:t>  can point to any subclass of </a:t>
            </a:r>
            <a:r>
              <a:rPr lang="en-US" sz="1600" i="1" dirty="0"/>
              <a:t>T</a:t>
            </a:r>
            <a:r>
              <a:rPr lang="en-US" sz="1600" dirty="0"/>
              <a:t>.</a:t>
            </a:r>
          </a:p>
          <a:p>
            <a:pPr lvl="1">
              <a:buNone/>
            </a:pPr>
            <a:endParaRPr lang="en-US" sz="8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>
                <a:latin typeface="Consolas" panose="020B0609020204030204" pitchFamily="49" charset="0"/>
              </a:rPr>
              <a:t>neha</a:t>
            </a:r>
            <a:r>
              <a:rPr lang="en-US" sz="1400" dirty="0">
                <a:latin typeface="Consolas" panose="020B0609020204030204" pitchFamily="49" charset="0"/>
              </a:rPr>
              <a:t>   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latin typeface="Consolas" panose="020B0609020204030204" pitchFamily="49" charset="0"/>
              </a:rPr>
              <a:t>("</a:t>
            </a:r>
            <a:r>
              <a:rPr lang="en-US" sz="1400" dirty="0" err="1">
                <a:latin typeface="Consolas" panose="020B0609020204030204" pitchFamily="49" charset="0"/>
              </a:rPr>
              <a:t>Neha</a:t>
            </a:r>
            <a:r>
              <a:rPr lang="en-US" sz="1400" dirty="0">
                <a:latin typeface="Consolas" panose="020B0609020204030204" pitchFamily="49" charset="0"/>
              </a:rPr>
              <a:t>", 2);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Employee   *</a:t>
            </a:r>
            <a:r>
              <a:rPr lang="en-US" sz="1400" dirty="0" err="1">
                <a:latin typeface="Consolas" panose="020B0609020204030204" pitchFamily="49" charset="0"/>
              </a:rPr>
              <a:t>diane</a:t>
            </a:r>
            <a:r>
              <a:rPr lang="en-US" sz="1400" dirty="0">
                <a:latin typeface="Consolas" panose="020B0609020204030204" pitchFamily="49" charset="0"/>
              </a:rPr>
              <a:t>  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400" dirty="0">
                <a:latin typeface="Consolas" panose="020B0609020204030204" pitchFamily="49" charset="0"/>
              </a:rPr>
              <a:t>("Diane", "Stanford", 5);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400" dirty="0">
                <a:latin typeface="Consolas" panose="020B0609020204030204" pitchFamily="49" charset="0"/>
              </a:rPr>
              <a:t>	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solidFill>
                  <a:schemeClr val="bg2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400" dirty="0" err="1">
                <a:latin typeface="Consolas" panose="020B0609020204030204" pitchFamily="49" charset="0"/>
              </a:rPr>
              <a:t>cynthia</a:t>
            </a:r>
            <a:r>
              <a:rPr lang="en-US" sz="1400" dirty="0">
                <a:latin typeface="Consolas" panose="020B0609020204030204" pitchFamily="49" charset="0"/>
              </a:rPr>
              <a:t> = new </a:t>
            </a:r>
            <a:r>
              <a:rPr lang="en-US" sz="1400" b="1" dirty="0">
                <a:solidFill>
                  <a:schemeClr val="bg2"/>
                </a:solidFill>
                <a:latin typeface="Consolas" panose="020B0609020204030204" pitchFamily="49" charset="0"/>
              </a:rPr>
              <a:t>Programmer</a:t>
            </a:r>
            <a:r>
              <a:rPr lang="en-US" sz="1400" dirty="0">
                <a:latin typeface="Consolas" panose="020B0609020204030204" pitchFamily="49" charset="0"/>
              </a:rPr>
              <a:t>("Cynthia", 10);</a:t>
            </a:r>
          </a:p>
          <a:p>
            <a:pPr marL="0" lvl="1" indent="0">
              <a:lnSpc>
                <a:spcPct val="110000"/>
              </a:lnSpc>
              <a:buNone/>
            </a:pPr>
            <a:endParaRPr lang="en-US" sz="1600" dirty="0" smtClean="0"/>
          </a:p>
          <a:p>
            <a:pPr lvl="1">
              <a:lnSpc>
                <a:spcPct val="110000"/>
              </a:lnSpc>
            </a:pPr>
            <a:r>
              <a:rPr lang="en-US" sz="1600" dirty="0" smtClean="0"/>
              <a:t>When </a:t>
            </a:r>
            <a:r>
              <a:rPr lang="en-US" sz="1600" dirty="0"/>
              <a:t>a member function is called on </a:t>
            </a:r>
            <a:r>
              <a:rPr lang="en-US" sz="1600" dirty="0" err="1">
                <a:latin typeface="Consolas" panose="020B0609020204030204" pitchFamily="49" charset="0"/>
              </a:rPr>
              <a:t>diane</a:t>
            </a:r>
            <a:r>
              <a:rPr lang="en-US" sz="1600" dirty="0"/>
              <a:t>, it behaves as a </a:t>
            </a:r>
            <a:r>
              <a:rPr lang="en-US" sz="1600" dirty="0">
                <a:latin typeface="Consolas" panose="020B0609020204030204" pitchFamily="49" charset="0"/>
              </a:rPr>
              <a:t>Lawyer</a:t>
            </a:r>
            <a:r>
              <a:rPr lang="en-US" sz="1600" dirty="0"/>
              <a:t>.</a:t>
            </a:r>
          </a:p>
          <a:p>
            <a:pPr lvl="2">
              <a:lnSpc>
                <a:spcPct val="110000"/>
              </a:lnSpc>
            </a:pP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diane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-&gt;salary();</a:t>
            </a:r>
          </a:p>
          <a:p>
            <a:pPr lvl="2">
              <a:lnSpc>
                <a:spcPct val="110000"/>
              </a:lnSpc>
            </a:pPr>
            <a:r>
              <a:rPr lang="en-US" sz="1600" dirty="0" smtClean="0"/>
              <a:t>(</a:t>
            </a:r>
            <a:r>
              <a:rPr lang="en-US" sz="1600" dirty="0"/>
              <a:t>This is because all the employee functions are declared </a:t>
            </a:r>
            <a:r>
              <a:rPr lang="en-US" sz="1600" dirty="0">
                <a:latin typeface="Consolas" panose="020B0609020204030204" pitchFamily="49" charset="0"/>
              </a:rPr>
              <a:t>virtual</a:t>
            </a:r>
            <a:r>
              <a:rPr lang="en-US" sz="1600" dirty="0"/>
              <a:t>.)</a:t>
            </a:r>
            <a:endParaRPr lang="en-US" sz="500" dirty="0"/>
          </a:p>
          <a:p>
            <a:pPr lvl="1"/>
            <a:r>
              <a:rPr lang="en-US" sz="1600" dirty="0"/>
              <a:t>You can </a:t>
            </a:r>
            <a:r>
              <a:rPr lang="en-US" sz="1600" i="1" dirty="0"/>
              <a:t>not </a:t>
            </a:r>
            <a:r>
              <a:rPr lang="en-US" sz="1600" dirty="0"/>
              <a:t>call any </a:t>
            </a:r>
            <a:r>
              <a:rPr lang="en-US" sz="1600" dirty="0">
                <a:latin typeface="Consolas" panose="020B0609020204030204" pitchFamily="49" charset="0"/>
              </a:rPr>
              <a:t>Lawyer</a:t>
            </a:r>
            <a:r>
              <a:rPr lang="en-US" sz="1600" dirty="0"/>
              <a:t>-only members on </a:t>
            </a:r>
            <a:r>
              <a:rPr lang="en-US" sz="1600" dirty="0" err="1" smtClean="0">
                <a:latin typeface="Consolas" panose="020B0609020204030204" pitchFamily="49" charset="0"/>
              </a:rPr>
              <a:t>diane</a:t>
            </a:r>
            <a:r>
              <a:rPr lang="en-US" sz="1600" dirty="0" smtClean="0"/>
              <a:t> </a:t>
            </a:r>
            <a:r>
              <a:rPr lang="en-US" sz="1600" dirty="0"/>
              <a:t>(e.g. </a:t>
            </a:r>
            <a:r>
              <a:rPr lang="en-US" sz="1600" dirty="0">
                <a:latin typeface="Consolas" panose="020B0609020204030204" pitchFamily="49" charset="0"/>
              </a:rPr>
              <a:t>sue</a:t>
            </a:r>
            <a:r>
              <a:rPr lang="en-US" sz="1600" dirty="0" smtClean="0"/>
              <a:t>).</a:t>
            </a:r>
          </a:p>
          <a:p>
            <a:pPr lvl="2"/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diane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sue();         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will NOT compile!</a:t>
            </a:r>
            <a:endParaRPr lang="en-US" sz="1600" dirty="0">
              <a:solidFill>
                <a:srgbClr val="00B050"/>
              </a:solidFill>
            </a:endParaRPr>
          </a:p>
          <a:p>
            <a:pPr lvl="1"/>
            <a:r>
              <a:rPr lang="en-US" sz="1600" dirty="0"/>
              <a:t>You </a:t>
            </a:r>
            <a:r>
              <a:rPr lang="en-US" sz="1600" i="1" dirty="0"/>
              <a:t>can</a:t>
            </a:r>
            <a:r>
              <a:rPr lang="en-US" sz="1600" dirty="0"/>
              <a:t> </a:t>
            </a:r>
            <a:r>
              <a:rPr lang="en-US" sz="1600" dirty="0" smtClean="0"/>
              <a:t>call </a:t>
            </a:r>
            <a:r>
              <a:rPr lang="en-US" sz="1600" dirty="0"/>
              <a:t>any </a:t>
            </a:r>
            <a:r>
              <a:rPr lang="en-US" sz="1600" dirty="0">
                <a:latin typeface="Consolas" panose="020B0609020204030204" pitchFamily="49" charset="0"/>
              </a:rPr>
              <a:t>Programmer</a:t>
            </a:r>
            <a:r>
              <a:rPr lang="en-US" sz="1600" dirty="0"/>
              <a:t>-only members on </a:t>
            </a:r>
            <a:r>
              <a:rPr lang="en-US" sz="1600" dirty="0" err="1">
                <a:latin typeface="Consolas" panose="020B0609020204030204" pitchFamily="49" charset="0"/>
              </a:rPr>
              <a:t>cynthia</a:t>
            </a:r>
            <a:r>
              <a:rPr lang="en-US" sz="1600" dirty="0"/>
              <a:t> (e.g. </a:t>
            </a:r>
            <a:r>
              <a:rPr lang="en-US" sz="1600" dirty="0">
                <a:latin typeface="Consolas" panose="020B0609020204030204" pitchFamily="49" charset="0"/>
              </a:rPr>
              <a:t>code</a:t>
            </a:r>
            <a:r>
              <a:rPr lang="en-US" sz="1600" dirty="0" smtClean="0"/>
              <a:t>).</a:t>
            </a:r>
          </a:p>
          <a:p>
            <a:pPr lvl="2"/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cynthia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-&gt;code(</a:t>
            </a:r>
            <a:r>
              <a:rPr lang="en-US" sz="1600" dirty="0" smtClean="0">
                <a:latin typeface="Consolas" panose="020B0609020204030204" pitchFamily="49" charset="0"/>
              </a:rPr>
              <a:t>"Java</a:t>
            </a:r>
            <a:r>
              <a:rPr lang="en-US" sz="1600" dirty="0">
                <a:latin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  </a:t>
            </a: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ok!</a:t>
            </a:r>
            <a:endParaRPr lang="en-US" sz="1600" dirty="0">
              <a:solidFill>
                <a:srgbClr val="00B050"/>
              </a:solidFill>
            </a:endParaRPr>
          </a:p>
          <a:p>
            <a:pPr marL="0" lvl="1" indent="0"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214280" y="1785960"/>
              <a:ext cx="6158520" cy="1572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04920" y="1776600"/>
                <a:ext cx="6177240" cy="159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757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Polymorphism examples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/>
          <a:lstStyle/>
          <a:p>
            <a:pPr marL="173831" indent="-173831"/>
            <a:r>
              <a:rPr lang="en-US" dirty="0">
                <a:cs typeface="Courier New" panose="02070309020205020404" pitchFamily="49" charset="0"/>
              </a:rPr>
              <a:t>You can use the object's extra functionality by casting.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>
              <a:spcBef>
                <a:spcPct val="0"/>
              </a:spcBef>
              <a:buNone/>
            </a:pPr>
            <a:r>
              <a:rPr lang="en-US" sz="1300" dirty="0" smtClean="0">
                <a:solidFill>
                  <a:schemeClr val="bg2"/>
                </a:solidFill>
                <a:latin typeface="Consolas" panose="020B0609020204030204" pitchFamily="49" charset="0"/>
              </a:rPr>
              <a:t>	Employee   </a:t>
            </a:r>
            <a:r>
              <a:rPr lang="en-US" sz="1300" dirty="0">
                <a:solidFill>
                  <a:schemeClr val="bg2"/>
                </a:solidFill>
                <a:latin typeface="Consolas" panose="020B0609020204030204" pitchFamily="49" charset="0"/>
              </a:rPr>
              <a:t>*</a:t>
            </a:r>
            <a:r>
              <a:rPr lang="en-US" sz="1300" dirty="0" err="1">
                <a:latin typeface="Consolas" panose="020B0609020204030204" pitchFamily="49" charset="0"/>
              </a:rPr>
              <a:t>diane</a:t>
            </a:r>
            <a:r>
              <a:rPr lang="en-US" sz="1300" dirty="0">
                <a:latin typeface="Consolas" panose="020B0609020204030204" pitchFamily="49" charset="0"/>
              </a:rPr>
              <a:t>   = new </a:t>
            </a:r>
            <a:r>
              <a:rPr lang="en-US" sz="1300" dirty="0">
                <a:solidFill>
                  <a:schemeClr val="bg2"/>
                </a:solidFill>
                <a:latin typeface="Consolas" panose="020B0609020204030204" pitchFamily="49" charset="0"/>
              </a:rPr>
              <a:t>Lawyer</a:t>
            </a:r>
            <a:r>
              <a:rPr lang="en-US" sz="1300" dirty="0" smtClean="0">
                <a:latin typeface="Consolas" panose="020B0609020204030204" pitchFamily="49" charset="0"/>
              </a:rPr>
              <a:t>("Diane", "Stanford", </a:t>
            </a:r>
            <a:r>
              <a:rPr lang="en-US" sz="1300" dirty="0">
                <a:latin typeface="Consolas" panose="020B0609020204030204" pitchFamily="49" charset="0"/>
              </a:rPr>
              <a:t>5</a:t>
            </a:r>
            <a:r>
              <a:rPr lang="en-US" sz="1300" dirty="0" smtClean="0">
                <a:latin typeface="Consolas" panose="020B0609020204030204" pitchFamily="49" charset="0"/>
              </a:rPr>
              <a:t>);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latin typeface="Consolas" panose="020B0609020204030204" pitchFamily="49" charset="0"/>
              </a:rPr>
              <a:t>	</a:t>
            </a:r>
            <a:r>
              <a:rPr lang="en-US" sz="1300" dirty="0" err="1" smtClean="0"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latin typeface="Consolas" panose="020B0609020204030204" pitchFamily="49" charset="0"/>
              </a:rPr>
              <a:t>-&gt;</a:t>
            </a:r>
            <a:r>
              <a:rPr lang="en-US" sz="1300" dirty="0" err="1" smtClean="0">
                <a:latin typeface="Consolas" panose="020B0609020204030204" pitchFamily="49" charset="0"/>
              </a:rPr>
              <a:t>vacationDays</a:t>
            </a:r>
            <a:r>
              <a:rPr lang="en-US" sz="1300" dirty="0">
                <a:latin typeface="Consolas" panose="020B0609020204030204" pitchFamily="49" charset="0"/>
              </a:rPr>
              <a:t>();                         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en-US" sz="1300" dirty="0" err="1" smtClean="0">
                <a:solidFill>
                  <a:srgbClr val="800000"/>
                </a:solidFill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-</a:t>
            </a:r>
            <a:r>
              <a:rPr lang="en-US" sz="1300" dirty="0">
                <a:solidFill>
                  <a:srgbClr val="800000"/>
                </a:solidFill>
                <a:latin typeface="Consolas" panose="020B0609020204030204" pitchFamily="49" charset="0"/>
              </a:rPr>
              <a:t>&gt;sue</a:t>
            </a:r>
            <a:r>
              <a:rPr lang="en-US" sz="130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("Cynthia");            </a:t>
            </a:r>
            <a:r>
              <a:rPr lang="en-US" sz="1300" dirty="0" smtClean="0">
                <a:latin typeface="Consolas" panose="020B0609020204030204" pitchFamily="49" charset="0"/>
              </a:rPr>
              <a:t>             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compiler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error</a:t>
            </a:r>
          </a:p>
          <a:p>
            <a:pPr lvl="1">
              <a:spcBef>
                <a:spcPct val="0"/>
              </a:spcBef>
              <a:buNone/>
            </a:pP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r>
              <a:rPr lang="en-US" sz="1300" dirty="0" smtClean="0">
                <a:latin typeface="Consolas" panose="020B0609020204030204" pitchFamily="49" charset="0"/>
              </a:rPr>
              <a:t>((</a:t>
            </a:r>
            <a:r>
              <a:rPr lang="en-US" sz="1300" dirty="0">
                <a:latin typeface="Consolas" panose="020B0609020204030204" pitchFamily="49" charset="0"/>
              </a:rPr>
              <a:t>Lawyer*) </a:t>
            </a:r>
            <a:r>
              <a:rPr lang="en-US" sz="1300" dirty="0" err="1" smtClean="0">
                <a:latin typeface="Consolas" panose="020B0609020204030204" pitchFamily="49" charset="0"/>
              </a:rPr>
              <a:t>diane</a:t>
            </a:r>
            <a:r>
              <a:rPr lang="en-US" sz="1300" dirty="0" smtClean="0">
                <a:latin typeface="Consolas" panose="020B0609020204030204" pitchFamily="49" charset="0"/>
              </a:rPr>
              <a:t>)-&gt;</a:t>
            </a:r>
            <a:r>
              <a:rPr lang="en-US" sz="1300" dirty="0">
                <a:latin typeface="Consolas" panose="020B0609020204030204" pitchFamily="49" charset="0"/>
              </a:rPr>
              <a:t>sue</a:t>
            </a:r>
            <a:r>
              <a:rPr lang="en-US" sz="1300" dirty="0" smtClean="0">
                <a:latin typeface="Consolas" panose="020B0609020204030204" pitchFamily="49" charset="0"/>
              </a:rPr>
              <a:t>("Cynthia");              </a:t>
            </a:r>
            <a:r>
              <a:rPr lang="en-US" sz="13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135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173831" indent="-173831"/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Pro Tip: </a:t>
            </a:r>
            <a:r>
              <a:rPr lang="en-US" b="1" dirty="0">
                <a:solidFill>
                  <a:schemeClr val="bg2"/>
                </a:solidFill>
                <a:cs typeface="Courier New" panose="02070309020205020404" pitchFamily="49" charset="0"/>
              </a:rPr>
              <a:t>y</a:t>
            </a:r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ou </a:t>
            </a:r>
            <a:r>
              <a:rPr lang="en-US" b="1" dirty="0">
                <a:solidFill>
                  <a:schemeClr val="bg2"/>
                </a:solidFill>
                <a:cs typeface="Courier New" panose="02070309020205020404" pitchFamily="49" charset="0"/>
              </a:rPr>
              <a:t>should not cast a pointer into something that it is </a:t>
            </a:r>
            <a:r>
              <a:rPr lang="en-US" b="1" dirty="0" smtClean="0">
                <a:solidFill>
                  <a:schemeClr val="bg2"/>
                </a:solidFill>
                <a:cs typeface="Courier New" panose="02070309020205020404" pitchFamily="49" charset="0"/>
              </a:rPr>
              <a:t>not!</a:t>
            </a:r>
            <a:endParaRPr lang="en-US" b="1" dirty="0">
              <a:solidFill>
                <a:schemeClr val="bg2"/>
              </a:solidFill>
              <a:cs typeface="Courier New" panose="02070309020205020404" pitchFamily="49" charset="0"/>
            </a:endParaRPr>
          </a:p>
          <a:p>
            <a:pPr marL="469106" lvl="1" indent="-209550">
              <a:buFontTx/>
              <a:buChar char="•"/>
            </a:pPr>
            <a:r>
              <a:rPr lang="en-US" u="sng" dirty="0">
                <a:cs typeface="Courier New" panose="02070309020205020404" pitchFamily="49" charset="0"/>
              </a:rPr>
              <a:t>It will compile</a:t>
            </a:r>
            <a:r>
              <a:rPr lang="en-US" dirty="0">
                <a:cs typeface="Courier New" panose="02070309020205020404" pitchFamily="49" charset="0"/>
              </a:rPr>
              <a:t>, but the code will crash (or behave unpredictably)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when you try to run it.</a:t>
            </a:r>
          </a:p>
          <a:p>
            <a:pPr marL="469106" lvl="1" indent="-209550">
              <a:lnSpc>
                <a:spcPct val="80000"/>
              </a:lnSpc>
              <a:buNone/>
            </a:pPr>
            <a:endParaRPr lang="en-US" sz="9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latin typeface="Consolas" panose="020B0609020204030204" pitchFamily="49" charset="0"/>
              </a:rPr>
              <a:t>Employee </a:t>
            </a:r>
            <a:r>
              <a:rPr lang="en-US" sz="1350" dirty="0" smtClean="0">
                <a:latin typeface="Consolas" panose="020B0609020204030204" pitchFamily="49" charset="0"/>
              </a:rPr>
              <a:t>  *</a:t>
            </a: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  = </a:t>
            </a:r>
            <a:r>
              <a:rPr lang="en-US" sz="1350" dirty="0">
                <a:latin typeface="Consolas" panose="020B0609020204030204" pitchFamily="49" charset="0"/>
              </a:rPr>
              <a:t>new Programmer</a:t>
            </a:r>
            <a:r>
              <a:rPr lang="en-US" sz="1350" dirty="0" smtClean="0">
                <a:latin typeface="Consolas" panose="020B0609020204030204" pitchFamily="49" charset="0"/>
              </a:rPr>
              <a:t>("Carlos", </a:t>
            </a:r>
            <a:r>
              <a:rPr lang="en-US" sz="1350" dirty="0">
                <a:latin typeface="Consolas" panose="020B0609020204030204" pitchFamily="49" charset="0"/>
              </a:rPr>
              <a:t>3);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-</a:t>
            </a:r>
            <a:r>
              <a:rPr lang="en-US" sz="1350" dirty="0">
                <a:latin typeface="Consolas" panose="020B0609020204030204" pitchFamily="49" charset="0"/>
              </a:rPr>
              <a:t>&gt;code();                                </a:t>
            </a: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compiler error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latin typeface="Consolas" panose="020B0609020204030204" pitchFamily="49" charset="0"/>
              </a:rPr>
              <a:t>(</a:t>
            </a:r>
            <a:r>
              <a:rPr lang="en-US" sz="1350" b="1" dirty="0">
                <a:latin typeface="Consolas" panose="020B0609020204030204" pitchFamily="49" charset="0"/>
              </a:rPr>
              <a:t>(Programmer*)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latin typeface="Consolas" panose="020B0609020204030204" pitchFamily="49" charset="0"/>
              </a:rPr>
              <a:t>)-&gt;</a:t>
            </a:r>
            <a:r>
              <a:rPr lang="en-US" sz="1350" dirty="0">
                <a:latin typeface="Consolas" panose="020B0609020204030204" pitchFamily="49" charset="0"/>
              </a:rPr>
              <a:t>code("</a:t>
            </a:r>
            <a:r>
              <a:rPr lang="en-US" sz="1350" dirty="0" smtClean="0">
                <a:latin typeface="Consolas" panose="020B0609020204030204" pitchFamily="49" charset="0"/>
              </a:rPr>
              <a:t>C++");           </a:t>
            </a: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ok</a:t>
            </a:r>
          </a:p>
          <a:p>
            <a:pPr marL="469106" lvl="1" indent="-209550">
              <a:lnSpc>
                <a:spcPct val="80000"/>
              </a:lnSpc>
              <a:buNone/>
            </a:pPr>
            <a:r>
              <a:rPr lang="en-US" sz="1350" dirty="0">
                <a:solidFill>
                  <a:srgbClr val="800000"/>
                </a:solidFill>
                <a:latin typeface="Consolas" panose="020B0609020204030204" pitchFamily="49" charset="0"/>
              </a:rPr>
              <a:t>(</a:t>
            </a:r>
            <a:r>
              <a:rPr lang="en-US" sz="1350" b="1" dirty="0">
                <a:solidFill>
                  <a:srgbClr val="800000"/>
                </a:solidFill>
                <a:latin typeface="Consolas" panose="020B0609020204030204" pitchFamily="49" charset="0"/>
              </a:rPr>
              <a:t>(Lawyer*)</a:t>
            </a:r>
            <a:r>
              <a:rPr lang="en-US" sz="1350" dirty="0">
                <a:solidFill>
                  <a:srgbClr val="800000"/>
                </a:solidFill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solidFill>
                  <a:srgbClr val="800000"/>
                </a:solidFill>
                <a:latin typeface="Consolas" panose="020B0609020204030204" pitchFamily="49" charset="0"/>
              </a:rPr>
              <a:t>carlos</a:t>
            </a:r>
            <a:r>
              <a:rPr lang="en-US" sz="1350" dirty="0" smtClean="0">
                <a:solidFill>
                  <a:srgbClr val="800000"/>
                </a:solidFill>
                <a:latin typeface="Consolas" panose="020B0609020204030204" pitchFamily="49" charset="0"/>
              </a:rPr>
              <a:t>)</a:t>
            </a:r>
            <a:r>
              <a:rPr lang="en-US" sz="1350" dirty="0" smtClean="0">
                <a:latin typeface="Consolas" panose="020B0609020204030204" pitchFamily="49" charset="0"/>
              </a:rPr>
              <a:t>-&gt;</a:t>
            </a:r>
            <a:r>
              <a:rPr lang="en-US" sz="1350" dirty="0">
                <a:latin typeface="Consolas" panose="020B0609020204030204" pitchFamily="49" charset="0"/>
              </a:rPr>
              <a:t>sue</a:t>
            </a:r>
            <a:r>
              <a:rPr lang="en-US" sz="1350" dirty="0" smtClean="0">
                <a:latin typeface="Consolas" panose="020B0609020204030204" pitchFamily="49" charset="0"/>
              </a:rPr>
              <a:t>("Cynthia");            </a:t>
            </a: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smtClean="0">
                <a:solidFill>
                  <a:srgbClr val="8C1515"/>
                </a:solidFill>
                <a:latin typeface="Consolas" panose="020B0609020204030204" pitchFamily="49" charset="0"/>
              </a:rPr>
              <a:t>No!!! Compiles but crash!!</a:t>
            </a:r>
            <a:endParaRPr lang="en-US" sz="1350" dirty="0">
              <a:solidFill>
                <a:srgbClr val="8C1515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47680" y="203760"/>
              <a:ext cx="7477200" cy="4097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8320" y="198720"/>
                <a:ext cx="7493760" cy="41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923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3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8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14720" y="87718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Rules for “virtual”: runtime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4719" y="1226288"/>
            <a:ext cx="7393615" cy="342953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1435" indent="0"/>
            <a:r>
              <a:rPr lang="en-US" b="1" dirty="0" err="1"/>
              <a:t>DerivedType</a:t>
            </a:r>
            <a:r>
              <a:rPr lang="en-US" b="1" dirty="0"/>
              <a:t> * </a:t>
            </a:r>
            <a:r>
              <a:rPr lang="en-US" b="1" dirty="0" err="1"/>
              <a:t>obj</a:t>
            </a:r>
            <a:r>
              <a:rPr lang="en-US" b="1" dirty="0"/>
              <a:t> = new </a:t>
            </a:r>
            <a:r>
              <a:rPr lang="en-US" b="1" dirty="0" err="1"/>
              <a:t>DerivedType</a:t>
            </a:r>
            <a:r>
              <a:rPr lang="en-US" b="1" dirty="0"/>
              <a:t>();</a:t>
            </a:r>
          </a:p>
          <a:p>
            <a:r>
              <a:rPr lang="en-US" dirty="0"/>
              <a:t>If we call a method like this: </a:t>
            </a:r>
            <a:r>
              <a:rPr lang="en-US" dirty="0" err="1"/>
              <a:t>obj</a:t>
            </a:r>
            <a:r>
              <a:rPr lang="en-US" dirty="0"/>
              <a:t>-&gt;method(), only one thing could happen: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err="1"/>
              <a:t>DerivedType’s</a:t>
            </a:r>
            <a:r>
              <a:rPr lang="en-US" dirty="0"/>
              <a:t> implementation of method is called</a:t>
            </a:r>
          </a:p>
          <a:p>
            <a:pPr marL="51435" indent="0"/>
            <a:endParaRPr lang="en-US" b="1" dirty="0" smtClean="0"/>
          </a:p>
          <a:p>
            <a:pPr marL="51435" indent="0"/>
            <a:r>
              <a:rPr lang="en-US" b="1" dirty="0" err="1" smtClean="0"/>
              <a:t>BaseType</a:t>
            </a:r>
            <a:r>
              <a:rPr lang="en-US" b="1" dirty="0" smtClean="0"/>
              <a:t> * </a:t>
            </a:r>
            <a:r>
              <a:rPr lang="en-US" b="1" dirty="0" err="1" smtClean="0"/>
              <a:t>obj</a:t>
            </a:r>
            <a:r>
              <a:rPr lang="en-US" b="1" dirty="0" smtClean="0"/>
              <a:t> = new </a:t>
            </a:r>
            <a:r>
              <a:rPr lang="en-US" b="1" dirty="0" err="1" smtClean="0"/>
              <a:t>DerivedType</a:t>
            </a:r>
            <a:r>
              <a:rPr lang="en-US" b="1" dirty="0" smtClean="0"/>
              <a:t>();</a:t>
            </a:r>
          </a:p>
          <a:p>
            <a:r>
              <a:rPr lang="en-US" dirty="0" smtClean="0"/>
              <a:t>If we call a method like this: </a:t>
            </a:r>
            <a:r>
              <a:rPr lang="en-US" dirty="0" err="1" smtClean="0"/>
              <a:t>obj</a:t>
            </a:r>
            <a:r>
              <a:rPr lang="en-US" dirty="0" smtClean="0"/>
              <a:t>-&gt;method(), two different things could happen: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smtClean="0"/>
              <a:t>If method is </a:t>
            </a:r>
            <a:r>
              <a:rPr lang="en-US" b="1" dirty="0" smtClean="0"/>
              <a:t>not virtual</a:t>
            </a:r>
            <a:r>
              <a:rPr lang="en-US" dirty="0" smtClean="0"/>
              <a:t>, then </a:t>
            </a:r>
            <a:r>
              <a:rPr lang="en-US" dirty="0" err="1" smtClean="0"/>
              <a:t>BaseType’s</a:t>
            </a:r>
            <a:r>
              <a:rPr lang="en-US" dirty="0" smtClean="0"/>
              <a:t> implementation of method is called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 smtClean="0"/>
              <a:t>If method is </a:t>
            </a:r>
            <a:r>
              <a:rPr lang="en-US" b="1" dirty="0" smtClean="0"/>
              <a:t>virtual</a:t>
            </a:r>
            <a:r>
              <a:rPr lang="en-US" dirty="0" smtClean="0"/>
              <a:t>, then </a:t>
            </a:r>
            <a:r>
              <a:rPr lang="en-US" dirty="0" err="1" smtClean="0"/>
              <a:t>DerivedType’s</a:t>
            </a:r>
            <a:r>
              <a:rPr lang="en-US" dirty="0" smtClean="0"/>
              <a:t> implementation of method is called</a:t>
            </a:r>
          </a:p>
          <a:p>
            <a:pPr marL="274320" lvl="1" indent="0"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804600" y="2335680"/>
              <a:ext cx="4001760" cy="837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6680" y="2327400"/>
                <a:ext cx="4016160" cy="85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827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427" y="87718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Rules for “virtual”: pure virtual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55725" y="1219200"/>
            <a:ext cx="7102991" cy="35242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If a method of a class looks like this:</a:t>
            </a:r>
          </a:p>
          <a:p>
            <a:pPr lvl="1"/>
            <a:r>
              <a:rPr lang="en-US" b="1" u="sng" dirty="0" smtClean="0">
                <a:latin typeface="Consolas" panose="020B0609020204030204" pitchFamily="49" charset="0"/>
                <a:cs typeface="Consolas" panose="020B0609020204030204" pitchFamily="49" charset="0"/>
              </a:rPr>
              <a:t>virtual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returntype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method() </a:t>
            </a:r>
            <a:r>
              <a:rPr lang="en-US" b="1" u="sng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u="sng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 smtClean="0"/>
          </a:p>
          <a:p>
            <a:pPr lvl="1"/>
            <a:r>
              <a:rPr lang="en-US" dirty="0" smtClean="0"/>
              <a:t>then </a:t>
            </a:r>
            <a:r>
              <a:rPr lang="en-US" dirty="0"/>
              <a:t>this </a:t>
            </a:r>
            <a:r>
              <a:rPr lang="en-US" dirty="0" smtClean="0"/>
              <a:t>method is </a:t>
            </a:r>
            <a:r>
              <a:rPr lang="en-US" dirty="0"/>
              <a:t>a called “</a:t>
            </a:r>
            <a:r>
              <a:rPr lang="en-US" b="1" dirty="0">
                <a:solidFill>
                  <a:schemeClr val="accent1"/>
                </a:solidFill>
              </a:rPr>
              <a:t>pure virtual</a:t>
            </a:r>
            <a:r>
              <a:rPr lang="en-US" dirty="0"/>
              <a:t>” </a:t>
            </a:r>
            <a:r>
              <a:rPr lang="en-US" dirty="0" smtClean="0"/>
              <a:t>function</a:t>
            </a:r>
            <a:endParaRPr lang="en-US" dirty="0"/>
          </a:p>
          <a:p>
            <a:pPr lvl="1"/>
            <a:r>
              <a:rPr lang="en-US" dirty="0"/>
              <a:t>a</a:t>
            </a:r>
            <a:r>
              <a:rPr lang="en-US" dirty="0" smtClean="0"/>
              <a:t>nd the class is called an “</a:t>
            </a:r>
            <a:r>
              <a:rPr lang="en-US" b="1" dirty="0" smtClean="0">
                <a:solidFill>
                  <a:schemeClr val="accent1"/>
                </a:solidFill>
              </a:rPr>
              <a:t>abstract class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lvl="1"/>
            <a:r>
              <a:rPr lang="en-US" dirty="0" smtClean="0"/>
              <a:t>Abstract classes are like Java interfaces</a:t>
            </a:r>
          </a:p>
          <a:p>
            <a:pPr lvl="1"/>
            <a:r>
              <a:rPr lang="en-US" dirty="0" smtClean="0"/>
              <a:t>You cannot do “= new Foo();” if Foo is abstract (just like Java interfaces)</a:t>
            </a:r>
          </a:p>
          <a:p>
            <a:pPr lvl="1"/>
            <a:r>
              <a:rPr lang="en-US" dirty="0" smtClean="0"/>
              <a:t>ALSO, you cannot do “= new </a:t>
            </a:r>
            <a:r>
              <a:rPr lang="en-US" dirty="0" err="1" smtClean="0"/>
              <a:t>DerivedFoo</a:t>
            </a:r>
            <a:r>
              <a:rPr lang="en-US" dirty="0" smtClean="0"/>
              <a:t>();” if </a:t>
            </a:r>
            <a:r>
              <a:rPr lang="en-US" dirty="0" err="1" smtClean="0"/>
              <a:t>DerivedFoo</a:t>
            </a:r>
            <a:r>
              <a:rPr lang="en-US" dirty="0" smtClean="0"/>
              <a:t> extends Foo and </a:t>
            </a:r>
            <a:r>
              <a:rPr lang="en-US" dirty="0" err="1" smtClean="0"/>
              <a:t>DerivedFoo</a:t>
            </a:r>
            <a:r>
              <a:rPr lang="en-US" dirty="0" smtClean="0"/>
              <a:t> does not implement </a:t>
            </a:r>
            <a:r>
              <a:rPr lang="en-US" i="1" u="sng" dirty="0" smtClean="0"/>
              <a:t>all</a:t>
            </a:r>
            <a:r>
              <a:rPr lang="en-US" dirty="0" smtClean="0"/>
              <a:t> the pure virtual methods of Foo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07000" y="1501920"/>
              <a:ext cx="4680720" cy="1936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0160" y="1494360"/>
                <a:ext cx="4695120" cy="195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929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0" y="216196"/>
            <a:ext cx="7137991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/>
              <a:t>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iamese * s = new Mammal;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7087" y="3444950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18160" y="91440"/>
              <a:ext cx="6041160" cy="4757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1320" y="87120"/>
                <a:ext cx="6055560" cy="477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712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1" y="216196"/>
            <a:ext cx="6536808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/>
              <a:t>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iamese * s = new Siamese;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932466" y="3409507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3794760" y="3982680"/>
              <a:ext cx="707400" cy="372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86840" y="3974040"/>
                <a:ext cx="723600" cy="38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265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79721" y="216196"/>
            <a:ext cx="6536808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m = new Mammal;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701167" y="3374066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397600" y="47160"/>
              <a:ext cx="4639320" cy="4498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90400" y="42120"/>
                <a:ext cx="4654800" cy="45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527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820478" y="281464"/>
            <a:ext cx="6941289" cy="424800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0317" y="3487479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414360" y="472320"/>
              <a:ext cx="6751440" cy="3811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5720" y="465480"/>
                <a:ext cx="6768000" cy="382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525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820478" y="281464"/>
            <a:ext cx="6941289" cy="424800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840317" y="3487479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“Mammal”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“Cat”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08360" y="41400"/>
              <a:ext cx="5571000" cy="4901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080" y="36000"/>
                <a:ext cx="5587200" cy="490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738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763771" y="230372"/>
            <a:ext cx="7139763" cy="4114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Mammal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“Mammal”;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51435" indent="0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public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Mammal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virtual void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string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“Cat”;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b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Siamese</a:t>
            </a:r>
            <a:r>
              <a:rPr lang="en-US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Cat {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public: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virtual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“meow”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string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“Siamese”; }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virtual 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scratchCouch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&lt;&lt; “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scraaaatch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”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dirty="0" smtClean="0"/>
          </a:p>
          <a:p>
            <a:pPr marL="51435" indent="0"/>
            <a:r>
              <a:rPr lang="en-US" b="1" dirty="0" smtClean="0"/>
              <a:t>What is printed?  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 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Siamese; 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c-&gt;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makeSound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3706997" y="3466213"/>
            <a:ext cx="443025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rawr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“meow”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“Siamese”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Gives </a:t>
            </a:r>
            <a:r>
              <a:rPr lang="en-US" dirty="0">
                <a:latin typeface="Calibri" panose="020F0502020204030204" pitchFamily="34" charset="0"/>
                <a:cs typeface="Consolas" panose="020B0609020204030204" pitchFamily="49" charset="0"/>
              </a:rPr>
              <a:t>an error (identify compiler or crash)</a:t>
            </a:r>
          </a:p>
          <a:p>
            <a:pPr marL="257175" indent="-257175">
              <a:buAutoNum type="alphaUcParenBoth"/>
            </a:pPr>
            <a:r>
              <a:rPr 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Other/none/more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52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Stanford 1-2-3 Walkthrough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Expression</a:t>
            </a:r>
            <a:r>
              <a:rPr lang="en-US" dirty="0" smtClean="0"/>
              <a:t> class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39040" y="2491920"/>
              <a:ext cx="2819880" cy="947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9680" y="2482560"/>
                <a:ext cx="2838600" cy="96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739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Walkthrough of Stanford 1-2-3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49318" y="1155999"/>
            <a:ext cx="6372562" cy="263173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Excel-like spreadsheet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Among other things, it needs to parse expressions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(3 + 4) * A7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saw something similar to this earlier in the quarter:</a:t>
            </a:r>
            <a:endParaRPr lang="en-US" dirty="0"/>
          </a:p>
        </p:txBody>
      </p:sp>
      <p:sp>
        <p:nvSpPr>
          <p:cNvPr id="4" name="Oval 3" descr="Root: *&#10;Left and right child of root: +, /&#10;Left and right child of B: 3, 4&#10;Left and right child of C: 8, 2&#10;" title="Binary tree"/>
          <p:cNvSpPr/>
          <p:nvPr>
            <p:custDataLst>
              <p:tags r:id="rId3"/>
            </p:custDataLst>
          </p:nvPr>
        </p:nvSpPr>
        <p:spPr>
          <a:xfrm>
            <a:off x="2849881" y="262890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2392681" y="320040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3307081" y="320040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2049781" y="382905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2678431" y="382905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3649981" y="382905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0" name="Straight Connector 9"/>
          <p:cNvCxnSpPr>
            <a:stCxn id="4" idx="3"/>
            <a:endCxn id="5" idx="7"/>
          </p:cNvCxnSpPr>
          <p:nvPr>
            <p:custDataLst>
              <p:tags r:id="rId9"/>
            </p:custDataLst>
          </p:nvPr>
        </p:nvCxnSpPr>
        <p:spPr>
          <a:xfrm flipH="1">
            <a:off x="2685365" y="2921584"/>
            <a:ext cx="214733" cy="329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6" idx="1"/>
          </p:cNvCxnSpPr>
          <p:nvPr>
            <p:custDataLst>
              <p:tags r:id="rId10"/>
            </p:custDataLst>
          </p:nvPr>
        </p:nvCxnSpPr>
        <p:spPr>
          <a:xfrm>
            <a:off x="3142565" y="2921584"/>
            <a:ext cx="214733" cy="329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5"/>
            <a:endCxn id="9" idx="0"/>
          </p:cNvCxnSpPr>
          <p:nvPr>
            <p:custDataLst>
              <p:tags r:id="rId11"/>
            </p:custDataLst>
          </p:nvPr>
        </p:nvCxnSpPr>
        <p:spPr>
          <a:xfrm>
            <a:off x="3599765" y="3493084"/>
            <a:ext cx="221666" cy="335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3"/>
            <a:endCxn id="7" idx="0"/>
          </p:cNvCxnSpPr>
          <p:nvPr>
            <p:custDataLst>
              <p:tags r:id="rId12"/>
            </p:custDataLst>
          </p:nvPr>
        </p:nvCxnSpPr>
        <p:spPr>
          <a:xfrm flipH="1">
            <a:off x="2221232" y="3493084"/>
            <a:ext cx="221666" cy="335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5"/>
            <a:endCxn id="8" idx="0"/>
          </p:cNvCxnSpPr>
          <p:nvPr>
            <p:custDataLst>
              <p:tags r:id="rId13"/>
            </p:custDataLst>
          </p:nvPr>
        </p:nvCxnSpPr>
        <p:spPr>
          <a:xfrm>
            <a:off x="2685365" y="3493084"/>
            <a:ext cx="164516" cy="335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 14"/>
          <p:cNvSpPr/>
          <p:nvPr>
            <p:custDataLst>
              <p:tags r:id="rId14"/>
            </p:custDataLst>
          </p:nvPr>
        </p:nvSpPr>
        <p:spPr>
          <a:xfrm>
            <a:off x="3028265" y="3829050"/>
            <a:ext cx="342900" cy="3429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16" name="Straight Connector 15"/>
          <p:cNvCxnSpPr>
            <a:stCxn id="6" idx="3"/>
            <a:endCxn id="15" idx="0"/>
          </p:cNvCxnSpPr>
          <p:nvPr>
            <p:custDataLst>
              <p:tags r:id="rId15"/>
            </p:custDataLst>
          </p:nvPr>
        </p:nvCxnSpPr>
        <p:spPr>
          <a:xfrm flipH="1">
            <a:off x="3199715" y="3493084"/>
            <a:ext cx="157583" cy="335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Ink 16"/>
              <p14:cNvContentPartPr/>
              <p14:nvPr>
                <p:custDataLst>
                  <p:tags r:id="rId16"/>
                </p:custDataLst>
              </p14:nvPr>
            </p14:nvContentPartPr>
            <p14:xfrm>
              <a:off x="1852560" y="1814400"/>
              <a:ext cx="2737440" cy="2572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43200" y="1805040"/>
                <a:ext cx="2755800" cy="25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824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6352" y="95250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of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CompoundExp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Picture 4" title="Code sample from Stanford 1-2-3 starter cod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06352" y="1127760"/>
            <a:ext cx="6951749" cy="31165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706352" y="4244340"/>
            <a:ext cx="7927108" cy="67056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This is in the implementation of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CompoundExp</a:t>
            </a:r>
            <a:r>
              <a:rPr lang="en-US" dirty="0" smtClean="0"/>
              <a:t>—let’s take a look at the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.h</a:t>
            </a:r>
            <a:r>
              <a:rPr lang="en-US" dirty="0" smtClean="0"/>
              <a:t> file to see what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op</a:t>
            </a:r>
            <a:r>
              <a:rPr lang="en-US" dirty="0" smtClean="0"/>
              <a:t>,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lhs</a:t>
            </a:r>
            <a:r>
              <a:rPr lang="en-US" dirty="0" smtClean="0"/>
              <a:t>, and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US" dirty="0" smtClean="0"/>
              <a:t> are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838160" y="1314360"/>
              <a:ext cx="3005640" cy="2172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28800" y="1305000"/>
                <a:ext cx="3024360" cy="219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377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14500" y="457200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C++ and the “virtual” keyword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pPr marL="51435" indent="0"/>
            <a:endParaRPr lang="en-US" dirty="0"/>
          </a:p>
        </p:txBody>
      </p:sp>
      <p:pic>
        <p:nvPicPr>
          <p:cNvPr id="4" name="Picture 3" descr="class CompoundExp : public Expression {&#10;&#10;public:&#10;&#10;/**&#10; * Constructor: CompoundExp&#10; * Usage: Expression *exp = new CompoundExp(op, lhs, rhs);&#10; * -------------------------------------------------------&#10; * The constructor initializes a new compound expression composed of&#10; * the operator (op) and the left and right subexpression (lhs and rhs).&#10; */&#10;&#10;   CompoundExp(const std::string&amp; op, const Expression *lhs, const Expression *rhs);&#10;&#10;/* Prototypes for the virtual methods overridden by this class */&#10;&#10;   virtual ~CompoundExp();&#10;   virtual double eval(EvaluationContext&amp; context) const;&#10;   virtual std::string toString() const;&#10;   virtual ExpressionType getType() const;&#10;&#10;/* Prototypes of methods specific to this class */&#10;   std::string getOperator() const;&#10;   const Expression *getLHS() const;&#10;   const Expression *getRHS() const;&#10;&#10;private:&#10;   std::string op;              /* The operator string (+, -, *, /)  */&#10;   const Expression *lhs, *rhs; /* The left and right subexpression  */&#10;};" title="Code from Stanford 1-2-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3219" y="156802"/>
            <a:ext cx="8640781" cy="46437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961920" y="2195640"/>
              <a:ext cx="4181760" cy="2386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2560" y="2186280"/>
                <a:ext cx="4200480" cy="240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360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12158" y="0"/>
            <a:ext cx="5268558" cy="857250"/>
          </a:xfrm>
        </p:spPr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Expression</a:t>
            </a:r>
            <a:r>
              <a:rPr lang="en-US" dirty="0" smtClean="0"/>
              <a:t> (base class)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12158" y="3710940"/>
            <a:ext cx="6901928" cy="1143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i="1" dirty="0" smtClean="0"/>
              <a:t>Note: </a:t>
            </a:r>
            <a:r>
              <a:rPr lang="en-US" dirty="0" smtClean="0"/>
              <a:t>you cannot actually create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Expression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These methods are never implemented (note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  <a:r>
              <a:rPr lang="en-US" dirty="0" smtClean="0"/>
              <a:t>”)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“pure virtual”</a:t>
            </a:r>
          </a:p>
          <a:p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Expression</a:t>
            </a:r>
            <a:r>
              <a:rPr lang="en-US" b="1" dirty="0" smtClean="0"/>
              <a:t> exists solely to provide a base class to others</a:t>
            </a:r>
          </a:p>
          <a:p>
            <a:pPr lvl="1"/>
            <a:r>
              <a:rPr lang="en-US" spc="20" dirty="0">
                <a:solidFill>
                  <a:schemeClr val="tx1"/>
                </a:solidFill>
                <a:cs typeface="ＭＳ Ｐゴシック" charset="0"/>
              </a:rPr>
              <a:t>“abstract”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12158" y="956310"/>
            <a:ext cx="7099886" cy="24498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3085920" y="1896120"/>
              <a:ext cx="5031000" cy="1737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76560" y="1891080"/>
                <a:ext cx="5048280" cy="175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157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Derived class: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DoubleExp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8776" y="1048758"/>
            <a:ext cx="6878843" cy="34394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000440" y="659880"/>
              <a:ext cx="4220280" cy="817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2880" y="651600"/>
                <a:ext cx="4236120" cy="83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091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Derived class: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IdentifierExp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8776" y="1109067"/>
            <a:ext cx="6858000" cy="34248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839520" y="802080"/>
              <a:ext cx="4607280" cy="912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2320" y="794880"/>
                <a:ext cx="4623120" cy="92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23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ntent Placeholder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920355" y="1702420"/>
            <a:ext cx="2398958" cy="2600661"/>
          </a:xfrm>
          <a:prstGeom prst="rect">
            <a:avLst/>
          </a:prstGeom>
        </p:spPr>
        <p:txBody>
          <a:bodyPr vert="horz" lIns="68580" tIns="34290" rIns="68580" bIns="34290" rtlCol="0">
            <a:normAutofit fontScale="6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This diagram shows a </a:t>
            </a:r>
            <a:r>
              <a:rPr lang="en-US" sz="1800" dirty="0" err="1">
                <a:solidFill>
                  <a:schemeClr val="bg1"/>
                </a:solidFill>
              </a:rPr>
              <a:t>CompoundExp</a:t>
            </a:r>
            <a:r>
              <a:rPr lang="en-US" sz="1800" dirty="0">
                <a:solidFill>
                  <a:schemeClr val="bg1"/>
                </a:solidFill>
              </a:rPr>
              <a:t> object as the root of a tree, and the children are the LHS and RHS (private member variables of type </a:t>
            </a:r>
            <a:r>
              <a:rPr lang="en-US" sz="1800" dirty="0" err="1">
                <a:solidFill>
                  <a:schemeClr val="bg1"/>
                </a:solidFill>
              </a:rPr>
              <a:t>Expressio</a:t>
            </a:r>
            <a:r>
              <a:rPr lang="en-US" sz="1800" dirty="0">
                <a:solidFill>
                  <a:schemeClr val="bg1"/>
                </a:solidFill>
              </a:rPr>
              <a:t>*). LHS points to an object of type </a:t>
            </a:r>
            <a:r>
              <a:rPr lang="en-US" sz="1800" dirty="0" err="1">
                <a:solidFill>
                  <a:schemeClr val="bg1"/>
                </a:solidFill>
              </a:rPr>
              <a:t>DoubleExp</a:t>
            </a:r>
            <a:r>
              <a:rPr lang="en-US" sz="1800" dirty="0">
                <a:solidFill>
                  <a:schemeClr val="bg1"/>
                </a:solidFill>
              </a:rPr>
              <a:t>, with value 3.7. RHS points to an object of type </a:t>
            </a:r>
            <a:r>
              <a:rPr lang="en-US" sz="1800" dirty="0" err="1">
                <a:solidFill>
                  <a:schemeClr val="bg1"/>
                </a:solidFill>
              </a:rPr>
              <a:t>IdentifierExp</a:t>
            </a:r>
            <a:r>
              <a:rPr lang="en-US" sz="1800" dirty="0">
                <a:solidFill>
                  <a:schemeClr val="bg1"/>
                </a:solidFill>
              </a:rPr>
              <a:t> with name “foo”. Note that it is ok for the RHS and LHS pointers to point to </a:t>
            </a:r>
            <a:r>
              <a:rPr lang="en-US" sz="1800" dirty="0" err="1">
                <a:solidFill>
                  <a:schemeClr val="bg1"/>
                </a:solidFill>
              </a:rPr>
              <a:t>DoubleExp</a:t>
            </a:r>
            <a:r>
              <a:rPr lang="en-US" sz="1800" dirty="0">
                <a:solidFill>
                  <a:schemeClr val="bg1"/>
                </a:solidFill>
              </a:rPr>
              <a:t> and </a:t>
            </a:r>
            <a:r>
              <a:rPr lang="en-US" sz="1800" dirty="0" err="1">
                <a:solidFill>
                  <a:schemeClr val="bg1"/>
                </a:solidFill>
              </a:rPr>
              <a:t>IdentifierExp</a:t>
            </a:r>
            <a:r>
              <a:rPr lang="en-US" sz="1800" dirty="0">
                <a:solidFill>
                  <a:schemeClr val="bg1"/>
                </a:solidFill>
              </a:rPr>
              <a:t> objects, because these are derived classes of the base class Expression.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39510" y="148372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Stanford 1-2-3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eval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7" name="Ink 8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5218569" y="1046050"/>
              <a:ext cx="1761480" cy="156600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07771" y="1038850"/>
                <a:ext cx="1781276" cy="159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7" name="Ink 106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012099" y="1900330"/>
              <a:ext cx="859410" cy="1404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08859" y="1892941"/>
                <a:ext cx="869491" cy="28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8" name="Ink 107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502689" y="1927870"/>
              <a:ext cx="12960" cy="43713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94769" y="1923909"/>
                <a:ext cx="28440" cy="4457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6" name="Ink 125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4813029" y="2890420"/>
              <a:ext cx="989010" cy="121311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09789" y="2883581"/>
                <a:ext cx="999811" cy="12278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4" name="Ink 153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6246999" y="2855320"/>
              <a:ext cx="1124550" cy="138105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41959" y="2849560"/>
                <a:ext cx="1138589" cy="13940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4" name="Ink 183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6492159" y="3686650"/>
              <a:ext cx="690660" cy="35802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486760" y="3679454"/>
                <a:ext cx="704696" cy="373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7" name="Ink 186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5166459" y="2076370"/>
              <a:ext cx="535950" cy="36909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154581" y="2064487"/>
                <a:ext cx="573384" cy="404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" name="Ink 4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3913659" y="1463740"/>
              <a:ext cx="2013390" cy="10740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904299" y="1445743"/>
                <a:ext cx="2030309" cy="11089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" name="Ink 5"/>
              <p14:cNvContentPartPr/>
              <p14:nvPr>
                <p:custDataLst>
                  <p:tags r:id="rId11"/>
                </p:custDataLst>
              </p14:nvPr>
            </p14:nvContentPartPr>
            <p14:xfrm>
              <a:off x="5604399" y="1172140"/>
              <a:ext cx="1273590" cy="16664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590720" y="1166380"/>
                <a:ext cx="1293749" cy="16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" name="Ink 7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4906179" y="2979520"/>
              <a:ext cx="672840" cy="9963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902579" y="2976281"/>
                <a:ext cx="680760" cy="1006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" name="Ink 8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6394149" y="2952250"/>
              <a:ext cx="909900" cy="99981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390548" y="2946129"/>
                <a:ext cx="916021" cy="1008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3" name="Ink 12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6706269" y="2264560"/>
              <a:ext cx="204660" cy="5821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701593" y="2256640"/>
                <a:ext cx="220126" cy="60336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Content Placeholder 21"/>
          <p:cNvSpPr>
            <a:spLocks noGrp="1"/>
          </p:cNvSpPr>
          <p:nvPr>
            <p:ph idx="4294967295"/>
            <p:custDataLst>
              <p:tags r:id="rId15"/>
            </p:custDataLst>
          </p:nvPr>
        </p:nvSpPr>
        <p:spPr>
          <a:xfrm>
            <a:off x="937215" y="1304949"/>
            <a:ext cx="2783529" cy="28814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b="1" dirty="0">
                <a:solidFill>
                  <a:schemeClr val="accent1"/>
                </a:solidFill>
                <a:cs typeface="Consolas" panose="020B0609020204030204" pitchFamily="49" charset="0"/>
              </a:rPr>
              <a:t>Because of the “is a” </a:t>
            </a:r>
            <a:r>
              <a:rPr lang="en-US" b="1" dirty="0" smtClean="0">
                <a:solidFill>
                  <a:schemeClr val="accent1"/>
                </a:solidFill>
                <a:cs typeface="Consolas" panose="020B0609020204030204" pitchFamily="49" charset="0"/>
              </a:rPr>
              <a:t>relationship: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lhs/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compoundExp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can be any of: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CompoundExp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DoubleExp</a:t>
            </a:r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IdentifierExp</a:t>
            </a:r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64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ntent Placeholder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920355" y="1702420"/>
            <a:ext cx="2398958" cy="2600661"/>
          </a:xfrm>
          <a:prstGeom prst="rect">
            <a:avLst/>
          </a:prstGeom>
        </p:spPr>
        <p:txBody>
          <a:bodyPr vert="horz" lIns="68580" tIns="34290" rIns="68580" bIns="34290" rtlCol="0">
            <a:normAutofit fontScale="6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This diagram shows a </a:t>
            </a:r>
            <a:r>
              <a:rPr lang="en-US" sz="1800" dirty="0" err="1">
                <a:solidFill>
                  <a:schemeClr val="bg1"/>
                </a:solidFill>
              </a:rPr>
              <a:t>CompoundExp</a:t>
            </a:r>
            <a:r>
              <a:rPr lang="en-US" sz="1800" dirty="0">
                <a:solidFill>
                  <a:schemeClr val="bg1"/>
                </a:solidFill>
              </a:rPr>
              <a:t> object as the root of a tree, and the children are the LHS and RHS (private member variables of type </a:t>
            </a:r>
            <a:r>
              <a:rPr lang="en-US" sz="1800" dirty="0" err="1">
                <a:solidFill>
                  <a:schemeClr val="bg1"/>
                </a:solidFill>
              </a:rPr>
              <a:t>Expressio</a:t>
            </a:r>
            <a:r>
              <a:rPr lang="en-US" sz="1800" dirty="0">
                <a:solidFill>
                  <a:schemeClr val="bg1"/>
                </a:solidFill>
              </a:rPr>
              <a:t>*). LHS points to an object of type </a:t>
            </a:r>
            <a:r>
              <a:rPr lang="en-US" sz="1800" dirty="0" err="1">
                <a:solidFill>
                  <a:schemeClr val="bg1"/>
                </a:solidFill>
              </a:rPr>
              <a:t>DoubleExp</a:t>
            </a:r>
            <a:r>
              <a:rPr lang="en-US" sz="1800" dirty="0">
                <a:solidFill>
                  <a:schemeClr val="bg1"/>
                </a:solidFill>
              </a:rPr>
              <a:t>, with value 3.7. RHS points to an object of type </a:t>
            </a:r>
            <a:r>
              <a:rPr lang="en-US" sz="1800" dirty="0" err="1">
                <a:solidFill>
                  <a:schemeClr val="bg1"/>
                </a:solidFill>
              </a:rPr>
              <a:t>IdentifierExp</a:t>
            </a:r>
            <a:r>
              <a:rPr lang="en-US" sz="1800" dirty="0">
                <a:solidFill>
                  <a:schemeClr val="bg1"/>
                </a:solidFill>
              </a:rPr>
              <a:t> with name “foo”. Note that it is ok for the RHS and LHS pointers to point to </a:t>
            </a:r>
            <a:r>
              <a:rPr lang="en-US" sz="1800" dirty="0" err="1">
                <a:solidFill>
                  <a:schemeClr val="bg1"/>
                </a:solidFill>
              </a:rPr>
              <a:t>DoubleExp</a:t>
            </a:r>
            <a:r>
              <a:rPr lang="en-US" sz="1800" dirty="0">
                <a:solidFill>
                  <a:schemeClr val="bg1"/>
                </a:solidFill>
              </a:rPr>
              <a:t> and </a:t>
            </a:r>
            <a:r>
              <a:rPr lang="en-US" sz="1800" dirty="0" err="1">
                <a:solidFill>
                  <a:schemeClr val="bg1"/>
                </a:solidFill>
              </a:rPr>
              <a:t>IdentifierExp</a:t>
            </a:r>
            <a:r>
              <a:rPr lang="en-US" sz="1800" dirty="0">
                <a:solidFill>
                  <a:schemeClr val="bg1"/>
                </a:solidFill>
              </a:rPr>
              <a:t> objects, because these are derived classes of the base class Expression.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57396" y="146200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Stanford 1-2-3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eval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7" name="Ink 8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5218569" y="1046050"/>
              <a:ext cx="1761480" cy="156600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07771" y="1038850"/>
                <a:ext cx="1781276" cy="159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7" name="Ink 106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012099" y="1900330"/>
              <a:ext cx="859410" cy="1404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08859" y="1892941"/>
                <a:ext cx="869491" cy="28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8" name="Ink 107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502689" y="1927870"/>
              <a:ext cx="12960" cy="43713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94769" y="1923909"/>
                <a:ext cx="28440" cy="4457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6" name="Ink 125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4813029" y="2890420"/>
              <a:ext cx="989010" cy="121311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09789" y="2883581"/>
                <a:ext cx="999811" cy="12278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4" name="Ink 153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6246999" y="2855320"/>
              <a:ext cx="1124550" cy="138105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41959" y="2849560"/>
                <a:ext cx="1138589" cy="13940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4" name="Ink 183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6492159" y="3686650"/>
              <a:ext cx="690660" cy="35802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486760" y="3679454"/>
                <a:ext cx="704696" cy="373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7" name="Ink 186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5166459" y="2076370"/>
              <a:ext cx="535950" cy="36909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154581" y="2064487"/>
                <a:ext cx="573384" cy="404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" name="Ink 4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3913659" y="1463740"/>
              <a:ext cx="2013390" cy="10740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904299" y="1445743"/>
                <a:ext cx="2030309" cy="11089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" name="Ink 5"/>
              <p14:cNvContentPartPr/>
              <p14:nvPr>
                <p:custDataLst>
                  <p:tags r:id="rId11"/>
                </p:custDataLst>
              </p14:nvPr>
            </p14:nvContentPartPr>
            <p14:xfrm>
              <a:off x="5604399" y="1172140"/>
              <a:ext cx="1273590" cy="16664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590720" y="1166380"/>
                <a:ext cx="1293749" cy="16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" name="Ink 7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4906179" y="2979520"/>
              <a:ext cx="672840" cy="9963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902579" y="2976281"/>
                <a:ext cx="680760" cy="1006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" name="Ink 8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6394149" y="2952250"/>
              <a:ext cx="909900" cy="99981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390548" y="2946129"/>
                <a:ext cx="916021" cy="1008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3" name="Ink 12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6706269" y="2264560"/>
              <a:ext cx="204660" cy="5821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701593" y="2256640"/>
                <a:ext cx="220126" cy="60336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Content Placeholder 21"/>
          <p:cNvSpPr>
            <a:spLocks noGrp="1"/>
          </p:cNvSpPr>
          <p:nvPr>
            <p:ph idx="4294967295"/>
            <p:custDataLst>
              <p:tags r:id="rId15"/>
            </p:custDataLst>
          </p:nvPr>
        </p:nvSpPr>
        <p:spPr>
          <a:xfrm>
            <a:off x="976182" y="1243647"/>
            <a:ext cx="2904537" cy="322929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CompoundExp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doesn’t want to care exactly what type its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lhs</a:t>
            </a:r>
            <a:r>
              <a:rPr lang="en-US" dirty="0" smtClean="0"/>
              <a:t> and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US" dirty="0" smtClean="0"/>
              <a:t> are</a:t>
            </a:r>
          </a:p>
          <a:p>
            <a:r>
              <a:rPr lang="en-US" dirty="0"/>
              <a:t>J</a:t>
            </a:r>
            <a:r>
              <a:rPr lang="en-US" dirty="0" smtClean="0"/>
              <a:t>ust calls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eval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on whatever they are and gets the right value!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1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13892</TotalTime>
  <Words>953</Words>
  <Application>Microsoft Office PowerPoint</Application>
  <PresentationFormat>On-screen Show (16:9)</PresentationFormat>
  <Paragraphs>228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Wingdings</vt:lpstr>
      <vt:lpstr>Wingdings 2</vt:lpstr>
      <vt:lpstr>SU_Preso_16x9_v5</vt:lpstr>
      <vt:lpstr>SU_Template_TopBar</vt:lpstr>
      <vt:lpstr>Programming Abstractions</vt:lpstr>
      <vt:lpstr>Inheritance Topics</vt:lpstr>
      <vt:lpstr>Polymorphism</vt:lpstr>
      <vt:lpstr>Polymorphism</vt:lpstr>
      <vt:lpstr>Polymorphism</vt:lpstr>
      <vt:lpstr>Polymorphism</vt:lpstr>
      <vt:lpstr>Polymorphism</vt:lpstr>
      <vt:lpstr>Polymorphism examples</vt:lpstr>
      <vt:lpstr>Rules for “virtual”: runtime calls</vt:lpstr>
      <vt:lpstr>Rules for “virtual”: pure virtual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Stanford 1-2-3 Walkthrough</vt:lpstr>
      <vt:lpstr>Walkthrough of Stanford 1-2-3</vt:lpstr>
      <vt:lpstr>Evaluation of CompoundExp</vt:lpstr>
      <vt:lpstr>C++ and the “virtual” keyword</vt:lpstr>
      <vt:lpstr>Expression (base class)</vt:lpstr>
      <vt:lpstr>Another Derived class: DoubleExp</vt:lpstr>
      <vt:lpstr>Another Derived class: IdentifierExp</vt:lpstr>
      <vt:lpstr>Stanford 1-2-3 eval</vt:lpstr>
      <vt:lpstr>Stanford 1-2-3 eval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319</cp:revision>
  <cp:lastPrinted>2015-11-13T19:23:30Z</cp:lastPrinted>
  <dcterms:created xsi:type="dcterms:W3CDTF">2014-04-02T04:36:08Z</dcterms:created>
  <dcterms:modified xsi:type="dcterms:W3CDTF">2015-11-20T07:01:32Z</dcterms:modified>
</cp:coreProperties>
</file>