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ink/ink1.xml" ContentType="application/inkml+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ink/ink2.xml" ContentType="application/inkml+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ink/ink3.xml" ContentType="application/inkml+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ink/ink4.xml" ContentType="application/inkml+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ink/ink5.xml" ContentType="application/inkml+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 id="2147483699" r:id="rId2"/>
  </p:sldMasterIdLst>
  <p:notesMasterIdLst>
    <p:notesMasterId r:id="rId29"/>
  </p:notesMasterIdLst>
  <p:handoutMasterIdLst>
    <p:handoutMasterId r:id="rId30"/>
  </p:handoutMasterIdLst>
  <p:sldIdLst>
    <p:sldId id="304" r:id="rId3"/>
    <p:sldId id="312" r:id="rId4"/>
    <p:sldId id="313" r:id="rId5"/>
    <p:sldId id="314" r:id="rId6"/>
    <p:sldId id="339" r:id="rId7"/>
    <p:sldId id="315" r:id="rId8"/>
    <p:sldId id="338" r:id="rId9"/>
    <p:sldId id="341" r:id="rId10"/>
    <p:sldId id="342" r:id="rId11"/>
    <p:sldId id="317" r:id="rId12"/>
    <p:sldId id="318" r:id="rId13"/>
    <p:sldId id="340" r:id="rId14"/>
    <p:sldId id="320" r:id="rId15"/>
    <p:sldId id="321" r:id="rId16"/>
    <p:sldId id="322" r:id="rId17"/>
    <p:sldId id="323" r:id="rId18"/>
    <p:sldId id="324" r:id="rId19"/>
    <p:sldId id="325" r:id="rId20"/>
    <p:sldId id="326" r:id="rId21"/>
    <p:sldId id="327" r:id="rId22"/>
    <p:sldId id="328" r:id="rId23"/>
    <p:sldId id="329" r:id="rId24"/>
    <p:sldId id="333" r:id="rId25"/>
    <p:sldId id="334" r:id="rId26"/>
    <p:sldId id="335" r:id="rId27"/>
    <p:sldId id="337" r:id="rId28"/>
  </p:sldIdLst>
  <p:sldSz cx="9144000" cy="5143500" type="screen16x9"/>
  <p:notesSz cx="6881813" cy="9296400"/>
  <p:custDataLst>
    <p:tags r:id="rId31"/>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623"/>
    <a:srgbClr val="8C1515"/>
    <a:srgbClr val="DBCECC"/>
    <a:srgbClr val="EEE8E7"/>
    <a:srgbClr val="BBB7B7"/>
    <a:srgbClr val="8D3C1E"/>
    <a:srgbClr val="D6DDD3"/>
    <a:srgbClr val="EDE8DD"/>
    <a:srgbClr val="C2B7A1"/>
    <a:srgbClr val="918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2572" autoAdjust="0"/>
  </p:normalViewPr>
  <p:slideViewPr>
    <p:cSldViewPr snapToGrid="0" snapToObjects="1">
      <p:cViewPr varScale="1">
        <p:scale>
          <a:sx n="100" d="100"/>
          <a:sy n="100" d="100"/>
        </p:scale>
        <p:origin x="989"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11/20/2015</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20T19:38:14.475"/>
    </inkml:context>
    <inkml:brush xml:id="br0">
      <inkml:brushProperty name="width" value="0.05292" units="cm"/>
      <inkml:brushProperty name="height" value="0.05292" units="cm"/>
      <inkml:brushProperty name="color" value="#00B0F0"/>
    </inkml:brush>
  </inkml:definitions>
  <inkml:trace contextRef="#ctx0" brushRef="#br0">18785 6365 25 0,'-4'-16'12'0,"-9"32"6"0,13-10-13 16,-4-3-1-16,0 0 0 16,-1 0 2-16,-3-3 0 15,-1 0-4-15,1 0 0 16,-5-3 0-16,-8-3 1 16,-5 3-1-16,1-4 0 15,0-5 0-15,-5 5 0 0,-4-2-2 16,0-4 1-1,-4-3 0-15,-9 0 0 16,1 0-2-16,-1 0 1 0,-4 1 0 16,-4-1 0-16,0-7 2 15,-5 4 0-15,1 7-1 16,0-1 0-16,-1 3-1 16,-12 4 0-16,4 3 0 15,-4 3 0-15,-4-3 0 16,0-1 0-16,-1 4 1 15,-3 4 0-15,-1-1-1 16,-8 0 0-16,-4-3 0 16,4 0 0-16,0 3 0 15,4-3 1-15,4 10-2 16,5-7 1-16,-4 3 0 0,-1-3 0 16,0-3 0-16,5 0 0 15,4 0 1-15,4 0 0 16,0 0-1-16,5 10 0 15,3-1-1-15,-3 1 1 16,8-4 0-16,-1 7 1 16,10-7-2-16,-1 4 1 15,1 3 0-15,3 3 0 16,1 0 1-16,4 6 0 16,-1-3 0-16,1 6 0 15,4-2-1-15,5 8 0 16,-10-5 1-16,10 6 1 15,8-1-2-15,4 4 0 0,8 7 1 16,9-7 0-16,9 3 0 16,8 3 0-16,8 4-1 15,13-1 1-15,5 1-2 16,3 2 0-16,5-2 2 16,4-7 1-16,5-6-2 15,3 0 0-15,5-4 1 16,8-2 1-16,13-4-2 15,17-6 0-15,0-3 1 16,9-4 0-16,-1 4-1 16,9-4 0-16,5-2 0 15,-10-4 0-15,1 0 0 16,4-3 0-16,0 0-1 16,4 0 1-16,-8-3 0 15,0 0 0-15,-1-7 1 0,5-2 0 16,9-1-2-16,-9-3 0 15,-4 3 1-15,-9-3 1 16,-8 4-1-16,-5 2 0 16,-16-3 1-16,-9-3 0 15,-4 4-2-15,-9-4 0 16,-4 0 1-16,-4 0 0 16,-9-6 0-16,-3-10 1 15,-10-3-1-15,-8-6 1 16,-8-7-3-16,-13 3 1 15,-13 4 2-15,-16-3 0 16,-14 5-3-16,-12 1 1 0,-13 0 0 16,-8 6 1-16,-5 7-4 15,-8 3 1-15,5 6-6 16,-1 3 1-16,13 3-20 16,17 4 0-16,12 0 7 15,22-4 0-15</inkml:trace>
  <inkml:trace contextRef="#ctx0" brushRef="#br0" timeOffset="10538.6505">21321 8222 44 0,'-43'-10'22'15,"31"7"5"-15,16 3-22 0,9-3-1 16,4-4 1-16,8 1-2 16,13 3 1-16,9 3-5 15,16-3 1-15,9 3 0 16,22-7 1-16,8 4 0 15,16-7 0-15,14 7-2 16,8-13 1-16,-13 0-1 16,-8 7 1-16,-13-1 2 15,-17 7 0-15,-17 0-4 16,-9 0 0-16,-16 0 1 0,-13-1 1 16,-17 1-9-16,-13 3 1 15,-12 0-3-15,-9-6 0 16,-17 6-1-16,-13-3 1 15,-17 9-14-15,-12-3 0 16</inkml:trace>
  <inkml:trace contextRef="#ctx0" brushRef="#br0" timeOffset="10764.452">21762 8180 35 0,'-119'7'17'0,"17"31"6"0,85-29-17 16,0 1-2-16,0-1 0 15,5 1 0-15,-1-4 0 16,13 4 2-16,17-4 1 15,8 0-5-15,22-2 0 0,12 2-2 16,18-6 0-16,16-3 1 16,13-4 0-16,13 4-2 15,12 0 0-15,-4-3 0 16,-4 3 0-16,0-1-4 16,-4 1 0-16,-9 0-11 15,-16 0 0-15,-18 0-19 16,-17-4 1-16</inkml:trace>
  <inkml:trace contextRef="#ctx0" brushRef="#br0" timeOffset="223503.727">11381 6677 46 0,'9'-23'23'15,"31"3"1"-15,-36 13-23 0,-4 1 0 16,-8-8 1-16,-10 1-1 16,-13-4 1-16,-13 1-3 15,-14-4 0-15,-17 7 1 16,-5 3 1-16,-8 0 0 16,-5 0 0-16,-9 0-1 15,0 0 0-15,0-3-2 16,-8-4 1-16,8-3 0 31,0 0 1-15,1-3 0-16,-6 3 0 0,-3 0 0 0,-14 0 0 0,4 0-1 0,-4 4 1 15,1-1 0-15,-1 4 0 16,-5-4 0-16,10 1 0 16,4-1-2-16,0 1 1 15,0 2 1-15,-9-2 0 16,4 2 0-16,-8 4 0 15,-5 4 1-15,-8-1 1 16,-1-3-2-16,9 0 1 16,0 0-1-16,-4 0 0 15,-4 4 0-15,4 2 0 16,-5 4 1-16,-4 7 1 16,-13 3 0-16,-5 7 0 15,0 3-1-15,0 6 1 0,1-6-3 16,12 0 1-1,5 0 0-15,9 0 0 0,0 0 1 16,0-1 0-16,8-2-3 16,-3-4 1-16,-1 11 0 15,-9-8 1-15,9 7-2 16,5-3 1-16,0 0 0 16,-1 3 1-16,1-6 0 15,9 6 0-15,4 0 0 16,0 4 1-16,0 3-2 15,-1 0 0-15,-3 0 1 16,8 3 1-16,5 7-1 16,4-4 0-16,9 7 0 15,14-6 1-15,4 9-1 16,8-6 0-16,10 3-1 0,12 0 1 16,1 4 0-16,13-1 1 15,5 4-2-15,8-4 1 16,14 4-1-16,12 0 1 15,15-7 0-15,16-7 1 16,19 1-2-16,13-1 1 16,8-6 2-16,28-7 0 15,3 1-4-15,10-4 1 16,4-4 3-16,13-6 0 16,13-3-2-16,5-7 1 15,13-4-1-15,9 4 0 16,18-6 1-16,0-4 1 15,4 0-2-15,9-3 1 0,0 9-2 16,0 1 0-16,4-4 1 16,-13 11 1-16,0-4-1 15,0 10 1-15,-8-7 1 16,8 4 0-16,9-4 0 16,-5 0 0-16,1-9-2 15,4 2 0-15,-5 1-1 16,1-4 0-16,8-3 2 15,-8 4 1-15,8-4-4 16,14-7 1-16,9-6 0 16,8-7 1-16,9-6-3 15,0 2 1-15,-4 8 1 0,-9-1 1 16,-13 4 0-16,-5 7 1 16,-13 2-1-16,-13 1 1 15,-5 0-1-15,-17-4 0 16,-10 4 1-16,-17-14 0 15,-22 1-1-15,-17-7 1 16,-23-10 1-16,-22-7 1 16,-27-13-2-16,-26-4 1 15,-27-12-5-15,-31-8 0 16,-26-2-4-16,-27-4 0 16,-17 0-12-16,-9-3 1 15,-5 10-14-15,-4 19 1 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20T19:51:17.829"/>
    </inkml:context>
    <inkml:brush xml:id="br0">
      <inkml:brushProperty name="width" value="0.05292" units="cm"/>
      <inkml:brushProperty name="height" value="0.05292" units="cm"/>
      <inkml:brushProperty name="color" value="#00B0F0"/>
    </inkml:brush>
  </inkml:definitions>
  <inkml:trace contextRef="#ctx0" brushRef="#br0">11222 7735 37 0,'0'0'18'0,"9"-26"-1"15,0 26-18-15,0-7 2 0,-5 0 1 16,0-3-2-16,-4-3 0 16,0-10-3-16,-4 6 1 15,-9-3-2-15,-9 1 1 16,-5-8 2-16,-4 0 0 15,-9 4 5-15,-8 7 0 16,-10-1 0-16,1 4 1 16,-5 6-4-16,0 1 0 15,0 6-1-15,-5 3 0 16,-4-6 1-16,-4 3 1 16,-4 0-2-16,-5 0 0 15,-5 3 1-15,-4 10 0 0,-4-6 0 16,-1 3 0-16,1-7-1 15,4 4 1-15,5-1-2 16,4-2 1-16,-1-4 0 16,1 3 0-16,-9 0 0 15,-8-6 0-15,-1 6 0 16,-4 1 0-16,-14-4 0 16,-4-4 0-16,-8-9 0 15,3 3 0-15,1 7-1 16,0-1 1-16,4 1 0 15,-5-7 0-15,14 3-1 16,9-2 0-16,-5-1 1 16,-4 0 0-16,0 3 0 0,-9-6 0 15,1-1-1-15,-6 8 1 16,-4-1 1-16,1 1 0 16,-1-8-1-16,14 4 0 15,-1 0-1-15,9 0 1 16,5-6 1-16,-9-1 1 15,9-3-3-15,0 0 0 16,-9 1 1-16,4-1 0 16,-13 3 0-16,5 4 1 15,4-4-2-15,0 1 1 16,4 2-1-16,9 1 1 16,-8 0 1-16,12 3 0 15,1 3-2-15,4-6 0 0,-9 13 2 16,-8 0 1-16,-14 3-2 15,4 11 0-15,-17 2 0 16,4-3 1-16,0 7-2 16,-4-3 1-16,22 3 1 15,5 3 1-15,8 7-3 16,0 3 1-16,5 7 0 16,4 0 1-16,9 3-1 15,8 3 1-15,10 1-2 16,13 2 1-16,9-2 0 15,13 3 1-15,13-4 0 16,14 1 0-16,12-1-2 16,19 7 1-16,17-3 1 15,14 6 0-15,8 1-2 0,9-8 1 16,9-6 2-16,14 1 0 16,17-1-1-16,9-13 0 15,9-4 0-15,13-3 0 16,26-9 1-16,10-8 0 15,12-6-2-15,28 0 1 16,3 7-2-16,10-7 1 16,8 0 0-16,-4 7 0 15,9 2 0-15,-5-2 0 16,-4 10 1-16,0-11 1 16,-4 4-2-16,-5-10 1 15,9 4 0-15,9-1 1 16,8-3-2-16,10-7 0 0,8-3 0 15,14-3 0-15,-10-4-1 16,1-2 1-16,-22-1 0 16,-9-4 0-16,-18 1 1 15,-18-10 0-15,-8 3-1 16,-27-3 0-16,-18 6-1 16,-17-2 1-16,-14-5 0 15,-17-2 1-15,-14 3 0 16,-22-4 0-16,-17 1-2 15,-14-1 1-15,-17 4 0 16,-19-10 0-16,-16-3-2 16,-19-1 0-16,-13-6-7 15,-8 3 0-15,-1 10-21 16,13 11 0-16,14-5 15 0,36 5 0 16</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1-20T20:01:54.081"/>
    </inkml:context>
    <inkml:brush xml:id="br0">
      <inkml:brushProperty name="width" value="0.05292" units="cm"/>
      <inkml:brushProperty name="height" value="0.05292" units="cm"/>
      <inkml:brushProperty name="color" value="#00B0F0"/>
    </inkml:brush>
  </inkml:definitions>
  <inkml:trace contextRef="#ctx0" brushRef="#br0">7235 6745 0,'-155'0'110,"-22"0"-95,-133 0-15,23 0 16,21 0-16,-21 0 15,-1 0-15,111 0 16,-22 0-16,132 0 16,1 0-1,22 0-15,22 0 16,0 0 15,-1 0-31,1-22 16,-44 22-16,22 0 15,-1 0-15,-21 0 16,22 0-16,0 0 16,21 0-16,-21 0 15,0 0-15,-45 0 16,-242 0 15,87 22-31,200-22 16,-22 0-16,-1 23 15,1-23-15,44 0 16,-67 22 15,-66 0-31,89 0 16,22 0-16,-23 0 16,1 0-16,22 0 15,22 1-15,-1-1 16,1-22-1,0 66-15,0 0 16,22-21-16,-22-1 16,22-22-16,-22 0 15,22 0-15,0 0 16,0 0 0,0 1-16,22 21 15,66 22-15,23 23 16,0-45-16,66 0 15,0 22-15,22-66 16,22 0-16,67 0 16,44 0-16,66 0 15,-22 0-15,22 0 16,23-44-16,-67 22 16,-45 22-16,-65-44 15,-1 22-15,-66 0 16,-66 22-16,-23-23 15,1 23-15,-67 0 16,44 0-16,23 0 16,21 0-16,-21-22 15,22 22 1,-1 0-16,1-22 16,22 22-16,-67 0 15,45 0-15,-45 0 16,22 0-16,1 0 0,-45 0 15,45 0 1,-1 0-16,-66 0 0,45 0 16,-1 0-1,0 0-15,1 0 16,21 0-16,1 0 16,-45 0-16,45 0 15,-1 0-15,-44 0 16,23 0-16,-23 0 15,-22 0-15,0 0 16,0 0 15,-22-22 1,0-22-32,-44 0 15,0-1-15,-45 23 16,1-22-16,-23 22 15,-88 0-15,0 0 16,-22 22-16,-1 0 16,-21 0-16,22 0 15,22 0-15,22-45 16,-22 23-16,88 0 16,-44 0-16,44 22 15,23 0-15,22-22 16,-1 0-1,45 22-15,-22 0 16,-23-22-16,45 22 16,-22 0-16,-22 0 15,44-22-15,-23 22 16,23 0-16,0 0 16,-22 0-16,0 0 15,-23-22 1,45 22-16,-44 0 15,44 0-15,-45 0 16,23 0-16,22 0 16,-22 0-16,-1-23 15,1 23 1,22 0 0,22-22-1,-22 22 1,0-22-16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1-20T20:06:35.370"/>
    </inkml:context>
    <inkml:brush xml:id="br0">
      <inkml:brushProperty name="width" value="0.05292" units="cm"/>
      <inkml:brushProperty name="height" value="0.05292" units="cm"/>
      <inkml:brushProperty name="color" value="#00B0F0"/>
    </inkml:brush>
    <inkml:context xml:id="ctx1">
      <inkml:inkSource xml:id="inkSrc9">
        <inkml:traceFormat>
          <inkml:channel name="X" type="integer" max="9600" units="cm"/>
          <inkml:channel name="Y" type="integer" max="7200" units="cm"/>
          <inkml:channel name="T" type="integer" max="2.14748E9" units="dev"/>
        </inkml:traceFormat>
        <inkml:channelProperties>
          <inkml:channelProperty channel="X" name="resolution" value="326.19775" units="1/cm"/>
          <inkml:channelProperty channel="Y" name="resolution" value="434.78262" units="1/cm"/>
          <inkml:channelProperty channel="T" name="resolution" value="1" units="1/dev"/>
        </inkml:channelProperties>
      </inkml:inkSource>
      <inkml:timestamp xml:id="ts1" timeString="2015-11-20T20:06:41.693"/>
    </inkml:context>
    <inkml:brush xml:id="br1">
      <inkml:brushProperty name="width" value="0.05292" units="cm"/>
      <inkml:brushProperty name="height" value="0.05292" units="cm"/>
      <inkml:brushProperty name="color" value="#FFC000"/>
    </inkml:brush>
    <inkml:brush xml:id="br2">
      <inkml:brushProperty name="width" value="0.05292" units="cm"/>
      <inkml:brushProperty name="height" value="0.05292" units="cm"/>
      <inkml:brushProperty name="color" value="#0070C0"/>
    </inkml:brush>
  </inkml:definitions>
  <inkml:trace contextRef="#ctx0" brushRef="#br0">21988 6876 32 0,'-9'-10'16'0,"32"13"0"16,-23-3-15-16,0 0-1 16,0 0 0-16,4 7 2 0,0 3 1 15,-4 10 1-15,5 10 0 16,-1 9-2-16,-4-2 0 16,5 3 0-16,-5 0 0 15,0-1 0-15,0-2 1 16,0-11-1-16,0-2 1 15,0-14-3-15,0-10 1 16,4-14-1-16,1-6 0 16,-1-13 0-16,0-16 0 15,1-5 0-15,4 5 0 16,-1 6 0-16,6 9 1 16,-1 14-2-16,0 11 1 0,1 9 1 15,-1 9 0-15,0 8 0 16,0 13 0-16,1 6 0 15,-5 1 0-15,4 3 0 16,0 3 0-16,0-10-1 16,1-3 0-16,-1-7 2 15,0-10 1-15,0-9-2 16,-4-11 1-16,0-20-3 16,0-9 0-16,0-20 0 15,0-4 1-15,0 3 0 16,4 11 0-16,0 6 0 15,0 10 1-15,1 10 1 16,-1 14 1-16,0 9-1 0,0 10 1 16,1 11-3-16,-5 2 0 15,-1 7 0-15,1 7 0 16,-4-3 0-16,-5-1 0 16,0-9-6-16,0-4 0 15,4-10-13-15,9-6 1 16,-4-14-18-16,0-9 1 15</inkml:trace>
  <inkml:trace contextRef="#ctx0" brushRef="#br0" timeOffset="391.3388">22630 6979 54 0,'9'3'27'0,"53"7"1"0,-45-10-28 0,6-3 0 16,7-1 0-16,1-6 0 15,0 1 0-15,0-5 1 16,0 4 1-16,0-6-4 16,-4 2 1-16,-5 1 3 15,-4 0 1-15,-5-4-1 16,0-3 0-16,-4-3-1 16,-4-3 0-16,-5 6-3 15,-5 3 1-15,-8 7 1 16,-5 7 1-16,-8 13-2 15,-10 10 1-15,-8 13 1 16,0 7 1-16,-1 10-1 0,10-7 0 16,13 0-1-1,9-7 0-15,8-3 0 0,10-6 1 16,12-7-2-16,14-10 1 16,9-7 0-16,4-13 0 15,5-13-8-15,-5 3 1 16,-4 0-15-16,-9 0 0 15,-9 10-9-15,-8 7 0 16</inkml:trace>
  <inkml:trace contextRef="#ctx0" brushRef="#br0" timeOffset="1322.6173">22316 7669 46 0,'0'-7'23'0,"9"34"0"0,-9-27-23 16,4 6-1-16,0 1 1 16,-4 6 1-16,0 11 1 15,0 5-1-15,0 15 1 16,0 2-2-16,0 7 1 0,-4 10 0 15,0-13 0-15,-1 0-4 16,1-7 1-16,-5-10-11 16,4-7 1-16,-3-9-10 15,3-7 0-15,1-3 9 16,-1-14 1-16</inkml:trace>
  <inkml:trace contextRef="#ctx0" brushRef="#br0" timeOffset="1682.524">21944 7758 38 0,'-31'0'19'0,"13"7"1"0,18-4-18 16,0-6-1-16,0 3 1 16,9 3 3-16,4-6 0 15,10 0-2-15,8 6 0 16,8 0 0-16,1 1 1 16,4-8-1-16,5-2 1 15,-5-8-4-15,1 5 0 16,-1-1 1-16,-9-4 0 0,-4 4-5 15,-9 4 0-15,-4-1-5 16,-9 7 1-16,-9 0-3 16,0 0 0-16,0 3-22 15,-4 1 0-15</inkml:trace>
  <inkml:trace contextRef="#ctx0" brushRef="#br0" timeOffset="2163.1474">22652 8037 28 0,'-4'10'14'0,"-1"20"4"0,5-23-15 16,-9 2 4-16,0 1 1 15,1-3-2-15,3 3 0 16,-4-3-2-16,5-7 0 16,-1 0-1-16,1-10 1 15,0-4-1-15,-1-5 0 16,5-11-2-16,0-7 0 16,5-6-1-16,-1-13 1 15,9-4-1-15,1 4 1 16,3 2-2-16,5 8 0 0,1 6 1 15,-1 7 0-15,0 10-1 16,-4 16 1-16,-5 14 1 16,0 13 1-16,0 16-1 15,-4 1 1-15,0 9-2 16,4 7 0-16,-4 0-1 16,0-3 1-16,4 3-2 15,1-10 1-15,-6-10-8 16,-3-6 0-16,-5-7-4 15,-5-10 1-15,-8-10-2 16,-5-10 0-16,-4-10-7 16,0-13 0-16</inkml:trace>
  <inkml:trace contextRef="#ctx0" brushRef="#br0" timeOffset="2327.7569">22502 7868 44 0,'-31'26'22'0,"31"4"8"0,13-23-22 16,0 3-6-16,5-7 0 15,8-3-2-15,14-6 1 16,4-4-2-16,5-4 0 31,13-2-26-31,-9 2 1 16,-9 1-1-16,-4 3 1 16</inkml:trace>
  <inkml:trace contextRef="#ctx0" brushRef="#br0" timeOffset="2511.2157">23148 7712 51 0,'-14'-20'25'0,"6"-23"0"16,8 33-26-16,0-7-4 16,4-9 0-16,-4-4 3 15,4 3 0-15,-4 4-13 16,5 7 1-16,-1 6-14 15,5 13 0-15</inkml:trace>
  <inkml:trace contextRef="#ctx0" brushRef="#br0" timeOffset="2898.9309">23480 7788 38 0,'-18'4'19'0,"31"-18"-13"0,-13 14-18 16,0-3 13-16,-9-7 1 15,0 10 0-15,-8 0 1 16,-5 3 2-16,-5 4 1 16,0 3 0-16,-4 7 1 15,5-4-6-15,8 0 1 16,18-3-2-16,5 0 0 15,12 0-1-15,10-3 1 16,4-4 0-16,4-3 0 0,5 3 1 16,-4 4 1-16,-6-1 4 15,-3 4 0-15,-5 0-3 16,-9 4 0-16,-8-1-4 16,-10 4 1-16,-12-1 0 15,-14-3 1-15,-9-3-8 16,-9 4 1-16,-4-8-7 15,0-2 0-15,0 2-20 16,4 1 0-16</inkml:trace>
  <inkml:trace contextRef="#ctx0" brushRef="#br0" timeOffset="5571.0718">13019 7470 28 0,'-14'-20'14'0,"1"30"4"0,13-10-14 16,0 3-1-16,0-3 1 15,0 0 0-15,0 0 1 16,0 3-2-16,-4 4 1 16,-1 6-1-16,-4 7 0 15,1 0-1-15,3 7 1 0,-4-1 0 16,9 14 1-16,0 10-4 16,0 3 0-16,5 13 0 15,-1 1 1-15,5 2-1 16,-5 11 0-16,-4-7 1 15,5-7 0-15,-5-13 0 16,9 0 0-16,-1-13 1 16,1-10 1-16,0-10-2 15,4-10 1-15,1-10-2 16,3-3 0-16,10-7 0 16,8-4 1-16,5 4-2 15,9 0 1-15,13 7 0 16,4 0 0-16,5 3 0 15,4 0 0-15,9 0 1 0,14 0 1 16,8-7-2-16,9 1 0 16,9-4 1-16,13 3 1 15,13-3-3-15,14 7 0 16,4-4 1-16,14-3 1 16,8 4-2-16,-4-4 0 15,4 10-1-15,-13-10 1 16,-9-4 2-16,-13 4 1 15,-4 0-2-15,-5-3 0 16,-5-10 0-16,-8 3 0 16,0 0 0-16,0 10 0 15,-5 4-1-15,0 2 0 0,-8 4 2 16,-5 10 0-16,-5 0 0 16,1 7 0-16,0 3-3 15,-5-7 1-15,-4 3 1 16,-1-2 1-16,-3-4-1 15,4 0 1-15,4 0-1 16,0 10 0-16,0-11 0 16,0 1 0-16,5 0-1 15,4 4 1-15,0-4 0 16,-9-4 0-16,-4-2-1 16,-9-1 0-16,-9 0 2 15,0-3 0-15,0 3-1 16,-9 1 1-16,1 2-1 15,-1-6 0-15,-4 0 0 0,-5 0 0 16,-4-10 0-16,-4-3 0 16,-5-7 0-16,-5-3 0 15,1 0 0-15,-5-14 1 16,-4 1-2-16,-5-1 1 16,-8-6 1-16,-5-10 0 15,-4-3-1-15,-9-4 1 16,0-6-3-16,-1-7 1 15,-3 3 1-15,4 4 1 16,-5 9-2-16,0 11 0 16,1 9 1-16,-5 4 0 15,-5 13 1-15,-3 7 0 16,-6 6 0-16,-8 4 0 16,-4 3-2-16,-5 3 1 0,-5 1 0 15,-4 2 1-15,-8 1-1 16,-10 0 0-16,-13-4 0 15,-4 4 1-15,-13-7-1 16,-10-4 1-16,-17 4 0 16,-13 4 0-16,-18-8 0 15,0 4 1-15,-13 0-1 16,-5 0 0-16,0 0 0 16,14-3 1-16,-10 10-2 15,-3 3 0-15,-1-10-1 16,5 9 0-16,-5 1 1 15,-13-10 1-15,0 10-1 0,-4 7 0 16,-5 0 0 0,9-4 0-16,17-3 0 0,10 6 0 15,13-2-1-15,-5-1 1 16,14 0 1-16,4 0 0 31,-97-9-2-31,26 2 1 16,22-2 0-16,23-4 0 15,17-4 0-15,9 1 1 16,14-4-1-16,12-2 0 16,5-8 0-16,9 10 0 15,-9 1 0-15,-8 6 0 16,-1-4-1-16,-4 8 1 0,-1 2 1 16,1 4 1-16,4 4-2 15,1-5 1-15,8 5-2 16,13-11 1-16,5 0-1 15,8-6 1-15,1 0 0 16,4-7 1-16,5-3-5 16,4-4 1-16,-1-3-13 15,19 7 1-15,8 3-35 16,10 13 0-16</inkml:trace>
  <inkml:trace contextRef="#ctx1" brushRef="#br0">10961 12642 0</inkml:trace>
  <inkml:trace contextRef="#ctx0" brushRef="#br1" timeOffset="11486.3797">5000 7397 28 0,'-4'-4'14'0,"4"11"8"0,0-4-14 16,-5 7-4-16,-3 10 0 16,-1 4-5-16,0 9 1 15,5 0 1-15,-1 3 1 16,1 1-3-16,4-1 1 16,0 11 0-16,0-1 1 15,0 11 0-15,-5 9 0 16,5 7 1-16,-4 13 1 15,-1 0-2-15,1-9 1 16,4-8 0-16,9-12 0 16,4-7-2-16,9-14 1 15,5-9-1-15,4-11 0 0,0-6 0 16,9-6 0-16,8-1 0 16,1 0 0-16,4-3 0 15,9 0 0-15,4 3 3 16,5 1 0-16,4 2-4 15,23-6 1-15,8 0 0 16,5-3 1-16,4 0-1 16,4-4 1-16,1 4-1 15,3 3 1-15,-7-3 1 16,-6 3 0-16,-4 0-1 16,5 0 0-16,4 0 0 15,-4-4 0-15,8 4-1 16,5-3 0-16,9 3 0 15,8 3 1-15,1 1-1 0,-5 2 1 16,5 1-2-16,-1 6 1 16,10-3 0-16,-5-3 0 15,9-1 1-15,0 4 0 16,8-10-2-16,-8-3 0 16,5-4 2-16,-1 7 0 15,0-3-1-15,-13 0 1 16,-4-4 0-16,-1 4 0 15,1-7-2-15,-5 6 1 16,-4-6 1-16,-9-3 1 16,-5 7-1-16,1 2 0 15,-14-2-1-15,-4-1 1 16,-9 4-2-16,-5-1 1 0,-8 8 0 16,-1-8 1-16,1 4-1 15,-5 0 1-15,-4 0-2 16,0-3 1-16,-9 6 0 15,0 1 1-15,-9-1-3 16,0 0 1-16,-4 4 1 16,-1 0 1-16,10-4 0 15,-5 7 0-15,9 0-1 16,-5 0 0-16,1 0 0 16,4-4 0-16,-5-2 0 15,-3-4 0-15,-6-4-1 16,-8-2 1-16,-5-4 0 15,1-7 1-15,-1-3-1 16,-4-6 0-16,0-14 0 0,0-7 0 16,-4-6-1-16,4-16 1 15,0-11 0-15,0-3 1 16,-5-3-1-16,1-7 0 16,-1 13-1-16,1 11 1 15,-9 2 0-15,-1 14 0 16,-3 7 0-16,-6 9 1 15,-3 1-1-15,-10 6 0 16,-3 3 0-16,-6 1 0 16,-3-1-1-16,-10 1 1 15,-4 9 0-15,-4 1 1 16,-14 2-1-16,-4 4 0 0,-5 0 1 16,-8 4 1-16,-14-4-1 15,-8 0 1-15,-1 3 0 16,-4 1 1-16,-4-4-3 15,-9 3 0-15,-18-3-1 16,0 7 1-16,-4 3 1 16,-5 0 0-16,-9-4-2 15,-8 4 1-15,4 4 0 16,-5-4 0-16,-3-7 0 16,-6 7 1-16,10 0-1 15,-1 0 0-15,5-3 1 16,-9 6 0-16,9 4-3 15,5-4 1-15,-1 4 1 16,-4 3 0-16,0 0-1 0,13 0 1 16,5 3 0-16,-5-3 1 15,1 0-1-15,12 0 0 16,5 0 0-16,9 3 0 16,0 0-1-16,-5-3 1 15,-4-3 1-15,9-4 1 16,-9 7-3-16,0 0 1 15,0-3-2-15,-5-1 1 16,9 1 2-16,5 0 0 16,9 6-1-16,4 0 0 15,0-3-1-15,-4 0 1 16,-5 0 0-16,5 0 1 0,-1 10-2 16,1-4 1-16,0 4 0 15,-1 0 1-15,-4-3-2 16,9-1 0-16,9 4 2 15,5 4 0-15,8-8-1 16,9-3 0-16,4 4 0 16,1-4 0-16,4 1-1 15,0-1 1-15,4 0 0 16,0 0 0-16,1 1 0 16,3-1 1-16,6 3-1 15,3-2 1-15,5-4-2 16,5 0 1-16,4 0 0 15,-1-4 0-15,6 1 0 16,-1 0 0-16,5-4 0 16,0 3 0-16,4-2 0 0,0-1 0 31,9 4-11-31,4-1 0 16,1 1-5-16,4 0 1 15,4-4-26-15,9 4 0 16</inkml:trace>
  <inkml:trace contextRef="#ctx0" brushRef="#br2" timeOffset="17250.9768">22484 8830 47 0,'-5'-23'23'0,"5"16"1"0,0 4-24 16,-8 3 0-16,-1 0 0 0,-5 0-1 15,-8 3 1-15,-9 7 1 16,-4 7 0-16,-5 3 1 15,0-1 0-15,9 1-3 16,0 4 0-16,9-4 3 16,9-1 0-16,9-2-1 15,8 0 0-15,9-1 0 16,14 4 0-16,8 0 0 16,9 3 0-16,5-3-2 15,0 0 0-15,-9-3 2 16,-1-1 1-16,-16 1-2 15,-15-4 0-15,-16 0 0 16,-15 1 1-16,-16 2 0 16,-10 4 0-16,-4-7 0 15,-5 1 0-15,1-4-4 0,-1-7 1 16,10-3-5-16,8-3 1 16,4-7-4-16,14 0 0 15,9-7-8-15,17-6 1 16,14 0-3-16,17-1 1 15</inkml:trace>
  <inkml:trace contextRef="#ctx0" brushRef="#br2" timeOffset="17612.4691">22656 8807 46 0,'-4'-10'23'0,"0"10"3"0,4 0-24 0,0 0 0 16,0 6 0-16,0 1 0 15,0 6 0-15,0 11-2 16,0 9 1-16,4 0-1 16,0 10 1-16,1 3-1 15,-1 14 0-15,1-7-1 16,-5-3 1-16,0-7 3 16,4-6 0-16,5-4-2 15,9-7 0-15,8-12-2 16,14-11 1-16,4-6 0 15,9-7 0-15,5-4 0 16,-1 1 0 0,14 3-1-16,-13 4 1 15,-18-1-1-15,-14 4 0 16,-8-1-8-16,-5-2 1 16,-4-1-19-16,-5-3 1 15,-4-3 6-15,0 0 1 16</inkml:trace>
  <inkml:trace contextRef="#ctx0" brushRef="#br2" timeOffset="18166.8872">23462 8993 41 0,'-18'-7'20'0,"18"-20"2"16,0 27-22-16,0 0-1 15,0-6 1-15,0 2 0 16,-4 4 1-16,-5-3 0 16,-4 6 0-16,-5-3-1 15,-9-3 1-15,1 3 4 0,-1 0 0 16,10-3-5-16,3 6 1 16,5 0-2-16,9-3 1 15,5 10 0-15,4 0 1 16,4 0-1-16,5 4 1 15,-1-1 3-15,1 0 0 16,4-3-2-16,5 3 0 16,-1 4-1-16,5 3 1 15,0-4-3-15,-4 1 1 16,-5 0 1-16,-9-1 0 16,-8 1-1-16,-10-4 0 15,-13 0-2-15,-13-3 1 0,-8-3 2 16,-10-4 0-16,-4-6-7 15,0-4 1-15,0 1-13 16,4-4 1-16,0 0-16 16,10 3 0-16</inkml:trace>
  <inkml:trace contextRef="#ctx0" brushRef="#br2" timeOffset="20103.7288">22205 9951 41 0,'-40'-13'20'0,"-22"30"1"0,49-14-21 16,-14 0 0-16,1 1 0 15,-5 6 0-15,4-7 0 16,1 7-1-16,4-7 1 16,8 10 0-16,6 1 1 15,3-1-1-15,10 4 0 16,3-1 1-16,19-6 1 16,4 0-1-16,4 0 0 15,5-3 0-15,-4 6 0 16,-10-6-1-16,-4 2 1 15,-8 5-1-15,-19-4 1 16,-13 6-2-16,-21-2 0 16,-14 2 1-16,-9 4 1 0,-9-10-1 15,0 3 0-15,9-3-10 16,4-3 1-16,14-7-21 16,13-13 0-16,18-1 25 15,13-9 0-15</inkml:trace>
  <inkml:trace contextRef="#ctx0" brushRef="#br2" timeOffset="20330.2711">22232 9752 44 0,'8'-10'22'0,"1"14"0"16,-4 2-23-16,-1 1 1 15,5 3 0-15,-5 0-1 16,1 13 1-16,-1 4 0 0,5 16 0 15,-4 10-1-15,-5 3 1 16,0-3 0-16,0 0 0 16,4 0-1-16,0-3 0 15,1-10-10-15,-1-7 1 16,1-6-21-16,4-11 1 16</inkml:trace>
  <inkml:trace contextRef="#ctx0" brushRef="#br2" timeOffset="21756.1446">22086 10038 49 0,'-9'3'24'0,"44"0"1"0,-13 1-26 0,9-4-7 16,5-4 1-16,3-6 2 15,-3 0 0-15,-1-6 5 16,1 2 0-16,-5 4-2 15,-5 1 0-15,-4 2 3 16,-8 4 1-16,-6 6 5 16,1 4 0-16,-4 6-5 15,-5 7 1-15,-5 6-3 16,5 1 0 0,0 13 0-1,5-14 0-15,4-3 1 16,4-6 0-16,-4-14-1 0,4-6 0 15,0-10 0-15,1-1 1 16,3-9-1-16,10-3 0 16,-5 2 0-16,4 14 1 15,-3 4 1-15,-1 12 1 16,-5 11-2-16,-3 10 0 16,-1-1-2-16,5 1 1 15,-1 3-3-15,10-11 1 16,-1-5-5-16,5-4 1 15,0 0 2-15,-4-14 1 16,0-6 3-16,-5-6 0 16,0-1 3-16,-9-9 0 0,-4-11 1 15,0 11 1-15,-9-8-4 16,-5 8 1-16,1 6-1 16,-5 13 1-16,0 4-3 15,0 10 0-15,-4 9 1 16,4 4 0-16,0 0 0 15,5 3 1-15,-5 1-2 16,9-8 0-16,0-6 2 16,9-7 0-16,0-6-5 15,0-4 0-15,4-9 3 16,0-14 1-16,0-10 0 16,1-6 0-16,-1-11 0 15,-4 4 0-15,0 3 3 16,-5 14 1-16,1 6 0 15,-1 7 0-15,-4 10-3 0,0 13 0 16,0 10 1-16,0 9 1 16,0 8-4-16,4 10 1 15,1-1-1-15,4 7 1 16,0 0 2-16,4-3 0 16,13-7-2-16,1-3 0 15,8-3-3-15,5-14 1 16,4-3 2-16,-4-10 1 15,0-10-1-15,-5-7 0 16,-4-6 0-16,-8 3 1 16,-10 0-2-16,-9 0 1 15,-4 4 2-15,-4 6 1 0,-5 10-3 16,0 10 1-16,-4 6-2 16,0 4 0-16,4 0 1 15,9 3 1-15,0-6-4 16,9-4 0-16,4-3-7 15,5-6 1-15,8-14-3 16,5-7 0-16,-4-13 8 16,-1-3 1-16,-4-4 6 15,0 1 1-15,-4 6 2 16,-5 14 1-16,1 9-2 16,-5 17 0-16,-1 16 1 15,-3 8 1-15,-1 2-3 16,1-3 0-16,-1 7-5 0,1-7 1 15,-1-13 1-15,0 0 0 16,1-3-2-16,4-14 0 16,-1-13-2-16,1-3 1 15,0-17 1-15,0-10 1 16,9-3 0-16,-5 6 1 16,0 8-2-16,1 12 1 15,3 14 0-15,1 13 1 16,0 10-1-16,-1 3 0 15,1 0 2-15,0 4 1 16,4 6-4-16,-4-10 0 16,4-10-8-16,0-6 1 15,0-1-2-15,0-12 1 0,9-14 1 16,0-7 1-16,0-9 4 16,-4-4 1-16,-5-10 10 15,-5 4 0-15,-3 3 5 16,-5 10 1-16,-1 9-9 15,-8 11 0-15,0 10-2 16,0 9 0-16,-4 14-2 16,0 10 1-16,4 20-1 15,0 3 1-15,0-3-3 16,4 3 0-16,0-3-6 16,5-7 1-16,0-3-3 15,-4-7 1-15,-1-10-13 16,0-10 1-16,-4-3 1 15,-4-13 0-15</inkml:trace>
  <inkml:trace contextRef="#ctx0" brushRef="#br2" timeOffset="22100.8181">23984 9958 48 0,'-13'10'24'0,"30"16"6"0,-3-19-24 16,12 3-5-16,10-7 0 15,3-6-1-15,10 0 0 16,4-4-3-16,0-6 1 15,5 6-3-15,-1-3 0 16,-17-3 4-16,-9 0 1 16,-9-1 0-16,-13 1 0 15,-13-3-2-15,-10 9 0 0,-8 4 3 16,-4 3 0-16,-1 6-2 16,1 4 1-16,-1 3-3 15,9 14 1-15,5-4 2 16,9 4 1-16,4-4 1 15,13 0 1-15,5 4 1 16,4-1 0-16,9 4-2 16,-5-7 0-16,-4 1-3 15,-4-8 0-15,-9 1-7 16,-9-4 0-16,-9-6-13 16,-9-7 1-16,-4 3-2 15,-9-3 0-15</inkml:trace>
  <inkml:trace contextRef="#ctx0" brushRef="#br2" timeOffset="22387.2585">22404 10731 58 0,'-4'-30'29'0,"17"40"-3"0,-4-3-29 0,0-1-5 15,4 1 1-15,0 0-31 16,1 6 1-16,-1 0 27 15,-9-6 1-15</inkml:trace>
  <inkml:trace contextRef="#ctx0" brushRef="#br2" timeOffset="22506.5679">22625 11232 44 0,'-31'10'22'0,"62"30"-43"15,-13-30-23-15</inkml:trace>
  <inkml:trace contextRef="#ctx0" brushRef="#br2" timeOffset="22701.8377">22683 11802 50 0,'-9'14'25'0,"53"49"-10"0,-26-43-24 15,0 3 12-15,-1 3 0 16,-3-6 5-16,-5 4 1 16,-5 2-9-16,-4 1 1 15,0-14-17-15,0 4 0 16,9-11-20-16,4-9 0 16</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4-11-17T18:41:52.728"/>
    </inkml:context>
    <inkml:brush xml:id="br0">
      <inkml:brushProperty name="width" value="0.05292" units="cm"/>
      <inkml:brushProperty name="height" value="0.05292" units="cm"/>
      <inkml:brushProperty name="color" value="#0070C0"/>
    </inkml:brush>
  </inkml:definitions>
  <inkml:trace contextRef="#ctx0" brushRef="#br0">18519 12076 0</inkml:trace>
</inkml:ink>
</file>

<file path=ppt/ink/ink6.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2.41379" units="1/cm"/>
          <inkml:channelProperty channel="Y" name="resolution" value="63.52941" units="1/cm"/>
          <inkml:channelProperty channel="T" name="resolution" value="1" units="1/dev"/>
        </inkml:channelProperties>
      </inkml:inkSource>
      <inkml:timestamp xml:id="ts0" timeString="2015-11-20T20:15:57.210"/>
    </inkml:context>
    <inkml:brush xml:id="br0">
      <inkml:brushProperty name="width" value="0.05292" units="cm"/>
      <inkml:brushProperty name="height" value="0.05292" units="cm"/>
      <inkml:brushProperty name="color" value="#0070C0"/>
    </inkml:brush>
  </inkml:definitions>
  <inkml:trace contextRef="#ctx0" brushRef="#br0">5288 5595 0,'-44'0'156,"-45"0"-140,1 0-16,21 0 15,-43 0-15,21 0 16,1 0-16,-1 0 15,67 0-15,-44 0 16,21 0-16,23 0 16,-44 0-16,44 0 15,0 0-15,0 0 16,-1 0-16,1 0 16,0 0-16,0 0 15,0 0-15,0 0 16,-45 0-16,23 0 15,22 0-15,-22 0 16,0 0-16,21 0 16,1 0-1,0 0-15,-22 0 16,0 0 0,22 0-16,-23 0 15,23 0 1,0-22-1,0 22-15,0 0 16,0 0-16,0 0 16,-1 0-1,-21 0-15,22 0 16,-22 0-16,0 0 0,21 0 16,-21 0-16,22 0 15,0 0-15,0 0 16,22 22-1,-22-22-15,0 0 16,-1 0-16,23 23 16,-22-23-16,0 0 15,22 22 1,-22-22 0,0 22-1,0 0 1,22 22-16,-22 0 15,22 1 1,0 21 0,-22-22-1,22 0-15,0 1 32,0-23-17,22-22-15,-22 22 16,44 0-1,0 0 1,-22-22-16,0 22 16,23 0-16,-1 0 15,22 1-15,-21-1 16,-1 0-16,22-22 16,-22 22-16,45-22 15,-1 22 1,1-22-16,22 0 15,-1 0-15,-21 22 16,-1-22-16,-21 0 16,43 22-16,-43-22 15,-1 22-15,-22-22 16,0 22-16,1-22 16,-1 0-16,0 0 15,0 0-15,-21 0 16,43 0-16,-22 0 15,0 23-15,1-23 16,21 0-16,-22 0 16,1 0-16,-23 0 15,44 0-15,-22 0 16,23 0-16,-1 0 16,23 0-16,-23 0 15,0 0-15,1 0 16,43 22-16,1-22 15,-23 0-15,45 0 16,-22 0-16,88 0 16,-88 0-1,-1 0-15,1 0 16,-23 0-16,45 0 16,-44 0-16,-23 22 15,23-22-15,-45 22 16,22-22-16,1 0 15,-1 0-15,0 0 16,23 0-16,-1 22 16,-21-22-16,21 0 15,1 0-15,-23 22 16,-22-22-16,23 22 16,-1-22-16,0 0 15,1 0-15,43 22 16,-21-22-16,22 0 15,-23 23-15,23-1 16,44-22-16,-23 22 16,-65 0-16,88 0 15,-67-22-15,23 22 16,-1-22-16,45 0 16,-66 0-16,43 0 15,23 0-15,-44 0 16,0 0-16,21 0 15,-65 0-15,88 0 16,-111 0-16,66 0 16,-43 0-16,-1 0 15,1-22-15,-1 22 16,-22-22 0,0 0-16,-21 22 15,43 0-15,-44 0 16,22 0-16,1 0 15,-1-22-15,0 22 16,22 0-16,-43 0 16,43-45-16,-22 45 15,-22-22-15,0 0 16,1 0-16,-1 22 16,-22-22-16,0 0 15,22-22-15,-22 21 16,22 1-16,-22-22 15,0 22-15,0 0 16,0-22 0,0 22-16,0-1 15,0 1-15,0 0 16,-22 0-16,0-22 16,0 44-16,-1-44 15,1 21-15,-44 1 16,44 0-16,-22 0 15,-23 0-15,-21 0 16,-1 0-16,45 0 16,-45 0-16,1-1 15,22 1 1,21 0-16,-21 22 16,0-44-16,-1 44 15,23-22-15,0 0 16,-45 22-16,23-22 15,-1 0-15,-21 22 16,22-23-16,-45 1 16,0 22-16,23-22 15,-1 22-15,1-22 16,21 22-16,-21 0 16,-23 0-16,23 0 15,-1 0-15,23 0 16,-23 0-16,23 0 15,0 0-15,-45 0 16,23 0-16,-1 0 16,1 0-16,21 0 15,-21 0-15,-1 0 16,23 0-16,-1 0 16,1 0-16,0 0 15,44 0-15,-45 0 16,1 0-1,44 0-15,-45 0 16,23 0-16,0 0 16,-45 0-16,1 0 0,-23 0 15,45 0-15,-45 0 16,23 0-16,-45 0 16,0 0-1,23 0-15,-45 0 16,22 0-16,22 0 15,-44 0-15,45 0 16,-45 0-16,66 0 16,-21 0-16,21 0 15,45 0-15,-45 0 16,23 0-16,22 0 16,0 0-16,-1 0 15,23 0-15,0 0 16,0 0-16,0 0 15,-22 0-15,21 22 16,-21-22-16,-22 0 16,44 0-16,-45 0 15,23 0-15,22 0 16,-22 22-16,22-22 16,-1 0-16,1 0 15,0 0 1,0 0-16,0 0 15,-22 0 1,22 0-16,-1 0 16,-21 0-16,22 0 15,-44 22-15,21-22 16,1 23 0,22-23-1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11/20/2015</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1</a:t>
            </a:fld>
            <a:endParaRPr lang="en-US"/>
          </a:p>
        </p:txBody>
      </p:sp>
    </p:spTree>
    <p:extLst>
      <p:ext uri="{BB962C8B-B14F-4D97-AF65-F5344CB8AC3E}">
        <p14:creationId xmlns:p14="http://schemas.microsoft.com/office/powerpoint/2010/main" val="1548850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11/20/2015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17118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4.emf"/><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customXml" Target="../ink/ink1.xml"/><Relationship Id="rId5" Type="http://schemas.openxmlformats.org/officeDocument/2006/relationships/slideLayout" Target="../slideLayouts/slideLayout3.xml"/><Relationship Id="rId4" Type="http://schemas.openxmlformats.org/officeDocument/2006/relationships/tags" Target="../tags/tag12.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hyperlink" Target="https://www.youtube.com/watch?v=k4RRi_ntQc8" TargetMode="External"/><Relationship Id="rId4"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7.xml"/><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5.emf"/><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customXml" Target="../ink/ink2.xml"/><Relationship Id="rId5" Type="http://schemas.openxmlformats.org/officeDocument/2006/relationships/slideLayout" Target="../slideLayouts/slideLayout3.xml"/><Relationship Id="rId4" Type="http://schemas.openxmlformats.org/officeDocument/2006/relationships/tags" Target="../tags/tag2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3.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8.xml"/><Relationship Id="rId1" Type="http://schemas.openxmlformats.org/officeDocument/2006/relationships/tags" Target="../tags/tag2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0.xml"/><Relationship Id="rId1" Type="http://schemas.openxmlformats.org/officeDocument/2006/relationships/tags" Target="../tags/tag29.xml"/></Relationships>
</file>

<file path=ppt/slides/_rels/slide12.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6.emf"/><Relationship Id="rId5" Type="http://schemas.openxmlformats.org/officeDocument/2006/relationships/customXml" Target="../ink/ink3.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8.xml"/><Relationship Id="rId1" Type="http://schemas.openxmlformats.org/officeDocument/2006/relationships/tags" Target="../tags/tag3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0.xml"/><Relationship Id="rId1" Type="http://schemas.openxmlformats.org/officeDocument/2006/relationships/tags" Target="../tags/tag3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2.xml"/><Relationship Id="rId1" Type="http://schemas.openxmlformats.org/officeDocument/2006/relationships/tags" Target="../tags/tag4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4.xml"/><Relationship Id="rId1" Type="http://schemas.openxmlformats.org/officeDocument/2006/relationships/tags" Target="../tags/tag4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6.xml"/><Relationship Id="rId1" Type="http://schemas.openxmlformats.org/officeDocument/2006/relationships/tags" Target="../tags/tag4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8.xml"/><Relationship Id="rId1" Type="http://schemas.openxmlformats.org/officeDocument/2006/relationships/tags" Target="../tags/tag4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0.xml"/><Relationship Id="rId1" Type="http://schemas.openxmlformats.org/officeDocument/2006/relationships/tags" Target="../tags/tag49.xml"/></Relationships>
</file>

<file path=ppt/slides/_rels/slide21.xml.rels><?xml version="1.0" encoding="UTF-8" standalone="yes"?>
<Relationships xmlns="http://schemas.openxmlformats.org/package/2006/relationships"><Relationship Id="rId117" Type="http://schemas.openxmlformats.org/officeDocument/2006/relationships/tags" Target="../tags/tag167.xml"/><Relationship Id="rId299" Type="http://schemas.openxmlformats.org/officeDocument/2006/relationships/tags" Target="../tags/tag349.xml"/><Relationship Id="rId21" Type="http://schemas.openxmlformats.org/officeDocument/2006/relationships/tags" Target="../tags/tag71.xml"/><Relationship Id="rId63" Type="http://schemas.openxmlformats.org/officeDocument/2006/relationships/tags" Target="../tags/tag113.xml"/><Relationship Id="rId159" Type="http://schemas.openxmlformats.org/officeDocument/2006/relationships/tags" Target="../tags/tag209.xml"/><Relationship Id="rId324" Type="http://schemas.openxmlformats.org/officeDocument/2006/relationships/tags" Target="../tags/tag374.xml"/><Relationship Id="rId366" Type="http://schemas.openxmlformats.org/officeDocument/2006/relationships/tags" Target="../tags/tag416.xml"/><Relationship Id="rId531" Type="http://schemas.openxmlformats.org/officeDocument/2006/relationships/tags" Target="../tags/tag581.xml"/><Relationship Id="rId573" Type="http://schemas.openxmlformats.org/officeDocument/2006/relationships/tags" Target="../tags/tag623.xml"/><Relationship Id="rId170" Type="http://schemas.openxmlformats.org/officeDocument/2006/relationships/tags" Target="../tags/tag220.xml"/><Relationship Id="rId226" Type="http://schemas.openxmlformats.org/officeDocument/2006/relationships/tags" Target="../tags/tag276.xml"/><Relationship Id="rId433" Type="http://schemas.openxmlformats.org/officeDocument/2006/relationships/tags" Target="../tags/tag483.xml"/><Relationship Id="rId268" Type="http://schemas.openxmlformats.org/officeDocument/2006/relationships/tags" Target="../tags/tag318.xml"/><Relationship Id="rId475" Type="http://schemas.openxmlformats.org/officeDocument/2006/relationships/tags" Target="../tags/tag525.xml"/><Relationship Id="rId32" Type="http://schemas.openxmlformats.org/officeDocument/2006/relationships/tags" Target="../tags/tag82.xml"/><Relationship Id="rId74" Type="http://schemas.openxmlformats.org/officeDocument/2006/relationships/tags" Target="../tags/tag124.xml"/><Relationship Id="rId128" Type="http://schemas.openxmlformats.org/officeDocument/2006/relationships/tags" Target="../tags/tag178.xml"/><Relationship Id="rId335" Type="http://schemas.openxmlformats.org/officeDocument/2006/relationships/tags" Target="../tags/tag385.xml"/><Relationship Id="rId377" Type="http://schemas.openxmlformats.org/officeDocument/2006/relationships/tags" Target="../tags/tag427.xml"/><Relationship Id="rId500" Type="http://schemas.openxmlformats.org/officeDocument/2006/relationships/tags" Target="../tags/tag550.xml"/><Relationship Id="rId542" Type="http://schemas.openxmlformats.org/officeDocument/2006/relationships/tags" Target="../tags/tag592.xml"/><Relationship Id="rId584" Type="http://schemas.openxmlformats.org/officeDocument/2006/relationships/tags" Target="../tags/tag634.xml"/><Relationship Id="rId5" Type="http://schemas.openxmlformats.org/officeDocument/2006/relationships/tags" Target="../tags/tag55.xml"/><Relationship Id="rId181" Type="http://schemas.openxmlformats.org/officeDocument/2006/relationships/tags" Target="../tags/tag231.xml"/><Relationship Id="rId237" Type="http://schemas.openxmlformats.org/officeDocument/2006/relationships/tags" Target="../tags/tag287.xml"/><Relationship Id="rId402" Type="http://schemas.openxmlformats.org/officeDocument/2006/relationships/tags" Target="../tags/tag452.xml"/><Relationship Id="rId279" Type="http://schemas.openxmlformats.org/officeDocument/2006/relationships/tags" Target="../tags/tag329.xml"/><Relationship Id="rId444" Type="http://schemas.openxmlformats.org/officeDocument/2006/relationships/tags" Target="../tags/tag494.xml"/><Relationship Id="rId486" Type="http://schemas.openxmlformats.org/officeDocument/2006/relationships/tags" Target="../tags/tag536.xml"/><Relationship Id="rId43" Type="http://schemas.openxmlformats.org/officeDocument/2006/relationships/tags" Target="../tags/tag93.xml"/><Relationship Id="rId139" Type="http://schemas.openxmlformats.org/officeDocument/2006/relationships/tags" Target="../tags/tag189.xml"/><Relationship Id="rId290" Type="http://schemas.openxmlformats.org/officeDocument/2006/relationships/tags" Target="../tags/tag340.xml"/><Relationship Id="rId304" Type="http://schemas.openxmlformats.org/officeDocument/2006/relationships/tags" Target="../tags/tag354.xml"/><Relationship Id="rId346" Type="http://schemas.openxmlformats.org/officeDocument/2006/relationships/tags" Target="../tags/tag396.xml"/><Relationship Id="rId388" Type="http://schemas.openxmlformats.org/officeDocument/2006/relationships/tags" Target="../tags/tag438.xml"/><Relationship Id="rId511" Type="http://schemas.openxmlformats.org/officeDocument/2006/relationships/tags" Target="../tags/tag561.xml"/><Relationship Id="rId553" Type="http://schemas.openxmlformats.org/officeDocument/2006/relationships/tags" Target="../tags/tag603.xml"/><Relationship Id="rId609" Type="http://schemas.openxmlformats.org/officeDocument/2006/relationships/customXml" Target="../ink/ink4.xml"/><Relationship Id="rId85" Type="http://schemas.openxmlformats.org/officeDocument/2006/relationships/tags" Target="../tags/tag135.xml"/><Relationship Id="rId150" Type="http://schemas.openxmlformats.org/officeDocument/2006/relationships/tags" Target="../tags/tag200.xml"/><Relationship Id="rId192" Type="http://schemas.openxmlformats.org/officeDocument/2006/relationships/tags" Target="../tags/tag242.xml"/><Relationship Id="rId206" Type="http://schemas.openxmlformats.org/officeDocument/2006/relationships/tags" Target="../tags/tag256.xml"/><Relationship Id="rId413" Type="http://schemas.openxmlformats.org/officeDocument/2006/relationships/tags" Target="../tags/tag463.xml"/><Relationship Id="rId595" Type="http://schemas.openxmlformats.org/officeDocument/2006/relationships/tags" Target="../tags/tag645.xml"/><Relationship Id="rId248" Type="http://schemas.openxmlformats.org/officeDocument/2006/relationships/tags" Target="../tags/tag298.xml"/><Relationship Id="rId455" Type="http://schemas.openxmlformats.org/officeDocument/2006/relationships/tags" Target="../tags/tag505.xml"/><Relationship Id="rId497" Type="http://schemas.openxmlformats.org/officeDocument/2006/relationships/tags" Target="../tags/tag547.xml"/><Relationship Id="rId12" Type="http://schemas.openxmlformats.org/officeDocument/2006/relationships/tags" Target="../tags/tag62.xml"/><Relationship Id="rId108" Type="http://schemas.openxmlformats.org/officeDocument/2006/relationships/tags" Target="../tags/tag158.xml"/><Relationship Id="rId315" Type="http://schemas.openxmlformats.org/officeDocument/2006/relationships/tags" Target="../tags/tag365.xml"/><Relationship Id="rId357" Type="http://schemas.openxmlformats.org/officeDocument/2006/relationships/tags" Target="../tags/tag407.xml"/><Relationship Id="rId522" Type="http://schemas.openxmlformats.org/officeDocument/2006/relationships/tags" Target="../tags/tag572.xml"/><Relationship Id="rId54" Type="http://schemas.openxmlformats.org/officeDocument/2006/relationships/tags" Target="../tags/tag104.xml"/><Relationship Id="rId96" Type="http://schemas.openxmlformats.org/officeDocument/2006/relationships/tags" Target="../tags/tag146.xml"/><Relationship Id="rId161" Type="http://schemas.openxmlformats.org/officeDocument/2006/relationships/tags" Target="../tags/tag211.xml"/><Relationship Id="rId217" Type="http://schemas.openxmlformats.org/officeDocument/2006/relationships/tags" Target="../tags/tag267.xml"/><Relationship Id="rId399" Type="http://schemas.openxmlformats.org/officeDocument/2006/relationships/tags" Target="../tags/tag449.xml"/><Relationship Id="rId564" Type="http://schemas.openxmlformats.org/officeDocument/2006/relationships/tags" Target="../tags/tag614.xml"/><Relationship Id="rId259" Type="http://schemas.openxmlformats.org/officeDocument/2006/relationships/tags" Target="../tags/tag309.xml"/><Relationship Id="rId424" Type="http://schemas.openxmlformats.org/officeDocument/2006/relationships/tags" Target="../tags/tag474.xml"/><Relationship Id="rId466" Type="http://schemas.openxmlformats.org/officeDocument/2006/relationships/tags" Target="../tags/tag516.xml"/><Relationship Id="rId23" Type="http://schemas.openxmlformats.org/officeDocument/2006/relationships/tags" Target="../tags/tag73.xml"/><Relationship Id="rId119" Type="http://schemas.openxmlformats.org/officeDocument/2006/relationships/tags" Target="../tags/tag169.xml"/><Relationship Id="rId270" Type="http://schemas.openxmlformats.org/officeDocument/2006/relationships/tags" Target="../tags/tag320.xml"/><Relationship Id="rId326" Type="http://schemas.openxmlformats.org/officeDocument/2006/relationships/tags" Target="../tags/tag376.xml"/><Relationship Id="rId533" Type="http://schemas.openxmlformats.org/officeDocument/2006/relationships/tags" Target="../tags/tag583.xml"/><Relationship Id="rId65" Type="http://schemas.openxmlformats.org/officeDocument/2006/relationships/tags" Target="../tags/tag115.xml"/><Relationship Id="rId130" Type="http://schemas.openxmlformats.org/officeDocument/2006/relationships/tags" Target="../tags/tag180.xml"/><Relationship Id="rId368" Type="http://schemas.openxmlformats.org/officeDocument/2006/relationships/tags" Target="../tags/tag418.xml"/><Relationship Id="rId575" Type="http://schemas.openxmlformats.org/officeDocument/2006/relationships/tags" Target="../tags/tag625.xml"/><Relationship Id="rId172" Type="http://schemas.openxmlformats.org/officeDocument/2006/relationships/tags" Target="../tags/tag222.xml"/><Relationship Id="rId228" Type="http://schemas.openxmlformats.org/officeDocument/2006/relationships/tags" Target="../tags/tag278.xml"/><Relationship Id="rId435" Type="http://schemas.openxmlformats.org/officeDocument/2006/relationships/tags" Target="../tags/tag485.xml"/><Relationship Id="rId477" Type="http://schemas.openxmlformats.org/officeDocument/2006/relationships/tags" Target="../tags/tag527.xml"/><Relationship Id="rId600" Type="http://schemas.openxmlformats.org/officeDocument/2006/relationships/tags" Target="../tags/tag650.xml"/><Relationship Id="rId281" Type="http://schemas.openxmlformats.org/officeDocument/2006/relationships/tags" Target="../tags/tag331.xml"/><Relationship Id="rId337" Type="http://schemas.openxmlformats.org/officeDocument/2006/relationships/tags" Target="../tags/tag387.xml"/><Relationship Id="rId502" Type="http://schemas.openxmlformats.org/officeDocument/2006/relationships/tags" Target="../tags/tag552.xml"/><Relationship Id="rId34" Type="http://schemas.openxmlformats.org/officeDocument/2006/relationships/tags" Target="../tags/tag84.xml"/><Relationship Id="rId76" Type="http://schemas.openxmlformats.org/officeDocument/2006/relationships/tags" Target="../tags/tag126.xml"/><Relationship Id="rId141" Type="http://schemas.openxmlformats.org/officeDocument/2006/relationships/tags" Target="../tags/tag191.xml"/><Relationship Id="rId379" Type="http://schemas.openxmlformats.org/officeDocument/2006/relationships/tags" Target="../tags/tag429.xml"/><Relationship Id="rId544" Type="http://schemas.openxmlformats.org/officeDocument/2006/relationships/tags" Target="../tags/tag594.xml"/><Relationship Id="rId586" Type="http://schemas.openxmlformats.org/officeDocument/2006/relationships/tags" Target="../tags/tag636.xml"/><Relationship Id="rId7" Type="http://schemas.openxmlformats.org/officeDocument/2006/relationships/tags" Target="../tags/tag57.xml"/><Relationship Id="rId183" Type="http://schemas.openxmlformats.org/officeDocument/2006/relationships/tags" Target="../tags/tag233.xml"/><Relationship Id="rId239" Type="http://schemas.openxmlformats.org/officeDocument/2006/relationships/tags" Target="../tags/tag289.xml"/><Relationship Id="rId390" Type="http://schemas.openxmlformats.org/officeDocument/2006/relationships/tags" Target="../tags/tag440.xml"/><Relationship Id="rId404" Type="http://schemas.openxmlformats.org/officeDocument/2006/relationships/tags" Target="../tags/tag454.xml"/><Relationship Id="rId446" Type="http://schemas.openxmlformats.org/officeDocument/2006/relationships/tags" Target="../tags/tag496.xml"/><Relationship Id="rId250" Type="http://schemas.openxmlformats.org/officeDocument/2006/relationships/tags" Target="../tags/tag300.xml"/><Relationship Id="rId292" Type="http://schemas.openxmlformats.org/officeDocument/2006/relationships/tags" Target="../tags/tag342.xml"/><Relationship Id="rId306" Type="http://schemas.openxmlformats.org/officeDocument/2006/relationships/tags" Target="../tags/tag356.xml"/><Relationship Id="rId488" Type="http://schemas.openxmlformats.org/officeDocument/2006/relationships/tags" Target="../tags/tag538.xml"/><Relationship Id="rId45" Type="http://schemas.openxmlformats.org/officeDocument/2006/relationships/tags" Target="../tags/tag95.xml"/><Relationship Id="rId87" Type="http://schemas.openxmlformats.org/officeDocument/2006/relationships/tags" Target="../tags/tag137.xml"/><Relationship Id="rId110" Type="http://schemas.openxmlformats.org/officeDocument/2006/relationships/tags" Target="../tags/tag160.xml"/><Relationship Id="rId348" Type="http://schemas.openxmlformats.org/officeDocument/2006/relationships/tags" Target="../tags/tag398.xml"/><Relationship Id="rId513" Type="http://schemas.openxmlformats.org/officeDocument/2006/relationships/tags" Target="../tags/tag563.xml"/><Relationship Id="rId555" Type="http://schemas.openxmlformats.org/officeDocument/2006/relationships/tags" Target="../tags/tag605.xml"/><Relationship Id="rId597" Type="http://schemas.openxmlformats.org/officeDocument/2006/relationships/tags" Target="../tags/tag647.xml"/><Relationship Id="rId152" Type="http://schemas.openxmlformats.org/officeDocument/2006/relationships/tags" Target="../tags/tag202.xml"/><Relationship Id="rId194" Type="http://schemas.openxmlformats.org/officeDocument/2006/relationships/tags" Target="../tags/tag244.xml"/><Relationship Id="rId208" Type="http://schemas.openxmlformats.org/officeDocument/2006/relationships/tags" Target="../tags/tag258.xml"/><Relationship Id="rId415" Type="http://schemas.openxmlformats.org/officeDocument/2006/relationships/tags" Target="../tags/tag465.xml"/><Relationship Id="rId457" Type="http://schemas.openxmlformats.org/officeDocument/2006/relationships/tags" Target="../tags/tag507.xml"/><Relationship Id="rId261" Type="http://schemas.openxmlformats.org/officeDocument/2006/relationships/tags" Target="../tags/tag311.xml"/><Relationship Id="rId499" Type="http://schemas.openxmlformats.org/officeDocument/2006/relationships/tags" Target="../tags/tag549.xml"/><Relationship Id="rId14" Type="http://schemas.openxmlformats.org/officeDocument/2006/relationships/tags" Target="../tags/tag64.xml"/><Relationship Id="rId56" Type="http://schemas.openxmlformats.org/officeDocument/2006/relationships/tags" Target="../tags/tag106.xml"/><Relationship Id="rId317" Type="http://schemas.openxmlformats.org/officeDocument/2006/relationships/tags" Target="../tags/tag367.xml"/><Relationship Id="rId359" Type="http://schemas.openxmlformats.org/officeDocument/2006/relationships/tags" Target="../tags/tag409.xml"/><Relationship Id="rId524" Type="http://schemas.openxmlformats.org/officeDocument/2006/relationships/tags" Target="../tags/tag574.xml"/><Relationship Id="rId566" Type="http://schemas.openxmlformats.org/officeDocument/2006/relationships/tags" Target="../tags/tag616.xml"/><Relationship Id="rId98" Type="http://schemas.openxmlformats.org/officeDocument/2006/relationships/tags" Target="../tags/tag148.xml"/><Relationship Id="rId121" Type="http://schemas.openxmlformats.org/officeDocument/2006/relationships/tags" Target="../tags/tag171.xml"/><Relationship Id="rId163" Type="http://schemas.openxmlformats.org/officeDocument/2006/relationships/tags" Target="../tags/tag213.xml"/><Relationship Id="rId219" Type="http://schemas.openxmlformats.org/officeDocument/2006/relationships/tags" Target="../tags/tag269.xml"/><Relationship Id="rId370" Type="http://schemas.openxmlformats.org/officeDocument/2006/relationships/tags" Target="../tags/tag420.xml"/><Relationship Id="rId426" Type="http://schemas.openxmlformats.org/officeDocument/2006/relationships/tags" Target="../tags/tag476.xml"/><Relationship Id="rId230" Type="http://schemas.openxmlformats.org/officeDocument/2006/relationships/tags" Target="../tags/tag280.xml"/><Relationship Id="rId468" Type="http://schemas.openxmlformats.org/officeDocument/2006/relationships/tags" Target="../tags/tag518.xml"/><Relationship Id="rId25" Type="http://schemas.openxmlformats.org/officeDocument/2006/relationships/tags" Target="../tags/tag75.xml"/><Relationship Id="rId67" Type="http://schemas.openxmlformats.org/officeDocument/2006/relationships/tags" Target="../tags/tag117.xml"/><Relationship Id="rId272" Type="http://schemas.openxmlformats.org/officeDocument/2006/relationships/tags" Target="../tags/tag322.xml"/><Relationship Id="rId328" Type="http://schemas.openxmlformats.org/officeDocument/2006/relationships/tags" Target="../tags/tag378.xml"/><Relationship Id="rId535" Type="http://schemas.openxmlformats.org/officeDocument/2006/relationships/tags" Target="../tags/tag585.xml"/><Relationship Id="rId577" Type="http://schemas.openxmlformats.org/officeDocument/2006/relationships/tags" Target="../tags/tag627.xml"/><Relationship Id="rId132" Type="http://schemas.openxmlformats.org/officeDocument/2006/relationships/tags" Target="../tags/tag182.xml"/><Relationship Id="rId174" Type="http://schemas.openxmlformats.org/officeDocument/2006/relationships/tags" Target="../tags/tag224.xml"/><Relationship Id="rId381" Type="http://schemas.openxmlformats.org/officeDocument/2006/relationships/tags" Target="../tags/tag431.xml"/><Relationship Id="rId602" Type="http://schemas.openxmlformats.org/officeDocument/2006/relationships/tags" Target="../tags/tag652.xml"/><Relationship Id="rId241" Type="http://schemas.openxmlformats.org/officeDocument/2006/relationships/tags" Target="../tags/tag291.xml"/><Relationship Id="rId437" Type="http://schemas.openxmlformats.org/officeDocument/2006/relationships/tags" Target="../tags/tag487.xml"/><Relationship Id="rId479" Type="http://schemas.openxmlformats.org/officeDocument/2006/relationships/tags" Target="../tags/tag529.xml"/><Relationship Id="rId36" Type="http://schemas.openxmlformats.org/officeDocument/2006/relationships/tags" Target="../tags/tag86.xml"/><Relationship Id="rId283" Type="http://schemas.openxmlformats.org/officeDocument/2006/relationships/tags" Target="../tags/tag333.xml"/><Relationship Id="rId339" Type="http://schemas.openxmlformats.org/officeDocument/2006/relationships/tags" Target="../tags/tag389.xml"/><Relationship Id="rId490" Type="http://schemas.openxmlformats.org/officeDocument/2006/relationships/tags" Target="../tags/tag540.xml"/><Relationship Id="rId504" Type="http://schemas.openxmlformats.org/officeDocument/2006/relationships/tags" Target="../tags/tag554.xml"/><Relationship Id="rId546" Type="http://schemas.openxmlformats.org/officeDocument/2006/relationships/tags" Target="../tags/tag596.xml"/><Relationship Id="rId78" Type="http://schemas.openxmlformats.org/officeDocument/2006/relationships/tags" Target="../tags/tag128.xml"/><Relationship Id="rId101" Type="http://schemas.openxmlformats.org/officeDocument/2006/relationships/tags" Target="../tags/tag151.xml"/><Relationship Id="rId143" Type="http://schemas.openxmlformats.org/officeDocument/2006/relationships/tags" Target="../tags/tag193.xml"/><Relationship Id="rId185" Type="http://schemas.openxmlformats.org/officeDocument/2006/relationships/tags" Target="../tags/tag235.xml"/><Relationship Id="rId350" Type="http://schemas.openxmlformats.org/officeDocument/2006/relationships/tags" Target="../tags/tag400.xml"/><Relationship Id="rId406" Type="http://schemas.openxmlformats.org/officeDocument/2006/relationships/tags" Target="../tags/tag456.xml"/><Relationship Id="rId588" Type="http://schemas.openxmlformats.org/officeDocument/2006/relationships/tags" Target="../tags/tag638.xml"/><Relationship Id="rId9" Type="http://schemas.openxmlformats.org/officeDocument/2006/relationships/tags" Target="../tags/tag59.xml"/><Relationship Id="rId210" Type="http://schemas.openxmlformats.org/officeDocument/2006/relationships/tags" Target="../tags/tag260.xml"/><Relationship Id="rId392" Type="http://schemas.openxmlformats.org/officeDocument/2006/relationships/tags" Target="../tags/tag442.xml"/><Relationship Id="rId448" Type="http://schemas.openxmlformats.org/officeDocument/2006/relationships/tags" Target="../tags/tag498.xml"/><Relationship Id="rId252" Type="http://schemas.openxmlformats.org/officeDocument/2006/relationships/tags" Target="../tags/tag302.xml"/><Relationship Id="rId294" Type="http://schemas.openxmlformats.org/officeDocument/2006/relationships/tags" Target="../tags/tag344.xml"/><Relationship Id="rId308" Type="http://schemas.openxmlformats.org/officeDocument/2006/relationships/tags" Target="../tags/tag358.xml"/><Relationship Id="rId515" Type="http://schemas.openxmlformats.org/officeDocument/2006/relationships/tags" Target="../tags/tag565.xml"/><Relationship Id="rId47" Type="http://schemas.openxmlformats.org/officeDocument/2006/relationships/tags" Target="../tags/tag97.xml"/><Relationship Id="rId89" Type="http://schemas.openxmlformats.org/officeDocument/2006/relationships/tags" Target="../tags/tag139.xml"/><Relationship Id="rId112" Type="http://schemas.openxmlformats.org/officeDocument/2006/relationships/tags" Target="../tags/tag162.xml"/><Relationship Id="rId154" Type="http://schemas.openxmlformats.org/officeDocument/2006/relationships/tags" Target="../tags/tag204.xml"/><Relationship Id="rId361" Type="http://schemas.openxmlformats.org/officeDocument/2006/relationships/tags" Target="../tags/tag411.xml"/><Relationship Id="rId557" Type="http://schemas.openxmlformats.org/officeDocument/2006/relationships/tags" Target="../tags/tag607.xml"/><Relationship Id="rId599" Type="http://schemas.openxmlformats.org/officeDocument/2006/relationships/tags" Target="../tags/tag649.xml"/><Relationship Id="rId196" Type="http://schemas.openxmlformats.org/officeDocument/2006/relationships/tags" Target="../tags/tag246.xml"/><Relationship Id="rId417" Type="http://schemas.openxmlformats.org/officeDocument/2006/relationships/tags" Target="../tags/tag467.xml"/><Relationship Id="rId459" Type="http://schemas.openxmlformats.org/officeDocument/2006/relationships/tags" Target="../tags/tag509.xml"/><Relationship Id="rId16" Type="http://schemas.openxmlformats.org/officeDocument/2006/relationships/tags" Target="../tags/tag66.xml"/><Relationship Id="rId221" Type="http://schemas.openxmlformats.org/officeDocument/2006/relationships/tags" Target="../tags/tag271.xml"/><Relationship Id="rId263" Type="http://schemas.openxmlformats.org/officeDocument/2006/relationships/tags" Target="../tags/tag313.xml"/><Relationship Id="rId319" Type="http://schemas.openxmlformats.org/officeDocument/2006/relationships/tags" Target="../tags/tag369.xml"/><Relationship Id="rId470" Type="http://schemas.openxmlformats.org/officeDocument/2006/relationships/tags" Target="../tags/tag520.xml"/><Relationship Id="rId526" Type="http://schemas.openxmlformats.org/officeDocument/2006/relationships/tags" Target="../tags/tag576.xml"/><Relationship Id="rId58" Type="http://schemas.openxmlformats.org/officeDocument/2006/relationships/tags" Target="../tags/tag108.xml"/><Relationship Id="rId123" Type="http://schemas.openxmlformats.org/officeDocument/2006/relationships/tags" Target="../tags/tag173.xml"/><Relationship Id="rId330" Type="http://schemas.openxmlformats.org/officeDocument/2006/relationships/tags" Target="../tags/tag380.xml"/><Relationship Id="rId568" Type="http://schemas.openxmlformats.org/officeDocument/2006/relationships/tags" Target="../tags/tag618.xml"/><Relationship Id="rId165" Type="http://schemas.openxmlformats.org/officeDocument/2006/relationships/tags" Target="../tags/tag215.xml"/><Relationship Id="rId372" Type="http://schemas.openxmlformats.org/officeDocument/2006/relationships/tags" Target="../tags/tag422.xml"/><Relationship Id="rId428" Type="http://schemas.openxmlformats.org/officeDocument/2006/relationships/tags" Target="../tags/tag478.xml"/><Relationship Id="rId211" Type="http://schemas.openxmlformats.org/officeDocument/2006/relationships/tags" Target="../tags/tag261.xml"/><Relationship Id="rId232" Type="http://schemas.openxmlformats.org/officeDocument/2006/relationships/tags" Target="../tags/tag282.xml"/><Relationship Id="rId253" Type="http://schemas.openxmlformats.org/officeDocument/2006/relationships/tags" Target="../tags/tag303.xml"/><Relationship Id="rId274" Type="http://schemas.openxmlformats.org/officeDocument/2006/relationships/tags" Target="../tags/tag324.xml"/><Relationship Id="rId295" Type="http://schemas.openxmlformats.org/officeDocument/2006/relationships/tags" Target="../tags/tag345.xml"/><Relationship Id="rId309" Type="http://schemas.openxmlformats.org/officeDocument/2006/relationships/tags" Target="../tags/tag359.xml"/><Relationship Id="rId460" Type="http://schemas.openxmlformats.org/officeDocument/2006/relationships/tags" Target="../tags/tag510.xml"/><Relationship Id="rId481" Type="http://schemas.openxmlformats.org/officeDocument/2006/relationships/tags" Target="../tags/tag531.xml"/><Relationship Id="rId516" Type="http://schemas.openxmlformats.org/officeDocument/2006/relationships/tags" Target="../tags/tag566.xml"/><Relationship Id="rId27" Type="http://schemas.openxmlformats.org/officeDocument/2006/relationships/tags" Target="../tags/tag77.xml"/><Relationship Id="rId48" Type="http://schemas.openxmlformats.org/officeDocument/2006/relationships/tags" Target="../tags/tag98.xml"/><Relationship Id="rId69" Type="http://schemas.openxmlformats.org/officeDocument/2006/relationships/tags" Target="../tags/tag119.xml"/><Relationship Id="rId113" Type="http://schemas.openxmlformats.org/officeDocument/2006/relationships/tags" Target="../tags/tag163.xml"/><Relationship Id="rId134" Type="http://schemas.openxmlformats.org/officeDocument/2006/relationships/tags" Target="../tags/tag184.xml"/><Relationship Id="rId320" Type="http://schemas.openxmlformats.org/officeDocument/2006/relationships/tags" Target="../tags/tag370.xml"/><Relationship Id="rId537" Type="http://schemas.openxmlformats.org/officeDocument/2006/relationships/tags" Target="../tags/tag587.xml"/><Relationship Id="rId558" Type="http://schemas.openxmlformats.org/officeDocument/2006/relationships/tags" Target="../tags/tag608.xml"/><Relationship Id="rId579" Type="http://schemas.openxmlformats.org/officeDocument/2006/relationships/tags" Target="../tags/tag629.xml"/><Relationship Id="rId80" Type="http://schemas.openxmlformats.org/officeDocument/2006/relationships/tags" Target="../tags/tag130.xml"/><Relationship Id="rId155" Type="http://schemas.openxmlformats.org/officeDocument/2006/relationships/tags" Target="../tags/tag205.xml"/><Relationship Id="rId176" Type="http://schemas.openxmlformats.org/officeDocument/2006/relationships/tags" Target="../tags/tag226.xml"/><Relationship Id="rId197" Type="http://schemas.openxmlformats.org/officeDocument/2006/relationships/tags" Target="../tags/tag247.xml"/><Relationship Id="rId341" Type="http://schemas.openxmlformats.org/officeDocument/2006/relationships/tags" Target="../tags/tag391.xml"/><Relationship Id="rId362" Type="http://schemas.openxmlformats.org/officeDocument/2006/relationships/tags" Target="../tags/tag412.xml"/><Relationship Id="rId383" Type="http://schemas.openxmlformats.org/officeDocument/2006/relationships/tags" Target="../tags/tag433.xml"/><Relationship Id="rId418" Type="http://schemas.openxmlformats.org/officeDocument/2006/relationships/tags" Target="../tags/tag468.xml"/><Relationship Id="rId439" Type="http://schemas.openxmlformats.org/officeDocument/2006/relationships/tags" Target="../tags/tag489.xml"/><Relationship Id="rId590" Type="http://schemas.openxmlformats.org/officeDocument/2006/relationships/tags" Target="../tags/tag640.xml"/><Relationship Id="rId604" Type="http://schemas.openxmlformats.org/officeDocument/2006/relationships/tags" Target="../tags/tag654.xml"/><Relationship Id="rId201" Type="http://schemas.openxmlformats.org/officeDocument/2006/relationships/tags" Target="../tags/tag251.xml"/><Relationship Id="rId222" Type="http://schemas.openxmlformats.org/officeDocument/2006/relationships/tags" Target="../tags/tag272.xml"/><Relationship Id="rId243" Type="http://schemas.openxmlformats.org/officeDocument/2006/relationships/tags" Target="../tags/tag293.xml"/><Relationship Id="rId264" Type="http://schemas.openxmlformats.org/officeDocument/2006/relationships/tags" Target="../tags/tag314.xml"/><Relationship Id="rId285" Type="http://schemas.openxmlformats.org/officeDocument/2006/relationships/tags" Target="../tags/tag335.xml"/><Relationship Id="rId450" Type="http://schemas.openxmlformats.org/officeDocument/2006/relationships/tags" Target="../tags/tag500.xml"/><Relationship Id="rId471" Type="http://schemas.openxmlformats.org/officeDocument/2006/relationships/tags" Target="../tags/tag521.xml"/><Relationship Id="rId506" Type="http://schemas.openxmlformats.org/officeDocument/2006/relationships/tags" Target="../tags/tag556.xml"/><Relationship Id="rId17" Type="http://schemas.openxmlformats.org/officeDocument/2006/relationships/tags" Target="../tags/tag67.xml"/><Relationship Id="rId38" Type="http://schemas.openxmlformats.org/officeDocument/2006/relationships/tags" Target="../tags/tag88.xml"/><Relationship Id="rId59" Type="http://schemas.openxmlformats.org/officeDocument/2006/relationships/tags" Target="../tags/tag109.xml"/><Relationship Id="rId103" Type="http://schemas.openxmlformats.org/officeDocument/2006/relationships/tags" Target="../tags/tag153.xml"/><Relationship Id="rId124" Type="http://schemas.openxmlformats.org/officeDocument/2006/relationships/tags" Target="../tags/tag174.xml"/><Relationship Id="rId310" Type="http://schemas.openxmlformats.org/officeDocument/2006/relationships/tags" Target="../tags/tag360.xml"/><Relationship Id="rId492" Type="http://schemas.openxmlformats.org/officeDocument/2006/relationships/tags" Target="../tags/tag542.xml"/><Relationship Id="rId527" Type="http://schemas.openxmlformats.org/officeDocument/2006/relationships/tags" Target="../tags/tag577.xml"/><Relationship Id="rId548" Type="http://schemas.openxmlformats.org/officeDocument/2006/relationships/tags" Target="../tags/tag598.xml"/><Relationship Id="rId569" Type="http://schemas.openxmlformats.org/officeDocument/2006/relationships/tags" Target="../tags/tag619.xml"/><Relationship Id="rId70" Type="http://schemas.openxmlformats.org/officeDocument/2006/relationships/tags" Target="../tags/tag120.xml"/><Relationship Id="rId91" Type="http://schemas.openxmlformats.org/officeDocument/2006/relationships/tags" Target="../tags/tag141.xml"/><Relationship Id="rId145" Type="http://schemas.openxmlformats.org/officeDocument/2006/relationships/tags" Target="../tags/tag195.xml"/><Relationship Id="rId166" Type="http://schemas.openxmlformats.org/officeDocument/2006/relationships/tags" Target="../tags/tag216.xml"/><Relationship Id="rId187" Type="http://schemas.openxmlformats.org/officeDocument/2006/relationships/tags" Target="../tags/tag237.xml"/><Relationship Id="rId331" Type="http://schemas.openxmlformats.org/officeDocument/2006/relationships/tags" Target="../tags/tag381.xml"/><Relationship Id="rId352" Type="http://schemas.openxmlformats.org/officeDocument/2006/relationships/tags" Target="../tags/tag402.xml"/><Relationship Id="rId373" Type="http://schemas.openxmlformats.org/officeDocument/2006/relationships/tags" Target="../tags/tag423.xml"/><Relationship Id="rId394" Type="http://schemas.openxmlformats.org/officeDocument/2006/relationships/tags" Target="../tags/tag444.xml"/><Relationship Id="rId408" Type="http://schemas.openxmlformats.org/officeDocument/2006/relationships/tags" Target="../tags/tag458.xml"/><Relationship Id="rId429" Type="http://schemas.openxmlformats.org/officeDocument/2006/relationships/tags" Target="../tags/tag479.xml"/><Relationship Id="rId580" Type="http://schemas.openxmlformats.org/officeDocument/2006/relationships/tags" Target="../tags/tag630.xml"/><Relationship Id="rId1" Type="http://schemas.openxmlformats.org/officeDocument/2006/relationships/tags" Target="../tags/tag51.xml"/><Relationship Id="rId212" Type="http://schemas.openxmlformats.org/officeDocument/2006/relationships/tags" Target="../tags/tag262.xml"/><Relationship Id="rId233" Type="http://schemas.openxmlformats.org/officeDocument/2006/relationships/tags" Target="../tags/tag283.xml"/><Relationship Id="rId254" Type="http://schemas.openxmlformats.org/officeDocument/2006/relationships/tags" Target="../tags/tag304.xml"/><Relationship Id="rId440" Type="http://schemas.openxmlformats.org/officeDocument/2006/relationships/tags" Target="../tags/tag490.xml"/><Relationship Id="rId28" Type="http://schemas.openxmlformats.org/officeDocument/2006/relationships/tags" Target="../tags/tag78.xml"/><Relationship Id="rId49" Type="http://schemas.openxmlformats.org/officeDocument/2006/relationships/tags" Target="../tags/tag99.xml"/><Relationship Id="rId114" Type="http://schemas.openxmlformats.org/officeDocument/2006/relationships/tags" Target="../tags/tag164.xml"/><Relationship Id="rId275" Type="http://schemas.openxmlformats.org/officeDocument/2006/relationships/tags" Target="../tags/tag325.xml"/><Relationship Id="rId296" Type="http://schemas.openxmlformats.org/officeDocument/2006/relationships/tags" Target="../tags/tag346.xml"/><Relationship Id="rId300" Type="http://schemas.openxmlformats.org/officeDocument/2006/relationships/tags" Target="../tags/tag350.xml"/><Relationship Id="rId461" Type="http://schemas.openxmlformats.org/officeDocument/2006/relationships/tags" Target="../tags/tag511.xml"/><Relationship Id="rId482" Type="http://schemas.openxmlformats.org/officeDocument/2006/relationships/tags" Target="../tags/tag532.xml"/><Relationship Id="rId517" Type="http://schemas.openxmlformats.org/officeDocument/2006/relationships/tags" Target="../tags/tag567.xml"/><Relationship Id="rId538" Type="http://schemas.openxmlformats.org/officeDocument/2006/relationships/tags" Target="../tags/tag588.xml"/><Relationship Id="rId559" Type="http://schemas.openxmlformats.org/officeDocument/2006/relationships/tags" Target="../tags/tag609.xml"/><Relationship Id="rId60" Type="http://schemas.openxmlformats.org/officeDocument/2006/relationships/tags" Target="../tags/tag110.xml"/><Relationship Id="rId81" Type="http://schemas.openxmlformats.org/officeDocument/2006/relationships/tags" Target="../tags/tag131.xml"/><Relationship Id="rId135" Type="http://schemas.openxmlformats.org/officeDocument/2006/relationships/tags" Target="../tags/tag185.xml"/><Relationship Id="rId156" Type="http://schemas.openxmlformats.org/officeDocument/2006/relationships/tags" Target="../tags/tag206.xml"/><Relationship Id="rId177" Type="http://schemas.openxmlformats.org/officeDocument/2006/relationships/tags" Target="../tags/tag227.xml"/><Relationship Id="rId198" Type="http://schemas.openxmlformats.org/officeDocument/2006/relationships/tags" Target="../tags/tag248.xml"/><Relationship Id="rId321" Type="http://schemas.openxmlformats.org/officeDocument/2006/relationships/tags" Target="../tags/tag371.xml"/><Relationship Id="rId342" Type="http://schemas.openxmlformats.org/officeDocument/2006/relationships/tags" Target="../tags/tag392.xml"/><Relationship Id="rId363" Type="http://schemas.openxmlformats.org/officeDocument/2006/relationships/tags" Target="../tags/tag413.xml"/><Relationship Id="rId384" Type="http://schemas.openxmlformats.org/officeDocument/2006/relationships/tags" Target="../tags/tag434.xml"/><Relationship Id="rId419" Type="http://schemas.openxmlformats.org/officeDocument/2006/relationships/tags" Target="../tags/tag469.xml"/><Relationship Id="rId570" Type="http://schemas.openxmlformats.org/officeDocument/2006/relationships/tags" Target="../tags/tag620.xml"/><Relationship Id="rId591" Type="http://schemas.openxmlformats.org/officeDocument/2006/relationships/tags" Target="../tags/tag641.xml"/><Relationship Id="rId605" Type="http://schemas.openxmlformats.org/officeDocument/2006/relationships/tags" Target="../tags/tag655.xml"/><Relationship Id="rId202" Type="http://schemas.openxmlformats.org/officeDocument/2006/relationships/tags" Target="../tags/tag252.xml"/><Relationship Id="rId223" Type="http://schemas.openxmlformats.org/officeDocument/2006/relationships/tags" Target="../tags/tag273.xml"/><Relationship Id="rId244" Type="http://schemas.openxmlformats.org/officeDocument/2006/relationships/tags" Target="../tags/tag294.xml"/><Relationship Id="rId430" Type="http://schemas.openxmlformats.org/officeDocument/2006/relationships/tags" Target="../tags/tag480.xml"/><Relationship Id="rId18" Type="http://schemas.openxmlformats.org/officeDocument/2006/relationships/tags" Target="../tags/tag68.xml"/><Relationship Id="rId39" Type="http://schemas.openxmlformats.org/officeDocument/2006/relationships/tags" Target="../tags/tag89.xml"/><Relationship Id="rId265" Type="http://schemas.openxmlformats.org/officeDocument/2006/relationships/tags" Target="../tags/tag315.xml"/><Relationship Id="rId286" Type="http://schemas.openxmlformats.org/officeDocument/2006/relationships/tags" Target="../tags/tag336.xml"/><Relationship Id="rId451" Type="http://schemas.openxmlformats.org/officeDocument/2006/relationships/tags" Target="../tags/tag501.xml"/><Relationship Id="rId472" Type="http://schemas.openxmlformats.org/officeDocument/2006/relationships/tags" Target="../tags/tag522.xml"/><Relationship Id="rId493" Type="http://schemas.openxmlformats.org/officeDocument/2006/relationships/tags" Target="../tags/tag543.xml"/><Relationship Id="rId507" Type="http://schemas.openxmlformats.org/officeDocument/2006/relationships/tags" Target="../tags/tag557.xml"/><Relationship Id="rId528" Type="http://schemas.openxmlformats.org/officeDocument/2006/relationships/tags" Target="../tags/tag578.xml"/><Relationship Id="rId549" Type="http://schemas.openxmlformats.org/officeDocument/2006/relationships/tags" Target="../tags/tag599.xml"/><Relationship Id="rId50" Type="http://schemas.openxmlformats.org/officeDocument/2006/relationships/tags" Target="../tags/tag100.xml"/><Relationship Id="rId104" Type="http://schemas.openxmlformats.org/officeDocument/2006/relationships/tags" Target="../tags/tag154.xml"/><Relationship Id="rId125" Type="http://schemas.openxmlformats.org/officeDocument/2006/relationships/tags" Target="../tags/tag175.xml"/><Relationship Id="rId146" Type="http://schemas.openxmlformats.org/officeDocument/2006/relationships/tags" Target="../tags/tag196.xml"/><Relationship Id="rId167" Type="http://schemas.openxmlformats.org/officeDocument/2006/relationships/tags" Target="../tags/tag217.xml"/><Relationship Id="rId188" Type="http://schemas.openxmlformats.org/officeDocument/2006/relationships/tags" Target="../tags/tag238.xml"/><Relationship Id="rId311" Type="http://schemas.openxmlformats.org/officeDocument/2006/relationships/tags" Target="../tags/tag361.xml"/><Relationship Id="rId332" Type="http://schemas.openxmlformats.org/officeDocument/2006/relationships/tags" Target="../tags/tag382.xml"/><Relationship Id="rId353" Type="http://schemas.openxmlformats.org/officeDocument/2006/relationships/tags" Target="../tags/tag403.xml"/><Relationship Id="rId374" Type="http://schemas.openxmlformats.org/officeDocument/2006/relationships/tags" Target="../tags/tag424.xml"/><Relationship Id="rId395" Type="http://schemas.openxmlformats.org/officeDocument/2006/relationships/tags" Target="../tags/tag445.xml"/><Relationship Id="rId409" Type="http://schemas.openxmlformats.org/officeDocument/2006/relationships/tags" Target="../tags/tag459.xml"/><Relationship Id="rId560" Type="http://schemas.openxmlformats.org/officeDocument/2006/relationships/tags" Target="../tags/tag610.xml"/><Relationship Id="rId581" Type="http://schemas.openxmlformats.org/officeDocument/2006/relationships/tags" Target="../tags/tag631.xml"/><Relationship Id="rId71" Type="http://schemas.openxmlformats.org/officeDocument/2006/relationships/tags" Target="../tags/tag121.xml"/><Relationship Id="rId92" Type="http://schemas.openxmlformats.org/officeDocument/2006/relationships/tags" Target="../tags/tag142.xml"/><Relationship Id="rId213" Type="http://schemas.openxmlformats.org/officeDocument/2006/relationships/tags" Target="../tags/tag263.xml"/><Relationship Id="rId234" Type="http://schemas.openxmlformats.org/officeDocument/2006/relationships/tags" Target="../tags/tag284.xml"/><Relationship Id="rId420" Type="http://schemas.openxmlformats.org/officeDocument/2006/relationships/tags" Target="../tags/tag470.xml"/><Relationship Id="rId2" Type="http://schemas.openxmlformats.org/officeDocument/2006/relationships/tags" Target="../tags/tag52.xml"/><Relationship Id="rId29" Type="http://schemas.openxmlformats.org/officeDocument/2006/relationships/tags" Target="../tags/tag79.xml"/><Relationship Id="rId255" Type="http://schemas.openxmlformats.org/officeDocument/2006/relationships/tags" Target="../tags/tag305.xml"/><Relationship Id="rId276" Type="http://schemas.openxmlformats.org/officeDocument/2006/relationships/tags" Target="../tags/tag326.xml"/><Relationship Id="rId297" Type="http://schemas.openxmlformats.org/officeDocument/2006/relationships/tags" Target="../tags/tag347.xml"/><Relationship Id="rId441" Type="http://schemas.openxmlformats.org/officeDocument/2006/relationships/tags" Target="../tags/tag491.xml"/><Relationship Id="rId462" Type="http://schemas.openxmlformats.org/officeDocument/2006/relationships/tags" Target="../tags/tag512.xml"/><Relationship Id="rId483" Type="http://schemas.openxmlformats.org/officeDocument/2006/relationships/tags" Target="../tags/tag533.xml"/><Relationship Id="rId518" Type="http://schemas.openxmlformats.org/officeDocument/2006/relationships/tags" Target="../tags/tag568.xml"/><Relationship Id="rId539" Type="http://schemas.openxmlformats.org/officeDocument/2006/relationships/tags" Target="../tags/tag589.xml"/><Relationship Id="rId40" Type="http://schemas.openxmlformats.org/officeDocument/2006/relationships/tags" Target="../tags/tag90.xml"/><Relationship Id="rId115" Type="http://schemas.openxmlformats.org/officeDocument/2006/relationships/tags" Target="../tags/tag165.xml"/><Relationship Id="rId136" Type="http://schemas.openxmlformats.org/officeDocument/2006/relationships/tags" Target="../tags/tag186.xml"/><Relationship Id="rId157" Type="http://schemas.openxmlformats.org/officeDocument/2006/relationships/tags" Target="../tags/tag207.xml"/><Relationship Id="rId178" Type="http://schemas.openxmlformats.org/officeDocument/2006/relationships/tags" Target="../tags/tag228.xml"/><Relationship Id="rId301" Type="http://schemas.openxmlformats.org/officeDocument/2006/relationships/tags" Target="../tags/tag351.xml"/><Relationship Id="rId322" Type="http://schemas.openxmlformats.org/officeDocument/2006/relationships/tags" Target="../tags/tag372.xml"/><Relationship Id="rId343" Type="http://schemas.openxmlformats.org/officeDocument/2006/relationships/tags" Target="../tags/tag393.xml"/><Relationship Id="rId364" Type="http://schemas.openxmlformats.org/officeDocument/2006/relationships/tags" Target="../tags/tag414.xml"/><Relationship Id="rId550" Type="http://schemas.openxmlformats.org/officeDocument/2006/relationships/tags" Target="../tags/tag600.xml"/><Relationship Id="rId61" Type="http://schemas.openxmlformats.org/officeDocument/2006/relationships/tags" Target="../tags/tag111.xml"/><Relationship Id="rId82" Type="http://schemas.openxmlformats.org/officeDocument/2006/relationships/tags" Target="../tags/tag132.xml"/><Relationship Id="rId199" Type="http://schemas.openxmlformats.org/officeDocument/2006/relationships/tags" Target="../tags/tag249.xml"/><Relationship Id="rId203" Type="http://schemas.openxmlformats.org/officeDocument/2006/relationships/tags" Target="../tags/tag253.xml"/><Relationship Id="rId385" Type="http://schemas.openxmlformats.org/officeDocument/2006/relationships/tags" Target="../tags/tag435.xml"/><Relationship Id="rId571" Type="http://schemas.openxmlformats.org/officeDocument/2006/relationships/tags" Target="../tags/tag621.xml"/><Relationship Id="rId592" Type="http://schemas.openxmlformats.org/officeDocument/2006/relationships/tags" Target="../tags/tag642.xml"/><Relationship Id="rId606" Type="http://schemas.openxmlformats.org/officeDocument/2006/relationships/tags" Target="../tags/tag656.xml"/><Relationship Id="rId19" Type="http://schemas.openxmlformats.org/officeDocument/2006/relationships/tags" Target="../tags/tag69.xml"/><Relationship Id="rId224" Type="http://schemas.openxmlformats.org/officeDocument/2006/relationships/tags" Target="../tags/tag274.xml"/><Relationship Id="rId245" Type="http://schemas.openxmlformats.org/officeDocument/2006/relationships/tags" Target="../tags/tag295.xml"/><Relationship Id="rId266" Type="http://schemas.openxmlformats.org/officeDocument/2006/relationships/tags" Target="../tags/tag316.xml"/><Relationship Id="rId287" Type="http://schemas.openxmlformats.org/officeDocument/2006/relationships/tags" Target="../tags/tag337.xml"/><Relationship Id="rId410" Type="http://schemas.openxmlformats.org/officeDocument/2006/relationships/tags" Target="../tags/tag460.xml"/><Relationship Id="rId431" Type="http://schemas.openxmlformats.org/officeDocument/2006/relationships/tags" Target="../tags/tag481.xml"/><Relationship Id="rId452" Type="http://schemas.openxmlformats.org/officeDocument/2006/relationships/tags" Target="../tags/tag502.xml"/><Relationship Id="rId473" Type="http://schemas.openxmlformats.org/officeDocument/2006/relationships/tags" Target="../tags/tag523.xml"/><Relationship Id="rId494" Type="http://schemas.openxmlformats.org/officeDocument/2006/relationships/tags" Target="../tags/tag544.xml"/><Relationship Id="rId508" Type="http://schemas.openxmlformats.org/officeDocument/2006/relationships/tags" Target="../tags/tag558.xml"/><Relationship Id="rId529" Type="http://schemas.openxmlformats.org/officeDocument/2006/relationships/tags" Target="../tags/tag579.xml"/><Relationship Id="rId30" Type="http://schemas.openxmlformats.org/officeDocument/2006/relationships/tags" Target="../tags/tag80.xml"/><Relationship Id="rId105" Type="http://schemas.openxmlformats.org/officeDocument/2006/relationships/tags" Target="../tags/tag155.xml"/><Relationship Id="rId126" Type="http://schemas.openxmlformats.org/officeDocument/2006/relationships/tags" Target="../tags/tag176.xml"/><Relationship Id="rId147" Type="http://schemas.openxmlformats.org/officeDocument/2006/relationships/tags" Target="../tags/tag197.xml"/><Relationship Id="rId168" Type="http://schemas.openxmlformats.org/officeDocument/2006/relationships/tags" Target="../tags/tag218.xml"/><Relationship Id="rId312" Type="http://schemas.openxmlformats.org/officeDocument/2006/relationships/tags" Target="../tags/tag362.xml"/><Relationship Id="rId333" Type="http://schemas.openxmlformats.org/officeDocument/2006/relationships/tags" Target="../tags/tag383.xml"/><Relationship Id="rId354" Type="http://schemas.openxmlformats.org/officeDocument/2006/relationships/tags" Target="../tags/tag404.xml"/><Relationship Id="rId540" Type="http://schemas.openxmlformats.org/officeDocument/2006/relationships/tags" Target="../tags/tag590.xml"/><Relationship Id="rId51" Type="http://schemas.openxmlformats.org/officeDocument/2006/relationships/tags" Target="../tags/tag101.xml"/><Relationship Id="rId72" Type="http://schemas.openxmlformats.org/officeDocument/2006/relationships/tags" Target="../tags/tag122.xml"/><Relationship Id="rId93" Type="http://schemas.openxmlformats.org/officeDocument/2006/relationships/tags" Target="../tags/tag143.xml"/><Relationship Id="rId189" Type="http://schemas.openxmlformats.org/officeDocument/2006/relationships/tags" Target="../tags/tag239.xml"/><Relationship Id="rId375" Type="http://schemas.openxmlformats.org/officeDocument/2006/relationships/tags" Target="../tags/tag425.xml"/><Relationship Id="rId396" Type="http://schemas.openxmlformats.org/officeDocument/2006/relationships/tags" Target="../tags/tag446.xml"/><Relationship Id="rId561" Type="http://schemas.openxmlformats.org/officeDocument/2006/relationships/tags" Target="../tags/tag611.xml"/><Relationship Id="rId582" Type="http://schemas.openxmlformats.org/officeDocument/2006/relationships/tags" Target="../tags/tag632.xml"/><Relationship Id="rId3" Type="http://schemas.openxmlformats.org/officeDocument/2006/relationships/tags" Target="../tags/tag53.xml"/><Relationship Id="rId214" Type="http://schemas.openxmlformats.org/officeDocument/2006/relationships/tags" Target="../tags/tag264.xml"/><Relationship Id="rId235" Type="http://schemas.openxmlformats.org/officeDocument/2006/relationships/tags" Target="../tags/tag285.xml"/><Relationship Id="rId256" Type="http://schemas.openxmlformats.org/officeDocument/2006/relationships/tags" Target="../tags/tag306.xml"/><Relationship Id="rId277" Type="http://schemas.openxmlformats.org/officeDocument/2006/relationships/tags" Target="../tags/tag327.xml"/><Relationship Id="rId298" Type="http://schemas.openxmlformats.org/officeDocument/2006/relationships/tags" Target="../tags/tag348.xml"/><Relationship Id="rId400" Type="http://schemas.openxmlformats.org/officeDocument/2006/relationships/tags" Target="../tags/tag450.xml"/><Relationship Id="rId421" Type="http://schemas.openxmlformats.org/officeDocument/2006/relationships/tags" Target="../tags/tag471.xml"/><Relationship Id="rId442" Type="http://schemas.openxmlformats.org/officeDocument/2006/relationships/tags" Target="../tags/tag492.xml"/><Relationship Id="rId463" Type="http://schemas.openxmlformats.org/officeDocument/2006/relationships/tags" Target="../tags/tag513.xml"/><Relationship Id="rId484" Type="http://schemas.openxmlformats.org/officeDocument/2006/relationships/tags" Target="../tags/tag534.xml"/><Relationship Id="rId519" Type="http://schemas.openxmlformats.org/officeDocument/2006/relationships/tags" Target="../tags/tag569.xml"/><Relationship Id="rId116" Type="http://schemas.openxmlformats.org/officeDocument/2006/relationships/tags" Target="../tags/tag166.xml"/><Relationship Id="rId137" Type="http://schemas.openxmlformats.org/officeDocument/2006/relationships/tags" Target="../tags/tag187.xml"/><Relationship Id="rId158" Type="http://schemas.openxmlformats.org/officeDocument/2006/relationships/tags" Target="../tags/tag208.xml"/><Relationship Id="rId302" Type="http://schemas.openxmlformats.org/officeDocument/2006/relationships/tags" Target="../tags/tag352.xml"/><Relationship Id="rId323" Type="http://schemas.openxmlformats.org/officeDocument/2006/relationships/tags" Target="../tags/tag373.xml"/><Relationship Id="rId344" Type="http://schemas.openxmlformats.org/officeDocument/2006/relationships/tags" Target="../tags/tag394.xml"/><Relationship Id="rId530" Type="http://schemas.openxmlformats.org/officeDocument/2006/relationships/tags" Target="../tags/tag580.xml"/><Relationship Id="rId20" Type="http://schemas.openxmlformats.org/officeDocument/2006/relationships/tags" Target="../tags/tag70.xml"/><Relationship Id="rId41" Type="http://schemas.openxmlformats.org/officeDocument/2006/relationships/tags" Target="../tags/tag91.xml"/><Relationship Id="rId62" Type="http://schemas.openxmlformats.org/officeDocument/2006/relationships/tags" Target="../tags/tag112.xml"/><Relationship Id="rId83" Type="http://schemas.openxmlformats.org/officeDocument/2006/relationships/tags" Target="../tags/tag133.xml"/><Relationship Id="rId179" Type="http://schemas.openxmlformats.org/officeDocument/2006/relationships/tags" Target="../tags/tag229.xml"/><Relationship Id="rId365" Type="http://schemas.openxmlformats.org/officeDocument/2006/relationships/tags" Target="../tags/tag415.xml"/><Relationship Id="rId386" Type="http://schemas.openxmlformats.org/officeDocument/2006/relationships/tags" Target="../tags/tag436.xml"/><Relationship Id="rId551" Type="http://schemas.openxmlformats.org/officeDocument/2006/relationships/tags" Target="../tags/tag601.xml"/><Relationship Id="rId572" Type="http://schemas.openxmlformats.org/officeDocument/2006/relationships/tags" Target="../tags/tag622.xml"/><Relationship Id="rId593" Type="http://schemas.openxmlformats.org/officeDocument/2006/relationships/tags" Target="../tags/tag643.xml"/><Relationship Id="rId607" Type="http://schemas.openxmlformats.org/officeDocument/2006/relationships/tags" Target="../tags/tag657.xml"/><Relationship Id="rId190" Type="http://schemas.openxmlformats.org/officeDocument/2006/relationships/tags" Target="../tags/tag240.xml"/><Relationship Id="rId204" Type="http://schemas.openxmlformats.org/officeDocument/2006/relationships/tags" Target="../tags/tag254.xml"/><Relationship Id="rId225" Type="http://schemas.openxmlformats.org/officeDocument/2006/relationships/tags" Target="../tags/tag275.xml"/><Relationship Id="rId246" Type="http://schemas.openxmlformats.org/officeDocument/2006/relationships/tags" Target="../tags/tag296.xml"/><Relationship Id="rId267" Type="http://schemas.openxmlformats.org/officeDocument/2006/relationships/tags" Target="../tags/tag317.xml"/><Relationship Id="rId288" Type="http://schemas.openxmlformats.org/officeDocument/2006/relationships/tags" Target="../tags/tag338.xml"/><Relationship Id="rId411" Type="http://schemas.openxmlformats.org/officeDocument/2006/relationships/tags" Target="../tags/tag461.xml"/><Relationship Id="rId432" Type="http://schemas.openxmlformats.org/officeDocument/2006/relationships/tags" Target="../tags/tag482.xml"/><Relationship Id="rId453" Type="http://schemas.openxmlformats.org/officeDocument/2006/relationships/tags" Target="../tags/tag503.xml"/><Relationship Id="rId474" Type="http://schemas.openxmlformats.org/officeDocument/2006/relationships/tags" Target="../tags/tag524.xml"/><Relationship Id="rId509" Type="http://schemas.openxmlformats.org/officeDocument/2006/relationships/tags" Target="../tags/tag559.xml"/><Relationship Id="rId106" Type="http://schemas.openxmlformats.org/officeDocument/2006/relationships/tags" Target="../tags/tag156.xml"/><Relationship Id="rId127" Type="http://schemas.openxmlformats.org/officeDocument/2006/relationships/tags" Target="../tags/tag177.xml"/><Relationship Id="rId313" Type="http://schemas.openxmlformats.org/officeDocument/2006/relationships/tags" Target="../tags/tag363.xml"/><Relationship Id="rId495" Type="http://schemas.openxmlformats.org/officeDocument/2006/relationships/tags" Target="../tags/tag545.xml"/><Relationship Id="rId10" Type="http://schemas.openxmlformats.org/officeDocument/2006/relationships/tags" Target="../tags/tag60.xml"/><Relationship Id="rId31" Type="http://schemas.openxmlformats.org/officeDocument/2006/relationships/tags" Target="../tags/tag81.xml"/><Relationship Id="rId52" Type="http://schemas.openxmlformats.org/officeDocument/2006/relationships/tags" Target="../tags/tag102.xml"/><Relationship Id="rId73" Type="http://schemas.openxmlformats.org/officeDocument/2006/relationships/tags" Target="../tags/tag123.xml"/><Relationship Id="rId94" Type="http://schemas.openxmlformats.org/officeDocument/2006/relationships/tags" Target="../tags/tag144.xml"/><Relationship Id="rId148" Type="http://schemas.openxmlformats.org/officeDocument/2006/relationships/tags" Target="../tags/tag198.xml"/><Relationship Id="rId169" Type="http://schemas.openxmlformats.org/officeDocument/2006/relationships/tags" Target="../tags/tag219.xml"/><Relationship Id="rId334" Type="http://schemas.openxmlformats.org/officeDocument/2006/relationships/tags" Target="../tags/tag384.xml"/><Relationship Id="rId355" Type="http://schemas.openxmlformats.org/officeDocument/2006/relationships/tags" Target="../tags/tag405.xml"/><Relationship Id="rId376" Type="http://schemas.openxmlformats.org/officeDocument/2006/relationships/tags" Target="../tags/tag426.xml"/><Relationship Id="rId397" Type="http://schemas.openxmlformats.org/officeDocument/2006/relationships/tags" Target="../tags/tag447.xml"/><Relationship Id="rId520" Type="http://schemas.openxmlformats.org/officeDocument/2006/relationships/tags" Target="../tags/tag570.xml"/><Relationship Id="rId541" Type="http://schemas.openxmlformats.org/officeDocument/2006/relationships/tags" Target="../tags/tag591.xml"/><Relationship Id="rId562" Type="http://schemas.openxmlformats.org/officeDocument/2006/relationships/tags" Target="../tags/tag612.xml"/><Relationship Id="rId583" Type="http://schemas.openxmlformats.org/officeDocument/2006/relationships/tags" Target="../tags/tag633.xml"/><Relationship Id="rId4" Type="http://schemas.openxmlformats.org/officeDocument/2006/relationships/tags" Target="../tags/tag54.xml"/><Relationship Id="rId180" Type="http://schemas.openxmlformats.org/officeDocument/2006/relationships/tags" Target="../tags/tag230.xml"/><Relationship Id="rId215" Type="http://schemas.openxmlformats.org/officeDocument/2006/relationships/tags" Target="../tags/tag265.xml"/><Relationship Id="rId236" Type="http://schemas.openxmlformats.org/officeDocument/2006/relationships/tags" Target="../tags/tag286.xml"/><Relationship Id="rId257" Type="http://schemas.openxmlformats.org/officeDocument/2006/relationships/tags" Target="../tags/tag307.xml"/><Relationship Id="rId278" Type="http://schemas.openxmlformats.org/officeDocument/2006/relationships/tags" Target="../tags/tag328.xml"/><Relationship Id="rId401" Type="http://schemas.openxmlformats.org/officeDocument/2006/relationships/tags" Target="../tags/tag451.xml"/><Relationship Id="rId422" Type="http://schemas.openxmlformats.org/officeDocument/2006/relationships/tags" Target="../tags/tag472.xml"/><Relationship Id="rId443" Type="http://schemas.openxmlformats.org/officeDocument/2006/relationships/tags" Target="../tags/tag493.xml"/><Relationship Id="rId464" Type="http://schemas.openxmlformats.org/officeDocument/2006/relationships/tags" Target="../tags/tag514.xml"/><Relationship Id="rId303" Type="http://schemas.openxmlformats.org/officeDocument/2006/relationships/tags" Target="../tags/tag353.xml"/><Relationship Id="rId485" Type="http://schemas.openxmlformats.org/officeDocument/2006/relationships/tags" Target="../tags/tag535.xml"/><Relationship Id="rId42" Type="http://schemas.openxmlformats.org/officeDocument/2006/relationships/tags" Target="../tags/tag92.xml"/><Relationship Id="rId84" Type="http://schemas.openxmlformats.org/officeDocument/2006/relationships/tags" Target="../tags/tag134.xml"/><Relationship Id="rId138" Type="http://schemas.openxmlformats.org/officeDocument/2006/relationships/tags" Target="../tags/tag188.xml"/><Relationship Id="rId345" Type="http://schemas.openxmlformats.org/officeDocument/2006/relationships/tags" Target="../tags/tag395.xml"/><Relationship Id="rId387" Type="http://schemas.openxmlformats.org/officeDocument/2006/relationships/tags" Target="../tags/tag437.xml"/><Relationship Id="rId510" Type="http://schemas.openxmlformats.org/officeDocument/2006/relationships/tags" Target="../tags/tag560.xml"/><Relationship Id="rId552" Type="http://schemas.openxmlformats.org/officeDocument/2006/relationships/tags" Target="../tags/tag602.xml"/><Relationship Id="rId594" Type="http://schemas.openxmlformats.org/officeDocument/2006/relationships/tags" Target="../tags/tag644.xml"/><Relationship Id="rId608" Type="http://schemas.openxmlformats.org/officeDocument/2006/relationships/slideLayout" Target="../slideLayouts/slideLayout3.xml"/><Relationship Id="rId191" Type="http://schemas.openxmlformats.org/officeDocument/2006/relationships/tags" Target="../tags/tag241.xml"/><Relationship Id="rId205" Type="http://schemas.openxmlformats.org/officeDocument/2006/relationships/tags" Target="../tags/tag255.xml"/><Relationship Id="rId247" Type="http://schemas.openxmlformats.org/officeDocument/2006/relationships/tags" Target="../tags/tag297.xml"/><Relationship Id="rId412" Type="http://schemas.openxmlformats.org/officeDocument/2006/relationships/tags" Target="../tags/tag462.xml"/><Relationship Id="rId107" Type="http://schemas.openxmlformats.org/officeDocument/2006/relationships/tags" Target="../tags/tag157.xml"/><Relationship Id="rId289" Type="http://schemas.openxmlformats.org/officeDocument/2006/relationships/tags" Target="../tags/tag339.xml"/><Relationship Id="rId454" Type="http://schemas.openxmlformats.org/officeDocument/2006/relationships/tags" Target="../tags/tag504.xml"/><Relationship Id="rId496" Type="http://schemas.openxmlformats.org/officeDocument/2006/relationships/tags" Target="../tags/tag546.xml"/><Relationship Id="rId11" Type="http://schemas.openxmlformats.org/officeDocument/2006/relationships/tags" Target="../tags/tag61.xml"/><Relationship Id="rId53" Type="http://schemas.openxmlformats.org/officeDocument/2006/relationships/tags" Target="../tags/tag103.xml"/><Relationship Id="rId149" Type="http://schemas.openxmlformats.org/officeDocument/2006/relationships/tags" Target="../tags/tag199.xml"/><Relationship Id="rId314" Type="http://schemas.openxmlformats.org/officeDocument/2006/relationships/tags" Target="../tags/tag364.xml"/><Relationship Id="rId356" Type="http://schemas.openxmlformats.org/officeDocument/2006/relationships/tags" Target="../tags/tag406.xml"/><Relationship Id="rId398" Type="http://schemas.openxmlformats.org/officeDocument/2006/relationships/tags" Target="../tags/tag448.xml"/><Relationship Id="rId521" Type="http://schemas.openxmlformats.org/officeDocument/2006/relationships/tags" Target="../tags/tag571.xml"/><Relationship Id="rId563" Type="http://schemas.openxmlformats.org/officeDocument/2006/relationships/tags" Target="../tags/tag613.xml"/><Relationship Id="rId95" Type="http://schemas.openxmlformats.org/officeDocument/2006/relationships/tags" Target="../tags/tag145.xml"/><Relationship Id="rId160" Type="http://schemas.openxmlformats.org/officeDocument/2006/relationships/tags" Target="../tags/tag210.xml"/><Relationship Id="rId216" Type="http://schemas.openxmlformats.org/officeDocument/2006/relationships/tags" Target="../tags/tag266.xml"/><Relationship Id="rId423" Type="http://schemas.openxmlformats.org/officeDocument/2006/relationships/tags" Target="../tags/tag473.xml"/><Relationship Id="rId258" Type="http://schemas.openxmlformats.org/officeDocument/2006/relationships/tags" Target="../tags/tag308.xml"/><Relationship Id="rId465" Type="http://schemas.openxmlformats.org/officeDocument/2006/relationships/tags" Target="../tags/tag515.xml"/><Relationship Id="rId22" Type="http://schemas.openxmlformats.org/officeDocument/2006/relationships/tags" Target="../tags/tag72.xml"/><Relationship Id="rId64" Type="http://schemas.openxmlformats.org/officeDocument/2006/relationships/tags" Target="../tags/tag114.xml"/><Relationship Id="rId118" Type="http://schemas.openxmlformats.org/officeDocument/2006/relationships/tags" Target="../tags/tag168.xml"/><Relationship Id="rId325" Type="http://schemas.openxmlformats.org/officeDocument/2006/relationships/tags" Target="../tags/tag375.xml"/><Relationship Id="rId367" Type="http://schemas.openxmlformats.org/officeDocument/2006/relationships/tags" Target="../tags/tag417.xml"/><Relationship Id="rId532" Type="http://schemas.openxmlformats.org/officeDocument/2006/relationships/tags" Target="../tags/tag582.xml"/><Relationship Id="rId574" Type="http://schemas.openxmlformats.org/officeDocument/2006/relationships/tags" Target="../tags/tag624.xml"/><Relationship Id="rId171" Type="http://schemas.openxmlformats.org/officeDocument/2006/relationships/tags" Target="../tags/tag221.xml"/><Relationship Id="rId227" Type="http://schemas.openxmlformats.org/officeDocument/2006/relationships/tags" Target="../tags/tag277.xml"/><Relationship Id="rId269" Type="http://schemas.openxmlformats.org/officeDocument/2006/relationships/tags" Target="../tags/tag319.xml"/><Relationship Id="rId434" Type="http://schemas.openxmlformats.org/officeDocument/2006/relationships/tags" Target="../tags/tag484.xml"/><Relationship Id="rId476" Type="http://schemas.openxmlformats.org/officeDocument/2006/relationships/tags" Target="../tags/tag526.xml"/><Relationship Id="rId33" Type="http://schemas.openxmlformats.org/officeDocument/2006/relationships/tags" Target="../tags/tag83.xml"/><Relationship Id="rId129" Type="http://schemas.openxmlformats.org/officeDocument/2006/relationships/tags" Target="../tags/tag179.xml"/><Relationship Id="rId280" Type="http://schemas.openxmlformats.org/officeDocument/2006/relationships/tags" Target="../tags/tag330.xml"/><Relationship Id="rId336" Type="http://schemas.openxmlformats.org/officeDocument/2006/relationships/tags" Target="../tags/tag386.xml"/><Relationship Id="rId501" Type="http://schemas.openxmlformats.org/officeDocument/2006/relationships/tags" Target="../tags/tag551.xml"/><Relationship Id="rId543" Type="http://schemas.openxmlformats.org/officeDocument/2006/relationships/tags" Target="../tags/tag593.xml"/><Relationship Id="rId75" Type="http://schemas.openxmlformats.org/officeDocument/2006/relationships/tags" Target="../tags/tag125.xml"/><Relationship Id="rId140" Type="http://schemas.openxmlformats.org/officeDocument/2006/relationships/tags" Target="../tags/tag190.xml"/><Relationship Id="rId182" Type="http://schemas.openxmlformats.org/officeDocument/2006/relationships/tags" Target="../tags/tag232.xml"/><Relationship Id="rId378" Type="http://schemas.openxmlformats.org/officeDocument/2006/relationships/tags" Target="../tags/tag428.xml"/><Relationship Id="rId403" Type="http://schemas.openxmlformats.org/officeDocument/2006/relationships/tags" Target="../tags/tag453.xml"/><Relationship Id="rId585" Type="http://schemas.openxmlformats.org/officeDocument/2006/relationships/tags" Target="../tags/tag635.xml"/><Relationship Id="rId6" Type="http://schemas.openxmlformats.org/officeDocument/2006/relationships/tags" Target="../tags/tag56.xml"/><Relationship Id="rId238" Type="http://schemas.openxmlformats.org/officeDocument/2006/relationships/tags" Target="../tags/tag288.xml"/><Relationship Id="rId445" Type="http://schemas.openxmlformats.org/officeDocument/2006/relationships/tags" Target="../tags/tag495.xml"/><Relationship Id="rId487" Type="http://schemas.openxmlformats.org/officeDocument/2006/relationships/tags" Target="../tags/tag537.xml"/><Relationship Id="rId610" Type="http://schemas.openxmlformats.org/officeDocument/2006/relationships/image" Target="../media/image7.emf"/><Relationship Id="rId291" Type="http://schemas.openxmlformats.org/officeDocument/2006/relationships/tags" Target="../tags/tag341.xml"/><Relationship Id="rId305" Type="http://schemas.openxmlformats.org/officeDocument/2006/relationships/tags" Target="../tags/tag355.xml"/><Relationship Id="rId347" Type="http://schemas.openxmlformats.org/officeDocument/2006/relationships/tags" Target="../tags/tag397.xml"/><Relationship Id="rId512" Type="http://schemas.openxmlformats.org/officeDocument/2006/relationships/tags" Target="../tags/tag562.xml"/><Relationship Id="rId44" Type="http://schemas.openxmlformats.org/officeDocument/2006/relationships/tags" Target="../tags/tag94.xml"/><Relationship Id="rId86" Type="http://schemas.openxmlformats.org/officeDocument/2006/relationships/tags" Target="../tags/tag136.xml"/><Relationship Id="rId151" Type="http://schemas.openxmlformats.org/officeDocument/2006/relationships/tags" Target="../tags/tag201.xml"/><Relationship Id="rId389" Type="http://schemas.openxmlformats.org/officeDocument/2006/relationships/tags" Target="../tags/tag439.xml"/><Relationship Id="rId554" Type="http://schemas.openxmlformats.org/officeDocument/2006/relationships/tags" Target="../tags/tag604.xml"/><Relationship Id="rId596" Type="http://schemas.openxmlformats.org/officeDocument/2006/relationships/tags" Target="../tags/tag646.xml"/><Relationship Id="rId193" Type="http://schemas.openxmlformats.org/officeDocument/2006/relationships/tags" Target="../tags/tag243.xml"/><Relationship Id="rId207" Type="http://schemas.openxmlformats.org/officeDocument/2006/relationships/tags" Target="../tags/tag257.xml"/><Relationship Id="rId249" Type="http://schemas.openxmlformats.org/officeDocument/2006/relationships/tags" Target="../tags/tag299.xml"/><Relationship Id="rId414" Type="http://schemas.openxmlformats.org/officeDocument/2006/relationships/tags" Target="../tags/tag464.xml"/><Relationship Id="rId456" Type="http://schemas.openxmlformats.org/officeDocument/2006/relationships/tags" Target="../tags/tag506.xml"/><Relationship Id="rId498" Type="http://schemas.openxmlformats.org/officeDocument/2006/relationships/tags" Target="../tags/tag548.xml"/><Relationship Id="rId13" Type="http://schemas.openxmlformats.org/officeDocument/2006/relationships/tags" Target="../tags/tag63.xml"/><Relationship Id="rId109" Type="http://schemas.openxmlformats.org/officeDocument/2006/relationships/tags" Target="../tags/tag159.xml"/><Relationship Id="rId260" Type="http://schemas.openxmlformats.org/officeDocument/2006/relationships/tags" Target="../tags/tag310.xml"/><Relationship Id="rId316" Type="http://schemas.openxmlformats.org/officeDocument/2006/relationships/tags" Target="../tags/tag366.xml"/><Relationship Id="rId523" Type="http://schemas.openxmlformats.org/officeDocument/2006/relationships/tags" Target="../tags/tag573.xml"/><Relationship Id="rId55" Type="http://schemas.openxmlformats.org/officeDocument/2006/relationships/tags" Target="../tags/tag105.xml"/><Relationship Id="rId97" Type="http://schemas.openxmlformats.org/officeDocument/2006/relationships/tags" Target="../tags/tag147.xml"/><Relationship Id="rId120" Type="http://schemas.openxmlformats.org/officeDocument/2006/relationships/tags" Target="../tags/tag170.xml"/><Relationship Id="rId358" Type="http://schemas.openxmlformats.org/officeDocument/2006/relationships/tags" Target="../tags/tag408.xml"/><Relationship Id="rId565" Type="http://schemas.openxmlformats.org/officeDocument/2006/relationships/tags" Target="../tags/tag615.xml"/><Relationship Id="rId162" Type="http://schemas.openxmlformats.org/officeDocument/2006/relationships/tags" Target="../tags/tag212.xml"/><Relationship Id="rId218" Type="http://schemas.openxmlformats.org/officeDocument/2006/relationships/tags" Target="../tags/tag268.xml"/><Relationship Id="rId425" Type="http://schemas.openxmlformats.org/officeDocument/2006/relationships/tags" Target="../tags/tag475.xml"/><Relationship Id="rId467" Type="http://schemas.openxmlformats.org/officeDocument/2006/relationships/tags" Target="../tags/tag517.xml"/><Relationship Id="rId271" Type="http://schemas.openxmlformats.org/officeDocument/2006/relationships/tags" Target="../tags/tag321.xml"/><Relationship Id="rId24" Type="http://schemas.openxmlformats.org/officeDocument/2006/relationships/tags" Target="../tags/tag74.xml"/><Relationship Id="rId66" Type="http://schemas.openxmlformats.org/officeDocument/2006/relationships/tags" Target="../tags/tag116.xml"/><Relationship Id="rId131" Type="http://schemas.openxmlformats.org/officeDocument/2006/relationships/tags" Target="../tags/tag181.xml"/><Relationship Id="rId327" Type="http://schemas.openxmlformats.org/officeDocument/2006/relationships/tags" Target="../tags/tag377.xml"/><Relationship Id="rId369" Type="http://schemas.openxmlformats.org/officeDocument/2006/relationships/tags" Target="../tags/tag419.xml"/><Relationship Id="rId534" Type="http://schemas.openxmlformats.org/officeDocument/2006/relationships/tags" Target="../tags/tag584.xml"/><Relationship Id="rId576" Type="http://schemas.openxmlformats.org/officeDocument/2006/relationships/tags" Target="../tags/tag626.xml"/><Relationship Id="rId173" Type="http://schemas.openxmlformats.org/officeDocument/2006/relationships/tags" Target="../tags/tag223.xml"/><Relationship Id="rId229" Type="http://schemas.openxmlformats.org/officeDocument/2006/relationships/tags" Target="../tags/tag279.xml"/><Relationship Id="rId380" Type="http://schemas.openxmlformats.org/officeDocument/2006/relationships/tags" Target="../tags/tag430.xml"/><Relationship Id="rId436" Type="http://schemas.openxmlformats.org/officeDocument/2006/relationships/tags" Target="../tags/tag486.xml"/><Relationship Id="rId601" Type="http://schemas.openxmlformats.org/officeDocument/2006/relationships/tags" Target="../tags/tag651.xml"/><Relationship Id="rId240" Type="http://schemas.openxmlformats.org/officeDocument/2006/relationships/tags" Target="../tags/tag290.xml"/><Relationship Id="rId478" Type="http://schemas.openxmlformats.org/officeDocument/2006/relationships/tags" Target="../tags/tag528.xml"/><Relationship Id="rId35" Type="http://schemas.openxmlformats.org/officeDocument/2006/relationships/tags" Target="../tags/tag85.xml"/><Relationship Id="rId77" Type="http://schemas.openxmlformats.org/officeDocument/2006/relationships/tags" Target="../tags/tag127.xml"/><Relationship Id="rId100" Type="http://schemas.openxmlformats.org/officeDocument/2006/relationships/tags" Target="../tags/tag150.xml"/><Relationship Id="rId282" Type="http://schemas.openxmlformats.org/officeDocument/2006/relationships/tags" Target="../tags/tag332.xml"/><Relationship Id="rId338" Type="http://schemas.openxmlformats.org/officeDocument/2006/relationships/tags" Target="../tags/tag388.xml"/><Relationship Id="rId503" Type="http://schemas.openxmlformats.org/officeDocument/2006/relationships/tags" Target="../tags/tag553.xml"/><Relationship Id="rId545" Type="http://schemas.openxmlformats.org/officeDocument/2006/relationships/tags" Target="../tags/tag595.xml"/><Relationship Id="rId587" Type="http://schemas.openxmlformats.org/officeDocument/2006/relationships/tags" Target="../tags/tag637.xml"/><Relationship Id="rId8" Type="http://schemas.openxmlformats.org/officeDocument/2006/relationships/tags" Target="../tags/tag58.xml"/><Relationship Id="rId142" Type="http://schemas.openxmlformats.org/officeDocument/2006/relationships/tags" Target="../tags/tag192.xml"/><Relationship Id="rId184" Type="http://schemas.openxmlformats.org/officeDocument/2006/relationships/tags" Target="../tags/tag234.xml"/><Relationship Id="rId391" Type="http://schemas.openxmlformats.org/officeDocument/2006/relationships/tags" Target="../tags/tag441.xml"/><Relationship Id="rId405" Type="http://schemas.openxmlformats.org/officeDocument/2006/relationships/tags" Target="../tags/tag455.xml"/><Relationship Id="rId447" Type="http://schemas.openxmlformats.org/officeDocument/2006/relationships/tags" Target="../tags/tag497.xml"/><Relationship Id="rId251" Type="http://schemas.openxmlformats.org/officeDocument/2006/relationships/tags" Target="../tags/tag301.xml"/><Relationship Id="rId489" Type="http://schemas.openxmlformats.org/officeDocument/2006/relationships/tags" Target="../tags/tag539.xml"/><Relationship Id="rId46" Type="http://schemas.openxmlformats.org/officeDocument/2006/relationships/tags" Target="../tags/tag96.xml"/><Relationship Id="rId293" Type="http://schemas.openxmlformats.org/officeDocument/2006/relationships/tags" Target="../tags/tag343.xml"/><Relationship Id="rId307" Type="http://schemas.openxmlformats.org/officeDocument/2006/relationships/tags" Target="../tags/tag357.xml"/><Relationship Id="rId349" Type="http://schemas.openxmlformats.org/officeDocument/2006/relationships/tags" Target="../tags/tag399.xml"/><Relationship Id="rId514" Type="http://schemas.openxmlformats.org/officeDocument/2006/relationships/tags" Target="../tags/tag564.xml"/><Relationship Id="rId556" Type="http://schemas.openxmlformats.org/officeDocument/2006/relationships/tags" Target="../tags/tag606.xml"/><Relationship Id="rId88" Type="http://schemas.openxmlformats.org/officeDocument/2006/relationships/tags" Target="../tags/tag138.xml"/><Relationship Id="rId111" Type="http://schemas.openxmlformats.org/officeDocument/2006/relationships/tags" Target="../tags/tag161.xml"/><Relationship Id="rId153" Type="http://schemas.openxmlformats.org/officeDocument/2006/relationships/tags" Target="../tags/tag203.xml"/><Relationship Id="rId195" Type="http://schemas.openxmlformats.org/officeDocument/2006/relationships/tags" Target="../tags/tag245.xml"/><Relationship Id="rId209" Type="http://schemas.openxmlformats.org/officeDocument/2006/relationships/tags" Target="../tags/tag259.xml"/><Relationship Id="rId360" Type="http://schemas.openxmlformats.org/officeDocument/2006/relationships/tags" Target="../tags/tag410.xml"/><Relationship Id="rId416" Type="http://schemas.openxmlformats.org/officeDocument/2006/relationships/tags" Target="../tags/tag466.xml"/><Relationship Id="rId598" Type="http://schemas.openxmlformats.org/officeDocument/2006/relationships/tags" Target="../tags/tag648.xml"/><Relationship Id="rId220" Type="http://schemas.openxmlformats.org/officeDocument/2006/relationships/tags" Target="../tags/tag270.xml"/><Relationship Id="rId458" Type="http://schemas.openxmlformats.org/officeDocument/2006/relationships/tags" Target="../tags/tag508.xml"/><Relationship Id="rId15" Type="http://schemas.openxmlformats.org/officeDocument/2006/relationships/tags" Target="../tags/tag65.xml"/><Relationship Id="rId57" Type="http://schemas.openxmlformats.org/officeDocument/2006/relationships/tags" Target="../tags/tag107.xml"/><Relationship Id="rId262" Type="http://schemas.openxmlformats.org/officeDocument/2006/relationships/tags" Target="../tags/tag312.xml"/><Relationship Id="rId318" Type="http://schemas.openxmlformats.org/officeDocument/2006/relationships/tags" Target="../tags/tag368.xml"/><Relationship Id="rId525" Type="http://schemas.openxmlformats.org/officeDocument/2006/relationships/tags" Target="../tags/tag575.xml"/><Relationship Id="rId567" Type="http://schemas.openxmlformats.org/officeDocument/2006/relationships/tags" Target="../tags/tag617.xml"/><Relationship Id="rId99" Type="http://schemas.openxmlformats.org/officeDocument/2006/relationships/tags" Target="../tags/tag149.xml"/><Relationship Id="rId122" Type="http://schemas.openxmlformats.org/officeDocument/2006/relationships/tags" Target="../tags/tag172.xml"/><Relationship Id="rId164" Type="http://schemas.openxmlformats.org/officeDocument/2006/relationships/tags" Target="../tags/tag214.xml"/><Relationship Id="rId371" Type="http://schemas.openxmlformats.org/officeDocument/2006/relationships/tags" Target="../tags/tag421.xml"/><Relationship Id="rId427" Type="http://schemas.openxmlformats.org/officeDocument/2006/relationships/tags" Target="../tags/tag477.xml"/><Relationship Id="rId469" Type="http://schemas.openxmlformats.org/officeDocument/2006/relationships/tags" Target="../tags/tag519.xml"/><Relationship Id="rId26" Type="http://schemas.openxmlformats.org/officeDocument/2006/relationships/tags" Target="../tags/tag76.xml"/><Relationship Id="rId231" Type="http://schemas.openxmlformats.org/officeDocument/2006/relationships/tags" Target="../tags/tag281.xml"/><Relationship Id="rId273" Type="http://schemas.openxmlformats.org/officeDocument/2006/relationships/tags" Target="../tags/tag323.xml"/><Relationship Id="rId329" Type="http://schemas.openxmlformats.org/officeDocument/2006/relationships/tags" Target="../tags/tag379.xml"/><Relationship Id="rId480" Type="http://schemas.openxmlformats.org/officeDocument/2006/relationships/tags" Target="../tags/tag530.xml"/><Relationship Id="rId536" Type="http://schemas.openxmlformats.org/officeDocument/2006/relationships/tags" Target="../tags/tag586.xml"/><Relationship Id="rId68" Type="http://schemas.openxmlformats.org/officeDocument/2006/relationships/tags" Target="../tags/tag118.xml"/><Relationship Id="rId133" Type="http://schemas.openxmlformats.org/officeDocument/2006/relationships/tags" Target="../tags/tag183.xml"/><Relationship Id="rId175" Type="http://schemas.openxmlformats.org/officeDocument/2006/relationships/tags" Target="../tags/tag225.xml"/><Relationship Id="rId340" Type="http://schemas.openxmlformats.org/officeDocument/2006/relationships/tags" Target="../tags/tag390.xml"/><Relationship Id="rId578" Type="http://schemas.openxmlformats.org/officeDocument/2006/relationships/tags" Target="../tags/tag628.xml"/><Relationship Id="rId200" Type="http://schemas.openxmlformats.org/officeDocument/2006/relationships/tags" Target="../tags/tag250.xml"/><Relationship Id="rId382" Type="http://schemas.openxmlformats.org/officeDocument/2006/relationships/tags" Target="../tags/tag432.xml"/><Relationship Id="rId438" Type="http://schemas.openxmlformats.org/officeDocument/2006/relationships/tags" Target="../tags/tag488.xml"/><Relationship Id="rId603" Type="http://schemas.openxmlformats.org/officeDocument/2006/relationships/tags" Target="../tags/tag653.xml"/><Relationship Id="rId242" Type="http://schemas.openxmlformats.org/officeDocument/2006/relationships/tags" Target="../tags/tag292.xml"/><Relationship Id="rId284" Type="http://schemas.openxmlformats.org/officeDocument/2006/relationships/tags" Target="../tags/tag334.xml"/><Relationship Id="rId491" Type="http://schemas.openxmlformats.org/officeDocument/2006/relationships/tags" Target="../tags/tag541.xml"/><Relationship Id="rId505" Type="http://schemas.openxmlformats.org/officeDocument/2006/relationships/tags" Target="../tags/tag555.xml"/><Relationship Id="rId37" Type="http://schemas.openxmlformats.org/officeDocument/2006/relationships/tags" Target="../tags/tag87.xml"/><Relationship Id="rId79" Type="http://schemas.openxmlformats.org/officeDocument/2006/relationships/tags" Target="../tags/tag129.xml"/><Relationship Id="rId102" Type="http://schemas.openxmlformats.org/officeDocument/2006/relationships/tags" Target="../tags/tag152.xml"/><Relationship Id="rId144" Type="http://schemas.openxmlformats.org/officeDocument/2006/relationships/tags" Target="../tags/tag194.xml"/><Relationship Id="rId547" Type="http://schemas.openxmlformats.org/officeDocument/2006/relationships/tags" Target="../tags/tag597.xml"/><Relationship Id="rId589" Type="http://schemas.openxmlformats.org/officeDocument/2006/relationships/tags" Target="../tags/tag639.xml"/><Relationship Id="rId90" Type="http://schemas.openxmlformats.org/officeDocument/2006/relationships/tags" Target="../tags/tag140.xml"/><Relationship Id="rId186" Type="http://schemas.openxmlformats.org/officeDocument/2006/relationships/tags" Target="../tags/tag236.xml"/><Relationship Id="rId351" Type="http://schemas.openxmlformats.org/officeDocument/2006/relationships/tags" Target="../tags/tag401.xml"/><Relationship Id="rId393" Type="http://schemas.openxmlformats.org/officeDocument/2006/relationships/tags" Target="../tags/tag443.xml"/><Relationship Id="rId407" Type="http://schemas.openxmlformats.org/officeDocument/2006/relationships/tags" Target="../tags/tag457.xml"/><Relationship Id="rId449" Type="http://schemas.openxmlformats.org/officeDocument/2006/relationships/tags" Target="../tags/tag49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59.xml"/><Relationship Id="rId1" Type="http://schemas.openxmlformats.org/officeDocument/2006/relationships/tags" Target="../tags/tag65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61.xml"/><Relationship Id="rId1" Type="http://schemas.openxmlformats.org/officeDocument/2006/relationships/tags" Target="../tags/tag660.xml"/></Relationships>
</file>

<file path=ppt/slides/_rels/slide24.xml.rels><?xml version="1.0" encoding="UTF-8" standalone="yes"?>
<Relationships xmlns="http://schemas.openxmlformats.org/package/2006/relationships"><Relationship Id="rId3" Type="http://schemas.openxmlformats.org/officeDocument/2006/relationships/tags" Target="../tags/tag664.xml"/><Relationship Id="rId2" Type="http://schemas.openxmlformats.org/officeDocument/2006/relationships/tags" Target="../tags/tag663.xml"/><Relationship Id="rId1" Type="http://schemas.openxmlformats.org/officeDocument/2006/relationships/tags" Target="../tags/tag662.xml"/><Relationship Id="rId6" Type="http://schemas.openxmlformats.org/officeDocument/2006/relationships/image" Target="../media/image40.emf"/><Relationship Id="rId5" Type="http://schemas.openxmlformats.org/officeDocument/2006/relationships/customXml" Target="../ink/ink5.xml"/><Relationship Id="rId4"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tags" Target="../tags/tag667.xml"/><Relationship Id="rId2" Type="http://schemas.openxmlformats.org/officeDocument/2006/relationships/tags" Target="../tags/tag666.xml"/><Relationship Id="rId1" Type="http://schemas.openxmlformats.org/officeDocument/2006/relationships/tags" Target="../tags/tag665.xml"/><Relationship Id="rId4"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tags" Target="../tags/tag670.xml"/><Relationship Id="rId2" Type="http://schemas.openxmlformats.org/officeDocument/2006/relationships/tags" Target="../tags/tag669.xml"/><Relationship Id="rId1" Type="http://schemas.openxmlformats.org/officeDocument/2006/relationships/tags" Target="../tags/tag668.xml"/><Relationship Id="rId6" Type="http://schemas.openxmlformats.org/officeDocument/2006/relationships/image" Target="../media/image8.emf"/><Relationship Id="rId5" Type="http://schemas.openxmlformats.org/officeDocument/2006/relationships/customXml" Target="../ink/ink6.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871717" y="191798"/>
            <a:ext cx="7707313" cy="488950"/>
          </a:xfrm>
        </p:spPr>
        <p:txBody>
          <a:bodyPr/>
          <a:lstStyle/>
          <a:p>
            <a:r>
              <a:rPr lang="en-US" dirty="0" smtClean="0"/>
              <a:t>Today’s Topics</a:t>
            </a:r>
          </a:p>
        </p:txBody>
      </p:sp>
      <p:sp>
        <p:nvSpPr>
          <p:cNvPr id="5" name="Content Placeholder 4"/>
          <p:cNvSpPr>
            <a:spLocks noGrp="1"/>
          </p:cNvSpPr>
          <p:nvPr>
            <p:ph sz="quarter" idx="10"/>
            <p:custDataLst>
              <p:tags r:id="rId2"/>
            </p:custDataLst>
          </p:nvPr>
        </p:nvSpPr>
        <p:spPr>
          <a:xfrm>
            <a:off x="955675" y="820023"/>
            <a:ext cx="6519546" cy="4028234"/>
          </a:xfrm>
        </p:spPr>
        <p:txBody>
          <a:bodyPr wrap="square" numCol="1" anchor="t" anchorCtr="0" compatLnSpc="1">
            <a:prstTxWarp prst="textNoShape">
              <a:avLst/>
            </a:prstTxWarp>
            <a:normAutofit/>
          </a:bodyPr>
          <a:lstStyle/>
          <a:p>
            <a:pPr marL="0" indent="0"/>
            <a:r>
              <a:rPr lang="en-US" b="1" dirty="0" smtClean="0"/>
              <a:t>Sorting!</a:t>
            </a:r>
          </a:p>
          <a:p>
            <a:pPr>
              <a:buFont typeface="+mj-lt"/>
              <a:buAutoNum type="arabicPeriod"/>
            </a:pPr>
            <a:r>
              <a:rPr lang="en-US" b="1" dirty="0" smtClean="0"/>
              <a:t>The warm-ups</a:t>
            </a:r>
            <a:endParaRPr lang="en-US" b="1" dirty="0"/>
          </a:p>
          <a:p>
            <a:pPr marL="565785" lvl="1" indent="-342900"/>
            <a:r>
              <a:rPr lang="en-US" dirty="0" smtClean="0">
                <a:solidFill>
                  <a:schemeClr val="accent1"/>
                </a:solidFill>
              </a:rPr>
              <a:t>Selection sort</a:t>
            </a:r>
          </a:p>
          <a:p>
            <a:pPr marL="565785" lvl="1" indent="-342900"/>
            <a:r>
              <a:rPr lang="en-US" dirty="0" smtClean="0">
                <a:solidFill>
                  <a:schemeClr val="accent1"/>
                </a:solidFill>
              </a:rPr>
              <a:t>Insertion sort</a:t>
            </a:r>
            <a:endParaRPr lang="en-US" dirty="0">
              <a:solidFill>
                <a:schemeClr val="accent1"/>
              </a:solidFill>
            </a:endParaRPr>
          </a:p>
          <a:p>
            <a:pPr>
              <a:buFont typeface="+mj-lt"/>
              <a:buAutoNum type="arabicPeriod"/>
            </a:pPr>
            <a:r>
              <a:rPr lang="en-US" b="1" dirty="0" smtClean="0"/>
              <a:t>Let’s use a data structure</a:t>
            </a:r>
            <a:r>
              <a:rPr lang="en-US" b="1" dirty="0"/>
              <a:t>!</a:t>
            </a:r>
          </a:p>
          <a:p>
            <a:pPr marL="565785" lvl="1" indent="-342900">
              <a:buClr>
                <a:srgbClr val="8C1515"/>
              </a:buClr>
            </a:pPr>
            <a:r>
              <a:rPr lang="en-US" dirty="0" err="1">
                <a:solidFill>
                  <a:srgbClr val="8D3C1E"/>
                </a:solidFill>
              </a:rPr>
              <a:t>Heapsort</a:t>
            </a:r>
            <a:endParaRPr lang="en-US" b="1" dirty="0"/>
          </a:p>
          <a:p>
            <a:pPr>
              <a:buFont typeface="+mj-lt"/>
              <a:buAutoNum type="arabicPeriod"/>
            </a:pPr>
            <a:r>
              <a:rPr lang="en-US" b="1" dirty="0" smtClean="0"/>
              <a:t>Divide &amp; Conquer</a:t>
            </a:r>
            <a:endParaRPr lang="en-US" b="1" dirty="0"/>
          </a:p>
          <a:p>
            <a:pPr marL="565785" lvl="1" indent="-342900"/>
            <a:r>
              <a:rPr lang="en-US" dirty="0" smtClean="0">
                <a:solidFill>
                  <a:schemeClr val="accent1"/>
                </a:solidFill>
              </a:rPr>
              <a:t>Merge Sort (aka Professor Sorting the Midterms Using TAs and SLs Sort)</a:t>
            </a:r>
          </a:p>
          <a:p>
            <a:pPr marL="565785" lvl="1" indent="-342900"/>
            <a:r>
              <a:rPr lang="en-US" dirty="0" smtClean="0">
                <a:solidFill>
                  <a:schemeClr val="accent1"/>
                </a:solidFill>
              </a:rPr>
              <a:t>Quicksort</a:t>
            </a:r>
            <a:endParaRPr lang="en-US" dirty="0">
              <a:solidFill>
                <a:schemeClr val="accent1"/>
              </a:solidFill>
            </a:endParaRPr>
          </a:p>
          <a:p>
            <a:pPr marL="0" indent="0"/>
            <a:endParaRPr lang="en-US" dirty="0">
              <a:solidFill>
                <a:schemeClr val="accent1"/>
              </a:solidFill>
            </a:endParaRPr>
          </a:p>
        </p:txBody>
      </p:sp>
    </p:spTree>
    <p:extLst>
      <p:ext uri="{BB962C8B-B14F-4D97-AF65-F5344CB8AC3E}">
        <p14:creationId xmlns:p14="http://schemas.microsoft.com/office/powerpoint/2010/main" val="1052779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
            </a:r>
            <a:br>
              <a:rPr lang="en-US" dirty="0" smtClean="0"/>
            </a:br>
            <a:r>
              <a:rPr lang="en-US" dirty="0" smtClean="0"/>
              <a:t>Selection Sort</a:t>
            </a:r>
            <a:endParaRPr lang="en-US" dirty="0"/>
          </a:p>
        </p:txBody>
      </p:sp>
      <p:sp>
        <p:nvSpPr>
          <p:cNvPr id="5" name="Text Placeholder 4"/>
          <p:cNvSpPr>
            <a:spLocks noGrp="1"/>
          </p:cNvSpPr>
          <p:nvPr>
            <p:ph type="body" idx="1"/>
            <p:custDataLst>
              <p:tags r:id="rId2"/>
            </p:custDataLst>
          </p:nvPr>
        </p:nvSpPr>
        <p:spPr/>
        <p:txBody>
          <a:bodyPr/>
          <a:lstStyle/>
          <a:p>
            <a:r>
              <a:rPr lang="en-US" dirty="0" smtClean="0"/>
              <a:t>A classic “My First Sorting Algorithm” sorting algorithm</a:t>
            </a:r>
            <a:endParaRPr lang="en-US" dirty="0"/>
          </a:p>
        </p:txBody>
      </p:sp>
    </p:spTree>
    <p:extLst>
      <p:ext uri="{BB962C8B-B14F-4D97-AF65-F5344CB8AC3E}">
        <p14:creationId xmlns:p14="http://schemas.microsoft.com/office/powerpoint/2010/main" val="2169901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Selection Sort</a:t>
            </a:r>
            <a:endParaRPr lang="en-US" dirty="0"/>
          </a:p>
        </p:txBody>
      </p:sp>
      <p:sp>
        <p:nvSpPr>
          <p:cNvPr id="6" name="Content Placeholder 4"/>
          <p:cNvSpPr>
            <a:spLocks noGrp="1"/>
          </p:cNvSpPr>
          <p:nvPr>
            <p:ph idx="4294967295"/>
            <p:custDataLst>
              <p:tags r:id="rId2"/>
            </p:custDataLst>
          </p:nvPr>
        </p:nvSpPr>
        <p:spPr>
          <a:xfrm>
            <a:off x="784859" y="1402081"/>
            <a:ext cx="3848101" cy="2636519"/>
          </a:xfrm>
          <a:prstGeom prst="rect">
            <a:avLst/>
          </a:prstGeom>
          <a:noFill/>
        </p:spPr>
        <p:txBody>
          <a:bodyPr>
            <a:normAutofit/>
          </a:bodyPr>
          <a:lstStyle/>
          <a:p>
            <a:pPr marL="0" indent="0"/>
            <a:r>
              <a:rPr lang="en-US" dirty="0" smtClean="0"/>
              <a:t>Compare the </a:t>
            </a:r>
            <a:r>
              <a:rPr lang="en-US" b="1" u="sng" dirty="0" smtClean="0">
                <a:solidFill>
                  <a:schemeClr val="bg2"/>
                </a:solidFill>
              </a:rPr>
              <a:t>best-case</a:t>
            </a:r>
            <a:r>
              <a:rPr lang="en-US" dirty="0" smtClean="0"/>
              <a:t> and </a:t>
            </a:r>
            <a:r>
              <a:rPr lang="en-US" b="1" u="sng" dirty="0" smtClean="0">
                <a:solidFill>
                  <a:schemeClr val="bg2"/>
                </a:solidFill>
              </a:rPr>
              <a:t>worst-case</a:t>
            </a:r>
            <a:r>
              <a:rPr lang="en-US" b="1" dirty="0" smtClean="0">
                <a:solidFill>
                  <a:schemeClr val="bg2"/>
                </a:solidFill>
              </a:rPr>
              <a:t> </a:t>
            </a:r>
            <a:r>
              <a:rPr lang="en-US" dirty="0" smtClean="0"/>
              <a:t>costs of this algorithm (tight Big-O </a:t>
            </a:r>
            <a:r>
              <a:rPr lang="en-US" dirty="0"/>
              <a:t>characterization of </a:t>
            </a:r>
            <a:r>
              <a:rPr lang="en-US" dirty="0" smtClean="0"/>
              <a:t>each)</a:t>
            </a:r>
            <a:r>
              <a:rPr lang="en-US" dirty="0" smtClean="0">
                <a:solidFill>
                  <a:schemeClr val="bg2"/>
                </a:solidFill>
              </a:rPr>
              <a:t>: </a:t>
            </a:r>
            <a:endParaRPr lang="en-US" b="1" dirty="0" smtClean="0">
              <a:solidFill>
                <a:schemeClr val="bg2"/>
              </a:solidFill>
            </a:endParaRPr>
          </a:p>
          <a:p>
            <a:pPr marL="687388" lvl="2" indent="-342900">
              <a:buFont typeface="+mj-lt"/>
              <a:buAutoNum type="alphaUcPeriod"/>
            </a:pPr>
            <a:r>
              <a:rPr lang="en-US" dirty="0" smtClean="0">
                <a:solidFill>
                  <a:schemeClr val="tx1"/>
                </a:solidFill>
              </a:rPr>
              <a:t>Best case = Worst case</a:t>
            </a:r>
          </a:p>
          <a:p>
            <a:pPr marL="687388" lvl="2" indent="-342900">
              <a:buFont typeface="+mj-lt"/>
              <a:buAutoNum type="alphaUcPeriod"/>
            </a:pPr>
            <a:r>
              <a:rPr lang="en-US" dirty="0" smtClean="0">
                <a:solidFill>
                  <a:schemeClr val="tx1"/>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a:t>
            </a:r>
          </a:p>
          <a:p>
            <a:pPr marL="687388" lvl="2" indent="-342900">
              <a:buFont typeface="+mj-lt"/>
              <a:buAutoNum type="alphaUcPeriod"/>
            </a:pPr>
            <a:endParaRPr lang="en-US" dirty="0">
              <a:solidFill>
                <a:schemeClr val="bg2"/>
              </a:solidFill>
            </a:endParaRPr>
          </a:p>
        </p:txBody>
      </p:sp>
      <p:sp>
        <p:nvSpPr>
          <p:cNvPr id="5" name="TextBox 4"/>
          <p:cNvSpPr txBox="1"/>
          <p:nvPr>
            <p:custDataLst>
              <p:tags r:id="rId3"/>
            </p:custDataLst>
          </p:nvPr>
        </p:nvSpPr>
        <p:spPr>
          <a:xfrm>
            <a:off x="4753446" y="525251"/>
            <a:ext cx="4118344"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smtClean="0">
                <a:latin typeface="Consolas" panose="020B0609020204030204" pitchFamily="49" charset="0"/>
                <a:cs typeface="Consolas" panose="020B0609020204030204" pitchFamily="49" charset="0"/>
              </a:rPr>
              <a:t>void sort(Vector&lt;</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&gt; &amp;</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n = </a:t>
            </a:r>
            <a:r>
              <a:rPr lang="en-US" sz="1400" dirty="0" err="1" smtClean="0">
                <a:latin typeface="Consolas" panose="020B0609020204030204" pitchFamily="49" charset="0"/>
                <a:cs typeface="Consolas" panose="020B0609020204030204" pitchFamily="49" charset="0"/>
              </a:rPr>
              <a:t>vec.size</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already-fully-sorted section grows</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1 at a time from left to right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for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lh</a:t>
            </a:r>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0; </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 &lt; n; </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find the min element in the</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entire unsorted section</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for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lh</a:t>
            </a:r>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+ 1;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&lt; n;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found new min?</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if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 &lt;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swap min into sorted section</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tmp</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lh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rh</a:t>
            </a:r>
            <a:r>
              <a:rPr lang="en-US" sz="1400" dirty="0" smtClean="0">
                <a:latin typeface="Consolas" panose="020B0609020204030204" pitchFamily="49" charset="0"/>
                <a:cs typeface="Consolas" panose="020B0609020204030204" pitchFamily="49" charset="0"/>
              </a:rPr>
              <a:t>] = </a:t>
            </a:r>
            <a:r>
              <a:rPr lang="en-US" sz="1400" dirty="0" err="1" smtClean="0">
                <a:latin typeface="Consolas" panose="020B0609020204030204" pitchFamily="49" charset="0"/>
                <a:cs typeface="Consolas" panose="020B0609020204030204" pitchFamily="49" charset="0"/>
              </a:rPr>
              <a:t>tmp</a:t>
            </a:r>
            <a:r>
              <a:rPr lang="en-US" sz="1400" dirty="0" smtClean="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p>
          <a:p>
            <a:r>
              <a:rPr lang="en-US" sz="1400" dirty="0" smtClean="0">
                <a:latin typeface="Consolas" panose="020B0609020204030204" pitchFamily="49" charset="0"/>
                <a:cs typeface="Consolas" panose="020B0609020204030204" pitchFamily="49" charset="0"/>
              </a:rPr>
              <a:t>}</a:t>
            </a:r>
            <a:endParaRPr lang="en-US" sz="1400" dirty="0">
              <a:latin typeface="Consolas" panose="020B0609020204030204" pitchFamily="49" charset="0"/>
              <a:cs typeface="Consolas" panose="020B0609020204030204" pitchFamily="49" charset="0"/>
            </a:endParaRPr>
          </a:p>
        </p:txBody>
      </p:sp>
      <mc:AlternateContent xmlns:mc="http://schemas.openxmlformats.org/markup-compatibility/2006" xmlns:p14="http://schemas.microsoft.com/office/powerpoint/2010/main">
        <mc:Choice Requires="p14">
          <p:contentPart p14:bwMode="auto" r:id="rId6">
            <p14:nvContentPartPr>
              <p14:cNvPr id="2" name="Ink 1"/>
              <p14:cNvContentPartPr/>
              <p14:nvPr>
                <p:custDataLst>
                  <p:tags r:id="rId4"/>
                </p:custDataLst>
              </p14:nvPr>
            </p14:nvContentPartPr>
            <p14:xfrm>
              <a:off x="999000" y="2187360"/>
              <a:ext cx="7270560" cy="801360"/>
            </p14:xfrm>
          </p:contentPart>
        </mc:Choice>
        <mc:Fallback xmlns="">
          <p:pic>
            <p:nvPicPr>
              <p:cNvPr id="2" name="Ink 1"/>
              <p:cNvPicPr/>
              <p:nvPr/>
            </p:nvPicPr>
            <p:blipFill>
              <a:blip r:embed="rId7"/>
              <a:stretch>
                <a:fillRect/>
              </a:stretch>
            </p:blipFill>
            <p:spPr>
              <a:xfrm>
                <a:off x="991080" y="2179440"/>
                <a:ext cx="7281000" cy="817920"/>
              </a:xfrm>
              <a:prstGeom prst="rect">
                <a:avLst/>
              </a:prstGeom>
            </p:spPr>
          </p:pic>
        </mc:Fallback>
      </mc:AlternateContent>
    </p:spTree>
    <p:extLst>
      <p:ext uri="{BB962C8B-B14F-4D97-AF65-F5344CB8AC3E}">
        <p14:creationId xmlns:p14="http://schemas.microsoft.com/office/powerpoint/2010/main" val="3781896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Bubble Sort</a:t>
            </a:r>
            <a:endParaRPr lang="en-US" dirty="0"/>
          </a:p>
        </p:txBody>
      </p:sp>
      <p:sp>
        <p:nvSpPr>
          <p:cNvPr id="3" name="Text Placeholder 2"/>
          <p:cNvSpPr>
            <a:spLocks noGrp="1"/>
          </p:cNvSpPr>
          <p:nvPr>
            <p:ph type="body" idx="1"/>
            <p:custDataLst>
              <p:tags r:id="rId2"/>
            </p:custDataLst>
          </p:nvPr>
        </p:nvSpPr>
        <p:spPr/>
        <p:txBody>
          <a:bodyPr/>
          <a:lstStyle/>
          <a:p>
            <a:r>
              <a:rPr lang="en-US" dirty="0" smtClean="0"/>
              <a:t>It’s not very good, famously so…</a:t>
            </a:r>
            <a:r>
              <a:rPr lang="en-US" dirty="0" smtClean="0">
                <a:hlinkClick r:id="rId5"/>
              </a:rPr>
              <a:t> https</a:t>
            </a:r>
            <a:r>
              <a:rPr lang="en-US" dirty="0">
                <a:hlinkClick r:id="rId5"/>
              </a:rPr>
              <a:t>://</a:t>
            </a:r>
            <a:r>
              <a:rPr lang="en-US" dirty="0" smtClean="0">
                <a:hlinkClick r:id="rId5"/>
              </a:rPr>
              <a:t>www.youtube.com/watch?v=k4RRi_ntQc8</a:t>
            </a:r>
            <a:endParaRPr lang="en-US" dirty="0" smtClean="0"/>
          </a:p>
          <a:p>
            <a:r>
              <a:rPr lang="en-US" dirty="0" smtClean="0"/>
              <a:t>(arguably better </a:t>
            </a:r>
            <a:r>
              <a:rPr lang="en-US" dirty="0"/>
              <a:t>than </a:t>
            </a:r>
            <a:r>
              <a:rPr lang="en-US" dirty="0" smtClean="0"/>
              <a:t>Selection Sort </a:t>
            </a:r>
            <a:r>
              <a:rPr lang="en-US" dirty="0"/>
              <a:t>though</a:t>
            </a:r>
            <a:r>
              <a:rPr lang="en-US" dirty="0" smtClean="0"/>
              <a:t>!)</a:t>
            </a:r>
            <a:endParaRPr lang="en-US" dirty="0"/>
          </a:p>
        </p:txBody>
      </p:sp>
      <p:sp>
        <p:nvSpPr>
          <p:cNvPr id="4" name="Slide Number Placeholder 3"/>
          <p:cNvSpPr>
            <a:spLocks noGrp="1"/>
          </p:cNvSpPr>
          <p:nvPr>
            <p:ph type="sldNum" sz="quarter" idx="12"/>
            <p:custDataLst>
              <p:tags r:id="rId3"/>
            </p:custDataLst>
          </p:nvPr>
        </p:nvSpPr>
        <p:spPr/>
        <p:txBody>
          <a:bodyPr/>
          <a:lstStyle/>
          <a:p>
            <a:fld id="{BD5B7778-A611-4872-8891-91482CF4CF2A}" type="slidenum">
              <a:rPr lang="en-US" smtClean="0"/>
              <a:pPr/>
              <a:t>5</a:t>
            </a:fld>
            <a:endParaRPr lang="en-US"/>
          </a:p>
        </p:txBody>
      </p:sp>
    </p:spTree>
    <p:extLst>
      <p:ext uri="{BB962C8B-B14F-4D97-AF65-F5344CB8AC3E}">
        <p14:creationId xmlns:p14="http://schemas.microsoft.com/office/powerpoint/2010/main" val="3784879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
            </a:r>
            <a:br>
              <a:rPr lang="en-US" dirty="0" smtClean="0"/>
            </a:br>
            <a:r>
              <a:rPr lang="en-US" dirty="0" smtClean="0"/>
              <a:t>Insertion Sort</a:t>
            </a:r>
            <a:endParaRPr lang="en-US" dirty="0"/>
          </a:p>
        </p:txBody>
      </p:sp>
      <p:sp>
        <p:nvSpPr>
          <p:cNvPr id="5" name="Text Placeholder 4"/>
          <p:cNvSpPr>
            <a:spLocks noGrp="1"/>
          </p:cNvSpPr>
          <p:nvPr>
            <p:ph type="body" idx="1"/>
            <p:custDataLst>
              <p:tags r:id="rId2"/>
            </p:custDataLst>
          </p:nvPr>
        </p:nvSpPr>
        <p:spPr/>
        <p:txBody>
          <a:bodyPr/>
          <a:lstStyle/>
          <a:p>
            <a:r>
              <a:rPr lang="en-US" dirty="0" smtClean="0"/>
              <a:t>Another classic “Beginner” sorting algorithm</a:t>
            </a:r>
            <a:endParaRPr lang="en-US" dirty="0"/>
          </a:p>
        </p:txBody>
      </p:sp>
    </p:spTree>
    <p:extLst>
      <p:ext uri="{BB962C8B-B14F-4D97-AF65-F5344CB8AC3E}">
        <p14:creationId xmlns:p14="http://schemas.microsoft.com/office/powerpoint/2010/main" val="3736780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Insertion Sort</a:t>
            </a:r>
            <a:endParaRPr lang="en-US" dirty="0"/>
          </a:p>
        </p:txBody>
      </p:sp>
      <p:sp>
        <p:nvSpPr>
          <p:cNvPr id="6" name="Content Placeholder 4"/>
          <p:cNvSpPr>
            <a:spLocks noGrp="1"/>
          </p:cNvSpPr>
          <p:nvPr>
            <p:ph idx="4294967295"/>
            <p:custDataLst>
              <p:tags r:id="rId2"/>
            </p:custDataLst>
          </p:nvPr>
        </p:nvSpPr>
        <p:spPr>
          <a:xfrm>
            <a:off x="784859" y="1402081"/>
            <a:ext cx="3848101" cy="2636519"/>
          </a:xfrm>
          <a:prstGeom prst="rect">
            <a:avLst/>
          </a:prstGeom>
          <a:noFill/>
        </p:spPr>
        <p:txBody>
          <a:bodyPr>
            <a:normAutofit/>
          </a:bodyPr>
          <a:lstStyle/>
          <a:p>
            <a:pPr marL="0" indent="0"/>
            <a:r>
              <a:rPr lang="en-US" dirty="0" smtClean="0"/>
              <a:t>Compare the </a:t>
            </a:r>
            <a:r>
              <a:rPr lang="en-US" b="1" u="sng" dirty="0" smtClean="0">
                <a:solidFill>
                  <a:schemeClr val="bg2"/>
                </a:solidFill>
              </a:rPr>
              <a:t>best-case</a:t>
            </a:r>
            <a:r>
              <a:rPr lang="en-US" dirty="0" smtClean="0"/>
              <a:t> and </a:t>
            </a:r>
            <a:r>
              <a:rPr lang="en-US" b="1" u="sng" dirty="0" smtClean="0">
                <a:solidFill>
                  <a:schemeClr val="bg2"/>
                </a:solidFill>
              </a:rPr>
              <a:t>worst-case</a:t>
            </a:r>
            <a:r>
              <a:rPr lang="en-US" b="1" dirty="0" smtClean="0">
                <a:solidFill>
                  <a:schemeClr val="bg2"/>
                </a:solidFill>
              </a:rPr>
              <a:t> </a:t>
            </a:r>
            <a:r>
              <a:rPr lang="en-US" dirty="0" smtClean="0"/>
              <a:t>costs of this algorithm (tight Big-O </a:t>
            </a:r>
            <a:r>
              <a:rPr lang="en-US" dirty="0"/>
              <a:t>characterization of </a:t>
            </a:r>
            <a:r>
              <a:rPr lang="en-US" dirty="0" smtClean="0"/>
              <a:t>each)</a:t>
            </a:r>
            <a:r>
              <a:rPr lang="en-US" dirty="0" smtClean="0">
                <a:solidFill>
                  <a:schemeClr val="bg2"/>
                </a:solidFill>
              </a:rPr>
              <a:t>: </a:t>
            </a:r>
            <a:endParaRPr lang="en-US" b="1" dirty="0" smtClean="0">
              <a:solidFill>
                <a:schemeClr val="bg2"/>
              </a:solidFill>
            </a:endParaRPr>
          </a:p>
          <a:p>
            <a:pPr marL="687388" lvl="2" indent="-342900">
              <a:buFont typeface="+mj-lt"/>
              <a:buAutoNum type="alphaUcPeriod"/>
            </a:pPr>
            <a:r>
              <a:rPr lang="en-US" dirty="0" smtClean="0">
                <a:solidFill>
                  <a:schemeClr val="tx1"/>
                </a:solidFill>
              </a:rPr>
              <a:t>Best case = Worst case</a:t>
            </a:r>
          </a:p>
          <a:p>
            <a:pPr marL="687388" lvl="2" indent="-342900">
              <a:buFont typeface="+mj-lt"/>
              <a:buAutoNum type="alphaUcPeriod"/>
            </a:pPr>
            <a:r>
              <a:rPr lang="en-US" dirty="0" smtClean="0">
                <a:solidFill>
                  <a:schemeClr val="tx1"/>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a:t>
            </a:r>
          </a:p>
          <a:p>
            <a:pPr marL="687388" lvl="2" indent="-342900">
              <a:buFont typeface="+mj-lt"/>
              <a:buAutoNum type="alphaUcPeriod"/>
            </a:pPr>
            <a:endParaRPr lang="en-US" dirty="0">
              <a:solidFill>
                <a:schemeClr val="bg2"/>
              </a:solidFill>
            </a:endParaRPr>
          </a:p>
        </p:txBody>
      </p:sp>
      <p:sp>
        <p:nvSpPr>
          <p:cNvPr id="5" name="TextBox 4"/>
          <p:cNvSpPr txBox="1"/>
          <p:nvPr>
            <p:custDataLst>
              <p:tags r:id="rId3"/>
            </p:custDataLst>
          </p:nvPr>
        </p:nvSpPr>
        <p:spPr>
          <a:xfrm>
            <a:off x="4747260" y="847565"/>
            <a:ext cx="4238830" cy="418576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a:latin typeface="Consolas" panose="020B0609020204030204" pitchFamily="49" charset="0"/>
                <a:cs typeface="Consolas" panose="020B0609020204030204" pitchFamily="49" charset="0"/>
              </a:rPr>
              <a:t>void sort(Vector&lt;</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&gt; &amp;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 n = </a:t>
            </a:r>
            <a:r>
              <a:rPr lang="en-US" sz="1400" dirty="0" err="1">
                <a:latin typeface="Consolas" panose="020B0609020204030204" pitchFamily="49" charset="0"/>
                <a:cs typeface="Consolas" panose="020B0609020204030204" pitchFamily="49" charset="0"/>
              </a:rPr>
              <a:t>vec.size</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already-sorted </a:t>
            </a:r>
            <a:r>
              <a:rPr lang="en-US" sz="1400" dirty="0">
                <a:solidFill>
                  <a:srgbClr val="92D050"/>
                </a:solidFill>
                <a:latin typeface="Consolas" panose="020B0609020204030204" pitchFamily="49" charset="0"/>
                <a:cs typeface="Consolas" panose="020B0609020204030204" pitchFamily="49" charset="0"/>
              </a:rPr>
              <a:t>section </a:t>
            </a:r>
            <a:r>
              <a:rPr lang="en-US" sz="1400" dirty="0" smtClean="0">
                <a:solidFill>
                  <a:srgbClr val="92D050"/>
                </a:solidFill>
                <a:latin typeface="Consolas" panose="020B0609020204030204" pitchFamily="49" charset="0"/>
                <a:cs typeface="Consolas" panose="020B0609020204030204" pitchFamily="49" charset="0"/>
              </a:rPr>
              <a:t>grows 1 at a</a:t>
            </a:r>
            <a:endParaRPr lang="en-US" sz="1400" dirty="0">
              <a:solidFill>
                <a:srgbClr val="92D050"/>
              </a:solidFill>
              <a:latin typeface="Consolas" panose="020B0609020204030204" pitchFamily="49" charset="0"/>
              <a:cs typeface="Consolas" panose="020B0609020204030204" pitchFamily="49" charset="0"/>
            </a:endParaRP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time </a:t>
            </a:r>
            <a:r>
              <a:rPr lang="en-US" sz="1400" dirty="0">
                <a:solidFill>
                  <a:srgbClr val="92D050"/>
                </a:solidFill>
                <a:latin typeface="Consolas" panose="020B0609020204030204" pitchFamily="49" charset="0"/>
                <a:cs typeface="Consolas" panose="020B0609020204030204" pitchFamily="49" charset="0"/>
              </a:rPr>
              <a:t>from left to right</a:t>
            </a:r>
            <a:r>
              <a:rPr lang="en-US" sz="1400" dirty="0" smtClean="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for </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 1; </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&lt; n; </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int</a:t>
            </a:r>
            <a:r>
              <a:rPr lang="en-US" sz="1400" dirty="0">
                <a:latin typeface="Consolas" panose="020B0609020204030204" pitchFamily="49" charset="0"/>
                <a:cs typeface="Consolas" panose="020B0609020204030204" pitchFamily="49" charset="0"/>
              </a:rPr>
              <a:t> j = </a:t>
            </a:r>
            <a:r>
              <a:rPr lang="en-US" sz="1400" dirty="0" err="1">
                <a:latin typeface="Consolas" panose="020B0609020204030204" pitchFamily="49" charset="0"/>
                <a:cs typeface="Consolas" panose="020B0609020204030204" pitchFamily="49" charset="0"/>
              </a:rPr>
              <a:t>i</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does this item needs to move</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left to be in order? </a:t>
            </a:r>
            <a:endParaRPr lang="en-US" sz="1400" dirty="0">
              <a:solidFill>
                <a:srgbClr val="92D050"/>
              </a:solidFill>
              <a:latin typeface="Consolas" panose="020B0609020204030204" pitchFamily="49" charset="0"/>
              <a:cs typeface="Consolas" panose="020B0609020204030204" pitchFamily="49" charset="0"/>
            </a:endParaRPr>
          </a:p>
          <a:p>
            <a:r>
              <a:rPr lang="en-US" sz="1400" dirty="0">
                <a:latin typeface="Consolas" panose="020B0609020204030204" pitchFamily="49" charset="0"/>
                <a:cs typeface="Consolas" panose="020B0609020204030204" pitchFamily="49" charset="0"/>
              </a:rPr>
              <a:t>    while (j &gt; 0 &amp;&amp;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[j-1] &gt;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[j]) </a:t>
            </a:r>
            <a:r>
              <a:rPr lang="en-US" sz="1400" dirty="0" smtClean="0">
                <a:latin typeface="Consolas" panose="020B0609020204030204" pitchFamily="49" charset="0"/>
                <a:cs typeface="Consolas" panose="020B0609020204030204" pitchFamily="49" charset="0"/>
              </a:rPr>
              <a:t>{</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keep swapping this item with</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its left neighbor if it is</a:t>
            </a:r>
          </a:p>
          <a:p>
            <a:r>
              <a:rPr lang="en-US" sz="1400" dirty="0">
                <a:solidFill>
                  <a:srgbClr val="92D050"/>
                </a:solidFill>
                <a:latin typeface="Consolas" panose="020B0609020204030204" pitchFamily="49" charset="0"/>
                <a:cs typeface="Consolas" panose="020B0609020204030204" pitchFamily="49" charset="0"/>
              </a:rPr>
              <a:t> </a:t>
            </a:r>
            <a:r>
              <a:rPr lang="en-US" sz="1400" dirty="0" smtClean="0">
                <a:solidFill>
                  <a:srgbClr val="92D050"/>
                </a:solidFill>
                <a:latin typeface="Consolas" panose="020B0609020204030204" pitchFamily="49" charset="0"/>
                <a:cs typeface="Consolas" panose="020B0609020204030204" pitchFamily="49" charset="0"/>
              </a:rPr>
              <a:t>      // smaller than the left neighbor</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int</a:t>
            </a:r>
            <a:r>
              <a:rPr lang="en-US" sz="1400" dirty="0" smtClean="0">
                <a:latin typeface="Consolas" panose="020B0609020204030204" pitchFamily="49" charset="0"/>
                <a:cs typeface="Consolas" panose="020B0609020204030204" pitchFamily="49" charset="0"/>
              </a:rPr>
              <a:t> </a:t>
            </a:r>
            <a:r>
              <a:rPr lang="en-US" sz="1400" dirty="0" err="1">
                <a:latin typeface="Consolas" panose="020B0609020204030204" pitchFamily="49" charset="0"/>
                <a:cs typeface="Consolas" panose="020B0609020204030204" pitchFamily="49" charset="0"/>
              </a:rPr>
              <a:t>tmp</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a:t>
            </a:r>
            <a:r>
              <a:rPr lang="en-US" sz="1400" dirty="0" err="1">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a:t>
            </a:r>
            <a:r>
              <a:rPr lang="en-US" sz="1400" dirty="0" err="1" smtClean="0">
                <a:latin typeface="Consolas" panose="020B0609020204030204" pitchFamily="49" charset="0"/>
                <a:cs typeface="Consolas" panose="020B0609020204030204" pitchFamily="49" charset="0"/>
              </a:rPr>
              <a:t>i</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vec</a:t>
            </a:r>
            <a:r>
              <a:rPr lang="en-US" sz="1400" dirty="0">
                <a:latin typeface="Consolas" panose="020B0609020204030204" pitchFamily="49" charset="0"/>
                <a:cs typeface="Consolas" panose="020B0609020204030204" pitchFamily="49" charset="0"/>
              </a:rPr>
              <a:t>[j];</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a:t>
            </a:r>
            <a:r>
              <a:rPr lang="en-US" sz="1400" dirty="0" err="1" smtClean="0">
                <a:latin typeface="Consolas" panose="020B0609020204030204" pitchFamily="49" charset="0"/>
                <a:cs typeface="Consolas" panose="020B0609020204030204" pitchFamily="49" charset="0"/>
              </a:rPr>
              <a:t>vec</a:t>
            </a:r>
            <a:r>
              <a:rPr lang="en-US" sz="1400" dirty="0" smtClean="0">
                <a:latin typeface="Consolas" panose="020B0609020204030204" pitchFamily="49" charset="0"/>
                <a:cs typeface="Consolas" panose="020B0609020204030204" pitchFamily="49" charset="0"/>
              </a:rPr>
              <a:t>[j</a:t>
            </a:r>
            <a:r>
              <a:rPr lang="en-US" sz="1400" dirty="0">
                <a:latin typeface="Consolas" panose="020B0609020204030204" pitchFamily="49" charset="0"/>
                <a:cs typeface="Consolas" panose="020B0609020204030204" pitchFamily="49" charset="0"/>
              </a:rPr>
              <a:t>] = </a:t>
            </a:r>
            <a:r>
              <a:rPr lang="en-US" sz="1400" dirty="0" err="1">
                <a:latin typeface="Consolas" panose="020B0609020204030204" pitchFamily="49" charset="0"/>
                <a:cs typeface="Consolas" panose="020B0609020204030204" pitchFamily="49" charset="0"/>
              </a:rPr>
              <a:t>tmp</a:t>
            </a:r>
            <a:r>
              <a:rPr lang="en-US" sz="1400" dirty="0">
                <a:latin typeface="Consolas" panose="020B0609020204030204" pitchFamily="49" charset="0"/>
                <a:cs typeface="Consolas" panose="020B0609020204030204" pitchFamily="49" charset="0"/>
              </a:rPr>
              <a:t>;</a:t>
            </a:r>
          </a:p>
          <a:p>
            <a:r>
              <a:rPr lang="en-US" sz="1400" dirty="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 j-</a:t>
            </a:r>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  }</a:t>
            </a:r>
          </a:p>
          <a:p>
            <a:r>
              <a:rPr lang="en-US" sz="1400" dirty="0">
                <a:latin typeface="Consolas" panose="020B0609020204030204" pitchFamily="49" charset="0"/>
                <a:cs typeface="Consolas" panose="020B0609020204030204" pitchFamily="49" charset="0"/>
              </a:rPr>
              <a:t>}</a:t>
            </a:r>
          </a:p>
        </p:txBody>
      </p:sp>
      <mc:AlternateContent xmlns:mc="http://schemas.openxmlformats.org/markup-compatibility/2006" xmlns:p14="http://schemas.microsoft.com/office/powerpoint/2010/main">
        <mc:Choice Requires="p14">
          <p:contentPart p14:bwMode="auto" r:id="rId6">
            <p14:nvContentPartPr>
              <p14:cNvPr id="2" name="Ink 1"/>
              <p14:cNvContentPartPr/>
              <p14:nvPr>
                <p:custDataLst>
                  <p:tags r:id="rId4"/>
                </p:custDataLst>
              </p14:nvPr>
            </p14:nvContentPartPr>
            <p14:xfrm>
              <a:off x="954360" y="2554200"/>
              <a:ext cx="3098520" cy="451800"/>
            </p14:xfrm>
          </p:contentPart>
        </mc:Choice>
        <mc:Fallback xmlns="">
          <p:pic>
            <p:nvPicPr>
              <p:cNvPr id="2" name="Ink 1"/>
              <p:cNvPicPr/>
              <p:nvPr/>
            </p:nvPicPr>
            <p:blipFill>
              <a:blip r:embed="rId7"/>
              <a:stretch>
                <a:fillRect/>
              </a:stretch>
            </p:blipFill>
            <p:spPr>
              <a:xfrm>
                <a:off x="946800" y="2547000"/>
                <a:ext cx="3112920" cy="467640"/>
              </a:xfrm>
              <a:prstGeom prst="rect">
                <a:avLst/>
              </a:prstGeom>
            </p:spPr>
          </p:pic>
        </mc:Fallback>
      </mc:AlternateContent>
    </p:spTree>
    <p:extLst>
      <p:ext uri="{BB962C8B-B14F-4D97-AF65-F5344CB8AC3E}">
        <p14:creationId xmlns:p14="http://schemas.microsoft.com/office/powerpoint/2010/main" val="3689724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Heap Sort</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3766379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err="1" smtClean="0"/>
              <a:t>Heapsort</a:t>
            </a:r>
            <a:endParaRPr lang="en-US" dirty="0"/>
          </a:p>
        </p:txBody>
      </p:sp>
      <p:sp>
        <p:nvSpPr>
          <p:cNvPr id="6" name="Content Placeholder 5"/>
          <p:cNvSpPr>
            <a:spLocks noGrp="1"/>
          </p:cNvSpPr>
          <p:nvPr>
            <p:ph sz="quarter" idx="10"/>
            <p:custDataLst>
              <p:tags r:id="rId2"/>
            </p:custDataLst>
          </p:nvPr>
        </p:nvSpPr>
        <p:spPr/>
        <p:txBody>
          <a:bodyPr/>
          <a:lstStyle/>
          <a:p>
            <a:r>
              <a:rPr lang="en-US" dirty="0" smtClean="0"/>
              <a:t>Pretty simple!!</a:t>
            </a:r>
          </a:p>
          <a:p>
            <a:pPr>
              <a:buFont typeface="+mj-lt"/>
              <a:buAutoNum type="arabicPeriod"/>
            </a:pPr>
            <a:r>
              <a:rPr lang="en-US" dirty="0" smtClean="0"/>
              <a:t>Take the unsorted array and insert each element into a heap priority queue</a:t>
            </a:r>
            <a:endParaRPr lang="en-US" dirty="0"/>
          </a:p>
          <a:p>
            <a:pPr>
              <a:buFont typeface="+mj-lt"/>
              <a:buAutoNum type="arabicPeriod"/>
            </a:pPr>
            <a:r>
              <a:rPr lang="en-US" dirty="0" smtClean="0"/>
              <a:t>While the queue is not empty, </a:t>
            </a:r>
            <a:r>
              <a:rPr lang="en-US" dirty="0" err="1" smtClean="0"/>
              <a:t>dequeue</a:t>
            </a:r>
            <a:r>
              <a:rPr lang="en-US" dirty="0" smtClean="0"/>
              <a:t> an element from the heap priority queue</a:t>
            </a:r>
          </a:p>
          <a:p>
            <a:pPr marL="0" indent="0"/>
            <a:r>
              <a:rPr lang="en-US" dirty="0" smtClean="0"/>
              <a:t>The elements come out of the priority queue in sorted order.</a:t>
            </a:r>
          </a:p>
          <a:p>
            <a:pPr marL="0" indent="0"/>
            <a:endParaRPr lang="en-US" dirty="0"/>
          </a:p>
          <a:p>
            <a:pPr marL="0" indent="0"/>
            <a:r>
              <a:rPr lang="en-US" b="1" dirty="0" smtClean="0">
                <a:solidFill>
                  <a:schemeClr val="bg2"/>
                </a:solidFill>
              </a:rPr>
              <a:t>Fun fact: </a:t>
            </a:r>
            <a:r>
              <a:rPr lang="en-US" dirty="0" smtClean="0"/>
              <a:t>you don’t need extra array storage, you can do this </a:t>
            </a:r>
            <a:r>
              <a:rPr lang="en-US" i="1" dirty="0" smtClean="0"/>
              <a:t>in place </a:t>
            </a:r>
            <a:r>
              <a:rPr lang="en-US" dirty="0" smtClean="0"/>
              <a:t>in the original array. </a:t>
            </a:r>
          </a:p>
          <a:p>
            <a:pPr marL="0" indent="0"/>
            <a:endParaRPr lang="en-US" dirty="0" smtClean="0"/>
          </a:p>
        </p:txBody>
      </p:sp>
      <p:sp>
        <p:nvSpPr>
          <p:cNvPr id="4" name="Slide Number Placeholder 3"/>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9</a:t>
            </a:fld>
            <a:endParaRPr lang="en-US"/>
          </a:p>
        </p:txBody>
      </p:sp>
    </p:spTree>
    <p:extLst>
      <p:ext uri="{BB962C8B-B14F-4D97-AF65-F5344CB8AC3E}">
        <p14:creationId xmlns:p14="http://schemas.microsoft.com/office/powerpoint/2010/main" val="3403229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Professor’s Sorting Algorithm</a:t>
            </a:r>
            <a:endParaRPr lang="en-US" dirty="0"/>
          </a:p>
        </p:txBody>
      </p:sp>
      <p:sp>
        <p:nvSpPr>
          <p:cNvPr id="3" name="Text Placeholder 2"/>
          <p:cNvSpPr>
            <a:spLocks noGrp="1"/>
          </p:cNvSpPr>
          <p:nvPr>
            <p:ph type="body" idx="1"/>
            <p:custDataLst>
              <p:tags r:id="rId2"/>
            </p:custDataLst>
          </p:nvPr>
        </p:nvSpPr>
        <p:spPr/>
        <p:txBody>
          <a:bodyPr/>
          <a:lstStyle/>
          <a:p>
            <a:r>
              <a:rPr lang="en-US" dirty="0" smtClean="0"/>
              <a:t>Sorting in the “real world”</a:t>
            </a:r>
            <a:endParaRPr lang="en-US" dirty="0"/>
          </a:p>
        </p:txBody>
      </p:sp>
    </p:spTree>
    <p:extLst>
      <p:ext uri="{BB962C8B-B14F-4D97-AF65-F5344CB8AC3E}">
        <p14:creationId xmlns:p14="http://schemas.microsoft.com/office/powerpoint/2010/main" val="2701929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48776" y="359541"/>
            <a:ext cx="7707862" cy="760422"/>
          </a:xfrm>
        </p:spPr>
        <p:txBody>
          <a:bodyPr>
            <a:normAutofit/>
          </a:bodyPr>
          <a:lstStyle/>
          <a:p>
            <a:r>
              <a:rPr lang="en-US" dirty="0" smtClean="0"/>
              <a:t>Preliminary Step: </a:t>
            </a:r>
            <a:br>
              <a:rPr lang="en-US" dirty="0" smtClean="0"/>
            </a:br>
            <a:r>
              <a:rPr lang="en-US" dirty="0" smtClean="0"/>
              <a:t>We need a “</a:t>
            </a:r>
            <a:r>
              <a:rPr lang="en-US" dirty="0"/>
              <a:t>c</a:t>
            </a:r>
            <a:r>
              <a:rPr lang="en-US" dirty="0" smtClean="0"/>
              <a:t>ombine two sorted piles” algorithm</a:t>
            </a:r>
            <a:endParaRPr lang="en-US" dirty="0"/>
          </a:p>
        </p:txBody>
      </p:sp>
      <p:sp>
        <p:nvSpPr>
          <p:cNvPr id="5" name="Content Placeholder 4"/>
          <p:cNvSpPr>
            <a:spLocks noGrp="1"/>
          </p:cNvSpPr>
          <p:nvPr>
            <p:ph idx="4294967295"/>
            <p:custDataLst>
              <p:tags r:id="rId2"/>
            </p:custDataLst>
          </p:nvPr>
        </p:nvSpPr>
        <p:spPr>
          <a:xfrm>
            <a:off x="1344373" y="1402497"/>
            <a:ext cx="5561031" cy="2943561"/>
          </a:xfrm>
          <a:prstGeom prst="rect">
            <a:avLst/>
          </a:prstGeom>
        </p:spPr>
        <p:txBody>
          <a:bodyPr>
            <a:normAutofit/>
          </a:bodyPr>
          <a:lstStyle/>
          <a:p>
            <a:r>
              <a:rPr lang="en-US" b="1" dirty="0" smtClean="0"/>
              <a:t>Start: </a:t>
            </a:r>
            <a:r>
              <a:rPr lang="en-US" dirty="0" smtClean="0"/>
              <a:t>you have two piles, each of which is sorted</a:t>
            </a:r>
          </a:p>
          <a:p>
            <a:pPr>
              <a:buFont typeface="Wingdings" panose="05000000000000000000" pitchFamily="2" charset="2"/>
              <a:buChar char="§"/>
            </a:pPr>
            <a:r>
              <a:rPr lang="en-US" dirty="0"/>
              <a:t>Take the overall smallest element (smallest in either pile) and add that one element to the combined-sorted pile</a:t>
            </a:r>
          </a:p>
          <a:p>
            <a:pPr>
              <a:buFont typeface="Wingdings" panose="05000000000000000000" pitchFamily="2" charset="2"/>
              <a:buChar char="§"/>
            </a:pPr>
            <a:r>
              <a:rPr lang="en-US" dirty="0" smtClean="0"/>
              <a:t>Repeat until the two starting piles are empty and the combined-sorted pile is complete</a:t>
            </a:r>
          </a:p>
          <a:p>
            <a:pPr lvl="1"/>
            <a:r>
              <a:rPr lang="en-US" i="1" dirty="0" smtClean="0">
                <a:solidFill>
                  <a:schemeClr val="bg1">
                    <a:lumMod val="65000"/>
                  </a:schemeClr>
                </a:solidFill>
              </a:rPr>
              <a:t>Towards the end, you might end up with one pile already empty and the other not, so just move from non-empty pile into combined-sorted pile</a:t>
            </a:r>
            <a:endParaRPr lang="en-US" i="1" dirty="0">
              <a:solidFill>
                <a:schemeClr val="bg1">
                  <a:lumMod val="65000"/>
                </a:schemeClr>
              </a:solidFill>
            </a:endParaRPr>
          </a:p>
        </p:txBody>
      </p:sp>
    </p:spTree>
    <p:extLst>
      <p:ext uri="{BB962C8B-B14F-4D97-AF65-F5344CB8AC3E}">
        <p14:creationId xmlns:p14="http://schemas.microsoft.com/office/powerpoint/2010/main" val="1051216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948776" y="359541"/>
            <a:ext cx="7707862" cy="760422"/>
          </a:xfrm>
        </p:spPr>
        <p:txBody>
          <a:bodyPr>
            <a:normAutofit/>
          </a:bodyPr>
          <a:lstStyle/>
          <a:p>
            <a:r>
              <a:rPr lang="en-US" dirty="0" smtClean="0"/>
              <a:t>Preliminary Step: </a:t>
            </a:r>
            <a:br>
              <a:rPr lang="en-US" dirty="0" smtClean="0"/>
            </a:br>
            <a:r>
              <a:rPr lang="en-US" dirty="0" smtClean="0"/>
              <a:t>We need a “</a:t>
            </a:r>
            <a:r>
              <a:rPr lang="en-US" dirty="0"/>
              <a:t>c</a:t>
            </a:r>
            <a:r>
              <a:rPr lang="en-US" dirty="0" smtClean="0"/>
              <a:t>ombine two sorted piles” algorithm</a:t>
            </a:r>
            <a:endParaRPr lang="en-US" dirty="0"/>
          </a:p>
        </p:txBody>
      </p:sp>
      <p:sp>
        <p:nvSpPr>
          <p:cNvPr id="5" name="Content Placeholder 4"/>
          <p:cNvSpPr>
            <a:spLocks noGrp="1"/>
          </p:cNvSpPr>
          <p:nvPr>
            <p:ph idx="4294967295"/>
            <p:custDataLst>
              <p:tags r:id="rId2"/>
            </p:custDataLst>
          </p:nvPr>
        </p:nvSpPr>
        <p:spPr>
          <a:xfrm>
            <a:off x="1344373" y="1402497"/>
            <a:ext cx="5561031" cy="2943561"/>
          </a:xfrm>
          <a:prstGeom prst="rect">
            <a:avLst/>
          </a:prstGeom>
        </p:spPr>
        <p:txBody>
          <a:bodyPr>
            <a:normAutofit/>
          </a:bodyPr>
          <a:lstStyle/>
          <a:p>
            <a:r>
              <a:rPr lang="en-US" b="1" dirty="0" smtClean="0"/>
              <a:t>Start: </a:t>
            </a:r>
            <a:r>
              <a:rPr lang="en-US" dirty="0" smtClean="0"/>
              <a:t>you have two piles, each of which is sorted</a:t>
            </a:r>
          </a:p>
          <a:p>
            <a:pPr>
              <a:buFont typeface="Wingdings" panose="05000000000000000000" pitchFamily="2" charset="2"/>
              <a:buChar char="§"/>
            </a:pPr>
            <a:r>
              <a:rPr lang="en-US" b="1" dirty="0" smtClean="0">
                <a:solidFill>
                  <a:schemeClr val="bg2"/>
                </a:solidFill>
              </a:rPr>
              <a:t>Take the overall smallest element (smallest in either pile) and add that one element to the combined-sorted pile</a:t>
            </a:r>
          </a:p>
          <a:p>
            <a:pPr>
              <a:buFont typeface="Wingdings" panose="05000000000000000000" pitchFamily="2" charset="2"/>
              <a:buChar char="§"/>
            </a:pPr>
            <a:r>
              <a:rPr lang="en-US" dirty="0" smtClean="0"/>
              <a:t>Repeat until the two starting piles are empty and the combined-sorted pile is complete</a:t>
            </a:r>
          </a:p>
          <a:p>
            <a:pPr lvl="1"/>
            <a:r>
              <a:rPr lang="en-US" i="1" dirty="0" smtClean="0">
                <a:solidFill>
                  <a:schemeClr val="bg1">
                    <a:lumMod val="65000"/>
                  </a:schemeClr>
                </a:solidFill>
              </a:rPr>
              <a:t>Towards the end, you might end up with one pile already empty and the other not, so just move from non-empty pile into combined-sorted pile</a:t>
            </a:r>
            <a:endParaRPr lang="en-US" i="1" dirty="0">
              <a:solidFill>
                <a:schemeClr val="bg1">
                  <a:lumMod val="65000"/>
                </a:schemeClr>
              </a:solidFill>
            </a:endParaRPr>
          </a:p>
        </p:txBody>
      </p:sp>
      <p:sp>
        <p:nvSpPr>
          <p:cNvPr id="3" name="Line Callout 1 2"/>
          <p:cNvSpPr/>
          <p:nvPr>
            <p:custDataLst>
              <p:tags r:id="rId3"/>
            </p:custDataLst>
          </p:nvPr>
        </p:nvSpPr>
        <p:spPr>
          <a:xfrm>
            <a:off x="7513320" y="1554480"/>
            <a:ext cx="1249680" cy="2583180"/>
          </a:xfrm>
          <a:prstGeom prst="borderCallout1">
            <a:avLst>
              <a:gd name="adj1" fmla="val 26501"/>
              <a:gd name="adj2" fmla="val -2242"/>
              <a:gd name="adj3" fmla="val 22373"/>
              <a:gd name="adj4" fmla="val -64761"/>
            </a:avLst>
          </a:prstGeom>
          <a:ln w="50800">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How many elements do we examine to find the overall smallest element?</a:t>
            </a:r>
            <a:endParaRPr lang="en-US" dirty="0"/>
          </a:p>
        </p:txBody>
      </p:sp>
    </p:spTree>
    <p:extLst>
      <p:ext uri="{BB962C8B-B14F-4D97-AF65-F5344CB8AC3E}">
        <p14:creationId xmlns:p14="http://schemas.microsoft.com/office/powerpoint/2010/main" val="4000453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372724" y="901226"/>
            <a:ext cx="6785991" cy="857250"/>
          </a:xfrm>
        </p:spPr>
        <p:txBody>
          <a:bodyPr>
            <a:noAutofit/>
          </a:bodyPr>
          <a:lstStyle/>
          <a:p>
            <a:r>
              <a:rPr lang="en-US" sz="2000" dirty="0"/>
              <a:t>How many steps does it take to </a:t>
            </a:r>
            <a:r>
              <a:rPr lang="en-US" sz="2000" b="1" u="sng" dirty="0" smtClean="0"/>
              <a:t>merge</a:t>
            </a:r>
            <a:r>
              <a:rPr lang="en-US" sz="2000" dirty="0" smtClean="0"/>
              <a:t> </a:t>
            </a:r>
            <a:r>
              <a:rPr lang="en-US" sz="2000" dirty="0"/>
              <a:t>two sorted sub-piles, A and B? </a:t>
            </a:r>
            <a:br>
              <a:rPr lang="en-US" sz="2000" dirty="0"/>
            </a:br>
            <a:r>
              <a:rPr lang="en-US" sz="2000" dirty="0" smtClean="0"/>
              <a:t>	</a:t>
            </a:r>
            <a:r>
              <a:rPr lang="en-US" sz="1600" dirty="0" smtClean="0"/>
              <a:t>In other words, how long does it take to do the “combine two sorted </a:t>
            </a:r>
            <a:br>
              <a:rPr lang="en-US" sz="1600" dirty="0" smtClean="0"/>
            </a:br>
            <a:r>
              <a:rPr lang="en-US" sz="1600" dirty="0"/>
              <a:t>	</a:t>
            </a:r>
            <a:r>
              <a:rPr lang="en-US" sz="1600" dirty="0" smtClean="0"/>
              <a:t>piles” algorithm on piles A and B? </a:t>
            </a:r>
            <a:r>
              <a:rPr lang="en-US" sz="1600" dirty="0" smtClean="0">
                <a:solidFill>
                  <a:schemeClr val="bg1">
                    <a:lumMod val="50000"/>
                  </a:schemeClr>
                </a:solidFill>
              </a:rPr>
              <a:t>(best/tight </a:t>
            </a:r>
            <a:r>
              <a:rPr lang="en-US" sz="1600" dirty="0">
                <a:solidFill>
                  <a:schemeClr val="bg1">
                    <a:lumMod val="50000"/>
                  </a:schemeClr>
                </a:solidFill>
              </a:rPr>
              <a:t>answer)</a:t>
            </a:r>
          </a:p>
        </p:txBody>
      </p:sp>
      <p:sp>
        <p:nvSpPr>
          <p:cNvPr id="3" name="Content Placeholder 2"/>
          <p:cNvSpPr>
            <a:spLocks noGrp="1"/>
          </p:cNvSpPr>
          <p:nvPr>
            <p:ph idx="4294967295"/>
            <p:custDataLst>
              <p:tags r:id="rId2"/>
            </p:custDataLst>
          </p:nvPr>
        </p:nvSpPr>
        <p:spPr>
          <a:xfrm>
            <a:off x="1372724" y="2034540"/>
            <a:ext cx="6339424" cy="2218484"/>
          </a:xfrm>
          <a:prstGeom prst="rect">
            <a:avLst/>
          </a:prstGeom>
        </p:spPr>
        <p:txBody>
          <a:bodyPr/>
          <a:lstStyle/>
          <a:p>
            <a:pPr marL="394335">
              <a:buFont typeface="+mj-lt"/>
              <a:buAutoNum type="alphaUcPeriod"/>
            </a:pPr>
            <a:r>
              <a:rPr lang="en-US" dirty="0" smtClean="0"/>
              <a:t>O(log(|A|+|B|)) steps</a:t>
            </a:r>
          </a:p>
          <a:p>
            <a:pPr marL="394335">
              <a:buFont typeface="+mj-lt"/>
              <a:buAutoNum type="alphaUcPeriod"/>
            </a:pPr>
            <a:r>
              <a:rPr lang="en-US" dirty="0" smtClean="0"/>
              <a:t>O(|A|+|B|) steps</a:t>
            </a:r>
          </a:p>
          <a:p>
            <a:pPr marL="394335">
              <a:buFont typeface="+mj-lt"/>
              <a:buAutoNum type="alphaUcPeriod"/>
            </a:pPr>
            <a:r>
              <a:rPr lang="en-US" dirty="0" smtClean="0"/>
              <a:t>O(|A+B|)</a:t>
            </a:r>
            <a:r>
              <a:rPr lang="en-US" baseline="30000" dirty="0" smtClean="0"/>
              <a:t>2</a:t>
            </a:r>
            <a:r>
              <a:rPr lang="en-US" dirty="0" smtClean="0"/>
              <a:t> steps</a:t>
            </a:r>
          </a:p>
          <a:p>
            <a:pPr marL="394335">
              <a:buFont typeface="+mj-lt"/>
              <a:buAutoNum type="alphaUcPeriod"/>
            </a:pPr>
            <a:r>
              <a:rPr lang="en-US" dirty="0" smtClean="0"/>
              <a:t>O(|A|</a:t>
            </a:r>
            <a:r>
              <a:rPr lang="en-US" baseline="30000" dirty="0" smtClean="0"/>
              <a:t>2</a:t>
            </a:r>
            <a:r>
              <a:rPr lang="en-US" dirty="0" smtClean="0"/>
              <a:t> + |B|</a:t>
            </a:r>
            <a:r>
              <a:rPr lang="en-US" baseline="30000" dirty="0" smtClean="0"/>
              <a:t>2</a:t>
            </a:r>
            <a:r>
              <a:rPr lang="en-US" dirty="0" smtClean="0"/>
              <a:t>)steps</a:t>
            </a:r>
          </a:p>
          <a:p>
            <a:pPr marL="394335">
              <a:buFont typeface="+mj-lt"/>
              <a:buAutoNum type="alphaUcPeriod"/>
            </a:pPr>
            <a:r>
              <a:rPr lang="en-US" dirty="0" smtClean="0"/>
              <a:t>Other/none/more than one</a:t>
            </a:r>
          </a:p>
          <a:p>
            <a:pPr marL="394335">
              <a:buFont typeface="+mj-lt"/>
              <a:buAutoNum type="alphaUcPeriod"/>
            </a:pPr>
            <a:endParaRPr lang="en-US" dirty="0"/>
          </a:p>
        </p:txBody>
      </p:sp>
      <mc:AlternateContent xmlns:mc="http://schemas.openxmlformats.org/markup-compatibility/2006" xmlns:p14="http://schemas.microsoft.com/office/powerpoint/2010/main">
        <mc:Choice Requires="p14">
          <p:contentPart p14:bwMode="auto" r:id="rId5">
            <p14:nvContentPartPr>
              <p14:cNvPr id="4" name="Ink 3"/>
              <p14:cNvContentPartPr/>
              <p14:nvPr>
                <p:custDataLst>
                  <p:tags r:id="rId3"/>
                </p:custDataLst>
              </p14:nvPr>
            </p14:nvContentPartPr>
            <p14:xfrm>
              <a:off x="1003680" y="2420280"/>
              <a:ext cx="2636640" cy="342720"/>
            </p14:xfrm>
          </p:contentPart>
        </mc:Choice>
        <mc:Fallback xmlns="">
          <p:pic>
            <p:nvPicPr>
              <p:cNvPr id="4" name="Ink 3"/>
              <p:cNvPicPr/>
              <p:nvPr/>
            </p:nvPicPr>
            <p:blipFill>
              <a:blip r:embed="rId6"/>
              <a:stretch>
                <a:fillRect/>
              </a:stretch>
            </p:blipFill>
            <p:spPr>
              <a:xfrm>
                <a:off x="994320" y="2410920"/>
                <a:ext cx="2655360" cy="361440"/>
              </a:xfrm>
              <a:prstGeom prst="rect">
                <a:avLst/>
              </a:prstGeom>
            </p:spPr>
          </p:pic>
        </mc:Fallback>
      </mc:AlternateContent>
    </p:spTree>
    <p:extLst>
      <p:ext uri="{BB962C8B-B14F-4D97-AF65-F5344CB8AC3E}">
        <p14:creationId xmlns:p14="http://schemas.microsoft.com/office/powerpoint/2010/main" val="693769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Professor’s sorting algorithm:</a:t>
            </a:r>
            <a:endParaRPr lang="en-US" dirty="0"/>
          </a:p>
        </p:txBody>
      </p:sp>
      <p:sp>
        <p:nvSpPr>
          <p:cNvPr id="3" name="Content Placeholder 2"/>
          <p:cNvSpPr>
            <a:spLocks noGrp="1"/>
          </p:cNvSpPr>
          <p:nvPr>
            <p:ph idx="4294967295"/>
            <p:custDataLst>
              <p:tags r:id="rId2"/>
            </p:custDataLst>
          </p:nvPr>
        </p:nvSpPr>
        <p:spPr>
          <a:xfrm>
            <a:off x="948776" y="1039761"/>
            <a:ext cx="7612663" cy="3510116"/>
          </a:xfrm>
          <a:prstGeom prst="rect">
            <a:avLst/>
          </a:prstGeom>
        </p:spPr>
        <p:txBody>
          <a:bodyPr/>
          <a:lstStyle/>
          <a:p>
            <a:pPr marL="51435" indent="0"/>
            <a:r>
              <a:rPr lang="en-US" b="1" dirty="0" smtClean="0"/>
              <a:t>Stanford CS classes can have more than 500 students! Sorting the midterms alphabetically to prepare for handing them back is a non-trivial task. Luckily, I don’t have to do it myself…</a:t>
            </a:r>
          </a:p>
          <a:p>
            <a:pPr marL="51435" indent="0"/>
            <a:endParaRPr lang="en-US" b="1" dirty="0" smtClean="0"/>
          </a:p>
          <a:p>
            <a:pPr marL="394335">
              <a:buFont typeface="+mj-lt"/>
              <a:buAutoNum type="arabicPeriod"/>
            </a:pPr>
            <a:r>
              <a:rPr lang="en-US" b="1" dirty="0" smtClean="0"/>
              <a:t>Find two grad students</a:t>
            </a:r>
            <a:r>
              <a:rPr lang="en-US" dirty="0" smtClean="0"/>
              <a:t>, give each half of the unsorted midterms</a:t>
            </a:r>
          </a:p>
          <a:p>
            <a:pPr marL="394335">
              <a:buFont typeface="+mj-lt"/>
              <a:buAutoNum type="arabicPeriod"/>
            </a:pPr>
            <a:r>
              <a:rPr lang="en-US" dirty="0" smtClean="0"/>
              <a:t>Tell the grad students to sort their own pile, then give it back</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a:t>
            </a:r>
            <a:endParaRPr lang="en-US" dirty="0"/>
          </a:p>
        </p:txBody>
      </p:sp>
    </p:spTree>
    <p:extLst>
      <p:ext uri="{BB962C8B-B14F-4D97-AF65-F5344CB8AC3E}">
        <p14:creationId xmlns:p14="http://schemas.microsoft.com/office/powerpoint/2010/main" val="2900712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Grad student’s sorting algorithm:</a:t>
            </a:r>
            <a:endParaRPr lang="en-US" dirty="0"/>
          </a:p>
        </p:txBody>
      </p:sp>
      <p:sp>
        <p:nvSpPr>
          <p:cNvPr id="3" name="Content Placeholder 2"/>
          <p:cNvSpPr>
            <a:spLocks noGrp="1"/>
          </p:cNvSpPr>
          <p:nvPr>
            <p:ph idx="4294967295"/>
            <p:custDataLst>
              <p:tags r:id="rId2"/>
            </p:custDataLst>
          </p:nvPr>
        </p:nvSpPr>
        <p:spPr>
          <a:xfrm>
            <a:off x="1039761" y="1253613"/>
            <a:ext cx="7226710" cy="3222522"/>
          </a:xfrm>
          <a:prstGeom prst="rect">
            <a:avLst/>
          </a:prstGeom>
        </p:spPr>
        <p:txBody>
          <a:bodyPr/>
          <a:lstStyle/>
          <a:p>
            <a:pPr marL="51435" indent="0"/>
            <a:r>
              <a:rPr lang="en-US" b="1" dirty="0" smtClean="0"/>
              <a:t>Sorting ~250 exams is still a non-trivial task! Luckily</a:t>
            </a:r>
            <a:r>
              <a:rPr lang="en-US" b="1" dirty="0"/>
              <a:t>, </a:t>
            </a:r>
            <a:r>
              <a:rPr lang="en-US" b="1" dirty="0" smtClean="0"/>
              <a:t>the grad students don’t have </a:t>
            </a:r>
            <a:r>
              <a:rPr lang="en-US" b="1" dirty="0"/>
              <a:t>to do it </a:t>
            </a:r>
            <a:r>
              <a:rPr lang="en-US" b="1" dirty="0" smtClean="0"/>
              <a:t>themselves!</a:t>
            </a:r>
            <a:endParaRPr lang="en-US" b="1" dirty="0"/>
          </a:p>
          <a:p>
            <a:pPr marL="51435" indent="0"/>
            <a:endParaRPr lang="en-US" b="1" dirty="0"/>
          </a:p>
          <a:p>
            <a:pPr marL="394335">
              <a:buFont typeface="+mj-lt"/>
              <a:buAutoNum type="arabicPeriod"/>
            </a:pPr>
            <a:r>
              <a:rPr lang="en-US" b="1" dirty="0" smtClean="0"/>
              <a:t>Find two SLs</a:t>
            </a:r>
            <a:r>
              <a:rPr lang="en-US" dirty="0" smtClean="0"/>
              <a:t>, give each half of the unsorted midterms</a:t>
            </a:r>
          </a:p>
          <a:p>
            <a:pPr marL="394335">
              <a:buFont typeface="+mj-lt"/>
              <a:buAutoNum type="arabicPeriod"/>
            </a:pPr>
            <a:r>
              <a:rPr lang="en-US" dirty="0" smtClean="0"/>
              <a:t>Tell the SLs to sort their own pile, then give it back to you</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 </a:t>
            </a:r>
            <a:r>
              <a:rPr lang="en-US" i="1" dirty="0" smtClean="0"/>
              <a:t>(give your sorted pile to professor)</a:t>
            </a:r>
            <a:endParaRPr lang="en-US" dirty="0"/>
          </a:p>
        </p:txBody>
      </p:sp>
    </p:spTree>
    <p:extLst>
      <p:ext uri="{BB962C8B-B14F-4D97-AF65-F5344CB8AC3E}">
        <p14:creationId xmlns:p14="http://schemas.microsoft.com/office/powerpoint/2010/main" val="4035998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SL’s sorting algorithm:</a:t>
            </a:r>
            <a:endParaRPr lang="en-US" dirty="0"/>
          </a:p>
        </p:txBody>
      </p:sp>
      <p:sp>
        <p:nvSpPr>
          <p:cNvPr id="3" name="Content Placeholder 2"/>
          <p:cNvSpPr>
            <a:spLocks noGrp="1"/>
          </p:cNvSpPr>
          <p:nvPr>
            <p:ph idx="4294967295"/>
            <p:custDataLst>
              <p:tags r:id="rId2"/>
            </p:custDataLst>
          </p:nvPr>
        </p:nvSpPr>
        <p:spPr>
          <a:xfrm>
            <a:off x="948776" y="1201994"/>
            <a:ext cx="7546295" cy="3229895"/>
          </a:xfrm>
          <a:prstGeom prst="rect">
            <a:avLst/>
          </a:prstGeom>
        </p:spPr>
        <p:txBody>
          <a:bodyPr/>
          <a:lstStyle/>
          <a:p>
            <a:pPr marL="394335">
              <a:buFont typeface="+mj-lt"/>
              <a:buAutoNum type="arabicPeriod"/>
            </a:pPr>
            <a:r>
              <a:rPr lang="en-US" b="1" dirty="0" smtClean="0"/>
              <a:t>Find two students</a:t>
            </a:r>
            <a:r>
              <a:rPr lang="en-US" dirty="0" smtClean="0"/>
              <a:t>, give each half of the unsorted midterms</a:t>
            </a:r>
          </a:p>
          <a:p>
            <a:pPr marL="394335">
              <a:buFont typeface="+mj-lt"/>
              <a:buAutoNum type="arabicPeriod"/>
            </a:pPr>
            <a:r>
              <a:rPr lang="en-US" dirty="0" smtClean="0"/>
              <a:t>Tell the students to sort their own pile, then give it back to you</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 </a:t>
            </a:r>
            <a:r>
              <a:rPr lang="en-US" i="1" dirty="0" smtClean="0"/>
              <a:t>(give sorted pile to grad student)</a:t>
            </a:r>
            <a:endParaRPr lang="en-US" dirty="0"/>
          </a:p>
        </p:txBody>
      </p:sp>
    </p:spTree>
    <p:extLst>
      <p:ext uri="{BB962C8B-B14F-4D97-AF65-F5344CB8AC3E}">
        <p14:creationId xmlns:p14="http://schemas.microsoft.com/office/powerpoint/2010/main" val="1854058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smtClean="0"/>
              <a:t>Student’s sorting algorithm:</a:t>
            </a:r>
            <a:endParaRPr lang="en-US" dirty="0"/>
          </a:p>
        </p:txBody>
      </p:sp>
      <p:sp>
        <p:nvSpPr>
          <p:cNvPr id="3" name="Content Placeholder 2"/>
          <p:cNvSpPr>
            <a:spLocks noGrp="1"/>
          </p:cNvSpPr>
          <p:nvPr>
            <p:ph idx="4294967295"/>
            <p:custDataLst>
              <p:tags r:id="rId2"/>
            </p:custDataLst>
          </p:nvPr>
        </p:nvSpPr>
        <p:spPr>
          <a:xfrm>
            <a:off x="948776" y="1201994"/>
            <a:ext cx="7546295" cy="3229895"/>
          </a:xfrm>
          <a:prstGeom prst="rect">
            <a:avLst/>
          </a:prstGeom>
        </p:spPr>
        <p:txBody>
          <a:bodyPr/>
          <a:lstStyle/>
          <a:p>
            <a:pPr marL="394335">
              <a:buFont typeface="+mj-lt"/>
              <a:buAutoNum type="arabicPeriod"/>
            </a:pPr>
            <a:r>
              <a:rPr lang="en-US" b="1" dirty="0" smtClean="0"/>
              <a:t>Find two visiting prospective freshmen (“</a:t>
            </a:r>
            <a:r>
              <a:rPr lang="en-US" b="1" dirty="0" err="1" smtClean="0"/>
              <a:t>profros</a:t>
            </a:r>
            <a:r>
              <a:rPr lang="en-US" b="1" dirty="0" smtClean="0"/>
              <a:t>”)</a:t>
            </a:r>
            <a:r>
              <a:rPr lang="en-US" dirty="0" smtClean="0"/>
              <a:t>, give each half of the unsorted midterms</a:t>
            </a:r>
          </a:p>
          <a:p>
            <a:pPr marL="394335">
              <a:buFont typeface="+mj-lt"/>
              <a:buAutoNum type="arabicPeriod"/>
            </a:pPr>
            <a:r>
              <a:rPr lang="en-US" dirty="0" smtClean="0"/>
              <a:t>Tell the </a:t>
            </a:r>
            <a:r>
              <a:rPr lang="en-US" dirty="0" err="1" smtClean="0"/>
              <a:t>profros</a:t>
            </a:r>
            <a:r>
              <a:rPr lang="en-US" dirty="0" smtClean="0"/>
              <a:t> to sort their own pile, then give it back to you</a:t>
            </a:r>
          </a:p>
          <a:p>
            <a:pPr marL="394335">
              <a:buFont typeface="+mj-lt"/>
              <a:buAutoNum type="arabicPeriod"/>
            </a:pPr>
            <a:r>
              <a:rPr lang="en-US" dirty="0" smtClean="0"/>
              <a:t>Combine the two piles into one sorted pile, using our simple combine algorithm</a:t>
            </a:r>
          </a:p>
          <a:p>
            <a:pPr marL="394335">
              <a:buFont typeface="+mj-lt"/>
              <a:buAutoNum type="arabicPeriod"/>
            </a:pPr>
            <a:r>
              <a:rPr lang="en-US" dirty="0" smtClean="0"/>
              <a:t>Done! </a:t>
            </a:r>
            <a:r>
              <a:rPr lang="en-US" i="1" dirty="0" smtClean="0"/>
              <a:t>(give sorted pile to SL)</a:t>
            </a:r>
            <a:endParaRPr lang="en-US" dirty="0"/>
          </a:p>
        </p:txBody>
      </p:sp>
    </p:spTree>
    <p:extLst>
      <p:ext uri="{BB962C8B-B14F-4D97-AF65-F5344CB8AC3E}">
        <p14:creationId xmlns:p14="http://schemas.microsoft.com/office/powerpoint/2010/main" val="2405818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err="1" smtClean="0"/>
              <a:t>ProFro’s</a:t>
            </a:r>
            <a:r>
              <a:rPr lang="en-US" dirty="0" smtClean="0"/>
              <a:t> sorting algorithm:</a:t>
            </a:r>
            <a:endParaRPr lang="en-US" dirty="0"/>
          </a:p>
        </p:txBody>
      </p:sp>
      <p:sp>
        <p:nvSpPr>
          <p:cNvPr id="3" name="Content Placeholder 2"/>
          <p:cNvSpPr>
            <a:spLocks noGrp="1"/>
          </p:cNvSpPr>
          <p:nvPr>
            <p:ph idx="4294967295"/>
            <p:custDataLst>
              <p:tags r:id="rId2"/>
            </p:custDataLst>
          </p:nvPr>
        </p:nvSpPr>
        <p:spPr>
          <a:xfrm>
            <a:off x="1061885" y="1194619"/>
            <a:ext cx="6310466" cy="3179853"/>
          </a:xfrm>
          <a:prstGeom prst="rect">
            <a:avLst/>
          </a:prstGeom>
        </p:spPr>
        <p:txBody>
          <a:bodyPr/>
          <a:lstStyle/>
          <a:p>
            <a:pPr marL="394335">
              <a:buFont typeface="+mj-lt"/>
              <a:buAutoNum type="arabicPeriod"/>
            </a:pPr>
            <a:r>
              <a:rPr lang="en-US" b="1" dirty="0"/>
              <a:t>B</a:t>
            </a:r>
            <a:r>
              <a:rPr lang="en-US" b="1" dirty="0" smtClean="0"/>
              <a:t>y now, the </a:t>
            </a:r>
            <a:r>
              <a:rPr lang="en-US" b="1" dirty="0"/>
              <a:t>p</a:t>
            </a:r>
            <a:r>
              <a:rPr lang="en-US" b="1" dirty="0" smtClean="0"/>
              <a:t>ile only has zero or one exam in it </a:t>
            </a:r>
            <a:r>
              <a:rPr lang="en-US" i="1" dirty="0" smtClean="0"/>
              <a:t>(for the sake of this example, assume the starting number of exams makes this true at this point</a:t>
            </a:r>
            <a:r>
              <a:rPr lang="en-US" i="1" dirty="0" smtClean="0">
                <a:sym typeface="Wingdings" panose="05000000000000000000" pitchFamily="2" charset="2"/>
              </a:rPr>
              <a:t>)</a:t>
            </a:r>
            <a:endParaRPr lang="en-US" i="1" dirty="0" smtClean="0"/>
          </a:p>
          <a:p>
            <a:pPr marL="394335">
              <a:buFont typeface="+mj-lt"/>
              <a:buAutoNum type="arabicPeriod"/>
            </a:pPr>
            <a:r>
              <a:rPr lang="en-US" dirty="0" smtClean="0"/>
              <a:t>Done! </a:t>
            </a:r>
            <a:r>
              <a:rPr lang="en-US" i="1" dirty="0" smtClean="0"/>
              <a:t>(give sorted pile to student)</a:t>
            </a:r>
            <a:endParaRPr lang="en-US" dirty="0"/>
          </a:p>
        </p:txBody>
      </p:sp>
    </p:spTree>
    <p:extLst>
      <p:ext uri="{BB962C8B-B14F-4D97-AF65-F5344CB8AC3E}">
        <p14:creationId xmlns:p14="http://schemas.microsoft.com/office/powerpoint/2010/main" val="110046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34994" y="685023"/>
            <a:ext cx="6133862" cy="857250"/>
          </a:xfrm>
        </p:spPr>
        <p:txBody>
          <a:bodyPr>
            <a:noAutofit/>
          </a:bodyPr>
          <a:lstStyle/>
          <a:p>
            <a:r>
              <a:rPr lang="en-US" sz="1500" dirty="0">
                <a:solidFill>
                  <a:schemeClr val="tx1"/>
                </a:solidFill>
              </a:rPr>
              <a:t>Consider an arbitrarily chosen (generic) particular exam and mentally track its progress throughout the algorithm. </a:t>
            </a:r>
            <a:r>
              <a:rPr lang="en-US" sz="2100" dirty="0"/>
              <a:t/>
            </a:r>
            <a:br>
              <a:rPr lang="en-US" sz="2100" dirty="0"/>
            </a:br>
            <a:r>
              <a:rPr lang="en-US" sz="2100" dirty="0"/>
              <a:t>How many times does your exam pass through the </a:t>
            </a:r>
            <a:r>
              <a:rPr lang="en-US" sz="2100" b="1" u="sng" dirty="0"/>
              <a:t>merge</a:t>
            </a:r>
            <a:r>
              <a:rPr lang="en-US" sz="2100" dirty="0"/>
              <a:t> </a:t>
            </a:r>
            <a:r>
              <a:rPr lang="en-US" sz="2100" dirty="0" smtClean="0"/>
              <a:t>algorithm?</a:t>
            </a:r>
            <a:endParaRPr lang="en-US" sz="2100" dirty="0"/>
          </a:p>
        </p:txBody>
      </p:sp>
      <p:sp>
        <p:nvSpPr>
          <p:cNvPr id="3" name="Content Placeholder 2"/>
          <p:cNvSpPr>
            <a:spLocks noGrp="1"/>
          </p:cNvSpPr>
          <p:nvPr>
            <p:ph idx="4294967295"/>
            <p:custDataLst>
              <p:tags r:id="rId2"/>
            </p:custDataLst>
          </p:nvPr>
        </p:nvSpPr>
        <p:spPr>
          <a:xfrm>
            <a:off x="1805116" y="1717044"/>
            <a:ext cx="5885768" cy="2829261"/>
          </a:xfrm>
          <a:prstGeom prst="rect">
            <a:avLst/>
          </a:prstGeom>
        </p:spPr>
        <p:txBody>
          <a:bodyPr>
            <a:normAutofit/>
          </a:bodyPr>
          <a:lstStyle/>
          <a:p>
            <a:pPr marL="394335">
              <a:buFont typeface="+mj-lt"/>
              <a:buAutoNum type="alphaUcPeriod"/>
            </a:pPr>
            <a:r>
              <a:rPr lang="en-US" dirty="0" smtClean="0"/>
              <a:t>1 time</a:t>
            </a:r>
          </a:p>
          <a:p>
            <a:pPr marL="394335">
              <a:buFont typeface="+mj-lt"/>
              <a:buAutoNum type="alphaUcPeriod"/>
            </a:pPr>
            <a:r>
              <a:rPr lang="en-US" dirty="0" smtClean="0"/>
              <a:t>2 times</a:t>
            </a:r>
          </a:p>
          <a:p>
            <a:pPr marL="394335">
              <a:buFont typeface="+mj-lt"/>
              <a:buAutoNum type="alphaUcPeriod"/>
            </a:pPr>
            <a:r>
              <a:rPr lang="en-US" dirty="0"/>
              <a:t>Θ</a:t>
            </a:r>
            <a:r>
              <a:rPr lang="en-US" dirty="0" smtClean="0"/>
              <a:t>(</a:t>
            </a:r>
            <a:r>
              <a:rPr lang="en-US" dirty="0" err="1" smtClean="0"/>
              <a:t>logn</a:t>
            </a:r>
            <a:r>
              <a:rPr lang="en-US" dirty="0" smtClean="0"/>
              <a:t>) times</a:t>
            </a:r>
          </a:p>
          <a:p>
            <a:pPr marL="394335">
              <a:buFont typeface="+mj-lt"/>
              <a:buAutoNum type="alphaUcPeriod"/>
            </a:pPr>
            <a:r>
              <a:rPr lang="en-US" dirty="0"/>
              <a:t>Θ</a:t>
            </a:r>
            <a:r>
              <a:rPr lang="en-US" dirty="0" smtClean="0"/>
              <a:t>(n) times</a:t>
            </a:r>
          </a:p>
          <a:p>
            <a:pPr marL="394335">
              <a:buFont typeface="+mj-lt"/>
              <a:buAutoNum type="alphaUcPeriod"/>
            </a:pPr>
            <a:r>
              <a:rPr lang="en-US" dirty="0" smtClean="0"/>
              <a:t>Other/none/more than one</a:t>
            </a:r>
            <a:endParaRPr lang="en-US" dirty="0"/>
          </a:p>
          <a:p>
            <a:pPr marL="394335">
              <a:buFont typeface="+mj-lt"/>
              <a:buAutoNum type="alphaUcPeriod"/>
            </a:pPr>
            <a:endParaRPr lang="en-US" dirty="0" smtClean="0"/>
          </a:p>
          <a:p>
            <a:pPr marL="51435" indent="0"/>
            <a:r>
              <a:rPr lang="en-US" sz="1500" dirty="0"/>
              <a:t>(Recall Θ means the same as O but where the time is a best match, not </a:t>
            </a:r>
            <a:r>
              <a:rPr lang="en-US" sz="1500" dirty="0" smtClean="0"/>
              <a:t>a potentially distant </a:t>
            </a:r>
            <a:r>
              <a:rPr lang="en-US" sz="1500" dirty="0"/>
              <a:t>upper bound.)</a:t>
            </a:r>
          </a:p>
        </p:txBody>
      </p:sp>
    </p:spTree>
    <p:extLst>
      <p:ext uri="{BB962C8B-B14F-4D97-AF65-F5344CB8AC3E}">
        <p14:creationId xmlns:p14="http://schemas.microsoft.com/office/powerpoint/2010/main" val="2202199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err="1" smtClean="0"/>
              <a:t>BigO</a:t>
            </a:r>
            <a:r>
              <a:rPr lang="en-US" dirty="0" smtClean="0"/>
              <a:t> Analysis of </a:t>
            </a:r>
            <a:r>
              <a:rPr lang="en-US" dirty="0" err="1" smtClean="0"/>
              <a:t>Mergesort</a:t>
            </a:r>
            <a:endParaRPr lang="en-US" dirty="0"/>
          </a:p>
        </p:txBody>
      </p:sp>
      <p:sp>
        <p:nvSpPr>
          <p:cNvPr id="3" name="Content Placeholder 2"/>
          <p:cNvSpPr>
            <a:spLocks noGrp="1"/>
          </p:cNvSpPr>
          <p:nvPr>
            <p:ph idx="4294967295"/>
            <p:custDataLst>
              <p:tags r:id="rId2"/>
            </p:custDataLst>
          </p:nvPr>
        </p:nvSpPr>
        <p:spPr>
          <a:xfrm>
            <a:off x="1479050" y="1281995"/>
            <a:ext cx="5949563" cy="2631733"/>
          </a:xfrm>
          <a:prstGeom prst="rect">
            <a:avLst/>
          </a:prstGeom>
        </p:spPr>
        <p:txBody>
          <a:bodyPr/>
          <a:lstStyle/>
          <a:p>
            <a:r>
              <a:rPr lang="en-US" dirty="0" smtClean="0"/>
              <a:t>Every paper is merged log(n) times</a:t>
            </a:r>
          </a:p>
          <a:p>
            <a:pPr lvl="1"/>
            <a:r>
              <a:rPr lang="en-US" dirty="0" smtClean="0">
                <a:solidFill>
                  <a:schemeClr val="accent1"/>
                </a:solidFill>
              </a:rPr>
              <a:t>This is the number of times we can divide the stack of n papers by 2 before we can’t divide anymore</a:t>
            </a:r>
          </a:p>
          <a:p>
            <a:r>
              <a:rPr lang="en-US" dirty="0" smtClean="0"/>
              <a:t>There are n papers</a:t>
            </a:r>
          </a:p>
          <a:p>
            <a:r>
              <a:rPr lang="en-US" dirty="0" smtClean="0"/>
              <a:t>O(</a:t>
            </a:r>
            <a:r>
              <a:rPr lang="en-US" dirty="0" err="1" smtClean="0"/>
              <a:t>nlogn</a:t>
            </a:r>
            <a:r>
              <a:rPr lang="en-US" dirty="0" smtClean="0"/>
              <a:t>)</a:t>
            </a:r>
            <a:endParaRPr lang="en-US" dirty="0"/>
          </a:p>
        </p:txBody>
      </p:sp>
    </p:spTree>
    <p:extLst>
      <p:ext uri="{BB962C8B-B14F-4D97-AF65-F5344CB8AC3E}">
        <p14:creationId xmlns:p14="http://schemas.microsoft.com/office/powerpoint/2010/main" val="3143017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ChangeArrowheads="1"/>
          </p:cNvSpPr>
          <p:nvPr>
            <p:ph type="title"/>
            <p:custDataLst>
              <p:tags r:id="rId1"/>
            </p:custDataLst>
          </p:nvPr>
        </p:nvSpPr>
        <p:spPr>
          <a:xfrm>
            <a:off x="824630" y="219878"/>
            <a:ext cx="7707862" cy="488024"/>
          </a:xfrm>
        </p:spPr>
        <p:txBody>
          <a:bodyPr/>
          <a:lstStyle/>
          <a:p>
            <a:r>
              <a:rPr lang="en-US" dirty="0" smtClean="0"/>
              <a:t>Merge Sort runtime </a:t>
            </a:r>
            <a:r>
              <a:rPr lang="en-US" dirty="0"/>
              <a:t>intuition</a:t>
            </a:r>
          </a:p>
        </p:txBody>
      </p:sp>
      <p:sp>
        <p:nvSpPr>
          <p:cNvPr id="494595" name="Rectangle 3"/>
          <p:cNvSpPr>
            <a:spLocks noGrp="1" noChangeArrowheads="1"/>
          </p:cNvSpPr>
          <p:nvPr>
            <p:ph type="body" idx="4294967295"/>
            <p:custDataLst>
              <p:tags r:id="rId2"/>
            </p:custDataLst>
          </p:nvPr>
        </p:nvSpPr>
        <p:spPr>
          <a:xfrm>
            <a:off x="626805" y="790658"/>
            <a:ext cx="8340213" cy="3886200"/>
          </a:xfrm>
          <a:prstGeom prst="rect">
            <a:avLst/>
          </a:prstGeom>
        </p:spPr>
        <p:txBody>
          <a:bodyPr/>
          <a:lstStyle/>
          <a:p>
            <a:pPr marL="345281" indent="-173831">
              <a:tabLst>
                <a:tab pos="645319" algn="l"/>
                <a:tab pos="857250" algn="l"/>
                <a:tab pos="1073944" algn="l"/>
                <a:tab pos="1331119" algn="l"/>
                <a:tab pos="5745956" algn="l"/>
              </a:tabLst>
            </a:pPr>
            <a:r>
              <a:rPr lang="en-US" dirty="0" smtClean="0"/>
              <a:t>Merge sort </a:t>
            </a:r>
            <a:r>
              <a:rPr lang="en-US" dirty="0"/>
              <a:t>performs O(</a:t>
            </a:r>
            <a:r>
              <a:rPr lang="en-US" i="1" dirty="0"/>
              <a:t>N</a:t>
            </a:r>
            <a:r>
              <a:rPr lang="en-US" dirty="0"/>
              <a:t>) operations on each level.	</a:t>
            </a:r>
            <a:r>
              <a:rPr lang="en-US" dirty="0" smtClean="0"/>
              <a:t>		</a:t>
            </a:r>
            <a:r>
              <a:rPr lang="en-US" i="1" dirty="0" smtClean="0">
                <a:solidFill>
                  <a:schemeClr val="bg2"/>
                </a:solidFill>
              </a:rPr>
              <a:t>(</a:t>
            </a:r>
            <a:r>
              <a:rPr lang="en-US" i="1" dirty="0">
                <a:solidFill>
                  <a:schemeClr val="bg2"/>
                </a:solidFill>
              </a:rPr>
              <a:t>width)</a:t>
            </a:r>
          </a:p>
          <a:p>
            <a:pPr marL="640556" lvl="1" indent="-209550">
              <a:tabLst>
                <a:tab pos="645319" algn="l"/>
                <a:tab pos="857250" algn="l"/>
                <a:tab pos="1073944" algn="l"/>
                <a:tab pos="1331119" algn="l"/>
                <a:tab pos="5745956" algn="l"/>
              </a:tabLst>
            </a:pPr>
            <a:r>
              <a:rPr lang="en-US" dirty="0"/>
              <a:t>Each level splits the data in 2, so there are log</a:t>
            </a:r>
            <a:r>
              <a:rPr lang="en-US" baseline="-25000" dirty="0"/>
              <a:t>2</a:t>
            </a:r>
            <a:r>
              <a:rPr lang="en-US" dirty="0"/>
              <a:t> </a:t>
            </a:r>
            <a:r>
              <a:rPr lang="en-US" i="1" dirty="0"/>
              <a:t>N</a:t>
            </a:r>
            <a:r>
              <a:rPr lang="en-US" dirty="0"/>
              <a:t> levels.	</a:t>
            </a:r>
            <a:r>
              <a:rPr lang="en-US" i="1" dirty="0">
                <a:solidFill>
                  <a:schemeClr val="bg2"/>
                </a:solidFill>
              </a:rPr>
              <a:t>(height)</a:t>
            </a:r>
          </a:p>
          <a:p>
            <a:pPr marL="640556" lvl="1" indent="-209550">
              <a:tabLst>
                <a:tab pos="645319" algn="l"/>
                <a:tab pos="857250" algn="l"/>
                <a:tab pos="1073944" algn="l"/>
                <a:tab pos="1331119" algn="l"/>
                <a:tab pos="5745956" algn="l"/>
              </a:tabLst>
            </a:pPr>
            <a:r>
              <a:rPr lang="en-US" dirty="0"/>
              <a:t>Product of these = </a:t>
            </a:r>
            <a:r>
              <a:rPr lang="en-US" i="1" dirty="0"/>
              <a:t>N</a:t>
            </a:r>
            <a:r>
              <a:rPr lang="en-US" dirty="0"/>
              <a:t> * log</a:t>
            </a:r>
            <a:r>
              <a:rPr lang="en-US" baseline="-25000" dirty="0"/>
              <a:t>2</a:t>
            </a:r>
            <a:r>
              <a:rPr lang="en-US" dirty="0"/>
              <a:t> </a:t>
            </a:r>
            <a:r>
              <a:rPr lang="en-US" i="1" dirty="0"/>
              <a:t>N</a:t>
            </a:r>
            <a:r>
              <a:rPr lang="en-US" dirty="0"/>
              <a:t> = O(</a:t>
            </a:r>
            <a:r>
              <a:rPr lang="en-US" i="1" dirty="0"/>
              <a:t>N</a:t>
            </a:r>
            <a:r>
              <a:rPr lang="en-US" dirty="0"/>
              <a:t> log </a:t>
            </a:r>
            <a:r>
              <a:rPr lang="en-US" i="1" dirty="0"/>
              <a:t>N</a:t>
            </a:r>
            <a:r>
              <a:rPr lang="en-US" dirty="0"/>
              <a:t>).	</a:t>
            </a:r>
            <a:r>
              <a:rPr lang="en-US" dirty="0" smtClean="0"/>
              <a:t>		</a:t>
            </a:r>
            <a:r>
              <a:rPr lang="en-US" i="1" dirty="0" smtClean="0">
                <a:solidFill>
                  <a:schemeClr val="bg2"/>
                </a:solidFill>
              </a:rPr>
              <a:t>(</a:t>
            </a:r>
            <a:r>
              <a:rPr lang="en-US" i="1" dirty="0">
                <a:solidFill>
                  <a:schemeClr val="bg2"/>
                </a:solidFill>
              </a:rPr>
              <a:t>area)</a:t>
            </a:r>
          </a:p>
          <a:p>
            <a:pPr marL="640556" lvl="1" indent="-209550">
              <a:tabLst>
                <a:tab pos="645319" algn="l"/>
                <a:tab pos="857250" algn="l"/>
                <a:tab pos="1073944" algn="l"/>
                <a:tab pos="1331119" algn="l"/>
                <a:tab pos="5745956" algn="l"/>
              </a:tabLst>
            </a:pPr>
            <a:r>
              <a:rPr lang="en-US" dirty="0"/>
              <a:t>Example: </a:t>
            </a:r>
            <a:r>
              <a:rPr lang="en-US" i="1" dirty="0"/>
              <a:t>N</a:t>
            </a:r>
            <a:r>
              <a:rPr lang="en-US" dirty="0"/>
              <a:t> = 32.  Performs ~ log</a:t>
            </a:r>
            <a:r>
              <a:rPr lang="en-US" baseline="-25000" dirty="0"/>
              <a:t>2 </a:t>
            </a:r>
            <a:r>
              <a:rPr lang="en-US" dirty="0"/>
              <a:t>32 = 5 levels of </a:t>
            </a:r>
            <a:r>
              <a:rPr lang="en-US" i="1" dirty="0"/>
              <a:t>N</a:t>
            </a:r>
            <a:r>
              <a:rPr lang="en-US" dirty="0"/>
              <a:t> operations each:</a:t>
            </a:r>
            <a:endParaRPr lang="en-US" baseline="-25000" dirty="0"/>
          </a:p>
        </p:txBody>
      </p:sp>
      <p:sp>
        <p:nvSpPr>
          <p:cNvPr id="2" name="Rectangle 5"/>
          <p:cNvSpPr>
            <a:spLocks noChangeArrowheads="1"/>
          </p:cNvSpPr>
          <p:nvPr>
            <p:custDataLst>
              <p:tags r:id="rId3"/>
            </p:custDataLst>
          </p:nvPr>
        </p:nvSpPr>
        <p:spPr bwMode="auto">
          <a:xfrm>
            <a:off x="7230666"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3" name="Rectangle 6"/>
          <p:cNvSpPr>
            <a:spLocks noChangeArrowheads="1"/>
          </p:cNvSpPr>
          <p:nvPr>
            <p:custDataLst>
              <p:tags r:id="rId4"/>
            </p:custDataLst>
          </p:nvPr>
        </p:nvSpPr>
        <p:spPr bwMode="auto">
          <a:xfrm>
            <a:off x="1762126"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 name="Rectangle 7"/>
          <p:cNvSpPr>
            <a:spLocks noChangeArrowheads="1"/>
          </p:cNvSpPr>
          <p:nvPr>
            <p:custDataLst>
              <p:tags r:id="rId5"/>
            </p:custDataLst>
          </p:nvPr>
        </p:nvSpPr>
        <p:spPr bwMode="auto">
          <a:xfrm>
            <a:off x="1939529"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5" name="Rectangle 8"/>
          <p:cNvSpPr>
            <a:spLocks noChangeArrowheads="1"/>
          </p:cNvSpPr>
          <p:nvPr>
            <p:custDataLst>
              <p:tags r:id="rId6"/>
            </p:custDataLst>
          </p:nvPr>
        </p:nvSpPr>
        <p:spPr bwMode="auto">
          <a:xfrm>
            <a:off x="2115741"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6" name="Rectangle 9"/>
          <p:cNvSpPr>
            <a:spLocks noChangeArrowheads="1"/>
          </p:cNvSpPr>
          <p:nvPr>
            <p:custDataLst>
              <p:tags r:id="rId7"/>
            </p:custDataLst>
          </p:nvPr>
        </p:nvSpPr>
        <p:spPr bwMode="auto">
          <a:xfrm>
            <a:off x="2293144"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7" name="Rectangle 10"/>
          <p:cNvSpPr>
            <a:spLocks noChangeArrowheads="1"/>
          </p:cNvSpPr>
          <p:nvPr>
            <p:custDataLst>
              <p:tags r:id="rId8"/>
            </p:custDataLst>
          </p:nvPr>
        </p:nvSpPr>
        <p:spPr bwMode="auto">
          <a:xfrm>
            <a:off x="2469357"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8" name="Rectangle 11"/>
          <p:cNvSpPr>
            <a:spLocks noChangeArrowheads="1"/>
          </p:cNvSpPr>
          <p:nvPr>
            <p:custDataLst>
              <p:tags r:id="rId9"/>
            </p:custDataLst>
          </p:nvPr>
        </p:nvSpPr>
        <p:spPr bwMode="auto">
          <a:xfrm>
            <a:off x="2645569"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9" name="Rectangle 12"/>
          <p:cNvSpPr>
            <a:spLocks noChangeArrowheads="1"/>
          </p:cNvSpPr>
          <p:nvPr>
            <p:custDataLst>
              <p:tags r:id="rId10"/>
            </p:custDataLst>
          </p:nvPr>
        </p:nvSpPr>
        <p:spPr bwMode="auto">
          <a:xfrm>
            <a:off x="2821782"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0" name="Rectangle 13"/>
          <p:cNvSpPr>
            <a:spLocks noChangeArrowheads="1"/>
          </p:cNvSpPr>
          <p:nvPr>
            <p:custDataLst>
              <p:tags r:id="rId11"/>
            </p:custDataLst>
          </p:nvPr>
        </p:nvSpPr>
        <p:spPr bwMode="auto">
          <a:xfrm>
            <a:off x="2999185"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1" name="Rectangle 14"/>
          <p:cNvSpPr>
            <a:spLocks noChangeArrowheads="1"/>
          </p:cNvSpPr>
          <p:nvPr>
            <p:custDataLst>
              <p:tags r:id="rId12"/>
            </p:custDataLst>
          </p:nvPr>
        </p:nvSpPr>
        <p:spPr bwMode="auto">
          <a:xfrm>
            <a:off x="3175397"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2" name="Rectangle 15"/>
          <p:cNvSpPr>
            <a:spLocks noChangeArrowheads="1"/>
          </p:cNvSpPr>
          <p:nvPr>
            <p:custDataLst>
              <p:tags r:id="rId13"/>
            </p:custDataLst>
          </p:nvPr>
        </p:nvSpPr>
        <p:spPr bwMode="auto">
          <a:xfrm>
            <a:off x="3352801"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3" name="Rectangle 16"/>
          <p:cNvSpPr>
            <a:spLocks noChangeArrowheads="1"/>
          </p:cNvSpPr>
          <p:nvPr>
            <p:custDataLst>
              <p:tags r:id="rId14"/>
            </p:custDataLst>
          </p:nvPr>
        </p:nvSpPr>
        <p:spPr bwMode="auto">
          <a:xfrm>
            <a:off x="3529013"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4" name="Rectangle 17"/>
          <p:cNvSpPr>
            <a:spLocks noChangeArrowheads="1"/>
          </p:cNvSpPr>
          <p:nvPr>
            <p:custDataLst>
              <p:tags r:id="rId15"/>
            </p:custDataLst>
          </p:nvPr>
        </p:nvSpPr>
        <p:spPr bwMode="auto">
          <a:xfrm>
            <a:off x="3706416"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5" name="Rectangle 18"/>
          <p:cNvSpPr>
            <a:spLocks noChangeArrowheads="1"/>
          </p:cNvSpPr>
          <p:nvPr>
            <p:custDataLst>
              <p:tags r:id="rId16"/>
            </p:custDataLst>
          </p:nvPr>
        </p:nvSpPr>
        <p:spPr bwMode="auto">
          <a:xfrm>
            <a:off x="3883819"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6" name="Rectangle 19"/>
          <p:cNvSpPr>
            <a:spLocks noChangeArrowheads="1"/>
          </p:cNvSpPr>
          <p:nvPr>
            <p:custDataLst>
              <p:tags r:id="rId17"/>
            </p:custDataLst>
          </p:nvPr>
        </p:nvSpPr>
        <p:spPr bwMode="auto">
          <a:xfrm>
            <a:off x="4060032"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7" name="Rectangle 20"/>
          <p:cNvSpPr>
            <a:spLocks noChangeArrowheads="1"/>
          </p:cNvSpPr>
          <p:nvPr>
            <p:custDataLst>
              <p:tags r:id="rId18"/>
            </p:custDataLst>
          </p:nvPr>
        </p:nvSpPr>
        <p:spPr bwMode="auto">
          <a:xfrm>
            <a:off x="4236244"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8" name="Rectangle 21"/>
          <p:cNvSpPr>
            <a:spLocks noChangeArrowheads="1"/>
          </p:cNvSpPr>
          <p:nvPr>
            <p:custDataLst>
              <p:tags r:id="rId19"/>
            </p:custDataLst>
          </p:nvPr>
        </p:nvSpPr>
        <p:spPr bwMode="auto">
          <a:xfrm>
            <a:off x="4412457"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19" name="Rectangle 22"/>
          <p:cNvSpPr>
            <a:spLocks noChangeArrowheads="1"/>
          </p:cNvSpPr>
          <p:nvPr>
            <p:custDataLst>
              <p:tags r:id="rId20"/>
            </p:custDataLst>
          </p:nvPr>
        </p:nvSpPr>
        <p:spPr bwMode="auto">
          <a:xfrm>
            <a:off x="4589860"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0" name="Rectangle 23"/>
          <p:cNvSpPr>
            <a:spLocks noChangeArrowheads="1"/>
          </p:cNvSpPr>
          <p:nvPr>
            <p:custDataLst>
              <p:tags r:id="rId21"/>
            </p:custDataLst>
          </p:nvPr>
        </p:nvSpPr>
        <p:spPr bwMode="auto">
          <a:xfrm>
            <a:off x="4767263"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1" name="Rectangle 24"/>
          <p:cNvSpPr>
            <a:spLocks noChangeArrowheads="1"/>
          </p:cNvSpPr>
          <p:nvPr>
            <p:custDataLst>
              <p:tags r:id="rId22"/>
            </p:custDataLst>
          </p:nvPr>
        </p:nvSpPr>
        <p:spPr bwMode="auto">
          <a:xfrm>
            <a:off x="4944666"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2" name="Rectangle 25"/>
          <p:cNvSpPr>
            <a:spLocks noChangeArrowheads="1"/>
          </p:cNvSpPr>
          <p:nvPr>
            <p:custDataLst>
              <p:tags r:id="rId23"/>
            </p:custDataLst>
          </p:nvPr>
        </p:nvSpPr>
        <p:spPr bwMode="auto">
          <a:xfrm>
            <a:off x="5120879"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3" name="Rectangle 26"/>
          <p:cNvSpPr>
            <a:spLocks noChangeArrowheads="1"/>
          </p:cNvSpPr>
          <p:nvPr>
            <p:custDataLst>
              <p:tags r:id="rId24"/>
            </p:custDataLst>
          </p:nvPr>
        </p:nvSpPr>
        <p:spPr bwMode="auto">
          <a:xfrm>
            <a:off x="5298282" y="2400300"/>
            <a:ext cx="178594"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4" name="Rectangle 27"/>
          <p:cNvSpPr>
            <a:spLocks noChangeArrowheads="1"/>
          </p:cNvSpPr>
          <p:nvPr>
            <p:custDataLst>
              <p:tags r:id="rId25"/>
            </p:custDataLst>
          </p:nvPr>
        </p:nvSpPr>
        <p:spPr bwMode="auto">
          <a:xfrm>
            <a:off x="5476875" y="2400300"/>
            <a:ext cx="1750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5" name="Rectangle 28"/>
          <p:cNvSpPr>
            <a:spLocks noChangeArrowheads="1"/>
          </p:cNvSpPr>
          <p:nvPr>
            <p:custDataLst>
              <p:tags r:id="rId26"/>
            </p:custDataLst>
          </p:nvPr>
        </p:nvSpPr>
        <p:spPr bwMode="auto">
          <a:xfrm>
            <a:off x="5651897"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6" name="Rectangle 29"/>
          <p:cNvSpPr>
            <a:spLocks noChangeArrowheads="1"/>
          </p:cNvSpPr>
          <p:nvPr>
            <p:custDataLst>
              <p:tags r:id="rId27"/>
            </p:custDataLst>
          </p:nvPr>
        </p:nvSpPr>
        <p:spPr bwMode="auto">
          <a:xfrm>
            <a:off x="6699647"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7" name="Rectangle 30"/>
          <p:cNvSpPr>
            <a:spLocks noChangeArrowheads="1"/>
          </p:cNvSpPr>
          <p:nvPr>
            <p:custDataLst>
              <p:tags r:id="rId28"/>
            </p:custDataLst>
          </p:nvPr>
        </p:nvSpPr>
        <p:spPr bwMode="auto">
          <a:xfrm>
            <a:off x="6875860"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8" name="Rectangle 31"/>
          <p:cNvSpPr>
            <a:spLocks noChangeArrowheads="1"/>
          </p:cNvSpPr>
          <p:nvPr>
            <p:custDataLst>
              <p:tags r:id="rId29"/>
            </p:custDataLst>
          </p:nvPr>
        </p:nvSpPr>
        <p:spPr bwMode="auto">
          <a:xfrm>
            <a:off x="5829300" y="24003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29" name="Rectangle 32"/>
          <p:cNvSpPr>
            <a:spLocks noChangeArrowheads="1"/>
          </p:cNvSpPr>
          <p:nvPr>
            <p:custDataLst>
              <p:tags r:id="rId30"/>
            </p:custDataLst>
          </p:nvPr>
        </p:nvSpPr>
        <p:spPr bwMode="auto">
          <a:xfrm>
            <a:off x="6005513" y="2400300"/>
            <a:ext cx="178594"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30" name="Rectangle 33"/>
          <p:cNvSpPr>
            <a:spLocks noChangeArrowheads="1"/>
          </p:cNvSpPr>
          <p:nvPr>
            <p:custDataLst>
              <p:tags r:id="rId31"/>
            </p:custDataLst>
          </p:nvPr>
        </p:nvSpPr>
        <p:spPr bwMode="auto">
          <a:xfrm>
            <a:off x="6184107" y="2400300"/>
            <a:ext cx="15835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31" name="Rectangle 34"/>
          <p:cNvSpPr>
            <a:spLocks noChangeArrowheads="1"/>
          </p:cNvSpPr>
          <p:nvPr>
            <p:custDataLst>
              <p:tags r:id="rId32"/>
            </p:custDataLst>
          </p:nvPr>
        </p:nvSpPr>
        <p:spPr bwMode="auto">
          <a:xfrm>
            <a:off x="6342460"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4" name="Rectangle 35"/>
          <p:cNvSpPr>
            <a:spLocks noChangeArrowheads="1"/>
          </p:cNvSpPr>
          <p:nvPr>
            <p:custDataLst>
              <p:tags r:id="rId33"/>
            </p:custDataLst>
          </p:nvPr>
        </p:nvSpPr>
        <p:spPr bwMode="auto">
          <a:xfrm>
            <a:off x="6519863" y="2400300"/>
            <a:ext cx="179784"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5" name="Rectangle 36"/>
          <p:cNvSpPr>
            <a:spLocks noChangeArrowheads="1"/>
          </p:cNvSpPr>
          <p:nvPr>
            <p:custDataLst>
              <p:tags r:id="rId34"/>
            </p:custDataLst>
          </p:nvPr>
        </p:nvSpPr>
        <p:spPr bwMode="auto">
          <a:xfrm>
            <a:off x="7053263" y="24003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6" name="Rectangle 37"/>
          <p:cNvSpPr>
            <a:spLocks noChangeArrowheads="1"/>
          </p:cNvSpPr>
          <p:nvPr>
            <p:custDataLst>
              <p:tags r:id="rId35"/>
            </p:custDataLst>
          </p:nvPr>
        </p:nvSpPr>
        <p:spPr bwMode="auto">
          <a:xfrm>
            <a:off x="7408068" y="2400300"/>
            <a:ext cx="48696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32</a:t>
            </a:r>
          </a:p>
        </p:txBody>
      </p:sp>
      <p:sp>
        <p:nvSpPr>
          <p:cNvPr id="494627" name="Line 38"/>
          <p:cNvSpPr>
            <a:spLocks noChangeShapeType="1"/>
          </p:cNvSpPr>
          <p:nvPr>
            <p:custDataLst>
              <p:tags r:id="rId36"/>
            </p:custDataLst>
          </p:nvPr>
        </p:nvSpPr>
        <p:spPr bwMode="auto">
          <a:xfrm>
            <a:off x="6005513"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8" name="Line 39"/>
          <p:cNvSpPr>
            <a:spLocks noChangeShapeType="1"/>
          </p:cNvSpPr>
          <p:nvPr>
            <p:custDataLst>
              <p:tags r:id="rId37"/>
            </p:custDataLst>
          </p:nvPr>
        </p:nvSpPr>
        <p:spPr bwMode="auto">
          <a:xfrm>
            <a:off x="6184107"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9" name="Line 40"/>
          <p:cNvSpPr>
            <a:spLocks noChangeShapeType="1"/>
          </p:cNvSpPr>
          <p:nvPr>
            <p:custDataLst>
              <p:tags r:id="rId38"/>
            </p:custDataLst>
          </p:nvPr>
        </p:nvSpPr>
        <p:spPr bwMode="auto">
          <a:xfrm>
            <a:off x="6342460"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0" name="Line 41"/>
          <p:cNvSpPr>
            <a:spLocks noChangeShapeType="1"/>
          </p:cNvSpPr>
          <p:nvPr>
            <p:custDataLst>
              <p:tags r:id="rId39"/>
            </p:custDataLst>
          </p:nvPr>
        </p:nvSpPr>
        <p:spPr bwMode="auto">
          <a:xfrm>
            <a:off x="6519863"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1" name="Line 42"/>
          <p:cNvSpPr>
            <a:spLocks noChangeShapeType="1"/>
          </p:cNvSpPr>
          <p:nvPr>
            <p:custDataLst>
              <p:tags r:id="rId40"/>
            </p:custDataLst>
          </p:nvPr>
        </p:nvSpPr>
        <p:spPr bwMode="auto">
          <a:xfrm>
            <a:off x="6699647"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2" name="Line 43"/>
          <p:cNvSpPr>
            <a:spLocks noChangeShapeType="1"/>
          </p:cNvSpPr>
          <p:nvPr>
            <p:custDataLst>
              <p:tags r:id="rId41"/>
            </p:custDataLst>
          </p:nvPr>
        </p:nvSpPr>
        <p:spPr bwMode="auto">
          <a:xfrm>
            <a:off x="7230666" y="2400300"/>
            <a:ext cx="0" cy="2738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3" name="Line 44"/>
          <p:cNvSpPr>
            <a:spLocks noChangeShapeType="1"/>
          </p:cNvSpPr>
          <p:nvPr>
            <p:custDataLst>
              <p:tags r:id="rId42"/>
            </p:custDataLst>
          </p:nvPr>
        </p:nvSpPr>
        <p:spPr bwMode="auto">
          <a:xfrm>
            <a:off x="1762126" y="24003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4" name="Line 45"/>
          <p:cNvSpPr>
            <a:spLocks noChangeShapeType="1"/>
          </p:cNvSpPr>
          <p:nvPr>
            <p:custDataLst>
              <p:tags r:id="rId43"/>
            </p:custDataLst>
          </p:nvPr>
        </p:nvSpPr>
        <p:spPr bwMode="auto">
          <a:xfrm>
            <a:off x="7720013" y="2400300"/>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635" name="Line 46"/>
          <p:cNvSpPr>
            <a:spLocks noChangeShapeType="1"/>
          </p:cNvSpPr>
          <p:nvPr>
            <p:custDataLst>
              <p:tags r:id="rId44"/>
            </p:custDataLst>
          </p:nvPr>
        </p:nvSpPr>
        <p:spPr bwMode="auto">
          <a:xfrm>
            <a:off x="1762126" y="2400300"/>
            <a:ext cx="564594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36" name="Line 47"/>
          <p:cNvSpPr>
            <a:spLocks noChangeShapeType="1"/>
          </p:cNvSpPr>
          <p:nvPr>
            <p:custDataLst>
              <p:tags r:id="rId45"/>
            </p:custDataLst>
          </p:nvPr>
        </p:nvSpPr>
        <p:spPr bwMode="auto">
          <a:xfrm>
            <a:off x="1762126" y="2674144"/>
            <a:ext cx="564594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40" name="Line 48"/>
          <p:cNvSpPr>
            <a:spLocks noChangeShapeType="1"/>
          </p:cNvSpPr>
          <p:nvPr>
            <p:custDataLst>
              <p:tags r:id="rId46"/>
            </p:custDataLst>
          </p:nvPr>
        </p:nvSpPr>
        <p:spPr bwMode="auto">
          <a:xfrm>
            <a:off x="7053263"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1" name="Line 49"/>
          <p:cNvSpPr>
            <a:spLocks noChangeShapeType="1"/>
          </p:cNvSpPr>
          <p:nvPr>
            <p:custDataLst>
              <p:tags r:id="rId47"/>
            </p:custDataLst>
          </p:nvPr>
        </p:nvSpPr>
        <p:spPr bwMode="auto">
          <a:xfrm>
            <a:off x="6875860"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2" name="Line 50"/>
          <p:cNvSpPr>
            <a:spLocks noChangeShapeType="1"/>
          </p:cNvSpPr>
          <p:nvPr>
            <p:custDataLst>
              <p:tags r:id="rId48"/>
            </p:custDataLst>
          </p:nvPr>
        </p:nvSpPr>
        <p:spPr bwMode="auto">
          <a:xfrm>
            <a:off x="5829300"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3" name="Line 51"/>
          <p:cNvSpPr>
            <a:spLocks noChangeShapeType="1"/>
          </p:cNvSpPr>
          <p:nvPr>
            <p:custDataLst>
              <p:tags r:id="rId49"/>
            </p:custDataLst>
          </p:nvPr>
        </p:nvSpPr>
        <p:spPr bwMode="auto">
          <a:xfrm>
            <a:off x="565189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4" name="Line 52"/>
          <p:cNvSpPr>
            <a:spLocks noChangeShapeType="1"/>
          </p:cNvSpPr>
          <p:nvPr>
            <p:custDataLst>
              <p:tags r:id="rId50"/>
            </p:custDataLst>
          </p:nvPr>
        </p:nvSpPr>
        <p:spPr bwMode="auto">
          <a:xfrm>
            <a:off x="5476875"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5" name="Line 53"/>
          <p:cNvSpPr>
            <a:spLocks noChangeShapeType="1"/>
          </p:cNvSpPr>
          <p:nvPr>
            <p:custDataLst>
              <p:tags r:id="rId51"/>
            </p:custDataLst>
          </p:nvPr>
        </p:nvSpPr>
        <p:spPr bwMode="auto">
          <a:xfrm>
            <a:off x="5298282"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6" name="Line 54"/>
          <p:cNvSpPr>
            <a:spLocks noChangeShapeType="1"/>
          </p:cNvSpPr>
          <p:nvPr>
            <p:custDataLst>
              <p:tags r:id="rId52"/>
            </p:custDataLst>
          </p:nvPr>
        </p:nvSpPr>
        <p:spPr bwMode="auto">
          <a:xfrm>
            <a:off x="512087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7" name="Line 55"/>
          <p:cNvSpPr>
            <a:spLocks noChangeShapeType="1"/>
          </p:cNvSpPr>
          <p:nvPr>
            <p:custDataLst>
              <p:tags r:id="rId53"/>
            </p:custDataLst>
          </p:nvPr>
        </p:nvSpPr>
        <p:spPr bwMode="auto">
          <a:xfrm>
            <a:off x="4944666"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8" name="Line 56"/>
          <p:cNvSpPr>
            <a:spLocks noChangeShapeType="1"/>
          </p:cNvSpPr>
          <p:nvPr>
            <p:custDataLst>
              <p:tags r:id="rId54"/>
            </p:custDataLst>
          </p:nvPr>
        </p:nvSpPr>
        <p:spPr bwMode="auto">
          <a:xfrm>
            <a:off x="4767263"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49" name="Line 57"/>
          <p:cNvSpPr>
            <a:spLocks noChangeShapeType="1"/>
          </p:cNvSpPr>
          <p:nvPr>
            <p:custDataLst>
              <p:tags r:id="rId55"/>
            </p:custDataLst>
          </p:nvPr>
        </p:nvSpPr>
        <p:spPr bwMode="auto">
          <a:xfrm>
            <a:off x="4589860"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0" name="Line 58"/>
          <p:cNvSpPr>
            <a:spLocks noChangeShapeType="1"/>
          </p:cNvSpPr>
          <p:nvPr>
            <p:custDataLst>
              <p:tags r:id="rId56"/>
            </p:custDataLst>
          </p:nvPr>
        </p:nvSpPr>
        <p:spPr bwMode="auto">
          <a:xfrm>
            <a:off x="441245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1" name="Line 59"/>
          <p:cNvSpPr>
            <a:spLocks noChangeShapeType="1"/>
          </p:cNvSpPr>
          <p:nvPr>
            <p:custDataLst>
              <p:tags r:id="rId57"/>
            </p:custDataLst>
          </p:nvPr>
        </p:nvSpPr>
        <p:spPr bwMode="auto">
          <a:xfrm>
            <a:off x="4236244"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2" name="Line 60"/>
          <p:cNvSpPr>
            <a:spLocks noChangeShapeType="1"/>
          </p:cNvSpPr>
          <p:nvPr>
            <p:custDataLst>
              <p:tags r:id="rId58"/>
            </p:custDataLst>
          </p:nvPr>
        </p:nvSpPr>
        <p:spPr bwMode="auto">
          <a:xfrm>
            <a:off x="4060032"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3" name="Line 61"/>
          <p:cNvSpPr>
            <a:spLocks noChangeShapeType="1"/>
          </p:cNvSpPr>
          <p:nvPr>
            <p:custDataLst>
              <p:tags r:id="rId59"/>
            </p:custDataLst>
          </p:nvPr>
        </p:nvSpPr>
        <p:spPr bwMode="auto">
          <a:xfrm>
            <a:off x="388381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4" name="Line 62"/>
          <p:cNvSpPr>
            <a:spLocks noChangeShapeType="1"/>
          </p:cNvSpPr>
          <p:nvPr>
            <p:custDataLst>
              <p:tags r:id="rId60"/>
            </p:custDataLst>
          </p:nvPr>
        </p:nvSpPr>
        <p:spPr bwMode="auto">
          <a:xfrm>
            <a:off x="3706416"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5" name="Line 63"/>
          <p:cNvSpPr>
            <a:spLocks noChangeShapeType="1"/>
          </p:cNvSpPr>
          <p:nvPr>
            <p:custDataLst>
              <p:tags r:id="rId61"/>
            </p:custDataLst>
          </p:nvPr>
        </p:nvSpPr>
        <p:spPr bwMode="auto">
          <a:xfrm>
            <a:off x="3529013"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6" name="Line 64"/>
          <p:cNvSpPr>
            <a:spLocks noChangeShapeType="1"/>
          </p:cNvSpPr>
          <p:nvPr>
            <p:custDataLst>
              <p:tags r:id="rId62"/>
            </p:custDataLst>
          </p:nvPr>
        </p:nvSpPr>
        <p:spPr bwMode="auto">
          <a:xfrm>
            <a:off x="3352801"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7" name="Line 65"/>
          <p:cNvSpPr>
            <a:spLocks noChangeShapeType="1"/>
          </p:cNvSpPr>
          <p:nvPr>
            <p:custDataLst>
              <p:tags r:id="rId63"/>
            </p:custDataLst>
          </p:nvPr>
        </p:nvSpPr>
        <p:spPr bwMode="auto">
          <a:xfrm>
            <a:off x="317539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8" name="Line 66"/>
          <p:cNvSpPr>
            <a:spLocks noChangeShapeType="1"/>
          </p:cNvSpPr>
          <p:nvPr>
            <p:custDataLst>
              <p:tags r:id="rId64"/>
            </p:custDataLst>
          </p:nvPr>
        </p:nvSpPr>
        <p:spPr bwMode="auto">
          <a:xfrm>
            <a:off x="2999185"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59" name="Line 67"/>
          <p:cNvSpPr>
            <a:spLocks noChangeShapeType="1"/>
          </p:cNvSpPr>
          <p:nvPr>
            <p:custDataLst>
              <p:tags r:id="rId65"/>
            </p:custDataLst>
          </p:nvPr>
        </p:nvSpPr>
        <p:spPr bwMode="auto">
          <a:xfrm>
            <a:off x="2821782"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0" name="Line 68"/>
          <p:cNvSpPr>
            <a:spLocks noChangeShapeType="1"/>
          </p:cNvSpPr>
          <p:nvPr>
            <p:custDataLst>
              <p:tags r:id="rId66"/>
            </p:custDataLst>
          </p:nvPr>
        </p:nvSpPr>
        <p:spPr bwMode="auto">
          <a:xfrm>
            <a:off x="264556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1" name="Line 69"/>
          <p:cNvSpPr>
            <a:spLocks noChangeShapeType="1"/>
          </p:cNvSpPr>
          <p:nvPr>
            <p:custDataLst>
              <p:tags r:id="rId67"/>
            </p:custDataLst>
          </p:nvPr>
        </p:nvSpPr>
        <p:spPr bwMode="auto">
          <a:xfrm>
            <a:off x="2469357"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2" name="Line 70"/>
          <p:cNvSpPr>
            <a:spLocks noChangeShapeType="1"/>
          </p:cNvSpPr>
          <p:nvPr>
            <p:custDataLst>
              <p:tags r:id="rId68"/>
            </p:custDataLst>
          </p:nvPr>
        </p:nvSpPr>
        <p:spPr bwMode="auto">
          <a:xfrm>
            <a:off x="2293144"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3" name="Line 71"/>
          <p:cNvSpPr>
            <a:spLocks noChangeShapeType="1"/>
          </p:cNvSpPr>
          <p:nvPr>
            <p:custDataLst>
              <p:tags r:id="rId69"/>
            </p:custDataLst>
          </p:nvPr>
        </p:nvSpPr>
        <p:spPr bwMode="auto">
          <a:xfrm>
            <a:off x="2115741"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4" name="Line 72"/>
          <p:cNvSpPr>
            <a:spLocks noChangeShapeType="1"/>
          </p:cNvSpPr>
          <p:nvPr>
            <p:custDataLst>
              <p:tags r:id="rId70"/>
            </p:custDataLst>
          </p:nvPr>
        </p:nvSpPr>
        <p:spPr bwMode="auto">
          <a:xfrm>
            <a:off x="1939529" y="24003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65" name="Line 73"/>
          <p:cNvSpPr>
            <a:spLocks noChangeShapeType="1"/>
          </p:cNvSpPr>
          <p:nvPr>
            <p:custDataLst>
              <p:tags r:id="rId71"/>
            </p:custDataLst>
          </p:nvPr>
        </p:nvSpPr>
        <p:spPr bwMode="auto">
          <a:xfrm>
            <a:off x="7408069" y="2400300"/>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37" name="Line 74"/>
          <p:cNvSpPr>
            <a:spLocks noChangeShapeType="1"/>
          </p:cNvSpPr>
          <p:nvPr>
            <p:custDataLst>
              <p:tags r:id="rId72"/>
            </p:custDataLst>
          </p:nvPr>
        </p:nvSpPr>
        <p:spPr bwMode="auto">
          <a:xfrm>
            <a:off x="7408069" y="2400300"/>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638" name="Line 75"/>
          <p:cNvSpPr>
            <a:spLocks noChangeShapeType="1"/>
          </p:cNvSpPr>
          <p:nvPr>
            <p:custDataLst>
              <p:tags r:id="rId73"/>
            </p:custDataLst>
          </p:nvPr>
        </p:nvSpPr>
        <p:spPr bwMode="auto">
          <a:xfrm>
            <a:off x="7408069" y="2674144"/>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639" name="Rectangle 76"/>
          <p:cNvSpPr>
            <a:spLocks noChangeArrowheads="1"/>
          </p:cNvSpPr>
          <p:nvPr>
            <p:custDataLst>
              <p:tags r:id="rId74"/>
            </p:custDataLst>
          </p:nvPr>
        </p:nvSpPr>
        <p:spPr bwMode="auto">
          <a:xfrm>
            <a:off x="1772841"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6" name="Rectangle 77"/>
          <p:cNvSpPr>
            <a:spLocks noChangeArrowheads="1"/>
          </p:cNvSpPr>
          <p:nvPr>
            <p:custDataLst>
              <p:tags r:id="rId75"/>
            </p:custDataLst>
          </p:nvPr>
        </p:nvSpPr>
        <p:spPr bwMode="auto">
          <a:xfrm>
            <a:off x="1950244"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7" name="Rectangle 78"/>
          <p:cNvSpPr>
            <a:spLocks noChangeArrowheads="1"/>
          </p:cNvSpPr>
          <p:nvPr>
            <p:custDataLst>
              <p:tags r:id="rId76"/>
            </p:custDataLst>
          </p:nvPr>
        </p:nvSpPr>
        <p:spPr bwMode="auto">
          <a:xfrm>
            <a:off x="2126457"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8" name="Rectangle 79"/>
          <p:cNvSpPr>
            <a:spLocks noChangeArrowheads="1"/>
          </p:cNvSpPr>
          <p:nvPr>
            <p:custDataLst>
              <p:tags r:id="rId77"/>
            </p:custDataLst>
          </p:nvPr>
        </p:nvSpPr>
        <p:spPr bwMode="auto">
          <a:xfrm>
            <a:off x="2303860"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69" name="Rectangle 80"/>
          <p:cNvSpPr>
            <a:spLocks noChangeArrowheads="1"/>
          </p:cNvSpPr>
          <p:nvPr>
            <p:custDataLst>
              <p:tags r:id="rId78"/>
            </p:custDataLst>
          </p:nvPr>
        </p:nvSpPr>
        <p:spPr bwMode="auto">
          <a:xfrm>
            <a:off x="2480072"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0" name="Rectangle 81"/>
          <p:cNvSpPr>
            <a:spLocks noChangeArrowheads="1"/>
          </p:cNvSpPr>
          <p:nvPr>
            <p:custDataLst>
              <p:tags r:id="rId79"/>
            </p:custDataLst>
          </p:nvPr>
        </p:nvSpPr>
        <p:spPr bwMode="auto">
          <a:xfrm>
            <a:off x="2656285"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1" name="Rectangle 82"/>
          <p:cNvSpPr>
            <a:spLocks noChangeArrowheads="1"/>
          </p:cNvSpPr>
          <p:nvPr>
            <p:custDataLst>
              <p:tags r:id="rId80"/>
            </p:custDataLst>
          </p:nvPr>
        </p:nvSpPr>
        <p:spPr bwMode="auto">
          <a:xfrm>
            <a:off x="2832497"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2" name="Rectangle 83"/>
          <p:cNvSpPr>
            <a:spLocks noChangeArrowheads="1"/>
          </p:cNvSpPr>
          <p:nvPr>
            <p:custDataLst>
              <p:tags r:id="rId81"/>
            </p:custDataLst>
          </p:nvPr>
        </p:nvSpPr>
        <p:spPr bwMode="auto">
          <a:xfrm>
            <a:off x="3009901"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3" name="Rectangle 84"/>
          <p:cNvSpPr>
            <a:spLocks noChangeArrowheads="1"/>
          </p:cNvSpPr>
          <p:nvPr>
            <p:custDataLst>
              <p:tags r:id="rId82"/>
            </p:custDataLst>
          </p:nvPr>
        </p:nvSpPr>
        <p:spPr bwMode="auto">
          <a:xfrm>
            <a:off x="3186113"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4" name="Rectangle 85"/>
          <p:cNvSpPr>
            <a:spLocks noChangeArrowheads="1"/>
          </p:cNvSpPr>
          <p:nvPr>
            <p:custDataLst>
              <p:tags r:id="rId83"/>
            </p:custDataLst>
          </p:nvPr>
        </p:nvSpPr>
        <p:spPr bwMode="auto">
          <a:xfrm>
            <a:off x="3363516"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5" name="Rectangle 86"/>
          <p:cNvSpPr>
            <a:spLocks noChangeArrowheads="1"/>
          </p:cNvSpPr>
          <p:nvPr>
            <p:custDataLst>
              <p:tags r:id="rId84"/>
            </p:custDataLst>
          </p:nvPr>
        </p:nvSpPr>
        <p:spPr bwMode="auto">
          <a:xfrm>
            <a:off x="3539729"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6" name="Rectangle 87"/>
          <p:cNvSpPr>
            <a:spLocks noChangeArrowheads="1"/>
          </p:cNvSpPr>
          <p:nvPr>
            <p:custDataLst>
              <p:tags r:id="rId85"/>
            </p:custDataLst>
          </p:nvPr>
        </p:nvSpPr>
        <p:spPr bwMode="auto">
          <a:xfrm>
            <a:off x="3717132"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7" name="Rectangle 88"/>
          <p:cNvSpPr>
            <a:spLocks noChangeArrowheads="1"/>
          </p:cNvSpPr>
          <p:nvPr>
            <p:custDataLst>
              <p:tags r:id="rId86"/>
            </p:custDataLst>
          </p:nvPr>
        </p:nvSpPr>
        <p:spPr bwMode="auto">
          <a:xfrm>
            <a:off x="3893344"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8" name="Rectangle 89"/>
          <p:cNvSpPr>
            <a:spLocks noChangeArrowheads="1"/>
          </p:cNvSpPr>
          <p:nvPr>
            <p:custDataLst>
              <p:tags r:id="rId87"/>
            </p:custDataLst>
          </p:nvPr>
        </p:nvSpPr>
        <p:spPr bwMode="auto">
          <a:xfrm>
            <a:off x="4069557"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79" name="Rectangle 90"/>
          <p:cNvSpPr>
            <a:spLocks noChangeArrowheads="1"/>
          </p:cNvSpPr>
          <p:nvPr>
            <p:custDataLst>
              <p:tags r:id="rId88"/>
            </p:custDataLst>
          </p:nvPr>
        </p:nvSpPr>
        <p:spPr bwMode="auto">
          <a:xfrm>
            <a:off x="4246960" y="2743200"/>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0" name="Rectangle 91"/>
          <p:cNvSpPr>
            <a:spLocks noChangeArrowheads="1"/>
          </p:cNvSpPr>
          <p:nvPr>
            <p:custDataLst>
              <p:tags r:id="rId89"/>
            </p:custDataLst>
          </p:nvPr>
        </p:nvSpPr>
        <p:spPr bwMode="auto">
          <a:xfrm>
            <a:off x="4423172" y="2743200"/>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1" name="Line 92"/>
          <p:cNvSpPr>
            <a:spLocks noChangeShapeType="1"/>
          </p:cNvSpPr>
          <p:nvPr>
            <p:custDataLst>
              <p:tags r:id="rId90"/>
            </p:custDataLst>
          </p:nvPr>
        </p:nvSpPr>
        <p:spPr bwMode="auto">
          <a:xfrm>
            <a:off x="1772841" y="27432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2" name="Line 93"/>
          <p:cNvSpPr>
            <a:spLocks noChangeShapeType="1"/>
          </p:cNvSpPr>
          <p:nvPr>
            <p:custDataLst>
              <p:tags r:id="rId91"/>
            </p:custDataLst>
          </p:nvPr>
        </p:nvSpPr>
        <p:spPr bwMode="auto">
          <a:xfrm>
            <a:off x="4600575" y="27432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3" name="Line 94"/>
          <p:cNvSpPr>
            <a:spLocks noChangeShapeType="1"/>
          </p:cNvSpPr>
          <p:nvPr>
            <p:custDataLst>
              <p:tags r:id="rId92"/>
            </p:custDataLst>
          </p:nvPr>
        </p:nvSpPr>
        <p:spPr bwMode="auto">
          <a:xfrm>
            <a:off x="1772841" y="2743200"/>
            <a:ext cx="282773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4" name="Line 95"/>
          <p:cNvSpPr>
            <a:spLocks noChangeShapeType="1"/>
          </p:cNvSpPr>
          <p:nvPr>
            <p:custDataLst>
              <p:tags r:id="rId93"/>
            </p:custDataLst>
          </p:nvPr>
        </p:nvSpPr>
        <p:spPr bwMode="auto">
          <a:xfrm>
            <a:off x="1772841" y="3017044"/>
            <a:ext cx="282773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88" name="Line 96"/>
          <p:cNvSpPr>
            <a:spLocks noChangeShapeType="1"/>
          </p:cNvSpPr>
          <p:nvPr>
            <p:custDataLst>
              <p:tags r:id="rId94"/>
            </p:custDataLst>
          </p:nvPr>
        </p:nvSpPr>
        <p:spPr bwMode="auto">
          <a:xfrm>
            <a:off x="442317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89" name="Line 97"/>
          <p:cNvSpPr>
            <a:spLocks noChangeShapeType="1"/>
          </p:cNvSpPr>
          <p:nvPr>
            <p:custDataLst>
              <p:tags r:id="rId95"/>
            </p:custDataLst>
          </p:nvPr>
        </p:nvSpPr>
        <p:spPr bwMode="auto">
          <a:xfrm>
            <a:off x="4246960"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0" name="Line 98"/>
          <p:cNvSpPr>
            <a:spLocks noChangeShapeType="1"/>
          </p:cNvSpPr>
          <p:nvPr>
            <p:custDataLst>
              <p:tags r:id="rId96"/>
            </p:custDataLst>
          </p:nvPr>
        </p:nvSpPr>
        <p:spPr bwMode="auto">
          <a:xfrm>
            <a:off x="406955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1" name="Line 99"/>
          <p:cNvSpPr>
            <a:spLocks noChangeShapeType="1"/>
          </p:cNvSpPr>
          <p:nvPr>
            <p:custDataLst>
              <p:tags r:id="rId97"/>
            </p:custDataLst>
          </p:nvPr>
        </p:nvSpPr>
        <p:spPr bwMode="auto">
          <a:xfrm>
            <a:off x="389334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2" name="Line 100"/>
          <p:cNvSpPr>
            <a:spLocks noChangeShapeType="1"/>
          </p:cNvSpPr>
          <p:nvPr>
            <p:custDataLst>
              <p:tags r:id="rId98"/>
            </p:custDataLst>
          </p:nvPr>
        </p:nvSpPr>
        <p:spPr bwMode="auto">
          <a:xfrm>
            <a:off x="371713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3" name="Line 101"/>
          <p:cNvSpPr>
            <a:spLocks noChangeShapeType="1"/>
          </p:cNvSpPr>
          <p:nvPr>
            <p:custDataLst>
              <p:tags r:id="rId99"/>
            </p:custDataLst>
          </p:nvPr>
        </p:nvSpPr>
        <p:spPr bwMode="auto">
          <a:xfrm>
            <a:off x="3539729"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4" name="Line 102"/>
          <p:cNvSpPr>
            <a:spLocks noChangeShapeType="1"/>
          </p:cNvSpPr>
          <p:nvPr>
            <p:custDataLst>
              <p:tags r:id="rId100"/>
            </p:custDataLst>
          </p:nvPr>
        </p:nvSpPr>
        <p:spPr bwMode="auto">
          <a:xfrm>
            <a:off x="3363516"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5" name="Line 103"/>
          <p:cNvSpPr>
            <a:spLocks noChangeShapeType="1"/>
          </p:cNvSpPr>
          <p:nvPr>
            <p:custDataLst>
              <p:tags r:id="rId101"/>
            </p:custDataLst>
          </p:nvPr>
        </p:nvSpPr>
        <p:spPr bwMode="auto">
          <a:xfrm>
            <a:off x="3186113"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6" name="Line 104"/>
          <p:cNvSpPr>
            <a:spLocks noChangeShapeType="1"/>
          </p:cNvSpPr>
          <p:nvPr>
            <p:custDataLst>
              <p:tags r:id="rId102"/>
            </p:custDataLst>
          </p:nvPr>
        </p:nvSpPr>
        <p:spPr bwMode="auto">
          <a:xfrm>
            <a:off x="3009901"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7" name="Line 105"/>
          <p:cNvSpPr>
            <a:spLocks noChangeShapeType="1"/>
          </p:cNvSpPr>
          <p:nvPr>
            <p:custDataLst>
              <p:tags r:id="rId103"/>
            </p:custDataLst>
          </p:nvPr>
        </p:nvSpPr>
        <p:spPr bwMode="auto">
          <a:xfrm>
            <a:off x="283249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8" name="Line 106"/>
          <p:cNvSpPr>
            <a:spLocks noChangeShapeType="1"/>
          </p:cNvSpPr>
          <p:nvPr>
            <p:custDataLst>
              <p:tags r:id="rId104"/>
            </p:custDataLst>
          </p:nvPr>
        </p:nvSpPr>
        <p:spPr bwMode="auto">
          <a:xfrm>
            <a:off x="265628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99" name="Line 107"/>
          <p:cNvSpPr>
            <a:spLocks noChangeShapeType="1"/>
          </p:cNvSpPr>
          <p:nvPr>
            <p:custDataLst>
              <p:tags r:id="rId105"/>
            </p:custDataLst>
          </p:nvPr>
        </p:nvSpPr>
        <p:spPr bwMode="auto">
          <a:xfrm>
            <a:off x="248007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00" name="Line 108"/>
          <p:cNvSpPr>
            <a:spLocks noChangeShapeType="1"/>
          </p:cNvSpPr>
          <p:nvPr>
            <p:custDataLst>
              <p:tags r:id="rId106"/>
            </p:custDataLst>
          </p:nvPr>
        </p:nvSpPr>
        <p:spPr bwMode="auto">
          <a:xfrm>
            <a:off x="2303860"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01" name="Line 109"/>
          <p:cNvSpPr>
            <a:spLocks noChangeShapeType="1"/>
          </p:cNvSpPr>
          <p:nvPr>
            <p:custDataLst>
              <p:tags r:id="rId107"/>
            </p:custDataLst>
          </p:nvPr>
        </p:nvSpPr>
        <p:spPr bwMode="auto">
          <a:xfrm>
            <a:off x="212645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02" name="Line 110"/>
          <p:cNvSpPr>
            <a:spLocks noChangeShapeType="1"/>
          </p:cNvSpPr>
          <p:nvPr>
            <p:custDataLst>
              <p:tags r:id="rId108"/>
            </p:custDataLst>
          </p:nvPr>
        </p:nvSpPr>
        <p:spPr bwMode="auto">
          <a:xfrm>
            <a:off x="195024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685" name="Rectangle 111"/>
          <p:cNvSpPr>
            <a:spLocks noChangeArrowheads="1"/>
          </p:cNvSpPr>
          <p:nvPr>
            <p:custDataLst>
              <p:tags r:id="rId109"/>
            </p:custDataLst>
          </p:nvPr>
        </p:nvSpPr>
        <p:spPr bwMode="auto">
          <a:xfrm>
            <a:off x="7237810"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6" name="Rectangle 112"/>
          <p:cNvSpPr>
            <a:spLocks noChangeArrowheads="1"/>
          </p:cNvSpPr>
          <p:nvPr>
            <p:custDataLst>
              <p:tags r:id="rId110"/>
            </p:custDataLst>
          </p:nvPr>
        </p:nvSpPr>
        <p:spPr bwMode="auto">
          <a:xfrm>
            <a:off x="4648200"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87" name="Rectangle 113"/>
          <p:cNvSpPr>
            <a:spLocks noChangeArrowheads="1"/>
          </p:cNvSpPr>
          <p:nvPr>
            <p:custDataLst>
              <p:tags r:id="rId111"/>
            </p:custDataLst>
          </p:nvPr>
        </p:nvSpPr>
        <p:spPr bwMode="auto">
          <a:xfrm>
            <a:off x="4822032" y="2743200"/>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3" name="Rectangle 114"/>
          <p:cNvSpPr>
            <a:spLocks noChangeArrowheads="1"/>
          </p:cNvSpPr>
          <p:nvPr>
            <p:custDataLst>
              <p:tags r:id="rId112"/>
            </p:custDataLst>
          </p:nvPr>
        </p:nvSpPr>
        <p:spPr bwMode="auto">
          <a:xfrm>
            <a:off x="4992291"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4" name="Rectangle 115"/>
          <p:cNvSpPr>
            <a:spLocks noChangeArrowheads="1"/>
          </p:cNvSpPr>
          <p:nvPr>
            <p:custDataLst>
              <p:tags r:id="rId113"/>
            </p:custDataLst>
          </p:nvPr>
        </p:nvSpPr>
        <p:spPr bwMode="auto">
          <a:xfrm>
            <a:off x="5166122"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5" name="Rectangle 116"/>
          <p:cNvSpPr>
            <a:spLocks noChangeArrowheads="1"/>
          </p:cNvSpPr>
          <p:nvPr>
            <p:custDataLst>
              <p:tags r:id="rId114"/>
            </p:custDataLst>
          </p:nvPr>
        </p:nvSpPr>
        <p:spPr bwMode="auto">
          <a:xfrm>
            <a:off x="5338763"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6" name="Rectangle 117"/>
          <p:cNvSpPr>
            <a:spLocks noChangeArrowheads="1"/>
          </p:cNvSpPr>
          <p:nvPr>
            <p:custDataLst>
              <p:tags r:id="rId115"/>
            </p:custDataLst>
          </p:nvPr>
        </p:nvSpPr>
        <p:spPr bwMode="auto">
          <a:xfrm>
            <a:off x="5512594" y="2743200"/>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7" name="Rectangle 118"/>
          <p:cNvSpPr>
            <a:spLocks noChangeArrowheads="1"/>
          </p:cNvSpPr>
          <p:nvPr>
            <p:custDataLst>
              <p:tags r:id="rId116"/>
            </p:custDataLst>
          </p:nvPr>
        </p:nvSpPr>
        <p:spPr bwMode="auto">
          <a:xfrm>
            <a:off x="5682854"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8" name="Rectangle 119"/>
          <p:cNvSpPr>
            <a:spLocks noChangeArrowheads="1"/>
          </p:cNvSpPr>
          <p:nvPr>
            <p:custDataLst>
              <p:tags r:id="rId117"/>
            </p:custDataLst>
          </p:nvPr>
        </p:nvSpPr>
        <p:spPr bwMode="auto">
          <a:xfrm>
            <a:off x="5856685"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09" name="Rectangle 120"/>
          <p:cNvSpPr>
            <a:spLocks noChangeArrowheads="1"/>
          </p:cNvSpPr>
          <p:nvPr>
            <p:custDataLst>
              <p:tags r:id="rId118"/>
            </p:custDataLst>
          </p:nvPr>
        </p:nvSpPr>
        <p:spPr bwMode="auto">
          <a:xfrm>
            <a:off x="6029325" y="2743200"/>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0" name="Rectangle 121"/>
          <p:cNvSpPr>
            <a:spLocks noChangeArrowheads="1"/>
          </p:cNvSpPr>
          <p:nvPr>
            <p:custDataLst>
              <p:tags r:id="rId119"/>
            </p:custDataLst>
          </p:nvPr>
        </p:nvSpPr>
        <p:spPr bwMode="auto">
          <a:xfrm>
            <a:off x="6200775"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1" name="Rectangle 122"/>
          <p:cNvSpPr>
            <a:spLocks noChangeArrowheads="1"/>
          </p:cNvSpPr>
          <p:nvPr>
            <p:custDataLst>
              <p:tags r:id="rId120"/>
            </p:custDataLst>
          </p:nvPr>
        </p:nvSpPr>
        <p:spPr bwMode="auto">
          <a:xfrm>
            <a:off x="6373416"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2" name="Rectangle 123"/>
          <p:cNvSpPr>
            <a:spLocks noChangeArrowheads="1"/>
          </p:cNvSpPr>
          <p:nvPr>
            <p:custDataLst>
              <p:tags r:id="rId121"/>
            </p:custDataLst>
          </p:nvPr>
        </p:nvSpPr>
        <p:spPr bwMode="auto">
          <a:xfrm>
            <a:off x="6547247"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3" name="Rectangle 124"/>
          <p:cNvSpPr>
            <a:spLocks noChangeArrowheads="1"/>
          </p:cNvSpPr>
          <p:nvPr>
            <p:custDataLst>
              <p:tags r:id="rId122"/>
            </p:custDataLst>
          </p:nvPr>
        </p:nvSpPr>
        <p:spPr bwMode="auto">
          <a:xfrm>
            <a:off x="6719888" y="2743200"/>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4" name="Rectangle 125"/>
          <p:cNvSpPr>
            <a:spLocks noChangeArrowheads="1"/>
          </p:cNvSpPr>
          <p:nvPr>
            <p:custDataLst>
              <p:tags r:id="rId123"/>
            </p:custDataLst>
          </p:nvPr>
        </p:nvSpPr>
        <p:spPr bwMode="auto">
          <a:xfrm>
            <a:off x="6891338" y="2743200"/>
            <a:ext cx="17383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5" name="Rectangle 126"/>
          <p:cNvSpPr>
            <a:spLocks noChangeArrowheads="1"/>
          </p:cNvSpPr>
          <p:nvPr>
            <p:custDataLst>
              <p:tags r:id="rId124"/>
            </p:custDataLst>
          </p:nvPr>
        </p:nvSpPr>
        <p:spPr bwMode="auto">
          <a:xfrm>
            <a:off x="7065169" y="2743200"/>
            <a:ext cx="17264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16" name="Rectangle 127"/>
          <p:cNvSpPr>
            <a:spLocks noChangeArrowheads="1"/>
          </p:cNvSpPr>
          <p:nvPr>
            <p:custDataLst>
              <p:tags r:id="rId125"/>
            </p:custDataLst>
          </p:nvPr>
        </p:nvSpPr>
        <p:spPr bwMode="auto">
          <a:xfrm>
            <a:off x="7410449" y="2743200"/>
            <a:ext cx="48458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16</a:t>
            </a:r>
          </a:p>
        </p:txBody>
      </p:sp>
      <p:sp>
        <p:nvSpPr>
          <p:cNvPr id="494717" name="Line 128"/>
          <p:cNvSpPr>
            <a:spLocks noChangeShapeType="1"/>
          </p:cNvSpPr>
          <p:nvPr>
            <p:custDataLst>
              <p:tags r:id="rId126"/>
            </p:custDataLst>
          </p:nvPr>
        </p:nvSpPr>
        <p:spPr bwMode="auto">
          <a:xfrm>
            <a:off x="4648200" y="2743200"/>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18" name="Line 129"/>
          <p:cNvSpPr>
            <a:spLocks noChangeShapeType="1"/>
          </p:cNvSpPr>
          <p:nvPr>
            <p:custDataLst>
              <p:tags r:id="rId127"/>
            </p:custDataLst>
          </p:nvPr>
        </p:nvSpPr>
        <p:spPr bwMode="auto">
          <a:xfrm>
            <a:off x="7722394" y="2743200"/>
            <a:ext cx="10900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719" name="Line 130"/>
          <p:cNvSpPr>
            <a:spLocks noChangeShapeType="1"/>
          </p:cNvSpPr>
          <p:nvPr>
            <p:custDataLst>
              <p:tags r:id="rId128"/>
            </p:custDataLst>
          </p:nvPr>
        </p:nvSpPr>
        <p:spPr bwMode="auto">
          <a:xfrm>
            <a:off x="4648200" y="2743200"/>
            <a:ext cx="27622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20" name="Line 131"/>
          <p:cNvSpPr>
            <a:spLocks noChangeShapeType="1"/>
          </p:cNvSpPr>
          <p:nvPr>
            <p:custDataLst>
              <p:tags r:id="rId129"/>
            </p:custDataLst>
          </p:nvPr>
        </p:nvSpPr>
        <p:spPr bwMode="auto">
          <a:xfrm>
            <a:off x="4648200" y="3017044"/>
            <a:ext cx="27622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24" name="Line 132"/>
          <p:cNvSpPr>
            <a:spLocks noChangeShapeType="1"/>
          </p:cNvSpPr>
          <p:nvPr>
            <p:custDataLst>
              <p:tags r:id="rId130"/>
            </p:custDataLst>
          </p:nvPr>
        </p:nvSpPr>
        <p:spPr bwMode="auto">
          <a:xfrm>
            <a:off x="7237810"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5" name="Line 133"/>
          <p:cNvSpPr>
            <a:spLocks noChangeShapeType="1"/>
          </p:cNvSpPr>
          <p:nvPr>
            <p:custDataLst>
              <p:tags r:id="rId131"/>
            </p:custDataLst>
          </p:nvPr>
        </p:nvSpPr>
        <p:spPr bwMode="auto">
          <a:xfrm>
            <a:off x="7065169"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6" name="Line 134"/>
          <p:cNvSpPr>
            <a:spLocks noChangeShapeType="1"/>
          </p:cNvSpPr>
          <p:nvPr>
            <p:custDataLst>
              <p:tags r:id="rId132"/>
            </p:custDataLst>
          </p:nvPr>
        </p:nvSpPr>
        <p:spPr bwMode="auto">
          <a:xfrm>
            <a:off x="6891338"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7" name="Line 135"/>
          <p:cNvSpPr>
            <a:spLocks noChangeShapeType="1"/>
          </p:cNvSpPr>
          <p:nvPr>
            <p:custDataLst>
              <p:tags r:id="rId133"/>
            </p:custDataLst>
          </p:nvPr>
        </p:nvSpPr>
        <p:spPr bwMode="auto">
          <a:xfrm>
            <a:off x="6719888"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8" name="Line 136"/>
          <p:cNvSpPr>
            <a:spLocks noChangeShapeType="1"/>
          </p:cNvSpPr>
          <p:nvPr>
            <p:custDataLst>
              <p:tags r:id="rId134"/>
            </p:custDataLst>
          </p:nvPr>
        </p:nvSpPr>
        <p:spPr bwMode="auto">
          <a:xfrm>
            <a:off x="6547247"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9" name="Line 137"/>
          <p:cNvSpPr>
            <a:spLocks noChangeShapeType="1"/>
          </p:cNvSpPr>
          <p:nvPr>
            <p:custDataLst>
              <p:tags r:id="rId135"/>
            </p:custDataLst>
          </p:nvPr>
        </p:nvSpPr>
        <p:spPr bwMode="auto">
          <a:xfrm>
            <a:off x="6373416"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0" name="Line 138"/>
          <p:cNvSpPr>
            <a:spLocks noChangeShapeType="1"/>
          </p:cNvSpPr>
          <p:nvPr>
            <p:custDataLst>
              <p:tags r:id="rId136"/>
            </p:custDataLst>
          </p:nvPr>
        </p:nvSpPr>
        <p:spPr bwMode="auto">
          <a:xfrm>
            <a:off x="620077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1" name="Line 139"/>
          <p:cNvSpPr>
            <a:spLocks noChangeShapeType="1"/>
          </p:cNvSpPr>
          <p:nvPr>
            <p:custDataLst>
              <p:tags r:id="rId137"/>
            </p:custDataLst>
          </p:nvPr>
        </p:nvSpPr>
        <p:spPr bwMode="auto">
          <a:xfrm>
            <a:off x="602932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2" name="Line 140"/>
          <p:cNvSpPr>
            <a:spLocks noChangeShapeType="1"/>
          </p:cNvSpPr>
          <p:nvPr>
            <p:custDataLst>
              <p:tags r:id="rId138"/>
            </p:custDataLst>
          </p:nvPr>
        </p:nvSpPr>
        <p:spPr bwMode="auto">
          <a:xfrm>
            <a:off x="5856685"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3" name="Line 141"/>
          <p:cNvSpPr>
            <a:spLocks noChangeShapeType="1"/>
          </p:cNvSpPr>
          <p:nvPr>
            <p:custDataLst>
              <p:tags r:id="rId139"/>
            </p:custDataLst>
          </p:nvPr>
        </p:nvSpPr>
        <p:spPr bwMode="auto">
          <a:xfrm>
            <a:off x="568285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4" name="Line 142"/>
          <p:cNvSpPr>
            <a:spLocks noChangeShapeType="1"/>
          </p:cNvSpPr>
          <p:nvPr>
            <p:custDataLst>
              <p:tags r:id="rId140"/>
            </p:custDataLst>
          </p:nvPr>
        </p:nvSpPr>
        <p:spPr bwMode="auto">
          <a:xfrm>
            <a:off x="5512594"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5" name="Line 143"/>
          <p:cNvSpPr>
            <a:spLocks noChangeShapeType="1"/>
          </p:cNvSpPr>
          <p:nvPr>
            <p:custDataLst>
              <p:tags r:id="rId141"/>
            </p:custDataLst>
          </p:nvPr>
        </p:nvSpPr>
        <p:spPr bwMode="auto">
          <a:xfrm>
            <a:off x="5338763"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6" name="Line 144"/>
          <p:cNvSpPr>
            <a:spLocks noChangeShapeType="1"/>
          </p:cNvSpPr>
          <p:nvPr>
            <p:custDataLst>
              <p:tags r:id="rId142"/>
            </p:custDataLst>
          </p:nvPr>
        </p:nvSpPr>
        <p:spPr bwMode="auto">
          <a:xfrm>
            <a:off x="516612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7" name="Line 145"/>
          <p:cNvSpPr>
            <a:spLocks noChangeShapeType="1"/>
          </p:cNvSpPr>
          <p:nvPr>
            <p:custDataLst>
              <p:tags r:id="rId143"/>
            </p:custDataLst>
          </p:nvPr>
        </p:nvSpPr>
        <p:spPr bwMode="auto">
          <a:xfrm>
            <a:off x="4992291"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8" name="Line 146"/>
          <p:cNvSpPr>
            <a:spLocks noChangeShapeType="1"/>
          </p:cNvSpPr>
          <p:nvPr>
            <p:custDataLst>
              <p:tags r:id="rId144"/>
            </p:custDataLst>
          </p:nvPr>
        </p:nvSpPr>
        <p:spPr bwMode="auto">
          <a:xfrm>
            <a:off x="4822032" y="2743200"/>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39" name="Line 147"/>
          <p:cNvSpPr>
            <a:spLocks noChangeShapeType="1"/>
          </p:cNvSpPr>
          <p:nvPr>
            <p:custDataLst>
              <p:tags r:id="rId145"/>
            </p:custDataLst>
          </p:nvPr>
        </p:nvSpPr>
        <p:spPr bwMode="auto">
          <a:xfrm>
            <a:off x="7410450" y="2743200"/>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21" name="Line 148"/>
          <p:cNvSpPr>
            <a:spLocks noChangeShapeType="1"/>
          </p:cNvSpPr>
          <p:nvPr>
            <p:custDataLst>
              <p:tags r:id="rId146"/>
            </p:custDataLst>
          </p:nvPr>
        </p:nvSpPr>
        <p:spPr bwMode="auto">
          <a:xfrm>
            <a:off x="7410450" y="2743200"/>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722" name="Line 149"/>
          <p:cNvSpPr>
            <a:spLocks noChangeShapeType="1"/>
          </p:cNvSpPr>
          <p:nvPr>
            <p:custDataLst>
              <p:tags r:id="rId147"/>
            </p:custDataLst>
          </p:nvPr>
        </p:nvSpPr>
        <p:spPr bwMode="auto">
          <a:xfrm>
            <a:off x="7410450" y="3017044"/>
            <a:ext cx="3119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723" name="Rectangle 150"/>
          <p:cNvSpPr>
            <a:spLocks noChangeArrowheads="1"/>
          </p:cNvSpPr>
          <p:nvPr>
            <p:custDataLst>
              <p:tags r:id="rId148"/>
            </p:custDataLst>
          </p:nvPr>
        </p:nvSpPr>
        <p:spPr bwMode="auto">
          <a:xfrm>
            <a:off x="1760935" y="3098006"/>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0" name="Rectangle 151"/>
          <p:cNvSpPr>
            <a:spLocks noChangeArrowheads="1"/>
          </p:cNvSpPr>
          <p:nvPr>
            <p:custDataLst>
              <p:tags r:id="rId149"/>
            </p:custDataLst>
          </p:nvPr>
        </p:nvSpPr>
        <p:spPr bwMode="auto">
          <a:xfrm>
            <a:off x="1938338" y="3098006"/>
            <a:ext cx="1750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1" name="Rectangle 152"/>
          <p:cNvSpPr>
            <a:spLocks noChangeArrowheads="1"/>
          </p:cNvSpPr>
          <p:nvPr>
            <p:custDataLst>
              <p:tags r:id="rId150"/>
            </p:custDataLst>
          </p:nvPr>
        </p:nvSpPr>
        <p:spPr bwMode="auto">
          <a:xfrm>
            <a:off x="2113360" y="3098006"/>
            <a:ext cx="177403"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2" name="Rectangle 153"/>
          <p:cNvSpPr>
            <a:spLocks noChangeArrowheads="1"/>
          </p:cNvSpPr>
          <p:nvPr>
            <p:custDataLst>
              <p:tags r:id="rId151"/>
            </p:custDataLst>
          </p:nvPr>
        </p:nvSpPr>
        <p:spPr bwMode="auto">
          <a:xfrm>
            <a:off x="2290763"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3" name="Rectangle 154"/>
          <p:cNvSpPr>
            <a:spLocks noChangeArrowheads="1"/>
          </p:cNvSpPr>
          <p:nvPr>
            <p:custDataLst>
              <p:tags r:id="rId152"/>
            </p:custDataLst>
          </p:nvPr>
        </p:nvSpPr>
        <p:spPr bwMode="auto">
          <a:xfrm>
            <a:off x="2466976"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4" name="Rectangle 155"/>
          <p:cNvSpPr>
            <a:spLocks noChangeArrowheads="1"/>
          </p:cNvSpPr>
          <p:nvPr>
            <p:custDataLst>
              <p:tags r:id="rId153"/>
            </p:custDataLst>
          </p:nvPr>
        </p:nvSpPr>
        <p:spPr bwMode="auto">
          <a:xfrm>
            <a:off x="2643188"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5" name="Rectangle 156"/>
          <p:cNvSpPr>
            <a:spLocks noChangeArrowheads="1"/>
          </p:cNvSpPr>
          <p:nvPr>
            <p:custDataLst>
              <p:tags r:id="rId154"/>
            </p:custDataLst>
          </p:nvPr>
        </p:nvSpPr>
        <p:spPr bwMode="auto">
          <a:xfrm>
            <a:off x="2819401"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6" name="Rectangle 157"/>
          <p:cNvSpPr>
            <a:spLocks noChangeArrowheads="1"/>
          </p:cNvSpPr>
          <p:nvPr>
            <p:custDataLst>
              <p:tags r:id="rId155"/>
            </p:custDataLst>
          </p:nvPr>
        </p:nvSpPr>
        <p:spPr bwMode="auto">
          <a:xfrm>
            <a:off x="2995613" y="3098006"/>
            <a:ext cx="17621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47" name="Line 158"/>
          <p:cNvSpPr>
            <a:spLocks noChangeShapeType="1"/>
          </p:cNvSpPr>
          <p:nvPr>
            <p:custDataLst>
              <p:tags r:id="rId156"/>
            </p:custDataLst>
          </p:nvPr>
        </p:nvSpPr>
        <p:spPr bwMode="auto">
          <a:xfrm>
            <a:off x="176093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48" name="Line 159"/>
          <p:cNvSpPr>
            <a:spLocks noChangeShapeType="1"/>
          </p:cNvSpPr>
          <p:nvPr>
            <p:custDataLst>
              <p:tags r:id="rId157"/>
            </p:custDataLst>
          </p:nvPr>
        </p:nvSpPr>
        <p:spPr bwMode="auto">
          <a:xfrm>
            <a:off x="3171826"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49" name="Line 160"/>
          <p:cNvSpPr>
            <a:spLocks noChangeShapeType="1"/>
          </p:cNvSpPr>
          <p:nvPr>
            <p:custDataLst>
              <p:tags r:id="rId158"/>
            </p:custDataLst>
          </p:nvPr>
        </p:nvSpPr>
        <p:spPr bwMode="auto">
          <a:xfrm>
            <a:off x="1760935" y="3098006"/>
            <a:ext cx="141089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50" name="Line 161"/>
          <p:cNvSpPr>
            <a:spLocks noChangeShapeType="1"/>
          </p:cNvSpPr>
          <p:nvPr>
            <p:custDataLst>
              <p:tags r:id="rId159"/>
            </p:custDataLst>
          </p:nvPr>
        </p:nvSpPr>
        <p:spPr bwMode="auto">
          <a:xfrm>
            <a:off x="1760935" y="3371850"/>
            <a:ext cx="141089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54" name="Line 162"/>
          <p:cNvSpPr>
            <a:spLocks noChangeShapeType="1"/>
          </p:cNvSpPr>
          <p:nvPr>
            <p:custDataLst>
              <p:tags r:id="rId160"/>
            </p:custDataLst>
          </p:nvPr>
        </p:nvSpPr>
        <p:spPr bwMode="auto">
          <a:xfrm>
            <a:off x="299561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5" name="Line 163"/>
          <p:cNvSpPr>
            <a:spLocks noChangeShapeType="1"/>
          </p:cNvSpPr>
          <p:nvPr>
            <p:custDataLst>
              <p:tags r:id="rId161"/>
            </p:custDataLst>
          </p:nvPr>
        </p:nvSpPr>
        <p:spPr bwMode="auto">
          <a:xfrm>
            <a:off x="2819401"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6" name="Line 164"/>
          <p:cNvSpPr>
            <a:spLocks noChangeShapeType="1"/>
          </p:cNvSpPr>
          <p:nvPr>
            <p:custDataLst>
              <p:tags r:id="rId162"/>
            </p:custDataLst>
          </p:nvPr>
        </p:nvSpPr>
        <p:spPr bwMode="auto">
          <a:xfrm>
            <a:off x="2643188"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7" name="Line 165"/>
          <p:cNvSpPr>
            <a:spLocks noChangeShapeType="1"/>
          </p:cNvSpPr>
          <p:nvPr>
            <p:custDataLst>
              <p:tags r:id="rId163"/>
            </p:custDataLst>
          </p:nvPr>
        </p:nvSpPr>
        <p:spPr bwMode="auto">
          <a:xfrm>
            <a:off x="246697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8" name="Line 166"/>
          <p:cNvSpPr>
            <a:spLocks noChangeShapeType="1"/>
          </p:cNvSpPr>
          <p:nvPr>
            <p:custDataLst>
              <p:tags r:id="rId164"/>
            </p:custDataLst>
          </p:nvPr>
        </p:nvSpPr>
        <p:spPr bwMode="auto">
          <a:xfrm>
            <a:off x="229076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9" name="Line 167"/>
          <p:cNvSpPr>
            <a:spLocks noChangeShapeType="1"/>
          </p:cNvSpPr>
          <p:nvPr>
            <p:custDataLst>
              <p:tags r:id="rId165"/>
            </p:custDataLst>
          </p:nvPr>
        </p:nvSpPr>
        <p:spPr bwMode="auto">
          <a:xfrm>
            <a:off x="2113360"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60" name="Line 168"/>
          <p:cNvSpPr>
            <a:spLocks noChangeShapeType="1"/>
          </p:cNvSpPr>
          <p:nvPr>
            <p:custDataLst>
              <p:tags r:id="rId166"/>
            </p:custDataLst>
          </p:nvPr>
        </p:nvSpPr>
        <p:spPr bwMode="auto">
          <a:xfrm>
            <a:off x="1938338"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51" name="Rectangle 169"/>
          <p:cNvSpPr>
            <a:spLocks noChangeArrowheads="1"/>
          </p:cNvSpPr>
          <p:nvPr>
            <p:custDataLst>
              <p:tags r:id="rId167"/>
            </p:custDataLst>
          </p:nvPr>
        </p:nvSpPr>
        <p:spPr bwMode="auto">
          <a:xfrm>
            <a:off x="322897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52" name="Rectangle 170"/>
          <p:cNvSpPr>
            <a:spLocks noChangeArrowheads="1"/>
          </p:cNvSpPr>
          <p:nvPr>
            <p:custDataLst>
              <p:tags r:id="rId168"/>
            </p:custDataLst>
          </p:nvPr>
        </p:nvSpPr>
        <p:spPr bwMode="auto">
          <a:xfrm>
            <a:off x="340042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53" name="Rectangle 171"/>
          <p:cNvSpPr>
            <a:spLocks noChangeArrowheads="1"/>
          </p:cNvSpPr>
          <p:nvPr>
            <p:custDataLst>
              <p:tags r:id="rId169"/>
            </p:custDataLst>
          </p:nvPr>
        </p:nvSpPr>
        <p:spPr bwMode="auto">
          <a:xfrm>
            <a:off x="357187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1" name="Rectangle 172"/>
          <p:cNvSpPr>
            <a:spLocks noChangeArrowheads="1"/>
          </p:cNvSpPr>
          <p:nvPr>
            <p:custDataLst>
              <p:tags r:id="rId170"/>
            </p:custDataLst>
          </p:nvPr>
        </p:nvSpPr>
        <p:spPr bwMode="auto">
          <a:xfrm>
            <a:off x="3743326"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2" name="Rectangle 173"/>
          <p:cNvSpPr>
            <a:spLocks noChangeArrowheads="1"/>
          </p:cNvSpPr>
          <p:nvPr>
            <p:custDataLst>
              <p:tags r:id="rId171"/>
            </p:custDataLst>
          </p:nvPr>
        </p:nvSpPr>
        <p:spPr bwMode="auto">
          <a:xfrm>
            <a:off x="391477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3" name="Rectangle 174"/>
          <p:cNvSpPr>
            <a:spLocks noChangeArrowheads="1"/>
          </p:cNvSpPr>
          <p:nvPr>
            <p:custDataLst>
              <p:tags r:id="rId172"/>
            </p:custDataLst>
          </p:nvPr>
        </p:nvSpPr>
        <p:spPr bwMode="auto">
          <a:xfrm>
            <a:off x="408622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4" name="Rectangle 175"/>
          <p:cNvSpPr>
            <a:spLocks noChangeArrowheads="1"/>
          </p:cNvSpPr>
          <p:nvPr>
            <p:custDataLst>
              <p:tags r:id="rId173"/>
            </p:custDataLst>
          </p:nvPr>
        </p:nvSpPr>
        <p:spPr bwMode="auto">
          <a:xfrm>
            <a:off x="425767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5" name="Rectangle 176"/>
          <p:cNvSpPr>
            <a:spLocks noChangeArrowheads="1"/>
          </p:cNvSpPr>
          <p:nvPr>
            <p:custDataLst>
              <p:tags r:id="rId174"/>
            </p:custDataLst>
          </p:nvPr>
        </p:nvSpPr>
        <p:spPr bwMode="auto">
          <a:xfrm>
            <a:off x="442912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66" name="Line 177"/>
          <p:cNvSpPr>
            <a:spLocks noChangeShapeType="1"/>
          </p:cNvSpPr>
          <p:nvPr>
            <p:custDataLst>
              <p:tags r:id="rId175"/>
            </p:custDataLst>
          </p:nvPr>
        </p:nvSpPr>
        <p:spPr bwMode="auto">
          <a:xfrm>
            <a:off x="3228976"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67" name="Line 178"/>
          <p:cNvSpPr>
            <a:spLocks noChangeShapeType="1"/>
          </p:cNvSpPr>
          <p:nvPr>
            <p:custDataLst>
              <p:tags r:id="rId176"/>
            </p:custDataLst>
          </p:nvPr>
        </p:nvSpPr>
        <p:spPr bwMode="auto">
          <a:xfrm>
            <a:off x="460057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68" name="Line 179"/>
          <p:cNvSpPr>
            <a:spLocks noChangeShapeType="1"/>
          </p:cNvSpPr>
          <p:nvPr>
            <p:custDataLst>
              <p:tags r:id="rId177"/>
            </p:custDataLst>
          </p:nvPr>
        </p:nvSpPr>
        <p:spPr bwMode="auto">
          <a:xfrm>
            <a:off x="3228976" y="3098006"/>
            <a:ext cx="1371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69" name="Line 180"/>
          <p:cNvSpPr>
            <a:spLocks noChangeShapeType="1"/>
          </p:cNvSpPr>
          <p:nvPr>
            <p:custDataLst>
              <p:tags r:id="rId178"/>
            </p:custDataLst>
          </p:nvPr>
        </p:nvSpPr>
        <p:spPr bwMode="auto">
          <a:xfrm>
            <a:off x="3228976" y="3371850"/>
            <a:ext cx="1371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73" name="Line 181"/>
          <p:cNvSpPr>
            <a:spLocks noChangeShapeType="1"/>
          </p:cNvSpPr>
          <p:nvPr>
            <p:custDataLst>
              <p:tags r:id="rId179"/>
            </p:custDataLst>
          </p:nvPr>
        </p:nvSpPr>
        <p:spPr bwMode="auto">
          <a:xfrm>
            <a:off x="442912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4" name="Line 182"/>
          <p:cNvSpPr>
            <a:spLocks noChangeShapeType="1"/>
          </p:cNvSpPr>
          <p:nvPr>
            <p:custDataLst>
              <p:tags r:id="rId180"/>
            </p:custDataLst>
          </p:nvPr>
        </p:nvSpPr>
        <p:spPr bwMode="auto">
          <a:xfrm>
            <a:off x="425767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5" name="Line 183"/>
          <p:cNvSpPr>
            <a:spLocks noChangeShapeType="1"/>
          </p:cNvSpPr>
          <p:nvPr>
            <p:custDataLst>
              <p:tags r:id="rId181"/>
            </p:custDataLst>
          </p:nvPr>
        </p:nvSpPr>
        <p:spPr bwMode="auto">
          <a:xfrm>
            <a:off x="408622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6" name="Line 184"/>
          <p:cNvSpPr>
            <a:spLocks noChangeShapeType="1"/>
          </p:cNvSpPr>
          <p:nvPr>
            <p:custDataLst>
              <p:tags r:id="rId182"/>
            </p:custDataLst>
          </p:nvPr>
        </p:nvSpPr>
        <p:spPr bwMode="auto">
          <a:xfrm>
            <a:off x="391477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7" name="Line 185"/>
          <p:cNvSpPr>
            <a:spLocks noChangeShapeType="1"/>
          </p:cNvSpPr>
          <p:nvPr>
            <p:custDataLst>
              <p:tags r:id="rId183"/>
            </p:custDataLst>
          </p:nvPr>
        </p:nvSpPr>
        <p:spPr bwMode="auto">
          <a:xfrm>
            <a:off x="374332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8" name="Line 186"/>
          <p:cNvSpPr>
            <a:spLocks noChangeShapeType="1"/>
          </p:cNvSpPr>
          <p:nvPr>
            <p:custDataLst>
              <p:tags r:id="rId184"/>
            </p:custDataLst>
          </p:nvPr>
        </p:nvSpPr>
        <p:spPr bwMode="auto">
          <a:xfrm>
            <a:off x="357187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9" name="Line 187"/>
          <p:cNvSpPr>
            <a:spLocks noChangeShapeType="1"/>
          </p:cNvSpPr>
          <p:nvPr>
            <p:custDataLst>
              <p:tags r:id="rId185"/>
            </p:custDataLst>
          </p:nvPr>
        </p:nvSpPr>
        <p:spPr bwMode="auto">
          <a:xfrm>
            <a:off x="3400426"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70" name="Rectangle 188"/>
          <p:cNvSpPr>
            <a:spLocks noChangeArrowheads="1"/>
          </p:cNvSpPr>
          <p:nvPr>
            <p:custDataLst>
              <p:tags r:id="rId186"/>
            </p:custDataLst>
          </p:nvPr>
        </p:nvSpPr>
        <p:spPr bwMode="auto">
          <a:xfrm>
            <a:off x="465772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71" name="Rectangle 189"/>
          <p:cNvSpPr>
            <a:spLocks noChangeArrowheads="1"/>
          </p:cNvSpPr>
          <p:nvPr>
            <p:custDataLst>
              <p:tags r:id="rId187"/>
            </p:custDataLst>
          </p:nvPr>
        </p:nvSpPr>
        <p:spPr bwMode="auto">
          <a:xfrm>
            <a:off x="482798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72" name="Rectangle 190"/>
          <p:cNvSpPr>
            <a:spLocks noChangeArrowheads="1"/>
          </p:cNvSpPr>
          <p:nvPr>
            <p:custDataLst>
              <p:tags r:id="rId188"/>
            </p:custDataLst>
          </p:nvPr>
        </p:nvSpPr>
        <p:spPr bwMode="auto">
          <a:xfrm>
            <a:off x="4998244"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0" name="Rectangle 191"/>
          <p:cNvSpPr>
            <a:spLocks noChangeArrowheads="1"/>
          </p:cNvSpPr>
          <p:nvPr>
            <p:custDataLst>
              <p:tags r:id="rId189"/>
            </p:custDataLst>
          </p:nvPr>
        </p:nvSpPr>
        <p:spPr bwMode="auto">
          <a:xfrm>
            <a:off x="5168504"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1" name="Rectangle 192"/>
          <p:cNvSpPr>
            <a:spLocks noChangeArrowheads="1"/>
          </p:cNvSpPr>
          <p:nvPr>
            <p:custDataLst>
              <p:tags r:id="rId190"/>
            </p:custDataLst>
          </p:nvPr>
        </p:nvSpPr>
        <p:spPr bwMode="auto">
          <a:xfrm>
            <a:off x="5338763"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2" name="Rectangle 193"/>
          <p:cNvSpPr>
            <a:spLocks noChangeArrowheads="1"/>
          </p:cNvSpPr>
          <p:nvPr>
            <p:custDataLst>
              <p:tags r:id="rId191"/>
            </p:custDataLst>
          </p:nvPr>
        </p:nvSpPr>
        <p:spPr bwMode="auto">
          <a:xfrm>
            <a:off x="5509022"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3" name="Rectangle 194"/>
          <p:cNvSpPr>
            <a:spLocks noChangeArrowheads="1"/>
          </p:cNvSpPr>
          <p:nvPr>
            <p:custDataLst>
              <p:tags r:id="rId192"/>
            </p:custDataLst>
          </p:nvPr>
        </p:nvSpPr>
        <p:spPr bwMode="auto">
          <a:xfrm>
            <a:off x="5679282"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4" name="Rectangle 195"/>
          <p:cNvSpPr>
            <a:spLocks noChangeArrowheads="1"/>
          </p:cNvSpPr>
          <p:nvPr>
            <p:custDataLst>
              <p:tags r:id="rId193"/>
            </p:custDataLst>
          </p:nvPr>
        </p:nvSpPr>
        <p:spPr bwMode="auto">
          <a:xfrm>
            <a:off x="5849541"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85" name="Line 196"/>
          <p:cNvSpPr>
            <a:spLocks noChangeShapeType="1"/>
          </p:cNvSpPr>
          <p:nvPr>
            <p:custDataLst>
              <p:tags r:id="rId194"/>
            </p:custDataLst>
          </p:nvPr>
        </p:nvSpPr>
        <p:spPr bwMode="auto">
          <a:xfrm>
            <a:off x="465772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86" name="Line 197"/>
          <p:cNvSpPr>
            <a:spLocks noChangeShapeType="1"/>
          </p:cNvSpPr>
          <p:nvPr>
            <p:custDataLst>
              <p:tags r:id="rId195"/>
            </p:custDataLst>
          </p:nvPr>
        </p:nvSpPr>
        <p:spPr bwMode="auto">
          <a:xfrm>
            <a:off x="6019800"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87" name="Line 198"/>
          <p:cNvSpPr>
            <a:spLocks noChangeShapeType="1"/>
          </p:cNvSpPr>
          <p:nvPr>
            <p:custDataLst>
              <p:tags r:id="rId196"/>
            </p:custDataLst>
          </p:nvPr>
        </p:nvSpPr>
        <p:spPr bwMode="auto">
          <a:xfrm>
            <a:off x="4657725" y="3098006"/>
            <a:ext cx="13620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88" name="Line 199"/>
          <p:cNvSpPr>
            <a:spLocks noChangeShapeType="1"/>
          </p:cNvSpPr>
          <p:nvPr>
            <p:custDataLst>
              <p:tags r:id="rId197"/>
            </p:custDataLst>
          </p:nvPr>
        </p:nvSpPr>
        <p:spPr bwMode="auto">
          <a:xfrm>
            <a:off x="4657725" y="3371850"/>
            <a:ext cx="13620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792" name="Line 200"/>
          <p:cNvSpPr>
            <a:spLocks noChangeShapeType="1"/>
          </p:cNvSpPr>
          <p:nvPr>
            <p:custDataLst>
              <p:tags r:id="rId198"/>
            </p:custDataLst>
          </p:nvPr>
        </p:nvSpPr>
        <p:spPr bwMode="auto">
          <a:xfrm>
            <a:off x="5849541"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3" name="Line 201"/>
          <p:cNvSpPr>
            <a:spLocks noChangeShapeType="1"/>
          </p:cNvSpPr>
          <p:nvPr>
            <p:custDataLst>
              <p:tags r:id="rId199"/>
            </p:custDataLst>
          </p:nvPr>
        </p:nvSpPr>
        <p:spPr bwMode="auto">
          <a:xfrm>
            <a:off x="5679282"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4" name="Line 202"/>
          <p:cNvSpPr>
            <a:spLocks noChangeShapeType="1"/>
          </p:cNvSpPr>
          <p:nvPr>
            <p:custDataLst>
              <p:tags r:id="rId200"/>
            </p:custDataLst>
          </p:nvPr>
        </p:nvSpPr>
        <p:spPr bwMode="auto">
          <a:xfrm>
            <a:off x="5509022"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5" name="Line 203"/>
          <p:cNvSpPr>
            <a:spLocks noChangeShapeType="1"/>
          </p:cNvSpPr>
          <p:nvPr>
            <p:custDataLst>
              <p:tags r:id="rId201"/>
            </p:custDataLst>
          </p:nvPr>
        </p:nvSpPr>
        <p:spPr bwMode="auto">
          <a:xfrm>
            <a:off x="533876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6" name="Line 204"/>
          <p:cNvSpPr>
            <a:spLocks noChangeShapeType="1"/>
          </p:cNvSpPr>
          <p:nvPr>
            <p:custDataLst>
              <p:tags r:id="rId202"/>
            </p:custDataLst>
          </p:nvPr>
        </p:nvSpPr>
        <p:spPr bwMode="auto">
          <a:xfrm>
            <a:off x="516850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7" name="Line 205"/>
          <p:cNvSpPr>
            <a:spLocks noChangeShapeType="1"/>
          </p:cNvSpPr>
          <p:nvPr>
            <p:custDataLst>
              <p:tags r:id="rId203"/>
            </p:custDataLst>
          </p:nvPr>
        </p:nvSpPr>
        <p:spPr bwMode="auto">
          <a:xfrm>
            <a:off x="499824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98" name="Line 206"/>
          <p:cNvSpPr>
            <a:spLocks noChangeShapeType="1"/>
          </p:cNvSpPr>
          <p:nvPr>
            <p:custDataLst>
              <p:tags r:id="rId204"/>
            </p:custDataLst>
          </p:nvPr>
        </p:nvSpPr>
        <p:spPr bwMode="auto">
          <a:xfrm>
            <a:off x="482798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789" name="Rectangle 207"/>
          <p:cNvSpPr>
            <a:spLocks noChangeArrowheads="1"/>
          </p:cNvSpPr>
          <p:nvPr>
            <p:custDataLst>
              <p:tags r:id="rId205"/>
            </p:custDataLst>
          </p:nvPr>
        </p:nvSpPr>
        <p:spPr bwMode="auto">
          <a:xfrm>
            <a:off x="7243763"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90" name="Rectangle 208"/>
          <p:cNvSpPr>
            <a:spLocks noChangeArrowheads="1"/>
          </p:cNvSpPr>
          <p:nvPr>
            <p:custDataLst>
              <p:tags r:id="rId206"/>
            </p:custDataLst>
          </p:nvPr>
        </p:nvSpPr>
        <p:spPr bwMode="auto">
          <a:xfrm>
            <a:off x="604837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91" name="Rectangle 209"/>
          <p:cNvSpPr>
            <a:spLocks noChangeArrowheads="1"/>
          </p:cNvSpPr>
          <p:nvPr>
            <p:custDataLst>
              <p:tags r:id="rId207"/>
            </p:custDataLst>
          </p:nvPr>
        </p:nvSpPr>
        <p:spPr bwMode="auto">
          <a:xfrm>
            <a:off x="621982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799" name="Rectangle 210"/>
          <p:cNvSpPr>
            <a:spLocks noChangeArrowheads="1"/>
          </p:cNvSpPr>
          <p:nvPr>
            <p:custDataLst>
              <p:tags r:id="rId208"/>
            </p:custDataLst>
          </p:nvPr>
        </p:nvSpPr>
        <p:spPr bwMode="auto">
          <a:xfrm>
            <a:off x="6390085"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0" name="Rectangle 211"/>
          <p:cNvSpPr>
            <a:spLocks noChangeArrowheads="1"/>
          </p:cNvSpPr>
          <p:nvPr>
            <p:custDataLst>
              <p:tags r:id="rId209"/>
            </p:custDataLst>
          </p:nvPr>
        </p:nvSpPr>
        <p:spPr bwMode="auto">
          <a:xfrm>
            <a:off x="6561535"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1" name="Rectangle 212"/>
          <p:cNvSpPr>
            <a:spLocks noChangeArrowheads="1"/>
          </p:cNvSpPr>
          <p:nvPr>
            <p:custDataLst>
              <p:tags r:id="rId210"/>
            </p:custDataLst>
          </p:nvPr>
        </p:nvSpPr>
        <p:spPr bwMode="auto">
          <a:xfrm>
            <a:off x="6731794" y="3098006"/>
            <a:ext cx="171450"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2" name="Rectangle 213"/>
          <p:cNvSpPr>
            <a:spLocks noChangeArrowheads="1"/>
          </p:cNvSpPr>
          <p:nvPr>
            <p:custDataLst>
              <p:tags r:id="rId211"/>
            </p:custDataLst>
          </p:nvPr>
        </p:nvSpPr>
        <p:spPr bwMode="auto">
          <a:xfrm>
            <a:off x="6903244"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3" name="Rectangle 214"/>
          <p:cNvSpPr>
            <a:spLocks noChangeArrowheads="1"/>
          </p:cNvSpPr>
          <p:nvPr>
            <p:custDataLst>
              <p:tags r:id="rId212"/>
            </p:custDataLst>
          </p:nvPr>
        </p:nvSpPr>
        <p:spPr bwMode="auto">
          <a:xfrm>
            <a:off x="7073503" y="30980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04" name="Rectangle 215"/>
          <p:cNvSpPr>
            <a:spLocks noChangeArrowheads="1"/>
          </p:cNvSpPr>
          <p:nvPr>
            <p:custDataLst>
              <p:tags r:id="rId213"/>
            </p:custDataLst>
          </p:nvPr>
        </p:nvSpPr>
        <p:spPr bwMode="auto">
          <a:xfrm>
            <a:off x="7414022" y="3098006"/>
            <a:ext cx="41737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8</a:t>
            </a:r>
          </a:p>
        </p:txBody>
      </p:sp>
      <p:sp>
        <p:nvSpPr>
          <p:cNvPr id="494805" name="Line 216"/>
          <p:cNvSpPr>
            <a:spLocks noChangeShapeType="1"/>
          </p:cNvSpPr>
          <p:nvPr>
            <p:custDataLst>
              <p:tags r:id="rId214"/>
            </p:custDataLst>
          </p:nvPr>
        </p:nvSpPr>
        <p:spPr bwMode="auto">
          <a:xfrm>
            <a:off x="6048375" y="30980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06" name="Line 217"/>
          <p:cNvSpPr>
            <a:spLocks noChangeShapeType="1"/>
          </p:cNvSpPr>
          <p:nvPr>
            <p:custDataLst>
              <p:tags r:id="rId215"/>
            </p:custDataLst>
          </p:nvPr>
        </p:nvSpPr>
        <p:spPr bwMode="auto">
          <a:xfrm>
            <a:off x="7624763" y="30980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07" name="Line 218"/>
          <p:cNvSpPr>
            <a:spLocks noChangeShapeType="1"/>
          </p:cNvSpPr>
          <p:nvPr>
            <p:custDataLst>
              <p:tags r:id="rId216"/>
            </p:custDataLst>
          </p:nvPr>
        </p:nvSpPr>
        <p:spPr bwMode="auto">
          <a:xfrm>
            <a:off x="6048375" y="3098006"/>
            <a:ext cx="13656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08" name="Line 219"/>
          <p:cNvSpPr>
            <a:spLocks noChangeShapeType="1"/>
          </p:cNvSpPr>
          <p:nvPr>
            <p:custDataLst>
              <p:tags r:id="rId217"/>
            </p:custDataLst>
          </p:nvPr>
        </p:nvSpPr>
        <p:spPr bwMode="auto">
          <a:xfrm>
            <a:off x="6048375" y="3371850"/>
            <a:ext cx="13656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12" name="Line 220"/>
          <p:cNvSpPr>
            <a:spLocks noChangeShapeType="1"/>
          </p:cNvSpPr>
          <p:nvPr>
            <p:custDataLst>
              <p:tags r:id="rId218"/>
            </p:custDataLst>
          </p:nvPr>
        </p:nvSpPr>
        <p:spPr bwMode="auto">
          <a:xfrm>
            <a:off x="724376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3" name="Line 221"/>
          <p:cNvSpPr>
            <a:spLocks noChangeShapeType="1"/>
          </p:cNvSpPr>
          <p:nvPr>
            <p:custDataLst>
              <p:tags r:id="rId219"/>
            </p:custDataLst>
          </p:nvPr>
        </p:nvSpPr>
        <p:spPr bwMode="auto">
          <a:xfrm>
            <a:off x="7073503"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4" name="Line 222"/>
          <p:cNvSpPr>
            <a:spLocks noChangeShapeType="1"/>
          </p:cNvSpPr>
          <p:nvPr>
            <p:custDataLst>
              <p:tags r:id="rId220"/>
            </p:custDataLst>
          </p:nvPr>
        </p:nvSpPr>
        <p:spPr bwMode="auto">
          <a:xfrm>
            <a:off x="690324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5" name="Line 223"/>
          <p:cNvSpPr>
            <a:spLocks noChangeShapeType="1"/>
          </p:cNvSpPr>
          <p:nvPr>
            <p:custDataLst>
              <p:tags r:id="rId221"/>
            </p:custDataLst>
          </p:nvPr>
        </p:nvSpPr>
        <p:spPr bwMode="auto">
          <a:xfrm>
            <a:off x="6731794"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6" name="Line 224"/>
          <p:cNvSpPr>
            <a:spLocks noChangeShapeType="1"/>
          </p:cNvSpPr>
          <p:nvPr>
            <p:custDataLst>
              <p:tags r:id="rId222"/>
            </p:custDataLst>
          </p:nvPr>
        </p:nvSpPr>
        <p:spPr bwMode="auto">
          <a:xfrm>
            <a:off x="656153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7" name="Line 225"/>
          <p:cNvSpPr>
            <a:spLocks noChangeShapeType="1"/>
          </p:cNvSpPr>
          <p:nvPr>
            <p:custDataLst>
              <p:tags r:id="rId223"/>
            </p:custDataLst>
          </p:nvPr>
        </p:nvSpPr>
        <p:spPr bwMode="auto">
          <a:xfrm>
            <a:off x="639008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8" name="Line 226"/>
          <p:cNvSpPr>
            <a:spLocks noChangeShapeType="1"/>
          </p:cNvSpPr>
          <p:nvPr>
            <p:custDataLst>
              <p:tags r:id="rId224"/>
            </p:custDataLst>
          </p:nvPr>
        </p:nvSpPr>
        <p:spPr bwMode="auto">
          <a:xfrm>
            <a:off x="6219825" y="30980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19" name="Line 227"/>
          <p:cNvSpPr>
            <a:spLocks noChangeShapeType="1"/>
          </p:cNvSpPr>
          <p:nvPr>
            <p:custDataLst>
              <p:tags r:id="rId225"/>
            </p:custDataLst>
          </p:nvPr>
        </p:nvSpPr>
        <p:spPr bwMode="auto">
          <a:xfrm>
            <a:off x="7414022" y="3098006"/>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09" name="Line 228"/>
          <p:cNvSpPr>
            <a:spLocks noChangeShapeType="1"/>
          </p:cNvSpPr>
          <p:nvPr>
            <p:custDataLst>
              <p:tags r:id="rId226"/>
            </p:custDataLst>
          </p:nvPr>
        </p:nvSpPr>
        <p:spPr bwMode="auto">
          <a:xfrm>
            <a:off x="7414022" y="3098006"/>
            <a:ext cx="21074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10" name="Line 229"/>
          <p:cNvSpPr>
            <a:spLocks noChangeShapeType="1"/>
          </p:cNvSpPr>
          <p:nvPr>
            <p:custDataLst>
              <p:tags r:id="rId227"/>
            </p:custDataLst>
          </p:nvPr>
        </p:nvSpPr>
        <p:spPr bwMode="auto">
          <a:xfrm>
            <a:off x="7414022" y="3371850"/>
            <a:ext cx="21074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11" name="Rectangle 230"/>
          <p:cNvSpPr>
            <a:spLocks noChangeArrowheads="1"/>
          </p:cNvSpPr>
          <p:nvPr>
            <p:custDataLst>
              <p:tags r:id="rId228"/>
            </p:custDataLst>
          </p:nvPr>
        </p:nvSpPr>
        <p:spPr bwMode="auto">
          <a:xfrm>
            <a:off x="6055519"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0" name="Rectangle 231"/>
          <p:cNvSpPr>
            <a:spLocks noChangeArrowheads="1"/>
          </p:cNvSpPr>
          <p:nvPr>
            <p:custDataLst>
              <p:tags r:id="rId229"/>
            </p:custDataLst>
          </p:nvPr>
        </p:nvSpPr>
        <p:spPr bwMode="auto">
          <a:xfrm>
            <a:off x="6221016"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1" name="Rectangle 232"/>
          <p:cNvSpPr>
            <a:spLocks noChangeArrowheads="1"/>
          </p:cNvSpPr>
          <p:nvPr>
            <p:custDataLst>
              <p:tags r:id="rId230"/>
            </p:custDataLst>
          </p:nvPr>
        </p:nvSpPr>
        <p:spPr bwMode="auto">
          <a:xfrm>
            <a:off x="6385322"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2" name="Rectangle 233"/>
          <p:cNvSpPr>
            <a:spLocks noChangeArrowheads="1"/>
          </p:cNvSpPr>
          <p:nvPr>
            <p:custDataLst>
              <p:tags r:id="rId231"/>
            </p:custDataLst>
          </p:nvPr>
        </p:nvSpPr>
        <p:spPr bwMode="auto">
          <a:xfrm>
            <a:off x="6550819"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3" name="Line 234"/>
          <p:cNvSpPr>
            <a:spLocks noChangeShapeType="1"/>
          </p:cNvSpPr>
          <p:nvPr>
            <p:custDataLst>
              <p:tags r:id="rId232"/>
            </p:custDataLst>
          </p:nvPr>
        </p:nvSpPr>
        <p:spPr bwMode="auto">
          <a:xfrm>
            <a:off x="605551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24" name="Line 235"/>
          <p:cNvSpPr>
            <a:spLocks noChangeShapeType="1"/>
          </p:cNvSpPr>
          <p:nvPr>
            <p:custDataLst>
              <p:tags r:id="rId233"/>
            </p:custDataLst>
          </p:nvPr>
        </p:nvSpPr>
        <p:spPr bwMode="auto">
          <a:xfrm>
            <a:off x="6715125"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25" name="Line 236"/>
          <p:cNvSpPr>
            <a:spLocks noChangeShapeType="1"/>
          </p:cNvSpPr>
          <p:nvPr>
            <p:custDataLst>
              <p:tags r:id="rId234"/>
            </p:custDataLst>
          </p:nvPr>
        </p:nvSpPr>
        <p:spPr bwMode="auto">
          <a:xfrm>
            <a:off x="6055519"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26" name="Line 237"/>
          <p:cNvSpPr>
            <a:spLocks noChangeShapeType="1"/>
          </p:cNvSpPr>
          <p:nvPr>
            <p:custDataLst>
              <p:tags r:id="rId235"/>
            </p:custDataLst>
          </p:nvPr>
        </p:nvSpPr>
        <p:spPr bwMode="auto">
          <a:xfrm>
            <a:off x="6055519"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30" name="Line 238"/>
          <p:cNvSpPr>
            <a:spLocks noChangeShapeType="1"/>
          </p:cNvSpPr>
          <p:nvPr>
            <p:custDataLst>
              <p:tags r:id="rId236"/>
            </p:custDataLst>
          </p:nvPr>
        </p:nvSpPr>
        <p:spPr bwMode="auto">
          <a:xfrm>
            <a:off x="655081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31" name="Line 239"/>
          <p:cNvSpPr>
            <a:spLocks noChangeShapeType="1"/>
          </p:cNvSpPr>
          <p:nvPr>
            <p:custDataLst>
              <p:tags r:id="rId237"/>
            </p:custDataLst>
          </p:nvPr>
        </p:nvSpPr>
        <p:spPr bwMode="auto">
          <a:xfrm>
            <a:off x="638532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32" name="Line 240"/>
          <p:cNvSpPr>
            <a:spLocks noChangeShapeType="1"/>
          </p:cNvSpPr>
          <p:nvPr>
            <p:custDataLst>
              <p:tags r:id="rId238"/>
            </p:custDataLst>
          </p:nvPr>
        </p:nvSpPr>
        <p:spPr bwMode="auto">
          <a:xfrm>
            <a:off x="622101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27" name="Rectangle 241"/>
          <p:cNvSpPr>
            <a:spLocks noChangeArrowheads="1"/>
          </p:cNvSpPr>
          <p:nvPr>
            <p:custDataLst>
              <p:tags r:id="rId239"/>
            </p:custDataLst>
          </p:nvPr>
        </p:nvSpPr>
        <p:spPr bwMode="auto">
          <a:xfrm>
            <a:off x="7252097"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8" name="Rectangle 242"/>
          <p:cNvSpPr>
            <a:spLocks noChangeArrowheads="1"/>
          </p:cNvSpPr>
          <p:nvPr>
            <p:custDataLst>
              <p:tags r:id="rId240"/>
            </p:custDataLst>
          </p:nvPr>
        </p:nvSpPr>
        <p:spPr bwMode="auto">
          <a:xfrm>
            <a:off x="6753225" y="3440906"/>
            <a:ext cx="16668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29" name="Rectangle 243"/>
          <p:cNvSpPr>
            <a:spLocks noChangeArrowheads="1"/>
          </p:cNvSpPr>
          <p:nvPr>
            <p:custDataLst>
              <p:tags r:id="rId241"/>
            </p:custDataLst>
          </p:nvPr>
        </p:nvSpPr>
        <p:spPr bwMode="auto">
          <a:xfrm>
            <a:off x="6919913"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33" name="Rectangle 244"/>
          <p:cNvSpPr>
            <a:spLocks noChangeArrowheads="1"/>
          </p:cNvSpPr>
          <p:nvPr>
            <p:custDataLst>
              <p:tags r:id="rId242"/>
            </p:custDataLst>
          </p:nvPr>
        </p:nvSpPr>
        <p:spPr bwMode="auto">
          <a:xfrm>
            <a:off x="7085410" y="3440906"/>
            <a:ext cx="16668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34" name="Rectangle 245"/>
          <p:cNvSpPr>
            <a:spLocks noChangeArrowheads="1"/>
          </p:cNvSpPr>
          <p:nvPr>
            <p:custDataLst>
              <p:tags r:id="rId243"/>
            </p:custDataLst>
          </p:nvPr>
        </p:nvSpPr>
        <p:spPr bwMode="auto">
          <a:xfrm>
            <a:off x="7416403" y="3440906"/>
            <a:ext cx="4149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4</a:t>
            </a:r>
          </a:p>
        </p:txBody>
      </p:sp>
      <p:sp>
        <p:nvSpPr>
          <p:cNvPr id="494835" name="Line 246"/>
          <p:cNvSpPr>
            <a:spLocks noChangeShapeType="1"/>
          </p:cNvSpPr>
          <p:nvPr>
            <p:custDataLst>
              <p:tags r:id="rId244"/>
            </p:custDataLst>
          </p:nvPr>
        </p:nvSpPr>
        <p:spPr bwMode="auto">
          <a:xfrm>
            <a:off x="6753225"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36" name="Line 247"/>
          <p:cNvSpPr>
            <a:spLocks noChangeShapeType="1"/>
          </p:cNvSpPr>
          <p:nvPr>
            <p:custDataLst>
              <p:tags r:id="rId245"/>
            </p:custDataLst>
          </p:nvPr>
        </p:nvSpPr>
        <p:spPr bwMode="auto">
          <a:xfrm>
            <a:off x="7621191" y="34409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37" name="Line 248"/>
          <p:cNvSpPr>
            <a:spLocks noChangeShapeType="1"/>
          </p:cNvSpPr>
          <p:nvPr>
            <p:custDataLst>
              <p:tags r:id="rId246"/>
            </p:custDataLst>
          </p:nvPr>
        </p:nvSpPr>
        <p:spPr bwMode="auto">
          <a:xfrm>
            <a:off x="6753225" y="3440906"/>
            <a:ext cx="66317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38" name="Line 249"/>
          <p:cNvSpPr>
            <a:spLocks noChangeShapeType="1"/>
          </p:cNvSpPr>
          <p:nvPr>
            <p:custDataLst>
              <p:tags r:id="rId247"/>
            </p:custDataLst>
          </p:nvPr>
        </p:nvSpPr>
        <p:spPr bwMode="auto">
          <a:xfrm>
            <a:off x="6753225" y="3714750"/>
            <a:ext cx="66317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42" name="Line 250"/>
          <p:cNvSpPr>
            <a:spLocks noChangeShapeType="1"/>
          </p:cNvSpPr>
          <p:nvPr>
            <p:custDataLst>
              <p:tags r:id="rId248"/>
            </p:custDataLst>
          </p:nvPr>
        </p:nvSpPr>
        <p:spPr bwMode="auto">
          <a:xfrm>
            <a:off x="7252097"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43" name="Line 251"/>
          <p:cNvSpPr>
            <a:spLocks noChangeShapeType="1"/>
          </p:cNvSpPr>
          <p:nvPr>
            <p:custDataLst>
              <p:tags r:id="rId249"/>
            </p:custDataLst>
          </p:nvPr>
        </p:nvSpPr>
        <p:spPr bwMode="auto">
          <a:xfrm>
            <a:off x="7085410"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44" name="Line 252"/>
          <p:cNvSpPr>
            <a:spLocks noChangeShapeType="1"/>
          </p:cNvSpPr>
          <p:nvPr>
            <p:custDataLst>
              <p:tags r:id="rId250"/>
            </p:custDataLst>
          </p:nvPr>
        </p:nvSpPr>
        <p:spPr bwMode="auto">
          <a:xfrm>
            <a:off x="6919913"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45" name="Line 253"/>
          <p:cNvSpPr>
            <a:spLocks noChangeShapeType="1"/>
          </p:cNvSpPr>
          <p:nvPr>
            <p:custDataLst>
              <p:tags r:id="rId251"/>
            </p:custDataLst>
          </p:nvPr>
        </p:nvSpPr>
        <p:spPr bwMode="auto">
          <a:xfrm>
            <a:off x="7416403" y="3440906"/>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39" name="Line 254"/>
          <p:cNvSpPr>
            <a:spLocks noChangeShapeType="1"/>
          </p:cNvSpPr>
          <p:nvPr>
            <p:custDataLst>
              <p:tags r:id="rId252"/>
            </p:custDataLst>
          </p:nvPr>
        </p:nvSpPr>
        <p:spPr bwMode="auto">
          <a:xfrm>
            <a:off x="7416403" y="3440906"/>
            <a:ext cx="20478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40" name="Line 255"/>
          <p:cNvSpPr>
            <a:spLocks noChangeShapeType="1"/>
          </p:cNvSpPr>
          <p:nvPr>
            <p:custDataLst>
              <p:tags r:id="rId253"/>
            </p:custDataLst>
          </p:nvPr>
        </p:nvSpPr>
        <p:spPr bwMode="auto">
          <a:xfrm>
            <a:off x="7416403" y="3714750"/>
            <a:ext cx="20478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41" name="Rectangle 256"/>
          <p:cNvSpPr>
            <a:spLocks noChangeArrowheads="1"/>
          </p:cNvSpPr>
          <p:nvPr>
            <p:custDataLst>
              <p:tags r:id="rId254"/>
            </p:custDataLst>
          </p:nvPr>
        </p:nvSpPr>
        <p:spPr bwMode="auto">
          <a:xfrm>
            <a:off x="6768703"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46" name="Rectangle 257"/>
          <p:cNvSpPr>
            <a:spLocks noChangeArrowheads="1"/>
          </p:cNvSpPr>
          <p:nvPr>
            <p:custDataLst>
              <p:tags r:id="rId255"/>
            </p:custDataLst>
          </p:nvPr>
        </p:nvSpPr>
        <p:spPr bwMode="auto">
          <a:xfrm>
            <a:off x="69234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47" name="Line 258"/>
          <p:cNvSpPr>
            <a:spLocks noChangeShapeType="1"/>
          </p:cNvSpPr>
          <p:nvPr>
            <p:custDataLst>
              <p:tags r:id="rId256"/>
            </p:custDataLst>
          </p:nvPr>
        </p:nvSpPr>
        <p:spPr bwMode="auto">
          <a:xfrm>
            <a:off x="6768703"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48" name="Line 259"/>
          <p:cNvSpPr>
            <a:spLocks noChangeShapeType="1"/>
          </p:cNvSpPr>
          <p:nvPr>
            <p:custDataLst>
              <p:tags r:id="rId257"/>
            </p:custDataLst>
          </p:nvPr>
        </p:nvSpPr>
        <p:spPr bwMode="auto">
          <a:xfrm>
            <a:off x="707707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49" name="Line 260"/>
          <p:cNvSpPr>
            <a:spLocks noChangeShapeType="1"/>
          </p:cNvSpPr>
          <p:nvPr>
            <p:custDataLst>
              <p:tags r:id="rId258"/>
            </p:custDataLst>
          </p:nvPr>
        </p:nvSpPr>
        <p:spPr bwMode="auto">
          <a:xfrm>
            <a:off x="6768703"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0" name="Line 261"/>
          <p:cNvSpPr>
            <a:spLocks noChangeShapeType="1"/>
          </p:cNvSpPr>
          <p:nvPr>
            <p:custDataLst>
              <p:tags r:id="rId259"/>
            </p:custDataLst>
          </p:nvPr>
        </p:nvSpPr>
        <p:spPr bwMode="auto">
          <a:xfrm>
            <a:off x="6768703"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4" name="Line 262"/>
          <p:cNvSpPr>
            <a:spLocks noChangeShapeType="1"/>
          </p:cNvSpPr>
          <p:nvPr>
            <p:custDataLst>
              <p:tags r:id="rId260"/>
            </p:custDataLst>
          </p:nvPr>
        </p:nvSpPr>
        <p:spPr bwMode="auto">
          <a:xfrm>
            <a:off x="69234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51" name="Rectangle 263"/>
          <p:cNvSpPr>
            <a:spLocks noChangeArrowheads="1"/>
          </p:cNvSpPr>
          <p:nvPr>
            <p:custDataLst>
              <p:tags r:id="rId261"/>
            </p:custDataLst>
          </p:nvPr>
        </p:nvSpPr>
        <p:spPr bwMode="auto">
          <a:xfrm>
            <a:off x="7269957"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52" name="Rectangle 264"/>
          <p:cNvSpPr>
            <a:spLocks noChangeArrowheads="1"/>
          </p:cNvSpPr>
          <p:nvPr>
            <p:custDataLst>
              <p:tags r:id="rId262"/>
            </p:custDataLst>
          </p:nvPr>
        </p:nvSpPr>
        <p:spPr bwMode="auto">
          <a:xfrm>
            <a:off x="7113985" y="3783806"/>
            <a:ext cx="15597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53" name="Rectangle 265"/>
          <p:cNvSpPr>
            <a:spLocks noChangeArrowheads="1"/>
          </p:cNvSpPr>
          <p:nvPr>
            <p:custDataLst>
              <p:tags r:id="rId263"/>
            </p:custDataLst>
          </p:nvPr>
        </p:nvSpPr>
        <p:spPr bwMode="auto">
          <a:xfrm>
            <a:off x="7424738" y="3783806"/>
            <a:ext cx="40665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2</a:t>
            </a:r>
          </a:p>
        </p:txBody>
      </p:sp>
      <p:sp>
        <p:nvSpPr>
          <p:cNvPr id="494855" name="Line 266"/>
          <p:cNvSpPr>
            <a:spLocks noChangeShapeType="1"/>
          </p:cNvSpPr>
          <p:nvPr>
            <p:custDataLst>
              <p:tags r:id="rId264"/>
            </p:custDataLst>
          </p:nvPr>
        </p:nvSpPr>
        <p:spPr bwMode="auto">
          <a:xfrm>
            <a:off x="711398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6" name="Line 267"/>
          <p:cNvSpPr>
            <a:spLocks noChangeShapeType="1"/>
          </p:cNvSpPr>
          <p:nvPr>
            <p:custDataLst>
              <p:tags r:id="rId265"/>
            </p:custDataLst>
          </p:nvPr>
        </p:nvSpPr>
        <p:spPr bwMode="auto">
          <a:xfrm>
            <a:off x="7615238" y="37838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57" name="Line 268"/>
          <p:cNvSpPr>
            <a:spLocks noChangeShapeType="1"/>
          </p:cNvSpPr>
          <p:nvPr>
            <p:custDataLst>
              <p:tags r:id="rId266"/>
            </p:custDataLst>
          </p:nvPr>
        </p:nvSpPr>
        <p:spPr bwMode="auto">
          <a:xfrm>
            <a:off x="7113985" y="3783806"/>
            <a:ext cx="31075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58" name="Line 269"/>
          <p:cNvSpPr>
            <a:spLocks noChangeShapeType="1"/>
          </p:cNvSpPr>
          <p:nvPr>
            <p:custDataLst>
              <p:tags r:id="rId267"/>
            </p:custDataLst>
          </p:nvPr>
        </p:nvSpPr>
        <p:spPr bwMode="auto">
          <a:xfrm>
            <a:off x="7113985" y="4057650"/>
            <a:ext cx="31075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2" name="Line 270"/>
          <p:cNvSpPr>
            <a:spLocks noChangeShapeType="1"/>
          </p:cNvSpPr>
          <p:nvPr>
            <p:custDataLst>
              <p:tags r:id="rId268"/>
            </p:custDataLst>
          </p:nvPr>
        </p:nvSpPr>
        <p:spPr bwMode="auto">
          <a:xfrm>
            <a:off x="7269957"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63" name="Line 271"/>
          <p:cNvSpPr>
            <a:spLocks noChangeShapeType="1"/>
          </p:cNvSpPr>
          <p:nvPr>
            <p:custDataLst>
              <p:tags r:id="rId269"/>
            </p:custDataLst>
          </p:nvPr>
        </p:nvSpPr>
        <p:spPr bwMode="auto">
          <a:xfrm>
            <a:off x="7424738" y="3783806"/>
            <a:ext cx="0" cy="2738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59" name="Line 272"/>
          <p:cNvSpPr>
            <a:spLocks noChangeShapeType="1"/>
          </p:cNvSpPr>
          <p:nvPr>
            <p:custDataLst>
              <p:tags r:id="rId270"/>
            </p:custDataLst>
          </p:nvPr>
        </p:nvSpPr>
        <p:spPr bwMode="auto">
          <a:xfrm>
            <a:off x="7424738" y="3783806"/>
            <a:ext cx="1905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60" name="Line 273"/>
          <p:cNvSpPr>
            <a:spLocks noChangeShapeType="1"/>
          </p:cNvSpPr>
          <p:nvPr>
            <p:custDataLst>
              <p:tags r:id="rId271"/>
            </p:custDataLst>
          </p:nvPr>
        </p:nvSpPr>
        <p:spPr bwMode="auto">
          <a:xfrm>
            <a:off x="7424738" y="4057650"/>
            <a:ext cx="1905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61" name="Rectangle 274"/>
          <p:cNvSpPr>
            <a:spLocks noChangeArrowheads="1"/>
          </p:cNvSpPr>
          <p:nvPr>
            <p:custDataLst>
              <p:tags r:id="rId272"/>
            </p:custDataLst>
          </p:nvPr>
        </p:nvSpPr>
        <p:spPr bwMode="auto">
          <a:xfrm>
            <a:off x="712589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64" name="Line 275"/>
          <p:cNvSpPr>
            <a:spLocks noChangeShapeType="1"/>
          </p:cNvSpPr>
          <p:nvPr>
            <p:custDataLst>
              <p:tags r:id="rId273"/>
            </p:custDataLst>
          </p:nvPr>
        </p:nvSpPr>
        <p:spPr bwMode="auto">
          <a:xfrm>
            <a:off x="712589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5" name="Line 276"/>
          <p:cNvSpPr>
            <a:spLocks noChangeShapeType="1"/>
          </p:cNvSpPr>
          <p:nvPr>
            <p:custDataLst>
              <p:tags r:id="rId274"/>
            </p:custDataLst>
          </p:nvPr>
        </p:nvSpPr>
        <p:spPr bwMode="auto">
          <a:xfrm>
            <a:off x="726281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6" name="Line 277"/>
          <p:cNvSpPr>
            <a:spLocks noChangeShapeType="1"/>
          </p:cNvSpPr>
          <p:nvPr>
            <p:custDataLst>
              <p:tags r:id="rId275"/>
            </p:custDataLst>
          </p:nvPr>
        </p:nvSpPr>
        <p:spPr bwMode="auto">
          <a:xfrm>
            <a:off x="712589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7" name="Line 278"/>
          <p:cNvSpPr>
            <a:spLocks noChangeShapeType="1"/>
          </p:cNvSpPr>
          <p:nvPr>
            <p:custDataLst>
              <p:tags r:id="rId276"/>
            </p:custDataLst>
          </p:nvPr>
        </p:nvSpPr>
        <p:spPr bwMode="auto">
          <a:xfrm>
            <a:off x="712589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68" name="Rectangle 279"/>
          <p:cNvSpPr>
            <a:spLocks noChangeArrowheads="1"/>
          </p:cNvSpPr>
          <p:nvPr>
            <p:custDataLst>
              <p:tags r:id="rId277"/>
            </p:custDataLst>
          </p:nvPr>
        </p:nvSpPr>
        <p:spPr bwMode="auto">
          <a:xfrm>
            <a:off x="7291388"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69" name="Line 280"/>
          <p:cNvSpPr>
            <a:spLocks noChangeShapeType="1"/>
          </p:cNvSpPr>
          <p:nvPr>
            <p:custDataLst>
              <p:tags r:id="rId278"/>
            </p:custDataLst>
          </p:nvPr>
        </p:nvSpPr>
        <p:spPr bwMode="auto">
          <a:xfrm>
            <a:off x="729138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0" name="Line 281"/>
          <p:cNvSpPr>
            <a:spLocks noChangeShapeType="1"/>
          </p:cNvSpPr>
          <p:nvPr>
            <p:custDataLst>
              <p:tags r:id="rId279"/>
            </p:custDataLst>
          </p:nvPr>
        </p:nvSpPr>
        <p:spPr bwMode="auto">
          <a:xfrm>
            <a:off x="742831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1" name="Line 282"/>
          <p:cNvSpPr>
            <a:spLocks noChangeShapeType="1"/>
          </p:cNvSpPr>
          <p:nvPr>
            <p:custDataLst>
              <p:tags r:id="rId280"/>
            </p:custDataLst>
          </p:nvPr>
        </p:nvSpPr>
        <p:spPr bwMode="auto">
          <a:xfrm>
            <a:off x="7291388"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2" name="Line 283"/>
          <p:cNvSpPr>
            <a:spLocks noChangeShapeType="1"/>
          </p:cNvSpPr>
          <p:nvPr>
            <p:custDataLst>
              <p:tags r:id="rId281"/>
            </p:custDataLst>
          </p:nvPr>
        </p:nvSpPr>
        <p:spPr bwMode="auto">
          <a:xfrm>
            <a:off x="7291388"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73" name="Rectangle 284"/>
          <p:cNvSpPr>
            <a:spLocks noChangeArrowheads="1"/>
          </p:cNvSpPr>
          <p:nvPr>
            <p:custDataLst>
              <p:tags r:id="rId282"/>
            </p:custDataLst>
          </p:nvPr>
        </p:nvSpPr>
        <p:spPr bwMode="auto">
          <a:xfrm>
            <a:off x="7422356" y="4126706"/>
            <a:ext cx="40903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r>
              <a:rPr lang="en-US" sz="1350" dirty="0"/>
              <a:t>1</a:t>
            </a:r>
          </a:p>
        </p:txBody>
      </p:sp>
      <p:sp>
        <p:nvSpPr>
          <p:cNvPr id="494874" name="Line 285"/>
          <p:cNvSpPr>
            <a:spLocks noChangeShapeType="1"/>
          </p:cNvSpPr>
          <p:nvPr>
            <p:custDataLst>
              <p:tags r:id="rId283"/>
            </p:custDataLst>
          </p:nvPr>
        </p:nvSpPr>
        <p:spPr bwMode="auto">
          <a:xfrm>
            <a:off x="7422357" y="41267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5" name="Line 286"/>
          <p:cNvSpPr>
            <a:spLocks noChangeShapeType="1"/>
          </p:cNvSpPr>
          <p:nvPr>
            <p:custDataLst>
              <p:tags r:id="rId284"/>
            </p:custDataLst>
          </p:nvPr>
        </p:nvSpPr>
        <p:spPr bwMode="auto">
          <a:xfrm>
            <a:off x="7647385" y="4126706"/>
            <a:ext cx="0" cy="2738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6" name="Line 287"/>
          <p:cNvSpPr>
            <a:spLocks noChangeShapeType="1"/>
          </p:cNvSpPr>
          <p:nvPr>
            <p:custDataLst>
              <p:tags r:id="rId285"/>
            </p:custDataLst>
          </p:nvPr>
        </p:nvSpPr>
        <p:spPr bwMode="auto">
          <a:xfrm>
            <a:off x="7422357" y="4126706"/>
            <a:ext cx="22502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7" name="Line 288"/>
          <p:cNvSpPr>
            <a:spLocks noChangeShapeType="1"/>
          </p:cNvSpPr>
          <p:nvPr>
            <p:custDataLst>
              <p:tags r:id="rId286"/>
            </p:custDataLst>
          </p:nvPr>
        </p:nvSpPr>
        <p:spPr bwMode="auto">
          <a:xfrm>
            <a:off x="7422357" y="4400550"/>
            <a:ext cx="22502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chemeClr val="tx1"/>
                </a:solidFill>
                <a:round/>
                <a:headEnd/>
                <a:tailEnd/>
              </a14:hiddenLine>
            </a:ext>
          </a:extLst>
        </p:spPr>
        <p:txBody>
          <a:bodyPr/>
          <a:lstStyle/>
          <a:p>
            <a:endParaRPr lang="en-US"/>
          </a:p>
        </p:txBody>
      </p:sp>
      <p:sp>
        <p:nvSpPr>
          <p:cNvPr id="494878" name="Rectangle 289"/>
          <p:cNvSpPr>
            <a:spLocks noChangeArrowheads="1"/>
          </p:cNvSpPr>
          <p:nvPr>
            <p:custDataLst>
              <p:tags r:id="rId287"/>
            </p:custDataLst>
          </p:nvPr>
        </p:nvSpPr>
        <p:spPr bwMode="auto">
          <a:xfrm>
            <a:off x="5357813"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79" name="Rectangle 290"/>
          <p:cNvSpPr>
            <a:spLocks noChangeArrowheads="1"/>
          </p:cNvSpPr>
          <p:nvPr>
            <p:custDataLst>
              <p:tags r:id="rId288"/>
            </p:custDataLst>
          </p:nvPr>
        </p:nvSpPr>
        <p:spPr bwMode="auto">
          <a:xfrm>
            <a:off x="5523310"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0" name="Rectangle 291"/>
          <p:cNvSpPr>
            <a:spLocks noChangeArrowheads="1"/>
          </p:cNvSpPr>
          <p:nvPr>
            <p:custDataLst>
              <p:tags r:id="rId289"/>
            </p:custDataLst>
          </p:nvPr>
        </p:nvSpPr>
        <p:spPr bwMode="auto">
          <a:xfrm>
            <a:off x="5687616"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1" name="Rectangle 292"/>
          <p:cNvSpPr>
            <a:spLocks noChangeArrowheads="1"/>
          </p:cNvSpPr>
          <p:nvPr>
            <p:custDataLst>
              <p:tags r:id="rId290"/>
            </p:custDataLst>
          </p:nvPr>
        </p:nvSpPr>
        <p:spPr bwMode="auto">
          <a:xfrm>
            <a:off x="5853113"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2" name="Line 293"/>
          <p:cNvSpPr>
            <a:spLocks noChangeShapeType="1"/>
          </p:cNvSpPr>
          <p:nvPr>
            <p:custDataLst>
              <p:tags r:id="rId291"/>
            </p:custDataLst>
          </p:nvPr>
        </p:nvSpPr>
        <p:spPr bwMode="auto">
          <a:xfrm>
            <a:off x="5357813"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3" name="Line 294"/>
          <p:cNvSpPr>
            <a:spLocks noChangeShapeType="1"/>
          </p:cNvSpPr>
          <p:nvPr>
            <p:custDataLst>
              <p:tags r:id="rId292"/>
            </p:custDataLst>
          </p:nvPr>
        </p:nvSpPr>
        <p:spPr bwMode="auto">
          <a:xfrm>
            <a:off x="601741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4" name="Line 295"/>
          <p:cNvSpPr>
            <a:spLocks noChangeShapeType="1"/>
          </p:cNvSpPr>
          <p:nvPr>
            <p:custDataLst>
              <p:tags r:id="rId293"/>
            </p:custDataLst>
          </p:nvPr>
        </p:nvSpPr>
        <p:spPr bwMode="auto">
          <a:xfrm>
            <a:off x="5357813"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5" name="Line 296"/>
          <p:cNvSpPr>
            <a:spLocks noChangeShapeType="1"/>
          </p:cNvSpPr>
          <p:nvPr>
            <p:custDataLst>
              <p:tags r:id="rId294"/>
            </p:custDataLst>
          </p:nvPr>
        </p:nvSpPr>
        <p:spPr bwMode="auto">
          <a:xfrm>
            <a:off x="5357813"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89" name="Line 297"/>
          <p:cNvSpPr>
            <a:spLocks noChangeShapeType="1"/>
          </p:cNvSpPr>
          <p:nvPr>
            <p:custDataLst>
              <p:tags r:id="rId295"/>
            </p:custDataLst>
          </p:nvPr>
        </p:nvSpPr>
        <p:spPr bwMode="auto">
          <a:xfrm>
            <a:off x="5853113"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90" name="Line 298"/>
          <p:cNvSpPr>
            <a:spLocks noChangeShapeType="1"/>
          </p:cNvSpPr>
          <p:nvPr>
            <p:custDataLst>
              <p:tags r:id="rId296"/>
            </p:custDataLst>
          </p:nvPr>
        </p:nvSpPr>
        <p:spPr bwMode="auto">
          <a:xfrm>
            <a:off x="568761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91" name="Line 299"/>
          <p:cNvSpPr>
            <a:spLocks noChangeShapeType="1"/>
          </p:cNvSpPr>
          <p:nvPr>
            <p:custDataLst>
              <p:tags r:id="rId297"/>
            </p:custDataLst>
          </p:nvPr>
        </p:nvSpPr>
        <p:spPr bwMode="auto">
          <a:xfrm>
            <a:off x="5523310"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86" name="Rectangle 300"/>
          <p:cNvSpPr>
            <a:spLocks noChangeArrowheads="1"/>
          </p:cNvSpPr>
          <p:nvPr>
            <p:custDataLst>
              <p:tags r:id="rId298"/>
            </p:custDataLst>
          </p:nvPr>
        </p:nvSpPr>
        <p:spPr bwMode="auto">
          <a:xfrm>
            <a:off x="4662488"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7" name="Rectangle 301"/>
          <p:cNvSpPr>
            <a:spLocks noChangeArrowheads="1"/>
          </p:cNvSpPr>
          <p:nvPr>
            <p:custDataLst>
              <p:tags r:id="rId299"/>
            </p:custDataLst>
          </p:nvPr>
        </p:nvSpPr>
        <p:spPr bwMode="auto">
          <a:xfrm>
            <a:off x="4827985"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88" name="Rectangle 302"/>
          <p:cNvSpPr>
            <a:spLocks noChangeArrowheads="1"/>
          </p:cNvSpPr>
          <p:nvPr>
            <p:custDataLst>
              <p:tags r:id="rId300"/>
            </p:custDataLst>
          </p:nvPr>
        </p:nvSpPr>
        <p:spPr bwMode="auto">
          <a:xfrm>
            <a:off x="4992291"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2" name="Rectangle 303"/>
          <p:cNvSpPr>
            <a:spLocks noChangeArrowheads="1"/>
          </p:cNvSpPr>
          <p:nvPr>
            <p:custDataLst>
              <p:tags r:id="rId301"/>
            </p:custDataLst>
          </p:nvPr>
        </p:nvSpPr>
        <p:spPr bwMode="auto">
          <a:xfrm>
            <a:off x="5157788"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3" name="Line 304"/>
          <p:cNvSpPr>
            <a:spLocks noChangeShapeType="1"/>
          </p:cNvSpPr>
          <p:nvPr>
            <p:custDataLst>
              <p:tags r:id="rId302"/>
            </p:custDataLst>
          </p:nvPr>
        </p:nvSpPr>
        <p:spPr bwMode="auto">
          <a:xfrm>
            <a:off x="4662488"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94" name="Line 305"/>
          <p:cNvSpPr>
            <a:spLocks noChangeShapeType="1"/>
          </p:cNvSpPr>
          <p:nvPr>
            <p:custDataLst>
              <p:tags r:id="rId303"/>
            </p:custDataLst>
          </p:nvPr>
        </p:nvSpPr>
        <p:spPr bwMode="auto">
          <a:xfrm>
            <a:off x="5322094"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95" name="Line 306"/>
          <p:cNvSpPr>
            <a:spLocks noChangeShapeType="1"/>
          </p:cNvSpPr>
          <p:nvPr>
            <p:custDataLst>
              <p:tags r:id="rId304"/>
            </p:custDataLst>
          </p:nvPr>
        </p:nvSpPr>
        <p:spPr bwMode="auto">
          <a:xfrm>
            <a:off x="4662488"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896" name="Line 307"/>
          <p:cNvSpPr>
            <a:spLocks noChangeShapeType="1"/>
          </p:cNvSpPr>
          <p:nvPr>
            <p:custDataLst>
              <p:tags r:id="rId305"/>
            </p:custDataLst>
          </p:nvPr>
        </p:nvSpPr>
        <p:spPr bwMode="auto">
          <a:xfrm>
            <a:off x="4662488"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0" name="Line 308"/>
          <p:cNvSpPr>
            <a:spLocks noChangeShapeType="1"/>
          </p:cNvSpPr>
          <p:nvPr>
            <p:custDataLst>
              <p:tags r:id="rId306"/>
            </p:custDataLst>
          </p:nvPr>
        </p:nvSpPr>
        <p:spPr bwMode="auto">
          <a:xfrm>
            <a:off x="5157788"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01" name="Line 309"/>
          <p:cNvSpPr>
            <a:spLocks noChangeShapeType="1"/>
          </p:cNvSpPr>
          <p:nvPr>
            <p:custDataLst>
              <p:tags r:id="rId307"/>
            </p:custDataLst>
          </p:nvPr>
        </p:nvSpPr>
        <p:spPr bwMode="auto">
          <a:xfrm>
            <a:off x="4992291"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02" name="Line 310"/>
          <p:cNvSpPr>
            <a:spLocks noChangeShapeType="1"/>
          </p:cNvSpPr>
          <p:nvPr>
            <p:custDataLst>
              <p:tags r:id="rId308"/>
            </p:custDataLst>
          </p:nvPr>
        </p:nvSpPr>
        <p:spPr bwMode="auto">
          <a:xfrm>
            <a:off x="4827985"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897" name="Rectangle 311"/>
          <p:cNvSpPr>
            <a:spLocks noChangeArrowheads="1"/>
          </p:cNvSpPr>
          <p:nvPr>
            <p:custDataLst>
              <p:tags r:id="rId309"/>
            </p:custDataLst>
          </p:nvPr>
        </p:nvSpPr>
        <p:spPr bwMode="auto">
          <a:xfrm>
            <a:off x="3940969"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8" name="Rectangle 312"/>
          <p:cNvSpPr>
            <a:spLocks noChangeArrowheads="1"/>
          </p:cNvSpPr>
          <p:nvPr>
            <p:custDataLst>
              <p:tags r:id="rId310"/>
            </p:custDataLst>
          </p:nvPr>
        </p:nvSpPr>
        <p:spPr bwMode="auto">
          <a:xfrm>
            <a:off x="4106466"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899" name="Rectangle 313"/>
          <p:cNvSpPr>
            <a:spLocks noChangeArrowheads="1"/>
          </p:cNvSpPr>
          <p:nvPr>
            <p:custDataLst>
              <p:tags r:id="rId311"/>
            </p:custDataLst>
          </p:nvPr>
        </p:nvSpPr>
        <p:spPr bwMode="auto">
          <a:xfrm>
            <a:off x="4270772"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03" name="Rectangle 314"/>
          <p:cNvSpPr>
            <a:spLocks noChangeArrowheads="1"/>
          </p:cNvSpPr>
          <p:nvPr>
            <p:custDataLst>
              <p:tags r:id="rId312"/>
            </p:custDataLst>
          </p:nvPr>
        </p:nvSpPr>
        <p:spPr bwMode="auto">
          <a:xfrm>
            <a:off x="4436269"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04" name="Line 315"/>
          <p:cNvSpPr>
            <a:spLocks noChangeShapeType="1"/>
          </p:cNvSpPr>
          <p:nvPr>
            <p:custDataLst>
              <p:tags r:id="rId313"/>
            </p:custDataLst>
          </p:nvPr>
        </p:nvSpPr>
        <p:spPr bwMode="auto">
          <a:xfrm>
            <a:off x="394096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5" name="Line 316"/>
          <p:cNvSpPr>
            <a:spLocks noChangeShapeType="1"/>
          </p:cNvSpPr>
          <p:nvPr>
            <p:custDataLst>
              <p:tags r:id="rId314"/>
            </p:custDataLst>
          </p:nvPr>
        </p:nvSpPr>
        <p:spPr bwMode="auto">
          <a:xfrm>
            <a:off x="4600575"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6" name="Line 317"/>
          <p:cNvSpPr>
            <a:spLocks noChangeShapeType="1"/>
          </p:cNvSpPr>
          <p:nvPr>
            <p:custDataLst>
              <p:tags r:id="rId315"/>
            </p:custDataLst>
          </p:nvPr>
        </p:nvSpPr>
        <p:spPr bwMode="auto">
          <a:xfrm>
            <a:off x="3940969"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07" name="Line 318"/>
          <p:cNvSpPr>
            <a:spLocks noChangeShapeType="1"/>
          </p:cNvSpPr>
          <p:nvPr>
            <p:custDataLst>
              <p:tags r:id="rId316"/>
            </p:custDataLst>
          </p:nvPr>
        </p:nvSpPr>
        <p:spPr bwMode="auto">
          <a:xfrm>
            <a:off x="3940969"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1" name="Line 319"/>
          <p:cNvSpPr>
            <a:spLocks noChangeShapeType="1"/>
          </p:cNvSpPr>
          <p:nvPr>
            <p:custDataLst>
              <p:tags r:id="rId317"/>
            </p:custDataLst>
          </p:nvPr>
        </p:nvSpPr>
        <p:spPr bwMode="auto">
          <a:xfrm>
            <a:off x="443626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12" name="Line 320"/>
          <p:cNvSpPr>
            <a:spLocks noChangeShapeType="1"/>
          </p:cNvSpPr>
          <p:nvPr>
            <p:custDataLst>
              <p:tags r:id="rId318"/>
            </p:custDataLst>
          </p:nvPr>
        </p:nvSpPr>
        <p:spPr bwMode="auto">
          <a:xfrm>
            <a:off x="427077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13" name="Line 321"/>
          <p:cNvSpPr>
            <a:spLocks noChangeShapeType="1"/>
          </p:cNvSpPr>
          <p:nvPr>
            <p:custDataLst>
              <p:tags r:id="rId319"/>
            </p:custDataLst>
          </p:nvPr>
        </p:nvSpPr>
        <p:spPr bwMode="auto">
          <a:xfrm>
            <a:off x="410646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08" name="Rectangle 322"/>
          <p:cNvSpPr>
            <a:spLocks noChangeArrowheads="1"/>
          </p:cNvSpPr>
          <p:nvPr>
            <p:custDataLst>
              <p:tags r:id="rId320"/>
            </p:custDataLst>
          </p:nvPr>
        </p:nvSpPr>
        <p:spPr bwMode="auto">
          <a:xfrm>
            <a:off x="3248026"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09" name="Rectangle 323"/>
          <p:cNvSpPr>
            <a:spLocks noChangeArrowheads="1"/>
          </p:cNvSpPr>
          <p:nvPr>
            <p:custDataLst>
              <p:tags r:id="rId321"/>
            </p:custDataLst>
          </p:nvPr>
        </p:nvSpPr>
        <p:spPr bwMode="auto">
          <a:xfrm>
            <a:off x="3413522"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10" name="Rectangle 324"/>
          <p:cNvSpPr>
            <a:spLocks noChangeArrowheads="1"/>
          </p:cNvSpPr>
          <p:nvPr>
            <p:custDataLst>
              <p:tags r:id="rId322"/>
            </p:custDataLst>
          </p:nvPr>
        </p:nvSpPr>
        <p:spPr bwMode="auto">
          <a:xfrm>
            <a:off x="3577829"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14" name="Rectangle 325"/>
          <p:cNvSpPr>
            <a:spLocks noChangeArrowheads="1"/>
          </p:cNvSpPr>
          <p:nvPr>
            <p:custDataLst>
              <p:tags r:id="rId323"/>
            </p:custDataLst>
          </p:nvPr>
        </p:nvSpPr>
        <p:spPr bwMode="auto">
          <a:xfrm>
            <a:off x="3743326"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15" name="Line 326"/>
          <p:cNvSpPr>
            <a:spLocks noChangeShapeType="1"/>
          </p:cNvSpPr>
          <p:nvPr>
            <p:custDataLst>
              <p:tags r:id="rId324"/>
            </p:custDataLst>
          </p:nvPr>
        </p:nvSpPr>
        <p:spPr bwMode="auto">
          <a:xfrm>
            <a:off x="3248026"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6" name="Line 327"/>
          <p:cNvSpPr>
            <a:spLocks noChangeShapeType="1"/>
          </p:cNvSpPr>
          <p:nvPr>
            <p:custDataLst>
              <p:tags r:id="rId325"/>
            </p:custDataLst>
          </p:nvPr>
        </p:nvSpPr>
        <p:spPr bwMode="auto">
          <a:xfrm>
            <a:off x="3907632"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7" name="Line 328"/>
          <p:cNvSpPr>
            <a:spLocks noChangeShapeType="1"/>
          </p:cNvSpPr>
          <p:nvPr>
            <p:custDataLst>
              <p:tags r:id="rId326"/>
            </p:custDataLst>
          </p:nvPr>
        </p:nvSpPr>
        <p:spPr bwMode="auto">
          <a:xfrm>
            <a:off x="3248026"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18" name="Line 329"/>
          <p:cNvSpPr>
            <a:spLocks noChangeShapeType="1"/>
          </p:cNvSpPr>
          <p:nvPr>
            <p:custDataLst>
              <p:tags r:id="rId327"/>
            </p:custDataLst>
          </p:nvPr>
        </p:nvSpPr>
        <p:spPr bwMode="auto">
          <a:xfrm>
            <a:off x="3248026"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2" name="Line 330"/>
          <p:cNvSpPr>
            <a:spLocks noChangeShapeType="1"/>
          </p:cNvSpPr>
          <p:nvPr>
            <p:custDataLst>
              <p:tags r:id="rId328"/>
            </p:custDataLst>
          </p:nvPr>
        </p:nvSpPr>
        <p:spPr bwMode="auto">
          <a:xfrm>
            <a:off x="3743326"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23" name="Line 331"/>
          <p:cNvSpPr>
            <a:spLocks noChangeShapeType="1"/>
          </p:cNvSpPr>
          <p:nvPr>
            <p:custDataLst>
              <p:tags r:id="rId329"/>
            </p:custDataLst>
          </p:nvPr>
        </p:nvSpPr>
        <p:spPr bwMode="auto">
          <a:xfrm>
            <a:off x="357782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24" name="Line 332"/>
          <p:cNvSpPr>
            <a:spLocks noChangeShapeType="1"/>
          </p:cNvSpPr>
          <p:nvPr>
            <p:custDataLst>
              <p:tags r:id="rId330"/>
            </p:custDataLst>
          </p:nvPr>
        </p:nvSpPr>
        <p:spPr bwMode="auto">
          <a:xfrm>
            <a:off x="341352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19" name="Rectangle 333"/>
          <p:cNvSpPr>
            <a:spLocks noChangeArrowheads="1"/>
          </p:cNvSpPr>
          <p:nvPr>
            <p:custDataLst>
              <p:tags r:id="rId331"/>
            </p:custDataLst>
          </p:nvPr>
        </p:nvSpPr>
        <p:spPr bwMode="auto">
          <a:xfrm>
            <a:off x="2493169" y="34409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0" name="Rectangle 334"/>
          <p:cNvSpPr>
            <a:spLocks noChangeArrowheads="1"/>
          </p:cNvSpPr>
          <p:nvPr>
            <p:custDataLst>
              <p:tags r:id="rId332"/>
            </p:custDataLst>
          </p:nvPr>
        </p:nvSpPr>
        <p:spPr bwMode="auto">
          <a:xfrm>
            <a:off x="2663429" y="3440906"/>
            <a:ext cx="16906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1" name="Rectangle 335"/>
          <p:cNvSpPr>
            <a:spLocks noChangeArrowheads="1"/>
          </p:cNvSpPr>
          <p:nvPr>
            <p:custDataLst>
              <p:tags r:id="rId333"/>
            </p:custDataLst>
          </p:nvPr>
        </p:nvSpPr>
        <p:spPr bwMode="auto">
          <a:xfrm>
            <a:off x="2832497" y="3440906"/>
            <a:ext cx="17025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5" name="Rectangle 336"/>
          <p:cNvSpPr>
            <a:spLocks noChangeArrowheads="1"/>
          </p:cNvSpPr>
          <p:nvPr>
            <p:custDataLst>
              <p:tags r:id="rId334"/>
            </p:custDataLst>
          </p:nvPr>
        </p:nvSpPr>
        <p:spPr bwMode="auto">
          <a:xfrm>
            <a:off x="3002757" y="3440906"/>
            <a:ext cx="169069"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26" name="Line 337"/>
          <p:cNvSpPr>
            <a:spLocks noChangeShapeType="1"/>
          </p:cNvSpPr>
          <p:nvPr>
            <p:custDataLst>
              <p:tags r:id="rId335"/>
            </p:custDataLst>
          </p:nvPr>
        </p:nvSpPr>
        <p:spPr bwMode="auto">
          <a:xfrm>
            <a:off x="2493169"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7" name="Line 338"/>
          <p:cNvSpPr>
            <a:spLocks noChangeShapeType="1"/>
          </p:cNvSpPr>
          <p:nvPr>
            <p:custDataLst>
              <p:tags r:id="rId336"/>
            </p:custDataLst>
          </p:nvPr>
        </p:nvSpPr>
        <p:spPr bwMode="auto">
          <a:xfrm>
            <a:off x="3171826"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8" name="Line 339"/>
          <p:cNvSpPr>
            <a:spLocks noChangeShapeType="1"/>
          </p:cNvSpPr>
          <p:nvPr>
            <p:custDataLst>
              <p:tags r:id="rId337"/>
            </p:custDataLst>
          </p:nvPr>
        </p:nvSpPr>
        <p:spPr bwMode="auto">
          <a:xfrm>
            <a:off x="2493169" y="3440906"/>
            <a:ext cx="67865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29" name="Line 340"/>
          <p:cNvSpPr>
            <a:spLocks noChangeShapeType="1"/>
          </p:cNvSpPr>
          <p:nvPr>
            <p:custDataLst>
              <p:tags r:id="rId338"/>
            </p:custDataLst>
          </p:nvPr>
        </p:nvSpPr>
        <p:spPr bwMode="auto">
          <a:xfrm>
            <a:off x="2493169" y="3714750"/>
            <a:ext cx="67865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33" name="Line 341"/>
          <p:cNvSpPr>
            <a:spLocks noChangeShapeType="1"/>
          </p:cNvSpPr>
          <p:nvPr>
            <p:custDataLst>
              <p:tags r:id="rId339"/>
            </p:custDataLst>
          </p:nvPr>
        </p:nvSpPr>
        <p:spPr bwMode="auto">
          <a:xfrm>
            <a:off x="3002757"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34" name="Line 342"/>
          <p:cNvSpPr>
            <a:spLocks noChangeShapeType="1"/>
          </p:cNvSpPr>
          <p:nvPr>
            <p:custDataLst>
              <p:tags r:id="rId340"/>
            </p:custDataLst>
          </p:nvPr>
        </p:nvSpPr>
        <p:spPr bwMode="auto">
          <a:xfrm>
            <a:off x="2832497"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35" name="Line 343"/>
          <p:cNvSpPr>
            <a:spLocks noChangeShapeType="1"/>
          </p:cNvSpPr>
          <p:nvPr>
            <p:custDataLst>
              <p:tags r:id="rId341"/>
            </p:custDataLst>
          </p:nvPr>
        </p:nvSpPr>
        <p:spPr bwMode="auto">
          <a:xfrm>
            <a:off x="266342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30" name="Rectangle 344"/>
          <p:cNvSpPr>
            <a:spLocks noChangeArrowheads="1"/>
          </p:cNvSpPr>
          <p:nvPr>
            <p:custDataLst>
              <p:tags r:id="rId342"/>
            </p:custDataLst>
          </p:nvPr>
        </p:nvSpPr>
        <p:spPr bwMode="auto">
          <a:xfrm>
            <a:off x="1774032"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1" name="Rectangle 345"/>
          <p:cNvSpPr>
            <a:spLocks noChangeArrowheads="1"/>
          </p:cNvSpPr>
          <p:nvPr>
            <p:custDataLst>
              <p:tags r:id="rId343"/>
            </p:custDataLst>
          </p:nvPr>
        </p:nvSpPr>
        <p:spPr bwMode="auto">
          <a:xfrm>
            <a:off x="1939529"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2" name="Rectangle 346"/>
          <p:cNvSpPr>
            <a:spLocks noChangeArrowheads="1"/>
          </p:cNvSpPr>
          <p:nvPr>
            <p:custDataLst>
              <p:tags r:id="rId344"/>
            </p:custDataLst>
          </p:nvPr>
        </p:nvSpPr>
        <p:spPr bwMode="auto">
          <a:xfrm>
            <a:off x="2103835" y="3440906"/>
            <a:ext cx="165497"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6" name="Rectangle 347"/>
          <p:cNvSpPr>
            <a:spLocks noChangeArrowheads="1"/>
          </p:cNvSpPr>
          <p:nvPr>
            <p:custDataLst>
              <p:tags r:id="rId345"/>
            </p:custDataLst>
          </p:nvPr>
        </p:nvSpPr>
        <p:spPr bwMode="auto">
          <a:xfrm>
            <a:off x="2269332" y="3440906"/>
            <a:ext cx="164306"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37" name="Line 348"/>
          <p:cNvSpPr>
            <a:spLocks noChangeShapeType="1"/>
          </p:cNvSpPr>
          <p:nvPr>
            <p:custDataLst>
              <p:tags r:id="rId346"/>
            </p:custDataLst>
          </p:nvPr>
        </p:nvSpPr>
        <p:spPr bwMode="auto">
          <a:xfrm>
            <a:off x="1774032"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38" name="Line 349"/>
          <p:cNvSpPr>
            <a:spLocks noChangeShapeType="1"/>
          </p:cNvSpPr>
          <p:nvPr>
            <p:custDataLst>
              <p:tags r:id="rId347"/>
            </p:custDataLst>
          </p:nvPr>
        </p:nvSpPr>
        <p:spPr bwMode="auto">
          <a:xfrm>
            <a:off x="2433638" y="34409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39" name="Line 350"/>
          <p:cNvSpPr>
            <a:spLocks noChangeShapeType="1"/>
          </p:cNvSpPr>
          <p:nvPr>
            <p:custDataLst>
              <p:tags r:id="rId348"/>
            </p:custDataLst>
          </p:nvPr>
        </p:nvSpPr>
        <p:spPr bwMode="auto">
          <a:xfrm>
            <a:off x="1774032" y="3440906"/>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0" name="Line 351"/>
          <p:cNvSpPr>
            <a:spLocks noChangeShapeType="1"/>
          </p:cNvSpPr>
          <p:nvPr>
            <p:custDataLst>
              <p:tags r:id="rId349"/>
            </p:custDataLst>
          </p:nvPr>
        </p:nvSpPr>
        <p:spPr bwMode="auto">
          <a:xfrm>
            <a:off x="1774032" y="3714750"/>
            <a:ext cx="65960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4" name="Line 352"/>
          <p:cNvSpPr>
            <a:spLocks noChangeShapeType="1"/>
          </p:cNvSpPr>
          <p:nvPr>
            <p:custDataLst>
              <p:tags r:id="rId350"/>
            </p:custDataLst>
          </p:nvPr>
        </p:nvSpPr>
        <p:spPr bwMode="auto">
          <a:xfrm>
            <a:off x="2269332"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45" name="Line 353"/>
          <p:cNvSpPr>
            <a:spLocks noChangeShapeType="1"/>
          </p:cNvSpPr>
          <p:nvPr>
            <p:custDataLst>
              <p:tags r:id="rId351"/>
            </p:custDataLst>
          </p:nvPr>
        </p:nvSpPr>
        <p:spPr bwMode="auto">
          <a:xfrm>
            <a:off x="2103835"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46" name="Line 354"/>
          <p:cNvSpPr>
            <a:spLocks noChangeShapeType="1"/>
          </p:cNvSpPr>
          <p:nvPr>
            <p:custDataLst>
              <p:tags r:id="rId352"/>
            </p:custDataLst>
          </p:nvPr>
        </p:nvSpPr>
        <p:spPr bwMode="auto">
          <a:xfrm>
            <a:off x="1939529" y="34409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41" name="Rectangle 355"/>
          <p:cNvSpPr>
            <a:spLocks noChangeArrowheads="1"/>
          </p:cNvSpPr>
          <p:nvPr>
            <p:custDataLst>
              <p:tags r:id="rId353"/>
            </p:custDataLst>
          </p:nvPr>
        </p:nvSpPr>
        <p:spPr bwMode="auto">
          <a:xfrm>
            <a:off x="6410325"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42" name="Rectangle 356"/>
          <p:cNvSpPr>
            <a:spLocks noChangeArrowheads="1"/>
          </p:cNvSpPr>
          <p:nvPr>
            <p:custDataLst>
              <p:tags r:id="rId354"/>
            </p:custDataLst>
          </p:nvPr>
        </p:nvSpPr>
        <p:spPr bwMode="auto">
          <a:xfrm>
            <a:off x="6565107"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43" name="Line 357"/>
          <p:cNvSpPr>
            <a:spLocks noChangeShapeType="1"/>
          </p:cNvSpPr>
          <p:nvPr>
            <p:custDataLst>
              <p:tags r:id="rId355"/>
            </p:custDataLst>
          </p:nvPr>
        </p:nvSpPr>
        <p:spPr bwMode="auto">
          <a:xfrm>
            <a:off x="641032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7" name="Line 358"/>
          <p:cNvSpPr>
            <a:spLocks noChangeShapeType="1"/>
          </p:cNvSpPr>
          <p:nvPr>
            <p:custDataLst>
              <p:tags r:id="rId356"/>
            </p:custDataLst>
          </p:nvPr>
        </p:nvSpPr>
        <p:spPr bwMode="auto">
          <a:xfrm>
            <a:off x="6718697"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8" name="Line 359"/>
          <p:cNvSpPr>
            <a:spLocks noChangeShapeType="1"/>
          </p:cNvSpPr>
          <p:nvPr>
            <p:custDataLst>
              <p:tags r:id="rId357"/>
            </p:custDataLst>
          </p:nvPr>
        </p:nvSpPr>
        <p:spPr bwMode="auto">
          <a:xfrm>
            <a:off x="6410325"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49" name="Line 360"/>
          <p:cNvSpPr>
            <a:spLocks noChangeShapeType="1"/>
          </p:cNvSpPr>
          <p:nvPr>
            <p:custDataLst>
              <p:tags r:id="rId358"/>
            </p:custDataLst>
          </p:nvPr>
        </p:nvSpPr>
        <p:spPr bwMode="auto">
          <a:xfrm>
            <a:off x="6410325"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3" name="Line 361"/>
          <p:cNvSpPr>
            <a:spLocks noChangeShapeType="1"/>
          </p:cNvSpPr>
          <p:nvPr>
            <p:custDataLst>
              <p:tags r:id="rId359"/>
            </p:custDataLst>
          </p:nvPr>
        </p:nvSpPr>
        <p:spPr bwMode="auto">
          <a:xfrm>
            <a:off x="6565107"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50" name="Rectangle 362"/>
          <p:cNvSpPr>
            <a:spLocks noChangeArrowheads="1"/>
          </p:cNvSpPr>
          <p:nvPr>
            <p:custDataLst>
              <p:tags r:id="rId360"/>
            </p:custDataLst>
          </p:nvPr>
        </p:nvSpPr>
        <p:spPr bwMode="auto">
          <a:xfrm>
            <a:off x="6063853"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1" name="Rectangle 363"/>
          <p:cNvSpPr>
            <a:spLocks noChangeArrowheads="1"/>
          </p:cNvSpPr>
          <p:nvPr>
            <p:custDataLst>
              <p:tags r:id="rId361"/>
            </p:custDataLst>
          </p:nvPr>
        </p:nvSpPr>
        <p:spPr bwMode="auto">
          <a:xfrm>
            <a:off x="621863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2" name="Line 364"/>
          <p:cNvSpPr>
            <a:spLocks noChangeShapeType="1"/>
          </p:cNvSpPr>
          <p:nvPr>
            <p:custDataLst>
              <p:tags r:id="rId362"/>
            </p:custDataLst>
          </p:nvPr>
        </p:nvSpPr>
        <p:spPr bwMode="auto">
          <a:xfrm>
            <a:off x="6063853"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4" name="Line 365"/>
          <p:cNvSpPr>
            <a:spLocks noChangeShapeType="1"/>
          </p:cNvSpPr>
          <p:nvPr>
            <p:custDataLst>
              <p:tags r:id="rId363"/>
            </p:custDataLst>
          </p:nvPr>
        </p:nvSpPr>
        <p:spPr bwMode="auto">
          <a:xfrm>
            <a:off x="637222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5" name="Line 366"/>
          <p:cNvSpPr>
            <a:spLocks noChangeShapeType="1"/>
          </p:cNvSpPr>
          <p:nvPr>
            <p:custDataLst>
              <p:tags r:id="rId364"/>
            </p:custDataLst>
          </p:nvPr>
        </p:nvSpPr>
        <p:spPr bwMode="auto">
          <a:xfrm>
            <a:off x="6063853"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56" name="Line 367"/>
          <p:cNvSpPr>
            <a:spLocks noChangeShapeType="1"/>
          </p:cNvSpPr>
          <p:nvPr>
            <p:custDataLst>
              <p:tags r:id="rId365"/>
            </p:custDataLst>
          </p:nvPr>
        </p:nvSpPr>
        <p:spPr bwMode="auto">
          <a:xfrm>
            <a:off x="6063853"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0" name="Line 368"/>
          <p:cNvSpPr>
            <a:spLocks noChangeShapeType="1"/>
          </p:cNvSpPr>
          <p:nvPr>
            <p:custDataLst>
              <p:tags r:id="rId366"/>
            </p:custDataLst>
          </p:nvPr>
        </p:nvSpPr>
        <p:spPr bwMode="auto">
          <a:xfrm>
            <a:off x="621863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57" name="Rectangle 369"/>
          <p:cNvSpPr>
            <a:spLocks noChangeArrowheads="1"/>
          </p:cNvSpPr>
          <p:nvPr>
            <p:custDataLst>
              <p:tags r:id="rId367"/>
            </p:custDataLst>
          </p:nvPr>
        </p:nvSpPr>
        <p:spPr bwMode="auto">
          <a:xfrm>
            <a:off x="5711429"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8" name="Rectangle 370"/>
          <p:cNvSpPr>
            <a:spLocks noChangeArrowheads="1"/>
          </p:cNvSpPr>
          <p:nvPr>
            <p:custDataLst>
              <p:tags r:id="rId368"/>
            </p:custDataLst>
          </p:nvPr>
        </p:nvSpPr>
        <p:spPr bwMode="auto">
          <a:xfrm>
            <a:off x="5866210"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59" name="Line 371"/>
          <p:cNvSpPr>
            <a:spLocks noChangeShapeType="1"/>
          </p:cNvSpPr>
          <p:nvPr>
            <p:custDataLst>
              <p:tags r:id="rId369"/>
            </p:custDataLst>
          </p:nvPr>
        </p:nvSpPr>
        <p:spPr bwMode="auto">
          <a:xfrm>
            <a:off x="5711429"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1" name="Line 372"/>
          <p:cNvSpPr>
            <a:spLocks noChangeShapeType="1"/>
          </p:cNvSpPr>
          <p:nvPr>
            <p:custDataLst>
              <p:tags r:id="rId370"/>
            </p:custDataLst>
          </p:nvPr>
        </p:nvSpPr>
        <p:spPr bwMode="auto">
          <a:xfrm>
            <a:off x="601980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2" name="Line 373"/>
          <p:cNvSpPr>
            <a:spLocks noChangeShapeType="1"/>
          </p:cNvSpPr>
          <p:nvPr>
            <p:custDataLst>
              <p:tags r:id="rId371"/>
            </p:custDataLst>
          </p:nvPr>
        </p:nvSpPr>
        <p:spPr bwMode="auto">
          <a:xfrm>
            <a:off x="5711429"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3" name="Line 374"/>
          <p:cNvSpPr>
            <a:spLocks noChangeShapeType="1"/>
          </p:cNvSpPr>
          <p:nvPr>
            <p:custDataLst>
              <p:tags r:id="rId372"/>
            </p:custDataLst>
          </p:nvPr>
        </p:nvSpPr>
        <p:spPr bwMode="auto">
          <a:xfrm>
            <a:off x="5711429"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7" name="Line 375"/>
          <p:cNvSpPr>
            <a:spLocks noChangeShapeType="1"/>
          </p:cNvSpPr>
          <p:nvPr>
            <p:custDataLst>
              <p:tags r:id="rId373"/>
            </p:custDataLst>
          </p:nvPr>
        </p:nvSpPr>
        <p:spPr bwMode="auto">
          <a:xfrm>
            <a:off x="5866210"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64" name="Rectangle 376"/>
          <p:cNvSpPr>
            <a:spLocks noChangeArrowheads="1"/>
          </p:cNvSpPr>
          <p:nvPr>
            <p:custDataLst>
              <p:tags r:id="rId374"/>
            </p:custDataLst>
          </p:nvPr>
        </p:nvSpPr>
        <p:spPr bwMode="auto">
          <a:xfrm>
            <a:off x="5367338"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65" name="Rectangle 377"/>
          <p:cNvSpPr>
            <a:spLocks noChangeArrowheads="1"/>
          </p:cNvSpPr>
          <p:nvPr>
            <p:custDataLst>
              <p:tags r:id="rId375"/>
            </p:custDataLst>
          </p:nvPr>
        </p:nvSpPr>
        <p:spPr bwMode="auto">
          <a:xfrm>
            <a:off x="5522119"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66" name="Line 378"/>
          <p:cNvSpPr>
            <a:spLocks noChangeShapeType="1"/>
          </p:cNvSpPr>
          <p:nvPr>
            <p:custDataLst>
              <p:tags r:id="rId376"/>
            </p:custDataLst>
          </p:nvPr>
        </p:nvSpPr>
        <p:spPr bwMode="auto">
          <a:xfrm>
            <a:off x="536733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8" name="Line 379"/>
          <p:cNvSpPr>
            <a:spLocks noChangeShapeType="1"/>
          </p:cNvSpPr>
          <p:nvPr>
            <p:custDataLst>
              <p:tags r:id="rId377"/>
            </p:custDataLst>
          </p:nvPr>
        </p:nvSpPr>
        <p:spPr bwMode="auto">
          <a:xfrm>
            <a:off x="567571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69" name="Line 380"/>
          <p:cNvSpPr>
            <a:spLocks noChangeShapeType="1"/>
          </p:cNvSpPr>
          <p:nvPr>
            <p:custDataLst>
              <p:tags r:id="rId378"/>
            </p:custDataLst>
          </p:nvPr>
        </p:nvSpPr>
        <p:spPr bwMode="auto">
          <a:xfrm>
            <a:off x="5367338"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0" name="Line 381"/>
          <p:cNvSpPr>
            <a:spLocks noChangeShapeType="1"/>
          </p:cNvSpPr>
          <p:nvPr>
            <p:custDataLst>
              <p:tags r:id="rId379"/>
            </p:custDataLst>
          </p:nvPr>
        </p:nvSpPr>
        <p:spPr bwMode="auto">
          <a:xfrm>
            <a:off x="5367338"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4" name="Line 382"/>
          <p:cNvSpPr>
            <a:spLocks noChangeShapeType="1"/>
          </p:cNvSpPr>
          <p:nvPr>
            <p:custDataLst>
              <p:tags r:id="rId380"/>
            </p:custDataLst>
          </p:nvPr>
        </p:nvSpPr>
        <p:spPr bwMode="auto">
          <a:xfrm>
            <a:off x="5522119"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71" name="Rectangle 383"/>
          <p:cNvSpPr>
            <a:spLocks noChangeArrowheads="1"/>
          </p:cNvSpPr>
          <p:nvPr>
            <p:custDataLst>
              <p:tags r:id="rId381"/>
            </p:custDataLst>
          </p:nvPr>
        </p:nvSpPr>
        <p:spPr bwMode="auto">
          <a:xfrm>
            <a:off x="5008960"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72" name="Rectangle 384"/>
          <p:cNvSpPr>
            <a:spLocks noChangeArrowheads="1"/>
          </p:cNvSpPr>
          <p:nvPr>
            <p:custDataLst>
              <p:tags r:id="rId382"/>
            </p:custDataLst>
          </p:nvPr>
        </p:nvSpPr>
        <p:spPr bwMode="auto">
          <a:xfrm>
            <a:off x="5163741"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73" name="Line 385"/>
          <p:cNvSpPr>
            <a:spLocks noChangeShapeType="1"/>
          </p:cNvSpPr>
          <p:nvPr>
            <p:custDataLst>
              <p:tags r:id="rId383"/>
            </p:custDataLst>
          </p:nvPr>
        </p:nvSpPr>
        <p:spPr bwMode="auto">
          <a:xfrm>
            <a:off x="500896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5" name="Line 386"/>
          <p:cNvSpPr>
            <a:spLocks noChangeShapeType="1"/>
          </p:cNvSpPr>
          <p:nvPr>
            <p:custDataLst>
              <p:tags r:id="rId384"/>
            </p:custDataLst>
          </p:nvPr>
        </p:nvSpPr>
        <p:spPr bwMode="auto">
          <a:xfrm>
            <a:off x="5317332"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6" name="Line 387"/>
          <p:cNvSpPr>
            <a:spLocks noChangeShapeType="1"/>
          </p:cNvSpPr>
          <p:nvPr>
            <p:custDataLst>
              <p:tags r:id="rId385"/>
            </p:custDataLst>
          </p:nvPr>
        </p:nvSpPr>
        <p:spPr bwMode="auto">
          <a:xfrm>
            <a:off x="5008960"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77" name="Line 388"/>
          <p:cNvSpPr>
            <a:spLocks noChangeShapeType="1"/>
          </p:cNvSpPr>
          <p:nvPr>
            <p:custDataLst>
              <p:tags r:id="rId386"/>
            </p:custDataLst>
          </p:nvPr>
        </p:nvSpPr>
        <p:spPr bwMode="auto">
          <a:xfrm>
            <a:off x="5008960"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1" name="Line 389"/>
          <p:cNvSpPr>
            <a:spLocks noChangeShapeType="1"/>
          </p:cNvSpPr>
          <p:nvPr>
            <p:custDataLst>
              <p:tags r:id="rId387"/>
            </p:custDataLst>
          </p:nvPr>
        </p:nvSpPr>
        <p:spPr bwMode="auto">
          <a:xfrm>
            <a:off x="5163741"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78" name="Rectangle 390"/>
          <p:cNvSpPr>
            <a:spLocks noChangeArrowheads="1"/>
          </p:cNvSpPr>
          <p:nvPr>
            <p:custDataLst>
              <p:tags r:id="rId388"/>
            </p:custDataLst>
          </p:nvPr>
        </p:nvSpPr>
        <p:spPr bwMode="auto">
          <a:xfrm>
            <a:off x="4662488"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79" name="Rectangle 391"/>
          <p:cNvSpPr>
            <a:spLocks noChangeArrowheads="1"/>
          </p:cNvSpPr>
          <p:nvPr>
            <p:custDataLst>
              <p:tags r:id="rId389"/>
            </p:custDataLst>
          </p:nvPr>
        </p:nvSpPr>
        <p:spPr bwMode="auto">
          <a:xfrm>
            <a:off x="4817269"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80" name="Line 392"/>
          <p:cNvSpPr>
            <a:spLocks noChangeShapeType="1"/>
          </p:cNvSpPr>
          <p:nvPr>
            <p:custDataLst>
              <p:tags r:id="rId390"/>
            </p:custDataLst>
          </p:nvPr>
        </p:nvSpPr>
        <p:spPr bwMode="auto">
          <a:xfrm>
            <a:off x="466248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2" name="Line 393"/>
          <p:cNvSpPr>
            <a:spLocks noChangeShapeType="1"/>
          </p:cNvSpPr>
          <p:nvPr>
            <p:custDataLst>
              <p:tags r:id="rId391"/>
            </p:custDataLst>
          </p:nvPr>
        </p:nvSpPr>
        <p:spPr bwMode="auto">
          <a:xfrm>
            <a:off x="497086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3" name="Line 394"/>
          <p:cNvSpPr>
            <a:spLocks noChangeShapeType="1"/>
          </p:cNvSpPr>
          <p:nvPr>
            <p:custDataLst>
              <p:tags r:id="rId392"/>
            </p:custDataLst>
          </p:nvPr>
        </p:nvSpPr>
        <p:spPr bwMode="auto">
          <a:xfrm>
            <a:off x="4662488"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4" name="Line 395"/>
          <p:cNvSpPr>
            <a:spLocks noChangeShapeType="1"/>
          </p:cNvSpPr>
          <p:nvPr>
            <p:custDataLst>
              <p:tags r:id="rId393"/>
            </p:custDataLst>
          </p:nvPr>
        </p:nvSpPr>
        <p:spPr bwMode="auto">
          <a:xfrm>
            <a:off x="4662488"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8" name="Line 396"/>
          <p:cNvSpPr>
            <a:spLocks noChangeShapeType="1"/>
          </p:cNvSpPr>
          <p:nvPr>
            <p:custDataLst>
              <p:tags r:id="rId394"/>
            </p:custDataLst>
          </p:nvPr>
        </p:nvSpPr>
        <p:spPr bwMode="auto">
          <a:xfrm>
            <a:off x="4817269"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85" name="Rectangle 397"/>
          <p:cNvSpPr>
            <a:spLocks noChangeArrowheads="1"/>
          </p:cNvSpPr>
          <p:nvPr>
            <p:custDataLst>
              <p:tags r:id="rId395"/>
            </p:custDataLst>
          </p:nvPr>
        </p:nvSpPr>
        <p:spPr bwMode="auto">
          <a:xfrm>
            <a:off x="429220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86" name="Rectangle 398"/>
          <p:cNvSpPr>
            <a:spLocks noChangeArrowheads="1"/>
          </p:cNvSpPr>
          <p:nvPr>
            <p:custDataLst>
              <p:tags r:id="rId396"/>
            </p:custDataLst>
          </p:nvPr>
        </p:nvSpPr>
        <p:spPr bwMode="auto">
          <a:xfrm>
            <a:off x="44469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87" name="Line 399"/>
          <p:cNvSpPr>
            <a:spLocks noChangeShapeType="1"/>
          </p:cNvSpPr>
          <p:nvPr>
            <p:custDataLst>
              <p:tags r:id="rId397"/>
            </p:custDataLst>
          </p:nvPr>
        </p:nvSpPr>
        <p:spPr bwMode="auto">
          <a:xfrm>
            <a:off x="429220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89" name="Line 400"/>
          <p:cNvSpPr>
            <a:spLocks noChangeShapeType="1"/>
          </p:cNvSpPr>
          <p:nvPr>
            <p:custDataLst>
              <p:tags r:id="rId398"/>
            </p:custDataLst>
          </p:nvPr>
        </p:nvSpPr>
        <p:spPr bwMode="auto">
          <a:xfrm>
            <a:off x="460057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0" name="Line 401"/>
          <p:cNvSpPr>
            <a:spLocks noChangeShapeType="1"/>
          </p:cNvSpPr>
          <p:nvPr>
            <p:custDataLst>
              <p:tags r:id="rId399"/>
            </p:custDataLst>
          </p:nvPr>
        </p:nvSpPr>
        <p:spPr bwMode="auto">
          <a:xfrm>
            <a:off x="429220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1" name="Line 402"/>
          <p:cNvSpPr>
            <a:spLocks noChangeShapeType="1"/>
          </p:cNvSpPr>
          <p:nvPr>
            <p:custDataLst>
              <p:tags r:id="rId400"/>
            </p:custDataLst>
          </p:nvPr>
        </p:nvSpPr>
        <p:spPr bwMode="auto">
          <a:xfrm>
            <a:off x="429220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5" name="Line 403"/>
          <p:cNvSpPr>
            <a:spLocks noChangeShapeType="1"/>
          </p:cNvSpPr>
          <p:nvPr>
            <p:custDataLst>
              <p:tags r:id="rId401"/>
            </p:custDataLst>
          </p:nvPr>
        </p:nvSpPr>
        <p:spPr bwMode="auto">
          <a:xfrm>
            <a:off x="44469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92" name="Rectangle 404"/>
          <p:cNvSpPr>
            <a:spLocks noChangeArrowheads="1"/>
          </p:cNvSpPr>
          <p:nvPr>
            <p:custDataLst>
              <p:tags r:id="rId402"/>
            </p:custDataLst>
          </p:nvPr>
        </p:nvSpPr>
        <p:spPr bwMode="auto">
          <a:xfrm>
            <a:off x="394930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93" name="Rectangle 405"/>
          <p:cNvSpPr>
            <a:spLocks noChangeArrowheads="1"/>
          </p:cNvSpPr>
          <p:nvPr>
            <p:custDataLst>
              <p:tags r:id="rId403"/>
            </p:custDataLst>
          </p:nvPr>
        </p:nvSpPr>
        <p:spPr bwMode="auto">
          <a:xfrm>
            <a:off x="41040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994" name="Line 406"/>
          <p:cNvSpPr>
            <a:spLocks noChangeShapeType="1"/>
          </p:cNvSpPr>
          <p:nvPr>
            <p:custDataLst>
              <p:tags r:id="rId404"/>
            </p:custDataLst>
          </p:nvPr>
        </p:nvSpPr>
        <p:spPr bwMode="auto">
          <a:xfrm>
            <a:off x="394930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6" name="Line 407"/>
          <p:cNvSpPr>
            <a:spLocks noChangeShapeType="1"/>
          </p:cNvSpPr>
          <p:nvPr>
            <p:custDataLst>
              <p:tags r:id="rId405"/>
            </p:custDataLst>
          </p:nvPr>
        </p:nvSpPr>
        <p:spPr bwMode="auto">
          <a:xfrm>
            <a:off x="425767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7" name="Line 408"/>
          <p:cNvSpPr>
            <a:spLocks noChangeShapeType="1"/>
          </p:cNvSpPr>
          <p:nvPr>
            <p:custDataLst>
              <p:tags r:id="rId406"/>
            </p:custDataLst>
          </p:nvPr>
        </p:nvSpPr>
        <p:spPr bwMode="auto">
          <a:xfrm>
            <a:off x="394930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998" name="Line 409"/>
          <p:cNvSpPr>
            <a:spLocks noChangeShapeType="1"/>
          </p:cNvSpPr>
          <p:nvPr>
            <p:custDataLst>
              <p:tags r:id="rId407"/>
            </p:custDataLst>
          </p:nvPr>
        </p:nvSpPr>
        <p:spPr bwMode="auto">
          <a:xfrm>
            <a:off x="394930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2" name="Line 410"/>
          <p:cNvSpPr>
            <a:spLocks noChangeShapeType="1"/>
          </p:cNvSpPr>
          <p:nvPr>
            <p:custDataLst>
              <p:tags r:id="rId408"/>
            </p:custDataLst>
          </p:nvPr>
        </p:nvSpPr>
        <p:spPr bwMode="auto">
          <a:xfrm>
            <a:off x="41040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999" name="Rectangle 411"/>
          <p:cNvSpPr>
            <a:spLocks noChangeArrowheads="1"/>
          </p:cNvSpPr>
          <p:nvPr>
            <p:custDataLst>
              <p:tags r:id="rId409"/>
            </p:custDataLst>
          </p:nvPr>
        </p:nvSpPr>
        <p:spPr bwMode="auto">
          <a:xfrm>
            <a:off x="3595688"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0" name="Rectangle 412"/>
          <p:cNvSpPr>
            <a:spLocks noChangeArrowheads="1"/>
          </p:cNvSpPr>
          <p:nvPr>
            <p:custDataLst>
              <p:tags r:id="rId410"/>
            </p:custDataLst>
          </p:nvPr>
        </p:nvSpPr>
        <p:spPr bwMode="auto">
          <a:xfrm>
            <a:off x="3750469"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1" name="Line 413"/>
          <p:cNvSpPr>
            <a:spLocks noChangeShapeType="1"/>
          </p:cNvSpPr>
          <p:nvPr>
            <p:custDataLst>
              <p:tags r:id="rId411"/>
            </p:custDataLst>
          </p:nvPr>
        </p:nvSpPr>
        <p:spPr bwMode="auto">
          <a:xfrm>
            <a:off x="359568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3" name="Line 414"/>
          <p:cNvSpPr>
            <a:spLocks noChangeShapeType="1"/>
          </p:cNvSpPr>
          <p:nvPr>
            <p:custDataLst>
              <p:tags r:id="rId412"/>
            </p:custDataLst>
          </p:nvPr>
        </p:nvSpPr>
        <p:spPr bwMode="auto">
          <a:xfrm>
            <a:off x="3904060"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4" name="Line 415"/>
          <p:cNvSpPr>
            <a:spLocks noChangeShapeType="1"/>
          </p:cNvSpPr>
          <p:nvPr>
            <p:custDataLst>
              <p:tags r:id="rId413"/>
            </p:custDataLst>
          </p:nvPr>
        </p:nvSpPr>
        <p:spPr bwMode="auto">
          <a:xfrm>
            <a:off x="3595688"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5" name="Line 416"/>
          <p:cNvSpPr>
            <a:spLocks noChangeShapeType="1"/>
          </p:cNvSpPr>
          <p:nvPr>
            <p:custDataLst>
              <p:tags r:id="rId414"/>
            </p:custDataLst>
          </p:nvPr>
        </p:nvSpPr>
        <p:spPr bwMode="auto">
          <a:xfrm>
            <a:off x="3595688"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09" name="Line 417"/>
          <p:cNvSpPr>
            <a:spLocks noChangeShapeType="1"/>
          </p:cNvSpPr>
          <p:nvPr>
            <p:custDataLst>
              <p:tags r:id="rId415"/>
            </p:custDataLst>
          </p:nvPr>
        </p:nvSpPr>
        <p:spPr bwMode="auto">
          <a:xfrm>
            <a:off x="3750469"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06" name="Rectangle 418"/>
          <p:cNvSpPr>
            <a:spLocks noChangeArrowheads="1"/>
          </p:cNvSpPr>
          <p:nvPr>
            <p:custDataLst>
              <p:tags r:id="rId416"/>
            </p:custDataLst>
          </p:nvPr>
        </p:nvSpPr>
        <p:spPr bwMode="auto">
          <a:xfrm>
            <a:off x="3246835"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7" name="Rectangle 419"/>
          <p:cNvSpPr>
            <a:spLocks noChangeArrowheads="1"/>
          </p:cNvSpPr>
          <p:nvPr>
            <p:custDataLst>
              <p:tags r:id="rId417"/>
            </p:custDataLst>
          </p:nvPr>
        </p:nvSpPr>
        <p:spPr bwMode="auto">
          <a:xfrm>
            <a:off x="3401616"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08" name="Line 420"/>
          <p:cNvSpPr>
            <a:spLocks noChangeShapeType="1"/>
          </p:cNvSpPr>
          <p:nvPr>
            <p:custDataLst>
              <p:tags r:id="rId418"/>
            </p:custDataLst>
          </p:nvPr>
        </p:nvSpPr>
        <p:spPr bwMode="auto">
          <a:xfrm>
            <a:off x="3246835"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0" name="Line 421"/>
          <p:cNvSpPr>
            <a:spLocks noChangeShapeType="1"/>
          </p:cNvSpPr>
          <p:nvPr>
            <p:custDataLst>
              <p:tags r:id="rId419"/>
            </p:custDataLst>
          </p:nvPr>
        </p:nvSpPr>
        <p:spPr bwMode="auto">
          <a:xfrm>
            <a:off x="3555207"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1" name="Line 422"/>
          <p:cNvSpPr>
            <a:spLocks noChangeShapeType="1"/>
          </p:cNvSpPr>
          <p:nvPr>
            <p:custDataLst>
              <p:tags r:id="rId420"/>
            </p:custDataLst>
          </p:nvPr>
        </p:nvSpPr>
        <p:spPr bwMode="auto">
          <a:xfrm>
            <a:off x="3246835"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2" name="Line 423"/>
          <p:cNvSpPr>
            <a:spLocks noChangeShapeType="1"/>
          </p:cNvSpPr>
          <p:nvPr>
            <p:custDataLst>
              <p:tags r:id="rId421"/>
            </p:custDataLst>
          </p:nvPr>
        </p:nvSpPr>
        <p:spPr bwMode="auto">
          <a:xfrm>
            <a:off x="3246835"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6" name="Line 424"/>
          <p:cNvSpPr>
            <a:spLocks noChangeShapeType="1"/>
          </p:cNvSpPr>
          <p:nvPr>
            <p:custDataLst>
              <p:tags r:id="rId422"/>
            </p:custDataLst>
          </p:nvPr>
        </p:nvSpPr>
        <p:spPr bwMode="auto">
          <a:xfrm>
            <a:off x="3401616"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13" name="Rectangle 425"/>
          <p:cNvSpPr>
            <a:spLocks noChangeArrowheads="1"/>
          </p:cNvSpPr>
          <p:nvPr>
            <p:custDataLst>
              <p:tags r:id="rId423"/>
            </p:custDataLst>
          </p:nvPr>
        </p:nvSpPr>
        <p:spPr bwMode="auto">
          <a:xfrm>
            <a:off x="286345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14" name="Rectangle 426"/>
          <p:cNvSpPr>
            <a:spLocks noChangeArrowheads="1"/>
          </p:cNvSpPr>
          <p:nvPr>
            <p:custDataLst>
              <p:tags r:id="rId424"/>
            </p:custDataLst>
          </p:nvPr>
        </p:nvSpPr>
        <p:spPr bwMode="auto">
          <a:xfrm>
            <a:off x="301823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15" name="Line 427"/>
          <p:cNvSpPr>
            <a:spLocks noChangeShapeType="1"/>
          </p:cNvSpPr>
          <p:nvPr>
            <p:custDataLst>
              <p:tags r:id="rId425"/>
            </p:custDataLst>
          </p:nvPr>
        </p:nvSpPr>
        <p:spPr bwMode="auto">
          <a:xfrm>
            <a:off x="286345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7" name="Line 428"/>
          <p:cNvSpPr>
            <a:spLocks noChangeShapeType="1"/>
          </p:cNvSpPr>
          <p:nvPr>
            <p:custDataLst>
              <p:tags r:id="rId426"/>
            </p:custDataLst>
          </p:nvPr>
        </p:nvSpPr>
        <p:spPr bwMode="auto">
          <a:xfrm>
            <a:off x="3171826"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8" name="Line 429"/>
          <p:cNvSpPr>
            <a:spLocks noChangeShapeType="1"/>
          </p:cNvSpPr>
          <p:nvPr>
            <p:custDataLst>
              <p:tags r:id="rId427"/>
            </p:custDataLst>
          </p:nvPr>
        </p:nvSpPr>
        <p:spPr bwMode="auto">
          <a:xfrm>
            <a:off x="286345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19" name="Line 430"/>
          <p:cNvSpPr>
            <a:spLocks noChangeShapeType="1"/>
          </p:cNvSpPr>
          <p:nvPr>
            <p:custDataLst>
              <p:tags r:id="rId428"/>
            </p:custDataLst>
          </p:nvPr>
        </p:nvSpPr>
        <p:spPr bwMode="auto">
          <a:xfrm>
            <a:off x="286345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3" name="Line 431"/>
          <p:cNvSpPr>
            <a:spLocks noChangeShapeType="1"/>
          </p:cNvSpPr>
          <p:nvPr>
            <p:custDataLst>
              <p:tags r:id="rId429"/>
            </p:custDataLst>
          </p:nvPr>
        </p:nvSpPr>
        <p:spPr bwMode="auto">
          <a:xfrm>
            <a:off x="301823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20" name="Rectangle 432"/>
          <p:cNvSpPr>
            <a:spLocks noChangeArrowheads="1"/>
          </p:cNvSpPr>
          <p:nvPr>
            <p:custDataLst>
              <p:tags r:id="rId430"/>
            </p:custDataLst>
          </p:nvPr>
        </p:nvSpPr>
        <p:spPr bwMode="auto">
          <a:xfrm>
            <a:off x="2506266"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1" name="Rectangle 433"/>
          <p:cNvSpPr>
            <a:spLocks noChangeArrowheads="1"/>
          </p:cNvSpPr>
          <p:nvPr>
            <p:custDataLst>
              <p:tags r:id="rId431"/>
            </p:custDataLst>
          </p:nvPr>
        </p:nvSpPr>
        <p:spPr bwMode="auto">
          <a:xfrm>
            <a:off x="2661047"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2" name="Line 434"/>
          <p:cNvSpPr>
            <a:spLocks noChangeShapeType="1"/>
          </p:cNvSpPr>
          <p:nvPr>
            <p:custDataLst>
              <p:tags r:id="rId432"/>
            </p:custDataLst>
          </p:nvPr>
        </p:nvSpPr>
        <p:spPr bwMode="auto">
          <a:xfrm>
            <a:off x="2506266"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4" name="Line 435"/>
          <p:cNvSpPr>
            <a:spLocks noChangeShapeType="1"/>
          </p:cNvSpPr>
          <p:nvPr>
            <p:custDataLst>
              <p:tags r:id="rId433"/>
            </p:custDataLst>
          </p:nvPr>
        </p:nvSpPr>
        <p:spPr bwMode="auto">
          <a:xfrm>
            <a:off x="2814638"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5" name="Line 436"/>
          <p:cNvSpPr>
            <a:spLocks noChangeShapeType="1"/>
          </p:cNvSpPr>
          <p:nvPr>
            <p:custDataLst>
              <p:tags r:id="rId434"/>
            </p:custDataLst>
          </p:nvPr>
        </p:nvSpPr>
        <p:spPr bwMode="auto">
          <a:xfrm>
            <a:off x="2506266"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26" name="Line 437"/>
          <p:cNvSpPr>
            <a:spLocks noChangeShapeType="1"/>
          </p:cNvSpPr>
          <p:nvPr>
            <p:custDataLst>
              <p:tags r:id="rId435"/>
            </p:custDataLst>
          </p:nvPr>
        </p:nvSpPr>
        <p:spPr bwMode="auto">
          <a:xfrm>
            <a:off x="2506266"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0" name="Line 438"/>
          <p:cNvSpPr>
            <a:spLocks noChangeShapeType="1"/>
          </p:cNvSpPr>
          <p:nvPr>
            <p:custDataLst>
              <p:tags r:id="rId436"/>
            </p:custDataLst>
          </p:nvPr>
        </p:nvSpPr>
        <p:spPr bwMode="auto">
          <a:xfrm>
            <a:off x="2661047"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27" name="Rectangle 439"/>
          <p:cNvSpPr>
            <a:spLocks noChangeArrowheads="1"/>
          </p:cNvSpPr>
          <p:nvPr>
            <p:custDataLst>
              <p:tags r:id="rId437"/>
            </p:custDataLst>
          </p:nvPr>
        </p:nvSpPr>
        <p:spPr bwMode="auto">
          <a:xfrm>
            <a:off x="2120504"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8" name="Rectangle 440"/>
          <p:cNvSpPr>
            <a:spLocks noChangeArrowheads="1"/>
          </p:cNvSpPr>
          <p:nvPr>
            <p:custDataLst>
              <p:tags r:id="rId438"/>
            </p:custDataLst>
          </p:nvPr>
        </p:nvSpPr>
        <p:spPr bwMode="auto">
          <a:xfrm>
            <a:off x="2275285"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29" name="Line 441"/>
          <p:cNvSpPr>
            <a:spLocks noChangeShapeType="1"/>
          </p:cNvSpPr>
          <p:nvPr>
            <p:custDataLst>
              <p:tags r:id="rId439"/>
            </p:custDataLst>
          </p:nvPr>
        </p:nvSpPr>
        <p:spPr bwMode="auto">
          <a:xfrm>
            <a:off x="2120504"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1" name="Line 442"/>
          <p:cNvSpPr>
            <a:spLocks noChangeShapeType="1"/>
          </p:cNvSpPr>
          <p:nvPr>
            <p:custDataLst>
              <p:tags r:id="rId440"/>
            </p:custDataLst>
          </p:nvPr>
        </p:nvSpPr>
        <p:spPr bwMode="auto">
          <a:xfrm>
            <a:off x="2428876"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2" name="Line 443"/>
          <p:cNvSpPr>
            <a:spLocks noChangeShapeType="1"/>
          </p:cNvSpPr>
          <p:nvPr>
            <p:custDataLst>
              <p:tags r:id="rId441"/>
            </p:custDataLst>
          </p:nvPr>
        </p:nvSpPr>
        <p:spPr bwMode="auto">
          <a:xfrm>
            <a:off x="2120504"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3" name="Line 444"/>
          <p:cNvSpPr>
            <a:spLocks noChangeShapeType="1"/>
          </p:cNvSpPr>
          <p:nvPr>
            <p:custDataLst>
              <p:tags r:id="rId442"/>
            </p:custDataLst>
          </p:nvPr>
        </p:nvSpPr>
        <p:spPr bwMode="auto">
          <a:xfrm>
            <a:off x="2120504"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7" name="Line 445"/>
          <p:cNvSpPr>
            <a:spLocks noChangeShapeType="1"/>
          </p:cNvSpPr>
          <p:nvPr>
            <p:custDataLst>
              <p:tags r:id="rId443"/>
            </p:custDataLst>
          </p:nvPr>
        </p:nvSpPr>
        <p:spPr bwMode="auto">
          <a:xfrm>
            <a:off x="2275285"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34" name="Rectangle 446"/>
          <p:cNvSpPr>
            <a:spLocks noChangeArrowheads="1"/>
          </p:cNvSpPr>
          <p:nvPr>
            <p:custDataLst>
              <p:tags r:id="rId444"/>
            </p:custDataLst>
          </p:nvPr>
        </p:nvSpPr>
        <p:spPr bwMode="auto">
          <a:xfrm>
            <a:off x="1772841" y="3783806"/>
            <a:ext cx="15478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35" name="Rectangle 447"/>
          <p:cNvSpPr>
            <a:spLocks noChangeArrowheads="1"/>
          </p:cNvSpPr>
          <p:nvPr>
            <p:custDataLst>
              <p:tags r:id="rId445"/>
            </p:custDataLst>
          </p:nvPr>
        </p:nvSpPr>
        <p:spPr bwMode="auto">
          <a:xfrm>
            <a:off x="1927622" y="3783806"/>
            <a:ext cx="153591"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36" name="Line 448"/>
          <p:cNvSpPr>
            <a:spLocks noChangeShapeType="1"/>
          </p:cNvSpPr>
          <p:nvPr>
            <p:custDataLst>
              <p:tags r:id="rId446"/>
            </p:custDataLst>
          </p:nvPr>
        </p:nvSpPr>
        <p:spPr bwMode="auto">
          <a:xfrm>
            <a:off x="1772841"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8" name="Line 449"/>
          <p:cNvSpPr>
            <a:spLocks noChangeShapeType="1"/>
          </p:cNvSpPr>
          <p:nvPr>
            <p:custDataLst>
              <p:tags r:id="rId447"/>
            </p:custDataLst>
          </p:nvPr>
        </p:nvSpPr>
        <p:spPr bwMode="auto">
          <a:xfrm>
            <a:off x="2081213" y="37838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39" name="Line 450"/>
          <p:cNvSpPr>
            <a:spLocks noChangeShapeType="1"/>
          </p:cNvSpPr>
          <p:nvPr>
            <p:custDataLst>
              <p:tags r:id="rId448"/>
            </p:custDataLst>
          </p:nvPr>
        </p:nvSpPr>
        <p:spPr bwMode="auto">
          <a:xfrm>
            <a:off x="1772841" y="3783806"/>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0" name="Line 451"/>
          <p:cNvSpPr>
            <a:spLocks noChangeShapeType="1"/>
          </p:cNvSpPr>
          <p:nvPr>
            <p:custDataLst>
              <p:tags r:id="rId449"/>
            </p:custDataLst>
          </p:nvPr>
        </p:nvSpPr>
        <p:spPr bwMode="auto">
          <a:xfrm>
            <a:off x="1772841" y="4057650"/>
            <a:ext cx="30837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4" name="Line 452"/>
          <p:cNvSpPr>
            <a:spLocks noChangeShapeType="1"/>
          </p:cNvSpPr>
          <p:nvPr>
            <p:custDataLst>
              <p:tags r:id="rId450"/>
            </p:custDataLst>
          </p:nvPr>
        </p:nvSpPr>
        <p:spPr bwMode="auto">
          <a:xfrm>
            <a:off x="1927622" y="3783806"/>
            <a:ext cx="0" cy="27384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041" name="Rectangle 453"/>
          <p:cNvSpPr>
            <a:spLocks noChangeArrowheads="1"/>
          </p:cNvSpPr>
          <p:nvPr>
            <p:custDataLst>
              <p:tags r:id="rId451"/>
            </p:custDataLst>
          </p:nvPr>
        </p:nvSpPr>
        <p:spPr bwMode="auto">
          <a:xfrm>
            <a:off x="6771085"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42" name="Line 454"/>
          <p:cNvSpPr>
            <a:spLocks noChangeShapeType="1"/>
          </p:cNvSpPr>
          <p:nvPr>
            <p:custDataLst>
              <p:tags r:id="rId452"/>
            </p:custDataLst>
          </p:nvPr>
        </p:nvSpPr>
        <p:spPr bwMode="auto">
          <a:xfrm>
            <a:off x="677108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3" name="Line 455"/>
          <p:cNvSpPr>
            <a:spLocks noChangeShapeType="1"/>
          </p:cNvSpPr>
          <p:nvPr>
            <p:custDataLst>
              <p:tags r:id="rId453"/>
            </p:custDataLst>
          </p:nvPr>
        </p:nvSpPr>
        <p:spPr bwMode="auto">
          <a:xfrm>
            <a:off x="690800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5" name="Line 456"/>
          <p:cNvSpPr>
            <a:spLocks noChangeShapeType="1"/>
          </p:cNvSpPr>
          <p:nvPr>
            <p:custDataLst>
              <p:tags r:id="rId454"/>
            </p:custDataLst>
          </p:nvPr>
        </p:nvSpPr>
        <p:spPr bwMode="auto">
          <a:xfrm>
            <a:off x="6771085"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6" name="Line 457"/>
          <p:cNvSpPr>
            <a:spLocks noChangeShapeType="1"/>
          </p:cNvSpPr>
          <p:nvPr>
            <p:custDataLst>
              <p:tags r:id="rId455"/>
            </p:custDataLst>
          </p:nvPr>
        </p:nvSpPr>
        <p:spPr bwMode="auto">
          <a:xfrm>
            <a:off x="6771085"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7" name="Rectangle 458"/>
          <p:cNvSpPr>
            <a:spLocks noChangeArrowheads="1"/>
          </p:cNvSpPr>
          <p:nvPr>
            <p:custDataLst>
              <p:tags r:id="rId456"/>
            </p:custDataLst>
          </p:nvPr>
        </p:nvSpPr>
        <p:spPr bwMode="auto">
          <a:xfrm>
            <a:off x="693658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48" name="Line 459"/>
          <p:cNvSpPr>
            <a:spLocks noChangeShapeType="1"/>
          </p:cNvSpPr>
          <p:nvPr>
            <p:custDataLst>
              <p:tags r:id="rId457"/>
            </p:custDataLst>
          </p:nvPr>
        </p:nvSpPr>
        <p:spPr bwMode="auto">
          <a:xfrm>
            <a:off x="693658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49" name="Line 460"/>
          <p:cNvSpPr>
            <a:spLocks noChangeShapeType="1"/>
          </p:cNvSpPr>
          <p:nvPr>
            <p:custDataLst>
              <p:tags r:id="rId458"/>
            </p:custDataLst>
          </p:nvPr>
        </p:nvSpPr>
        <p:spPr bwMode="auto">
          <a:xfrm>
            <a:off x="707350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0" name="Line 461"/>
          <p:cNvSpPr>
            <a:spLocks noChangeShapeType="1"/>
          </p:cNvSpPr>
          <p:nvPr>
            <p:custDataLst>
              <p:tags r:id="rId459"/>
            </p:custDataLst>
          </p:nvPr>
        </p:nvSpPr>
        <p:spPr bwMode="auto">
          <a:xfrm>
            <a:off x="693658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1" name="Line 462"/>
          <p:cNvSpPr>
            <a:spLocks noChangeShapeType="1"/>
          </p:cNvSpPr>
          <p:nvPr>
            <p:custDataLst>
              <p:tags r:id="rId460"/>
            </p:custDataLst>
          </p:nvPr>
        </p:nvSpPr>
        <p:spPr bwMode="auto">
          <a:xfrm>
            <a:off x="693658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2" name="Rectangle 463"/>
          <p:cNvSpPr>
            <a:spLocks noChangeArrowheads="1"/>
          </p:cNvSpPr>
          <p:nvPr>
            <p:custDataLst>
              <p:tags r:id="rId461"/>
            </p:custDataLst>
          </p:nvPr>
        </p:nvSpPr>
        <p:spPr bwMode="auto">
          <a:xfrm>
            <a:off x="642104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53" name="Line 464"/>
          <p:cNvSpPr>
            <a:spLocks noChangeShapeType="1"/>
          </p:cNvSpPr>
          <p:nvPr>
            <p:custDataLst>
              <p:tags r:id="rId462"/>
            </p:custDataLst>
          </p:nvPr>
        </p:nvSpPr>
        <p:spPr bwMode="auto">
          <a:xfrm>
            <a:off x="642104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4" name="Line 465"/>
          <p:cNvSpPr>
            <a:spLocks noChangeShapeType="1"/>
          </p:cNvSpPr>
          <p:nvPr>
            <p:custDataLst>
              <p:tags r:id="rId463"/>
            </p:custDataLst>
          </p:nvPr>
        </p:nvSpPr>
        <p:spPr bwMode="auto">
          <a:xfrm>
            <a:off x="655796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5" name="Line 466"/>
          <p:cNvSpPr>
            <a:spLocks noChangeShapeType="1"/>
          </p:cNvSpPr>
          <p:nvPr>
            <p:custDataLst>
              <p:tags r:id="rId464"/>
            </p:custDataLst>
          </p:nvPr>
        </p:nvSpPr>
        <p:spPr bwMode="auto">
          <a:xfrm>
            <a:off x="642104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6" name="Line 467"/>
          <p:cNvSpPr>
            <a:spLocks noChangeShapeType="1"/>
          </p:cNvSpPr>
          <p:nvPr>
            <p:custDataLst>
              <p:tags r:id="rId465"/>
            </p:custDataLst>
          </p:nvPr>
        </p:nvSpPr>
        <p:spPr bwMode="auto">
          <a:xfrm>
            <a:off x="642104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7" name="Rectangle 468"/>
          <p:cNvSpPr>
            <a:spLocks noChangeArrowheads="1"/>
          </p:cNvSpPr>
          <p:nvPr>
            <p:custDataLst>
              <p:tags r:id="rId466"/>
            </p:custDataLst>
          </p:nvPr>
        </p:nvSpPr>
        <p:spPr bwMode="auto">
          <a:xfrm>
            <a:off x="6586538"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58" name="Line 469"/>
          <p:cNvSpPr>
            <a:spLocks noChangeShapeType="1"/>
          </p:cNvSpPr>
          <p:nvPr>
            <p:custDataLst>
              <p:tags r:id="rId467"/>
            </p:custDataLst>
          </p:nvPr>
        </p:nvSpPr>
        <p:spPr bwMode="auto">
          <a:xfrm>
            <a:off x="658653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59" name="Line 470"/>
          <p:cNvSpPr>
            <a:spLocks noChangeShapeType="1"/>
          </p:cNvSpPr>
          <p:nvPr>
            <p:custDataLst>
              <p:tags r:id="rId468"/>
            </p:custDataLst>
          </p:nvPr>
        </p:nvSpPr>
        <p:spPr bwMode="auto">
          <a:xfrm>
            <a:off x="672346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0" name="Line 471"/>
          <p:cNvSpPr>
            <a:spLocks noChangeShapeType="1"/>
          </p:cNvSpPr>
          <p:nvPr>
            <p:custDataLst>
              <p:tags r:id="rId469"/>
            </p:custDataLst>
          </p:nvPr>
        </p:nvSpPr>
        <p:spPr bwMode="auto">
          <a:xfrm>
            <a:off x="6586538"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1" name="Line 472"/>
          <p:cNvSpPr>
            <a:spLocks noChangeShapeType="1"/>
          </p:cNvSpPr>
          <p:nvPr>
            <p:custDataLst>
              <p:tags r:id="rId470"/>
            </p:custDataLst>
          </p:nvPr>
        </p:nvSpPr>
        <p:spPr bwMode="auto">
          <a:xfrm>
            <a:off x="6586538"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2" name="Rectangle 473"/>
          <p:cNvSpPr>
            <a:spLocks noChangeArrowheads="1"/>
          </p:cNvSpPr>
          <p:nvPr>
            <p:custDataLst>
              <p:tags r:id="rId471"/>
            </p:custDataLst>
          </p:nvPr>
        </p:nvSpPr>
        <p:spPr bwMode="auto">
          <a:xfrm>
            <a:off x="6066235"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63" name="Line 474"/>
          <p:cNvSpPr>
            <a:spLocks noChangeShapeType="1"/>
          </p:cNvSpPr>
          <p:nvPr>
            <p:custDataLst>
              <p:tags r:id="rId472"/>
            </p:custDataLst>
          </p:nvPr>
        </p:nvSpPr>
        <p:spPr bwMode="auto">
          <a:xfrm>
            <a:off x="606623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4" name="Line 475"/>
          <p:cNvSpPr>
            <a:spLocks noChangeShapeType="1"/>
          </p:cNvSpPr>
          <p:nvPr>
            <p:custDataLst>
              <p:tags r:id="rId473"/>
            </p:custDataLst>
          </p:nvPr>
        </p:nvSpPr>
        <p:spPr bwMode="auto">
          <a:xfrm>
            <a:off x="620315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5" name="Line 476"/>
          <p:cNvSpPr>
            <a:spLocks noChangeShapeType="1"/>
          </p:cNvSpPr>
          <p:nvPr>
            <p:custDataLst>
              <p:tags r:id="rId474"/>
            </p:custDataLst>
          </p:nvPr>
        </p:nvSpPr>
        <p:spPr bwMode="auto">
          <a:xfrm>
            <a:off x="6066235"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6" name="Line 477"/>
          <p:cNvSpPr>
            <a:spLocks noChangeShapeType="1"/>
          </p:cNvSpPr>
          <p:nvPr>
            <p:custDataLst>
              <p:tags r:id="rId475"/>
            </p:custDataLst>
          </p:nvPr>
        </p:nvSpPr>
        <p:spPr bwMode="auto">
          <a:xfrm>
            <a:off x="6066235"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7" name="Rectangle 478"/>
          <p:cNvSpPr>
            <a:spLocks noChangeArrowheads="1"/>
          </p:cNvSpPr>
          <p:nvPr>
            <p:custDataLst>
              <p:tags r:id="rId476"/>
            </p:custDataLst>
          </p:nvPr>
        </p:nvSpPr>
        <p:spPr bwMode="auto">
          <a:xfrm>
            <a:off x="623173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068" name="Line 479"/>
          <p:cNvSpPr>
            <a:spLocks noChangeShapeType="1"/>
          </p:cNvSpPr>
          <p:nvPr>
            <p:custDataLst>
              <p:tags r:id="rId477"/>
            </p:custDataLst>
          </p:nvPr>
        </p:nvSpPr>
        <p:spPr bwMode="auto">
          <a:xfrm>
            <a:off x="623173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69" name="Line 480"/>
          <p:cNvSpPr>
            <a:spLocks noChangeShapeType="1"/>
          </p:cNvSpPr>
          <p:nvPr>
            <p:custDataLst>
              <p:tags r:id="rId478"/>
            </p:custDataLst>
          </p:nvPr>
        </p:nvSpPr>
        <p:spPr bwMode="auto">
          <a:xfrm>
            <a:off x="636865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70" name="Line 481"/>
          <p:cNvSpPr>
            <a:spLocks noChangeShapeType="1"/>
          </p:cNvSpPr>
          <p:nvPr>
            <p:custDataLst>
              <p:tags r:id="rId479"/>
            </p:custDataLst>
          </p:nvPr>
        </p:nvSpPr>
        <p:spPr bwMode="auto">
          <a:xfrm>
            <a:off x="623173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071" name="Line 482"/>
          <p:cNvSpPr>
            <a:spLocks noChangeShapeType="1"/>
          </p:cNvSpPr>
          <p:nvPr>
            <p:custDataLst>
              <p:tags r:id="rId480"/>
            </p:custDataLst>
          </p:nvPr>
        </p:nvSpPr>
        <p:spPr bwMode="auto">
          <a:xfrm>
            <a:off x="623173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68" name="Rectangle 483"/>
          <p:cNvSpPr>
            <a:spLocks noChangeArrowheads="1"/>
          </p:cNvSpPr>
          <p:nvPr>
            <p:custDataLst>
              <p:tags r:id="rId481"/>
            </p:custDataLst>
          </p:nvPr>
        </p:nvSpPr>
        <p:spPr bwMode="auto">
          <a:xfrm>
            <a:off x="571619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69" name="Line 484"/>
          <p:cNvSpPr>
            <a:spLocks noChangeShapeType="1"/>
          </p:cNvSpPr>
          <p:nvPr>
            <p:custDataLst>
              <p:tags r:id="rId482"/>
            </p:custDataLst>
          </p:nvPr>
        </p:nvSpPr>
        <p:spPr bwMode="auto">
          <a:xfrm>
            <a:off x="571619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0" name="Line 485"/>
          <p:cNvSpPr>
            <a:spLocks noChangeShapeType="1"/>
          </p:cNvSpPr>
          <p:nvPr>
            <p:custDataLst>
              <p:tags r:id="rId483"/>
            </p:custDataLst>
          </p:nvPr>
        </p:nvSpPr>
        <p:spPr bwMode="auto">
          <a:xfrm>
            <a:off x="585311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1" name="Line 486"/>
          <p:cNvSpPr>
            <a:spLocks noChangeShapeType="1"/>
          </p:cNvSpPr>
          <p:nvPr>
            <p:custDataLst>
              <p:tags r:id="rId484"/>
            </p:custDataLst>
          </p:nvPr>
        </p:nvSpPr>
        <p:spPr bwMode="auto">
          <a:xfrm>
            <a:off x="571619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2" name="Line 487"/>
          <p:cNvSpPr>
            <a:spLocks noChangeShapeType="1"/>
          </p:cNvSpPr>
          <p:nvPr>
            <p:custDataLst>
              <p:tags r:id="rId485"/>
            </p:custDataLst>
          </p:nvPr>
        </p:nvSpPr>
        <p:spPr bwMode="auto">
          <a:xfrm>
            <a:off x="571619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3" name="Rectangle 488"/>
          <p:cNvSpPr>
            <a:spLocks noChangeArrowheads="1"/>
          </p:cNvSpPr>
          <p:nvPr>
            <p:custDataLst>
              <p:tags r:id="rId486"/>
            </p:custDataLst>
          </p:nvPr>
        </p:nvSpPr>
        <p:spPr bwMode="auto">
          <a:xfrm>
            <a:off x="5881688"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74" name="Line 489"/>
          <p:cNvSpPr>
            <a:spLocks noChangeShapeType="1"/>
          </p:cNvSpPr>
          <p:nvPr>
            <p:custDataLst>
              <p:tags r:id="rId487"/>
            </p:custDataLst>
          </p:nvPr>
        </p:nvSpPr>
        <p:spPr bwMode="auto">
          <a:xfrm>
            <a:off x="588168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5" name="Line 490"/>
          <p:cNvSpPr>
            <a:spLocks noChangeShapeType="1"/>
          </p:cNvSpPr>
          <p:nvPr>
            <p:custDataLst>
              <p:tags r:id="rId488"/>
            </p:custDataLst>
          </p:nvPr>
        </p:nvSpPr>
        <p:spPr bwMode="auto">
          <a:xfrm>
            <a:off x="601861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6" name="Line 491"/>
          <p:cNvSpPr>
            <a:spLocks noChangeShapeType="1"/>
          </p:cNvSpPr>
          <p:nvPr>
            <p:custDataLst>
              <p:tags r:id="rId489"/>
            </p:custDataLst>
          </p:nvPr>
        </p:nvSpPr>
        <p:spPr bwMode="auto">
          <a:xfrm>
            <a:off x="5881688"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7" name="Line 492"/>
          <p:cNvSpPr>
            <a:spLocks noChangeShapeType="1"/>
          </p:cNvSpPr>
          <p:nvPr>
            <p:custDataLst>
              <p:tags r:id="rId490"/>
            </p:custDataLst>
          </p:nvPr>
        </p:nvSpPr>
        <p:spPr bwMode="auto">
          <a:xfrm>
            <a:off x="5881688"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78" name="Rectangle 493"/>
          <p:cNvSpPr>
            <a:spLocks noChangeArrowheads="1"/>
          </p:cNvSpPr>
          <p:nvPr>
            <p:custDataLst>
              <p:tags r:id="rId491"/>
            </p:custDataLst>
          </p:nvPr>
        </p:nvSpPr>
        <p:spPr bwMode="auto">
          <a:xfrm>
            <a:off x="5361385"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79" name="Line 494"/>
          <p:cNvSpPr>
            <a:spLocks noChangeShapeType="1"/>
          </p:cNvSpPr>
          <p:nvPr>
            <p:custDataLst>
              <p:tags r:id="rId492"/>
            </p:custDataLst>
          </p:nvPr>
        </p:nvSpPr>
        <p:spPr bwMode="auto">
          <a:xfrm>
            <a:off x="536138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0" name="Line 495"/>
          <p:cNvSpPr>
            <a:spLocks noChangeShapeType="1"/>
          </p:cNvSpPr>
          <p:nvPr>
            <p:custDataLst>
              <p:tags r:id="rId493"/>
            </p:custDataLst>
          </p:nvPr>
        </p:nvSpPr>
        <p:spPr bwMode="auto">
          <a:xfrm>
            <a:off x="549830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1" name="Line 496"/>
          <p:cNvSpPr>
            <a:spLocks noChangeShapeType="1"/>
          </p:cNvSpPr>
          <p:nvPr>
            <p:custDataLst>
              <p:tags r:id="rId494"/>
            </p:custDataLst>
          </p:nvPr>
        </p:nvSpPr>
        <p:spPr bwMode="auto">
          <a:xfrm>
            <a:off x="5361385"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2" name="Line 497"/>
          <p:cNvSpPr>
            <a:spLocks noChangeShapeType="1"/>
          </p:cNvSpPr>
          <p:nvPr>
            <p:custDataLst>
              <p:tags r:id="rId495"/>
            </p:custDataLst>
          </p:nvPr>
        </p:nvSpPr>
        <p:spPr bwMode="auto">
          <a:xfrm>
            <a:off x="5361385"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3" name="Rectangle 498"/>
          <p:cNvSpPr>
            <a:spLocks noChangeArrowheads="1"/>
          </p:cNvSpPr>
          <p:nvPr>
            <p:custDataLst>
              <p:tags r:id="rId496"/>
            </p:custDataLst>
          </p:nvPr>
        </p:nvSpPr>
        <p:spPr bwMode="auto">
          <a:xfrm>
            <a:off x="552688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84" name="Line 499"/>
          <p:cNvSpPr>
            <a:spLocks noChangeShapeType="1"/>
          </p:cNvSpPr>
          <p:nvPr>
            <p:custDataLst>
              <p:tags r:id="rId497"/>
            </p:custDataLst>
          </p:nvPr>
        </p:nvSpPr>
        <p:spPr bwMode="auto">
          <a:xfrm>
            <a:off x="552688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5" name="Line 500"/>
          <p:cNvSpPr>
            <a:spLocks noChangeShapeType="1"/>
          </p:cNvSpPr>
          <p:nvPr>
            <p:custDataLst>
              <p:tags r:id="rId498"/>
            </p:custDataLst>
          </p:nvPr>
        </p:nvSpPr>
        <p:spPr bwMode="auto">
          <a:xfrm>
            <a:off x="566380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6" name="Line 501"/>
          <p:cNvSpPr>
            <a:spLocks noChangeShapeType="1"/>
          </p:cNvSpPr>
          <p:nvPr>
            <p:custDataLst>
              <p:tags r:id="rId499"/>
            </p:custDataLst>
          </p:nvPr>
        </p:nvSpPr>
        <p:spPr bwMode="auto">
          <a:xfrm>
            <a:off x="552688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7" name="Line 502"/>
          <p:cNvSpPr>
            <a:spLocks noChangeShapeType="1"/>
          </p:cNvSpPr>
          <p:nvPr>
            <p:custDataLst>
              <p:tags r:id="rId500"/>
            </p:custDataLst>
          </p:nvPr>
        </p:nvSpPr>
        <p:spPr bwMode="auto">
          <a:xfrm>
            <a:off x="552688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88" name="Rectangle 503"/>
          <p:cNvSpPr>
            <a:spLocks noChangeArrowheads="1"/>
          </p:cNvSpPr>
          <p:nvPr>
            <p:custDataLst>
              <p:tags r:id="rId501"/>
            </p:custDataLst>
          </p:nvPr>
        </p:nvSpPr>
        <p:spPr bwMode="auto">
          <a:xfrm>
            <a:off x="501610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89" name="Line 504"/>
          <p:cNvSpPr>
            <a:spLocks noChangeShapeType="1"/>
          </p:cNvSpPr>
          <p:nvPr>
            <p:custDataLst>
              <p:tags r:id="rId502"/>
            </p:custDataLst>
          </p:nvPr>
        </p:nvSpPr>
        <p:spPr bwMode="auto">
          <a:xfrm>
            <a:off x="501610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0" name="Line 505"/>
          <p:cNvSpPr>
            <a:spLocks noChangeShapeType="1"/>
          </p:cNvSpPr>
          <p:nvPr>
            <p:custDataLst>
              <p:tags r:id="rId503"/>
            </p:custDataLst>
          </p:nvPr>
        </p:nvSpPr>
        <p:spPr bwMode="auto">
          <a:xfrm>
            <a:off x="515302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1" name="Line 506"/>
          <p:cNvSpPr>
            <a:spLocks noChangeShapeType="1"/>
          </p:cNvSpPr>
          <p:nvPr>
            <p:custDataLst>
              <p:tags r:id="rId504"/>
            </p:custDataLst>
          </p:nvPr>
        </p:nvSpPr>
        <p:spPr bwMode="auto">
          <a:xfrm>
            <a:off x="501610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2" name="Line 507"/>
          <p:cNvSpPr>
            <a:spLocks noChangeShapeType="1"/>
          </p:cNvSpPr>
          <p:nvPr>
            <p:custDataLst>
              <p:tags r:id="rId505"/>
            </p:custDataLst>
          </p:nvPr>
        </p:nvSpPr>
        <p:spPr bwMode="auto">
          <a:xfrm>
            <a:off x="501610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193" name="Rectangle 508"/>
          <p:cNvSpPr>
            <a:spLocks noChangeArrowheads="1"/>
          </p:cNvSpPr>
          <p:nvPr>
            <p:custDataLst>
              <p:tags r:id="rId506"/>
            </p:custDataLst>
          </p:nvPr>
        </p:nvSpPr>
        <p:spPr bwMode="auto">
          <a:xfrm>
            <a:off x="5181600"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194" name="Line 509"/>
          <p:cNvSpPr>
            <a:spLocks noChangeShapeType="1"/>
          </p:cNvSpPr>
          <p:nvPr>
            <p:custDataLst>
              <p:tags r:id="rId507"/>
            </p:custDataLst>
          </p:nvPr>
        </p:nvSpPr>
        <p:spPr bwMode="auto">
          <a:xfrm>
            <a:off x="518160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1" name="Line 510"/>
          <p:cNvSpPr>
            <a:spLocks noChangeShapeType="1"/>
          </p:cNvSpPr>
          <p:nvPr>
            <p:custDataLst>
              <p:tags r:id="rId508"/>
            </p:custDataLst>
          </p:nvPr>
        </p:nvSpPr>
        <p:spPr bwMode="auto">
          <a:xfrm>
            <a:off x="531852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2" name="Line 511"/>
          <p:cNvSpPr>
            <a:spLocks noChangeShapeType="1"/>
          </p:cNvSpPr>
          <p:nvPr>
            <p:custDataLst>
              <p:tags r:id="rId509"/>
            </p:custDataLst>
          </p:nvPr>
        </p:nvSpPr>
        <p:spPr bwMode="auto">
          <a:xfrm>
            <a:off x="5181600"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3" name="Line 512"/>
          <p:cNvSpPr>
            <a:spLocks noChangeShapeType="1"/>
          </p:cNvSpPr>
          <p:nvPr>
            <p:custDataLst>
              <p:tags r:id="rId510"/>
            </p:custDataLst>
          </p:nvPr>
        </p:nvSpPr>
        <p:spPr bwMode="auto">
          <a:xfrm>
            <a:off x="5181600"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4" name="Rectangle 513"/>
          <p:cNvSpPr>
            <a:spLocks noChangeArrowheads="1"/>
          </p:cNvSpPr>
          <p:nvPr>
            <p:custDataLst>
              <p:tags r:id="rId511"/>
            </p:custDataLst>
          </p:nvPr>
        </p:nvSpPr>
        <p:spPr bwMode="auto">
          <a:xfrm>
            <a:off x="466129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05" name="Line 514"/>
          <p:cNvSpPr>
            <a:spLocks noChangeShapeType="1"/>
          </p:cNvSpPr>
          <p:nvPr>
            <p:custDataLst>
              <p:tags r:id="rId512"/>
            </p:custDataLst>
          </p:nvPr>
        </p:nvSpPr>
        <p:spPr bwMode="auto">
          <a:xfrm>
            <a:off x="466129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6" name="Line 515"/>
          <p:cNvSpPr>
            <a:spLocks noChangeShapeType="1"/>
          </p:cNvSpPr>
          <p:nvPr>
            <p:custDataLst>
              <p:tags r:id="rId513"/>
            </p:custDataLst>
          </p:nvPr>
        </p:nvSpPr>
        <p:spPr bwMode="auto">
          <a:xfrm>
            <a:off x="479821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7" name="Line 516"/>
          <p:cNvSpPr>
            <a:spLocks noChangeShapeType="1"/>
          </p:cNvSpPr>
          <p:nvPr>
            <p:custDataLst>
              <p:tags r:id="rId514"/>
            </p:custDataLst>
          </p:nvPr>
        </p:nvSpPr>
        <p:spPr bwMode="auto">
          <a:xfrm>
            <a:off x="466129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8" name="Line 517"/>
          <p:cNvSpPr>
            <a:spLocks noChangeShapeType="1"/>
          </p:cNvSpPr>
          <p:nvPr>
            <p:custDataLst>
              <p:tags r:id="rId515"/>
            </p:custDataLst>
          </p:nvPr>
        </p:nvSpPr>
        <p:spPr bwMode="auto">
          <a:xfrm>
            <a:off x="466129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09" name="Rectangle 518"/>
          <p:cNvSpPr>
            <a:spLocks noChangeArrowheads="1"/>
          </p:cNvSpPr>
          <p:nvPr>
            <p:custDataLst>
              <p:tags r:id="rId516"/>
            </p:custDataLst>
          </p:nvPr>
        </p:nvSpPr>
        <p:spPr bwMode="auto">
          <a:xfrm>
            <a:off x="482679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10" name="Line 519"/>
          <p:cNvSpPr>
            <a:spLocks noChangeShapeType="1"/>
          </p:cNvSpPr>
          <p:nvPr>
            <p:custDataLst>
              <p:tags r:id="rId517"/>
            </p:custDataLst>
          </p:nvPr>
        </p:nvSpPr>
        <p:spPr bwMode="auto">
          <a:xfrm>
            <a:off x="482679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1" name="Line 520"/>
          <p:cNvSpPr>
            <a:spLocks noChangeShapeType="1"/>
          </p:cNvSpPr>
          <p:nvPr>
            <p:custDataLst>
              <p:tags r:id="rId518"/>
            </p:custDataLst>
          </p:nvPr>
        </p:nvSpPr>
        <p:spPr bwMode="auto">
          <a:xfrm>
            <a:off x="496371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2" name="Line 521"/>
          <p:cNvSpPr>
            <a:spLocks noChangeShapeType="1"/>
          </p:cNvSpPr>
          <p:nvPr>
            <p:custDataLst>
              <p:tags r:id="rId519"/>
            </p:custDataLst>
          </p:nvPr>
        </p:nvSpPr>
        <p:spPr bwMode="auto">
          <a:xfrm>
            <a:off x="482679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3" name="Line 522"/>
          <p:cNvSpPr>
            <a:spLocks noChangeShapeType="1"/>
          </p:cNvSpPr>
          <p:nvPr>
            <p:custDataLst>
              <p:tags r:id="rId520"/>
            </p:custDataLst>
          </p:nvPr>
        </p:nvSpPr>
        <p:spPr bwMode="auto">
          <a:xfrm>
            <a:off x="482679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4" name="Rectangle 523"/>
          <p:cNvSpPr>
            <a:spLocks noChangeArrowheads="1"/>
          </p:cNvSpPr>
          <p:nvPr>
            <p:custDataLst>
              <p:tags r:id="rId521"/>
            </p:custDataLst>
          </p:nvPr>
        </p:nvSpPr>
        <p:spPr bwMode="auto">
          <a:xfrm>
            <a:off x="4296966"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15" name="Line 524"/>
          <p:cNvSpPr>
            <a:spLocks noChangeShapeType="1"/>
          </p:cNvSpPr>
          <p:nvPr>
            <p:custDataLst>
              <p:tags r:id="rId522"/>
            </p:custDataLst>
          </p:nvPr>
        </p:nvSpPr>
        <p:spPr bwMode="auto">
          <a:xfrm>
            <a:off x="429696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6" name="Line 525"/>
          <p:cNvSpPr>
            <a:spLocks noChangeShapeType="1"/>
          </p:cNvSpPr>
          <p:nvPr>
            <p:custDataLst>
              <p:tags r:id="rId523"/>
            </p:custDataLst>
          </p:nvPr>
        </p:nvSpPr>
        <p:spPr bwMode="auto">
          <a:xfrm>
            <a:off x="443388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7" name="Line 526"/>
          <p:cNvSpPr>
            <a:spLocks noChangeShapeType="1"/>
          </p:cNvSpPr>
          <p:nvPr>
            <p:custDataLst>
              <p:tags r:id="rId524"/>
            </p:custDataLst>
          </p:nvPr>
        </p:nvSpPr>
        <p:spPr bwMode="auto">
          <a:xfrm>
            <a:off x="4296966"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8" name="Line 527"/>
          <p:cNvSpPr>
            <a:spLocks noChangeShapeType="1"/>
          </p:cNvSpPr>
          <p:nvPr>
            <p:custDataLst>
              <p:tags r:id="rId525"/>
            </p:custDataLst>
          </p:nvPr>
        </p:nvSpPr>
        <p:spPr bwMode="auto">
          <a:xfrm>
            <a:off x="4296966"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19" name="Rectangle 528"/>
          <p:cNvSpPr>
            <a:spLocks noChangeArrowheads="1"/>
          </p:cNvSpPr>
          <p:nvPr>
            <p:custDataLst>
              <p:tags r:id="rId526"/>
            </p:custDataLst>
          </p:nvPr>
        </p:nvSpPr>
        <p:spPr bwMode="auto">
          <a:xfrm>
            <a:off x="4462463"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20" name="Line 529"/>
          <p:cNvSpPr>
            <a:spLocks noChangeShapeType="1"/>
          </p:cNvSpPr>
          <p:nvPr>
            <p:custDataLst>
              <p:tags r:id="rId527"/>
            </p:custDataLst>
          </p:nvPr>
        </p:nvSpPr>
        <p:spPr bwMode="auto">
          <a:xfrm>
            <a:off x="446246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1" name="Line 530"/>
          <p:cNvSpPr>
            <a:spLocks noChangeShapeType="1"/>
          </p:cNvSpPr>
          <p:nvPr>
            <p:custDataLst>
              <p:tags r:id="rId528"/>
            </p:custDataLst>
          </p:nvPr>
        </p:nvSpPr>
        <p:spPr bwMode="auto">
          <a:xfrm>
            <a:off x="459938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2" name="Line 531"/>
          <p:cNvSpPr>
            <a:spLocks noChangeShapeType="1"/>
          </p:cNvSpPr>
          <p:nvPr>
            <p:custDataLst>
              <p:tags r:id="rId529"/>
            </p:custDataLst>
          </p:nvPr>
        </p:nvSpPr>
        <p:spPr bwMode="auto">
          <a:xfrm>
            <a:off x="4462463"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3" name="Line 532"/>
          <p:cNvSpPr>
            <a:spLocks noChangeShapeType="1"/>
          </p:cNvSpPr>
          <p:nvPr>
            <p:custDataLst>
              <p:tags r:id="rId530"/>
            </p:custDataLst>
          </p:nvPr>
        </p:nvSpPr>
        <p:spPr bwMode="auto">
          <a:xfrm>
            <a:off x="4462463"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4" name="Rectangle 533"/>
          <p:cNvSpPr>
            <a:spLocks noChangeArrowheads="1"/>
          </p:cNvSpPr>
          <p:nvPr>
            <p:custDataLst>
              <p:tags r:id="rId531"/>
            </p:custDataLst>
          </p:nvPr>
        </p:nvSpPr>
        <p:spPr bwMode="auto">
          <a:xfrm>
            <a:off x="3942160"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25" name="Line 534"/>
          <p:cNvSpPr>
            <a:spLocks noChangeShapeType="1"/>
          </p:cNvSpPr>
          <p:nvPr>
            <p:custDataLst>
              <p:tags r:id="rId532"/>
            </p:custDataLst>
          </p:nvPr>
        </p:nvSpPr>
        <p:spPr bwMode="auto">
          <a:xfrm>
            <a:off x="394216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6" name="Line 535"/>
          <p:cNvSpPr>
            <a:spLocks noChangeShapeType="1"/>
          </p:cNvSpPr>
          <p:nvPr>
            <p:custDataLst>
              <p:tags r:id="rId533"/>
            </p:custDataLst>
          </p:nvPr>
        </p:nvSpPr>
        <p:spPr bwMode="auto">
          <a:xfrm>
            <a:off x="407908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7" name="Line 536"/>
          <p:cNvSpPr>
            <a:spLocks noChangeShapeType="1"/>
          </p:cNvSpPr>
          <p:nvPr>
            <p:custDataLst>
              <p:tags r:id="rId534"/>
            </p:custDataLst>
          </p:nvPr>
        </p:nvSpPr>
        <p:spPr bwMode="auto">
          <a:xfrm>
            <a:off x="3942160"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8" name="Line 537"/>
          <p:cNvSpPr>
            <a:spLocks noChangeShapeType="1"/>
          </p:cNvSpPr>
          <p:nvPr>
            <p:custDataLst>
              <p:tags r:id="rId535"/>
            </p:custDataLst>
          </p:nvPr>
        </p:nvSpPr>
        <p:spPr bwMode="auto">
          <a:xfrm>
            <a:off x="3942160"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29" name="Rectangle 538"/>
          <p:cNvSpPr>
            <a:spLocks noChangeArrowheads="1"/>
          </p:cNvSpPr>
          <p:nvPr>
            <p:custDataLst>
              <p:tags r:id="rId536"/>
            </p:custDataLst>
          </p:nvPr>
        </p:nvSpPr>
        <p:spPr bwMode="auto">
          <a:xfrm>
            <a:off x="410765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30" name="Line 539"/>
          <p:cNvSpPr>
            <a:spLocks noChangeShapeType="1"/>
          </p:cNvSpPr>
          <p:nvPr>
            <p:custDataLst>
              <p:tags r:id="rId537"/>
            </p:custDataLst>
          </p:nvPr>
        </p:nvSpPr>
        <p:spPr bwMode="auto">
          <a:xfrm>
            <a:off x="410765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1" name="Line 540"/>
          <p:cNvSpPr>
            <a:spLocks noChangeShapeType="1"/>
          </p:cNvSpPr>
          <p:nvPr>
            <p:custDataLst>
              <p:tags r:id="rId538"/>
            </p:custDataLst>
          </p:nvPr>
        </p:nvSpPr>
        <p:spPr bwMode="auto">
          <a:xfrm>
            <a:off x="424457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2" name="Line 541"/>
          <p:cNvSpPr>
            <a:spLocks noChangeShapeType="1"/>
          </p:cNvSpPr>
          <p:nvPr>
            <p:custDataLst>
              <p:tags r:id="rId539"/>
            </p:custDataLst>
          </p:nvPr>
        </p:nvSpPr>
        <p:spPr bwMode="auto">
          <a:xfrm>
            <a:off x="410765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3" name="Line 542"/>
          <p:cNvSpPr>
            <a:spLocks noChangeShapeType="1"/>
          </p:cNvSpPr>
          <p:nvPr>
            <p:custDataLst>
              <p:tags r:id="rId540"/>
            </p:custDataLst>
          </p:nvPr>
        </p:nvSpPr>
        <p:spPr bwMode="auto">
          <a:xfrm>
            <a:off x="410765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7" name="Rectangle 543"/>
          <p:cNvSpPr>
            <a:spLocks noChangeArrowheads="1"/>
          </p:cNvSpPr>
          <p:nvPr>
            <p:custDataLst>
              <p:tags r:id="rId541"/>
            </p:custDataLst>
          </p:nvPr>
        </p:nvSpPr>
        <p:spPr bwMode="auto">
          <a:xfrm>
            <a:off x="3592116"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598" name="Line 544"/>
          <p:cNvSpPr>
            <a:spLocks noChangeShapeType="1"/>
          </p:cNvSpPr>
          <p:nvPr>
            <p:custDataLst>
              <p:tags r:id="rId542"/>
            </p:custDataLst>
          </p:nvPr>
        </p:nvSpPr>
        <p:spPr bwMode="auto">
          <a:xfrm>
            <a:off x="359211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599" name="Line 545"/>
          <p:cNvSpPr>
            <a:spLocks noChangeShapeType="1"/>
          </p:cNvSpPr>
          <p:nvPr>
            <p:custDataLst>
              <p:tags r:id="rId543"/>
            </p:custDataLst>
          </p:nvPr>
        </p:nvSpPr>
        <p:spPr bwMode="auto">
          <a:xfrm>
            <a:off x="3729038"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0" name="Line 546"/>
          <p:cNvSpPr>
            <a:spLocks noChangeShapeType="1"/>
          </p:cNvSpPr>
          <p:nvPr>
            <p:custDataLst>
              <p:tags r:id="rId544"/>
            </p:custDataLst>
          </p:nvPr>
        </p:nvSpPr>
        <p:spPr bwMode="auto">
          <a:xfrm>
            <a:off x="3592116"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1" name="Line 547"/>
          <p:cNvSpPr>
            <a:spLocks noChangeShapeType="1"/>
          </p:cNvSpPr>
          <p:nvPr>
            <p:custDataLst>
              <p:tags r:id="rId545"/>
            </p:custDataLst>
          </p:nvPr>
        </p:nvSpPr>
        <p:spPr bwMode="auto">
          <a:xfrm>
            <a:off x="3592116"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2" name="Rectangle 548"/>
          <p:cNvSpPr>
            <a:spLocks noChangeArrowheads="1"/>
          </p:cNvSpPr>
          <p:nvPr>
            <p:custDataLst>
              <p:tags r:id="rId546"/>
            </p:custDataLst>
          </p:nvPr>
        </p:nvSpPr>
        <p:spPr bwMode="auto">
          <a:xfrm>
            <a:off x="3757613"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03" name="Line 549"/>
          <p:cNvSpPr>
            <a:spLocks noChangeShapeType="1"/>
          </p:cNvSpPr>
          <p:nvPr>
            <p:custDataLst>
              <p:tags r:id="rId547"/>
            </p:custDataLst>
          </p:nvPr>
        </p:nvSpPr>
        <p:spPr bwMode="auto">
          <a:xfrm>
            <a:off x="3757613"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4" name="Line 550"/>
          <p:cNvSpPr>
            <a:spLocks noChangeShapeType="1"/>
          </p:cNvSpPr>
          <p:nvPr>
            <p:custDataLst>
              <p:tags r:id="rId548"/>
            </p:custDataLst>
          </p:nvPr>
        </p:nvSpPr>
        <p:spPr bwMode="auto">
          <a:xfrm>
            <a:off x="3894535"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5" name="Line 551"/>
          <p:cNvSpPr>
            <a:spLocks noChangeShapeType="1"/>
          </p:cNvSpPr>
          <p:nvPr>
            <p:custDataLst>
              <p:tags r:id="rId549"/>
            </p:custDataLst>
          </p:nvPr>
        </p:nvSpPr>
        <p:spPr bwMode="auto">
          <a:xfrm>
            <a:off x="3757613"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6" name="Line 552"/>
          <p:cNvSpPr>
            <a:spLocks noChangeShapeType="1"/>
          </p:cNvSpPr>
          <p:nvPr>
            <p:custDataLst>
              <p:tags r:id="rId550"/>
            </p:custDataLst>
          </p:nvPr>
        </p:nvSpPr>
        <p:spPr bwMode="auto">
          <a:xfrm>
            <a:off x="3757613"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7" name="Rectangle 553"/>
          <p:cNvSpPr>
            <a:spLocks noChangeArrowheads="1"/>
          </p:cNvSpPr>
          <p:nvPr>
            <p:custDataLst>
              <p:tags r:id="rId551"/>
            </p:custDataLst>
          </p:nvPr>
        </p:nvSpPr>
        <p:spPr bwMode="auto">
          <a:xfrm>
            <a:off x="3237310"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08" name="Line 554"/>
          <p:cNvSpPr>
            <a:spLocks noChangeShapeType="1"/>
          </p:cNvSpPr>
          <p:nvPr>
            <p:custDataLst>
              <p:tags r:id="rId552"/>
            </p:custDataLst>
          </p:nvPr>
        </p:nvSpPr>
        <p:spPr bwMode="auto">
          <a:xfrm>
            <a:off x="3237310"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09" name="Line 555"/>
          <p:cNvSpPr>
            <a:spLocks noChangeShapeType="1"/>
          </p:cNvSpPr>
          <p:nvPr>
            <p:custDataLst>
              <p:tags r:id="rId553"/>
            </p:custDataLst>
          </p:nvPr>
        </p:nvSpPr>
        <p:spPr bwMode="auto">
          <a:xfrm>
            <a:off x="337423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0" name="Line 556"/>
          <p:cNvSpPr>
            <a:spLocks noChangeShapeType="1"/>
          </p:cNvSpPr>
          <p:nvPr>
            <p:custDataLst>
              <p:tags r:id="rId554"/>
            </p:custDataLst>
          </p:nvPr>
        </p:nvSpPr>
        <p:spPr bwMode="auto">
          <a:xfrm>
            <a:off x="3237310"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1" name="Line 557"/>
          <p:cNvSpPr>
            <a:spLocks noChangeShapeType="1"/>
          </p:cNvSpPr>
          <p:nvPr>
            <p:custDataLst>
              <p:tags r:id="rId555"/>
            </p:custDataLst>
          </p:nvPr>
        </p:nvSpPr>
        <p:spPr bwMode="auto">
          <a:xfrm>
            <a:off x="3237310"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2" name="Rectangle 558"/>
          <p:cNvSpPr>
            <a:spLocks noChangeArrowheads="1"/>
          </p:cNvSpPr>
          <p:nvPr>
            <p:custDataLst>
              <p:tags r:id="rId556"/>
            </p:custDataLst>
          </p:nvPr>
        </p:nvSpPr>
        <p:spPr bwMode="auto">
          <a:xfrm>
            <a:off x="340280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13" name="Line 559"/>
          <p:cNvSpPr>
            <a:spLocks noChangeShapeType="1"/>
          </p:cNvSpPr>
          <p:nvPr>
            <p:custDataLst>
              <p:tags r:id="rId557"/>
            </p:custDataLst>
          </p:nvPr>
        </p:nvSpPr>
        <p:spPr bwMode="auto">
          <a:xfrm>
            <a:off x="340280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4" name="Line 560"/>
          <p:cNvSpPr>
            <a:spLocks noChangeShapeType="1"/>
          </p:cNvSpPr>
          <p:nvPr>
            <p:custDataLst>
              <p:tags r:id="rId558"/>
            </p:custDataLst>
          </p:nvPr>
        </p:nvSpPr>
        <p:spPr bwMode="auto">
          <a:xfrm>
            <a:off x="353972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5" name="Line 561"/>
          <p:cNvSpPr>
            <a:spLocks noChangeShapeType="1"/>
          </p:cNvSpPr>
          <p:nvPr>
            <p:custDataLst>
              <p:tags r:id="rId559"/>
            </p:custDataLst>
          </p:nvPr>
        </p:nvSpPr>
        <p:spPr bwMode="auto">
          <a:xfrm>
            <a:off x="340280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6" name="Line 562"/>
          <p:cNvSpPr>
            <a:spLocks noChangeShapeType="1"/>
          </p:cNvSpPr>
          <p:nvPr>
            <p:custDataLst>
              <p:tags r:id="rId560"/>
            </p:custDataLst>
          </p:nvPr>
        </p:nvSpPr>
        <p:spPr bwMode="auto">
          <a:xfrm>
            <a:off x="340280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7" name="Rectangle 563"/>
          <p:cNvSpPr>
            <a:spLocks noChangeArrowheads="1"/>
          </p:cNvSpPr>
          <p:nvPr>
            <p:custDataLst>
              <p:tags r:id="rId561"/>
            </p:custDataLst>
          </p:nvPr>
        </p:nvSpPr>
        <p:spPr bwMode="auto">
          <a:xfrm>
            <a:off x="286345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18" name="Line 564"/>
          <p:cNvSpPr>
            <a:spLocks noChangeShapeType="1"/>
          </p:cNvSpPr>
          <p:nvPr>
            <p:custDataLst>
              <p:tags r:id="rId562"/>
            </p:custDataLst>
          </p:nvPr>
        </p:nvSpPr>
        <p:spPr bwMode="auto">
          <a:xfrm>
            <a:off x="286345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19" name="Line 565"/>
          <p:cNvSpPr>
            <a:spLocks noChangeShapeType="1"/>
          </p:cNvSpPr>
          <p:nvPr>
            <p:custDataLst>
              <p:tags r:id="rId563"/>
            </p:custDataLst>
          </p:nvPr>
        </p:nvSpPr>
        <p:spPr bwMode="auto">
          <a:xfrm>
            <a:off x="300037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0" name="Line 566"/>
          <p:cNvSpPr>
            <a:spLocks noChangeShapeType="1"/>
          </p:cNvSpPr>
          <p:nvPr>
            <p:custDataLst>
              <p:tags r:id="rId564"/>
            </p:custDataLst>
          </p:nvPr>
        </p:nvSpPr>
        <p:spPr bwMode="auto">
          <a:xfrm>
            <a:off x="286345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1" name="Line 567"/>
          <p:cNvSpPr>
            <a:spLocks noChangeShapeType="1"/>
          </p:cNvSpPr>
          <p:nvPr>
            <p:custDataLst>
              <p:tags r:id="rId565"/>
            </p:custDataLst>
          </p:nvPr>
        </p:nvSpPr>
        <p:spPr bwMode="auto">
          <a:xfrm>
            <a:off x="286345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4622" name="Rectangle 568"/>
          <p:cNvSpPr>
            <a:spLocks noChangeArrowheads="1"/>
          </p:cNvSpPr>
          <p:nvPr>
            <p:custDataLst>
              <p:tags r:id="rId566"/>
            </p:custDataLst>
          </p:nvPr>
        </p:nvSpPr>
        <p:spPr bwMode="auto">
          <a:xfrm>
            <a:off x="3028951"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4623" name="Line 569"/>
          <p:cNvSpPr>
            <a:spLocks noChangeShapeType="1"/>
          </p:cNvSpPr>
          <p:nvPr>
            <p:custDataLst>
              <p:tags r:id="rId567"/>
            </p:custDataLst>
          </p:nvPr>
        </p:nvSpPr>
        <p:spPr bwMode="auto">
          <a:xfrm>
            <a:off x="302895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2" name="Line 570"/>
          <p:cNvSpPr>
            <a:spLocks noChangeShapeType="1"/>
          </p:cNvSpPr>
          <p:nvPr>
            <p:custDataLst>
              <p:tags r:id="rId568"/>
            </p:custDataLst>
          </p:nvPr>
        </p:nvSpPr>
        <p:spPr bwMode="auto">
          <a:xfrm>
            <a:off x="316587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3" name="Line 571"/>
          <p:cNvSpPr>
            <a:spLocks noChangeShapeType="1"/>
          </p:cNvSpPr>
          <p:nvPr>
            <p:custDataLst>
              <p:tags r:id="rId569"/>
            </p:custDataLst>
          </p:nvPr>
        </p:nvSpPr>
        <p:spPr bwMode="auto">
          <a:xfrm>
            <a:off x="3028951"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4" name="Line 572"/>
          <p:cNvSpPr>
            <a:spLocks noChangeShapeType="1"/>
          </p:cNvSpPr>
          <p:nvPr>
            <p:custDataLst>
              <p:tags r:id="rId570"/>
            </p:custDataLst>
          </p:nvPr>
        </p:nvSpPr>
        <p:spPr bwMode="auto">
          <a:xfrm>
            <a:off x="3028951"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5" name="Rectangle 573"/>
          <p:cNvSpPr>
            <a:spLocks noChangeArrowheads="1"/>
          </p:cNvSpPr>
          <p:nvPr>
            <p:custDataLst>
              <p:tags r:id="rId571"/>
            </p:custDataLst>
          </p:nvPr>
        </p:nvSpPr>
        <p:spPr bwMode="auto">
          <a:xfrm>
            <a:off x="2508647"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36" name="Line 574"/>
          <p:cNvSpPr>
            <a:spLocks noChangeShapeType="1"/>
          </p:cNvSpPr>
          <p:nvPr>
            <p:custDataLst>
              <p:tags r:id="rId572"/>
            </p:custDataLst>
          </p:nvPr>
        </p:nvSpPr>
        <p:spPr bwMode="auto">
          <a:xfrm>
            <a:off x="250864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7" name="Line 575"/>
          <p:cNvSpPr>
            <a:spLocks noChangeShapeType="1"/>
          </p:cNvSpPr>
          <p:nvPr>
            <p:custDataLst>
              <p:tags r:id="rId573"/>
            </p:custDataLst>
          </p:nvPr>
        </p:nvSpPr>
        <p:spPr bwMode="auto">
          <a:xfrm>
            <a:off x="264556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8" name="Line 576"/>
          <p:cNvSpPr>
            <a:spLocks noChangeShapeType="1"/>
          </p:cNvSpPr>
          <p:nvPr>
            <p:custDataLst>
              <p:tags r:id="rId574"/>
            </p:custDataLst>
          </p:nvPr>
        </p:nvSpPr>
        <p:spPr bwMode="auto">
          <a:xfrm>
            <a:off x="2508647"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39" name="Line 577"/>
          <p:cNvSpPr>
            <a:spLocks noChangeShapeType="1"/>
          </p:cNvSpPr>
          <p:nvPr>
            <p:custDataLst>
              <p:tags r:id="rId575"/>
            </p:custDataLst>
          </p:nvPr>
        </p:nvSpPr>
        <p:spPr bwMode="auto">
          <a:xfrm>
            <a:off x="2508647"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0" name="Rectangle 578"/>
          <p:cNvSpPr>
            <a:spLocks noChangeArrowheads="1"/>
          </p:cNvSpPr>
          <p:nvPr>
            <p:custDataLst>
              <p:tags r:id="rId576"/>
            </p:custDataLst>
          </p:nvPr>
        </p:nvSpPr>
        <p:spPr bwMode="auto">
          <a:xfrm>
            <a:off x="2674144"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41" name="Line 579"/>
          <p:cNvSpPr>
            <a:spLocks noChangeShapeType="1"/>
          </p:cNvSpPr>
          <p:nvPr>
            <p:custDataLst>
              <p:tags r:id="rId577"/>
            </p:custDataLst>
          </p:nvPr>
        </p:nvSpPr>
        <p:spPr bwMode="auto">
          <a:xfrm>
            <a:off x="267414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2" name="Line 580"/>
          <p:cNvSpPr>
            <a:spLocks noChangeShapeType="1"/>
          </p:cNvSpPr>
          <p:nvPr>
            <p:custDataLst>
              <p:tags r:id="rId578"/>
            </p:custDataLst>
          </p:nvPr>
        </p:nvSpPr>
        <p:spPr bwMode="auto">
          <a:xfrm>
            <a:off x="281106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3" name="Line 581"/>
          <p:cNvSpPr>
            <a:spLocks noChangeShapeType="1"/>
          </p:cNvSpPr>
          <p:nvPr>
            <p:custDataLst>
              <p:tags r:id="rId579"/>
            </p:custDataLst>
          </p:nvPr>
        </p:nvSpPr>
        <p:spPr bwMode="auto">
          <a:xfrm>
            <a:off x="2674144"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4" name="Line 582"/>
          <p:cNvSpPr>
            <a:spLocks noChangeShapeType="1"/>
          </p:cNvSpPr>
          <p:nvPr>
            <p:custDataLst>
              <p:tags r:id="rId580"/>
            </p:custDataLst>
          </p:nvPr>
        </p:nvSpPr>
        <p:spPr bwMode="auto">
          <a:xfrm>
            <a:off x="2674144"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5" name="Rectangle 583"/>
          <p:cNvSpPr>
            <a:spLocks noChangeArrowheads="1"/>
          </p:cNvSpPr>
          <p:nvPr>
            <p:custDataLst>
              <p:tags r:id="rId581"/>
            </p:custDataLst>
          </p:nvPr>
        </p:nvSpPr>
        <p:spPr bwMode="auto">
          <a:xfrm>
            <a:off x="2130029"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46" name="Line 584"/>
          <p:cNvSpPr>
            <a:spLocks noChangeShapeType="1"/>
          </p:cNvSpPr>
          <p:nvPr>
            <p:custDataLst>
              <p:tags r:id="rId582"/>
            </p:custDataLst>
          </p:nvPr>
        </p:nvSpPr>
        <p:spPr bwMode="auto">
          <a:xfrm>
            <a:off x="213002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7" name="Line 585"/>
          <p:cNvSpPr>
            <a:spLocks noChangeShapeType="1"/>
          </p:cNvSpPr>
          <p:nvPr>
            <p:custDataLst>
              <p:tags r:id="rId583"/>
            </p:custDataLst>
          </p:nvPr>
        </p:nvSpPr>
        <p:spPr bwMode="auto">
          <a:xfrm>
            <a:off x="226695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8" name="Line 586"/>
          <p:cNvSpPr>
            <a:spLocks noChangeShapeType="1"/>
          </p:cNvSpPr>
          <p:nvPr>
            <p:custDataLst>
              <p:tags r:id="rId584"/>
            </p:custDataLst>
          </p:nvPr>
        </p:nvSpPr>
        <p:spPr bwMode="auto">
          <a:xfrm>
            <a:off x="2130029"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49" name="Line 587"/>
          <p:cNvSpPr>
            <a:spLocks noChangeShapeType="1"/>
          </p:cNvSpPr>
          <p:nvPr>
            <p:custDataLst>
              <p:tags r:id="rId585"/>
            </p:custDataLst>
          </p:nvPr>
        </p:nvSpPr>
        <p:spPr bwMode="auto">
          <a:xfrm>
            <a:off x="2130029"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0" name="Rectangle 588"/>
          <p:cNvSpPr>
            <a:spLocks noChangeArrowheads="1"/>
          </p:cNvSpPr>
          <p:nvPr>
            <p:custDataLst>
              <p:tags r:id="rId586"/>
            </p:custDataLst>
          </p:nvPr>
        </p:nvSpPr>
        <p:spPr bwMode="auto">
          <a:xfrm>
            <a:off x="2295526"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51" name="Line 589"/>
          <p:cNvSpPr>
            <a:spLocks noChangeShapeType="1"/>
          </p:cNvSpPr>
          <p:nvPr>
            <p:custDataLst>
              <p:tags r:id="rId587"/>
            </p:custDataLst>
          </p:nvPr>
        </p:nvSpPr>
        <p:spPr bwMode="auto">
          <a:xfrm>
            <a:off x="2295526"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2" name="Line 590"/>
          <p:cNvSpPr>
            <a:spLocks noChangeShapeType="1"/>
          </p:cNvSpPr>
          <p:nvPr>
            <p:custDataLst>
              <p:tags r:id="rId588"/>
            </p:custDataLst>
          </p:nvPr>
        </p:nvSpPr>
        <p:spPr bwMode="auto">
          <a:xfrm>
            <a:off x="2432447"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3" name="Line 591"/>
          <p:cNvSpPr>
            <a:spLocks noChangeShapeType="1"/>
          </p:cNvSpPr>
          <p:nvPr>
            <p:custDataLst>
              <p:tags r:id="rId589"/>
            </p:custDataLst>
          </p:nvPr>
        </p:nvSpPr>
        <p:spPr bwMode="auto">
          <a:xfrm>
            <a:off x="2295526"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4" name="Line 592"/>
          <p:cNvSpPr>
            <a:spLocks noChangeShapeType="1"/>
          </p:cNvSpPr>
          <p:nvPr>
            <p:custDataLst>
              <p:tags r:id="rId590"/>
            </p:custDataLst>
          </p:nvPr>
        </p:nvSpPr>
        <p:spPr bwMode="auto">
          <a:xfrm>
            <a:off x="2295526"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5" name="Rectangle 593"/>
          <p:cNvSpPr>
            <a:spLocks noChangeArrowheads="1"/>
          </p:cNvSpPr>
          <p:nvPr>
            <p:custDataLst>
              <p:tags r:id="rId591"/>
            </p:custDataLst>
          </p:nvPr>
        </p:nvSpPr>
        <p:spPr bwMode="auto">
          <a:xfrm>
            <a:off x="1775222"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56" name="Line 594"/>
          <p:cNvSpPr>
            <a:spLocks noChangeShapeType="1"/>
          </p:cNvSpPr>
          <p:nvPr>
            <p:custDataLst>
              <p:tags r:id="rId592"/>
            </p:custDataLst>
          </p:nvPr>
        </p:nvSpPr>
        <p:spPr bwMode="auto">
          <a:xfrm>
            <a:off x="1775222"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7" name="Line 595"/>
          <p:cNvSpPr>
            <a:spLocks noChangeShapeType="1"/>
          </p:cNvSpPr>
          <p:nvPr>
            <p:custDataLst>
              <p:tags r:id="rId593"/>
            </p:custDataLst>
          </p:nvPr>
        </p:nvSpPr>
        <p:spPr bwMode="auto">
          <a:xfrm>
            <a:off x="1912144"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8" name="Line 596"/>
          <p:cNvSpPr>
            <a:spLocks noChangeShapeType="1"/>
          </p:cNvSpPr>
          <p:nvPr>
            <p:custDataLst>
              <p:tags r:id="rId594"/>
            </p:custDataLst>
          </p:nvPr>
        </p:nvSpPr>
        <p:spPr bwMode="auto">
          <a:xfrm>
            <a:off x="1775222"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59" name="Line 597"/>
          <p:cNvSpPr>
            <a:spLocks noChangeShapeType="1"/>
          </p:cNvSpPr>
          <p:nvPr>
            <p:custDataLst>
              <p:tags r:id="rId595"/>
            </p:custDataLst>
          </p:nvPr>
        </p:nvSpPr>
        <p:spPr bwMode="auto">
          <a:xfrm>
            <a:off x="1775222"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0" name="Rectangle 598"/>
          <p:cNvSpPr>
            <a:spLocks noChangeArrowheads="1"/>
          </p:cNvSpPr>
          <p:nvPr>
            <p:custDataLst>
              <p:tags r:id="rId596"/>
            </p:custDataLst>
          </p:nvPr>
        </p:nvSpPr>
        <p:spPr bwMode="auto">
          <a:xfrm>
            <a:off x="1940719" y="4126706"/>
            <a:ext cx="136922" cy="273844"/>
          </a:xfrm>
          <a:prstGeom prst="rect">
            <a:avLst/>
          </a:prstGeom>
          <a:noFill/>
          <a:ln>
            <a:noFill/>
          </a:ln>
          <a:extLst>
            <a:ext uri="{909E8E84-426E-40DD-AFC4-6F175D3DCCD1}">
              <a14:hiddenFill xmlns:a14="http://schemas.microsoft.com/office/drawing/2010/main">
                <a:solidFill>
                  <a:srgbClr val="E6E6E6"/>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2000">
                <a:solidFill>
                  <a:schemeClr val="tx1"/>
                </a:solidFill>
                <a:latin typeface="Calibri" panose="020F0502020204030204" pitchFamily="34" charset="0"/>
              </a:defRPr>
            </a:lvl1pPr>
            <a:lvl2pPr marL="37931725" indent="-37474525" algn="l">
              <a:spcBef>
                <a:spcPct val="20000"/>
              </a:spcBef>
              <a:buChar char="–"/>
              <a:defRPr sz="2000">
                <a:solidFill>
                  <a:schemeClr val="tx1"/>
                </a:solidFill>
                <a:latin typeface="Calibri" panose="020F0502020204030204" pitchFamily="34" charset="0"/>
              </a:defRPr>
            </a:lvl2pPr>
            <a:lvl3pPr>
              <a:spcBef>
                <a:spcPct val="20000"/>
              </a:spcBef>
              <a:defRPr>
                <a:solidFill>
                  <a:schemeClr val="tx1"/>
                </a:solidFill>
                <a:latin typeface="Calibri" panose="020F0502020204030204" pitchFamily="34" charset="0"/>
              </a:defRPr>
            </a:lvl3pPr>
            <a:lvl4pPr>
              <a:spcBef>
                <a:spcPct val="20000"/>
              </a:spcBef>
              <a:defRPr sz="1600">
                <a:solidFill>
                  <a:schemeClr val="tx1"/>
                </a:solidFill>
                <a:latin typeface="Calibri" panose="020F0502020204030204" pitchFamily="34" charset="0"/>
              </a:defRPr>
            </a:lvl4pPr>
            <a:lvl5pPr>
              <a:spcBef>
                <a:spcPct val="20000"/>
              </a:spcBef>
              <a:defRPr sz="1600">
                <a:solidFill>
                  <a:schemeClr val="tx1"/>
                </a:solidFill>
                <a:latin typeface="Calibri" panose="020F0502020204030204" pitchFamily="34" charset="0"/>
              </a:defRPr>
            </a:lvl5pPr>
            <a:lvl6pPr marL="457200" fontAlgn="base">
              <a:spcBef>
                <a:spcPct val="20000"/>
              </a:spcBef>
              <a:spcAft>
                <a:spcPct val="0"/>
              </a:spcAft>
              <a:defRPr sz="1600">
                <a:solidFill>
                  <a:schemeClr val="tx1"/>
                </a:solidFill>
                <a:latin typeface="Calibri" panose="020F0502020204030204" pitchFamily="34" charset="0"/>
              </a:defRPr>
            </a:lvl6pPr>
            <a:lvl7pPr marL="914400" fontAlgn="base">
              <a:spcBef>
                <a:spcPct val="20000"/>
              </a:spcBef>
              <a:spcAft>
                <a:spcPct val="0"/>
              </a:spcAft>
              <a:defRPr sz="1600">
                <a:solidFill>
                  <a:schemeClr val="tx1"/>
                </a:solidFill>
                <a:latin typeface="Calibri" panose="020F0502020204030204" pitchFamily="34" charset="0"/>
              </a:defRPr>
            </a:lvl7pPr>
            <a:lvl8pPr marL="1371600" fontAlgn="base">
              <a:spcBef>
                <a:spcPct val="20000"/>
              </a:spcBef>
              <a:spcAft>
                <a:spcPct val="0"/>
              </a:spcAft>
              <a:defRPr sz="1600">
                <a:solidFill>
                  <a:schemeClr val="tx1"/>
                </a:solidFill>
                <a:latin typeface="Calibri" panose="020F0502020204030204" pitchFamily="34" charset="0"/>
              </a:defRPr>
            </a:lvl8pPr>
            <a:lvl9pPr marL="1828800" fontAlgn="base">
              <a:spcBef>
                <a:spcPct val="20000"/>
              </a:spcBef>
              <a:spcAft>
                <a:spcPct val="0"/>
              </a:spcAft>
              <a:defRPr sz="1600">
                <a:solidFill>
                  <a:schemeClr val="tx1"/>
                </a:solidFill>
                <a:latin typeface="Calibri" panose="020F0502020204030204" pitchFamily="34" charset="0"/>
              </a:defRPr>
            </a:lvl9pPr>
          </a:lstStyle>
          <a:p>
            <a:pPr algn="ctr">
              <a:buFontTx/>
              <a:buNone/>
            </a:pPr>
            <a:endParaRPr lang="en-US" sz="1350"/>
          </a:p>
        </p:txBody>
      </p:sp>
      <p:sp>
        <p:nvSpPr>
          <p:cNvPr id="495261" name="Line 599"/>
          <p:cNvSpPr>
            <a:spLocks noChangeShapeType="1"/>
          </p:cNvSpPr>
          <p:nvPr>
            <p:custDataLst>
              <p:tags r:id="rId597"/>
            </p:custDataLst>
          </p:nvPr>
        </p:nvSpPr>
        <p:spPr bwMode="auto">
          <a:xfrm>
            <a:off x="1940719"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2" name="Line 600"/>
          <p:cNvSpPr>
            <a:spLocks noChangeShapeType="1"/>
          </p:cNvSpPr>
          <p:nvPr>
            <p:custDataLst>
              <p:tags r:id="rId598"/>
            </p:custDataLst>
          </p:nvPr>
        </p:nvSpPr>
        <p:spPr bwMode="auto">
          <a:xfrm>
            <a:off x="2077641" y="4126706"/>
            <a:ext cx="0" cy="2738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3" name="Line 601"/>
          <p:cNvSpPr>
            <a:spLocks noChangeShapeType="1"/>
          </p:cNvSpPr>
          <p:nvPr>
            <p:custDataLst>
              <p:tags r:id="rId599"/>
            </p:custDataLst>
          </p:nvPr>
        </p:nvSpPr>
        <p:spPr bwMode="auto">
          <a:xfrm>
            <a:off x="1940719" y="4126706"/>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5264" name="Line 602"/>
          <p:cNvSpPr>
            <a:spLocks noChangeShapeType="1"/>
          </p:cNvSpPr>
          <p:nvPr>
            <p:custDataLst>
              <p:tags r:id="rId600"/>
            </p:custDataLst>
          </p:nvPr>
        </p:nvSpPr>
        <p:spPr bwMode="auto">
          <a:xfrm>
            <a:off x="1940719" y="4400550"/>
            <a:ext cx="13692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95195" name="Group 603"/>
          <p:cNvGrpSpPr>
            <a:grpSpLocks/>
          </p:cNvGrpSpPr>
          <p:nvPr>
            <p:custDataLst>
              <p:tags r:id="rId601"/>
            </p:custDataLst>
          </p:nvPr>
        </p:nvGrpSpPr>
        <p:grpSpPr bwMode="auto">
          <a:xfrm>
            <a:off x="1760935" y="4686306"/>
            <a:ext cx="5657850" cy="375048"/>
            <a:chOff x="624" y="3888"/>
            <a:chExt cx="4752" cy="315"/>
          </a:xfrm>
        </p:grpSpPr>
        <p:sp>
          <p:nvSpPr>
            <p:cNvPr id="495196" name="Line 604"/>
            <p:cNvSpPr>
              <a:spLocks noChangeShapeType="1"/>
            </p:cNvSpPr>
            <p:nvPr>
              <p:custDataLst>
                <p:tags r:id="rId606"/>
              </p:custDataLst>
            </p:nvPr>
          </p:nvSpPr>
          <p:spPr bwMode="auto">
            <a:xfrm>
              <a:off x="624" y="3888"/>
              <a:ext cx="4752" cy="0"/>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197" name="Text Box 605"/>
            <p:cNvSpPr txBox="1">
              <a:spLocks noChangeArrowheads="1"/>
            </p:cNvSpPr>
            <p:nvPr>
              <p:custDataLst>
                <p:tags r:id="rId607"/>
              </p:custDataLst>
            </p:nvPr>
          </p:nvSpPr>
          <p:spPr bwMode="auto">
            <a:xfrm>
              <a:off x="2688" y="3893"/>
              <a:ext cx="918" cy="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Calibri" panose="020F0502020204030204" pitchFamily="34" charset="0"/>
                </a:rPr>
                <a:t>width = N</a:t>
              </a:r>
            </a:p>
          </p:txBody>
        </p:sp>
      </p:grpSp>
      <p:grpSp>
        <p:nvGrpSpPr>
          <p:cNvPr id="495198" name="Group 606"/>
          <p:cNvGrpSpPr>
            <a:grpSpLocks/>
          </p:cNvGrpSpPr>
          <p:nvPr>
            <p:custDataLst>
              <p:tags r:id="rId602"/>
            </p:custDataLst>
          </p:nvPr>
        </p:nvGrpSpPr>
        <p:grpSpPr bwMode="auto">
          <a:xfrm>
            <a:off x="1268015" y="2343150"/>
            <a:ext cx="378619" cy="2171700"/>
            <a:chOff x="210" y="1920"/>
            <a:chExt cx="318" cy="1824"/>
          </a:xfrm>
        </p:grpSpPr>
        <p:sp>
          <p:nvSpPr>
            <p:cNvPr id="495199" name="Line 607"/>
            <p:cNvSpPr>
              <a:spLocks noChangeShapeType="1"/>
            </p:cNvSpPr>
            <p:nvPr>
              <p:custDataLst>
                <p:tags r:id="rId604"/>
              </p:custDataLst>
            </p:nvPr>
          </p:nvSpPr>
          <p:spPr bwMode="auto">
            <a:xfrm>
              <a:off x="528" y="1920"/>
              <a:ext cx="0" cy="1824"/>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200" name="Text Box 608"/>
            <p:cNvSpPr txBox="1">
              <a:spLocks noChangeArrowheads="1"/>
            </p:cNvSpPr>
            <p:nvPr>
              <p:custDataLst>
                <p:tags r:id="rId605"/>
              </p:custDataLst>
            </p:nvPr>
          </p:nvSpPr>
          <p:spPr bwMode="auto">
            <a:xfrm rot="16200000">
              <a:off x="-293" y="2619"/>
              <a:ext cx="1315" cy="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Calibri" panose="020F0502020204030204" pitchFamily="34" charset="0"/>
                </a:rPr>
                <a:t>height = log</a:t>
              </a:r>
              <a:r>
                <a:rPr lang="en-US" baseline="-25000">
                  <a:latin typeface="Calibri" panose="020F0502020204030204" pitchFamily="34" charset="0"/>
                </a:rPr>
                <a:t>2</a:t>
              </a:r>
              <a:r>
                <a:rPr lang="en-US">
                  <a:latin typeface="Calibri" panose="020F0502020204030204" pitchFamily="34" charset="0"/>
                </a:rPr>
                <a:t> N</a:t>
              </a:r>
            </a:p>
          </p:txBody>
        </p:sp>
      </p:grpSp>
      <mc:AlternateContent xmlns:mc="http://schemas.openxmlformats.org/markup-compatibility/2006" xmlns:p14="http://schemas.microsoft.com/office/powerpoint/2010/main">
        <mc:Choice Requires="p14">
          <p:contentPart p14:bwMode="auto" r:id="rId609">
            <p14:nvContentPartPr>
              <p14:cNvPr id="495265" name="Ink 495264"/>
              <p14:cNvContentPartPr/>
              <p14:nvPr>
                <p:custDataLst>
                  <p:tags r:id="rId603"/>
                </p:custDataLst>
              </p14:nvPr>
            </p14:nvContentPartPr>
            <p14:xfrm>
              <a:off x="1776240" y="2430000"/>
              <a:ext cx="7035120" cy="2121480"/>
            </p14:xfrm>
          </p:contentPart>
        </mc:Choice>
        <mc:Fallback xmlns="">
          <p:pic>
            <p:nvPicPr>
              <p:cNvPr id="495265" name="Ink 495264"/>
              <p:cNvPicPr/>
              <p:nvPr/>
            </p:nvPicPr>
            <p:blipFill>
              <a:blip r:embed="rId610"/>
              <a:stretch>
                <a:fillRect/>
              </a:stretch>
            </p:blipFill>
            <p:spPr>
              <a:xfrm>
                <a:off x="1768680" y="2421000"/>
                <a:ext cx="7050240" cy="2139840"/>
              </a:xfrm>
              <a:prstGeom prst="rect">
                <a:avLst/>
              </a:prstGeom>
            </p:spPr>
          </p:pic>
        </mc:Fallback>
      </mc:AlternateContent>
    </p:spTree>
    <p:extLst>
      <p:ext uri="{BB962C8B-B14F-4D97-AF65-F5344CB8AC3E}">
        <p14:creationId xmlns:p14="http://schemas.microsoft.com/office/powerpoint/2010/main" val="2553739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Merge Sort</a:t>
            </a:r>
            <a:endParaRPr lang="en-US" dirty="0"/>
          </a:p>
        </p:txBody>
      </p:sp>
      <p:sp>
        <p:nvSpPr>
          <p:cNvPr id="6" name="Content Placeholder 4"/>
          <p:cNvSpPr>
            <a:spLocks noGrp="1"/>
          </p:cNvSpPr>
          <p:nvPr>
            <p:ph idx="4294967295"/>
            <p:custDataLst>
              <p:tags r:id="rId2"/>
            </p:custDataLst>
          </p:nvPr>
        </p:nvSpPr>
        <p:spPr>
          <a:xfrm>
            <a:off x="948776" y="1039761"/>
            <a:ext cx="7553669" cy="3989439"/>
          </a:xfrm>
          <a:prstGeom prst="rect">
            <a:avLst/>
          </a:prstGeom>
          <a:solidFill>
            <a:schemeClr val="bg1"/>
          </a:solidFill>
        </p:spPr>
        <p:txBody>
          <a:bodyPr>
            <a:normAutofit/>
          </a:bodyPr>
          <a:lstStyle/>
          <a:p>
            <a:pPr>
              <a:buFont typeface="Wingdings" panose="05000000000000000000" pitchFamily="2" charset="2"/>
              <a:buChar char="§"/>
            </a:pPr>
            <a:r>
              <a:rPr lang="en-US" dirty="0" smtClean="0"/>
              <a:t>Compare the best case and worst case of Merge sort (tight Big-O of each):</a:t>
            </a:r>
            <a:endParaRPr lang="en-US" dirty="0" smtClean="0">
              <a:solidFill>
                <a:schemeClr val="bg2"/>
              </a:solidFill>
            </a:endParaRPr>
          </a:p>
          <a:p>
            <a:pPr marL="687388" lvl="2" indent="-342900">
              <a:buFont typeface="+mj-lt"/>
              <a:buAutoNum type="alphaUcPeriod"/>
            </a:pPr>
            <a:r>
              <a:rPr lang="en-US" dirty="0" smtClean="0">
                <a:solidFill>
                  <a:schemeClr val="bg2"/>
                </a:solidFill>
              </a:rPr>
              <a:t>Best case = Worst case</a:t>
            </a:r>
          </a:p>
          <a:p>
            <a:pPr marL="687388" lvl="2" indent="-342900">
              <a:buFont typeface="+mj-lt"/>
              <a:buAutoNum type="alphaUcPeriod"/>
            </a:pPr>
            <a:r>
              <a:rPr lang="en-US" dirty="0" smtClean="0">
                <a:solidFill>
                  <a:schemeClr val="bg2"/>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 in terms of the structure of the code.</a:t>
            </a:r>
          </a:p>
          <a:p>
            <a:pPr marL="687388" lvl="2" indent="-342900">
              <a:buFont typeface="+mj-lt"/>
              <a:buAutoNum type="alphaUcPeriod"/>
            </a:pPr>
            <a:endParaRPr lang="en-US" dirty="0">
              <a:solidFill>
                <a:schemeClr val="bg2"/>
              </a:solidFill>
            </a:endParaRPr>
          </a:p>
        </p:txBody>
      </p:sp>
    </p:spTree>
    <p:extLst>
      <p:ext uri="{BB962C8B-B14F-4D97-AF65-F5344CB8AC3E}">
        <p14:creationId xmlns:p14="http://schemas.microsoft.com/office/powerpoint/2010/main" val="965906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Quicksort</a:t>
            </a:r>
            <a:endParaRPr lang="en-US" dirty="0"/>
          </a:p>
        </p:txBody>
      </p:sp>
      <p:sp>
        <p:nvSpPr>
          <p:cNvPr id="5" name="Text Placeholder 4"/>
          <p:cNvSpPr>
            <a:spLocks noGrp="1"/>
          </p:cNvSpPr>
          <p:nvPr>
            <p:ph type="body" idx="1"/>
            <p:custDataLst>
              <p:tags r:id="rId2"/>
            </p:custDataLst>
          </p:nvPr>
        </p:nvSpPr>
        <p:spPr/>
        <p:txBody>
          <a:bodyPr/>
          <a:lstStyle/>
          <a:p>
            <a:endParaRPr lang="en-US" dirty="0"/>
          </a:p>
        </p:txBody>
      </p:sp>
    </p:spTree>
    <p:extLst>
      <p:ext uri="{BB962C8B-B14F-4D97-AF65-F5344CB8AC3E}">
        <p14:creationId xmlns:p14="http://schemas.microsoft.com/office/powerpoint/2010/main" val="380125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Divide &amp; Conquer</a:t>
            </a:r>
            <a:endParaRPr lang="en-US" dirty="0"/>
          </a:p>
        </p:txBody>
      </p:sp>
      <p:sp>
        <p:nvSpPr>
          <p:cNvPr id="5" name="Content Placeholder 4"/>
          <p:cNvSpPr>
            <a:spLocks noGrp="1"/>
          </p:cNvSpPr>
          <p:nvPr>
            <p:ph idx="4294967295"/>
            <p:custDataLst>
              <p:tags r:id="rId2"/>
            </p:custDataLst>
          </p:nvPr>
        </p:nvSpPr>
        <p:spPr>
          <a:xfrm>
            <a:off x="1253613" y="936524"/>
            <a:ext cx="6717890" cy="3701844"/>
          </a:xfrm>
          <a:prstGeom prst="rect">
            <a:avLst/>
          </a:prstGeom>
        </p:spPr>
        <p:txBody>
          <a:bodyPr>
            <a:normAutofit lnSpcReduction="10000"/>
          </a:bodyPr>
          <a:lstStyle/>
          <a:p>
            <a:pPr marL="51435" indent="0"/>
            <a:r>
              <a:rPr lang="en-US" dirty="0" smtClean="0"/>
              <a:t>Imagine we want students to line up in alphabetical order to pick up their midterms, which (as we know from Professor sorting algorithm!) are sorted in alphabetical order.</a:t>
            </a:r>
          </a:p>
          <a:p>
            <a:pPr marL="394335">
              <a:buFont typeface="+mj-lt"/>
              <a:buAutoNum type="arabicPeriod"/>
            </a:pPr>
            <a:r>
              <a:rPr lang="en-US" dirty="0" smtClean="0"/>
              <a:t>“Everybody in the first half of the alphabet, go over there!” “Everybody in the second half, go over there!”</a:t>
            </a:r>
          </a:p>
          <a:p>
            <a:pPr lvl="2"/>
            <a:r>
              <a:rPr lang="en-US" dirty="0" smtClean="0">
                <a:solidFill>
                  <a:schemeClr val="bg2"/>
                </a:solidFill>
              </a:rPr>
              <a:t>At this point, we at least have some kind of division based on ordering, but it’s very crude. </a:t>
            </a:r>
            <a:r>
              <a:rPr lang="en-US" dirty="0">
                <a:solidFill>
                  <a:schemeClr val="bg2"/>
                </a:solidFill>
              </a:rPr>
              <a:t>E</a:t>
            </a:r>
            <a:r>
              <a:rPr lang="en-US" dirty="0" smtClean="0">
                <a:solidFill>
                  <a:schemeClr val="bg2"/>
                </a:solidFill>
              </a:rPr>
              <a:t>ach of the two “over there” groups is completely unsorted within the group, but...</a:t>
            </a:r>
          </a:p>
          <a:p>
            <a:pPr marL="394335">
              <a:buFont typeface="+mj-lt"/>
              <a:buAutoNum type="arabicPeriod"/>
            </a:pPr>
            <a:r>
              <a:rPr lang="en-US" dirty="0" smtClean="0"/>
              <a:t>…at least now you have two groups that are each smaller and easier to sort, </a:t>
            </a:r>
            <a:r>
              <a:rPr lang="en-US" i="1" u="sng" dirty="0" smtClean="0"/>
              <a:t>so recursively sort each half</a:t>
            </a:r>
            <a:r>
              <a:rPr lang="en-US" dirty="0" smtClean="0"/>
              <a:t>.</a:t>
            </a:r>
          </a:p>
          <a:p>
            <a:pPr marL="394335">
              <a:buFont typeface="+mj-lt"/>
              <a:buAutoNum type="arabicPeriod"/>
            </a:pPr>
            <a:endParaRPr lang="en-US" dirty="0" smtClean="0"/>
          </a:p>
          <a:p>
            <a:pPr marL="51435" indent="0"/>
            <a:r>
              <a:rPr lang="en-US" b="1" dirty="0" smtClean="0"/>
              <a:t>That’s it!*                     </a:t>
            </a:r>
          </a:p>
          <a:p>
            <a:pPr marL="51435" indent="0"/>
            <a:r>
              <a:rPr lang="en-US" b="1" dirty="0"/>
              <a:t>	</a:t>
            </a:r>
            <a:r>
              <a:rPr lang="en-US" b="1" dirty="0" smtClean="0"/>
              <a:t>	</a:t>
            </a:r>
            <a:r>
              <a:rPr lang="en-US" sz="1425" dirty="0"/>
              <a:t>* ok, actually there are some details…</a:t>
            </a:r>
            <a:endParaRPr lang="en-US" dirty="0"/>
          </a:p>
        </p:txBody>
      </p:sp>
      <mc:AlternateContent xmlns:mc="http://schemas.openxmlformats.org/markup-compatibility/2006" xmlns:p14="http://schemas.microsoft.com/office/powerpoint/2010/main">
        <mc:Choice Requires="p14">
          <p:contentPart p14:bwMode="auto" r:id="rId5">
            <p14:nvContentPartPr>
              <p14:cNvPr id="2" name="Ink 1"/>
              <p14:cNvContentPartPr/>
              <p14:nvPr>
                <p:custDataLst>
                  <p:tags r:id="rId3"/>
                </p:custDataLst>
              </p14:nvPr>
            </p14:nvContentPartPr>
            <p14:xfrm>
              <a:off x="6666840" y="4347360"/>
              <a:ext cx="360" cy="360"/>
            </p14:xfrm>
          </p:contentPart>
        </mc:Choice>
        <mc:Fallback xmlns="">
          <p:pic>
            <p:nvPicPr>
              <p:cNvPr id="2" name="Ink 1"/>
              <p:cNvPicPr/>
              <p:nvPr/>
            </p:nvPicPr>
            <p:blipFill>
              <a:blip r:embed="rId6"/>
              <a:stretch>
                <a:fillRect/>
              </a:stretch>
            </p:blipFill>
            <p:spPr>
              <a:xfrm>
                <a:off x="6657480" y="4338000"/>
                <a:ext cx="19080" cy="19080"/>
              </a:xfrm>
              <a:prstGeom prst="rect">
                <a:avLst/>
              </a:prstGeom>
            </p:spPr>
          </p:pic>
        </mc:Fallback>
      </mc:AlternateContent>
    </p:spTree>
    <p:extLst>
      <p:ext uri="{BB962C8B-B14F-4D97-AF65-F5344CB8AC3E}">
        <p14:creationId xmlns:p14="http://schemas.microsoft.com/office/powerpoint/2010/main" val="3033023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Divide &amp; Conquer</a:t>
            </a:r>
            <a:endParaRPr lang="en-US" dirty="0"/>
          </a:p>
        </p:txBody>
      </p:sp>
      <p:sp>
        <p:nvSpPr>
          <p:cNvPr id="5" name="Content Placeholder 4"/>
          <p:cNvSpPr>
            <a:spLocks noGrp="1"/>
          </p:cNvSpPr>
          <p:nvPr>
            <p:ph idx="4294967295"/>
            <p:custDataLst>
              <p:tags r:id="rId2"/>
            </p:custDataLst>
          </p:nvPr>
        </p:nvSpPr>
        <p:spPr>
          <a:xfrm>
            <a:off x="1253613" y="936524"/>
            <a:ext cx="6717890" cy="3701844"/>
          </a:xfrm>
          <a:prstGeom prst="rect">
            <a:avLst/>
          </a:prstGeom>
        </p:spPr>
        <p:txBody>
          <a:bodyPr>
            <a:normAutofit lnSpcReduction="10000"/>
          </a:bodyPr>
          <a:lstStyle/>
          <a:p>
            <a:pPr marL="51435" indent="0"/>
            <a:r>
              <a:rPr lang="en-US" dirty="0"/>
              <a:t>Imagine we want students to line up in alphabetical order to pick up their midterms, which (as we know from Professor sorting algorithm!) are sorted in alphabetical order.</a:t>
            </a:r>
          </a:p>
          <a:p>
            <a:pPr marL="394335">
              <a:buFont typeface="+mj-lt"/>
              <a:buAutoNum type="arabicPeriod"/>
            </a:pPr>
            <a:r>
              <a:rPr lang="en-US" dirty="0"/>
              <a:t>“Everybody in the </a:t>
            </a:r>
            <a:r>
              <a:rPr lang="en-US" b="1" u="sng" dirty="0">
                <a:solidFill>
                  <a:schemeClr val="bg2"/>
                </a:solidFill>
              </a:rPr>
              <a:t>first half</a:t>
            </a:r>
            <a:r>
              <a:rPr lang="en-US" b="1" dirty="0">
                <a:solidFill>
                  <a:schemeClr val="bg2"/>
                </a:solidFill>
              </a:rPr>
              <a:t> </a:t>
            </a:r>
            <a:r>
              <a:rPr lang="en-US" dirty="0"/>
              <a:t>of the alphabet, go over there!” “Everybody in the second half, go over there!”</a:t>
            </a:r>
          </a:p>
          <a:p>
            <a:pPr lvl="2"/>
            <a:r>
              <a:rPr lang="en-US" dirty="0">
                <a:solidFill>
                  <a:schemeClr val="bg2"/>
                </a:solidFill>
              </a:rPr>
              <a:t>At this point, we at least have some kind of division based on ordering, but it’s very crude. Each of the two “over there” groups is completely unsorted within the group, but...</a:t>
            </a:r>
          </a:p>
          <a:p>
            <a:pPr marL="394335">
              <a:buFont typeface="+mj-lt"/>
              <a:buAutoNum type="arabicPeriod"/>
            </a:pPr>
            <a:r>
              <a:rPr lang="en-US" dirty="0"/>
              <a:t>…at least now you have two groups that are each smaller and easier to sort, </a:t>
            </a:r>
            <a:r>
              <a:rPr lang="en-US" i="1" u="sng" dirty="0"/>
              <a:t>so recursively sort each half</a:t>
            </a:r>
            <a:r>
              <a:rPr lang="en-US" dirty="0"/>
              <a:t>.</a:t>
            </a:r>
          </a:p>
          <a:p>
            <a:pPr marL="394335">
              <a:buFont typeface="+mj-lt"/>
              <a:buAutoNum type="arabicPeriod"/>
            </a:pPr>
            <a:endParaRPr lang="en-US" dirty="0" smtClean="0"/>
          </a:p>
          <a:p>
            <a:pPr marL="51435" indent="0"/>
            <a:r>
              <a:rPr lang="en-US" b="1" dirty="0" smtClean="0"/>
              <a:t>That’s it!*                     </a:t>
            </a:r>
          </a:p>
          <a:p>
            <a:pPr marL="51435" indent="0"/>
            <a:r>
              <a:rPr lang="en-US" b="1" dirty="0"/>
              <a:t>	</a:t>
            </a:r>
            <a:r>
              <a:rPr lang="en-US" b="1" dirty="0" smtClean="0"/>
              <a:t>	</a:t>
            </a:r>
            <a:r>
              <a:rPr lang="en-US" sz="1425" dirty="0"/>
              <a:t>* ok, actually there are some details…</a:t>
            </a:r>
            <a:endParaRPr lang="en-US" dirty="0"/>
          </a:p>
        </p:txBody>
      </p:sp>
      <p:sp>
        <p:nvSpPr>
          <p:cNvPr id="6" name="Line Callout 1 5"/>
          <p:cNvSpPr/>
          <p:nvPr>
            <p:custDataLst>
              <p:tags r:id="rId3"/>
            </p:custDataLst>
          </p:nvPr>
        </p:nvSpPr>
        <p:spPr>
          <a:xfrm>
            <a:off x="5128259" y="3284220"/>
            <a:ext cx="3956747" cy="1782321"/>
          </a:xfrm>
          <a:prstGeom prst="borderCallout1">
            <a:avLst>
              <a:gd name="adj1" fmla="val 2134"/>
              <a:gd name="adj2" fmla="val 9045"/>
              <a:gd name="adj3" fmla="val -72859"/>
              <a:gd name="adj4" fmla="val -27995"/>
            </a:avLst>
          </a:prstGeom>
          <a:ln w="41275">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Rather than doing the work of finding the </a:t>
            </a:r>
            <a:r>
              <a:rPr lang="en-US" i="1" dirty="0" smtClean="0"/>
              <a:t>actual</a:t>
            </a:r>
            <a:r>
              <a:rPr lang="en-US" dirty="0" smtClean="0"/>
              <a:t> median, we just choose an arbitrary or random element to be the divider. Say, the first array index of the group, or randomly select an array index from the group. </a:t>
            </a:r>
            <a:endParaRPr lang="en-US" dirty="0"/>
          </a:p>
        </p:txBody>
      </p:sp>
    </p:spTree>
    <p:extLst>
      <p:ext uri="{BB962C8B-B14F-4D97-AF65-F5344CB8AC3E}">
        <p14:creationId xmlns:p14="http://schemas.microsoft.com/office/powerpoint/2010/main" val="703022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Quicksort</a:t>
            </a:r>
            <a:endParaRPr lang="en-US" dirty="0"/>
          </a:p>
        </p:txBody>
      </p:sp>
      <p:sp>
        <p:nvSpPr>
          <p:cNvPr id="6" name="Content Placeholder 4"/>
          <p:cNvSpPr>
            <a:spLocks noGrp="1"/>
          </p:cNvSpPr>
          <p:nvPr>
            <p:ph idx="4294967295"/>
            <p:custDataLst>
              <p:tags r:id="rId2"/>
            </p:custDataLst>
          </p:nvPr>
        </p:nvSpPr>
        <p:spPr>
          <a:xfrm>
            <a:off x="948776" y="1039761"/>
            <a:ext cx="7553669" cy="3989439"/>
          </a:xfrm>
          <a:prstGeom prst="rect">
            <a:avLst/>
          </a:prstGeom>
          <a:solidFill>
            <a:schemeClr val="bg1"/>
          </a:solidFill>
        </p:spPr>
        <p:txBody>
          <a:bodyPr>
            <a:normAutofit/>
          </a:bodyPr>
          <a:lstStyle/>
          <a:p>
            <a:pPr>
              <a:buFont typeface="Wingdings" panose="05000000000000000000" pitchFamily="2" charset="2"/>
              <a:buChar char="§"/>
            </a:pPr>
            <a:r>
              <a:rPr lang="en-US" dirty="0" smtClean="0"/>
              <a:t>Consider the best case and worst case of Quicksort (best/tight characterization in each case)</a:t>
            </a:r>
            <a:endParaRPr lang="en-US" dirty="0" smtClean="0">
              <a:solidFill>
                <a:schemeClr val="bg2"/>
              </a:solidFill>
            </a:endParaRPr>
          </a:p>
          <a:p>
            <a:pPr marL="687388" lvl="2" indent="-342900">
              <a:buFont typeface="+mj-lt"/>
              <a:buAutoNum type="alphaUcPeriod"/>
            </a:pPr>
            <a:r>
              <a:rPr lang="en-US" dirty="0" smtClean="0">
                <a:solidFill>
                  <a:schemeClr val="bg2"/>
                </a:solidFill>
              </a:rPr>
              <a:t>Best case = Worst case</a:t>
            </a:r>
          </a:p>
          <a:p>
            <a:pPr marL="687388" lvl="2" indent="-342900">
              <a:buFont typeface="+mj-lt"/>
              <a:buAutoNum type="alphaUcPeriod"/>
            </a:pPr>
            <a:r>
              <a:rPr lang="en-US" dirty="0" smtClean="0">
                <a:solidFill>
                  <a:schemeClr val="bg2"/>
                </a:solidFill>
              </a:rPr>
              <a:t>Best case &lt; Worst case</a:t>
            </a:r>
          </a:p>
          <a:p>
            <a:pPr marL="344488" lvl="2" indent="0">
              <a:buNone/>
            </a:pPr>
            <a:r>
              <a:rPr lang="en-US" b="1" dirty="0" smtClean="0">
                <a:solidFill>
                  <a:schemeClr val="bg2"/>
                </a:solidFill>
              </a:rPr>
              <a:t>Why? </a:t>
            </a:r>
            <a:r>
              <a:rPr lang="en-US" dirty="0" smtClean="0">
                <a:solidFill>
                  <a:schemeClr val="bg2"/>
                </a:solidFill>
              </a:rPr>
              <a:t>Explain very specifically in terms of the structure of the code.</a:t>
            </a:r>
          </a:p>
          <a:p>
            <a:pPr marL="687388" lvl="2" indent="-342900">
              <a:buFont typeface="+mj-lt"/>
              <a:buAutoNum type="alphaUcPeriod"/>
            </a:pPr>
            <a:endParaRPr lang="en-US" dirty="0">
              <a:solidFill>
                <a:schemeClr val="bg2"/>
              </a:solidFill>
            </a:endParaRPr>
          </a:p>
        </p:txBody>
      </p:sp>
      <mc:AlternateContent xmlns:mc="http://schemas.openxmlformats.org/markup-compatibility/2006" xmlns:p14="http://schemas.microsoft.com/office/powerpoint/2010/main">
        <mc:Choice Requires="p14">
          <p:contentPart p14:bwMode="auto" r:id="rId5">
            <p14:nvContentPartPr>
              <p14:cNvPr id="2" name="Ink 1"/>
              <p14:cNvContentPartPr/>
              <p14:nvPr>
                <p:custDataLst>
                  <p:tags r:id="rId3"/>
                </p:custDataLst>
              </p14:nvPr>
            </p14:nvContentPartPr>
            <p14:xfrm>
              <a:off x="1115280" y="1990440"/>
              <a:ext cx="3202200" cy="414360"/>
            </p14:xfrm>
          </p:contentPart>
        </mc:Choice>
        <mc:Fallback xmlns="">
          <p:pic>
            <p:nvPicPr>
              <p:cNvPr id="2" name="Ink 1"/>
              <p:cNvPicPr/>
              <p:nvPr/>
            </p:nvPicPr>
            <p:blipFill>
              <a:blip r:embed="rId6"/>
              <a:stretch>
                <a:fillRect/>
              </a:stretch>
            </p:blipFill>
            <p:spPr>
              <a:xfrm>
                <a:off x="1105920" y="1981080"/>
                <a:ext cx="3220920" cy="433080"/>
              </a:xfrm>
              <a:prstGeom prst="rect">
                <a:avLst/>
              </a:prstGeom>
            </p:spPr>
          </p:pic>
        </mc:Fallback>
      </mc:AlternateContent>
    </p:spTree>
    <p:extLst>
      <p:ext uri="{BB962C8B-B14F-4D97-AF65-F5344CB8AC3E}">
        <p14:creationId xmlns:p14="http://schemas.microsoft.com/office/powerpoint/2010/main" val="2312995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14287</TotalTime>
  <Words>1477</Words>
  <Application>Microsoft Office PowerPoint</Application>
  <PresentationFormat>On-screen Show (16:9)</PresentationFormat>
  <Paragraphs>178</Paragraphs>
  <Slides>26</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MS PGothic</vt:lpstr>
      <vt:lpstr>MS PGothic</vt:lpstr>
      <vt:lpstr>Arial</vt:lpstr>
      <vt:lpstr>Calibri</vt:lpstr>
      <vt:lpstr>Consolas</vt:lpstr>
      <vt:lpstr>Source Sans Pro</vt:lpstr>
      <vt:lpstr>Source Sans Pro Semibold</vt:lpstr>
      <vt:lpstr>Wingdings</vt:lpstr>
      <vt:lpstr>SU_Preso_16x9_v5</vt:lpstr>
      <vt:lpstr>SU_Template_TopBar</vt:lpstr>
      <vt:lpstr>Programming Abstractions</vt:lpstr>
      <vt:lpstr>Today’s Topics</vt:lpstr>
      <vt:lpstr> Selection Sort</vt:lpstr>
      <vt:lpstr>Selection Sort</vt:lpstr>
      <vt:lpstr>Bubble Sort</vt:lpstr>
      <vt:lpstr> Insertion Sort</vt:lpstr>
      <vt:lpstr>Insertion Sort</vt:lpstr>
      <vt:lpstr>Heap Sort</vt:lpstr>
      <vt:lpstr>Heapsort</vt:lpstr>
      <vt:lpstr>Professor’s Sorting Algorithm</vt:lpstr>
      <vt:lpstr>Preliminary Step:  We need a “combine two sorted piles” algorithm</vt:lpstr>
      <vt:lpstr>Preliminary Step:  We need a “combine two sorted piles” algorithm</vt:lpstr>
      <vt:lpstr>How many steps does it take to merge two sorted sub-piles, A and B?   In other words, how long does it take to do the “combine two sorted   piles” algorithm on piles A and B? (best/tight answer)</vt:lpstr>
      <vt:lpstr>Professor’s sorting algorithm:</vt:lpstr>
      <vt:lpstr>Grad student’s sorting algorithm:</vt:lpstr>
      <vt:lpstr>SL’s sorting algorithm:</vt:lpstr>
      <vt:lpstr>Student’s sorting algorithm:</vt:lpstr>
      <vt:lpstr>ProFro’s sorting algorithm:</vt:lpstr>
      <vt:lpstr>Consider an arbitrarily chosen (generic) particular exam and mentally track its progress throughout the algorithm.  How many times does your exam pass through the merge algorithm?</vt:lpstr>
      <vt:lpstr>BigO Analysis of Mergesort</vt:lpstr>
      <vt:lpstr>Merge Sort runtime intuition</vt:lpstr>
      <vt:lpstr>Merge Sort</vt:lpstr>
      <vt:lpstr>Quicksort</vt:lpstr>
      <vt:lpstr>Divide &amp; Conquer</vt:lpstr>
      <vt:lpstr>Divide &amp; Conquer</vt:lpstr>
      <vt:lpstr>Quicksort</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329</cp:revision>
  <cp:lastPrinted>2015-11-13T19:23:30Z</cp:lastPrinted>
  <dcterms:created xsi:type="dcterms:W3CDTF">2014-04-02T04:36:08Z</dcterms:created>
  <dcterms:modified xsi:type="dcterms:W3CDTF">2015-11-20T22:54:25Z</dcterms:modified>
</cp:coreProperties>
</file>