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16"/>
  </p:notesMasterIdLst>
  <p:handoutMasterIdLst>
    <p:handoutMasterId r:id="rId17"/>
  </p:handoutMasterIdLst>
  <p:sldIdLst>
    <p:sldId id="256" r:id="rId2"/>
    <p:sldId id="785" r:id="rId3"/>
    <p:sldId id="636" r:id="rId4"/>
    <p:sldId id="1053" r:id="rId5"/>
    <p:sldId id="1070" r:id="rId6"/>
    <p:sldId id="935" r:id="rId7"/>
    <p:sldId id="931" r:id="rId8"/>
    <p:sldId id="1011" r:id="rId9"/>
    <p:sldId id="1071" r:id="rId10"/>
    <p:sldId id="1067" r:id="rId11"/>
    <p:sldId id="1072" r:id="rId12"/>
    <p:sldId id="1073" r:id="rId13"/>
    <p:sldId id="1074" r:id="rId14"/>
    <p:sldId id="1076" r:id="rId15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785"/>
            <p14:sldId id="636"/>
          </p14:sldIdLst>
        </p14:section>
        <p14:section name="rip" id="{C501A7CB-EBE6-2D4B-8D00-98438CEA73A0}">
          <p14:sldIdLst/>
        </p14:section>
        <p14:section name="Stack" id="{B34DF485-F020-BD41-A75E-21BB8A49DA00}">
          <p14:sldIdLst/>
        </p14:section>
        <p14:section name="Owned" id="{80D0AD77-D12B-3949-94D9-90B59F69004B}">
          <p14:sldIdLst>
            <p14:sldId id="1053"/>
            <p14:sldId id="1070"/>
            <p14:sldId id="935"/>
            <p14:sldId id="931"/>
            <p14:sldId id="1011"/>
            <p14:sldId id="1071"/>
            <p14:sldId id="1067"/>
            <p14:sldId id="1072"/>
            <p14:sldId id="1073"/>
            <p14:sldId id="1074"/>
          </p14:sldIdLst>
        </p14:section>
        <p14:section name="Recursion" id="{13BECB0B-258C-1D4D-A42A-BD59A3F6DA19}">
          <p14:sldIdLst>
            <p14:sldId id="10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2092"/>
    <a:srgbClr val="008000"/>
    <a:srgbClr val="0432FF"/>
    <a:srgbClr val="D62ED6"/>
    <a:srgbClr val="4472C4"/>
    <a:srgbClr val="F8F8F8"/>
    <a:srgbClr val="D27BD6"/>
    <a:srgbClr val="FF9999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80" autoAdjust="0"/>
    <p:restoredTop sz="86803" autoAdjust="0"/>
  </p:normalViewPr>
  <p:slideViewPr>
    <p:cSldViewPr>
      <p:cViewPr varScale="1">
        <p:scale>
          <a:sx n="110" d="100"/>
          <a:sy n="110" d="100"/>
        </p:scale>
        <p:origin x="1312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87506E-EA97-0147-A705-C3A33BE847FA}" type="doc">
      <dgm:prSet loTypeId="urn:microsoft.com/office/officeart/2005/8/layout/process1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851B483-45EB-0D47-8BDB-EA539FE02D12}">
      <dgm:prSet phldrT="[Text]"/>
      <dgm:spPr/>
      <dgm:t>
        <a:bodyPr/>
        <a:lstStyle/>
        <a:p>
          <a:r>
            <a:rPr lang="en-US" dirty="0"/>
            <a:t>Moving data around</a:t>
          </a:r>
        </a:p>
      </dgm:t>
    </dgm:pt>
    <dgm:pt modelId="{523221ED-B293-AE45-A2DA-D1F9C003A1C3}" type="parTrans" cxnId="{DA51456A-CDF4-2145-A015-59A484F3888A}">
      <dgm:prSet/>
      <dgm:spPr/>
      <dgm:t>
        <a:bodyPr/>
        <a:lstStyle/>
        <a:p>
          <a:endParaRPr lang="en-US"/>
        </a:p>
      </dgm:t>
    </dgm:pt>
    <dgm:pt modelId="{3BCC4DFE-84FC-1342-ADD3-FC6AC8ED3A2D}" type="sibTrans" cxnId="{DA51456A-CDF4-2145-A015-59A484F3888A}">
      <dgm:prSet/>
      <dgm:spPr/>
      <dgm:t>
        <a:bodyPr/>
        <a:lstStyle/>
        <a:p>
          <a:endParaRPr lang="en-US"/>
        </a:p>
      </dgm:t>
    </dgm:pt>
    <dgm:pt modelId="{59E49629-E984-EF4F-A951-4782B688C06C}">
      <dgm:prSet phldrT="[Text]"/>
      <dgm:spPr/>
      <dgm:t>
        <a:bodyPr/>
        <a:lstStyle/>
        <a:p>
          <a:r>
            <a:rPr lang="en-US" dirty="0"/>
            <a:t>Arithmetic and logical operations</a:t>
          </a:r>
        </a:p>
      </dgm:t>
    </dgm:pt>
    <dgm:pt modelId="{70EA6C1F-1055-A64E-A3DE-164FDD6DFDFF}" type="parTrans" cxnId="{3AC052A2-0176-9349-833B-0F779F89652B}">
      <dgm:prSet/>
      <dgm:spPr/>
      <dgm:t>
        <a:bodyPr/>
        <a:lstStyle/>
        <a:p>
          <a:endParaRPr lang="en-US"/>
        </a:p>
      </dgm:t>
    </dgm:pt>
    <dgm:pt modelId="{72481F86-9CE0-C742-AC5A-23D82D6A12A2}" type="sibTrans" cxnId="{3AC052A2-0176-9349-833B-0F779F89652B}">
      <dgm:prSet/>
      <dgm:spPr/>
      <dgm:t>
        <a:bodyPr/>
        <a:lstStyle/>
        <a:p>
          <a:endParaRPr lang="en-US"/>
        </a:p>
      </dgm:t>
    </dgm:pt>
    <dgm:pt modelId="{31D5531A-D5E9-B248-9E8B-66CB0ECF42EB}">
      <dgm:prSet phldrT="[Text]"/>
      <dgm:spPr/>
      <dgm:t>
        <a:bodyPr/>
        <a:lstStyle/>
        <a:p>
          <a:r>
            <a:rPr lang="en-US" dirty="0"/>
            <a:t>Control flow</a:t>
          </a:r>
        </a:p>
      </dgm:t>
    </dgm:pt>
    <dgm:pt modelId="{026DB6D5-DD6D-8B40-A5B6-98A70DD38BA4}" type="parTrans" cxnId="{22542B49-99A2-384F-A822-5565A283AA1D}">
      <dgm:prSet/>
      <dgm:spPr/>
      <dgm:t>
        <a:bodyPr/>
        <a:lstStyle/>
        <a:p>
          <a:endParaRPr lang="en-US"/>
        </a:p>
      </dgm:t>
    </dgm:pt>
    <dgm:pt modelId="{713E378B-E4DF-6D45-B257-C05A1C4E06E8}" type="sibTrans" cxnId="{22542B49-99A2-384F-A822-5565A283AA1D}">
      <dgm:prSet/>
      <dgm:spPr/>
      <dgm:t>
        <a:bodyPr/>
        <a:lstStyle/>
        <a:p>
          <a:endParaRPr lang="en-US"/>
        </a:p>
      </dgm:t>
    </dgm:pt>
    <dgm:pt modelId="{F1A84A0D-D7FF-7C4F-B917-A0382560978B}">
      <dgm:prSet/>
      <dgm:spPr/>
      <dgm:t>
        <a:bodyPr/>
        <a:lstStyle/>
        <a:p>
          <a:r>
            <a:rPr lang="en-US" dirty="0"/>
            <a:t>Function calls</a:t>
          </a:r>
        </a:p>
      </dgm:t>
    </dgm:pt>
    <dgm:pt modelId="{23596400-7414-D349-AF10-BFC11B6F0869}" type="parTrans" cxnId="{C361A79F-C344-6340-B7BC-250C3A2FDDAD}">
      <dgm:prSet/>
      <dgm:spPr/>
      <dgm:t>
        <a:bodyPr/>
        <a:lstStyle/>
        <a:p>
          <a:endParaRPr lang="en-US"/>
        </a:p>
      </dgm:t>
    </dgm:pt>
    <dgm:pt modelId="{937BC85C-2D2A-8F4C-BC00-B92EB8193ED9}" type="sibTrans" cxnId="{C361A79F-C344-6340-B7BC-250C3A2FDDAD}">
      <dgm:prSet/>
      <dgm:spPr/>
      <dgm:t>
        <a:bodyPr/>
        <a:lstStyle/>
        <a:p>
          <a:endParaRPr lang="en-US"/>
        </a:p>
      </dgm:t>
    </dgm:pt>
    <dgm:pt modelId="{93AD73FB-4773-D144-BDC9-61F124A49563}">
      <dgm:prSet/>
      <dgm:spPr/>
      <dgm:t>
        <a:bodyPr/>
        <a:lstStyle/>
        <a:p>
          <a:r>
            <a:rPr lang="en-US" dirty="0"/>
            <a:t>Reverse Engineering, Privacy and Trust / assign5</a:t>
          </a:r>
        </a:p>
      </dgm:t>
    </dgm:pt>
    <dgm:pt modelId="{19B5B184-D525-164E-AECB-19808647BC17}" type="parTrans" cxnId="{45F8D6EB-7940-DA41-A51C-A963FFAD14D9}">
      <dgm:prSet/>
      <dgm:spPr/>
      <dgm:t>
        <a:bodyPr/>
        <a:lstStyle/>
        <a:p>
          <a:endParaRPr lang="en-US"/>
        </a:p>
      </dgm:t>
    </dgm:pt>
    <dgm:pt modelId="{040DB2AF-C704-2A4F-ABD4-376B512D6DCA}" type="sibTrans" cxnId="{45F8D6EB-7940-DA41-A51C-A963FFAD14D9}">
      <dgm:prSet/>
      <dgm:spPr/>
      <dgm:t>
        <a:bodyPr/>
        <a:lstStyle/>
        <a:p>
          <a:endParaRPr lang="en-US"/>
        </a:p>
      </dgm:t>
    </dgm:pt>
    <dgm:pt modelId="{0DAC5593-A9B2-DC48-BD34-0E8C48469E3F}" type="pres">
      <dgm:prSet presAssocID="{E487506E-EA97-0147-A705-C3A33BE847FA}" presName="Name0" presStyleCnt="0">
        <dgm:presLayoutVars>
          <dgm:dir/>
          <dgm:resizeHandles val="exact"/>
        </dgm:presLayoutVars>
      </dgm:prSet>
      <dgm:spPr/>
    </dgm:pt>
    <dgm:pt modelId="{1BC7C3E0-B075-294F-9F7C-EF30EB2ED142}" type="pres">
      <dgm:prSet presAssocID="{2851B483-45EB-0D47-8BDB-EA539FE02D12}" presName="node" presStyleLbl="node1" presStyleIdx="0" presStyleCnt="5">
        <dgm:presLayoutVars>
          <dgm:bulletEnabled val="1"/>
        </dgm:presLayoutVars>
      </dgm:prSet>
      <dgm:spPr/>
    </dgm:pt>
    <dgm:pt modelId="{BE1CA340-502F-4349-BC93-93B786FAD329}" type="pres">
      <dgm:prSet presAssocID="{3BCC4DFE-84FC-1342-ADD3-FC6AC8ED3A2D}" presName="sibTrans" presStyleLbl="sibTrans2D1" presStyleIdx="0" presStyleCnt="4"/>
      <dgm:spPr/>
    </dgm:pt>
    <dgm:pt modelId="{A0BACF3C-A14A-384A-86AF-341AD3A5B2B0}" type="pres">
      <dgm:prSet presAssocID="{3BCC4DFE-84FC-1342-ADD3-FC6AC8ED3A2D}" presName="connectorText" presStyleLbl="sibTrans2D1" presStyleIdx="0" presStyleCnt="4"/>
      <dgm:spPr/>
    </dgm:pt>
    <dgm:pt modelId="{EAEF9EE0-EA20-234B-B788-974838974D86}" type="pres">
      <dgm:prSet presAssocID="{59E49629-E984-EF4F-A951-4782B688C06C}" presName="node" presStyleLbl="node1" presStyleIdx="1" presStyleCnt="5">
        <dgm:presLayoutVars>
          <dgm:bulletEnabled val="1"/>
        </dgm:presLayoutVars>
      </dgm:prSet>
      <dgm:spPr/>
    </dgm:pt>
    <dgm:pt modelId="{AA9232A8-52C3-574D-967D-0C7851CC679A}" type="pres">
      <dgm:prSet presAssocID="{72481F86-9CE0-C742-AC5A-23D82D6A12A2}" presName="sibTrans" presStyleLbl="sibTrans2D1" presStyleIdx="1" presStyleCnt="4"/>
      <dgm:spPr/>
    </dgm:pt>
    <dgm:pt modelId="{4782C32B-B9B9-5D42-AA08-3ECB6C385011}" type="pres">
      <dgm:prSet presAssocID="{72481F86-9CE0-C742-AC5A-23D82D6A12A2}" presName="connectorText" presStyleLbl="sibTrans2D1" presStyleIdx="1" presStyleCnt="4"/>
      <dgm:spPr/>
    </dgm:pt>
    <dgm:pt modelId="{908051A3-0428-6D4D-A39A-E225E2361255}" type="pres">
      <dgm:prSet presAssocID="{31D5531A-D5E9-B248-9E8B-66CB0ECF42EB}" presName="node" presStyleLbl="node1" presStyleIdx="2" presStyleCnt="5">
        <dgm:presLayoutVars>
          <dgm:bulletEnabled val="1"/>
        </dgm:presLayoutVars>
      </dgm:prSet>
      <dgm:spPr/>
    </dgm:pt>
    <dgm:pt modelId="{209C8477-62E8-F24C-8E81-846C165396DB}" type="pres">
      <dgm:prSet presAssocID="{713E378B-E4DF-6D45-B257-C05A1C4E06E8}" presName="sibTrans" presStyleLbl="sibTrans2D1" presStyleIdx="2" presStyleCnt="4"/>
      <dgm:spPr/>
    </dgm:pt>
    <dgm:pt modelId="{BC42FEC3-1ED6-EC40-BED5-43F259CA20ED}" type="pres">
      <dgm:prSet presAssocID="{713E378B-E4DF-6D45-B257-C05A1C4E06E8}" presName="connectorText" presStyleLbl="sibTrans2D1" presStyleIdx="2" presStyleCnt="4"/>
      <dgm:spPr/>
    </dgm:pt>
    <dgm:pt modelId="{DB3FB318-B504-944B-9A4A-8E9D236851DE}" type="pres">
      <dgm:prSet presAssocID="{F1A84A0D-D7FF-7C4F-B917-A0382560978B}" presName="node" presStyleLbl="node1" presStyleIdx="3" presStyleCnt="5">
        <dgm:presLayoutVars>
          <dgm:bulletEnabled val="1"/>
        </dgm:presLayoutVars>
      </dgm:prSet>
      <dgm:spPr/>
    </dgm:pt>
    <dgm:pt modelId="{178E93D1-9027-2A49-9B9B-296B96C96F79}" type="pres">
      <dgm:prSet presAssocID="{937BC85C-2D2A-8F4C-BC00-B92EB8193ED9}" presName="sibTrans" presStyleLbl="sibTrans2D1" presStyleIdx="3" presStyleCnt="4"/>
      <dgm:spPr/>
    </dgm:pt>
    <dgm:pt modelId="{46BBE435-E606-CC4A-AE54-C1C449E48436}" type="pres">
      <dgm:prSet presAssocID="{937BC85C-2D2A-8F4C-BC00-B92EB8193ED9}" presName="connectorText" presStyleLbl="sibTrans2D1" presStyleIdx="3" presStyleCnt="4"/>
      <dgm:spPr/>
    </dgm:pt>
    <dgm:pt modelId="{CE60D49B-7007-3740-B378-D030911666AE}" type="pres">
      <dgm:prSet presAssocID="{93AD73FB-4773-D144-BDC9-61F124A49563}" presName="node" presStyleLbl="node1" presStyleIdx="4" presStyleCnt="5">
        <dgm:presLayoutVars>
          <dgm:bulletEnabled val="1"/>
        </dgm:presLayoutVars>
      </dgm:prSet>
      <dgm:spPr/>
    </dgm:pt>
  </dgm:ptLst>
  <dgm:cxnLst>
    <dgm:cxn modelId="{898D7C03-26A4-8746-9EA5-ED40DCCF9280}" type="presOf" srcId="{31D5531A-D5E9-B248-9E8B-66CB0ECF42EB}" destId="{908051A3-0428-6D4D-A39A-E225E2361255}" srcOrd="0" destOrd="0" presId="urn:microsoft.com/office/officeart/2005/8/layout/process1"/>
    <dgm:cxn modelId="{07E12841-3368-8B41-BECD-FC5958CE3546}" type="presOf" srcId="{937BC85C-2D2A-8F4C-BC00-B92EB8193ED9}" destId="{46BBE435-E606-CC4A-AE54-C1C449E48436}" srcOrd="1" destOrd="0" presId="urn:microsoft.com/office/officeart/2005/8/layout/process1"/>
    <dgm:cxn modelId="{22542B49-99A2-384F-A822-5565A283AA1D}" srcId="{E487506E-EA97-0147-A705-C3A33BE847FA}" destId="{31D5531A-D5E9-B248-9E8B-66CB0ECF42EB}" srcOrd="2" destOrd="0" parTransId="{026DB6D5-DD6D-8B40-A5B6-98A70DD38BA4}" sibTransId="{713E378B-E4DF-6D45-B257-C05A1C4E06E8}"/>
    <dgm:cxn modelId="{B7442663-0D8E-5B4D-9917-0FA3AC0F321C}" type="presOf" srcId="{3BCC4DFE-84FC-1342-ADD3-FC6AC8ED3A2D}" destId="{A0BACF3C-A14A-384A-86AF-341AD3A5B2B0}" srcOrd="1" destOrd="0" presId="urn:microsoft.com/office/officeart/2005/8/layout/process1"/>
    <dgm:cxn modelId="{DA51456A-CDF4-2145-A015-59A484F3888A}" srcId="{E487506E-EA97-0147-A705-C3A33BE847FA}" destId="{2851B483-45EB-0D47-8BDB-EA539FE02D12}" srcOrd="0" destOrd="0" parTransId="{523221ED-B293-AE45-A2DA-D1F9C003A1C3}" sibTransId="{3BCC4DFE-84FC-1342-ADD3-FC6AC8ED3A2D}"/>
    <dgm:cxn modelId="{1C5C5575-9B5A-F24B-B4B8-6BF157C7A4B4}" type="presOf" srcId="{59E49629-E984-EF4F-A951-4782B688C06C}" destId="{EAEF9EE0-EA20-234B-B788-974838974D86}" srcOrd="0" destOrd="0" presId="urn:microsoft.com/office/officeart/2005/8/layout/process1"/>
    <dgm:cxn modelId="{22220196-E42C-3E44-8DBA-5E58FF851E29}" type="presOf" srcId="{3BCC4DFE-84FC-1342-ADD3-FC6AC8ED3A2D}" destId="{BE1CA340-502F-4349-BC93-93B786FAD329}" srcOrd="0" destOrd="0" presId="urn:microsoft.com/office/officeart/2005/8/layout/process1"/>
    <dgm:cxn modelId="{D279FF9D-FFE7-1A48-994B-C2CA6E17932A}" type="presOf" srcId="{2851B483-45EB-0D47-8BDB-EA539FE02D12}" destId="{1BC7C3E0-B075-294F-9F7C-EF30EB2ED142}" srcOrd="0" destOrd="0" presId="urn:microsoft.com/office/officeart/2005/8/layout/process1"/>
    <dgm:cxn modelId="{C361A79F-C344-6340-B7BC-250C3A2FDDAD}" srcId="{E487506E-EA97-0147-A705-C3A33BE847FA}" destId="{F1A84A0D-D7FF-7C4F-B917-A0382560978B}" srcOrd="3" destOrd="0" parTransId="{23596400-7414-D349-AF10-BFC11B6F0869}" sibTransId="{937BC85C-2D2A-8F4C-BC00-B92EB8193ED9}"/>
    <dgm:cxn modelId="{3B0C84A1-65D7-094A-89AC-69DD4DB62586}" type="presOf" srcId="{93AD73FB-4773-D144-BDC9-61F124A49563}" destId="{CE60D49B-7007-3740-B378-D030911666AE}" srcOrd="0" destOrd="0" presId="urn:microsoft.com/office/officeart/2005/8/layout/process1"/>
    <dgm:cxn modelId="{3AC052A2-0176-9349-833B-0F779F89652B}" srcId="{E487506E-EA97-0147-A705-C3A33BE847FA}" destId="{59E49629-E984-EF4F-A951-4782B688C06C}" srcOrd="1" destOrd="0" parTransId="{70EA6C1F-1055-A64E-A3DE-164FDD6DFDFF}" sibTransId="{72481F86-9CE0-C742-AC5A-23D82D6A12A2}"/>
    <dgm:cxn modelId="{E518E2AF-B654-FD4A-B930-B2665815FFFE}" type="presOf" srcId="{E487506E-EA97-0147-A705-C3A33BE847FA}" destId="{0DAC5593-A9B2-DC48-BD34-0E8C48469E3F}" srcOrd="0" destOrd="0" presId="urn:microsoft.com/office/officeart/2005/8/layout/process1"/>
    <dgm:cxn modelId="{B2A6B8B6-C2D5-AC42-9A85-2DC53B9F1FBA}" type="presOf" srcId="{F1A84A0D-D7FF-7C4F-B917-A0382560978B}" destId="{DB3FB318-B504-944B-9A4A-8E9D236851DE}" srcOrd="0" destOrd="0" presId="urn:microsoft.com/office/officeart/2005/8/layout/process1"/>
    <dgm:cxn modelId="{254780BA-1915-0445-81BE-C0D73F405244}" type="presOf" srcId="{713E378B-E4DF-6D45-B257-C05A1C4E06E8}" destId="{209C8477-62E8-F24C-8E81-846C165396DB}" srcOrd="0" destOrd="0" presId="urn:microsoft.com/office/officeart/2005/8/layout/process1"/>
    <dgm:cxn modelId="{863275C6-650E-954E-9F38-43E0E782FF9E}" type="presOf" srcId="{713E378B-E4DF-6D45-B257-C05A1C4E06E8}" destId="{BC42FEC3-1ED6-EC40-BED5-43F259CA20ED}" srcOrd="1" destOrd="0" presId="urn:microsoft.com/office/officeart/2005/8/layout/process1"/>
    <dgm:cxn modelId="{DB6A9CD8-24BD-EA40-AD1D-7538766BAA6D}" type="presOf" srcId="{937BC85C-2D2A-8F4C-BC00-B92EB8193ED9}" destId="{178E93D1-9027-2A49-9B9B-296B96C96F79}" srcOrd="0" destOrd="0" presId="urn:microsoft.com/office/officeart/2005/8/layout/process1"/>
    <dgm:cxn modelId="{797A65E7-6C8D-4147-8760-19484571B897}" type="presOf" srcId="{72481F86-9CE0-C742-AC5A-23D82D6A12A2}" destId="{4782C32B-B9B9-5D42-AA08-3ECB6C385011}" srcOrd="1" destOrd="0" presId="urn:microsoft.com/office/officeart/2005/8/layout/process1"/>
    <dgm:cxn modelId="{45F8D6EB-7940-DA41-A51C-A963FFAD14D9}" srcId="{E487506E-EA97-0147-A705-C3A33BE847FA}" destId="{93AD73FB-4773-D144-BDC9-61F124A49563}" srcOrd="4" destOrd="0" parTransId="{19B5B184-D525-164E-AECB-19808647BC17}" sibTransId="{040DB2AF-C704-2A4F-ABD4-376B512D6DCA}"/>
    <dgm:cxn modelId="{864B66F1-825C-D44D-9135-1CA8660E48F8}" type="presOf" srcId="{72481F86-9CE0-C742-AC5A-23D82D6A12A2}" destId="{AA9232A8-52C3-574D-967D-0C7851CC679A}" srcOrd="0" destOrd="0" presId="urn:microsoft.com/office/officeart/2005/8/layout/process1"/>
    <dgm:cxn modelId="{36956255-6C19-844F-93B7-7E8BC1455C61}" type="presParOf" srcId="{0DAC5593-A9B2-DC48-BD34-0E8C48469E3F}" destId="{1BC7C3E0-B075-294F-9F7C-EF30EB2ED142}" srcOrd="0" destOrd="0" presId="urn:microsoft.com/office/officeart/2005/8/layout/process1"/>
    <dgm:cxn modelId="{877038B7-21A6-C846-9663-41AF6B6A7054}" type="presParOf" srcId="{0DAC5593-A9B2-DC48-BD34-0E8C48469E3F}" destId="{BE1CA340-502F-4349-BC93-93B786FAD329}" srcOrd="1" destOrd="0" presId="urn:microsoft.com/office/officeart/2005/8/layout/process1"/>
    <dgm:cxn modelId="{A58BEC63-2BEB-FD45-B6BF-55B6828A539C}" type="presParOf" srcId="{BE1CA340-502F-4349-BC93-93B786FAD329}" destId="{A0BACF3C-A14A-384A-86AF-341AD3A5B2B0}" srcOrd="0" destOrd="0" presId="urn:microsoft.com/office/officeart/2005/8/layout/process1"/>
    <dgm:cxn modelId="{A4690E2C-236C-C048-AFF1-52BC42AC51CB}" type="presParOf" srcId="{0DAC5593-A9B2-DC48-BD34-0E8C48469E3F}" destId="{EAEF9EE0-EA20-234B-B788-974838974D86}" srcOrd="2" destOrd="0" presId="urn:microsoft.com/office/officeart/2005/8/layout/process1"/>
    <dgm:cxn modelId="{4F83C4E1-A923-9048-B8C4-FFBA7BE4FC50}" type="presParOf" srcId="{0DAC5593-A9B2-DC48-BD34-0E8C48469E3F}" destId="{AA9232A8-52C3-574D-967D-0C7851CC679A}" srcOrd="3" destOrd="0" presId="urn:microsoft.com/office/officeart/2005/8/layout/process1"/>
    <dgm:cxn modelId="{A901DD31-C249-5F4D-B804-046B7B25AE1A}" type="presParOf" srcId="{AA9232A8-52C3-574D-967D-0C7851CC679A}" destId="{4782C32B-B9B9-5D42-AA08-3ECB6C385011}" srcOrd="0" destOrd="0" presId="urn:microsoft.com/office/officeart/2005/8/layout/process1"/>
    <dgm:cxn modelId="{7D70AFE6-327F-B04E-855E-919A7EDFC5AA}" type="presParOf" srcId="{0DAC5593-A9B2-DC48-BD34-0E8C48469E3F}" destId="{908051A3-0428-6D4D-A39A-E225E2361255}" srcOrd="4" destOrd="0" presId="urn:microsoft.com/office/officeart/2005/8/layout/process1"/>
    <dgm:cxn modelId="{1DCACD33-BEB1-EF4D-9D4F-4E697EBE87E2}" type="presParOf" srcId="{0DAC5593-A9B2-DC48-BD34-0E8C48469E3F}" destId="{209C8477-62E8-F24C-8E81-846C165396DB}" srcOrd="5" destOrd="0" presId="urn:microsoft.com/office/officeart/2005/8/layout/process1"/>
    <dgm:cxn modelId="{3125C206-07C1-FF40-8E8B-4692556A0E46}" type="presParOf" srcId="{209C8477-62E8-F24C-8E81-846C165396DB}" destId="{BC42FEC3-1ED6-EC40-BED5-43F259CA20ED}" srcOrd="0" destOrd="0" presId="urn:microsoft.com/office/officeart/2005/8/layout/process1"/>
    <dgm:cxn modelId="{E4D65543-65F9-FC46-8A57-1308C2B95227}" type="presParOf" srcId="{0DAC5593-A9B2-DC48-BD34-0E8C48469E3F}" destId="{DB3FB318-B504-944B-9A4A-8E9D236851DE}" srcOrd="6" destOrd="0" presId="urn:microsoft.com/office/officeart/2005/8/layout/process1"/>
    <dgm:cxn modelId="{4207141C-48CC-294D-96D6-21BB2CF88614}" type="presParOf" srcId="{0DAC5593-A9B2-DC48-BD34-0E8C48469E3F}" destId="{178E93D1-9027-2A49-9B9B-296B96C96F79}" srcOrd="7" destOrd="0" presId="urn:microsoft.com/office/officeart/2005/8/layout/process1"/>
    <dgm:cxn modelId="{68B084CF-EB2A-AD4D-8770-BFEDB8CA9EB2}" type="presParOf" srcId="{178E93D1-9027-2A49-9B9B-296B96C96F79}" destId="{46BBE435-E606-CC4A-AE54-C1C449E48436}" srcOrd="0" destOrd="0" presId="urn:microsoft.com/office/officeart/2005/8/layout/process1"/>
    <dgm:cxn modelId="{5E5E9187-B65C-F54A-9475-837586D17A82}" type="presParOf" srcId="{0DAC5593-A9B2-DC48-BD34-0E8C48469E3F}" destId="{CE60D49B-7007-3740-B378-D030911666AE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C7C3E0-B075-294F-9F7C-EF30EB2ED142}">
      <dsp:nvSpPr>
        <dsp:cNvPr id="0" name=""/>
        <dsp:cNvSpPr/>
      </dsp:nvSpPr>
      <dsp:spPr>
        <a:xfrm>
          <a:off x="5543" y="1902351"/>
          <a:ext cx="1718592" cy="122449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Moving data around</a:t>
          </a:r>
        </a:p>
      </dsp:txBody>
      <dsp:txXfrm>
        <a:off x="41407" y="1938215"/>
        <a:ext cx="1646864" cy="1152769"/>
      </dsp:txXfrm>
    </dsp:sp>
    <dsp:sp modelId="{BE1CA340-502F-4349-BC93-93B786FAD329}">
      <dsp:nvSpPr>
        <dsp:cNvPr id="0" name=""/>
        <dsp:cNvSpPr/>
      </dsp:nvSpPr>
      <dsp:spPr>
        <a:xfrm>
          <a:off x="1895995" y="2301494"/>
          <a:ext cx="364341" cy="4262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895995" y="2386736"/>
        <a:ext cx="255039" cy="255727"/>
      </dsp:txXfrm>
    </dsp:sp>
    <dsp:sp modelId="{EAEF9EE0-EA20-234B-B788-974838974D86}">
      <dsp:nvSpPr>
        <dsp:cNvPr id="0" name=""/>
        <dsp:cNvSpPr/>
      </dsp:nvSpPr>
      <dsp:spPr>
        <a:xfrm>
          <a:off x="2411573" y="1902351"/>
          <a:ext cx="1718592" cy="1224497"/>
        </a:xfrm>
        <a:prstGeom prst="roundRect">
          <a:avLst>
            <a:gd name="adj" fmla="val 10000"/>
          </a:avLst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Arithmetic and logical operations</a:t>
          </a:r>
        </a:p>
      </dsp:txBody>
      <dsp:txXfrm>
        <a:off x="2447437" y="1938215"/>
        <a:ext cx="1646864" cy="1152769"/>
      </dsp:txXfrm>
    </dsp:sp>
    <dsp:sp modelId="{AA9232A8-52C3-574D-967D-0C7851CC679A}">
      <dsp:nvSpPr>
        <dsp:cNvPr id="0" name=""/>
        <dsp:cNvSpPr/>
      </dsp:nvSpPr>
      <dsp:spPr>
        <a:xfrm>
          <a:off x="4302025" y="2301494"/>
          <a:ext cx="364341" cy="4262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302025" y="2386736"/>
        <a:ext cx="255039" cy="255727"/>
      </dsp:txXfrm>
    </dsp:sp>
    <dsp:sp modelId="{908051A3-0428-6D4D-A39A-E225E2361255}">
      <dsp:nvSpPr>
        <dsp:cNvPr id="0" name=""/>
        <dsp:cNvSpPr/>
      </dsp:nvSpPr>
      <dsp:spPr>
        <a:xfrm>
          <a:off x="4817603" y="1902351"/>
          <a:ext cx="1718592" cy="1224497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Control flow</a:t>
          </a:r>
        </a:p>
      </dsp:txBody>
      <dsp:txXfrm>
        <a:off x="4853467" y="1938215"/>
        <a:ext cx="1646864" cy="1152769"/>
      </dsp:txXfrm>
    </dsp:sp>
    <dsp:sp modelId="{209C8477-62E8-F24C-8E81-846C165396DB}">
      <dsp:nvSpPr>
        <dsp:cNvPr id="0" name=""/>
        <dsp:cNvSpPr/>
      </dsp:nvSpPr>
      <dsp:spPr>
        <a:xfrm>
          <a:off x="6708055" y="2301494"/>
          <a:ext cx="364341" cy="4262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6708055" y="2386736"/>
        <a:ext cx="255039" cy="255727"/>
      </dsp:txXfrm>
    </dsp:sp>
    <dsp:sp modelId="{DB3FB318-B504-944B-9A4A-8E9D236851DE}">
      <dsp:nvSpPr>
        <dsp:cNvPr id="0" name=""/>
        <dsp:cNvSpPr/>
      </dsp:nvSpPr>
      <dsp:spPr>
        <a:xfrm>
          <a:off x="7223633" y="1902351"/>
          <a:ext cx="1718592" cy="1224497"/>
        </a:xfrm>
        <a:prstGeom prst="roundRect">
          <a:avLst>
            <a:gd name="adj" fmla="val 10000"/>
          </a:avLst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Function calls</a:t>
          </a:r>
        </a:p>
      </dsp:txBody>
      <dsp:txXfrm>
        <a:off x="7259497" y="1938215"/>
        <a:ext cx="1646864" cy="1152769"/>
      </dsp:txXfrm>
    </dsp:sp>
    <dsp:sp modelId="{178E93D1-9027-2A49-9B9B-296B96C96F79}">
      <dsp:nvSpPr>
        <dsp:cNvPr id="0" name=""/>
        <dsp:cNvSpPr/>
      </dsp:nvSpPr>
      <dsp:spPr>
        <a:xfrm>
          <a:off x="9114085" y="2301494"/>
          <a:ext cx="364341" cy="4262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9114085" y="2386736"/>
        <a:ext cx="255039" cy="255727"/>
      </dsp:txXfrm>
    </dsp:sp>
    <dsp:sp modelId="{CE60D49B-7007-3740-B378-D030911666AE}">
      <dsp:nvSpPr>
        <dsp:cNvPr id="0" name=""/>
        <dsp:cNvSpPr/>
      </dsp:nvSpPr>
      <dsp:spPr>
        <a:xfrm>
          <a:off x="9629663" y="1902351"/>
          <a:ext cx="1718592" cy="1224497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Reverse Engineering, Privacy and Trust / assign5</a:t>
          </a:r>
        </a:p>
      </dsp:txBody>
      <dsp:txXfrm>
        <a:off x="9665527" y="1938215"/>
        <a:ext cx="1646864" cy="11527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Refresh, ctrl-x 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37613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6125492"/>
            <a:ext cx="4191000" cy="73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NOTICE RE UPLOADING TO WEBSITES:  This content is protected and may not be shared, uploaded, or distributed. (without expressed written permission)</a:t>
            </a:r>
          </a:p>
        </p:txBody>
      </p:sp>
    </p:spTree>
    <p:extLst>
      <p:ext uri="{BB962C8B-B14F-4D97-AF65-F5344CB8AC3E}">
        <p14:creationId xmlns:p14="http://schemas.microsoft.com/office/powerpoint/2010/main" val="2554163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8945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8398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874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279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1449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473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0878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275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8575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9DFBC-4C2C-E47A-BA49-19A7BB1D6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CA7F6-E8AC-6FC4-ECC6-33C555EE0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0314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12177492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27070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7082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3387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4107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8692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14504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213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7860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1593963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92283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9977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06022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9476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63032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35237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353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35252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Nick Troccoli and Katie Creel,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935781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68667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73176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40626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36773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365412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99912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471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86640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Nick Troccoli and Katie Creel,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</p:txBody>
      </p:sp>
    </p:spTree>
    <p:extLst>
      <p:ext uri="{BB962C8B-B14F-4D97-AF65-F5344CB8AC3E}">
        <p14:creationId xmlns:p14="http://schemas.microsoft.com/office/powerpoint/2010/main" val="36670465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19611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28795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1768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35004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5753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69886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9219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8448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185512498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41074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48186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66831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05497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0057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77517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7944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5904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159930441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99951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054368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3339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3873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25812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64545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32978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30378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339707849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936868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284468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96192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051801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64455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176415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81028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258249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63017952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301346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76625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358800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98276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356136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63197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943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553599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4223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  <p:sldLayoutId id="2147483706" r:id="rId35"/>
    <p:sldLayoutId id="2147483707" r:id="rId36"/>
    <p:sldLayoutId id="2147483708" r:id="rId37"/>
    <p:sldLayoutId id="2147483709" r:id="rId38"/>
    <p:sldLayoutId id="2147483710" r:id="rId39"/>
    <p:sldLayoutId id="2147483711" r:id="rId40"/>
    <p:sldLayoutId id="2147483712" r:id="rId41"/>
    <p:sldLayoutId id="2147483713" r:id="rId42"/>
    <p:sldLayoutId id="2147483714" r:id="rId43"/>
    <p:sldLayoutId id="2147483715" r:id="rId44"/>
    <p:sldLayoutId id="2147483716" r:id="rId45"/>
    <p:sldLayoutId id="2147483717" r:id="rId46"/>
    <p:sldLayoutId id="2147483718" r:id="rId47"/>
    <p:sldLayoutId id="2147483719" r:id="rId48"/>
    <p:sldLayoutId id="2147483720" r:id="rId49"/>
    <p:sldLayoutId id="2147483721" r:id="rId50"/>
    <p:sldLayoutId id="2147483722" r:id="rId51"/>
    <p:sldLayoutId id="2147483723" r:id="rId52"/>
    <p:sldLayoutId id="2147483724" r:id="rId53"/>
    <p:sldLayoutId id="2147483725" r:id="rId54"/>
    <p:sldLayoutId id="2147483726" r:id="rId55"/>
    <p:sldLayoutId id="2147483727" r:id="rId56"/>
    <p:sldLayoutId id="2147483728" r:id="rId57"/>
    <p:sldLayoutId id="2147483729" r:id="rId58"/>
    <p:sldLayoutId id="2147483730" r:id="rId59"/>
    <p:sldLayoutId id="2147483731" r:id="rId60"/>
    <p:sldLayoutId id="2147483732" r:id="rId61"/>
    <p:sldLayoutId id="2147483733" r:id="rId62"/>
    <p:sldLayoutId id="2147483734" r:id="rId63"/>
    <p:sldLayoutId id="2147483735" r:id="rId64"/>
    <p:sldLayoutId id="2147483736" r:id="rId65"/>
    <p:sldLayoutId id="2147483737" r:id="rId66"/>
    <p:sldLayoutId id="2147483738" r:id="rId67"/>
    <p:sldLayoutId id="2147483739" r:id="rId68"/>
    <p:sldLayoutId id="2147483740" r:id="rId69"/>
    <p:sldLayoutId id="2147483741" r:id="rId70"/>
    <p:sldLayoutId id="2147483742" r:id="rId71"/>
    <p:sldLayoutId id="2147483743" r:id="rId72"/>
    <p:sldLayoutId id="2147483744" r:id="rId73"/>
    <p:sldLayoutId id="2147483745" r:id="rId74"/>
    <p:sldLayoutId id="2147483746" r:id="rId75"/>
    <p:sldLayoutId id="2147483747" r:id="rId76"/>
    <p:sldLayoutId id="2147483748" r:id="rId77"/>
    <p:sldLayoutId id="2147483749" r:id="rId78"/>
    <p:sldLayoutId id="2147483750" r:id="rId79"/>
    <p:sldLayoutId id="2147483751" r:id="rId80"/>
    <p:sldLayoutId id="2147483752" r:id="rId81"/>
    <p:sldLayoutId id="2147483753" r:id="rId82"/>
    <p:sldLayoutId id="2147483754" r:id="rId83"/>
    <p:sldLayoutId id="2147483661" r:id="rId84"/>
    <p:sldLayoutId id="2147483662" r:id="rId85"/>
    <p:sldLayoutId id="2147483663" r:id="rId86"/>
    <p:sldLayoutId id="2147483664" r:id="rId87"/>
    <p:sldLayoutId id="2147483665" r:id="rId88"/>
    <p:sldLayoutId id="2147483666" r:id="rId89"/>
    <p:sldLayoutId id="2147483668" r:id="rId90"/>
    <p:sldLayoutId id="2147483669" r:id="rId91"/>
    <p:sldLayoutId id="2147483670" r:id="rId9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21</a:t>
            </a:r>
            <a:br>
              <a:rPr lang="en-US" dirty="0"/>
            </a:br>
            <a:r>
              <a:rPr lang="en-US" sz="3400" dirty="0"/>
              <a:t>Reverse Engineering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6081C6-5C71-073B-C3A5-9DEBDA58B1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404636-0105-B08F-713E-B3A7E444ADBE}"/>
              </a:ext>
            </a:extLst>
          </p:cNvPr>
          <p:cNvSpPr txBox="1"/>
          <p:nvPr/>
        </p:nvSpPr>
        <p:spPr>
          <a:xfrm>
            <a:off x="152400" y="6248400"/>
            <a:ext cx="3522119" cy="461665"/>
          </a:xfrm>
          <a:custGeom>
            <a:avLst/>
            <a:gdLst>
              <a:gd name="connsiteX0" fmla="*/ 0 w 3522119"/>
              <a:gd name="connsiteY0" fmla="*/ 0 h 461665"/>
              <a:gd name="connsiteX1" fmla="*/ 657462 w 3522119"/>
              <a:gd name="connsiteY1" fmla="*/ 0 h 461665"/>
              <a:gd name="connsiteX2" fmla="*/ 1279703 w 3522119"/>
              <a:gd name="connsiteY2" fmla="*/ 0 h 461665"/>
              <a:gd name="connsiteX3" fmla="*/ 1901944 w 3522119"/>
              <a:gd name="connsiteY3" fmla="*/ 0 h 461665"/>
              <a:gd name="connsiteX4" fmla="*/ 2383301 w 3522119"/>
              <a:gd name="connsiteY4" fmla="*/ 0 h 461665"/>
              <a:gd name="connsiteX5" fmla="*/ 2899878 w 3522119"/>
              <a:gd name="connsiteY5" fmla="*/ 0 h 461665"/>
              <a:gd name="connsiteX6" fmla="*/ 3522119 w 3522119"/>
              <a:gd name="connsiteY6" fmla="*/ 0 h 461665"/>
              <a:gd name="connsiteX7" fmla="*/ 3522119 w 3522119"/>
              <a:gd name="connsiteY7" fmla="*/ 461665 h 461665"/>
              <a:gd name="connsiteX8" fmla="*/ 2935099 w 3522119"/>
              <a:gd name="connsiteY8" fmla="*/ 461665 h 461665"/>
              <a:gd name="connsiteX9" fmla="*/ 2453743 w 3522119"/>
              <a:gd name="connsiteY9" fmla="*/ 461665 h 461665"/>
              <a:gd name="connsiteX10" fmla="*/ 1972387 w 3522119"/>
              <a:gd name="connsiteY10" fmla="*/ 461665 h 461665"/>
              <a:gd name="connsiteX11" fmla="*/ 1350146 w 3522119"/>
              <a:gd name="connsiteY11" fmla="*/ 461665 h 461665"/>
              <a:gd name="connsiteX12" fmla="*/ 833568 w 3522119"/>
              <a:gd name="connsiteY12" fmla="*/ 461665 h 461665"/>
              <a:gd name="connsiteX13" fmla="*/ 0 w 3522119"/>
              <a:gd name="connsiteY13" fmla="*/ 461665 h 461665"/>
              <a:gd name="connsiteX14" fmla="*/ 0 w 3522119"/>
              <a:gd name="connsiteY14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22119" h="461665" fill="none" extrusionOk="0">
                <a:moveTo>
                  <a:pt x="0" y="0"/>
                </a:moveTo>
                <a:cubicBezTo>
                  <a:pt x="309224" y="-8598"/>
                  <a:pt x="493153" y="11209"/>
                  <a:pt x="657462" y="0"/>
                </a:cubicBezTo>
                <a:cubicBezTo>
                  <a:pt x="821771" y="-11209"/>
                  <a:pt x="1021373" y="27558"/>
                  <a:pt x="1279703" y="0"/>
                </a:cubicBezTo>
                <a:cubicBezTo>
                  <a:pt x="1538033" y="-27558"/>
                  <a:pt x="1640935" y="57307"/>
                  <a:pt x="1901944" y="0"/>
                </a:cubicBezTo>
                <a:cubicBezTo>
                  <a:pt x="2162953" y="-57307"/>
                  <a:pt x="2230675" y="49475"/>
                  <a:pt x="2383301" y="0"/>
                </a:cubicBezTo>
                <a:cubicBezTo>
                  <a:pt x="2535927" y="-49475"/>
                  <a:pt x="2655821" y="56955"/>
                  <a:pt x="2899878" y="0"/>
                </a:cubicBezTo>
                <a:cubicBezTo>
                  <a:pt x="3143935" y="-56955"/>
                  <a:pt x="3360692" y="28511"/>
                  <a:pt x="3522119" y="0"/>
                </a:cubicBezTo>
                <a:cubicBezTo>
                  <a:pt x="3563810" y="138604"/>
                  <a:pt x="3491981" y="291342"/>
                  <a:pt x="3522119" y="461665"/>
                </a:cubicBezTo>
                <a:cubicBezTo>
                  <a:pt x="3377125" y="518317"/>
                  <a:pt x="3220130" y="410081"/>
                  <a:pt x="2935099" y="461665"/>
                </a:cubicBezTo>
                <a:cubicBezTo>
                  <a:pt x="2650068" y="513249"/>
                  <a:pt x="2616820" y="458049"/>
                  <a:pt x="2453743" y="461665"/>
                </a:cubicBezTo>
                <a:cubicBezTo>
                  <a:pt x="2290666" y="465281"/>
                  <a:pt x="2204359" y="436621"/>
                  <a:pt x="1972387" y="461665"/>
                </a:cubicBezTo>
                <a:cubicBezTo>
                  <a:pt x="1740415" y="486709"/>
                  <a:pt x="1511323" y="443812"/>
                  <a:pt x="1350146" y="461665"/>
                </a:cubicBezTo>
                <a:cubicBezTo>
                  <a:pt x="1188969" y="479518"/>
                  <a:pt x="1006791" y="405667"/>
                  <a:pt x="833568" y="461665"/>
                </a:cubicBezTo>
                <a:cubicBezTo>
                  <a:pt x="660345" y="517663"/>
                  <a:pt x="330903" y="372294"/>
                  <a:pt x="0" y="461665"/>
                </a:cubicBezTo>
                <a:cubicBezTo>
                  <a:pt x="-23612" y="333439"/>
                  <a:pt x="37761" y="122091"/>
                  <a:pt x="0" y="0"/>
                </a:cubicBezTo>
                <a:close/>
              </a:path>
              <a:path w="3522119" h="461665" stroke="0" extrusionOk="0">
                <a:moveTo>
                  <a:pt x="0" y="0"/>
                </a:moveTo>
                <a:cubicBezTo>
                  <a:pt x="178749" y="-62493"/>
                  <a:pt x="296028" y="28940"/>
                  <a:pt x="551799" y="0"/>
                </a:cubicBezTo>
                <a:cubicBezTo>
                  <a:pt x="807570" y="-28940"/>
                  <a:pt x="857133" y="22606"/>
                  <a:pt x="1033155" y="0"/>
                </a:cubicBezTo>
                <a:cubicBezTo>
                  <a:pt x="1209177" y="-22606"/>
                  <a:pt x="1497990" y="10742"/>
                  <a:pt x="1690617" y="0"/>
                </a:cubicBezTo>
                <a:cubicBezTo>
                  <a:pt x="1883244" y="-10742"/>
                  <a:pt x="2080567" y="29056"/>
                  <a:pt x="2242416" y="0"/>
                </a:cubicBezTo>
                <a:cubicBezTo>
                  <a:pt x="2404265" y="-29056"/>
                  <a:pt x="2677107" y="63631"/>
                  <a:pt x="2794214" y="0"/>
                </a:cubicBezTo>
                <a:cubicBezTo>
                  <a:pt x="2911321" y="-63631"/>
                  <a:pt x="3252782" y="66862"/>
                  <a:pt x="3522119" y="0"/>
                </a:cubicBezTo>
                <a:cubicBezTo>
                  <a:pt x="3543798" y="179957"/>
                  <a:pt x="3511118" y="253348"/>
                  <a:pt x="3522119" y="461665"/>
                </a:cubicBezTo>
                <a:cubicBezTo>
                  <a:pt x="3355721" y="498382"/>
                  <a:pt x="3210621" y="451467"/>
                  <a:pt x="2935099" y="461665"/>
                </a:cubicBezTo>
                <a:cubicBezTo>
                  <a:pt x="2659577" y="471863"/>
                  <a:pt x="2630497" y="431147"/>
                  <a:pt x="2453743" y="461665"/>
                </a:cubicBezTo>
                <a:cubicBezTo>
                  <a:pt x="2276989" y="492183"/>
                  <a:pt x="2056837" y="417724"/>
                  <a:pt x="1866723" y="461665"/>
                </a:cubicBezTo>
                <a:cubicBezTo>
                  <a:pt x="1676609" y="505606"/>
                  <a:pt x="1434659" y="460420"/>
                  <a:pt x="1279703" y="461665"/>
                </a:cubicBezTo>
                <a:cubicBezTo>
                  <a:pt x="1124747" y="462910"/>
                  <a:pt x="903902" y="461154"/>
                  <a:pt x="727905" y="461665"/>
                </a:cubicBezTo>
                <a:cubicBezTo>
                  <a:pt x="551908" y="462176"/>
                  <a:pt x="310775" y="439522"/>
                  <a:pt x="0" y="461665"/>
                </a:cubicBezTo>
                <a:cubicBezTo>
                  <a:pt x="-30186" y="313245"/>
                  <a:pt x="31560" y="111239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126694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 anchor="ctr">
            <a:spAutoFit/>
          </a:bodyPr>
          <a:lstStyle/>
          <a:p>
            <a:r>
              <a:rPr lang="en-US" sz="2400" dirty="0"/>
              <a:t>😷 masks recommended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81EA4-262F-8C4F-A512-0078F8924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Assembly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6D7657A-C225-D245-9B8A-2168764113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0928546"/>
              </p:ext>
            </p:extLst>
          </p:nvPr>
        </p:nvGraphicFramePr>
        <p:xfrm>
          <a:off x="419100" y="1066800"/>
          <a:ext cx="11353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3877214-1191-E845-BD11-B03F13C5796A}"/>
              </a:ext>
            </a:extLst>
          </p:cNvPr>
          <p:cNvSpPr txBox="1"/>
          <p:nvPr/>
        </p:nvSpPr>
        <p:spPr>
          <a:xfrm>
            <a:off x="1932841" y="6090037"/>
            <a:ext cx="832631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Reference Sheet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cs107.stanford.edu/resources/x86-64-reference.pdf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See more guides on Resources page of course website!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8E53B0-BA89-4A50-162D-B9C52BCE6662}"/>
              </a:ext>
            </a:extLst>
          </p:cNvPr>
          <p:cNvSpPr txBox="1"/>
          <p:nvPr/>
        </p:nvSpPr>
        <p:spPr>
          <a:xfrm>
            <a:off x="10020300" y="4265750"/>
            <a:ext cx="1714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This Lecture</a:t>
            </a:r>
          </a:p>
        </p:txBody>
      </p:sp>
    </p:spTree>
    <p:extLst>
      <p:ext uri="{BB962C8B-B14F-4D97-AF65-F5344CB8AC3E}">
        <p14:creationId xmlns:p14="http://schemas.microsoft.com/office/powerpoint/2010/main" val="1360441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Learn how to approach reverse engineering executables</a:t>
            </a:r>
          </a:p>
          <a:p>
            <a:r>
              <a:rPr lang="en-US" dirty="0"/>
              <a:t>Understand the requirements and tasks for assign5</a:t>
            </a:r>
          </a:p>
        </p:txBody>
      </p:sp>
    </p:spTree>
    <p:extLst>
      <p:ext uri="{BB962C8B-B14F-4D97-AF65-F5344CB8AC3E}">
        <p14:creationId xmlns:p14="http://schemas.microsoft.com/office/powerpoint/2010/main" val="459992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0584" algn="r"/>
              </a:tabLst>
            </a:pPr>
            <a:r>
              <a:rPr lang="en-US" b="1" dirty="0"/>
              <a:t>GDB / Function Call Practice: </a:t>
            </a:r>
            <a:r>
              <a:rPr lang="en-US" dirty="0"/>
              <a:t>Recursion</a:t>
            </a:r>
            <a:endParaRPr lang="en-US" b="1" dirty="0"/>
          </a:p>
          <a:p>
            <a:pPr>
              <a:tabLst>
                <a:tab pos="11530584" algn="r"/>
              </a:tabLst>
            </a:pPr>
            <a:r>
              <a:rPr lang="en-US" b="1" dirty="0"/>
              <a:t>Reverse Engineering Practice: </a:t>
            </a:r>
            <a:r>
              <a:rPr lang="en-US" dirty="0" err="1"/>
              <a:t>Minivault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8B2D09-D0AB-4B4F-A77C-91A584104B4C}"/>
              </a:ext>
            </a:extLst>
          </p:cNvPr>
          <p:cNvSpPr txBox="1"/>
          <p:nvPr/>
        </p:nvSpPr>
        <p:spPr>
          <a:xfrm>
            <a:off x="3027692" y="6248400"/>
            <a:ext cx="61366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/class/cs107/lecture-code/lect21 .</a:t>
            </a:r>
          </a:p>
        </p:txBody>
      </p:sp>
    </p:spTree>
    <p:extLst>
      <p:ext uri="{BB962C8B-B14F-4D97-AF65-F5344CB8AC3E}">
        <p14:creationId xmlns:p14="http://schemas.microsoft.com/office/powerpoint/2010/main" val="3468169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0584" algn="r"/>
              </a:tabLst>
            </a:pPr>
            <a:r>
              <a:rPr lang="en-US" b="1" dirty="0">
                <a:solidFill>
                  <a:srgbClr val="C00000"/>
                </a:solidFill>
              </a:rPr>
              <a:t>GDB / Function Call Practice: Recursion</a:t>
            </a:r>
          </a:p>
          <a:p>
            <a:pPr>
              <a:tabLst>
                <a:tab pos="11530584" algn="r"/>
              </a:tabLst>
            </a:pPr>
            <a:r>
              <a:rPr lang="en-US" b="1" dirty="0"/>
              <a:t>Reverse Engineering Practice: </a:t>
            </a:r>
            <a:r>
              <a:rPr lang="en-US" dirty="0" err="1"/>
              <a:t>Minivault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8B2D09-D0AB-4B4F-A77C-91A584104B4C}"/>
              </a:ext>
            </a:extLst>
          </p:cNvPr>
          <p:cNvSpPr txBox="1"/>
          <p:nvPr/>
        </p:nvSpPr>
        <p:spPr>
          <a:xfrm>
            <a:off x="3027692" y="6248400"/>
            <a:ext cx="61366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/class/cs107/lecture-code/lect21 .</a:t>
            </a:r>
          </a:p>
        </p:txBody>
      </p:sp>
    </p:spTree>
    <p:extLst>
      <p:ext uri="{BB962C8B-B14F-4D97-AF65-F5344CB8AC3E}">
        <p14:creationId xmlns:p14="http://schemas.microsoft.com/office/powerpoint/2010/main" val="3487322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A48B1-099C-DC4E-A758-5CD0625E6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AF72C-8CF5-FF41-B17B-1C33A77A0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look at an example of recursion at the assembly level.</a:t>
            </a:r>
          </a:p>
          <a:p>
            <a:r>
              <a:rPr lang="en-US" dirty="0"/>
              <a:t>We’ll use everything we’ve learned about registers, the stack, function calls, parameters, and assembly instructions!</a:t>
            </a:r>
          </a:p>
          <a:p>
            <a:r>
              <a:rPr lang="en-US" dirty="0"/>
              <a:t>We’ll also see how helpful GDB can be when tracing through assembly.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ECC1E9-9A0E-5B4D-AB13-B860F128A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850" y="4870450"/>
            <a:ext cx="1384300" cy="1384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F52610-BB7D-3044-A74C-1374D8915BAC}"/>
              </a:ext>
            </a:extLst>
          </p:cNvPr>
          <p:cNvSpPr txBox="1"/>
          <p:nvPr/>
        </p:nvSpPr>
        <p:spPr>
          <a:xfrm>
            <a:off x="4420701" y="6403459"/>
            <a:ext cx="335059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factorial.c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+mn-lt"/>
                <a:cs typeface="Consolas" panose="020B0609020204030204" pitchFamily="49" charset="0"/>
              </a:rPr>
              <a:t>and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factorial</a:t>
            </a:r>
          </a:p>
        </p:txBody>
      </p:sp>
    </p:spTree>
    <p:extLst>
      <p:ext uri="{BB962C8B-B14F-4D97-AF65-F5344CB8AC3E}">
        <p14:creationId xmlns:p14="http://schemas.microsoft.com/office/powerpoint/2010/main" val="1936734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FB124A-8E8F-BC4D-BD87-11577633F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gdb</a:t>
            </a:r>
            <a:r>
              <a:rPr lang="en-US" dirty="0"/>
              <a:t> tips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F74194A-5DF4-1A4D-AA5A-C18790119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24000"/>
            <a:ext cx="118110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layout split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info reg</a:t>
            </a:r>
          </a:p>
          <a:p>
            <a:pPr marL="0" indent="0">
              <a:spcBef>
                <a:spcPts val="34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eflags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34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 *0x400546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 *0x400550 if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&gt; 98</a:t>
            </a:r>
          </a:p>
          <a:p>
            <a:pPr marL="0" indent="0">
              <a:spcBef>
                <a:spcPts val="340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19752A-03FC-8140-9AF9-34E0E4D3107B}"/>
              </a:ext>
            </a:extLst>
          </p:cNvPr>
          <p:cNvSpPr txBox="1"/>
          <p:nvPr/>
        </p:nvSpPr>
        <p:spPr>
          <a:xfrm>
            <a:off x="9895975" y="185803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5400" dirty="0"/>
              <a:t>⭐️⭐️⭐️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85FD5E17-8994-DD43-AC6F-7A33B3925DEC}"/>
              </a:ext>
            </a:extLst>
          </p:cNvPr>
          <p:cNvSpPr txBox="1">
            <a:spLocks/>
          </p:cNvSpPr>
          <p:nvPr/>
        </p:nvSpPr>
        <p:spPr bwMode="auto">
          <a:xfrm>
            <a:off x="5867400" y="1524000"/>
            <a:ext cx="6096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View C, assembly, and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gdb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(lab5)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Print all registers</a:t>
            </a:r>
          </a:p>
          <a:p>
            <a:pPr marL="0" indent="0" fontAlgn="auto">
              <a:spcBef>
                <a:spcPts val="34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Print register value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Print all condition codes currently set</a:t>
            </a:r>
          </a:p>
          <a:p>
            <a:pPr marL="0" indent="0" fontAlgn="auto">
              <a:spcBef>
                <a:spcPts val="34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Set breakpoint at assembly instruction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Set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conditional breakpoint</a:t>
            </a:r>
          </a:p>
          <a:p>
            <a:pPr marL="0" indent="0" fontAlgn="auto">
              <a:spcBef>
                <a:spcPts val="34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Next assembly instruction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Step into assembly instruction (will step into function calls)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DCCC9D-AD29-5540-9C2E-623337F5AE61}"/>
              </a:ext>
            </a:extLst>
          </p:cNvPr>
          <p:cNvSpPr txBox="1"/>
          <p:nvPr/>
        </p:nvSpPr>
        <p:spPr>
          <a:xfrm>
            <a:off x="2819400" y="1349514"/>
            <a:ext cx="2819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(ctrl-x a: exit, ctrl-l: resize, refresh: refresh,</a:t>
            </a:r>
          </a:p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layout reg/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asm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focus next)</a:t>
            </a:r>
          </a:p>
        </p:txBody>
      </p:sp>
    </p:spTree>
    <p:extLst>
      <p:ext uri="{BB962C8B-B14F-4D97-AF65-F5344CB8AC3E}">
        <p14:creationId xmlns:p14="http://schemas.microsoft.com/office/powerpoint/2010/main" val="1548280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FB124A-8E8F-BC4D-BD87-11577633F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gdb</a:t>
            </a:r>
            <a:r>
              <a:rPr lang="en-US" dirty="0"/>
              <a:t> tips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F74194A-5DF4-1A4D-AA5A-C18790119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>
              <a:spcBef>
                <a:spcPts val="34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p/x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p/t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34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x/4bx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x/4wx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finish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19752A-03FC-8140-9AF9-34E0E4D3107B}"/>
              </a:ext>
            </a:extLst>
          </p:cNvPr>
          <p:cNvSpPr txBox="1"/>
          <p:nvPr/>
        </p:nvSpPr>
        <p:spPr>
          <a:xfrm>
            <a:off x="9895975" y="185803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5400" dirty="0"/>
              <a:t>⭐️⭐️⭐️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85FD5E17-8994-DD43-AC6F-7A33B3925DEC}"/>
              </a:ext>
            </a:extLst>
          </p:cNvPr>
          <p:cNvSpPr txBox="1">
            <a:spLocks/>
          </p:cNvSpPr>
          <p:nvPr/>
        </p:nvSpPr>
        <p:spPr bwMode="auto">
          <a:xfrm>
            <a:off x="5867400" y="1295400"/>
            <a:ext cx="6096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Print register value in hex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Print register value in binary</a:t>
            </a:r>
          </a:p>
          <a:p>
            <a:pPr marL="0" indent="0" fontAlgn="auto">
              <a:spcBef>
                <a:spcPts val="34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Examine the byte stored at this address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Examine 4 bytes starting at this address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Examine 4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ints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starting at this address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Finish function, return to caller</a:t>
            </a:r>
          </a:p>
        </p:txBody>
      </p:sp>
    </p:spTree>
    <p:extLst>
      <p:ext uri="{BB962C8B-B14F-4D97-AF65-F5344CB8AC3E}">
        <p14:creationId xmlns:p14="http://schemas.microsoft.com/office/powerpoint/2010/main" val="3854865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0584" algn="r"/>
              </a:tabLst>
            </a:pPr>
            <a:r>
              <a:rPr lang="en-US" b="1" dirty="0"/>
              <a:t>GDB / Function Call Practice: </a:t>
            </a:r>
            <a:r>
              <a:rPr lang="en-US" dirty="0"/>
              <a:t>Recursion</a:t>
            </a:r>
          </a:p>
          <a:p>
            <a:pPr>
              <a:tabLst>
                <a:tab pos="11530584" algn="r"/>
              </a:tabLst>
            </a:pPr>
            <a:r>
              <a:rPr lang="en-US" b="1" dirty="0">
                <a:solidFill>
                  <a:srgbClr val="C00000"/>
                </a:solidFill>
              </a:rPr>
              <a:t>Reverse Engineering Practice: </a:t>
            </a:r>
            <a:r>
              <a:rPr lang="en-US" b="1" dirty="0" err="1">
                <a:solidFill>
                  <a:srgbClr val="C00000"/>
                </a:solidFill>
              </a:rPr>
              <a:t>Minivault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8B2D09-D0AB-4B4F-A77C-91A584104B4C}"/>
              </a:ext>
            </a:extLst>
          </p:cNvPr>
          <p:cNvSpPr txBox="1"/>
          <p:nvPr/>
        </p:nvSpPr>
        <p:spPr>
          <a:xfrm>
            <a:off x="3027692" y="6248400"/>
            <a:ext cx="61366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/class/cs107/lecture-code/lect21 .</a:t>
            </a:r>
          </a:p>
        </p:txBody>
      </p:sp>
    </p:spTree>
    <p:extLst>
      <p:ext uri="{BB962C8B-B14F-4D97-AF65-F5344CB8AC3E}">
        <p14:creationId xmlns:p14="http://schemas.microsoft.com/office/powerpoint/2010/main" val="306371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B3115-6FA2-0F21-3B7D-B250553CB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E6EE2-8BDD-7FE6-2FE5-C420B3F77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are a security researcher hired to explore potential vulnerabilities and issues at Stanford Bank.  </a:t>
            </a:r>
            <a:r>
              <a:rPr lang="en-US" b="1" dirty="0"/>
              <a:t>3 core parts: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AutoNum type="arabicPeriod"/>
            </a:pPr>
            <a:r>
              <a:rPr lang="en-US" b="1" dirty="0"/>
              <a:t>Uncovering ATM software vulnerabilities</a:t>
            </a:r>
          </a:p>
          <a:p>
            <a:pPr marL="514350" indent="-514350">
              <a:buAutoNum type="arabicPeriod"/>
            </a:pPr>
            <a:r>
              <a:rPr lang="en-US" b="1" dirty="0"/>
              <a:t>Demonstrating how a data leak can lead to data aggregation and uncovering of personal information</a:t>
            </a:r>
          </a:p>
          <a:p>
            <a:pPr marL="514350" indent="-514350">
              <a:buAutoNum type="arabicPeriod"/>
            </a:pPr>
            <a:r>
              <a:rPr lang="en-US" b="1" dirty="0"/>
              <a:t>Reverse engineering a secure program </a:t>
            </a:r>
            <a:r>
              <a:rPr lang="en-US" dirty="0"/>
              <a:t>– discover 4 passwords needed to gain access to the system</a:t>
            </a:r>
          </a:p>
        </p:txBody>
      </p:sp>
    </p:spTree>
    <p:extLst>
      <p:ext uri="{BB962C8B-B14F-4D97-AF65-F5344CB8AC3E}">
        <p14:creationId xmlns:p14="http://schemas.microsoft.com/office/powerpoint/2010/main" val="3405822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CDC19-541B-7FC2-2192-7BED7AC33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Minivault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1C8C9-3079-65C2-D970-C35C93EBD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 err="1"/>
              <a:t>minivault</a:t>
            </a:r>
            <a:r>
              <a:rPr lang="en-US" b="1" dirty="0"/>
              <a:t> </a:t>
            </a:r>
            <a:r>
              <a:rPr lang="en-US" dirty="0"/>
              <a:t>program is practice for part 3, </a:t>
            </a:r>
            <a:r>
              <a:rPr lang="en-US" dirty="0" err="1"/>
              <a:t>SecureVault</a:t>
            </a:r>
            <a:r>
              <a:rPr lang="en-US" dirty="0"/>
              <a:t> (it doesn't share code with </a:t>
            </a:r>
            <a:r>
              <a:rPr lang="en-US" dirty="0" err="1"/>
              <a:t>SecureVault</a:t>
            </a:r>
            <a:r>
              <a:rPr lang="en-US" dirty="0"/>
              <a:t> but is similar reverse-engineering practice). </a:t>
            </a:r>
          </a:p>
          <a:p>
            <a:pPr marL="0" indent="0">
              <a:buNone/>
            </a:pPr>
            <a:r>
              <a:rPr lang="en-US" dirty="0"/>
              <a:t>You must provide correct passwords for 2 stages:  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./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minivault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[stage1password] [stage2password]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stage1 </a:t>
            </a:r>
            <a:r>
              <a:rPr lang="en-US" dirty="0"/>
              <a:t>and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stage2</a:t>
            </a:r>
            <a:r>
              <a:rPr lang="en-US" dirty="0"/>
              <a:t> are 2 functions in </a:t>
            </a:r>
            <a:r>
              <a:rPr lang="en-US" dirty="0" err="1"/>
              <a:t>minivault</a:t>
            </a:r>
            <a:r>
              <a:rPr lang="en-US" dirty="0"/>
              <a:t>, each passed in the password for that stage.  Our goal is to get both to return 1, and not 0.</a:t>
            </a:r>
            <a:endParaRPr lang="en-US" b="1" dirty="0"/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105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F1723-060C-9E32-233E-9E6DE3958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Engineering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40BF0-3DAE-69C7-A005-C338997B5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Run the program live in GDB</a:t>
            </a:r>
            <a:r>
              <a:rPr lang="en-US" dirty="0"/>
              <a:t> and step through.  Reading and diagramming by hand is useful, but quickly becomes infeasible with larger programs.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Break the assembly into chunks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Use </a:t>
            </a:r>
            <a:r>
              <a:rPr lang="en-US" b="1" dirty="0" err="1"/>
              <a:t>gdb</a:t>
            </a:r>
            <a:r>
              <a:rPr lang="en-US" b="1" dirty="0"/>
              <a:t> to verify your hypotheses.</a:t>
            </a: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Document your knowns and unknowns.  </a:t>
            </a:r>
            <a:r>
              <a:rPr lang="en-US" dirty="0"/>
              <a:t>Document and re-verify conflicting assumptions.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Use compiler explorer to see what code looks like in assembly.</a:t>
            </a: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Use library functions to your advantage.  </a:t>
            </a:r>
            <a:r>
              <a:rPr lang="en-US" dirty="0"/>
              <a:t>If you spot a call to what looks like a library function, it's the real deal.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When tracing an unknown function, before dissecting its behavior first learn about the input/output of the function and what role it plays.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432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25E182-0D20-5A36-42C4-55A986C13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</a:t>
            </a:r>
            <a:r>
              <a:rPr lang="en-US" dirty="0" err="1"/>
              <a:t>Minivault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07DEFC-B547-BD60-7B7A-B154F1428F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280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5410200" cy="5486400"/>
          </a:xfrm>
        </p:spPr>
        <p:txBody>
          <a:bodyPr/>
          <a:lstStyle/>
          <a:p>
            <a:pPr>
              <a:tabLst>
                <a:tab pos="11530584" algn="r"/>
              </a:tabLst>
            </a:pPr>
            <a:r>
              <a:rPr lang="en-US" b="1" dirty="0"/>
              <a:t>GDB / Function Call Practice: </a:t>
            </a:r>
            <a:r>
              <a:rPr lang="en-US" dirty="0"/>
              <a:t>Recursion</a:t>
            </a:r>
            <a:endParaRPr lang="en-US" b="1" dirty="0"/>
          </a:p>
          <a:p>
            <a:pPr>
              <a:tabLst>
                <a:tab pos="11530584" algn="r"/>
              </a:tabLst>
            </a:pPr>
            <a:r>
              <a:rPr lang="en-US" b="1" dirty="0"/>
              <a:t>Reverse Engineering Practice: </a:t>
            </a:r>
            <a:r>
              <a:rPr lang="en-US" dirty="0" err="1"/>
              <a:t>Minivault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8B2D09-D0AB-4B4F-A77C-91A584104B4C}"/>
              </a:ext>
            </a:extLst>
          </p:cNvPr>
          <p:cNvSpPr txBox="1"/>
          <p:nvPr/>
        </p:nvSpPr>
        <p:spPr>
          <a:xfrm>
            <a:off x="3027692" y="6248400"/>
            <a:ext cx="61366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/class/cs107/lecture-code/lect21 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01569F-DACC-A06E-1853-14C9F478EB2F}"/>
              </a:ext>
            </a:extLst>
          </p:cNvPr>
          <p:cNvSpPr txBox="1"/>
          <p:nvPr/>
        </p:nvSpPr>
        <p:spPr>
          <a:xfrm>
            <a:off x="5715000" y="1295400"/>
            <a:ext cx="6243576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Lecture 21 takeaway: </a:t>
            </a:r>
            <a:r>
              <a:rPr lang="en-US" sz="2800" dirty="0"/>
              <a:t>Reverse engineering lets us understand the behavior of a program without seeing its source code.  Check out slide 12 for some summarized tips!</a:t>
            </a:r>
          </a:p>
        </p:txBody>
      </p:sp>
    </p:spTree>
    <p:extLst>
      <p:ext uri="{BB962C8B-B14F-4D97-AF65-F5344CB8AC3E}">
        <p14:creationId xmlns:p14="http://schemas.microsoft.com/office/powerpoint/2010/main" val="3111931525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15442</TotalTime>
  <Words>685</Words>
  <Application>Microsoft Macintosh PowerPoint</Application>
  <PresentationFormat>Widescreen</PresentationFormat>
  <Paragraphs>97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Andale Mono</vt:lpstr>
      <vt:lpstr>Arial</vt:lpstr>
      <vt:lpstr>Calibri</vt:lpstr>
      <vt:lpstr>Calibri Light</vt:lpstr>
      <vt:lpstr>Consolas</vt:lpstr>
      <vt:lpstr>Tahoma</vt:lpstr>
      <vt:lpstr>Verdana</vt:lpstr>
      <vt:lpstr>1_Default Design</vt:lpstr>
      <vt:lpstr>CS107, Lecture 21 Reverse Engineering</vt:lpstr>
      <vt:lpstr>Learning Assembly</vt:lpstr>
      <vt:lpstr>Learning Goals</vt:lpstr>
      <vt:lpstr>Lecture Plan</vt:lpstr>
      <vt:lpstr>Lecture Plan</vt:lpstr>
      <vt:lpstr>Example: Recursion</vt:lpstr>
      <vt:lpstr>gdb tips</vt:lpstr>
      <vt:lpstr>gdb tips</vt:lpstr>
      <vt:lpstr>Lecture Plan</vt:lpstr>
      <vt:lpstr>assign5</vt:lpstr>
      <vt:lpstr>Minivault</vt:lpstr>
      <vt:lpstr>Reverse Engineering Tips</vt:lpstr>
      <vt:lpstr>Demo: Minivault</vt:lpstr>
      <vt:lpstr>Recap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Nick Troccoli</cp:lastModifiedBy>
  <cp:revision>1816</cp:revision>
  <cp:lastPrinted>2019-05-20T19:08:43Z</cp:lastPrinted>
  <dcterms:created xsi:type="dcterms:W3CDTF">2008-06-28T20:57:21Z</dcterms:created>
  <dcterms:modified xsi:type="dcterms:W3CDTF">2023-05-22T18:19:49Z</dcterms:modified>
</cp:coreProperties>
</file>