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3"/>
  </p:notesMasterIdLst>
  <p:sldIdLst>
    <p:sldId id="379" r:id="rId3"/>
    <p:sldId id="265" r:id="rId4"/>
    <p:sldId id="266" r:id="rId5"/>
    <p:sldId id="267" r:id="rId6"/>
    <p:sldId id="268" r:id="rId7"/>
    <p:sldId id="269" r:id="rId8"/>
    <p:sldId id="380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46" r:id="rId86"/>
    <p:sldId id="347" r:id="rId87"/>
    <p:sldId id="348" r:id="rId88"/>
    <p:sldId id="349" r:id="rId89"/>
    <p:sldId id="350" r:id="rId90"/>
    <p:sldId id="351" r:id="rId91"/>
    <p:sldId id="352" r:id="rId92"/>
    <p:sldId id="353" r:id="rId93"/>
    <p:sldId id="354" r:id="rId94"/>
    <p:sldId id="355" r:id="rId95"/>
    <p:sldId id="356" r:id="rId96"/>
    <p:sldId id="357" r:id="rId97"/>
    <p:sldId id="358" r:id="rId98"/>
    <p:sldId id="359" r:id="rId99"/>
    <p:sldId id="360" r:id="rId100"/>
    <p:sldId id="366" r:id="rId101"/>
    <p:sldId id="367" r:id="rId102"/>
    <p:sldId id="368" r:id="rId103"/>
    <p:sldId id="369" r:id="rId104"/>
    <p:sldId id="371" r:id="rId105"/>
    <p:sldId id="372" r:id="rId106"/>
    <p:sldId id="373" r:id="rId107"/>
    <p:sldId id="374" r:id="rId108"/>
    <p:sldId id="375" r:id="rId109"/>
    <p:sldId id="376" r:id="rId110"/>
    <p:sldId id="377" r:id="rId111"/>
    <p:sldId id="378" r:id="rId1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 autoAdjust="0"/>
    <p:restoredTop sz="80864"/>
  </p:normalViewPr>
  <p:slideViewPr>
    <p:cSldViewPr snapToGrid="0">
      <p:cViewPr varScale="1">
        <p:scale>
          <a:sx n="101" d="100"/>
          <a:sy n="101" d="100"/>
        </p:scale>
        <p:origin x="9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tableStyles" Target="tableStyle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notesMaster" Target="notesMasters/notesMaster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viewProps" Target="view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542B52-969B-DC4C-8C1C-E72168CD0038}" type="datetimeFigureOut">
              <a:rPr lang="en-US" smtClean="0"/>
              <a:t>7/5/23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F235C-B5BE-394D-B982-656D0464B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0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F235C-B5BE-394D-B982-656D0464B877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09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5E9D8-0FBA-1861-7A9D-B10DA9C31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FEE6DD-8D12-BDA2-4236-D02F7A8D14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AD168-F4BA-ABAB-CA15-2FD8106BB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E5E72-ECC0-41D8-AD67-BECD3FFFCDD0}" type="datetimeFigureOut">
              <a:rPr lang="en-US" smtClean="0"/>
              <a:t>7/5/23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66829-6D68-7E30-FF96-67A27F9D6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0E86E-3817-84F4-7477-1509D377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56A4-346A-470D-AA0F-C7842FD4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973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FFBA8-414D-410C-78ED-012773159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93DE8-11A1-20B5-EBB0-BDF9AB832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FA437-D2AC-9D67-EFC6-9CE2BAF8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E5E72-ECC0-41D8-AD67-BECD3FFFCDD0}" type="datetimeFigureOut">
              <a:rPr lang="en-US" smtClean="0"/>
              <a:t>7/5/23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8C8A6-5F87-7514-31D0-637D67169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3DAD7-F20F-0B73-02A9-E765111B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56A4-346A-470D-AA0F-C7842FD4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4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27B67-83C0-7FE0-40A8-BAA2ED990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7C10D-1898-5FB3-8C96-733348C94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6C531-491E-487D-1276-AB429B240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E5E72-ECC0-41D8-AD67-BECD3FFFCDD0}" type="datetimeFigureOut">
              <a:rPr lang="en-US" smtClean="0"/>
              <a:t>7/5/23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CFFE9-61D6-CAC7-6232-23B81143E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63A4F-BCE3-AD24-9AE3-F9DE76D70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56A4-346A-470D-AA0F-C7842FD4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307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21D6D-464E-C990-E307-4D110A5FD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83EEB-C185-CA7F-8C48-F6B6675069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4787B5-2051-8E2C-6297-D8A7E90A9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6EB1B5-FF7A-E845-8320-A6AC43FEF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E5E72-ECC0-41D8-AD67-BECD3FFFCDD0}" type="datetimeFigureOut">
              <a:rPr lang="en-US" smtClean="0"/>
              <a:t>7/5/23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806DF-31B0-E1DC-F41F-FB9099FD2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EEC6C2-DBD7-1C4F-A9FF-33FC16F69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56A4-346A-470D-AA0F-C7842FD4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71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25663-02EF-D340-E8DA-9AC782038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B4ED33-E89F-5A23-C3D9-ACE14D73E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A31FF6-D74B-02C1-290B-ED5BE5E25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99BAA7-A446-99E4-8AD8-BC1180A08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A4EB2D-497A-6F54-D180-8171425416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53D273-48E5-BE9D-0C82-3649ADF54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E5E72-ECC0-41D8-AD67-BECD3FFFCDD0}" type="datetimeFigureOut">
              <a:rPr lang="en-US" smtClean="0"/>
              <a:t>7/5/23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2DB365-8BA2-75A8-51EE-4489B9E6C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155FF9-8D2F-13FF-26FD-5EAFC803B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56A4-346A-470D-AA0F-C7842FD4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03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03099-71B9-15C6-33FF-03DAD86AA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2173AE-9AA4-1CC7-C404-32D6464C1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E5E72-ECC0-41D8-AD67-BECD3FFFCDD0}" type="datetimeFigureOut">
              <a:rPr lang="en-US" smtClean="0"/>
              <a:t>7/5/23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1F26C7-9035-E8F0-CA5D-FA8E9E7CA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7B75F7-38F6-AABD-4B35-0D496ECA9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56A4-346A-470D-AA0F-C7842FD4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053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DC52D6-A79B-7242-1542-936BD678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E5E72-ECC0-41D8-AD67-BECD3FFFCDD0}" type="datetimeFigureOut">
              <a:rPr lang="en-US" smtClean="0"/>
              <a:t>7/5/23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7D1986-9B0B-BA8B-1A1C-9B0AD57F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A0F17-2FD5-9F49-665B-372BAC678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56A4-346A-470D-AA0F-C7842FD4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4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43E87-2D5E-3AF6-9467-1983ED0E7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9C3C-AC81-98D3-9701-2F11CDBEA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BC5FE-53A8-D6C2-E455-36562A6F6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072D79-2154-E4B3-2900-7957F9B2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E5E72-ECC0-41D8-AD67-BECD3FFFCDD0}" type="datetimeFigureOut">
              <a:rPr lang="en-US" smtClean="0"/>
              <a:t>7/5/23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B5ED18-F154-8AF7-34F3-1D3240193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689FC7-EB3B-5E6F-F26B-AE5C1451F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56A4-346A-470D-AA0F-C7842FD4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96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F2588-DBFE-1664-B9B4-BFAF8882F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875C29-3E3A-1482-6EC0-5CA10EB05B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3BA85-534A-DFCF-0369-1C01B6699F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17F02-E8FB-72D0-40F2-241B62D2C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E5E72-ECC0-41D8-AD67-BECD3FFFCDD0}" type="datetimeFigureOut">
              <a:rPr lang="en-US" smtClean="0"/>
              <a:t>7/5/23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6B139-E753-6B2F-2BD0-D345290FB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35387E-190A-CDEF-3FBE-EE74D997F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56A4-346A-470D-AA0F-C7842FD4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474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F18CB-955E-64F4-0BBC-7AD345943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B55EA6-2EEE-3B01-399E-60E74C6A8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716B3-76A6-D93C-B19C-07C02A33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E5E72-ECC0-41D8-AD67-BECD3FFFCDD0}" type="datetimeFigureOut">
              <a:rPr lang="en-US" smtClean="0"/>
              <a:t>7/5/23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472E8-11C5-0164-2328-BE5AD31C7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D1438-C509-BAF2-55DC-08D7F99ED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56A4-346A-470D-AA0F-C7842FD4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80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24AA36-3CAE-918C-F82D-9A339FD432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480B0D-26DF-DF7D-9DE8-0962897B7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44D4B-F63E-BB45-2AED-5D3F28B35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E5E72-ECC0-41D8-AD67-BECD3FFFCDD0}" type="datetimeFigureOut">
              <a:rPr lang="en-US" smtClean="0"/>
              <a:t>7/5/23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2F179-7A90-AECC-4198-CAC0AB01F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EE5E7-8E16-8954-0148-E7CBCB2A6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56A4-346A-470D-AA0F-C7842FD4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43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46956" y="2187955"/>
            <a:ext cx="10098086" cy="1765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2452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5538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2714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9746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5524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0C5C1B-FB3A-7BBB-A1F0-A20CF18FA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B3181-96E1-DB1A-11EB-8BA4F6AB8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331B3-DE6C-5E84-4203-CFD6D4AEC2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E5E72-ECC0-41D8-AD67-BECD3FFFCDD0}" type="datetimeFigureOut">
              <a:rPr lang="en-US" smtClean="0"/>
              <a:t>7/5/23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87A3A-D341-879D-985B-B371BD55B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71CE8-1D36-F14D-B27D-1EFEF3AE0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456A4-346A-470D-AA0F-C7842FD47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8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90733" y="0"/>
                </a:lnTo>
                <a:lnTo>
                  <a:pt x="12191432" y="0"/>
                </a:lnTo>
                <a:lnTo>
                  <a:pt x="12192000" y="567"/>
                </a:lnTo>
                <a:lnTo>
                  <a:pt x="12192000" y="1266"/>
                </a:lnTo>
                <a:lnTo>
                  <a:pt x="12192000" y="1141733"/>
                </a:lnTo>
                <a:lnTo>
                  <a:pt x="12192000" y="1142433"/>
                </a:lnTo>
                <a:lnTo>
                  <a:pt x="12191432" y="1143000"/>
                </a:lnTo>
                <a:lnTo>
                  <a:pt x="12190733" y="1143000"/>
                </a:ln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  <a:close/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2187" y="181356"/>
            <a:ext cx="10207624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140" y="1186180"/>
            <a:ext cx="5488305" cy="3591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60187" y="6524441"/>
            <a:ext cx="379729" cy="210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410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9262" y="6525259"/>
            <a:ext cx="122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24242"/>
                </a:solidFill>
                <a:latin typeface="Verdana"/>
                <a:cs typeface="Verdana"/>
              </a:rPr>
              <a:t>1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270"/>
            </a:xfrm>
            <a:custGeom>
              <a:avLst/>
              <a:gdLst/>
              <a:ahLst/>
              <a:cxnLst/>
              <a:rect l="l" t="t" r="r" b="b"/>
              <a:pathLst>
                <a:path w="12192000" h="1270">
                  <a:moveTo>
                    <a:pt x="0" y="1270"/>
                  </a:moveTo>
                  <a:lnTo>
                    <a:pt x="12192000" y="127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7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455068" y="6320027"/>
            <a:ext cx="7282815" cy="2819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sz="800" dirty="0">
                <a:latin typeface="Calibri"/>
                <a:cs typeface="Calibri"/>
              </a:rPr>
              <a:t>This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document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is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copyright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(C)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Stanford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Computer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Science,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Lisa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Yan,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Nick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Troccoli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and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Katie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Creel,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licensed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under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Creative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Commons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Attribution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2.5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License.</a:t>
            </a:r>
            <a:r>
              <a:rPr sz="800" spc="1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rights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reserved.</a:t>
            </a:r>
            <a:endParaRPr sz="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800" dirty="0">
                <a:latin typeface="Calibri"/>
                <a:cs typeface="Calibri"/>
              </a:rPr>
              <a:t>Based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slides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created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by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Marty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Stepp,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Cynthia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Lee,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Chris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Gregg,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Lisa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Yan,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Jerry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Cain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and</a:t>
            </a:r>
            <a:r>
              <a:rPr sz="800" spc="-10" dirty="0">
                <a:latin typeface="Calibri"/>
                <a:cs typeface="Calibri"/>
              </a:rPr>
              <a:t> others.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43794" y="2445388"/>
            <a:ext cx="7282815" cy="1183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5085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CS107,</a:t>
            </a:r>
            <a:r>
              <a:rPr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Lecture</a:t>
            </a:r>
            <a:r>
              <a:rPr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-50" dirty="0">
                <a:solidFill>
                  <a:srgbClr val="000000"/>
                </a:solidFill>
                <a:latin typeface="Calibri"/>
                <a:cs typeface="Calibri"/>
              </a:rPr>
              <a:t>5</a:t>
            </a:r>
          </a:p>
          <a:p>
            <a:pPr marL="95885" algn="ctr">
              <a:lnSpc>
                <a:spcPts val="3885"/>
              </a:lnSpc>
            </a:pPr>
            <a:r>
              <a:rPr lang="en-US" dirty="0">
                <a:solidFill>
                  <a:srgbClr val="000000"/>
                </a:solidFill>
                <a:latin typeface="Comic Sans MS" panose="030F0902030302020204" pitchFamily="66" charset="0"/>
                <a:cs typeface="Calibri"/>
              </a:rPr>
              <a:t>From </a:t>
            </a:r>
            <a:r>
              <a:rPr dirty="0">
                <a:solidFill>
                  <a:srgbClr val="000000"/>
                </a:solidFill>
                <a:latin typeface="Comic Sans MS" panose="030F0902030302020204" pitchFamily="66" charset="0"/>
                <a:cs typeface="Calibri"/>
              </a:rPr>
              <a:t>C</a:t>
            </a:r>
            <a:r>
              <a:rPr spc="-30" dirty="0">
                <a:solidFill>
                  <a:srgbClr val="000000"/>
                </a:solidFill>
                <a:latin typeface="Comic Sans MS" panose="030F0902030302020204" pitchFamily="66" charset="0"/>
                <a:cs typeface="Calibri"/>
              </a:rPr>
              <a:t> </a:t>
            </a:r>
            <a:r>
              <a:rPr spc="-10" dirty="0">
                <a:solidFill>
                  <a:srgbClr val="000000"/>
                </a:solidFill>
                <a:latin typeface="Comic Sans MS" panose="030F0902030302020204" pitchFamily="66" charset="0"/>
                <a:cs typeface="Calibri"/>
              </a:rPr>
              <a:t>Strings</a:t>
            </a:r>
            <a:r>
              <a:rPr lang="en-US" spc="-10" dirty="0">
                <a:solidFill>
                  <a:srgbClr val="000000"/>
                </a:solidFill>
                <a:latin typeface="Comic Sans MS" panose="030F0902030302020204" pitchFamily="66" charset="0"/>
                <a:cs typeface="Calibri"/>
              </a:rPr>
              <a:t> to Pointers</a:t>
            </a:r>
            <a:endParaRPr dirty="0">
              <a:latin typeface="Comic Sans MS" panose="030F0902030302020204" pitchFamily="66" charset="0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68764" y="4096004"/>
            <a:ext cx="6054725" cy="384721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354580" marR="5080" indent="-2342515" algn="ctr">
              <a:lnSpc>
                <a:spcPts val="2620"/>
              </a:lnSpc>
              <a:spcBef>
                <a:spcPts val="400"/>
              </a:spcBef>
            </a:pPr>
            <a:r>
              <a:rPr sz="2400" dirty="0">
                <a:latin typeface="Calibri"/>
                <a:cs typeface="Calibri"/>
              </a:rPr>
              <a:t>Reading: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Essential </a:t>
            </a:r>
            <a:r>
              <a:rPr sz="2400" dirty="0">
                <a:latin typeface="Calibri"/>
                <a:cs typeface="Calibri"/>
              </a:rPr>
              <a:t>C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section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3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214">
              <a:lnSpc>
                <a:spcPct val="100000"/>
              </a:lnSpc>
              <a:spcBef>
                <a:spcPts val="100"/>
              </a:spcBef>
            </a:pPr>
            <a:r>
              <a:rPr dirty="0"/>
              <a:t>C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As</a:t>
            </a:r>
            <a:r>
              <a:rPr spc="-10" dirty="0"/>
              <a:t> Parameters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5825300"/>
            <a:ext cx="61150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2189" y="5825300"/>
            <a:ext cx="315023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doSomething(char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31652" y="5825300"/>
            <a:ext cx="119761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str[])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98688" y="5825300"/>
            <a:ext cx="220979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89277" y="5825300"/>
            <a:ext cx="61150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875645" cy="4414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still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same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char[].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We’ll</a:t>
            </a:r>
            <a:r>
              <a:rPr kumimoji="0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see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why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today!)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927100" marR="5058410" lvl="0" indent="-914400" defTabSz="914400" eaLnBrk="1" fontAlgn="auto" latinLnBrk="0" hangingPunct="1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doSomething(char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*str)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secondChar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str[1];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can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also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write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this,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but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really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pointer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57170">
              <a:lnSpc>
                <a:spcPct val="100000"/>
              </a:lnSpc>
              <a:spcBef>
                <a:spcPts val="100"/>
              </a:spcBef>
            </a:pPr>
            <a:r>
              <a:rPr dirty="0"/>
              <a:t>Arrays</a:t>
            </a:r>
            <a:r>
              <a:rPr spc="-25" dirty="0"/>
              <a:t> </a:t>
            </a:r>
            <a:r>
              <a:rPr dirty="0"/>
              <a:t>of </a:t>
            </a:r>
            <a:r>
              <a:rPr spc="-10" dirty="0"/>
              <a:t>Strings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82425" y="6524441"/>
            <a:ext cx="219075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11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9871075" cy="4920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group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multiple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together: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*stringArray[5];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space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store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5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*s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also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following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shorthand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initialize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927100" marR="5358765" lvl="0" indent="-914400" defTabSz="91440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*stringArray[]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"Hello",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"Hi",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57170">
              <a:lnSpc>
                <a:spcPct val="100000"/>
              </a:lnSpc>
              <a:spcBef>
                <a:spcPts val="100"/>
              </a:spcBef>
            </a:pPr>
            <a:r>
              <a:rPr dirty="0"/>
              <a:t>Arrays</a:t>
            </a:r>
            <a:r>
              <a:rPr spc="-25" dirty="0"/>
              <a:t> </a:t>
            </a:r>
            <a:r>
              <a:rPr dirty="0"/>
              <a:t>of </a:t>
            </a:r>
            <a:r>
              <a:rPr spc="-10" dirty="0"/>
              <a:t>Strings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309350" cy="5036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access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bracket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syntax: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4128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"%s\n"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stringArray[0]);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print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out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first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string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408940" lvl="0" indent="0" defTabSz="914400" eaLnBrk="1" fontAlgn="auto" latinLnBrk="0" hangingPunct="1">
              <a:lnSpc>
                <a:spcPct val="90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07385" algn="l"/>
                <a:tab pos="736790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element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array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argv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!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means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write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type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myFunction(char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**stringArray)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6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351790" lvl="0" indent="0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equivalent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this,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but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really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double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pointer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myFunction(char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*stringArray[])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885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30" dirty="0"/>
              <a:t> </a:t>
            </a:r>
            <a:r>
              <a:rPr dirty="0"/>
              <a:t>Password</a:t>
            </a:r>
            <a:r>
              <a:rPr spc="-15" dirty="0"/>
              <a:t> </a:t>
            </a:r>
            <a:r>
              <a:rPr spc="-10" dirty="0"/>
              <a:t>Verification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351260" cy="3652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492125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Write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verifyPassword</a:t>
            </a:r>
            <a:r>
              <a:rPr kumimoji="0" sz="2800" b="1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accepts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candidate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password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certain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password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criteria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whether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password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valid.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bool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verifyPassword(char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*password,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*validChars,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*badSubstrings[],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numBadSubstrings);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153035" lvl="0" indent="0" defTabSz="914400" eaLnBrk="1" fontAlgn="auto" latinLnBrk="0" hangingPunct="1">
              <a:lnSpc>
                <a:spcPts val="3100"/>
              </a:lnSpc>
              <a:spcBef>
                <a:spcPts val="16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password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valid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contains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only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letters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validChars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does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contain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substrings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badSubstrings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14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885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30" dirty="0"/>
              <a:t> </a:t>
            </a:r>
            <a:r>
              <a:rPr dirty="0"/>
              <a:t>Password</a:t>
            </a:r>
            <a:r>
              <a:rPr spc="-15" dirty="0"/>
              <a:t> </a:t>
            </a:r>
            <a:r>
              <a:rPr spc="-10" dirty="0"/>
              <a:t>Verification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65428"/>
            <a:ext cx="11351260" cy="287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bool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verifyPassword(char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*password,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*validChars,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*badSubstrings[],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numBadSubstrings);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*invalidSubstrings[]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"1234"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4636515"/>
            <a:ext cx="10179685" cy="205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0" marR="395605" lvl="0" indent="-1828800" defTabSz="914400" eaLnBrk="1" fontAlgn="auto" latinLnBrk="0" hangingPunct="1">
              <a:lnSpc>
                <a:spcPct val="119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272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bool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valid1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verifyPassword(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"1572"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"0123456789"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invalidSubstrings,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1);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true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841500" marR="5080" lvl="0" indent="-1828800" defTabSz="914400" eaLnBrk="1" fontAlgn="auto" latinLnBrk="0" hangingPunct="1">
              <a:lnSpc>
                <a:spcPts val="401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272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bool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valid2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verifyPassword(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"141234"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"0123456789"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invalidSubstrings,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1);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false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1705">
              <a:lnSpc>
                <a:spcPct val="100000"/>
              </a:lnSpc>
              <a:spcBef>
                <a:spcPts val="100"/>
              </a:spcBef>
            </a:pPr>
            <a:r>
              <a:rPr dirty="0"/>
              <a:t>Common </a:t>
            </a:r>
            <a:r>
              <a:rPr dirty="0">
                <a:latin typeface="Consolas"/>
                <a:cs typeface="Consolas"/>
              </a:rPr>
              <a:t>string.h</a:t>
            </a:r>
            <a:r>
              <a:rPr spc="-1110" dirty="0">
                <a:latin typeface="Consolas"/>
                <a:cs typeface="Consolas"/>
              </a:rPr>
              <a:t> </a:t>
            </a:r>
            <a:r>
              <a:rPr spc="-10" dirty="0"/>
              <a:t>Functions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0512" y="1204912"/>
          <a:ext cx="11691620" cy="5534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1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Function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4139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Description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strlen(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1035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#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string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(before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null-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terminating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character).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 marR="1751330">
                        <a:lnSpc>
                          <a:spcPts val="2600"/>
                        </a:lnSpc>
                        <a:spcBef>
                          <a:spcPts val="2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strcmp(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str1,</a:t>
                      </a:r>
                      <a:r>
                        <a:rPr sz="1800" b="1" i="1" spc="-6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),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strncmp(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str1,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str2,</a:t>
                      </a:r>
                      <a:r>
                        <a:rPr sz="1800" b="1" i="1" spc="-4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518159">
                        <a:lnSpc>
                          <a:spcPct val="995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compares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two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strings;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identical,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&lt;0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comes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before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 alphabet,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&gt;0 if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comes after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alphabet.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strncmp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stops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comparing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most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characters.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690">
                <a:tc>
                  <a:txBody>
                    <a:bodyPr/>
                    <a:lstStyle/>
                    <a:p>
                      <a:pPr marL="90805" marR="2503805">
                        <a:lnSpc>
                          <a:spcPts val="2600"/>
                        </a:lnSpc>
                        <a:spcBef>
                          <a:spcPts val="2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strchr(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strrchr(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str,</a:t>
                      </a:r>
                      <a:r>
                        <a:rPr sz="1800" b="1" i="1" spc="-6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395605">
                        <a:lnSpc>
                          <a:spcPts val="21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character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search: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pointer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occurrence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2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NULL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was not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found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strrchr</a:t>
                      </a:r>
                      <a:r>
                        <a:rPr sz="1800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find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last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occurrence.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strstr(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haystack,</a:t>
                      </a:r>
                      <a:r>
                        <a:rPr sz="1800" b="1" i="1" spc="-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needle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85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103505">
                        <a:lnSpc>
                          <a:spcPts val="2130"/>
                        </a:lnSpc>
                        <a:spcBef>
                          <a:spcPts val="2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string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search: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pointer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start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occurrence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of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0805" marR="103505">
                        <a:lnSpc>
                          <a:spcPts val="2130"/>
                        </a:lnSpc>
                      </a:pPr>
                      <a:r>
                        <a:rPr sz="1800" b="1" i="1" spc="-10" dirty="0">
                          <a:latin typeface="Consolas"/>
                          <a:cs typeface="Consolas"/>
                        </a:rPr>
                        <a:t>needle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haystack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 or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NULL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if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needle</a:t>
                      </a:r>
                      <a:r>
                        <a:rPr sz="1800" b="1" i="1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was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found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haystack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 marR="2002155">
                        <a:lnSpc>
                          <a:spcPts val="26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strcpy(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src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),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strncpy(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dst,</a:t>
                      </a:r>
                      <a:r>
                        <a:rPr sz="1800" b="1" i="1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src,</a:t>
                      </a:r>
                      <a:r>
                        <a:rPr sz="1800" b="1" i="1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575310">
                        <a:lnSpc>
                          <a:spcPct val="99500"/>
                        </a:lnSpc>
                        <a:spcBef>
                          <a:spcPts val="29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copies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characters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src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null-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terminating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character.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Assumes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enough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space 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3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Strings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overlap.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onsolas"/>
                          <a:cs typeface="Consolas"/>
                        </a:rPr>
                        <a:t>strncpy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stops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most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chars,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does</a:t>
                      </a:r>
                      <a:r>
                        <a:rPr sz="18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null-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terminating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char.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4690">
                <a:tc>
                  <a:txBody>
                    <a:bodyPr/>
                    <a:lstStyle/>
                    <a:p>
                      <a:pPr marL="90805" marR="2002155">
                        <a:lnSpc>
                          <a:spcPts val="26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strcat(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src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),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strncat(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dst,</a:t>
                      </a:r>
                      <a:r>
                        <a:rPr sz="1800" b="1" i="1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src,</a:t>
                      </a:r>
                      <a:r>
                        <a:rPr sz="1800" b="1" i="1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516255">
                        <a:lnSpc>
                          <a:spcPts val="2100"/>
                        </a:lnSpc>
                        <a:spcBef>
                          <a:spcPts val="40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concatenate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src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onto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end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onsolas"/>
                          <a:cs typeface="Consolas"/>
                        </a:rPr>
                        <a:t>strncat</a:t>
                      </a:r>
                      <a:r>
                        <a:rPr sz="1800" b="1" spc="-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stops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concatenating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most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b="1" i="1" spc="-2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characters.</a:t>
                      </a:r>
                      <a:r>
                        <a:rPr sz="1800" spc="3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Always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adds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null-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terminating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character.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strspn(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accept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),</a:t>
                      </a:r>
                      <a:endParaRPr sz="1800" dirty="0">
                        <a:latin typeface="Consolas"/>
                        <a:cs typeface="Consola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strcspn(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str,</a:t>
                      </a:r>
                      <a:r>
                        <a:rPr sz="1800" b="1" i="1" spc="-6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reject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</a:t>
                      </a:r>
                      <a:endParaRPr sz="1800" dirty="0">
                        <a:latin typeface="Consolas"/>
                        <a:cs typeface="Consolas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99500"/>
                        </a:lnSpc>
                        <a:spcBef>
                          <a:spcPts val="225"/>
                        </a:spcBef>
                        <a:tabLst>
                          <a:tab pos="6879590" algn="l"/>
                        </a:tabLst>
                      </a:pPr>
                      <a:r>
                        <a:rPr sz="1800" b="1" dirty="0">
                          <a:latin typeface="Consolas"/>
                          <a:cs typeface="Consolas"/>
                        </a:rPr>
                        <a:t>strspn</a:t>
                      </a:r>
                      <a:r>
                        <a:rPr sz="1800" b="1" spc="-4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 length of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 initial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part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which contains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only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characters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accept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onsolas"/>
                          <a:cs typeface="Consolas"/>
                        </a:rPr>
                        <a:t>strcspn</a:t>
                      </a:r>
                      <a:r>
                        <a:rPr sz="1800" b="1" spc="-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length of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initial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part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b="1" i="1" spc="-59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does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contain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characters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reject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37" baseline="-18518" dirty="0">
                          <a:solidFill>
                            <a:srgbClr val="424242"/>
                          </a:solidFill>
                          <a:latin typeface="Verdana"/>
                          <a:cs typeface="Verdana"/>
                        </a:rPr>
                        <a:t>17</a:t>
                      </a:r>
                      <a:endParaRPr sz="1800" baseline="-18518" dirty="0">
                        <a:latin typeface="Verdana"/>
                        <a:cs typeface="Verdana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15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447925" y="2224532"/>
            <a:ext cx="7310755" cy="17659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449705" marR="5080" indent="-1437640">
              <a:lnSpc>
                <a:spcPts val="6500"/>
              </a:lnSpc>
              <a:spcBef>
                <a:spcPts val="900"/>
              </a:spcBef>
            </a:pPr>
            <a:r>
              <a:rPr sz="6000" dirty="0">
                <a:solidFill>
                  <a:srgbClr val="000000"/>
                </a:solidFill>
              </a:rPr>
              <a:t>Practice:</a:t>
            </a:r>
            <a:r>
              <a:rPr sz="6000" spc="-45" dirty="0">
                <a:solidFill>
                  <a:srgbClr val="000000"/>
                </a:solidFill>
              </a:rPr>
              <a:t> </a:t>
            </a:r>
            <a:r>
              <a:rPr sz="6000" spc="-10" dirty="0">
                <a:solidFill>
                  <a:srgbClr val="000000"/>
                </a:solidFill>
              </a:rPr>
              <a:t>Password Verification</a:t>
            </a:r>
            <a:endParaRPr sz="600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6417" y="4639978"/>
            <a:ext cx="1452720" cy="14527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934393" y="6324600"/>
            <a:ext cx="2338070" cy="36957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13664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verify_password.c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16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343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Searching</a:t>
            </a:r>
            <a:r>
              <a:rPr spc="-4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in</a:t>
            </a:r>
            <a:r>
              <a:rPr spc="-2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Strings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b="1" dirty="0">
                <a:solidFill>
                  <a:srgbClr val="A6A6A6"/>
                </a:solidFill>
                <a:latin typeface="Calibri"/>
                <a:cs typeface="Calibri"/>
              </a:rPr>
              <a:t>Practice:</a:t>
            </a:r>
            <a:r>
              <a:rPr b="1" spc="-110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A6A6A6"/>
                </a:solidFill>
              </a:rPr>
              <a:t>Password</a:t>
            </a:r>
            <a:r>
              <a:rPr spc="-100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Verification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b="1" dirty="0">
                <a:latin typeface="Calibri"/>
                <a:cs typeface="Calibri"/>
              </a:rPr>
              <a:t>Demo: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dirty="0"/>
              <a:t>Buffer</a:t>
            </a:r>
            <a:r>
              <a:rPr spc="-55" dirty="0"/>
              <a:t> </a:t>
            </a:r>
            <a:r>
              <a:rPr dirty="0"/>
              <a:t>Overflow</a:t>
            </a:r>
            <a:r>
              <a:rPr spc="-60" dirty="0"/>
              <a:t> </a:t>
            </a:r>
            <a:r>
              <a:rPr dirty="0"/>
              <a:t>and</a:t>
            </a:r>
            <a:r>
              <a:rPr spc="-45" dirty="0"/>
              <a:t> </a:t>
            </a:r>
            <a:r>
              <a:rPr spc="-10" dirty="0"/>
              <a:t>Valgrind</a:t>
            </a: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41300" algn="l"/>
              </a:tabLst>
            </a:pPr>
            <a:r>
              <a:rPr spc="-10" dirty="0">
                <a:solidFill>
                  <a:srgbClr val="A6A6A6"/>
                </a:solidFill>
              </a:rPr>
              <a:t>Pointers</a:t>
            </a: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Strings</a:t>
            </a:r>
            <a:r>
              <a:rPr spc="-1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in</a:t>
            </a:r>
            <a:r>
              <a:rPr spc="-10" dirty="0">
                <a:solidFill>
                  <a:srgbClr val="A6A6A6"/>
                </a:solidFill>
              </a:rPr>
              <a:t> Memory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Security</a:t>
            </a:r>
            <a:r>
              <a:rPr spc="-2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and</a:t>
            </a:r>
            <a:r>
              <a:rPr spc="-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Overflows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Live</a:t>
            </a:r>
            <a:r>
              <a:rPr spc="-5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Session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288394" y="1186180"/>
            <a:ext cx="579755" cy="3591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7465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19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05104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91009" y="6412467"/>
            <a:ext cx="6010275" cy="36957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48590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cp</a:t>
            </a:r>
            <a:r>
              <a:rPr kumimoji="0" sz="18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</a:t>
            </a:r>
            <a:r>
              <a:rPr kumimoji="0" sz="18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/afs/ir/class/cs107/lecture-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code/lect5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17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29865">
              <a:lnSpc>
                <a:spcPct val="100000"/>
              </a:lnSpc>
              <a:spcBef>
                <a:spcPts val="100"/>
              </a:spcBef>
            </a:pP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65428"/>
            <a:ext cx="11541760" cy="291719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must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always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ensure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operations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perform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don’t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improperly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write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E.g.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don’t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into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space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too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small!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E.g.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don’t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ask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length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uninitialized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string!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Valgrind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tool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able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help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track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down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related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issues.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See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cs107.stanford.edu/resources/valgrind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We’ll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talk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about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Valgrind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talk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about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dynamically-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allocated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18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05000" y="2636011"/>
            <a:ext cx="83940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000000"/>
                </a:solidFill>
              </a:rPr>
              <a:t>Demo:</a:t>
            </a:r>
            <a:r>
              <a:rPr sz="6000" spc="-30" dirty="0">
                <a:solidFill>
                  <a:srgbClr val="000000"/>
                </a:solidFill>
              </a:rPr>
              <a:t> </a:t>
            </a:r>
            <a:r>
              <a:rPr sz="6000" dirty="0">
                <a:solidFill>
                  <a:srgbClr val="000000"/>
                </a:solidFill>
              </a:rPr>
              <a:t>Memory</a:t>
            </a:r>
            <a:r>
              <a:rPr sz="6000" spc="-20" dirty="0">
                <a:solidFill>
                  <a:srgbClr val="000000"/>
                </a:solidFill>
              </a:rPr>
              <a:t> </a:t>
            </a:r>
            <a:r>
              <a:rPr sz="6000" spc="-10" dirty="0">
                <a:solidFill>
                  <a:srgbClr val="000000"/>
                </a:solidFill>
              </a:rPr>
              <a:t>Errors</a:t>
            </a:r>
            <a:endParaRPr sz="600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6417" y="4639978"/>
            <a:ext cx="1452720" cy="14527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053886" y="6324600"/>
            <a:ext cx="2084705" cy="36957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0985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memory_errors.c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19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343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Searching</a:t>
            </a:r>
            <a:r>
              <a:rPr spc="-4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in</a:t>
            </a:r>
            <a:r>
              <a:rPr spc="-2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Strings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b="1" dirty="0">
                <a:solidFill>
                  <a:srgbClr val="A6A6A6"/>
                </a:solidFill>
                <a:latin typeface="Calibri"/>
                <a:cs typeface="Calibri"/>
              </a:rPr>
              <a:t>Practice:</a:t>
            </a:r>
            <a:r>
              <a:rPr b="1" spc="-110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A6A6A6"/>
                </a:solidFill>
              </a:rPr>
              <a:t>Password</a:t>
            </a:r>
            <a:r>
              <a:rPr spc="-100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Verification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b="1" dirty="0">
                <a:solidFill>
                  <a:srgbClr val="A6A6A6"/>
                </a:solidFill>
                <a:latin typeface="Calibri"/>
                <a:cs typeface="Calibri"/>
              </a:rPr>
              <a:t>Demo:</a:t>
            </a:r>
            <a:r>
              <a:rPr b="1" spc="-6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A6A6A6"/>
                </a:solidFill>
              </a:rPr>
              <a:t>Buffer</a:t>
            </a:r>
            <a:r>
              <a:rPr spc="-55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Overflow</a:t>
            </a:r>
            <a:r>
              <a:rPr spc="-6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and</a:t>
            </a:r>
            <a:r>
              <a:rPr spc="-4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Valgrind</a:t>
            </a: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41300" algn="l"/>
              </a:tabLst>
            </a:pPr>
            <a:r>
              <a:rPr spc="-10" dirty="0"/>
              <a:t>Pointers</a:t>
            </a: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Strings</a:t>
            </a:r>
            <a:r>
              <a:rPr spc="-1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in</a:t>
            </a:r>
            <a:r>
              <a:rPr spc="-10" dirty="0">
                <a:solidFill>
                  <a:srgbClr val="A6A6A6"/>
                </a:solidFill>
              </a:rPr>
              <a:t> Memory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Security</a:t>
            </a:r>
            <a:r>
              <a:rPr spc="-2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and</a:t>
            </a:r>
            <a:r>
              <a:rPr spc="-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Overflows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Live</a:t>
            </a:r>
            <a:r>
              <a:rPr spc="-5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Session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288394" y="1186180"/>
            <a:ext cx="579755" cy="3591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7465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19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05104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91009" y="6412467"/>
            <a:ext cx="6010275" cy="36957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48590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cp</a:t>
            </a:r>
            <a:r>
              <a:rPr kumimoji="0" sz="18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</a:t>
            </a:r>
            <a:r>
              <a:rPr kumimoji="0" sz="18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/afs/ir/class/cs107/lecture-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code/lect5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182985" cy="373189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stores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369570" lvl="0" indent="-228600" defTabSz="914400" eaLnBrk="1" fontAlgn="auto" latinLnBrk="0" hangingPunct="1">
              <a:lnSpc>
                <a:spcPct val="91100"/>
              </a:lnSpc>
              <a:spcBef>
                <a:spcPts val="9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Because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pass-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by-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reference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like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C++,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around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instance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instead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many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(8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byte)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size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location!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5080" lvl="0" indent="-228600" defTabSz="914400" eaLnBrk="1" fontAlgn="auto" latinLnBrk="0" hangingPunct="1">
              <a:lnSpc>
                <a:spcPts val="3000"/>
              </a:lnSpc>
              <a:spcBef>
                <a:spcPts val="10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also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essential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allocating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heap,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cover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later.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also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generically,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cover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later.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684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Memory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7341870" cy="193992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bytes.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674370" lvl="0" indent="-228600" defTabSz="914400" eaLnBrk="1" fontAlgn="auto" latinLnBrk="0" hangingPunct="1">
              <a:lnSpc>
                <a:spcPts val="3000"/>
              </a:lnSpc>
              <a:spcBef>
                <a:spcPts val="10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byte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unique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numeric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index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is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commonly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written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hexadecimal.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stores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528050" y="1864783"/>
          <a:ext cx="2743200" cy="4602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5310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694690">
                        <a:lnSpc>
                          <a:spcPct val="100000"/>
                        </a:lnSpc>
                      </a:pPr>
                      <a:r>
                        <a:rPr sz="2400" spc="-10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0x105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L="69469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2400" spc="-10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0x104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L="694690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sz="2400" spc="-10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0x103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L="69469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2400" spc="-10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0x102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L="69469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2400" spc="-10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0x101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L="69469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2400" spc="-10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0x100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'\0'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'e'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'l'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'p'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'p'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'a'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8747125" y="1374140"/>
            <a:ext cx="1203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87000" y="1374140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684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Memory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7341870" cy="193992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bytes.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674370" lvl="0" indent="-228600" defTabSz="914400" eaLnBrk="1" fontAlgn="auto" latinLnBrk="0" hangingPunct="1">
              <a:lnSpc>
                <a:spcPts val="3000"/>
              </a:lnSpc>
              <a:spcBef>
                <a:spcPts val="10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byte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unique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numeric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index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is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commonly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written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hexadecimal.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stores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528050" y="1864783"/>
          <a:ext cx="2743200" cy="4602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5310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1031240">
                        <a:lnSpc>
                          <a:spcPct val="100000"/>
                        </a:lnSpc>
                      </a:pPr>
                      <a:r>
                        <a:rPr sz="2400" spc="-25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261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L="103124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2400" spc="-25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260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L="1031240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sz="2400" spc="-25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259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L="103124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2400" spc="-25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258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L="103124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2400" spc="-25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257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L="1031240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2400" spc="-25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256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'\0'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'e'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'l'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'p'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'p'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'a'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8747125" y="1374140"/>
            <a:ext cx="1203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87000" y="1374140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45030">
              <a:lnSpc>
                <a:spcPct val="100000"/>
              </a:lnSpc>
              <a:spcBef>
                <a:spcPts val="100"/>
              </a:spcBef>
            </a:pPr>
            <a:r>
              <a:rPr dirty="0"/>
              <a:t>Looking</a:t>
            </a:r>
            <a:r>
              <a:rPr spc="-20" dirty="0"/>
              <a:t> </a:t>
            </a:r>
            <a:r>
              <a:rPr dirty="0"/>
              <a:t>Back</a:t>
            </a:r>
            <a:r>
              <a:rPr spc="-20" dirty="0"/>
              <a:t> </a:t>
            </a:r>
            <a:r>
              <a:rPr dirty="0"/>
              <a:t>at</a:t>
            </a:r>
            <a:r>
              <a:rPr spc="-15" dirty="0"/>
              <a:t> </a:t>
            </a:r>
            <a:r>
              <a:rPr spc="-25" dirty="0"/>
              <a:t>C++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409555" cy="51892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66264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write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1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modifies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it?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might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reference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927100" marR="5897245" lvl="0" indent="-914400" defTabSz="914400" eaLnBrk="1" fontAlgn="auto" latinLnBrk="0" hangingPunct="1">
              <a:lnSpc>
                <a:spcPts val="3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&amp;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num)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num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6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3749675" lvl="0" indent="-914400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3!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2680">
              <a:lnSpc>
                <a:spcPct val="100000"/>
              </a:lnSpc>
              <a:spcBef>
                <a:spcPts val="100"/>
              </a:spcBef>
            </a:pPr>
            <a:r>
              <a:rPr dirty="0"/>
              <a:t>Looking</a:t>
            </a:r>
            <a:r>
              <a:rPr spc="-20" dirty="0"/>
              <a:t> </a:t>
            </a:r>
            <a:r>
              <a:rPr dirty="0"/>
              <a:t>Ahead</a:t>
            </a:r>
            <a:r>
              <a:rPr spc="-15" dirty="0"/>
              <a:t> </a:t>
            </a:r>
            <a:r>
              <a:rPr dirty="0"/>
              <a:t>to</a:t>
            </a:r>
            <a:r>
              <a:rPr spc="-15" dirty="0"/>
              <a:t> </a:t>
            </a:r>
            <a:r>
              <a:rPr spc="-50" dirty="0"/>
              <a:t>C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256010" cy="30035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114935" lvl="0" indent="-228600" algn="just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“pass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value.”</a:t>
            </a:r>
            <a:r>
              <a:rPr kumimoji="0" sz="2800" b="0" i="0" u="none" strike="noStrike" kern="0" cap="none" spc="5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efficiency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purposes,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(and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extension)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converted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algn="just" defTabSz="91440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means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whenever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something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5080" lvl="0" indent="-228600" algn="just" defTabSz="914400" eaLnBrk="1" fontAlgn="auto" latinLnBrk="0" hangingPunct="1">
              <a:lnSpc>
                <a:spcPts val="3000"/>
              </a:lnSpc>
              <a:spcBef>
                <a:spcPts val="11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have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persist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afterwards,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instead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itself.</a:t>
            </a:r>
            <a:r>
              <a:rPr kumimoji="0" sz="2800" b="0" i="0" u="none" strike="noStrike" kern="0" cap="none" spc="5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instead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9595485" cy="4539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Make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pointer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stores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>
                  <a:solidFill>
                    <a:srgbClr val="00B050"/>
                  </a:solidFill>
                </a:uFill>
                <a:latin typeface="Consolas"/>
                <a:cs typeface="Consolas"/>
              </a:rPr>
              <a:t>address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4692015" lvl="0" indent="0" defTabSz="914400" eaLnBrk="1" fontAlgn="auto" latinLnBrk="0" hangingPunct="1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(&amp;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means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"address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of")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*xPtr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&amp;x;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Dereference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pointer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go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2854325" lvl="0" indent="0" defTabSz="914400" eaLnBrk="1" fontAlgn="auto" latinLnBrk="0" hangingPunct="1">
              <a:lnSpc>
                <a:spcPct val="1186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(*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means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"dereference")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*xPtr);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prints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7336310" cy="4944943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</a:t>
            </a:r>
            <a:r>
              <a:rPr kumimoji="0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1" i="0" u="none" strike="noStrike" kern="0" cap="none" spc="-4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311150" lvl="0" indent="-914400" defTabSz="914400" eaLnBrk="1" fontAlgn="auto" latinLnBrk="0" hangingPunct="1">
              <a:lnSpc>
                <a:spcPts val="2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endParaRPr kumimoji="0" lang="en-US" sz="2600" b="0" i="0" u="none" strike="noStrike" kern="0" cap="none" spc="-5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311150" lvl="0" indent="-914400" defTabSz="914400" eaLnBrk="1" fontAlgn="auto" latinLnBrk="0" hangingPunct="1">
              <a:lnSpc>
                <a:spcPts val="2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kern="0" spc="-50" dirty="0">
                <a:solidFill>
                  <a:sysClr val="windowText" lastClr="000000"/>
                </a:solidFill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</a:t>
            </a:r>
            <a:r>
              <a:rPr kumimoji="0" sz="2600" b="1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&amp;x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22110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2400" y="1415177"/>
            <a:ext cx="4181475" cy="1939289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1440" marR="0" lvl="0" indent="0" defTabSz="91440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cs typeface="Consolas"/>
              </a:rPr>
              <a:t>main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82246" y="1142491"/>
            <a:ext cx="77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6179820" cy="363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767637" y="1410414"/>
            <a:ext cx="4191000" cy="1948814"/>
            <a:chOff x="7767637" y="1410414"/>
            <a:chExt cx="4191000" cy="1948814"/>
          </a:xfrm>
        </p:grpSpPr>
        <p:sp>
          <p:nvSpPr>
            <p:cNvPr id="6" name="object 6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4181167" y="0"/>
                  </a:moveTo>
                  <a:lnTo>
                    <a:pt x="0" y="0"/>
                  </a:lnTo>
                  <a:lnTo>
                    <a:pt x="0" y="1938991"/>
                  </a:lnTo>
                  <a:lnTo>
                    <a:pt x="4181167" y="1938991"/>
                  </a:lnTo>
                  <a:lnTo>
                    <a:pt x="41811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0" y="0"/>
                  </a:moveTo>
                  <a:lnTo>
                    <a:pt x="4181168" y="0"/>
                  </a:lnTo>
                  <a:lnTo>
                    <a:pt x="4181168" y="1938992"/>
                  </a:lnTo>
                  <a:lnTo>
                    <a:pt x="0" y="193899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153400" y="2153839"/>
              <a:ext cx="457200" cy="462280"/>
            </a:xfrm>
            <a:custGeom>
              <a:avLst/>
              <a:gdLst/>
              <a:ahLst/>
              <a:cxnLst/>
              <a:rect l="l" t="t" r="r" b="b"/>
              <a:pathLst>
                <a:path w="457200" h="462280">
                  <a:moveTo>
                    <a:pt x="0" y="0"/>
                  </a:moveTo>
                  <a:lnTo>
                    <a:pt x="457200" y="0"/>
                  </a:lnTo>
                  <a:lnTo>
                    <a:pt x="457200" y="461665"/>
                  </a:lnTo>
                  <a:lnTo>
                    <a:pt x="0" y="4616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63840" y="1435100"/>
            <a:ext cx="686435" cy="1129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cs typeface="Consolas"/>
              </a:rPr>
              <a:t>main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33705" algn="l"/>
              </a:tabLst>
              <a:defRPr/>
            </a:pPr>
            <a:r>
              <a:rPr kumimoji="0" sz="3600" b="0" i="0" u="none" strike="noStrike" kern="0" cap="none" spc="-75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3600" b="0" i="0" u="none" strike="noStrike" kern="0" cap="none" spc="0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82246" y="1142491"/>
            <a:ext cx="77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6179820" cy="363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767637" y="1410414"/>
            <a:ext cx="4191000" cy="1948814"/>
            <a:chOff x="7767637" y="1410414"/>
            <a:chExt cx="4191000" cy="1948814"/>
          </a:xfrm>
        </p:grpSpPr>
        <p:sp>
          <p:nvSpPr>
            <p:cNvPr id="6" name="object 6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4181167" y="0"/>
                  </a:moveTo>
                  <a:lnTo>
                    <a:pt x="0" y="0"/>
                  </a:lnTo>
                  <a:lnTo>
                    <a:pt x="0" y="1938991"/>
                  </a:lnTo>
                  <a:lnTo>
                    <a:pt x="4181167" y="1938991"/>
                  </a:lnTo>
                  <a:lnTo>
                    <a:pt x="41811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0" y="0"/>
                  </a:moveTo>
                  <a:lnTo>
                    <a:pt x="4181168" y="0"/>
                  </a:lnTo>
                  <a:lnTo>
                    <a:pt x="4181168" y="1938992"/>
                  </a:lnTo>
                  <a:lnTo>
                    <a:pt x="0" y="193899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153400" y="2153839"/>
              <a:ext cx="457200" cy="462280"/>
            </a:xfrm>
            <a:custGeom>
              <a:avLst/>
              <a:gdLst/>
              <a:ahLst/>
              <a:cxnLst/>
              <a:rect l="l" t="t" r="r" b="b"/>
              <a:pathLst>
                <a:path w="457200" h="462280">
                  <a:moveTo>
                    <a:pt x="0" y="0"/>
                  </a:moveTo>
                  <a:lnTo>
                    <a:pt x="457200" y="0"/>
                  </a:lnTo>
                  <a:lnTo>
                    <a:pt x="457200" y="461665"/>
                  </a:lnTo>
                  <a:lnTo>
                    <a:pt x="0" y="4616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63840" y="1435100"/>
            <a:ext cx="686435" cy="1129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cs typeface="Consolas"/>
              </a:rPr>
              <a:t>main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33705" algn="l"/>
              </a:tabLst>
              <a:defRPr/>
            </a:pPr>
            <a:r>
              <a:rPr kumimoji="0" sz="3600" b="0" i="0" u="none" strike="noStrike" kern="0" cap="none" spc="-75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3600" b="0" i="0" u="none" strike="noStrike" kern="0" cap="none" spc="0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82246" y="1142491"/>
            <a:ext cx="77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11322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38" y="5024628"/>
            <a:ext cx="550291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0" lvl="0" indent="0" defTabSz="914400" eaLnBrk="1" fontAlgn="auto" latinLnBrk="0" hangingPunct="1">
              <a:lnSpc>
                <a:spcPts val="29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767637" y="1410414"/>
            <a:ext cx="4191000" cy="3820795"/>
            <a:chOff x="7767637" y="1410414"/>
            <a:chExt cx="4191000" cy="3820795"/>
          </a:xfrm>
        </p:grpSpPr>
        <p:sp>
          <p:nvSpPr>
            <p:cNvPr id="8" name="object 8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4181167" y="0"/>
                  </a:moveTo>
                  <a:lnTo>
                    <a:pt x="0" y="0"/>
                  </a:lnTo>
                  <a:lnTo>
                    <a:pt x="0" y="1938991"/>
                  </a:lnTo>
                  <a:lnTo>
                    <a:pt x="4181167" y="1938991"/>
                  </a:lnTo>
                  <a:lnTo>
                    <a:pt x="41811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0" y="0"/>
                  </a:moveTo>
                  <a:lnTo>
                    <a:pt x="4181168" y="0"/>
                  </a:lnTo>
                  <a:lnTo>
                    <a:pt x="4181168" y="1938992"/>
                  </a:lnTo>
                  <a:lnTo>
                    <a:pt x="0" y="193899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772400" y="3656424"/>
              <a:ext cx="4181475" cy="1569720"/>
            </a:xfrm>
            <a:custGeom>
              <a:avLst/>
              <a:gdLst/>
              <a:ahLst/>
              <a:cxnLst/>
              <a:rect l="l" t="t" r="r" b="b"/>
              <a:pathLst>
                <a:path w="4181475" h="1569720">
                  <a:moveTo>
                    <a:pt x="4181167" y="0"/>
                  </a:moveTo>
                  <a:lnTo>
                    <a:pt x="0" y="0"/>
                  </a:lnTo>
                  <a:lnTo>
                    <a:pt x="0" y="1569660"/>
                  </a:lnTo>
                  <a:lnTo>
                    <a:pt x="4181167" y="1569660"/>
                  </a:lnTo>
                  <a:lnTo>
                    <a:pt x="41811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772400" y="3656424"/>
              <a:ext cx="4181475" cy="1569720"/>
            </a:xfrm>
            <a:custGeom>
              <a:avLst/>
              <a:gdLst/>
              <a:ahLst/>
              <a:cxnLst/>
              <a:rect l="l" t="t" r="r" b="b"/>
              <a:pathLst>
                <a:path w="4181475" h="1569720">
                  <a:moveTo>
                    <a:pt x="0" y="0"/>
                  </a:moveTo>
                  <a:lnTo>
                    <a:pt x="4181168" y="0"/>
                  </a:lnTo>
                  <a:lnTo>
                    <a:pt x="4181168" y="1569660"/>
                  </a:lnTo>
                  <a:lnTo>
                    <a:pt x="0" y="156966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851140" y="3675379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63840" y="4032343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016000" h="25400">
                <a:moveTo>
                  <a:pt x="1016000" y="0"/>
                </a:moveTo>
                <a:lnTo>
                  <a:pt x="0" y="0"/>
                </a:lnTo>
                <a:lnTo>
                  <a:pt x="0" y="25400"/>
                </a:lnTo>
                <a:lnTo>
                  <a:pt x="1016000" y="25400"/>
                </a:lnTo>
                <a:lnTo>
                  <a:pt x="1016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51140" y="4400804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intPtr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153400" y="2153840"/>
            <a:ext cx="457200" cy="462280"/>
          </a:xfrm>
          <a:custGeom>
            <a:avLst/>
            <a:gdLst/>
            <a:ahLst/>
            <a:cxnLst/>
            <a:rect l="l" t="t" r="r" b="b"/>
            <a:pathLst>
              <a:path w="457200" h="462280">
                <a:moveTo>
                  <a:pt x="0" y="0"/>
                </a:moveTo>
                <a:lnTo>
                  <a:pt x="457200" y="0"/>
                </a:lnTo>
                <a:lnTo>
                  <a:pt x="457200" y="461665"/>
                </a:lnTo>
                <a:lnTo>
                  <a:pt x="0" y="46166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51140" y="1435100"/>
            <a:ext cx="699135" cy="1129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cs typeface="Consolas"/>
              </a:rPr>
              <a:t>main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6405" algn="l"/>
              </a:tabLst>
              <a:defRPr/>
            </a:pPr>
            <a:r>
              <a:rPr kumimoji="0" sz="3600" b="0" i="0" u="none" strike="noStrike" kern="0" cap="none" spc="-75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3600" b="0" i="0" u="none" strike="noStrike" kern="0" cap="none" spc="0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686800" y="2196988"/>
            <a:ext cx="843280" cy="2651125"/>
            <a:chOff x="8686800" y="2196988"/>
            <a:chExt cx="843280" cy="2651125"/>
          </a:xfrm>
        </p:grpSpPr>
        <p:sp>
          <p:nvSpPr>
            <p:cNvPr id="18" name="object 18"/>
            <p:cNvSpPr/>
            <p:nvPr/>
          </p:nvSpPr>
          <p:spPr>
            <a:xfrm>
              <a:off x="9067800" y="4381291"/>
              <a:ext cx="457200" cy="462280"/>
            </a:xfrm>
            <a:custGeom>
              <a:avLst/>
              <a:gdLst/>
              <a:ahLst/>
              <a:cxnLst/>
              <a:rect l="l" t="t" r="r" b="b"/>
              <a:pathLst>
                <a:path w="457200" h="462279">
                  <a:moveTo>
                    <a:pt x="0" y="0"/>
                  </a:moveTo>
                  <a:lnTo>
                    <a:pt x="457200" y="0"/>
                  </a:lnTo>
                  <a:lnTo>
                    <a:pt x="457200" y="461665"/>
                  </a:lnTo>
                  <a:lnTo>
                    <a:pt x="0" y="4616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8686800" y="2196988"/>
              <a:ext cx="715645" cy="2426335"/>
            </a:xfrm>
            <a:custGeom>
              <a:avLst/>
              <a:gdLst/>
              <a:ahLst/>
              <a:cxnLst/>
              <a:rect l="l" t="t" r="r" b="b"/>
              <a:pathLst>
                <a:path w="715645" h="2426335">
                  <a:moveTo>
                    <a:pt x="713123" y="1988204"/>
                  </a:moveTo>
                  <a:lnTo>
                    <a:pt x="636920" y="1988204"/>
                  </a:lnTo>
                  <a:lnTo>
                    <a:pt x="636921" y="1988336"/>
                  </a:lnTo>
                  <a:lnTo>
                    <a:pt x="637960" y="2133095"/>
                  </a:lnTo>
                  <a:lnTo>
                    <a:pt x="638676" y="2279210"/>
                  </a:lnTo>
                  <a:lnTo>
                    <a:pt x="639232" y="2425955"/>
                  </a:lnTo>
                  <a:lnTo>
                    <a:pt x="715432" y="2425666"/>
                  </a:lnTo>
                  <a:lnTo>
                    <a:pt x="714876" y="2278922"/>
                  </a:lnTo>
                  <a:lnTo>
                    <a:pt x="714159" y="2132722"/>
                  </a:lnTo>
                  <a:lnTo>
                    <a:pt x="713123" y="1988204"/>
                  </a:lnTo>
                  <a:close/>
                </a:path>
                <a:path w="715645" h="2426335">
                  <a:moveTo>
                    <a:pt x="636920" y="1988242"/>
                  </a:moveTo>
                  <a:close/>
                </a:path>
                <a:path w="715645" h="2426335">
                  <a:moveTo>
                    <a:pt x="711603" y="1845125"/>
                  </a:moveTo>
                  <a:lnTo>
                    <a:pt x="635398" y="1845125"/>
                  </a:lnTo>
                  <a:lnTo>
                    <a:pt x="635401" y="1845306"/>
                  </a:lnTo>
                  <a:lnTo>
                    <a:pt x="636920" y="1988242"/>
                  </a:lnTo>
                  <a:lnTo>
                    <a:pt x="713123" y="1988204"/>
                  </a:lnTo>
                  <a:lnTo>
                    <a:pt x="711603" y="1845125"/>
                  </a:lnTo>
                  <a:close/>
                </a:path>
                <a:path w="715645" h="2426335">
                  <a:moveTo>
                    <a:pt x="635399" y="1845175"/>
                  </a:moveTo>
                  <a:lnTo>
                    <a:pt x="635400" y="1845306"/>
                  </a:lnTo>
                  <a:lnTo>
                    <a:pt x="635399" y="1845175"/>
                  </a:lnTo>
                  <a:close/>
                </a:path>
                <a:path w="715645" h="2426335">
                  <a:moveTo>
                    <a:pt x="706479" y="1566778"/>
                  </a:moveTo>
                  <a:lnTo>
                    <a:pt x="630262" y="1566778"/>
                  </a:lnTo>
                  <a:lnTo>
                    <a:pt x="630270" y="1567074"/>
                  </a:lnTo>
                  <a:lnTo>
                    <a:pt x="633237" y="1704687"/>
                  </a:lnTo>
                  <a:lnTo>
                    <a:pt x="635399" y="1845175"/>
                  </a:lnTo>
                  <a:lnTo>
                    <a:pt x="711603" y="1845125"/>
                  </a:lnTo>
                  <a:lnTo>
                    <a:pt x="709422" y="1703161"/>
                  </a:lnTo>
                  <a:lnTo>
                    <a:pt x="706479" y="1566778"/>
                  </a:lnTo>
                  <a:close/>
                </a:path>
                <a:path w="715645" h="2426335">
                  <a:moveTo>
                    <a:pt x="633232" y="1704453"/>
                  </a:moveTo>
                  <a:lnTo>
                    <a:pt x="633235" y="1704687"/>
                  </a:lnTo>
                  <a:lnTo>
                    <a:pt x="633232" y="1704453"/>
                  </a:lnTo>
                  <a:close/>
                </a:path>
                <a:path w="715645" h="2426335">
                  <a:moveTo>
                    <a:pt x="630265" y="1566915"/>
                  </a:moveTo>
                  <a:lnTo>
                    <a:pt x="630269" y="1567074"/>
                  </a:lnTo>
                  <a:lnTo>
                    <a:pt x="630265" y="1566915"/>
                  </a:lnTo>
                  <a:close/>
                </a:path>
                <a:path w="715645" h="2426335">
                  <a:moveTo>
                    <a:pt x="702561" y="1432699"/>
                  </a:moveTo>
                  <a:lnTo>
                    <a:pt x="626328" y="1432699"/>
                  </a:lnTo>
                  <a:lnTo>
                    <a:pt x="626337" y="1432965"/>
                  </a:lnTo>
                  <a:lnTo>
                    <a:pt x="630265" y="1566915"/>
                  </a:lnTo>
                  <a:lnTo>
                    <a:pt x="630262" y="1566778"/>
                  </a:lnTo>
                  <a:lnTo>
                    <a:pt x="706479" y="1566778"/>
                  </a:lnTo>
                  <a:lnTo>
                    <a:pt x="706441" y="1564987"/>
                  </a:lnTo>
                  <a:lnTo>
                    <a:pt x="702561" y="1432699"/>
                  </a:lnTo>
                  <a:close/>
                </a:path>
                <a:path w="715645" h="2426335">
                  <a:moveTo>
                    <a:pt x="626331" y="1432807"/>
                  </a:moveTo>
                  <a:lnTo>
                    <a:pt x="626336" y="1432965"/>
                  </a:lnTo>
                  <a:lnTo>
                    <a:pt x="626331" y="1432807"/>
                  </a:lnTo>
                  <a:close/>
                </a:path>
                <a:path w="715645" h="2426335">
                  <a:moveTo>
                    <a:pt x="697540" y="1302915"/>
                  </a:moveTo>
                  <a:lnTo>
                    <a:pt x="621273" y="1302915"/>
                  </a:lnTo>
                  <a:lnTo>
                    <a:pt x="621283" y="1303138"/>
                  </a:lnTo>
                  <a:lnTo>
                    <a:pt x="623961" y="1367489"/>
                  </a:lnTo>
                  <a:lnTo>
                    <a:pt x="626331" y="1432807"/>
                  </a:lnTo>
                  <a:lnTo>
                    <a:pt x="702561" y="1432699"/>
                  </a:lnTo>
                  <a:lnTo>
                    <a:pt x="702491" y="1430333"/>
                  </a:lnTo>
                  <a:lnTo>
                    <a:pt x="700098" y="1364421"/>
                  </a:lnTo>
                  <a:lnTo>
                    <a:pt x="697540" y="1302915"/>
                  </a:lnTo>
                  <a:close/>
                </a:path>
                <a:path w="715645" h="2426335">
                  <a:moveTo>
                    <a:pt x="623952" y="1367287"/>
                  </a:moveTo>
                  <a:lnTo>
                    <a:pt x="623959" y="1367489"/>
                  </a:lnTo>
                  <a:lnTo>
                    <a:pt x="623952" y="1367287"/>
                  </a:lnTo>
                  <a:close/>
                </a:path>
                <a:path w="715645" h="2426335">
                  <a:moveTo>
                    <a:pt x="621276" y="1302982"/>
                  </a:moveTo>
                  <a:lnTo>
                    <a:pt x="621283" y="1303138"/>
                  </a:lnTo>
                  <a:lnTo>
                    <a:pt x="621276" y="1302982"/>
                  </a:lnTo>
                  <a:close/>
                </a:path>
                <a:path w="715645" h="2426335">
                  <a:moveTo>
                    <a:pt x="694561" y="1239743"/>
                  </a:moveTo>
                  <a:lnTo>
                    <a:pt x="618275" y="1239743"/>
                  </a:lnTo>
                  <a:lnTo>
                    <a:pt x="618288" y="1239989"/>
                  </a:lnTo>
                  <a:lnTo>
                    <a:pt x="621276" y="1302982"/>
                  </a:lnTo>
                  <a:lnTo>
                    <a:pt x="697540" y="1302915"/>
                  </a:lnTo>
                  <a:lnTo>
                    <a:pt x="697403" y="1299637"/>
                  </a:lnTo>
                  <a:lnTo>
                    <a:pt x="694561" y="1239743"/>
                  </a:lnTo>
                  <a:close/>
                </a:path>
                <a:path w="715645" h="2426335">
                  <a:moveTo>
                    <a:pt x="618279" y="1239834"/>
                  </a:moveTo>
                  <a:lnTo>
                    <a:pt x="618287" y="1239989"/>
                  </a:lnTo>
                  <a:lnTo>
                    <a:pt x="618279" y="1239834"/>
                  </a:lnTo>
                  <a:close/>
                </a:path>
                <a:path w="715645" h="2426335">
                  <a:moveTo>
                    <a:pt x="691247" y="1177846"/>
                  </a:moveTo>
                  <a:lnTo>
                    <a:pt x="614936" y="1177846"/>
                  </a:lnTo>
                  <a:lnTo>
                    <a:pt x="614951" y="1178118"/>
                  </a:lnTo>
                  <a:lnTo>
                    <a:pt x="618279" y="1239834"/>
                  </a:lnTo>
                  <a:lnTo>
                    <a:pt x="694561" y="1239743"/>
                  </a:lnTo>
                  <a:lnTo>
                    <a:pt x="694383" y="1236008"/>
                  </a:lnTo>
                  <a:lnTo>
                    <a:pt x="691247" y="1177846"/>
                  </a:lnTo>
                  <a:close/>
                </a:path>
                <a:path w="715645" h="2426335">
                  <a:moveTo>
                    <a:pt x="614946" y="1178036"/>
                  </a:moveTo>
                  <a:close/>
                </a:path>
                <a:path w="715645" h="2426335">
                  <a:moveTo>
                    <a:pt x="687579" y="1117300"/>
                  </a:moveTo>
                  <a:lnTo>
                    <a:pt x="611238" y="1117300"/>
                  </a:lnTo>
                  <a:lnTo>
                    <a:pt x="611257" y="1117598"/>
                  </a:lnTo>
                  <a:lnTo>
                    <a:pt x="614946" y="1178036"/>
                  </a:lnTo>
                  <a:lnTo>
                    <a:pt x="614936" y="1177846"/>
                  </a:lnTo>
                  <a:lnTo>
                    <a:pt x="691247" y="1177846"/>
                  </a:lnTo>
                  <a:lnTo>
                    <a:pt x="691018" y="1173608"/>
                  </a:lnTo>
                  <a:lnTo>
                    <a:pt x="687579" y="1117300"/>
                  </a:lnTo>
                  <a:close/>
                </a:path>
                <a:path w="715645" h="2426335">
                  <a:moveTo>
                    <a:pt x="611250" y="1117493"/>
                  </a:moveTo>
                  <a:close/>
                </a:path>
                <a:path w="715645" h="2426335">
                  <a:moveTo>
                    <a:pt x="683541" y="1058180"/>
                  </a:moveTo>
                  <a:lnTo>
                    <a:pt x="607160" y="1058180"/>
                  </a:lnTo>
                  <a:lnTo>
                    <a:pt x="607184" y="1058509"/>
                  </a:lnTo>
                  <a:lnTo>
                    <a:pt x="611250" y="1117493"/>
                  </a:lnTo>
                  <a:lnTo>
                    <a:pt x="611238" y="1117300"/>
                  </a:lnTo>
                  <a:lnTo>
                    <a:pt x="687579" y="1117300"/>
                  </a:lnTo>
                  <a:lnTo>
                    <a:pt x="687287" y="1112506"/>
                  </a:lnTo>
                  <a:lnTo>
                    <a:pt x="683541" y="1058180"/>
                  </a:lnTo>
                  <a:close/>
                </a:path>
                <a:path w="715645" h="2426335">
                  <a:moveTo>
                    <a:pt x="607171" y="1058343"/>
                  </a:moveTo>
                  <a:lnTo>
                    <a:pt x="607183" y="1058509"/>
                  </a:lnTo>
                  <a:lnTo>
                    <a:pt x="607171" y="1058343"/>
                  </a:lnTo>
                  <a:close/>
                </a:path>
                <a:path w="715645" h="2426335">
                  <a:moveTo>
                    <a:pt x="679113" y="1000564"/>
                  </a:moveTo>
                  <a:lnTo>
                    <a:pt x="602683" y="1000564"/>
                  </a:lnTo>
                  <a:lnTo>
                    <a:pt x="602714" y="1000927"/>
                  </a:lnTo>
                  <a:lnTo>
                    <a:pt x="607171" y="1058343"/>
                  </a:lnTo>
                  <a:lnTo>
                    <a:pt x="607160" y="1058180"/>
                  </a:lnTo>
                  <a:lnTo>
                    <a:pt x="683541" y="1058180"/>
                  </a:lnTo>
                  <a:lnTo>
                    <a:pt x="683168" y="1052774"/>
                  </a:lnTo>
                  <a:lnTo>
                    <a:pt x="679113" y="1000564"/>
                  </a:lnTo>
                  <a:close/>
                </a:path>
                <a:path w="715645" h="2426335">
                  <a:moveTo>
                    <a:pt x="602693" y="1000692"/>
                  </a:moveTo>
                  <a:lnTo>
                    <a:pt x="602711" y="1000927"/>
                  </a:lnTo>
                  <a:lnTo>
                    <a:pt x="602693" y="1000692"/>
                  </a:lnTo>
                  <a:close/>
                </a:path>
                <a:path w="715645" h="2426335">
                  <a:moveTo>
                    <a:pt x="674280" y="944528"/>
                  </a:moveTo>
                  <a:lnTo>
                    <a:pt x="597790" y="944528"/>
                  </a:lnTo>
                  <a:lnTo>
                    <a:pt x="597827" y="944929"/>
                  </a:lnTo>
                  <a:lnTo>
                    <a:pt x="602693" y="1000692"/>
                  </a:lnTo>
                  <a:lnTo>
                    <a:pt x="602683" y="1000564"/>
                  </a:lnTo>
                  <a:lnTo>
                    <a:pt x="679113" y="1000564"/>
                  </a:lnTo>
                  <a:lnTo>
                    <a:pt x="678641" y="994482"/>
                  </a:lnTo>
                  <a:lnTo>
                    <a:pt x="674280" y="944528"/>
                  </a:lnTo>
                  <a:close/>
                </a:path>
                <a:path w="715645" h="2426335">
                  <a:moveTo>
                    <a:pt x="597810" y="944761"/>
                  </a:moveTo>
                  <a:lnTo>
                    <a:pt x="597825" y="944929"/>
                  </a:lnTo>
                  <a:lnTo>
                    <a:pt x="597810" y="944761"/>
                  </a:lnTo>
                  <a:close/>
                </a:path>
                <a:path w="715645" h="2426335">
                  <a:moveTo>
                    <a:pt x="669025" y="890150"/>
                  </a:moveTo>
                  <a:lnTo>
                    <a:pt x="592461" y="890150"/>
                  </a:lnTo>
                  <a:lnTo>
                    <a:pt x="592507" y="890595"/>
                  </a:lnTo>
                  <a:lnTo>
                    <a:pt x="597810" y="944761"/>
                  </a:lnTo>
                  <a:lnTo>
                    <a:pt x="597790" y="944528"/>
                  </a:lnTo>
                  <a:lnTo>
                    <a:pt x="674280" y="944528"/>
                  </a:lnTo>
                  <a:lnTo>
                    <a:pt x="673684" y="937700"/>
                  </a:lnTo>
                  <a:lnTo>
                    <a:pt x="669025" y="890150"/>
                  </a:lnTo>
                  <a:close/>
                </a:path>
                <a:path w="715645" h="2426335">
                  <a:moveTo>
                    <a:pt x="592486" y="890411"/>
                  </a:moveTo>
                  <a:lnTo>
                    <a:pt x="592504" y="890595"/>
                  </a:lnTo>
                  <a:lnTo>
                    <a:pt x="592486" y="890411"/>
                  </a:lnTo>
                  <a:close/>
                </a:path>
                <a:path w="715645" h="2426335">
                  <a:moveTo>
                    <a:pt x="663334" y="837510"/>
                  </a:moveTo>
                  <a:lnTo>
                    <a:pt x="586676" y="837510"/>
                  </a:lnTo>
                  <a:lnTo>
                    <a:pt x="586733" y="838003"/>
                  </a:lnTo>
                  <a:lnTo>
                    <a:pt x="592486" y="890411"/>
                  </a:lnTo>
                  <a:lnTo>
                    <a:pt x="592461" y="890150"/>
                  </a:lnTo>
                  <a:lnTo>
                    <a:pt x="669025" y="890150"/>
                  </a:lnTo>
                  <a:lnTo>
                    <a:pt x="668275" y="882498"/>
                  </a:lnTo>
                  <a:lnTo>
                    <a:pt x="663334" y="837510"/>
                  </a:lnTo>
                  <a:close/>
                </a:path>
                <a:path w="715645" h="2426335">
                  <a:moveTo>
                    <a:pt x="586705" y="837773"/>
                  </a:moveTo>
                  <a:lnTo>
                    <a:pt x="586730" y="838003"/>
                  </a:lnTo>
                  <a:lnTo>
                    <a:pt x="586705" y="837773"/>
                  </a:lnTo>
                  <a:close/>
                </a:path>
                <a:path w="715645" h="2426335">
                  <a:moveTo>
                    <a:pt x="657194" y="786686"/>
                  </a:moveTo>
                  <a:lnTo>
                    <a:pt x="580420" y="786686"/>
                  </a:lnTo>
                  <a:lnTo>
                    <a:pt x="580491" y="787233"/>
                  </a:lnTo>
                  <a:lnTo>
                    <a:pt x="586705" y="837773"/>
                  </a:lnTo>
                  <a:lnTo>
                    <a:pt x="586676" y="837510"/>
                  </a:lnTo>
                  <a:lnTo>
                    <a:pt x="663334" y="837510"/>
                  </a:lnTo>
                  <a:lnTo>
                    <a:pt x="662393" y="828944"/>
                  </a:lnTo>
                  <a:lnTo>
                    <a:pt x="657194" y="786686"/>
                  </a:lnTo>
                  <a:close/>
                </a:path>
                <a:path w="715645" h="2426335">
                  <a:moveTo>
                    <a:pt x="580456" y="786978"/>
                  </a:moveTo>
                  <a:lnTo>
                    <a:pt x="580487" y="787233"/>
                  </a:lnTo>
                  <a:lnTo>
                    <a:pt x="580456" y="786978"/>
                  </a:lnTo>
                  <a:close/>
                </a:path>
                <a:path w="715645" h="2426335">
                  <a:moveTo>
                    <a:pt x="650593" y="737756"/>
                  </a:moveTo>
                  <a:lnTo>
                    <a:pt x="573672" y="737756"/>
                  </a:lnTo>
                  <a:lnTo>
                    <a:pt x="573763" y="738369"/>
                  </a:lnTo>
                  <a:lnTo>
                    <a:pt x="580456" y="786978"/>
                  </a:lnTo>
                  <a:lnTo>
                    <a:pt x="580420" y="786686"/>
                  </a:lnTo>
                  <a:lnTo>
                    <a:pt x="657194" y="786686"/>
                  </a:lnTo>
                  <a:lnTo>
                    <a:pt x="656015" y="777106"/>
                  </a:lnTo>
                  <a:lnTo>
                    <a:pt x="650593" y="737756"/>
                  </a:lnTo>
                  <a:close/>
                </a:path>
                <a:path w="715645" h="2426335">
                  <a:moveTo>
                    <a:pt x="573708" y="738018"/>
                  </a:moveTo>
                  <a:lnTo>
                    <a:pt x="573757" y="738369"/>
                  </a:lnTo>
                  <a:lnTo>
                    <a:pt x="573708" y="738018"/>
                  </a:lnTo>
                  <a:close/>
                </a:path>
                <a:path w="715645" h="2426335">
                  <a:moveTo>
                    <a:pt x="643523" y="690806"/>
                  </a:moveTo>
                  <a:lnTo>
                    <a:pt x="566421" y="690806"/>
                  </a:lnTo>
                  <a:lnTo>
                    <a:pt x="566533" y="691489"/>
                  </a:lnTo>
                  <a:lnTo>
                    <a:pt x="573708" y="738018"/>
                  </a:lnTo>
                  <a:lnTo>
                    <a:pt x="573672" y="737756"/>
                  </a:lnTo>
                  <a:lnTo>
                    <a:pt x="650593" y="737756"/>
                  </a:lnTo>
                  <a:lnTo>
                    <a:pt x="649117" y="727048"/>
                  </a:lnTo>
                  <a:lnTo>
                    <a:pt x="643523" y="690806"/>
                  </a:lnTo>
                  <a:close/>
                </a:path>
                <a:path w="715645" h="2426335">
                  <a:moveTo>
                    <a:pt x="566474" y="691153"/>
                  </a:moveTo>
                  <a:lnTo>
                    <a:pt x="566526" y="691489"/>
                  </a:lnTo>
                  <a:lnTo>
                    <a:pt x="566474" y="691153"/>
                  </a:lnTo>
                  <a:close/>
                </a:path>
                <a:path w="715645" h="2426335">
                  <a:moveTo>
                    <a:pt x="635978" y="645915"/>
                  </a:moveTo>
                  <a:lnTo>
                    <a:pt x="558646" y="645915"/>
                  </a:lnTo>
                  <a:lnTo>
                    <a:pt x="558787" y="646682"/>
                  </a:lnTo>
                  <a:lnTo>
                    <a:pt x="566474" y="691153"/>
                  </a:lnTo>
                  <a:lnTo>
                    <a:pt x="566421" y="690806"/>
                  </a:lnTo>
                  <a:lnTo>
                    <a:pt x="643523" y="690806"/>
                  </a:lnTo>
                  <a:lnTo>
                    <a:pt x="641676" y="678839"/>
                  </a:lnTo>
                  <a:lnTo>
                    <a:pt x="635978" y="645915"/>
                  </a:lnTo>
                  <a:close/>
                </a:path>
                <a:path w="715645" h="2426335">
                  <a:moveTo>
                    <a:pt x="558711" y="646294"/>
                  </a:moveTo>
                  <a:lnTo>
                    <a:pt x="558779" y="646682"/>
                  </a:lnTo>
                  <a:lnTo>
                    <a:pt x="558711" y="646294"/>
                  </a:lnTo>
                  <a:close/>
                </a:path>
                <a:path w="715645" h="2426335">
                  <a:moveTo>
                    <a:pt x="627961" y="603171"/>
                  </a:moveTo>
                  <a:lnTo>
                    <a:pt x="550336" y="603171"/>
                  </a:lnTo>
                  <a:lnTo>
                    <a:pt x="550515" y="604034"/>
                  </a:lnTo>
                  <a:lnTo>
                    <a:pt x="558711" y="646294"/>
                  </a:lnTo>
                  <a:lnTo>
                    <a:pt x="558646" y="645915"/>
                  </a:lnTo>
                  <a:lnTo>
                    <a:pt x="635978" y="645915"/>
                  </a:lnTo>
                  <a:lnTo>
                    <a:pt x="633663" y="632538"/>
                  </a:lnTo>
                  <a:lnTo>
                    <a:pt x="627961" y="603171"/>
                  </a:lnTo>
                  <a:close/>
                </a:path>
                <a:path w="715645" h="2426335">
                  <a:moveTo>
                    <a:pt x="550413" y="603564"/>
                  </a:moveTo>
                  <a:lnTo>
                    <a:pt x="550504" y="604034"/>
                  </a:lnTo>
                  <a:lnTo>
                    <a:pt x="550413" y="603564"/>
                  </a:lnTo>
                  <a:close/>
                </a:path>
                <a:path w="715645" h="2426335">
                  <a:moveTo>
                    <a:pt x="619475" y="562658"/>
                  </a:moveTo>
                  <a:lnTo>
                    <a:pt x="541481" y="562658"/>
                  </a:lnTo>
                  <a:lnTo>
                    <a:pt x="541707" y="563636"/>
                  </a:lnTo>
                  <a:lnTo>
                    <a:pt x="550413" y="603564"/>
                  </a:lnTo>
                  <a:lnTo>
                    <a:pt x="550336" y="603171"/>
                  </a:lnTo>
                  <a:lnTo>
                    <a:pt x="627961" y="603171"/>
                  </a:lnTo>
                  <a:lnTo>
                    <a:pt x="625055" y="588210"/>
                  </a:lnTo>
                  <a:lnTo>
                    <a:pt x="619475" y="562658"/>
                  </a:lnTo>
                  <a:close/>
                </a:path>
                <a:path w="715645" h="2426335">
                  <a:moveTo>
                    <a:pt x="541595" y="563184"/>
                  </a:moveTo>
                  <a:lnTo>
                    <a:pt x="541694" y="563636"/>
                  </a:lnTo>
                  <a:lnTo>
                    <a:pt x="541595" y="563184"/>
                  </a:lnTo>
                  <a:close/>
                </a:path>
                <a:path w="715645" h="2426335">
                  <a:moveTo>
                    <a:pt x="610541" y="524468"/>
                  </a:moveTo>
                  <a:lnTo>
                    <a:pt x="532067" y="524468"/>
                  </a:lnTo>
                  <a:lnTo>
                    <a:pt x="532358" y="525578"/>
                  </a:lnTo>
                  <a:lnTo>
                    <a:pt x="541595" y="563184"/>
                  </a:lnTo>
                  <a:lnTo>
                    <a:pt x="541481" y="562658"/>
                  </a:lnTo>
                  <a:lnTo>
                    <a:pt x="619475" y="562658"/>
                  </a:lnTo>
                  <a:lnTo>
                    <a:pt x="615819" y="545913"/>
                  </a:lnTo>
                  <a:lnTo>
                    <a:pt x="610541" y="524468"/>
                  </a:lnTo>
                  <a:close/>
                </a:path>
                <a:path w="715645" h="2426335">
                  <a:moveTo>
                    <a:pt x="532205" y="525029"/>
                  </a:moveTo>
                  <a:lnTo>
                    <a:pt x="532340" y="525578"/>
                  </a:lnTo>
                  <a:lnTo>
                    <a:pt x="532205" y="525029"/>
                  </a:lnTo>
                  <a:close/>
                </a:path>
                <a:path w="715645" h="2426335">
                  <a:moveTo>
                    <a:pt x="601190" y="488693"/>
                  </a:moveTo>
                  <a:lnTo>
                    <a:pt x="522094" y="488693"/>
                  </a:lnTo>
                  <a:lnTo>
                    <a:pt x="522465" y="489943"/>
                  </a:lnTo>
                  <a:lnTo>
                    <a:pt x="532205" y="525029"/>
                  </a:lnTo>
                  <a:lnTo>
                    <a:pt x="532067" y="524468"/>
                  </a:lnTo>
                  <a:lnTo>
                    <a:pt x="610541" y="524468"/>
                  </a:lnTo>
                  <a:lnTo>
                    <a:pt x="605923" y="505701"/>
                  </a:lnTo>
                  <a:lnTo>
                    <a:pt x="601190" y="488693"/>
                  </a:lnTo>
                  <a:close/>
                </a:path>
                <a:path w="715645" h="2426335">
                  <a:moveTo>
                    <a:pt x="522269" y="489323"/>
                  </a:moveTo>
                  <a:lnTo>
                    <a:pt x="522442" y="489943"/>
                  </a:lnTo>
                  <a:lnTo>
                    <a:pt x="522269" y="489323"/>
                  </a:lnTo>
                  <a:close/>
                </a:path>
                <a:path w="715645" h="2426335">
                  <a:moveTo>
                    <a:pt x="591466" y="455390"/>
                  </a:moveTo>
                  <a:lnTo>
                    <a:pt x="511563" y="455390"/>
                  </a:lnTo>
                  <a:lnTo>
                    <a:pt x="512018" y="456742"/>
                  </a:lnTo>
                  <a:lnTo>
                    <a:pt x="522269" y="489323"/>
                  </a:lnTo>
                  <a:lnTo>
                    <a:pt x="522094" y="488693"/>
                  </a:lnTo>
                  <a:lnTo>
                    <a:pt x="601190" y="488693"/>
                  </a:lnTo>
                  <a:lnTo>
                    <a:pt x="595330" y="467635"/>
                  </a:lnTo>
                  <a:lnTo>
                    <a:pt x="591466" y="455390"/>
                  </a:lnTo>
                  <a:close/>
                </a:path>
                <a:path w="715645" h="2426335">
                  <a:moveTo>
                    <a:pt x="511779" y="456073"/>
                  </a:moveTo>
                  <a:lnTo>
                    <a:pt x="511990" y="456742"/>
                  </a:lnTo>
                  <a:lnTo>
                    <a:pt x="511779" y="456073"/>
                  </a:lnTo>
                  <a:close/>
                </a:path>
                <a:path w="715645" h="2426335">
                  <a:moveTo>
                    <a:pt x="511563" y="455390"/>
                  </a:moveTo>
                  <a:lnTo>
                    <a:pt x="511779" y="456073"/>
                  </a:lnTo>
                  <a:lnTo>
                    <a:pt x="512018" y="456742"/>
                  </a:lnTo>
                  <a:lnTo>
                    <a:pt x="511563" y="455390"/>
                  </a:lnTo>
                  <a:close/>
                </a:path>
                <a:path w="715645" h="2426335">
                  <a:moveTo>
                    <a:pt x="581406" y="424472"/>
                  </a:moveTo>
                  <a:lnTo>
                    <a:pt x="500490" y="424472"/>
                  </a:lnTo>
                  <a:lnTo>
                    <a:pt x="501039" y="425914"/>
                  </a:lnTo>
                  <a:lnTo>
                    <a:pt x="511779" y="456073"/>
                  </a:lnTo>
                  <a:lnTo>
                    <a:pt x="511563" y="455390"/>
                  </a:lnTo>
                  <a:lnTo>
                    <a:pt x="591466" y="455390"/>
                  </a:lnTo>
                  <a:lnTo>
                    <a:pt x="584017" y="431780"/>
                  </a:lnTo>
                  <a:lnTo>
                    <a:pt x="581406" y="424472"/>
                  </a:lnTo>
                  <a:close/>
                </a:path>
                <a:path w="715645" h="2426335">
                  <a:moveTo>
                    <a:pt x="500749" y="425197"/>
                  </a:moveTo>
                  <a:lnTo>
                    <a:pt x="501005" y="425914"/>
                  </a:lnTo>
                  <a:lnTo>
                    <a:pt x="500749" y="425197"/>
                  </a:lnTo>
                  <a:close/>
                </a:path>
                <a:path w="715645" h="2426335">
                  <a:moveTo>
                    <a:pt x="500490" y="424472"/>
                  </a:moveTo>
                  <a:lnTo>
                    <a:pt x="500749" y="425197"/>
                  </a:lnTo>
                  <a:lnTo>
                    <a:pt x="501039" y="425914"/>
                  </a:lnTo>
                  <a:lnTo>
                    <a:pt x="500490" y="424472"/>
                  </a:lnTo>
                  <a:close/>
                </a:path>
                <a:path w="715645" h="2426335">
                  <a:moveTo>
                    <a:pt x="571078" y="395853"/>
                  </a:moveTo>
                  <a:lnTo>
                    <a:pt x="488906" y="395853"/>
                  </a:lnTo>
                  <a:lnTo>
                    <a:pt x="489564" y="397384"/>
                  </a:lnTo>
                  <a:lnTo>
                    <a:pt x="500749" y="425197"/>
                  </a:lnTo>
                  <a:lnTo>
                    <a:pt x="500490" y="424472"/>
                  </a:lnTo>
                  <a:lnTo>
                    <a:pt x="581406" y="424472"/>
                  </a:lnTo>
                  <a:lnTo>
                    <a:pt x="571990" y="398111"/>
                  </a:lnTo>
                  <a:lnTo>
                    <a:pt x="571078" y="395853"/>
                  </a:lnTo>
                  <a:close/>
                </a:path>
                <a:path w="715645" h="2426335">
                  <a:moveTo>
                    <a:pt x="489211" y="396607"/>
                  </a:moveTo>
                  <a:lnTo>
                    <a:pt x="489524" y="397384"/>
                  </a:lnTo>
                  <a:lnTo>
                    <a:pt x="489211" y="396607"/>
                  </a:lnTo>
                  <a:close/>
                </a:path>
                <a:path w="715645" h="2426335">
                  <a:moveTo>
                    <a:pt x="488906" y="395853"/>
                  </a:moveTo>
                  <a:lnTo>
                    <a:pt x="489211" y="396607"/>
                  </a:lnTo>
                  <a:lnTo>
                    <a:pt x="489564" y="397384"/>
                  </a:lnTo>
                  <a:lnTo>
                    <a:pt x="488906" y="395853"/>
                  </a:lnTo>
                  <a:close/>
                </a:path>
                <a:path w="715645" h="2426335">
                  <a:moveTo>
                    <a:pt x="560425" y="369459"/>
                  </a:moveTo>
                  <a:lnTo>
                    <a:pt x="476848" y="369459"/>
                  </a:lnTo>
                  <a:lnTo>
                    <a:pt x="477629" y="371073"/>
                  </a:lnTo>
                  <a:lnTo>
                    <a:pt x="489211" y="396607"/>
                  </a:lnTo>
                  <a:lnTo>
                    <a:pt x="488906" y="395853"/>
                  </a:lnTo>
                  <a:lnTo>
                    <a:pt x="571078" y="395853"/>
                  </a:lnTo>
                  <a:lnTo>
                    <a:pt x="560425" y="369459"/>
                  </a:lnTo>
                  <a:close/>
                </a:path>
                <a:path w="715645" h="2426335">
                  <a:moveTo>
                    <a:pt x="402372" y="0"/>
                  </a:moveTo>
                  <a:lnTo>
                    <a:pt x="0" y="139811"/>
                  </a:lnTo>
                  <a:lnTo>
                    <a:pt x="353273" y="377822"/>
                  </a:lnTo>
                  <a:lnTo>
                    <a:pt x="372151" y="232550"/>
                  </a:lnTo>
                  <a:lnTo>
                    <a:pt x="329773" y="220691"/>
                  </a:lnTo>
                  <a:lnTo>
                    <a:pt x="350307" y="147311"/>
                  </a:lnTo>
                  <a:lnTo>
                    <a:pt x="383229" y="147311"/>
                  </a:lnTo>
                  <a:lnTo>
                    <a:pt x="402372" y="0"/>
                  </a:lnTo>
                  <a:close/>
                </a:path>
                <a:path w="715645" h="2426335">
                  <a:moveTo>
                    <a:pt x="477222" y="370282"/>
                  </a:moveTo>
                  <a:lnTo>
                    <a:pt x="477583" y="371073"/>
                  </a:lnTo>
                  <a:lnTo>
                    <a:pt x="477222" y="370282"/>
                  </a:lnTo>
                  <a:close/>
                </a:path>
                <a:path w="715645" h="2426335">
                  <a:moveTo>
                    <a:pt x="476848" y="369459"/>
                  </a:moveTo>
                  <a:lnTo>
                    <a:pt x="477222" y="370282"/>
                  </a:lnTo>
                  <a:lnTo>
                    <a:pt x="477629" y="371073"/>
                  </a:lnTo>
                  <a:lnTo>
                    <a:pt x="476848" y="369459"/>
                  </a:lnTo>
                  <a:close/>
                </a:path>
                <a:path w="715645" h="2426335">
                  <a:moveTo>
                    <a:pt x="549533" y="345210"/>
                  </a:moveTo>
                  <a:lnTo>
                    <a:pt x="464348" y="345210"/>
                  </a:lnTo>
                  <a:lnTo>
                    <a:pt x="465269" y="346897"/>
                  </a:lnTo>
                  <a:lnTo>
                    <a:pt x="477222" y="370282"/>
                  </a:lnTo>
                  <a:lnTo>
                    <a:pt x="476848" y="369459"/>
                  </a:lnTo>
                  <a:lnTo>
                    <a:pt x="560425" y="369459"/>
                  </a:lnTo>
                  <a:lnTo>
                    <a:pt x="559257" y="366563"/>
                  </a:lnTo>
                  <a:lnTo>
                    <a:pt x="549533" y="345210"/>
                  </a:lnTo>
                  <a:close/>
                </a:path>
                <a:path w="715645" h="2426335">
                  <a:moveTo>
                    <a:pt x="464791" y="346072"/>
                  </a:moveTo>
                  <a:lnTo>
                    <a:pt x="465215" y="346897"/>
                  </a:lnTo>
                  <a:lnTo>
                    <a:pt x="464791" y="346072"/>
                  </a:lnTo>
                  <a:close/>
                </a:path>
                <a:path w="715645" h="2426335">
                  <a:moveTo>
                    <a:pt x="464348" y="345210"/>
                  </a:moveTo>
                  <a:lnTo>
                    <a:pt x="464791" y="346072"/>
                  </a:lnTo>
                  <a:lnTo>
                    <a:pt x="465269" y="346897"/>
                  </a:lnTo>
                  <a:lnTo>
                    <a:pt x="464348" y="345210"/>
                  </a:lnTo>
                  <a:close/>
                </a:path>
                <a:path w="715645" h="2426335">
                  <a:moveTo>
                    <a:pt x="538614" y="323023"/>
                  </a:moveTo>
                  <a:lnTo>
                    <a:pt x="451445" y="323023"/>
                  </a:lnTo>
                  <a:lnTo>
                    <a:pt x="452521" y="324770"/>
                  </a:lnTo>
                  <a:lnTo>
                    <a:pt x="464791" y="346072"/>
                  </a:lnTo>
                  <a:lnTo>
                    <a:pt x="464348" y="345210"/>
                  </a:lnTo>
                  <a:lnTo>
                    <a:pt x="549533" y="345210"/>
                  </a:lnTo>
                  <a:lnTo>
                    <a:pt x="545824" y="337064"/>
                  </a:lnTo>
                  <a:lnTo>
                    <a:pt x="538614" y="323023"/>
                  </a:lnTo>
                  <a:close/>
                </a:path>
                <a:path w="715645" h="2426335">
                  <a:moveTo>
                    <a:pt x="451960" y="323912"/>
                  </a:moveTo>
                  <a:lnTo>
                    <a:pt x="452457" y="324770"/>
                  </a:lnTo>
                  <a:lnTo>
                    <a:pt x="451960" y="323912"/>
                  </a:lnTo>
                  <a:close/>
                </a:path>
                <a:path w="715645" h="2426335">
                  <a:moveTo>
                    <a:pt x="451445" y="323023"/>
                  </a:moveTo>
                  <a:lnTo>
                    <a:pt x="451960" y="323912"/>
                  </a:lnTo>
                  <a:lnTo>
                    <a:pt x="452521" y="324770"/>
                  </a:lnTo>
                  <a:lnTo>
                    <a:pt x="451445" y="323023"/>
                  </a:lnTo>
                  <a:close/>
                </a:path>
                <a:path w="715645" h="2426335">
                  <a:moveTo>
                    <a:pt x="527793" y="302809"/>
                  </a:moveTo>
                  <a:lnTo>
                    <a:pt x="438172" y="302809"/>
                  </a:lnTo>
                  <a:lnTo>
                    <a:pt x="439414" y="304598"/>
                  </a:lnTo>
                  <a:lnTo>
                    <a:pt x="451960" y="323912"/>
                  </a:lnTo>
                  <a:lnTo>
                    <a:pt x="451445" y="323023"/>
                  </a:lnTo>
                  <a:lnTo>
                    <a:pt x="538614" y="323023"/>
                  </a:lnTo>
                  <a:lnTo>
                    <a:pt x="531694" y="309547"/>
                  </a:lnTo>
                  <a:lnTo>
                    <a:pt x="527793" y="302809"/>
                  </a:lnTo>
                  <a:close/>
                </a:path>
                <a:path w="715645" h="2426335">
                  <a:moveTo>
                    <a:pt x="438773" y="303729"/>
                  </a:moveTo>
                  <a:lnTo>
                    <a:pt x="439341" y="304598"/>
                  </a:lnTo>
                  <a:lnTo>
                    <a:pt x="438773" y="303729"/>
                  </a:lnTo>
                  <a:close/>
                </a:path>
                <a:path w="715645" h="2426335">
                  <a:moveTo>
                    <a:pt x="438172" y="302809"/>
                  </a:moveTo>
                  <a:lnTo>
                    <a:pt x="438773" y="303729"/>
                  </a:lnTo>
                  <a:lnTo>
                    <a:pt x="439414" y="304598"/>
                  </a:lnTo>
                  <a:lnTo>
                    <a:pt x="438172" y="302809"/>
                  </a:lnTo>
                  <a:close/>
                </a:path>
                <a:path w="715645" h="2426335">
                  <a:moveTo>
                    <a:pt x="517179" y="284478"/>
                  </a:moveTo>
                  <a:lnTo>
                    <a:pt x="424562" y="284478"/>
                  </a:lnTo>
                  <a:lnTo>
                    <a:pt x="425979" y="286282"/>
                  </a:lnTo>
                  <a:lnTo>
                    <a:pt x="438773" y="303729"/>
                  </a:lnTo>
                  <a:lnTo>
                    <a:pt x="438172" y="302809"/>
                  </a:lnTo>
                  <a:lnTo>
                    <a:pt x="527793" y="302809"/>
                  </a:lnTo>
                  <a:lnTo>
                    <a:pt x="517179" y="284478"/>
                  </a:lnTo>
                  <a:close/>
                </a:path>
                <a:path w="715645" h="2426335">
                  <a:moveTo>
                    <a:pt x="425241" y="285399"/>
                  </a:moveTo>
                  <a:lnTo>
                    <a:pt x="425893" y="286282"/>
                  </a:lnTo>
                  <a:lnTo>
                    <a:pt x="425241" y="285399"/>
                  </a:lnTo>
                  <a:close/>
                </a:path>
                <a:path w="715645" h="2426335">
                  <a:moveTo>
                    <a:pt x="424562" y="284478"/>
                  </a:moveTo>
                  <a:lnTo>
                    <a:pt x="425241" y="285399"/>
                  </a:lnTo>
                  <a:lnTo>
                    <a:pt x="425979" y="286282"/>
                  </a:lnTo>
                  <a:lnTo>
                    <a:pt x="424562" y="284478"/>
                  </a:lnTo>
                  <a:close/>
                </a:path>
                <a:path w="715645" h="2426335">
                  <a:moveTo>
                    <a:pt x="506404" y="267929"/>
                  </a:moveTo>
                  <a:lnTo>
                    <a:pt x="410643" y="267929"/>
                  </a:lnTo>
                  <a:lnTo>
                    <a:pt x="412235" y="269717"/>
                  </a:lnTo>
                  <a:lnTo>
                    <a:pt x="425241" y="285399"/>
                  </a:lnTo>
                  <a:lnTo>
                    <a:pt x="424562" y="284478"/>
                  </a:lnTo>
                  <a:lnTo>
                    <a:pt x="517179" y="284478"/>
                  </a:lnTo>
                  <a:lnTo>
                    <a:pt x="516873" y="283950"/>
                  </a:lnTo>
                  <a:lnTo>
                    <a:pt x="506404" y="267929"/>
                  </a:lnTo>
                  <a:close/>
                </a:path>
                <a:path w="715645" h="2426335">
                  <a:moveTo>
                    <a:pt x="411409" y="268846"/>
                  </a:moveTo>
                  <a:lnTo>
                    <a:pt x="412137" y="269717"/>
                  </a:lnTo>
                  <a:lnTo>
                    <a:pt x="411409" y="268846"/>
                  </a:lnTo>
                  <a:close/>
                </a:path>
                <a:path w="715645" h="2426335">
                  <a:moveTo>
                    <a:pt x="410643" y="267929"/>
                  </a:moveTo>
                  <a:lnTo>
                    <a:pt x="411409" y="268846"/>
                  </a:lnTo>
                  <a:lnTo>
                    <a:pt x="412235" y="269717"/>
                  </a:lnTo>
                  <a:lnTo>
                    <a:pt x="410643" y="267929"/>
                  </a:lnTo>
                  <a:close/>
                </a:path>
                <a:path w="715645" h="2426335">
                  <a:moveTo>
                    <a:pt x="496081" y="253058"/>
                  </a:moveTo>
                  <a:lnTo>
                    <a:pt x="396435" y="253058"/>
                  </a:lnTo>
                  <a:lnTo>
                    <a:pt x="398194" y="254797"/>
                  </a:lnTo>
                  <a:lnTo>
                    <a:pt x="411409" y="268846"/>
                  </a:lnTo>
                  <a:lnTo>
                    <a:pt x="410643" y="267929"/>
                  </a:lnTo>
                  <a:lnTo>
                    <a:pt x="506404" y="267929"/>
                  </a:lnTo>
                  <a:lnTo>
                    <a:pt x="501366" y="260219"/>
                  </a:lnTo>
                  <a:lnTo>
                    <a:pt x="496081" y="253058"/>
                  </a:lnTo>
                  <a:close/>
                </a:path>
                <a:path w="715645" h="2426335">
                  <a:moveTo>
                    <a:pt x="397292" y="253962"/>
                  </a:moveTo>
                  <a:lnTo>
                    <a:pt x="398084" y="254797"/>
                  </a:lnTo>
                  <a:lnTo>
                    <a:pt x="397292" y="253962"/>
                  </a:lnTo>
                  <a:close/>
                </a:path>
                <a:path w="715645" h="2426335">
                  <a:moveTo>
                    <a:pt x="396435" y="253058"/>
                  </a:moveTo>
                  <a:lnTo>
                    <a:pt x="397292" y="253962"/>
                  </a:lnTo>
                  <a:lnTo>
                    <a:pt x="398194" y="254797"/>
                  </a:lnTo>
                  <a:lnTo>
                    <a:pt x="396435" y="253058"/>
                  </a:lnTo>
                  <a:close/>
                </a:path>
                <a:path w="715645" h="2426335">
                  <a:moveTo>
                    <a:pt x="486264" y="239759"/>
                  </a:moveTo>
                  <a:lnTo>
                    <a:pt x="381952" y="239759"/>
                  </a:lnTo>
                  <a:lnTo>
                    <a:pt x="383863" y="241414"/>
                  </a:lnTo>
                  <a:lnTo>
                    <a:pt x="397292" y="253962"/>
                  </a:lnTo>
                  <a:lnTo>
                    <a:pt x="396435" y="253058"/>
                  </a:lnTo>
                  <a:lnTo>
                    <a:pt x="496081" y="253058"/>
                  </a:lnTo>
                  <a:lnTo>
                    <a:pt x="486264" y="239759"/>
                  </a:lnTo>
                  <a:close/>
                </a:path>
                <a:path w="715645" h="2426335">
                  <a:moveTo>
                    <a:pt x="382876" y="240615"/>
                  </a:moveTo>
                  <a:lnTo>
                    <a:pt x="383739" y="241414"/>
                  </a:lnTo>
                  <a:lnTo>
                    <a:pt x="382876" y="240615"/>
                  </a:lnTo>
                  <a:close/>
                </a:path>
                <a:path w="715645" h="2426335">
                  <a:moveTo>
                    <a:pt x="381952" y="239759"/>
                  </a:moveTo>
                  <a:lnTo>
                    <a:pt x="382876" y="240615"/>
                  </a:lnTo>
                  <a:lnTo>
                    <a:pt x="383863" y="241414"/>
                  </a:lnTo>
                  <a:lnTo>
                    <a:pt x="381952" y="239759"/>
                  </a:lnTo>
                  <a:close/>
                </a:path>
                <a:path w="715645" h="2426335">
                  <a:moveTo>
                    <a:pt x="373317" y="232877"/>
                  </a:moveTo>
                  <a:lnTo>
                    <a:pt x="382876" y="240615"/>
                  </a:lnTo>
                  <a:lnTo>
                    <a:pt x="381952" y="239759"/>
                  </a:lnTo>
                  <a:lnTo>
                    <a:pt x="486264" y="239759"/>
                  </a:lnTo>
                  <a:lnTo>
                    <a:pt x="485186" y="238300"/>
                  </a:lnTo>
                  <a:lnTo>
                    <a:pt x="482428" y="234999"/>
                  </a:lnTo>
                  <a:lnTo>
                    <a:pt x="380902" y="234999"/>
                  </a:lnTo>
                  <a:lnTo>
                    <a:pt x="373317" y="232877"/>
                  </a:lnTo>
                  <a:close/>
                </a:path>
                <a:path w="715645" h="2426335">
                  <a:moveTo>
                    <a:pt x="372404" y="230611"/>
                  </a:moveTo>
                  <a:lnTo>
                    <a:pt x="372224" y="231992"/>
                  </a:lnTo>
                  <a:lnTo>
                    <a:pt x="373317" y="232877"/>
                  </a:lnTo>
                  <a:lnTo>
                    <a:pt x="380902" y="234999"/>
                  </a:lnTo>
                  <a:lnTo>
                    <a:pt x="372404" y="230611"/>
                  </a:lnTo>
                  <a:close/>
                </a:path>
                <a:path w="715645" h="2426335">
                  <a:moveTo>
                    <a:pt x="382074" y="156200"/>
                  </a:moveTo>
                  <a:lnTo>
                    <a:pt x="372404" y="230611"/>
                  </a:lnTo>
                  <a:lnTo>
                    <a:pt x="380902" y="234999"/>
                  </a:lnTo>
                  <a:lnTo>
                    <a:pt x="482428" y="234999"/>
                  </a:lnTo>
                  <a:lnTo>
                    <a:pt x="450871" y="199722"/>
                  </a:lnTo>
                  <a:lnTo>
                    <a:pt x="409021" y="163741"/>
                  </a:lnTo>
                  <a:lnTo>
                    <a:pt x="382074" y="156200"/>
                  </a:lnTo>
                  <a:close/>
                </a:path>
                <a:path w="715645" h="2426335">
                  <a:moveTo>
                    <a:pt x="372224" y="231992"/>
                  </a:moveTo>
                  <a:lnTo>
                    <a:pt x="372151" y="232550"/>
                  </a:lnTo>
                  <a:lnTo>
                    <a:pt x="373317" y="232877"/>
                  </a:lnTo>
                  <a:lnTo>
                    <a:pt x="372224" y="231992"/>
                  </a:lnTo>
                  <a:close/>
                </a:path>
                <a:path w="715645" h="2426335">
                  <a:moveTo>
                    <a:pt x="350307" y="147311"/>
                  </a:moveTo>
                  <a:lnTo>
                    <a:pt x="329773" y="220691"/>
                  </a:lnTo>
                  <a:lnTo>
                    <a:pt x="372151" y="232550"/>
                  </a:lnTo>
                  <a:lnTo>
                    <a:pt x="372224" y="231992"/>
                  </a:lnTo>
                  <a:lnTo>
                    <a:pt x="367196" y="227921"/>
                  </a:lnTo>
                  <a:lnTo>
                    <a:pt x="372753" y="227921"/>
                  </a:lnTo>
                  <a:lnTo>
                    <a:pt x="382074" y="156200"/>
                  </a:lnTo>
                  <a:lnTo>
                    <a:pt x="350307" y="147311"/>
                  </a:lnTo>
                  <a:close/>
                </a:path>
                <a:path w="715645" h="2426335">
                  <a:moveTo>
                    <a:pt x="367196" y="227921"/>
                  </a:moveTo>
                  <a:lnTo>
                    <a:pt x="372224" y="231992"/>
                  </a:lnTo>
                  <a:lnTo>
                    <a:pt x="372404" y="230611"/>
                  </a:lnTo>
                  <a:lnTo>
                    <a:pt x="367196" y="227921"/>
                  </a:lnTo>
                  <a:close/>
                </a:path>
                <a:path w="715645" h="2426335">
                  <a:moveTo>
                    <a:pt x="372753" y="227921"/>
                  </a:moveTo>
                  <a:lnTo>
                    <a:pt x="367196" y="227921"/>
                  </a:lnTo>
                  <a:lnTo>
                    <a:pt x="372404" y="230611"/>
                  </a:lnTo>
                  <a:lnTo>
                    <a:pt x="372753" y="227921"/>
                  </a:lnTo>
                  <a:close/>
                </a:path>
                <a:path w="715645" h="2426335">
                  <a:moveTo>
                    <a:pt x="383229" y="147311"/>
                  </a:moveTo>
                  <a:lnTo>
                    <a:pt x="350307" y="147311"/>
                  </a:lnTo>
                  <a:lnTo>
                    <a:pt x="382074" y="156200"/>
                  </a:lnTo>
                  <a:lnTo>
                    <a:pt x="383229" y="1473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482246" y="1142491"/>
            <a:ext cx="77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11322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38" y="5024628"/>
            <a:ext cx="550291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0" lvl="0" indent="0" defTabSz="914400" eaLnBrk="1" fontAlgn="auto" latinLnBrk="0" hangingPunct="1">
              <a:lnSpc>
                <a:spcPts val="29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767637" y="1410414"/>
            <a:ext cx="4191000" cy="3820795"/>
            <a:chOff x="7767637" y="1410414"/>
            <a:chExt cx="4191000" cy="3820795"/>
          </a:xfrm>
        </p:grpSpPr>
        <p:sp>
          <p:nvSpPr>
            <p:cNvPr id="8" name="object 8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4181167" y="0"/>
                  </a:moveTo>
                  <a:lnTo>
                    <a:pt x="0" y="0"/>
                  </a:lnTo>
                  <a:lnTo>
                    <a:pt x="0" y="1938991"/>
                  </a:lnTo>
                  <a:lnTo>
                    <a:pt x="4181167" y="1938991"/>
                  </a:lnTo>
                  <a:lnTo>
                    <a:pt x="41811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0" y="0"/>
                  </a:moveTo>
                  <a:lnTo>
                    <a:pt x="4181168" y="0"/>
                  </a:lnTo>
                  <a:lnTo>
                    <a:pt x="4181168" y="1938992"/>
                  </a:lnTo>
                  <a:lnTo>
                    <a:pt x="0" y="193899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772400" y="3656424"/>
              <a:ext cx="4181475" cy="1569720"/>
            </a:xfrm>
            <a:custGeom>
              <a:avLst/>
              <a:gdLst/>
              <a:ahLst/>
              <a:cxnLst/>
              <a:rect l="l" t="t" r="r" b="b"/>
              <a:pathLst>
                <a:path w="4181475" h="1569720">
                  <a:moveTo>
                    <a:pt x="4181167" y="0"/>
                  </a:moveTo>
                  <a:lnTo>
                    <a:pt x="0" y="0"/>
                  </a:lnTo>
                  <a:lnTo>
                    <a:pt x="0" y="1569660"/>
                  </a:lnTo>
                  <a:lnTo>
                    <a:pt x="4181167" y="1569660"/>
                  </a:lnTo>
                  <a:lnTo>
                    <a:pt x="41811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772400" y="3656424"/>
              <a:ext cx="4181475" cy="1569720"/>
            </a:xfrm>
            <a:custGeom>
              <a:avLst/>
              <a:gdLst/>
              <a:ahLst/>
              <a:cxnLst/>
              <a:rect l="l" t="t" r="r" b="b"/>
              <a:pathLst>
                <a:path w="4181475" h="1569720">
                  <a:moveTo>
                    <a:pt x="0" y="0"/>
                  </a:moveTo>
                  <a:lnTo>
                    <a:pt x="4181168" y="0"/>
                  </a:lnTo>
                  <a:lnTo>
                    <a:pt x="4181168" y="1569660"/>
                  </a:lnTo>
                  <a:lnTo>
                    <a:pt x="0" y="156966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851140" y="3675379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63840" y="4032343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016000" h="25400">
                <a:moveTo>
                  <a:pt x="1016000" y="0"/>
                </a:moveTo>
                <a:lnTo>
                  <a:pt x="0" y="0"/>
                </a:lnTo>
                <a:lnTo>
                  <a:pt x="0" y="25400"/>
                </a:lnTo>
                <a:lnTo>
                  <a:pt x="1016000" y="25400"/>
                </a:lnTo>
                <a:lnTo>
                  <a:pt x="1016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51140" y="4400804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intPtr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153400" y="2153840"/>
            <a:ext cx="457200" cy="462280"/>
          </a:xfrm>
          <a:custGeom>
            <a:avLst/>
            <a:gdLst/>
            <a:ahLst/>
            <a:cxnLst/>
            <a:rect l="l" t="t" r="r" b="b"/>
            <a:pathLst>
              <a:path w="457200" h="462280">
                <a:moveTo>
                  <a:pt x="0" y="0"/>
                </a:moveTo>
                <a:lnTo>
                  <a:pt x="457200" y="0"/>
                </a:lnTo>
                <a:lnTo>
                  <a:pt x="457200" y="461665"/>
                </a:lnTo>
                <a:lnTo>
                  <a:pt x="0" y="46166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51140" y="1435100"/>
            <a:ext cx="699135" cy="1129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cs typeface="Consolas"/>
              </a:rPr>
              <a:t>main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6405" algn="l"/>
              </a:tabLst>
              <a:defRPr/>
            </a:pPr>
            <a:r>
              <a:rPr kumimoji="0" sz="3600" b="0" i="0" u="none" strike="noStrike" kern="0" cap="none" spc="-75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3600" b="0" i="0" u="none" strike="noStrike" kern="0" cap="none" spc="0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686800" y="2196988"/>
            <a:ext cx="843280" cy="2651125"/>
            <a:chOff x="8686800" y="2196988"/>
            <a:chExt cx="843280" cy="2651125"/>
          </a:xfrm>
        </p:grpSpPr>
        <p:sp>
          <p:nvSpPr>
            <p:cNvPr id="18" name="object 18"/>
            <p:cNvSpPr/>
            <p:nvPr/>
          </p:nvSpPr>
          <p:spPr>
            <a:xfrm>
              <a:off x="9067800" y="4381291"/>
              <a:ext cx="457200" cy="462280"/>
            </a:xfrm>
            <a:custGeom>
              <a:avLst/>
              <a:gdLst/>
              <a:ahLst/>
              <a:cxnLst/>
              <a:rect l="l" t="t" r="r" b="b"/>
              <a:pathLst>
                <a:path w="457200" h="462279">
                  <a:moveTo>
                    <a:pt x="0" y="0"/>
                  </a:moveTo>
                  <a:lnTo>
                    <a:pt x="457200" y="0"/>
                  </a:lnTo>
                  <a:lnTo>
                    <a:pt x="457200" y="461665"/>
                  </a:lnTo>
                  <a:lnTo>
                    <a:pt x="0" y="4616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8686800" y="2196988"/>
              <a:ext cx="715645" cy="2426335"/>
            </a:xfrm>
            <a:custGeom>
              <a:avLst/>
              <a:gdLst/>
              <a:ahLst/>
              <a:cxnLst/>
              <a:rect l="l" t="t" r="r" b="b"/>
              <a:pathLst>
                <a:path w="715645" h="2426335">
                  <a:moveTo>
                    <a:pt x="713123" y="1988204"/>
                  </a:moveTo>
                  <a:lnTo>
                    <a:pt x="636920" y="1988204"/>
                  </a:lnTo>
                  <a:lnTo>
                    <a:pt x="636921" y="1988336"/>
                  </a:lnTo>
                  <a:lnTo>
                    <a:pt x="637960" y="2133095"/>
                  </a:lnTo>
                  <a:lnTo>
                    <a:pt x="638676" y="2279210"/>
                  </a:lnTo>
                  <a:lnTo>
                    <a:pt x="639232" y="2425955"/>
                  </a:lnTo>
                  <a:lnTo>
                    <a:pt x="715432" y="2425666"/>
                  </a:lnTo>
                  <a:lnTo>
                    <a:pt x="714876" y="2278922"/>
                  </a:lnTo>
                  <a:lnTo>
                    <a:pt x="714159" y="2132722"/>
                  </a:lnTo>
                  <a:lnTo>
                    <a:pt x="713123" y="1988204"/>
                  </a:lnTo>
                  <a:close/>
                </a:path>
                <a:path w="715645" h="2426335">
                  <a:moveTo>
                    <a:pt x="636920" y="1988242"/>
                  </a:moveTo>
                  <a:close/>
                </a:path>
                <a:path w="715645" h="2426335">
                  <a:moveTo>
                    <a:pt x="711603" y="1845125"/>
                  </a:moveTo>
                  <a:lnTo>
                    <a:pt x="635398" y="1845125"/>
                  </a:lnTo>
                  <a:lnTo>
                    <a:pt x="635401" y="1845306"/>
                  </a:lnTo>
                  <a:lnTo>
                    <a:pt x="636920" y="1988242"/>
                  </a:lnTo>
                  <a:lnTo>
                    <a:pt x="713123" y="1988204"/>
                  </a:lnTo>
                  <a:lnTo>
                    <a:pt x="711603" y="1845125"/>
                  </a:lnTo>
                  <a:close/>
                </a:path>
                <a:path w="715645" h="2426335">
                  <a:moveTo>
                    <a:pt x="635399" y="1845175"/>
                  </a:moveTo>
                  <a:lnTo>
                    <a:pt x="635400" y="1845306"/>
                  </a:lnTo>
                  <a:lnTo>
                    <a:pt x="635399" y="1845175"/>
                  </a:lnTo>
                  <a:close/>
                </a:path>
                <a:path w="715645" h="2426335">
                  <a:moveTo>
                    <a:pt x="706479" y="1566778"/>
                  </a:moveTo>
                  <a:lnTo>
                    <a:pt x="630262" y="1566778"/>
                  </a:lnTo>
                  <a:lnTo>
                    <a:pt x="630270" y="1567074"/>
                  </a:lnTo>
                  <a:lnTo>
                    <a:pt x="633237" y="1704687"/>
                  </a:lnTo>
                  <a:lnTo>
                    <a:pt x="635399" y="1845175"/>
                  </a:lnTo>
                  <a:lnTo>
                    <a:pt x="711603" y="1845125"/>
                  </a:lnTo>
                  <a:lnTo>
                    <a:pt x="709422" y="1703161"/>
                  </a:lnTo>
                  <a:lnTo>
                    <a:pt x="706479" y="1566778"/>
                  </a:lnTo>
                  <a:close/>
                </a:path>
                <a:path w="715645" h="2426335">
                  <a:moveTo>
                    <a:pt x="633232" y="1704453"/>
                  </a:moveTo>
                  <a:lnTo>
                    <a:pt x="633235" y="1704687"/>
                  </a:lnTo>
                  <a:lnTo>
                    <a:pt x="633232" y="1704453"/>
                  </a:lnTo>
                  <a:close/>
                </a:path>
                <a:path w="715645" h="2426335">
                  <a:moveTo>
                    <a:pt x="630265" y="1566915"/>
                  </a:moveTo>
                  <a:lnTo>
                    <a:pt x="630269" y="1567074"/>
                  </a:lnTo>
                  <a:lnTo>
                    <a:pt x="630265" y="1566915"/>
                  </a:lnTo>
                  <a:close/>
                </a:path>
                <a:path w="715645" h="2426335">
                  <a:moveTo>
                    <a:pt x="702561" y="1432699"/>
                  </a:moveTo>
                  <a:lnTo>
                    <a:pt x="626328" y="1432699"/>
                  </a:lnTo>
                  <a:lnTo>
                    <a:pt x="626337" y="1432965"/>
                  </a:lnTo>
                  <a:lnTo>
                    <a:pt x="630265" y="1566915"/>
                  </a:lnTo>
                  <a:lnTo>
                    <a:pt x="630262" y="1566778"/>
                  </a:lnTo>
                  <a:lnTo>
                    <a:pt x="706479" y="1566778"/>
                  </a:lnTo>
                  <a:lnTo>
                    <a:pt x="706441" y="1564987"/>
                  </a:lnTo>
                  <a:lnTo>
                    <a:pt x="702561" y="1432699"/>
                  </a:lnTo>
                  <a:close/>
                </a:path>
                <a:path w="715645" h="2426335">
                  <a:moveTo>
                    <a:pt x="626331" y="1432807"/>
                  </a:moveTo>
                  <a:lnTo>
                    <a:pt x="626336" y="1432965"/>
                  </a:lnTo>
                  <a:lnTo>
                    <a:pt x="626331" y="1432807"/>
                  </a:lnTo>
                  <a:close/>
                </a:path>
                <a:path w="715645" h="2426335">
                  <a:moveTo>
                    <a:pt x="697540" y="1302915"/>
                  </a:moveTo>
                  <a:lnTo>
                    <a:pt x="621273" y="1302915"/>
                  </a:lnTo>
                  <a:lnTo>
                    <a:pt x="621283" y="1303138"/>
                  </a:lnTo>
                  <a:lnTo>
                    <a:pt x="623961" y="1367489"/>
                  </a:lnTo>
                  <a:lnTo>
                    <a:pt x="626331" y="1432807"/>
                  </a:lnTo>
                  <a:lnTo>
                    <a:pt x="702561" y="1432699"/>
                  </a:lnTo>
                  <a:lnTo>
                    <a:pt x="702491" y="1430333"/>
                  </a:lnTo>
                  <a:lnTo>
                    <a:pt x="700098" y="1364421"/>
                  </a:lnTo>
                  <a:lnTo>
                    <a:pt x="697540" y="1302915"/>
                  </a:lnTo>
                  <a:close/>
                </a:path>
                <a:path w="715645" h="2426335">
                  <a:moveTo>
                    <a:pt x="623952" y="1367287"/>
                  </a:moveTo>
                  <a:lnTo>
                    <a:pt x="623959" y="1367489"/>
                  </a:lnTo>
                  <a:lnTo>
                    <a:pt x="623952" y="1367287"/>
                  </a:lnTo>
                  <a:close/>
                </a:path>
                <a:path w="715645" h="2426335">
                  <a:moveTo>
                    <a:pt x="621276" y="1302982"/>
                  </a:moveTo>
                  <a:lnTo>
                    <a:pt x="621283" y="1303138"/>
                  </a:lnTo>
                  <a:lnTo>
                    <a:pt x="621276" y="1302982"/>
                  </a:lnTo>
                  <a:close/>
                </a:path>
                <a:path w="715645" h="2426335">
                  <a:moveTo>
                    <a:pt x="694561" y="1239743"/>
                  </a:moveTo>
                  <a:lnTo>
                    <a:pt x="618275" y="1239743"/>
                  </a:lnTo>
                  <a:lnTo>
                    <a:pt x="618288" y="1239989"/>
                  </a:lnTo>
                  <a:lnTo>
                    <a:pt x="621276" y="1302982"/>
                  </a:lnTo>
                  <a:lnTo>
                    <a:pt x="697540" y="1302915"/>
                  </a:lnTo>
                  <a:lnTo>
                    <a:pt x="697403" y="1299637"/>
                  </a:lnTo>
                  <a:lnTo>
                    <a:pt x="694561" y="1239743"/>
                  </a:lnTo>
                  <a:close/>
                </a:path>
                <a:path w="715645" h="2426335">
                  <a:moveTo>
                    <a:pt x="618279" y="1239834"/>
                  </a:moveTo>
                  <a:lnTo>
                    <a:pt x="618287" y="1239989"/>
                  </a:lnTo>
                  <a:lnTo>
                    <a:pt x="618279" y="1239834"/>
                  </a:lnTo>
                  <a:close/>
                </a:path>
                <a:path w="715645" h="2426335">
                  <a:moveTo>
                    <a:pt x="691247" y="1177846"/>
                  </a:moveTo>
                  <a:lnTo>
                    <a:pt x="614936" y="1177846"/>
                  </a:lnTo>
                  <a:lnTo>
                    <a:pt x="614951" y="1178118"/>
                  </a:lnTo>
                  <a:lnTo>
                    <a:pt x="618279" y="1239834"/>
                  </a:lnTo>
                  <a:lnTo>
                    <a:pt x="694561" y="1239743"/>
                  </a:lnTo>
                  <a:lnTo>
                    <a:pt x="694383" y="1236008"/>
                  </a:lnTo>
                  <a:lnTo>
                    <a:pt x="691247" y="1177846"/>
                  </a:lnTo>
                  <a:close/>
                </a:path>
                <a:path w="715645" h="2426335">
                  <a:moveTo>
                    <a:pt x="614946" y="1178036"/>
                  </a:moveTo>
                  <a:close/>
                </a:path>
                <a:path w="715645" h="2426335">
                  <a:moveTo>
                    <a:pt x="687579" y="1117300"/>
                  </a:moveTo>
                  <a:lnTo>
                    <a:pt x="611238" y="1117300"/>
                  </a:lnTo>
                  <a:lnTo>
                    <a:pt x="611257" y="1117598"/>
                  </a:lnTo>
                  <a:lnTo>
                    <a:pt x="614946" y="1178036"/>
                  </a:lnTo>
                  <a:lnTo>
                    <a:pt x="614936" y="1177846"/>
                  </a:lnTo>
                  <a:lnTo>
                    <a:pt x="691247" y="1177846"/>
                  </a:lnTo>
                  <a:lnTo>
                    <a:pt x="691018" y="1173608"/>
                  </a:lnTo>
                  <a:lnTo>
                    <a:pt x="687579" y="1117300"/>
                  </a:lnTo>
                  <a:close/>
                </a:path>
                <a:path w="715645" h="2426335">
                  <a:moveTo>
                    <a:pt x="611250" y="1117493"/>
                  </a:moveTo>
                  <a:close/>
                </a:path>
                <a:path w="715645" h="2426335">
                  <a:moveTo>
                    <a:pt x="683541" y="1058180"/>
                  </a:moveTo>
                  <a:lnTo>
                    <a:pt x="607160" y="1058180"/>
                  </a:lnTo>
                  <a:lnTo>
                    <a:pt x="607184" y="1058509"/>
                  </a:lnTo>
                  <a:lnTo>
                    <a:pt x="611250" y="1117493"/>
                  </a:lnTo>
                  <a:lnTo>
                    <a:pt x="611238" y="1117300"/>
                  </a:lnTo>
                  <a:lnTo>
                    <a:pt x="687579" y="1117300"/>
                  </a:lnTo>
                  <a:lnTo>
                    <a:pt x="687287" y="1112506"/>
                  </a:lnTo>
                  <a:lnTo>
                    <a:pt x="683541" y="1058180"/>
                  </a:lnTo>
                  <a:close/>
                </a:path>
                <a:path w="715645" h="2426335">
                  <a:moveTo>
                    <a:pt x="607171" y="1058343"/>
                  </a:moveTo>
                  <a:lnTo>
                    <a:pt x="607183" y="1058509"/>
                  </a:lnTo>
                  <a:lnTo>
                    <a:pt x="607171" y="1058343"/>
                  </a:lnTo>
                  <a:close/>
                </a:path>
                <a:path w="715645" h="2426335">
                  <a:moveTo>
                    <a:pt x="679113" y="1000564"/>
                  </a:moveTo>
                  <a:lnTo>
                    <a:pt x="602683" y="1000564"/>
                  </a:lnTo>
                  <a:lnTo>
                    <a:pt x="602714" y="1000927"/>
                  </a:lnTo>
                  <a:lnTo>
                    <a:pt x="607171" y="1058343"/>
                  </a:lnTo>
                  <a:lnTo>
                    <a:pt x="607160" y="1058180"/>
                  </a:lnTo>
                  <a:lnTo>
                    <a:pt x="683541" y="1058180"/>
                  </a:lnTo>
                  <a:lnTo>
                    <a:pt x="683168" y="1052774"/>
                  </a:lnTo>
                  <a:lnTo>
                    <a:pt x="679113" y="1000564"/>
                  </a:lnTo>
                  <a:close/>
                </a:path>
                <a:path w="715645" h="2426335">
                  <a:moveTo>
                    <a:pt x="602693" y="1000692"/>
                  </a:moveTo>
                  <a:lnTo>
                    <a:pt x="602711" y="1000927"/>
                  </a:lnTo>
                  <a:lnTo>
                    <a:pt x="602693" y="1000692"/>
                  </a:lnTo>
                  <a:close/>
                </a:path>
                <a:path w="715645" h="2426335">
                  <a:moveTo>
                    <a:pt x="674280" y="944528"/>
                  </a:moveTo>
                  <a:lnTo>
                    <a:pt x="597790" y="944528"/>
                  </a:lnTo>
                  <a:lnTo>
                    <a:pt x="597827" y="944929"/>
                  </a:lnTo>
                  <a:lnTo>
                    <a:pt x="602693" y="1000692"/>
                  </a:lnTo>
                  <a:lnTo>
                    <a:pt x="602683" y="1000564"/>
                  </a:lnTo>
                  <a:lnTo>
                    <a:pt x="679113" y="1000564"/>
                  </a:lnTo>
                  <a:lnTo>
                    <a:pt x="678641" y="994482"/>
                  </a:lnTo>
                  <a:lnTo>
                    <a:pt x="674280" y="944528"/>
                  </a:lnTo>
                  <a:close/>
                </a:path>
                <a:path w="715645" h="2426335">
                  <a:moveTo>
                    <a:pt x="597810" y="944761"/>
                  </a:moveTo>
                  <a:lnTo>
                    <a:pt x="597825" y="944929"/>
                  </a:lnTo>
                  <a:lnTo>
                    <a:pt x="597810" y="944761"/>
                  </a:lnTo>
                  <a:close/>
                </a:path>
                <a:path w="715645" h="2426335">
                  <a:moveTo>
                    <a:pt x="669025" y="890150"/>
                  </a:moveTo>
                  <a:lnTo>
                    <a:pt x="592461" y="890150"/>
                  </a:lnTo>
                  <a:lnTo>
                    <a:pt x="592507" y="890595"/>
                  </a:lnTo>
                  <a:lnTo>
                    <a:pt x="597810" y="944761"/>
                  </a:lnTo>
                  <a:lnTo>
                    <a:pt x="597790" y="944528"/>
                  </a:lnTo>
                  <a:lnTo>
                    <a:pt x="674280" y="944528"/>
                  </a:lnTo>
                  <a:lnTo>
                    <a:pt x="673684" y="937700"/>
                  </a:lnTo>
                  <a:lnTo>
                    <a:pt x="669025" y="890150"/>
                  </a:lnTo>
                  <a:close/>
                </a:path>
                <a:path w="715645" h="2426335">
                  <a:moveTo>
                    <a:pt x="592486" y="890411"/>
                  </a:moveTo>
                  <a:lnTo>
                    <a:pt x="592504" y="890595"/>
                  </a:lnTo>
                  <a:lnTo>
                    <a:pt x="592486" y="890411"/>
                  </a:lnTo>
                  <a:close/>
                </a:path>
                <a:path w="715645" h="2426335">
                  <a:moveTo>
                    <a:pt x="663334" y="837510"/>
                  </a:moveTo>
                  <a:lnTo>
                    <a:pt x="586676" y="837510"/>
                  </a:lnTo>
                  <a:lnTo>
                    <a:pt x="586733" y="838003"/>
                  </a:lnTo>
                  <a:lnTo>
                    <a:pt x="592486" y="890411"/>
                  </a:lnTo>
                  <a:lnTo>
                    <a:pt x="592461" y="890150"/>
                  </a:lnTo>
                  <a:lnTo>
                    <a:pt x="669025" y="890150"/>
                  </a:lnTo>
                  <a:lnTo>
                    <a:pt x="668275" y="882498"/>
                  </a:lnTo>
                  <a:lnTo>
                    <a:pt x="663334" y="837510"/>
                  </a:lnTo>
                  <a:close/>
                </a:path>
                <a:path w="715645" h="2426335">
                  <a:moveTo>
                    <a:pt x="586705" y="837773"/>
                  </a:moveTo>
                  <a:lnTo>
                    <a:pt x="586730" y="838003"/>
                  </a:lnTo>
                  <a:lnTo>
                    <a:pt x="586705" y="837773"/>
                  </a:lnTo>
                  <a:close/>
                </a:path>
                <a:path w="715645" h="2426335">
                  <a:moveTo>
                    <a:pt x="657194" y="786686"/>
                  </a:moveTo>
                  <a:lnTo>
                    <a:pt x="580420" y="786686"/>
                  </a:lnTo>
                  <a:lnTo>
                    <a:pt x="580491" y="787233"/>
                  </a:lnTo>
                  <a:lnTo>
                    <a:pt x="586705" y="837773"/>
                  </a:lnTo>
                  <a:lnTo>
                    <a:pt x="586676" y="837510"/>
                  </a:lnTo>
                  <a:lnTo>
                    <a:pt x="663334" y="837510"/>
                  </a:lnTo>
                  <a:lnTo>
                    <a:pt x="662393" y="828944"/>
                  </a:lnTo>
                  <a:lnTo>
                    <a:pt x="657194" y="786686"/>
                  </a:lnTo>
                  <a:close/>
                </a:path>
                <a:path w="715645" h="2426335">
                  <a:moveTo>
                    <a:pt x="580456" y="786978"/>
                  </a:moveTo>
                  <a:lnTo>
                    <a:pt x="580487" y="787233"/>
                  </a:lnTo>
                  <a:lnTo>
                    <a:pt x="580456" y="786978"/>
                  </a:lnTo>
                  <a:close/>
                </a:path>
                <a:path w="715645" h="2426335">
                  <a:moveTo>
                    <a:pt x="650593" y="737756"/>
                  </a:moveTo>
                  <a:lnTo>
                    <a:pt x="573672" y="737756"/>
                  </a:lnTo>
                  <a:lnTo>
                    <a:pt x="573763" y="738369"/>
                  </a:lnTo>
                  <a:lnTo>
                    <a:pt x="580456" y="786978"/>
                  </a:lnTo>
                  <a:lnTo>
                    <a:pt x="580420" y="786686"/>
                  </a:lnTo>
                  <a:lnTo>
                    <a:pt x="657194" y="786686"/>
                  </a:lnTo>
                  <a:lnTo>
                    <a:pt x="656015" y="777106"/>
                  </a:lnTo>
                  <a:lnTo>
                    <a:pt x="650593" y="737756"/>
                  </a:lnTo>
                  <a:close/>
                </a:path>
                <a:path w="715645" h="2426335">
                  <a:moveTo>
                    <a:pt x="573708" y="738018"/>
                  </a:moveTo>
                  <a:lnTo>
                    <a:pt x="573757" y="738369"/>
                  </a:lnTo>
                  <a:lnTo>
                    <a:pt x="573708" y="738018"/>
                  </a:lnTo>
                  <a:close/>
                </a:path>
                <a:path w="715645" h="2426335">
                  <a:moveTo>
                    <a:pt x="643523" y="690806"/>
                  </a:moveTo>
                  <a:lnTo>
                    <a:pt x="566421" y="690806"/>
                  </a:lnTo>
                  <a:lnTo>
                    <a:pt x="566533" y="691489"/>
                  </a:lnTo>
                  <a:lnTo>
                    <a:pt x="573708" y="738018"/>
                  </a:lnTo>
                  <a:lnTo>
                    <a:pt x="573672" y="737756"/>
                  </a:lnTo>
                  <a:lnTo>
                    <a:pt x="650593" y="737756"/>
                  </a:lnTo>
                  <a:lnTo>
                    <a:pt x="649117" y="727048"/>
                  </a:lnTo>
                  <a:lnTo>
                    <a:pt x="643523" y="690806"/>
                  </a:lnTo>
                  <a:close/>
                </a:path>
                <a:path w="715645" h="2426335">
                  <a:moveTo>
                    <a:pt x="566474" y="691153"/>
                  </a:moveTo>
                  <a:lnTo>
                    <a:pt x="566526" y="691489"/>
                  </a:lnTo>
                  <a:lnTo>
                    <a:pt x="566474" y="691153"/>
                  </a:lnTo>
                  <a:close/>
                </a:path>
                <a:path w="715645" h="2426335">
                  <a:moveTo>
                    <a:pt x="635978" y="645915"/>
                  </a:moveTo>
                  <a:lnTo>
                    <a:pt x="558646" y="645915"/>
                  </a:lnTo>
                  <a:lnTo>
                    <a:pt x="558787" y="646682"/>
                  </a:lnTo>
                  <a:lnTo>
                    <a:pt x="566474" y="691153"/>
                  </a:lnTo>
                  <a:lnTo>
                    <a:pt x="566421" y="690806"/>
                  </a:lnTo>
                  <a:lnTo>
                    <a:pt x="643523" y="690806"/>
                  </a:lnTo>
                  <a:lnTo>
                    <a:pt x="641676" y="678839"/>
                  </a:lnTo>
                  <a:lnTo>
                    <a:pt x="635978" y="645915"/>
                  </a:lnTo>
                  <a:close/>
                </a:path>
                <a:path w="715645" h="2426335">
                  <a:moveTo>
                    <a:pt x="558711" y="646294"/>
                  </a:moveTo>
                  <a:lnTo>
                    <a:pt x="558779" y="646682"/>
                  </a:lnTo>
                  <a:lnTo>
                    <a:pt x="558711" y="646294"/>
                  </a:lnTo>
                  <a:close/>
                </a:path>
                <a:path w="715645" h="2426335">
                  <a:moveTo>
                    <a:pt x="627961" y="603171"/>
                  </a:moveTo>
                  <a:lnTo>
                    <a:pt x="550336" y="603171"/>
                  </a:lnTo>
                  <a:lnTo>
                    <a:pt x="550515" y="604034"/>
                  </a:lnTo>
                  <a:lnTo>
                    <a:pt x="558711" y="646294"/>
                  </a:lnTo>
                  <a:lnTo>
                    <a:pt x="558646" y="645915"/>
                  </a:lnTo>
                  <a:lnTo>
                    <a:pt x="635978" y="645915"/>
                  </a:lnTo>
                  <a:lnTo>
                    <a:pt x="633663" y="632538"/>
                  </a:lnTo>
                  <a:lnTo>
                    <a:pt x="627961" y="603171"/>
                  </a:lnTo>
                  <a:close/>
                </a:path>
                <a:path w="715645" h="2426335">
                  <a:moveTo>
                    <a:pt x="550413" y="603564"/>
                  </a:moveTo>
                  <a:lnTo>
                    <a:pt x="550504" y="604034"/>
                  </a:lnTo>
                  <a:lnTo>
                    <a:pt x="550413" y="603564"/>
                  </a:lnTo>
                  <a:close/>
                </a:path>
                <a:path w="715645" h="2426335">
                  <a:moveTo>
                    <a:pt x="619475" y="562658"/>
                  </a:moveTo>
                  <a:lnTo>
                    <a:pt x="541481" y="562658"/>
                  </a:lnTo>
                  <a:lnTo>
                    <a:pt x="541707" y="563636"/>
                  </a:lnTo>
                  <a:lnTo>
                    <a:pt x="550413" y="603564"/>
                  </a:lnTo>
                  <a:lnTo>
                    <a:pt x="550336" y="603171"/>
                  </a:lnTo>
                  <a:lnTo>
                    <a:pt x="627961" y="603171"/>
                  </a:lnTo>
                  <a:lnTo>
                    <a:pt x="625055" y="588210"/>
                  </a:lnTo>
                  <a:lnTo>
                    <a:pt x="619475" y="562658"/>
                  </a:lnTo>
                  <a:close/>
                </a:path>
                <a:path w="715645" h="2426335">
                  <a:moveTo>
                    <a:pt x="541595" y="563184"/>
                  </a:moveTo>
                  <a:lnTo>
                    <a:pt x="541694" y="563636"/>
                  </a:lnTo>
                  <a:lnTo>
                    <a:pt x="541595" y="563184"/>
                  </a:lnTo>
                  <a:close/>
                </a:path>
                <a:path w="715645" h="2426335">
                  <a:moveTo>
                    <a:pt x="610541" y="524468"/>
                  </a:moveTo>
                  <a:lnTo>
                    <a:pt x="532067" y="524468"/>
                  </a:lnTo>
                  <a:lnTo>
                    <a:pt x="532358" y="525578"/>
                  </a:lnTo>
                  <a:lnTo>
                    <a:pt x="541595" y="563184"/>
                  </a:lnTo>
                  <a:lnTo>
                    <a:pt x="541481" y="562658"/>
                  </a:lnTo>
                  <a:lnTo>
                    <a:pt x="619475" y="562658"/>
                  </a:lnTo>
                  <a:lnTo>
                    <a:pt x="615819" y="545913"/>
                  </a:lnTo>
                  <a:lnTo>
                    <a:pt x="610541" y="524468"/>
                  </a:lnTo>
                  <a:close/>
                </a:path>
                <a:path w="715645" h="2426335">
                  <a:moveTo>
                    <a:pt x="532205" y="525029"/>
                  </a:moveTo>
                  <a:lnTo>
                    <a:pt x="532340" y="525578"/>
                  </a:lnTo>
                  <a:lnTo>
                    <a:pt x="532205" y="525029"/>
                  </a:lnTo>
                  <a:close/>
                </a:path>
                <a:path w="715645" h="2426335">
                  <a:moveTo>
                    <a:pt x="601190" y="488693"/>
                  </a:moveTo>
                  <a:lnTo>
                    <a:pt x="522094" y="488693"/>
                  </a:lnTo>
                  <a:lnTo>
                    <a:pt x="522465" y="489943"/>
                  </a:lnTo>
                  <a:lnTo>
                    <a:pt x="532205" y="525029"/>
                  </a:lnTo>
                  <a:lnTo>
                    <a:pt x="532067" y="524468"/>
                  </a:lnTo>
                  <a:lnTo>
                    <a:pt x="610541" y="524468"/>
                  </a:lnTo>
                  <a:lnTo>
                    <a:pt x="605923" y="505701"/>
                  </a:lnTo>
                  <a:lnTo>
                    <a:pt x="601190" y="488693"/>
                  </a:lnTo>
                  <a:close/>
                </a:path>
                <a:path w="715645" h="2426335">
                  <a:moveTo>
                    <a:pt x="522269" y="489323"/>
                  </a:moveTo>
                  <a:lnTo>
                    <a:pt x="522442" y="489943"/>
                  </a:lnTo>
                  <a:lnTo>
                    <a:pt x="522269" y="489323"/>
                  </a:lnTo>
                  <a:close/>
                </a:path>
                <a:path w="715645" h="2426335">
                  <a:moveTo>
                    <a:pt x="591466" y="455390"/>
                  </a:moveTo>
                  <a:lnTo>
                    <a:pt x="511563" y="455390"/>
                  </a:lnTo>
                  <a:lnTo>
                    <a:pt x="512018" y="456742"/>
                  </a:lnTo>
                  <a:lnTo>
                    <a:pt x="522269" y="489323"/>
                  </a:lnTo>
                  <a:lnTo>
                    <a:pt x="522094" y="488693"/>
                  </a:lnTo>
                  <a:lnTo>
                    <a:pt x="601190" y="488693"/>
                  </a:lnTo>
                  <a:lnTo>
                    <a:pt x="595330" y="467635"/>
                  </a:lnTo>
                  <a:lnTo>
                    <a:pt x="591466" y="455390"/>
                  </a:lnTo>
                  <a:close/>
                </a:path>
                <a:path w="715645" h="2426335">
                  <a:moveTo>
                    <a:pt x="511779" y="456073"/>
                  </a:moveTo>
                  <a:lnTo>
                    <a:pt x="511990" y="456742"/>
                  </a:lnTo>
                  <a:lnTo>
                    <a:pt x="511779" y="456073"/>
                  </a:lnTo>
                  <a:close/>
                </a:path>
                <a:path w="715645" h="2426335">
                  <a:moveTo>
                    <a:pt x="511563" y="455390"/>
                  </a:moveTo>
                  <a:lnTo>
                    <a:pt x="511779" y="456073"/>
                  </a:lnTo>
                  <a:lnTo>
                    <a:pt x="512018" y="456742"/>
                  </a:lnTo>
                  <a:lnTo>
                    <a:pt x="511563" y="455390"/>
                  </a:lnTo>
                  <a:close/>
                </a:path>
                <a:path w="715645" h="2426335">
                  <a:moveTo>
                    <a:pt x="581406" y="424472"/>
                  </a:moveTo>
                  <a:lnTo>
                    <a:pt x="500490" y="424472"/>
                  </a:lnTo>
                  <a:lnTo>
                    <a:pt x="501039" y="425914"/>
                  </a:lnTo>
                  <a:lnTo>
                    <a:pt x="511779" y="456073"/>
                  </a:lnTo>
                  <a:lnTo>
                    <a:pt x="511563" y="455390"/>
                  </a:lnTo>
                  <a:lnTo>
                    <a:pt x="591466" y="455390"/>
                  </a:lnTo>
                  <a:lnTo>
                    <a:pt x="584017" y="431780"/>
                  </a:lnTo>
                  <a:lnTo>
                    <a:pt x="581406" y="424472"/>
                  </a:lnTo>
                  <a:close/>
                </a:path>
                <a:path w="715645" h="2426335">
                  <a:moveTo>
                    <a:pt x="500749" y="425197"/>
                  </a:moveTo>
                  <a:lnTo>
                    <a:pt x="501005" y="425914"/>
                  </a:lnTo>
                  <a:lnTo>
                    <a:pt x="500749" y="425197"/>
                  </a:lnTo>
                  <a:close/>
                </a:path>
                <a:path w="715645" h="2426335">
                  <a:moveTo>
                    <a:pt x="500490" y="424472"/>
                  </a:moveTo>
                  <a:lnTo>
                    <a:pt x="500749" y="425197"/>
                  </a:lnTo>
                  <a:lnTo>
                    <a:pt x="501039" y="425914"/>
                  </a:lnTo>
                  <a:lnTo>
                    <a:pt x="500490" y="424472"/>
                  </a:lnTo>
                  <a:close/>
                </a:path>
                <a:path w="715645" h="2426335">
                  <a:moveTo>
                    <a:pt x="571078" y="395853"/>
                  </a:moveTo>
                  <a:lnTo>
                    <a:pt x="488906" y="395853"/>
                  </a:lnTo>
                  <a:lnTo>
                    <a:pt x="489564" y="397384"/>
                  </a:lnTo>
                  <a:lnTo>
                    <a:pt x="500749" y="425197"/>
                  </a:lnTo>
                  <a:lnTo>
                    <a:pt x="500490" y="424472"/>
                  </a:lnTo>
                  <a:lnTo>
                    <a:pt x="581406" y="424472"/>
                  </a:lnTo>
                  <a:lnTo>
                    <a:pt x="571990" y="398111"/>
                  </a:lnTo>
                  <a:lnTo>
                    <a:pt x="571078" y="395853"/>
                  </a:lnTo>
                  <a:close/>
                </a:path>
                <a:path w="715645" h="2426335">
                  <a:moveTo>
                    <a:pt x="489211" y="396607"/>
                  </a:moveTo>
                  <a:lnTo>
                    <a:pt x="489524" y="397384"/>
                  </a:lnTo>
                  <a:lnTo>
                    <a:pt x="489211" y="396607"/>
                  </a:lnTo>
                  <a:close/>
                </a:path>
                <a:path w="715645" h="2426335">
                  <a:moveTo>
                    <a:pt x="488906" y="395853"/>
                  </a:moveTo>
                  <a:lnTo>
                    <a:pt x="489211" y="396607"/>
                  </a:lnTo>
                  <a:lnTo>
                    <a:pt x="489564" y="397384"/>
                  </a:lnTo>
                  <a:lnTo>
                    <a:pt x="488906" y="395853"/>
                  </a:lnTo>
                  <a:close/>
                </a:path>
                <a:path w="715645" h="2426335">
                  <a:moveTo>
                    <a:pt x="560425" y="369459"/>
                  </a:moveTo>
                  <a:lnTo>
                    <a:pt x="476848" y="369459"/>
                  </a:lnTo>
                  <a:lnTo>
                    <a:pt x="477629" y="371073"/>
                  </a:lnTo>
                  <a:lnTo>
                    <a:pt x="489211" y="396607"/>
                  </a:lnTo>
                  <a:lnTo>
                    <a:pt x="488906" y="395853"/>
                  </a:lnTo>
                  <a:lnTo>
                    <a:pt x="571078" y="395853"/>
                  </a:lnTo>
                  <a:lnTo>
                    <a:pt x="560425" y="369459"/>
                  </a:lnTo>
                  <a:close/>
                </a:path>
                <a:path w="715645" h="2426335">
                  <a:moveTo>
                    <a:pt x="402372" y="0"/>
                  </a:moveTo>
                  <a:lnTo>
                    <a:pt x="0" y="139811"/>
                  </a:lnTo>
                  <a:lnTo>
                    <a:pt x="353273" y="377822"/>
                  </a:lnTo>
                  <a:lnTo>
                    <a:pt x="372151" y="232550"/>
                  </a:lnTo>
                  <a:lnTo>
                    <a:pt x="329773" y="220691"/>
                  </a:lnTo>
                  <a:lnTo>
                    <a:pt x="350307" y="147311"/>
                  </a:lnTo>
                  <a:lnTo>
                    <a:pt x="383229" y="147311"/>
                  </a:lnTo>
                  <a:lnTo>
                    <a:pt x="402372" y="0"/>
                  </a:lnTo>
                  <a:close/>
                </a:path>
                <a:path w="715645" h="2426335">
                  <a:moveTo>
                    <a:pt x="477222" y="370282"/>
                  </a:moveTo>
                  <a:lnTo>
                    <a:pt x="477583" y="371073"/>
                  </a:lnTo>
                  <a:lnTo>
                    <a:pt x="477222" y="370282"/>
                  </a:lnTo>
                  <a:close/>
                </a:path>
                <a:path w="715645" h="2426335">
                  <a:moveTo>
                    <a:pt x="476848" y="369459"/>
                  </a:moveTo>
                  <a:lnTo>
                    <a:pt x="477222" y="370282"/>
                  </a:lnTo>
                  <a:lnTo>
                    <a:pt x="477629" y="371073"/>
                  </a:lnTo>
                  <a:lnTo>
                    <a:pt x="476848" y="369459"/>
                  </a:lnTo>
                  <a:close/>
                </a:path>
                <a:path w="715645" h="2426335">
                  <a:moveTo>
                    <a:pt x="549533" y="345210"/>
                  </a:moveTo>
                  <a:lnTo>
                    <a:pt x="464348" y="345210"/>
                  </a:lnTo>
                  <a:lnTo>
                    <a:pt x="465269" y="346897"/>
                  </a:lnTo>
                  <a:lnTo>
                    <a:pt x="477222" y="370282"/>
                  </a:lnTo>
                  <a:lnTo>
                    <a:pt x="476848" y="369459"/>
                  </a:lnTo>
                  <a:lnTo>
                    <a:pt x="560425" y="369459"/>
                  </a:lnTo>
                  <a:lnTo>
                    <a:pt x="559257" y="366563"/>
                  </a:lnTo>
                  <a:lnTo>
                    <a:pt x="549533" y="345210"/>
                  </a:lnTo>
                  <a:close/>
                </a:path>
                <a:path w="715645" h="2426335">
                  <a:moveTo>
                    <a:pt x="464791" y="346072"/>
                  </a:moveTo>
                  <a:lnTo>
                    <a:pt x="465215" y="346897"/>
                  </a:lnTo>
                  <a:lnTo>
                    <a:pt x="464791" y="346072"/>
                  </a:lnTo>
                  <a:close/>
                </a:path>
                <a:path w="715645" h="2426335">
                  <a:moveTo>
                    <a:pt x="464348" y="345210"/>
                  </a:moveTo>
                  <a:lnTo>
                    <a:pt x="464791" y="346072"/>
                  </a:lnTo>
                  <a:lnTo>
                    <a:pt x="465269" y="346897"/>
                  </a:lnTo>
                  <a:lnTo>
                    <a:pt x="464348" y="345210"/>
                  </a:lnTo>
                  <a:close/>
                </a:path>
                <a:path w="715645" h="2426335">
                  <a:moveTo>
                    <a:pt x="538614" y="323023"/>
                  </a:moveTo>
                  <a:lnTo>
                    <a:pt x="451445" y="323023"/>
                  </a:lnTo>
                  <a:lnTo>
                    <a:pt x="452521" y="324770"/>
                  </a:lnTo>
                  <a:lnTo>
                    <a:pt x="464791" y="346072"/>
                  </a:lnTo>
                  <a:lnTo>
                    <a:pt x="464348" y="345210"/>
                  </a:lnTo>
                  <a:lnTo>
                    <a:pt x="549533" y="345210"/>
                  </a:lnTo>
                  <a:lnTo>
                    <a:pt x="545824" y="337064"/>
                  </a:lnTo>
                  <a:lnTo>
                    <a:pt x="538614" y="323023"/>
                  </a:lnTo>
                  <a:close/>
                </a:path>
                <a:path w="715645" h="2426335">
                  <a:moveTo>
                    <a:pt x="451960" y="323912"/>
                  </a:moveTo>
                  <a:lnTo>
                    <a:pt x="452457" y="324770"/>
                  </a:lnTo>
                  <a:lnTo>
                    <a:pt x="451960" y="323912"/>
                  </a:lnTo>
                  <a:close/>
                </a:path>
                <a:path w="715645" h="2426335">
                  <a:moveTo>
                    <a:pt x="451445" y="323023"/>
                  </a:moveTo>
                  <a:lnTo>
                    <a:pt x="451960" y="323912"/>
                  </a:lnTo>
                  <a:lnTo>
                    <a:pt x="452521" y="324770"/>
                  </a:lnTo>
                  <a:lnTo>
                    <a:pt x="451445" y="323023"/>
                  </a:lnTo>
                  <a:close/>
                </a:path>
                <a:path w="715645" h="2426335">
                  <a:moveTo>
                    <a:pt x="527793" y="302809"/>
                  </a:moveTo>
                  <a:lnTo>
                    <a:pt x="438172" y="302809"/>
                  </a:lnTo>
                  <a:lnTo>
                    <a:pt x="439414" y="304598"/>
                  </a:lnTo>
                  <a:lnTo>
                    <a:pt x="451960" y="323912"/>
                  </a:lnTo>
                  <a:lnTo>
                    <a:pt x="451445" y="323023"/>
                  </a:lnTo>
                  <a:lnTo>
                    <a:pt x="538614" y="323023"/>
                  </a:lnTo>
                  <a:lnTo>
                    <a:pt x="531694" y="309547"/>
                  </a:lnTo>
                  <a:lnTo>
                    <a:pt x="527793" y="302809"/>
                  </a:lnTo>
                  <a:close/>
                </a:path>
                <a:path w="715645" h="2426335">
                  <a:moveTo>
                    <a:pt x="438773" y="303729"/>
                  </a:moveTo>
                  <a:lnTo>
                    <a:pt x="439341" y="304598"/>
                  </a:lnTo>
                  <a:lnTo>
                    <a:pt x="438773" y="303729"/>
                  </a:lnTo>
                  <a:close/>
                </a:path>
                <a:path w="715645" h="2426335">
                  <a:moveTo>
                    <a:pt x="438172" y="302809"/>
                  </a:moveTo>
                  <a:lnTo>
                    <a:pt x="438773" y="303729"/>
                  </a:lnTo>
                  <a:lnTo>
                    <a:pt x="439414" y="304598"/>
                  </a:lnTo>
                  <a:lnTo>
                    <a:pt x="438172" y="302809"/>
                  </a:lnTo>
                  <a:close/>
                </a:path>
                <a:path w="715645" h="2426335">
                  <a:moveTo>
                    <a:pt x="517179" y="284478"/>
                  </a:moveTo>
                  <a:lnTo>
                    <a:pt x="424562" y="284478"/>
                  </a:lnTo>
                  <a:lnTo>
                    <a:pt x="425979" y="286282"/>
                  </a:lnTo>
                  <a:lnTo>
                    <a:pt x="438773" y="303729"/>
                  </a:lnTo>
                  <a:lnTo>
                    <a:pt x="438172" y="302809"/>
                  </a:lnTo>
                  <a:lnTo>
                    <a:pt x="527793" y="302809"/>
                  </a:lnTo>
                  <a:lnTo>
                    <a:pt x="517179" y="284478"/>
                  </a:lnTo>
                  <a:close/>
                </a:path>
                <a:path w="715645" h="2426335">
                  <a:moveTo>
                    <a:pt x="425241" y="285399"/>
                  </a:moveTo>
                  <a:lnTo>
                    <a:pt x="425893" y="286282"/>
                  </a:lnTo>
                  <a:lnTo>
                    <a:pt x="425241" y="285399"/>
                  </a:lnTo>
                  <a:close/>
                </a:path>
                <a:path w="715645" h="2426335">
                  <a:moveTo>
                    <a:pt x="424562" y="284478"/>
                  </a:moveTo>
                  <a:lnTo>
                    <a:pt x="425241" y="285399"/>
                  </a:lnTo>
                  <a:lnTo>
                    <a:pt x="425979" y="286282"/>
                  </a:lnTo>
                  <a:lnTo>
                    <a:pt x="424562" y="284478"/>
                  </a:lnTo>
                  <a:close/>
                </a:path>
                <a:path w="715645" h="2426335">
                  <a:moveTo>
                    <a:pt x="506404" y="267929"/>
                  </a:moveTo>
                  <a:lnTo>
                    <a:pt x="410643" y="267929"/>
                  </a:lnTo>
                  <a:lnTo>
                    <a:pt x="412235" y="269717"/>
                  </a:lnTo>
                  <a:lnTo>
                    <a:pt x="425241" y="285399"/>
                  </a:lnTo>
                  <a:lnTo>
                    <a:pt x="424562" y="284478"/>
                  </a:lnTo>
                  <a:lnTo>
                    <a:pt x="517179" y="284478"/>
                  </a:lnTo>
                  <a:lnTo>
                    <a:pt x="516873" y="283950"/>
                  </a:lnTo>
                  <a:lnTo>
                    <a:pt x="506404" y="267929"/>
                  </a:lnTo>
                  <a:close/>
                </a:path>
                <a:path w="715645" h="2426335">
                  <a:moveTo>
                    <a:pt x="411409" y="268846"/>
                  </a:moveTo>
                  <a:lnTo>
                    <a:pt x="412137" y="269717"/>
                  </a:lnTo>
                  <a:lnTo>
                    <a:pt x="411409" y="268846"/>
                  </a:lnTo>
                  <a:close/>
                </a:path>
                <a:path w="715645" h="2426335">
                  <a:moveTo>
                    <a:pt x="410643" y="267929"/>
                  </a:moveTo>
                  <a:lnTo>
                    <a:pt x="411409" y="268846"/>
                  </a:lnTo>
                  <a:lnTo>
                    <a:pt x="412235" y="269717"/>
                  </a:lnTo>
                  <a:lnTo>
                    <a:pt x="410643" y="267929"/>
                  </a:lnTo>
                  <a:close/>
                </a:path>
                <a:path w="715645" h="2426335">
                  <a:moveTo>
                    <a:pt x="496081" y="253058"/>
                  </a:moveTo>
                  <a:lnTo>
                    <a:pt x="396435" y="253058"/>
                  </a:lnTo>
                  <a:lnTo>
                    <a:pt x="398194" y="254797"/>
                  </a:lnTo>
                  <a:lnTo>
                    <a:pt x="411409" y="268846"/>
                  </a:lnTo>
                  <a:lnTo>
                    <a:pt x="410643" y="267929"/>
                  </a:lnTo>
                  <a:lnTo>
                    <a:pt x="506404" y="267929"/>
                  </a:lnTo>
                  <a:lnTo>
                    <a:pt x="501366" y="260219"/>
                  </a:lnTo>
                  <a:lnTo>
                    <a:pt x="496081" y="253058"/>
                  </a:lnTo>
                  <a:close/>
                </a:path>
                <a:path w="715645" h="2426335">
                  <a:moveTo>
                    <a:pt x="397292" y="253962"/>
                  </a:moveTo>
                  <a:lnTo>
                    <a:pt x="398084" y="254797"/>
                  </a:lnTo>
                  <a:lnTo>
                    <a:pt x="397292" y="253962"/>
                  </a:lnTo>
                  <a:close/>
                </a:path>
                <a:path w="715645" h="2426335">
                  <a:moveTo>
                    <a:pt x="396435" y="253058"/>
                  </a:moveTo>
                  <a:lnTo>
                    <a:pt x="397292" y="253962"/>
                  </a:lnTo>
                  <a:lnTo>
                    <a:pt x="398194" y="254797"/>
                  </a:lnTo>
                  <a:lnTo>
                    <a:pt x="396435" y="253058"/>
                  </a:lnTo>
                  <a:close/>
                </a:path>
                <a:path w="715645" h="2426335">
                  <a:moveTo>
                    <a:pt x="486264" y="239759"/>
                  </a:moveTo>
                  <a:lnTo>
                    <a:pt x="381952" y="239759"/>
                  </a:lnTo>
                  <a:lnTo>
                    <a:pt x="383863" y="241414"/>
                  </a:lnTo>
                  <a:lnTo>
                    <a:pt x="397292" y="253962"/>
                  </a:lnTo>
                  <a:lnTo>
                    <a:pt x="396435" y="253058"/>
                  </a:lnTo>
                  <a:lnTo>
                    <a:pt x="496081" y="253058"/>
                  </a:lnTo>
                  <a:lnTo>
                    <a:pt x="486264" y="239759"/>
                  </a:lnTo>
                  <a:close/>
                </a:path>
                <a:path w="715645" h="2426335">
                  <a:moveTo>
                    <a:pt x="382876" y="240615"/>
                  </a:moveTo>
                  <a:lnTo>
                    <a:pt x="383739" y="241414"/>
                  </a:lnTo>
                  <a:lnTo>
                    <a:pt x="382876" y="240615"/>
                  </a:lnTo>
                  <a:close/>
                </a:path>
                <a:path w="715645" h="2426335">
                  <a:moveTo>
                    <a:pt x="381952" y="239759"/>
                  </a:moveTo>
                  <a:lnTo>
                    <a:pt x="382876" y="240615"/>
                  </a:lnTo>
                  <a:lnTo>
                    <a:pt x="383863" y="241414"/>
                  </a:lnTo>
                  <a:lnTo>
                    <a:pt x="381952" y="239759"/>
                  </a:lnTo>
                  <a:close/>
                </a:path>
                <a:path w="715645" h="2426335">
                  <a:moveTo>
                    <a:pt x="373317" y="232877"/>
                  </a:moveTo>
                  <a:lnTo>
                    <a:pt x="382876" y="240615"/>
                  </a:lnTo>
                  <a:lnTo>
                    <a:pt x="381952" y="239759"/>
                  </a:lnTo>
                  <a:lnTo>
                    <a:pt x="486264" y="239759"/>
                  </a:lnTo>
                  <a:lnTo>
                    <a:pt x="485186" y="238300"/>
                  </a:lnTo>
                  <a:lnTo>
                    <a:pt x="482428" y="234999"/>
                  </a:lnTo>
                  <a:lnTo>
                    <a:pt x="380902" y="234999"/>
                  </a:lnTo>
                  <a:lnTo>
                    <a:pt x="373317" y="232877"/>
                  </a:lnTo>
                  <a:close/>
                </a:path>
                <a:path w="715645" h="2426335">
                  <a:moveTo>
                    <a:pt x="372404" y="230611"/>
                  </a:moveTo>
                  <a:lnTo>
                    <a:pt x="372224" y="231992"/>
                  </a:lnTo>
                  <a:lnTo>
                    <a:pt x="373317" y="232877"/>
                  </a:lnTo>
                  <a:lnTo>
                    <a:pt x="380902" y="234999"/>
                  </a:lnTo>
                  <a:lnTo>
                    <a:pt x="372404" y="230611"/>
                  </a:lnTo>
                  <a:close/>
                </a:path>
                <a:path w="715645" h="2426335">
                  <a:moveTo>
                    <a:pt x="382074" y="156200"/>
                  </a:moveTo>
                  <a:lnTo>
                    <a:pt x="372404" y="230611"/>
                  </a:lnTo>
                  <a:lnTo>
                    <a:pt x="380902" y="234999"/>
                  </a:lnTo>
                  <a:lnTo>
                    <a:pt x="482428" y="234999"/>
                  </a:lnTo>
                  <a:lnTo>
                    <a:pt x="450871" y="199722"/>
                  </a:lnTo>
                  <a:lnTo>
                    <a:pt x="409021" y="163741"/>
                  </a:lnTo>
                  <a:lnTo>
                    <a:pt x="382074" y="156200"/>
                  </a:lnTo>
                  <a:close/>
                </a:path>
                <a:path w="715645" h="2426335">
                  <a:moveTo>
                    <a:pt x="372224" y="231992"/>
                  </a:moveTo>
                  <a:lnTo>
                    <a:pt x="372151" y="232550"/>
                  </a:lnTo>
                  <a:lnTo>
                    <a:pt x="373317" y="232877"/>
                  </a:lnTo>
                  <a:lnTo>
                    <a:pt x="372224" y="231992"/>
                  </a:lnTo>
                  <a:close/>
                </a:path>
                <a:path w="715645" h="2426335">
                  <a:moveTo>
                    <a:pt x="350307" y="147311"/>
                  </a:moveTo>
                  <a:lnTo>
                    <a:pt x="329773" y="220691"/>
                  </a:lnTo>
                  <a:lnTo>
                    <a:pt x="372151" y="232550"/>
                  </a:lnTo>
                  <a:lnTo>
                    <a:pt x="372224" y="231992"/>
                  </a:lnTo>
                  <a:lnTo>
                    <a:pt x="367196" y="227921"/>
                  </a:lnTo>
                  <a:lnTo>
                    <a:pt x="372753" y="227921"/>
                  </a:lnTo>
                  <a:lnTo>
                    <a:pt x="382074" y="156200"/>
                  </a:lnTo>
                  <a:lnTo>
                    <a:pt x="350307" y="147311"/>
                  </a:lnTo>
                  <a:close/>
                </a:path>
                <a:path w="715645" h="2426335">
                  <a:moveTo>
                    <a:pt x="367196" y="227921"/>
                  </a:moveTo>
                  <a:lnTo>
                    <a:pt x="372224" y="231992"/>
                  </a:lnTo>
                  <a:lnTo>
                    <a:pt x="372404" y="230611"/>
                  </a:lnTo>
                  <a:lnTo>
                    <a:pt x="367196" y="227921"/>
                  </a:lnTo>
                  <a:close/>
                </a:path>
                <a:path w="715645" h="2426335">
                  <a:moveTo>
                    <a:pt x="372753" y="227921"/>
                  </a:moveTo>
                  <a:lnTo>
                    <a:pt x="367196" y="227921"/>
                  </a:lnTo>
                  <a:lnTo>
                    <a:pt x="372404" y="230611"/>
                  </a:lnTo>
                  <a:lnTo>
                    <a:pt x="372753" y="227921"/>
                  </a:lnTo>
                  <a:close/>
                </a:path>
                <a:path w="715645" h="2426335">
                  <a:moveTo>
                    <a:pt x="383229" y="147311"/>
                  </a:moveTo>
                  <a:lnTo>
                    <a:pt x="350307" y="147311"/>
                  </a:lnTo>
                  <a:lnTo>
                    <a:pt x="382074" y="156200"/>
                  </a:lnTo>
                  <a:lnTo>
                    <a:pt x="383229" y="1473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482246" y="1142491"/>
            <a:ext cx="77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11322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38" y="5024628"/>
            <a:ext cx="550291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0" lvl="0" indent="0" defTabSz="914400" eaLnBrk="1" fontAlgn="auto" latinLnBrk="0" hangingPunct="1">
              <a:lnSpc>
                <a:spcPts val="29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767637" y="1410414"/>
            <a:ext cx="4191000" cy="3820795"/>
            <a:chOff x="7767637" y="1410414"/>
            <a:chExt cx="4191000" cy="3820795"/>
          </a:xfrm>
        </p:grpSpPr>
        <p:sp>
          <p:nvSpPr>
            <p:cNvPr id="8" name="object 8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4181167" y="0"/>
                  </a:moveTo>
                  <a:lnTo>
                    <a:pt x="0" y="0"/>
                  </a:lnTo>
                  <a:lnTo>
                    <a:pt x="0" y="1938991"/>
                  </a:lnTo>
                  <a:lnTo>
                    <a:pt x="4181167" y="1938991"/>
                  </a:lnTo>
                  <a:lnTo>
                    <a:pt x="41811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0" y="0"/>
                  </a:moveTo>
                  <a:lnTo>
                    <a:pt x="4181168" y="0"/>
                  </a:lnTo>
                  <a:lnTo>
                    <a:pt x="4181168" y="1938992"/>
                  </a:lnTo>
                  <a:lnTo>
                    <a:pt x="0" y="193899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772400" y="3656424"/>
              <a:ext cx="4181475" cy="1569720"/>
            </a:xfrm>
            <a:custGeom>
              <a:avLst/>
              <a:gdLst/>
              <a:ahLst/>
              <a:cxnLst/>
              <a:rect l="l" t="t" r="r" b="b"/>
              <a:pathLst>
                <a:path w="4181475" h="1569720">
                  <a:moveTo>
                    <a:pt x="4181167" y="0"/>
                  </a:moveTo>
                  <a:lnTo>
                    <a:pt x="0" y="0"/>
                  </a:lnTo>
                  <a:lnTo>
                    <a:pt x="0" y="1569660"/>
                  </a:lnTo>
                  <a:lnTo>
                    <a:pt x="4181167" y="1569660"/>
                  </a:lnTo>
                  <a:lnTo>
                    <a:pt x="41811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772400" y="3656424"/>
              <a:ext cx="4181475" cy="1569720"/>
            </a:xfrm>
            <a:custGeom>
              <a:avLst/>
              <a:gdLst/>
              <a:ahLst/>
              <a:cxnLst/>
              <a:rect l="l" t="t" r="r" b="b"/>
              <a:pathLst>
                <a:path w="4181475" h="1569720">
                  <a:moveTo>
                    <a:pt x="0" y="0"/>
                  </a:moveTo>
                  <a:lnTo>
                    <a:pt x="4181168" y="0"/>
                  </a:lnTo>
                  <a:lnTo>
                    <a:pt x="4181168" y="1569660"/>
                  </a:lnTo>
                  <a:lnTo>
                    <a:pt x="0" y="156966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851140" y="3675379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63840" y="4032343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016000" h="25400">
                <a:moveTo>
                  <a:pt x="1016000" y="0"/>
                </a:moveTo>
                <a:lnTo>
                  <a:pt x="0" y="0"/>
                </a:lnTo>
                <a:lnTo>
                  <a:pt x="0" y="25400"/>
                </a:lnTo>
                <a:lnTo>
                  <a:pt x="1016000" y="25400"/>
                </a:lnTo>
                <a:lnTo>
                  <a:pt x="1016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51140" y="4400804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intPtr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153400" y="2153840"/>
            <a:ext cx="457200" cy="462280"/>
          </a:xfrm>
          <a:custGeom>
            <a:avLst/>
            <a:gdLst/>
            <a:ahLst/>
            <a:cxnLst/>
            <a:rect l="l" t="t" r="r" b="b"/>
            <a:pathLst>
              <a:path w="457200" h="462280">
                <a:moveTo>
                  <a:pt x="0" y="0"/>
                </a:moveTo>
                <a:lnTo>
                  <a:pt x="457200" y="0"/>
                </a:lnTo>
                <a:lnTo>
                  <a:pt x="457200" y="461665"/>
                </a:lnTo>
                <a:lnTo>
                  <a:pt x="0" y="46166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51140" y="1435100"/>
            <a:ext cx="699135" cy="1129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cs typeface="Consolas"/>
              </a:rPr>
              <a:t>main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6405" algn="l"/>
              </a:tabLst>
              <a:defRPr/>
            </a:pPr>
            <a:r>
              <a:rPr kumimoji="0" sz="3600" b="0" i="0" u="none" strike="noStrike" kern="0" cap="none" spc="-75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3600" b="0" i="0" u="none" strike="noStrike" kern="0" cap="none" spc="0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686800" y="2196988"/>
            <a:ext cx="843280" cy="2651125"/>
            <a:chOff x="8686800" y="2196988"/>
            <a:chExt cx="843280" cy="2651125"/>
          </a:xfrm>
        </p:grpSpPr>
        <p:sp>
          <p:nvSpPr>
            <p:cNvPr id="18" name="object 18"/>
            <p:cNvSpPr/>
            <p:nvPr/>
          </p:nvSpPr>
          <p:spPr>
            <a:xfrm>
              <a:off x="9067800" y="4381291"/>
              <a:ext cx="457200" cy="462280"/>
            </a:xfrm>
            <a:custGeom>
              <a:avLst/>
              <a:gdLst/>
              <a:ahLst/>
              <a:cxnLst/>
              <a:rect l="l" t="t" r="r" b="b"/>
              <a:pathLst>
                <a:path w="457200" h="462279">
                  <a:moveTo>
                    <a:pt x="0" y="0"/>
                  </a:moveTo>
                  <a:lnTo>
                    <a:pt x="457200" y="0"/>
                  </a:lnTo>
                  <a:lnTo>
                    <a:pt x="457200" y="461665"/>
                  </a:lnTo>
                  <a:lnTo>
                    <a:pt x="0" y="4616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8686800" y="2196988"/>
              <a:ext cx="715645" cy="2426335"/>
            </a:xfrm>
            <a:custGeom>
              <a:avLst/>
              <a:gdLst/>
              <a:ahLst/>
              <a:cxnLst/>
              <a:rect l="l" t="t" r="r" b="b"/>
              <a:pathLst>
                <a:path w="715645" h="2426335">
                  <a:moveTo>
                    <a:pt x="713123" y="1988204"/>
                  </a:moveTo>
                  <a:lnTo>
                    <a:pt x="636920" y="1988204"/>
                  </a:lnTo>
                  <a:lnTo>
                    <a:pt x="636921" y="1988336"/>
                  </a:lnTo>
                  <a:lnTo>
                    <a:pt x="637960" y="2133095"/>
                  </a:lnTo>
                  <a:lnTo>
                    <a:pt x="638676" y="2279210"/>
                  </a:lnTo>
                  <a:lnTo>
                    <a:pt x="639232" y="2425955"/>
                  </a:lnTo>
                  <a:lnTo>
                    <a:pt x="715432" y="2425666"/>
                  </a:lnTo>
                  <a:lnTo>
                    <a:pt x="714876" y="2278922"/>
                  </a:lnTo>
                  <a:lnTo>
                    <a:pt x="714159" y="2132722"/>
                  </a:lnTo>
                  <a:lnTo>
                    <a:pt x="713123" y="1988204"/>
                  </a:lnTo>
                  <a:close/>
                </a:path>
                <a:path w="715645" h="2426335">
                  <a:moveTo>
                    <a:pt x="636920" y="1988242"/>
                  </a:moveTo>
                  <a:close/>
                </a:path>
                <a:path w="715645" h="2426335">
                  <a:moveTo>
                    <a:pt x="711603" y="1845125"/>
                  </a:moveTo>
                  <a:lnTo>
                    <a:pt x="635398" y="1845125"/>
                  </a:lnTo>
                  <a:lnTo>
                    <a:pt x="635401" y="1845306"/>
                  </a:lnTo>
                  <a:lnTo>
                    <a:pt x="636920" y="1988242"/>
                  </a:lnTo>
                  <a:lnTo>
                    <a:pt x="713123" y="1988204"/>
                  </a:lnTo>
                  <a:lnTo>
                    <a:pt x="711603" y="1845125"/>
                  </a:lnTo>
                  <a:close/>
                </a:path>
                <a:path w="715645" h="2426335">
                  <a:moveTo>
                    <a:pt x="635399" y="1845175"/>
                  </a:moveTo>
                  <a:lnTo>
                    <a:pt x="635400" y="1845306"/>
                  </a:lnTo>
                  <a:lnTo>
                    <a:pt x="635399" y="1845175"/>
                  </a:lnTo>
                  <a:close/>
                </a:path>
                <a:path w="715645" h="2426335">
                  <a:moveTo>
                    <a:pt x="706479" y="1566778"/>
                  </a:moveTo>
                  <a:lnTo>
                    <a:pt x="630262" y="1566778"/>
                  </a:lnTo>
                  <a:lnTo>
                    <a:pt x="630270" y="1567074"/>
                  </a:lnTo>
                  <a:lnTo>
                    <a:pt x="633237" y="1704687"/>
                  </a:lnTo>
                  <a:lnTo>
                    <a:pt x="635399" y="1845175"/>
                  </a:lnTo>
                  <a:lnTo>
                    <a:pt x="711603" y="1845125"/>
                  </a:lnTo>
                  <a:lnTo>
                    <a:pt x="709422" y="1703161"/>
                  </a:lnTo>
                  <a:lnTo>
                    <a:pt x="706479" y="1566778"/>
                  </a:lnTo>
                  <a:close/>
                </a:path>
                <a:path w="715645" h="2426335">
                  <a:moveTo>
                    <a:pt x="633232" y="1704453"/>
                  </a:moveTo>
                  <a:lnTo>
                    <a:pt x="633235" y="1704687"/>
                  </a:lnTo>
                  <a:lnTo>
                    <a:pt x="633232" y="1704453"/>
                  </a:lnTo>
                  <a:close/>
                </a:path>
                <a:path w="715645" h="2426335">
                  <a:moveTo>
                    <a:pt x="630265" y="1566915"/>
                  </a:moveTo>
                  <a:lnTo>
                    <a:pt x="630269" y="1567074"/>
                  </a:lnTo>
                  <a:lnTo>
                    <a:pt x="630265" y="1566915"/>
                  </a:lnTo>
                  <a:close/>
                </a:path>
                <a:path w="715645" h="2426335">
                  <a:moveTo>
                    <a:pt x="702561" y="1432699"/>
                  </a:moveTo>
                  <a:lnTo>
                    <a:pt x="626328" y="1432699"/>
                  </a:lnTo>
                  <a:lnTo>
                    <a:pt x="626337" y="1432965"/>
                  </a:lnTo>
                  <a:lnTo>
                    <a:pt x="630265" y="1566915"/>
                  </a:lnTo>
                  <a:lnTo>
                    <a:pt x="630262" y="1566778"/>
                  </a:lnTo>
                  <a:lnTo>
                    <a:pt x="706479" y="1566778"/>
                  </a:lnTo>
                  <a:lnTo>
                    <a:pt x="706441" y="1564987"/>
                  </a:lnTo>
                  <a:lnTo>
                    <a:pt x="702561" y="1432699"/>
                  </a:lnTo>
                  <a:close/>
                </a:path>
                <a:path w="715645" h="2426335">
                  <a:moveTo>
                    <a:pt x="626331" y="1432807"/>
                  </a:moveTo>
                  <a:lnTo>
                    <a:pt x="626336" y="1432965"/>
                  </a:lnTo>
                  <a:lnTo>
                    <a:pt x="626331" y="1432807"/>
                  </a:lnTo>
                  <a:close/>
                </a:path>
                <a:path w="715645" h="2426335">
                  <a:moveTo>
                    <a:pt x="697540" y="1302915"/>
                  </a:moveTo>
                  <a:lnTo>
                    <a:pt x="621273" y="1302915"/>
                  </a:lnTo>
                  <a:lnTo>
                    <a:pt x="621283" y="1303138"/>
                  </a:lnTo>
                  <a:lnTo>
                    <a:pt x="623961" y="1367489"/>
                  </a:lnTo>
                  <a:lnTo>
                    <a:pt x="626331" y="1432807"/>
                  </a:lnTo>
                  <a:lnTo>
                    <a:pt x="702561" y="1432699"/>
                  </a:lnTo>
                  <a:lnTo>
                    <a:pt x="702491" y="1430333"/>
                  </a:lnTo>
                  <a:lnTo>
                    <a:pt x="700098" y="1364421"/>
                  </a:lnTo>
                  <a:lnTo>
                    <a:pt x="697540" y="1302915"/>
                  </a:lnTo>
                  <a:close/>
                </a:path>
                <a:path w="715645" h="2426335">
                  <a:moveTo>
                    <a:pt x="623952" y="1367287"/>
                  </a:moveTo>
                  <a:lnTo>
                    <a:pt x="623959" y="1367489"/>
                  </a:lnTo>
                  <a:lnTo>
                    <a:pt x="623952" y="1367287"/>
                  </a:lnTo>
                  <a:close/>
                </a:path>
                <a:path w="715645" h="2426335">
                  <a:moveTo>
                    <a:pt x="621276" y="1302982"/>
                  </a:moveTo>
                  <a:lnTo>
                    <a:pt x="621283" y="1303138"/>
                  </a:lnTo>
                  <a:lnTo>
                    <a:pt x="621276" y="1302982"/>
                  </a:lnTo>
                  <a:close/>
                </a:path>
                <a:path w="715645" h="2426335">
                  <a:moveTo>
                    <a:pt x="694561" y="1239743"/>
                  </a:moveTo>
                  <a:lnTo>
                    <a:pt x="618275" y="1239743"/>
                  </a:lnTo>
                  <a:lnTo>
                    <a:pt x="618288" y="1239989"/>
                  </a:lnTo>
                  <a:lnTo>
                    <a:pt x="621276" y="1302982"/>
                  </a:lnTo>
                  <a:lnTo>
                    <a:pt x="697540" y="1302915"/>
                  </a:lnTo>
                  <a:lnTo>
                    <a:pt x="697403" y="1299637"/>
                  </a:lnTo>
                  <a:lnTo>
                    <a:pt x="694561" y="1239743"/>
                  </a:lnTo>
                  <a:close/>
                </a:path>
                <a:path w="715645" h="2426335">
                  <a:moveTo>
                    <a:pt x="618279" y="1239834"/>
                  </a:moveTo>
                  <a:lnTo>
                    <a:pt x="618287" y="1239989"/>
                  </a:lnTo>
                  <a:lnTo>
                    <a:pt x="618279" y="1239834"/>
                  </a:lnTo>
                  <a:close/>
                </a:path>
                <a:path w="715645" h="2426335">
                  <a:moveTo>
                    <a:pt x="691247" y="1177846"/>
                  </a:moveTo>
                  <a:lnTo>
                    <a:pt x="614936" y="1177846"/>
                  </a:lnTo>
                  <a:lnTo>
                    <a:pt x="614951" y="1178118"/>
                  </a:lnTo>
                  <a:lnTo>
                    <a:pt x="618279" y="1239834"/>
                  </a:lnTo>
                  <a:lnTo>
                    <a:pt x="694561" y="1239743"/>
                  </a:lnTo>
                  <a:lnTo>
                    <a:pt x="694383" y="1236008"/>
                  </a:lnTo>
                  <a:lnTo>
                    <a:pt x="691247" y="1177846"/>
                  </a:lnTo>
                  <a:close/>
                </a:path>
                <a:path w="715645" h="2426335">
                  <a:moveTo>
                    <a:pt x="614946" y="1178036"/>
                  </a:moveTo>
                  <a:close/>
                </a:path>
                <a:path w="715645" h="2426335">
                  <a:moveTo>
                    <a:pt x="687579" y="1117300"/>
                  </a:moveTo>
                  <a:lnTo>
                    <a:pt x="611238" y="1117300"/>
                  </a:lnTo>
                  <a:lnTo>
                    <a:pt x="611257" y="1117598"/>
                  </a:lnTo>
                  <a:lnTo>
                    <a:pt x="614946" y="1178036"/>
                  </a:lnTo>
                  <a:lnTo>
                    <a:pt x="614936" y="1177846"/>
                  </a:lnTo>
                  <a:lnTo>
                    <a:pt x="691247" y="1177846"/>
                  </a:lnTo>
                  <a:lnTo>
                    <a:pt x="691018" y="1173608"/>
                  </a:lnTo>
                  <a:lnTo>
                    <a:pt x="687579" y="1117300"/>
                  </a:lnTo>
                  <a:close/>
                </a:path>
                <a:path w="715645" h="2426335">
                  <a:moveTo>
                    <a:pt x="611250" y="1117493"/>
                  </a:moveTo>
                  <a:close/>
                </a:path>
                <a:path w="715645" h="2426335">
                  <a:moveTo>
                    <a:pt x="683541" y="1058180"/>
                  </a:moveTo>
                  <a:lnTo>
                    <a:pt x="607160" y="1058180"/>
                  </a:lnTo>
                  <a:lnTo>
                    <a:pt x="607184" y="1058509"/>
                  </a:lnTo>
                  <a:lnTo>
                    <a:pt x="611250" y="1117493"/>
                  </a:lnTo>
                  <a:lnTo>
                    <a:pt x="611238" y="1117300"/>
                  </a:lnTo>
                  <a:lnTo>
                    <a:pt x="687579" y="1117300"/>
                  </a:lnTo>
                  <a:lnTo>
                    <a:pt x="687287" y="1112506"/>
                  </a:lnTo>
                  <a:lnTo>
                    <a:pt x="683541" y="1058180"/>
                  </a:lnTo>
                  <a:close/>
                </a:path>
                <a:path w="715645" h="2426335">
                  <a:moveTo>
                    <a:pt x="607171" y="1058343"/>
                  </a:moveTo>
                  <a:lnTo>
                    <a:pt x="607183" y="1058509"/>
                  </a:lnTo>
                  <a:lnTo>
                    <a:pt x="607171" y="1058343"/>
                  </a:lnTo>
                  <a:close/>
                </a:path>
                <a:path w="715645" h="2426335">
                  <a:moveTo>
                    <a:pt x="679113" y="1000564"/>
                  </a:moveTo>
                  <a:lnTo>
                    <a:pt x="602683" y="1000564"/>
                  </a:lnTo>
                  <a:lnTo>
                    <a:pt x="602714" y="1000927"/>
                  </a:lnTo>
                  <a:lnTo>
                    <a:pt x="607171" y="1058343"/>
                  </a:lnTo>
                  <a:lnTo>
                    <a:pt x="607160" y="1058180"/>
                  </a:lnTo>
                  <a:lnTo>
                    <a:pt x="683541" y="1058180"/>
                  </a:lnTo>
                  <a:lnTo>
                    <a:pt x="683168" y="1052774"/>
                  </a:lnTo>
                  <a:lnTo>
                    <a:pt x="679113" y="1000564"/>
                  </a:lnTo>
                  <a:close/>
                </a:path>
                <a:path w="715645" h="2426335">
                  <a:moveTo>
                    <a:pt x="602693" y="1000692"/>
                  </a:moveTo>
                  <a:lnTo>
                    <a:pt x="602711" y="1000927"/>
                  </a:lnTo>
                  <a:lnTo>
                    <a:pt x="602693" y="1000692"/>
                  </a:lnTo>
                  <a:close/>
                </a:path>
                <a:path w="715645" h="2426335">
                  <a:moveTo>
                    <a:pt x="674280" y="944528"/>
                  </a:moveTo>
                  <a:lnTo>
                    <a:pt x="597790" y="944528"/>
                  </a:lnTo>
                  <a:lnTo>
                    <a:pt x="597827" y="944929"/>
                  </a:lnTo>
                  <a:lnTo>
                    <a:pt x="602693" y="1000692"/>
                  </a:lnTo>
                  <a:lnTo>
                    <a:pt x="602683" y="1000564"/>
                  </a:lnTo>
                  <a:lnTo>
                    <a:pt x="679113" y="1000564"/>
                  </a:lnTo>
                  <a:lnTo>
                    <a:pt x="678641" y="994482"/>
                  </a:lnTo>
                  <a:lnTo>
                    <a:pt x="674280" y="944528"/>
                  </a:lnTo>
                  <a:close/>
                </a:path>
                <a:path w="715645" h="2426335">
                  <a:moveTo>
                    <a:pt x="597810" y="944761"/>
                  </a:moveTo>
                  <a:lnTo>
                    <a:pt x="597825" y="944929"/>
                  </a:lnTo>
                  <a:lnTo>
                    <a:pt x="597810" y="944761"/>
                  </a:lnTo>
                  <a:close/>
                </a:path>
                <a:path w="715645" h="2426335">
                  <a:moveTo>
                    <a:pt x="669025" y="890150"/>
                  </a:moveTo>
                  <a:lnTo>
                    <a:pt x="592461" y="890150"/>
                  </a:lnTo>
                  <a:lnTo>
                    <a:pt x="592507" y="890595"/>
                  </a:lnTo>
                  <a:lnTo>
                    <a:pt x="597810" y="944761"/>
                  </a:lnTo>
                  <a:lnTo>
                    <a:pt x="597790" y="944528"/>
                  </a:lnTo>
                  <a:lnTo>
                    <a:pt x="674280" y="944528"/>
                  </a:lnTo>
                  <a:lnTo>
                    <a:pt x="673684" y="937700"/>
                  </a:lnTo>
                  <a:lnTo>
                    <a:pt x="669025" y="890150"/>
                  </a:lnTo>
                  <a:close/>
                </a:path>
                <a:path w="715645" h="2426335">
                  <a:moveTo>
                    <a:pt x="592486" y="890411"/>
                  </a:moveTo>
                  <a:lnTo>
                    <a:pt x="592504" y="890595"/>
                  </a:lnTo>
                  <a:lnTo>
                    <a:pt x="592486" y="890411"/>
                  </a:lnTo>
                  <a:close/>
                </a:path>
                <a:path w="715645" h="2426335">
                  <a:moveTo>
                    <a:pt x="663334" y="837510"/>
                  </a:moveTo>
                  <a:lnTo>
                    <a:pt x="586676" y="837510"/>
                  </a:lnTo>
                  <a:lnTo>
                    <a:pt x="586733" y="838003"/>
                  </a:lnTo>
                  <a:lnTo>
                    <a:pt x="592486" y="890411"/>
                  </a:lnTo>
                  <a:lnTo>
                    <a:pt x="592461" y="890150"/>
                  </a:lnTo>
                  <a:lnTo>
                    <a:pt x="669025" y="890150"/>
                  </a:lnTo>
                  <a:lnTo>
                    <a:pt x="668275" y="882498"/>
                  </a:lnTo>
                  <a:lnTo>
                    <a:pt x="663334" y="837510"/>
                  </a:lnTo>
                  <a:close/>
                </a:path>
                <a:path w="715645" h="2426335">
                  <a:moveTo>
                    <a:pt x="586705" y="837773"/>
                  </a:moveTo>
                  <a:lnTo>
                    <a:pt x="586730" y="838003"/>
                  </a:lnTo>
                  <a:lnTo>
                    <a:pt x="586705" y="837773"/>
                  </a:lnTo>
                  <a:close/>
                </a:path>
                <a:path w="715645" h="2426335">
                  <a:moveTo>
                    <a:pt x="657194" y="786686"/>
                  </a:moveTo>
                  <a:lnTo>
                    <a:pt x="580420" y="786686"/>
                  </a:lnTo>
                  <a:lnTo>
                    <a:pt x="580491" y="787233"/>
                  </a:lnTo>
                  <a:lnTo>
                    <a:pt x="586705" y="837773"/>
                  </a:lnTo>
                  <a:lnTo>
                    <a:pt x="586676" y="837510"/>
                  </a:lnTo>
                  <a:lnTo>
                    <a:pt x="663334" y="837510"/>
                  </a:lnTo>
                  <a:lnTo>
                    <a:pt x="662393" y="828944"/>
                  </a:lnTo>
                  <a:lnTo>
                    <a:pt x="657194" y="786686"/>
                  </a:lnTo>
                  <a:close/>
                </a:path>
                <a:path w="715645" h="2426335">
                  <a:moveTo>
                    <a:pt x="580456" y="786978"/>
                  </a:moveTo>
                  <a:lnTo>
                    <a:pt x="580487" y="787233"/>
                  </a:lnTo>
                  <a:lnTo>
                    <a:pt x="580456" y="786978"/>
                  </a:lnTo>
                  <a:close/>
                </a:path>
                <a:path w="715645" h="2426335">
                  <a:moveTo>
                    <a:pt x="650593" y="737756"/>
                  </a:moveTo>
                  <a:lnTo>
                    <a:pt x="573672" y="737756"/>
                  </a:lnTo>
                  <a:lnTo>
                    <a:pt x="573763" y="738369"/>
                  </a:lnTo>
                  <a:lnTo>
                    <a:pt x="580456" y="786978"/>
                  </a:lnTo>
                  <a:lnTo>
                    <a:pt x="580420" y="786686"/>
                  </a:lnTo>
                  <a:lnTo>
                    <a:pt x="657194" y="786686"/>
                  </a:lnTo>
                  <a:lnTo>
                    <a:pt x="656015" y="777106"/>
                  </a:lnTo>
                  <a:lnTo>
                    <a:pt x="650593" y="737756"/>
                  </a:lnTo>
                  <a:close/>
                </a:path>
                <a:path w="715645" h="2426335">
                  <a:moveTo>
                    <a:pt x="573708" y="738018"/>
                  </a:moveTo>
                  <a:lnTo>
                    <a:pt x="573757" y="738369"/>
                  </a:lnTo>
                  <a:lnTo>
                    <a:pt x="573708" y="738018"/>
                  </a:lnTo>
                  <a:close/>
                </a:path>
                <a:path w="715645" h="2426335">
                  <a:moveTo>
                    <a:pt x="643523" y="690806"/>
                  </a:moveTo>
                  <a:lnTo>
                    <a:pt x="566421" y="690806"/>
                  </a:lnTo>
                  <a:lnTo>
                    <a:pt x="566533" y="691489"/>
                  </a:lnTo>
                  <a:lnTo>
                    <a:pt x="573708" y="738018"/>
                  </a:lnTo>
                  <a:lnTo>
                    <a:pt x="573672" y="737756"/>
                  </a:lnTo>
                  <a:lnTo>
                    <a:pt x="650593" y="737756"/>
                  </a:lnTo>
                  <a:lnTo>
                    <a:pt x="649117" y="727048"/>
                  </a:lnTo>
                  <a:lnTo>
                    <a:pt x="643523" y="690806"/>
                  </a:lnTo>
                  <a:close/>
                </a:path>
                <a:path w="715645" h="2426335">
                  <a:moveTo>
                    <a:pt x="566474" y="691153"/>
                  </a:moveTo>
                  <a:lnTo>
                    <a:pt x="566526" y="691489"/>
                  </a:lnTo>
                  <a:lnTo>
                    <a:pt x="566474" y="691153"/>
                  </a:lnTo>
                  <a:close/>
                </a:path>
                <a:path w="715645" h="2426335">
                  <a:moveTo>
                    <a:pt x="635978" y="645915"/>
                  </a:moveTo>
                  <a:lnTo>
                    <a:pt x="558646" y="645915"/>
                  </a:lnTo>
                  <a:lnTo>
                    <a:pt x="558787" y="646682"/>
                  </a:lnTo>
                  <a:lnTo>
                    <a:pt x="566474" y="691153"/>
                  </a:lnTo>
                  <a:lnTo>
                    <a:pt x="566421" y="690806"/>
                  </a:lnTo>
                  <a:lnTo>
                    <a:pt x="643523" y="690806"/>
                  </a:lnTo>
                  <a:lnTo>
                    <a:pt x="641676" y="678839"/>
                  </a:lnTo>
                  <a:lnTo>
                    <a:pt x="635978" y="645915"/>
                  </a:lnTo>
                  <a:close/>
                </a:path>
                <a:path w="715645" h="2426335">
                  <a:moveTo>
                    <a:pt x="558711" y="646294"/>
                  </a:moveTo>
                  <a:lnTo>
                    <a:pt x="558779" y="646682"/>
                  </a:lnTo>
                  <a:lnTo>
                    <a:pt x="558711" y="646294"/>
                  </a:lnTo>
                  <a:close/>
                </a:path>
                <a:path w="715645" h="2426335">
                  <a:moveTo>
                    <a:pt x="627961" y="603171"/>
                  </a:moveTo>
                  <a:lnTo>
                    <a:pt x="550336" y="603171"/>
                  </a:lnTo>
                  <a:lnTo>
                    <a:pt x="550515" y="604034"/>
                  </a:lnTo>
                  <a:lnTo>
                    <a:pt x="558711" y="646294"/>
                  </a:lnTo>
                  <a:lnTo>
                    <a:pt x="558646" y="645915"/>
                  </a:lnTo>
                  <a:lnTo>
                    <a:pt x="635978" y="645915"/>
                  </a:lnTo>
                  <a:lnTo>
                    <a:pt x="633663" y="632538"/>
                  </a:lnTo>
                  <a:lnTo>
                    <a:pt x="627961" y="603171"/>
                  </a:lnTo>
                  <a:close/>
                </a:path>
                <a:path w="715645" h="2426335">
                  <a:moveTo>
                    <a:pt x="550413" y="603564"/>
                  </a:moveTo>
                  <a:lnTo>
                    <a:pt x="550504" y="604034"/>
                  </a:lnTo>
                  <a:lnTo>
                    <a:pt x="550413" y="603564"/>
                  </a:lnTo>
                  <a:close/>
                </a:path>
                <a:path w="715645" h="2426335">
                  <a:moveTo>
                    <a:pt x="619475" y="562658"/>
                  </a:moveTo>
                  <a:lnTo>
                    <a:pt x="541481" y="562658"/>
                  </a:lnTo>
                  <a:lnTo>
                    <a:pt x="541707" y="563636"/>
                  </a:lnTo>
                  <a:lnTo>
                    <a:pt x="550413" y="603564"/>
                  </a:lnTo>
                  <a:lnTo>
                    <a:pt x="550336" y="603171"/>
                  </a:lnTo>
                  <a:lnTo>
                    <a:pt x="627961" y="603171"/>
                  </a:lnTo>
                  <a:lnTo>
                    <a:pt x="625055" y="588210"/>
                  </a:lnTo>
                  <a:lnTo>
                    <a:pt x="619475" y="562658"/>
                  </a:lnTo>
                  <a:close/>
                </a:path>
                <a:path w="715645" h="2426335">
                  <a:moveTo>
                    <a:pt x="541595" y="563184"/>
                  </a:moveTo>
                  <a:lnTo>
                    <a:pt x="541694" y="563636"/>
                  </a:lnTo>
                  <a:lnTo>
                    <a:pt x="541595" y="563184"/>
                  </a:lnTo>
                  <a:close/>
                </a:path>
                <a:path w="715645" h="2426335">
                  <a:moveTo>
                    <a:pt x="610541" y="524468"/>
                  </a:moveTo>
                  <a:lnTo>
                    <a:pt x="532067" y="524468"/>
                  </a:lnTo>
                  <a:lnTo>
                    <a:pt x="532358" y="525578"/>
                  </a:lnTo>
                  <a:lnTo>
                    <a:pt x="541595" y="563184"/>
                  </a:lnTo>
                  <a:lnTo>
                    <a:pt x="541481" y="562658"/>
                  </a:lnTo>
                  <a:lnTo>
                    <a:pt x="619475" y="562658"/>
                  </a:lnTo>
                  <a:lnTo>
                    <a:pt x="615819" y="545913"/>
                  </a:lnTo>
                  <a:lnTo>
                    <a:pt x="610541" y="524468"/>
                  </a:lnTo>
                  <a:close/>
                </a:path>
                <a:path w="715645" h="2426335">
                  <a:moveTo>
                    <a:pt x="532205" y="525029"/>
                  </a:moveTo>
                  <a:lnTo>
                    <a:pt x="532340" y="525578"/>
                  </a:lnTo>
                  <a:lnTo>
                    <a:pt x="532205" y="525029"/>
                  </a:lnTo>
                  <a:close/>
                </a:path>
                <a:path w="715645" h="2426335">
                  <a:moveTo>
                    <a:pt x="601190" y="488693"/>
                  </a:moveTo>
                  <a:lnTo>
                    <a:pt x="522094" y="488693"/>
                  </a:lnTo>
                  <a:lnTo>
                    <a:pt x="522465" y="489943"/>
                  </a:lnTo>
                  <a:lnTo>
                    <a:pt x="532205" y="525029"/>
                  </a:lnTo>
                  <a:lnTo>
                    <a:pt x="532067" y="524468"/>
                  </a:lnTo>
                  <a:lnTo>
                    <a:pt x="610541" y="524468"/>
                  </a:lnTo>
                  <a:lnTo>
                    <a:pt x="605923" y="505701"/>
                  </a:lnTo>
                  <a:lnTo>
                    <a:pt x="601190" y="488693"/>
                  </a:lnTo>
                  <a:close/>
                </a:path>
                <a:path w="715645" h="2426335">
                  <a:moveTo>
                    <a:pt x="522269" y="489323"/>
                  </a:moveTo>
                  <a:lnTo>
                    <a:pt x="522442" y="489943"/>
                  </a:lnTo>
                  <a:lnTo>
                    <a:pt x="522269" y="489323"/>
                  </a:lnTo>
                  <a:close/>
                </a:path>
                <a:path w="715645" h="2426335">
                  <a:moveTo>
                    <a:pt x="591466" y="455390"/>
                  </a:moveTo>
                  <a:lnTo>
                    <a:pt x="511563" y="455390"/>
                  </a:lnTo>
                  <a:lnTo>
                    <a:pt x="512018" y="456742"/>
                  </a:lnTo>
                  <a:lnTo>
                    <a:pt x="522269" y="489323"/>
                  </a:lnTo>
                  <a:lnTo>
                    <a:pt x="522094" y="488693"/>
                  </a:lnTo>
                  <a:lnTo>
                    <a:pt x="601190" y="488693"/>
                  </a:lnTo>
                  <a:lnTo>
                    <a:pt x="595330" y="467635"/>
                  </a:lnTo>
                  <a:lnTo>
                    <a:pt x="591466" y="455390"/>
                  </a:lnTo>
                  <a:close/>
                </a:path>
                <a:path w="715645" h="2426335">
                  <a:moveTo>
                    <a:pt x="511779" y="456073"/>
                  </a:moveTo>
                  <a:lnTo>
                    <a:pt x="511990" y="456742"/>
                  </a:lnTo>
                  <a:lnTo>
                    <a:pt x="511779" y="456073"/>
                  </a:lnTo>
                  <a:close/>
                </a:path>
                <a:path w="715645" h="2426335">
                  <a:moveTo>
                    <a:pt x="511563" y="455390"/>
                  </a:moveTo>
                  <a:lnTo>
                    <a:pt x="511779" y="456073"/>
                  </a:lnTo>
                  <a:lnTo>
                    <a:pt x="512018" y="456742"/>
                  </a:lnTo>
                  <a:lnTo>
                    <a:pt x="511563" y="455390"/>
                  </a:lnTo>
                  <a:close/>
                </a:path>
                <a:path w="715645" h="2426335">
                  <a:moveTo>
                    <a:pt x="581406" y="424472"/>
                  </a:moveTo>
                  <a:lnTo>
                    <a:pt x="500490" y="424472"/>
                  </a:lnTo>
                  <a:lnTo>
                    <a:pt x="501039" y="425914"/>
                  </a:lnTo>
                  <a:lnTo>
                    <a:pt x="511779" y="456073"/>
                  </a:lnTo>
                  <a:lnTo>
                    <a:pt x="511563" y="455390"/>
                  </a:lnTo>
                  <a:lnTo>
                    <a:pt x="591466" y="455390"/>
                  </a:lnTo>
                  <a:lnTo>
                    <a:pt x="584017" y="431780"/>
                  </a:lnTo>
                  <a:lnTo>
                    <a:pt x="581406" y="424472"/>
                  </a:lnTo>
                  <a:close/>
                </a:path>
                <a:path w="715645" h="2426335">
                  <a:moveTo>
                    <a:pt x="500749" y="425197"/>
                  </a:moveTo>
                  <a:lnTo>
                    <a:pt x="501005" y="425914"/>
                  </a:lnTo>
                  <a:lnTo>
                    <a:pt x="500749" y="425197"/>
                  </a:lnTo>
                  <a:close/>
                </a:path>
                <a:path w="715645" h="2426335">
                  <a:moveTo>
                    <a:pt x="500490" y="424472"/>
                  </a:moveTo>
                  <a:lnTo>
                    <a:pt x="500749" y="425197"/>
                  </a:lnTo>
                  <a:lnTo>
                    <a:pt x="501039" y="425914"/>
                  </a:lnTo>
                  <a:lnTo>
                    <a:pt x="500490" y="424472"/>
                  </a:lnTo>
                  <a:close/>
                </a:path>
                <a:path w="715645" h="2426335">
                  <a:moveTo>
                    <a:pt x="571078" y="395853"/>
                  </a:moveTo>
                  <a:lnTo>
                    <a:pt x="488906" y="395853"/>
                  </a:lnTo>
                  <a:lnTo>
                    <a:pt x="489564" y="397384"/>
                  </a:lnTo>
                  <a:lnTo>
                    <a:pt x="500749" y="425197"/>
                  </a:lnTo>
                  <a:lnTo>
                    <a:pt x="500490" y="424472"/>
                  </a:lnTo>
                  <a:lnTo>
                    <a:pt x="581406" y="424472"/>
                  </a:lnTo>
                  <a:lnTo>
                    <a:pt x="571990" y="398111"/>
                  </a:lnTo>
                  <a:lnTo>
                    <a:pt x="571078" y="395853"/>
                  </a:lnTo>
                  <a:close/>
                </a:path>
                <a:path w="715645" h="2426335">
                  <a:moveTo>
                    <a:pt x="489211" y="396607"/>
                  </a:moveTo>
                  <a:lnTo>
                    <a:pt x="489524" y="397384"/>
                  </a:lnTo>
                  <a:lnTo>
                    <a:pt x="489211" y="396607"/>
                  </a:lnTo>
                  <a:close/>
                </a:path>
                <a:path w="715645" h="2426335">
                  <a:moveTo>
                    <a:pt x="488906" y="395853"/>
                  </a:moveTo>
                  <a:lnTo>
                    <a:pt x="489211" y="396607"/>
                  </a:lnTo>
                  <a:lnTo>
                    <a:pt x="489564" y="397384"/>
                  </a:lnTo>
                  <a:lnTo>
                    <a:pt x="488906" y="395853"/>
                  </a:lnTo>
                  <a:close/>
                </a:path>
                <a:path w="715645" h="2426335">
                  <a:moveTo>
                    <a:pt x="560425" y="369459"/>
                  </a:moveTo>
                  <a:lnTo>
                    <a:pt x="476848" y="369459"/>
                  </a:lnTo>
                  <a:lnTo>
                    <a:pt x="477629" y="371073"/>
                  </a:lnTo>
                  <a:lnTo>
                    <a:pt x="489211" y="396607"/>
                  </a:lnTo>
                  <a:lnTo>
                    <a:pt x="488906" y="395853"/>
                  </a:lnTo>
                  <a:lnTo>
                    <a:pt x="571078" y="395853"/>
                  </a:lnTo>
                  <a:lnTo>
                    <a:pt x="560425" y="369459"/>
                  </a:lnTo>
                  <a:close/>
                </a:path>
                <a:path w="715645" h="2426335">
                  <a:moveTo>
                    <a:pt x="402372" y="0"/>
                  </a:moveTo>
                  <a:lnTo>
                    <a:pt x="0" y="139811"/>
                  </a:lnTo>
                  <a:lnTo>
                    <a:pt x="353273" y="377822"/>
                  </a:lnTo>
                  <a:lnTo>
                    <a:pt x="372151" y="232550"/>
                  </a:lnTo>
                  <a:lnTo>
                    <a:pt x="329773" y="220691"/>
                  </a:lnTo>
                  <a:lnTo>
                    <a:pt x="350307" y="147311"/>
                  </a:lnTo>
                  <a:lnTo>
                    <a:pt x="383229" y="147311"/>
                  </a:lnTo>
                  <a:lnTo>
                    <a:pt x="402372" y="0"/>
                  </a:lnTo>
                  <a:close/>
                </a:path>
                <a:path w="715645" h="2426335">
                  <a:moveTo>
                    <a:pt x="477222" y="370282"/>
                  </a:moveTo>
                  <a:lnTo>
                    <a:pt x="477583" y="371073"/>
                  </a:lnTo>
                  <a:lnTo>
                    <a:pt x="477222" y="370282"/>
                  </a:lnTo>
                  <a:close/>
                </a:path>
                <a:path w="715645" h="2426335">
                  <a:moveTo>
                    <a:pt x="476848" y="369459"/>
                  </a:moveTo>
                  <a:lnTo>
                    <a:pt x="477222" y="370282"/>
                  </a:lnTo>
                  <a:lnTo>
                    <a:pt x="477629" y="371073"/>
                  </a:lnTo>
                  <a:lnTo>
                    <a:pt x="476848" y="369459"/>
                  </a:lnTo>
                  <a:close/>
                </a:path>
                <a:path w="715645" h="2426335">
                  <a:moveTo>
                    <a:pt x="549533" y="345210"/>
                  </a:moveTo>
                  <a:lnTo>
                    <a:pt x="464348" y="345210"/>
                  </a:lnTo>
                  <a:lnTo>
                    <a:pt x="465269" y="346897"/>
                  </a:lnTo>
                  <a:lnTo>
                    <a:pt x="477222" y="370282"/>
                  </a:lnTo>
                  <a:lnTo>
                    <a:pt x="476848" y="369459"/>
                  </a:lnTo>
                  <a:lnTo>
                    <a:pt x="560425" y="369459"/>
                  </a:lnTo>
                  <a:lnTo>
                    <a:pt x="559257" y="366563"/>
                  </a:lnTo>
                  <a:lnTo>
                    <a:pt x="549533" y="345210"/>
                  </a:lnTo>
                  <a:close/>
                </a:path>
                <a:path w="715645" h="2426335">
                  <a:moveTo>
                    <a:pt x="464791" y="346072"/>
                  </a:moveTo>
                  <a:lnTo>
                    <a:pt x="465215" y="346897"/>
                  </a:lnTo>
                  <a:lnTo>
                    <a:pt x="464791" y="346072"/>
                  </a:lnTo>
                  <a:close/>
                </a:path>
                <a:path w="715645" h="2426335">
                  <a:moveTo>
                    <a:pt x="464348" y="345210"/>
                  </a:moveTo>
                  <a:lnTo>
                    <a:pt x="464791" y="346072"/>
                  </a:lnTo>
                  <a:lnTo>
                    <a:pt x="465269" y="346897"/>
                  </a:lnTo>
                  <a:lnTo>
                    <a:pt x="464348" y="345210"/>
                  </a:lnTo>
                  <a:close/>
                </a:path>
                <a:path w="715645" h="2426335">
                  <a:moveTo>
                    <a:pt x="538614" y="323023"/>
                  </a:moveTo>
                  <a:lnTo>
                    <a:pt x="451445" y="323023"/>
                  </a:lnTo>
                  <a:lnTo>
                    <a:pt x="452521" y="324770"/>
                  </a:lnTo>
                  <a:lnTo>
                    <a:pt x="464791" y="346072"/>
                  </a:lnTo>
                  <a:lnTo>
                    <a:pt x="464348" y="345210"/>
                  </a:lnTo>
                  <a:lnTo>
                    <a:pt x="549533" y="345210"/>
                  </a:lnTo>
                  <a:lnTo>
                    <a:pt x="545824" y="337064"/>
                  </a:lnTo>
                  <a:lnTo>
                    <a:pt x="538614" y="323023"/>
                  </a:lnTo>
                  <a:close/>
                </a:path>
                <a:path w="715645" h="2426335">
                  <a:moveTo>
                    <a:pt x="451960" y="323912"/>
                  </a:moveTo>
                  <a:lnTo>
                    <a:pt x="452457" y="324770"/>
                  </a:lnTo>
                  <a:lnTo>
                    <a:pt x="451960" y="323912"/>
                  </a:lnTo>
                  <a:close/>
                </a:path>
                <a:path w="715645" h="2426335">
                  <a:moveTo>
                    <a:pt x="451445" y="323023"/>
                  </a:moveTo>
                  <a:lnTo>
                    <a:pt x="451960" y="323912"/>
                  </a:lnTo>
                  <a:lnTo>
                    <a:pt x="452521" y="324770"/>
                  </a:lnTo>
                  <a:lnTo>
                    <a:pt x="451445" y="323023"/>
                  </a:lnTo>
                  <a:close/>
                </a:path>
                <a:path w="715645" h="2426335">
                  <a:moveTo>
                    <a:pt x="527793" y="302809"/>
                  </a:moveTo>
                  <a:lnTo>
                    <a:pt x="438172" y="302809"/>
                  </a:lnTo>
                  <a:lnTo>
                    <a:pt x="439414" y="304598"/>
                  </a:lnTo>
                  <a:lnTo>
                    <a:pt x="451960" y="323912"/>
                  </a:lnTo>
                  <a:lnTo>
                    <a:pt x="451445" y="323023"/>
                  </a:lnTo>
                  <a:lnTo>
                    <a:pt x="538614" y="323023"/>
                  </a:lnTo>
                  <a:lnTo>
                    <a:pt x="531694" y="309547"/>
                  </a:lnTo>
                  <a:lnTo>
                    <a:pt x="527793" y="302809"/>
                  </a:lnTo>
                  <a:close/>
                </a:path>
                <a:path w="715645" h="2426335">
                  <a:moveTo>
                    <a:pt x="438773" y="303729"/>
                  </a:moveTo>
                  <a:lnTo>
                    <a:pt x="439341" y="304598"/>
                  </a:lnTo>
                  <a:lnTo>
                    <a:pt x="438773" y="303729"/>
                  </a:lnTo>
                  <a:close/>
                </a:path>
                <a:path w="715645" h="2426335">
                  <a:moveTo>
                    <a:pt x="438172" y="302809"/>
                  </a:moveTo>
                  <a:lnTo>
                    <a:pt x="438773" y="303729"/>
                  </a:lnTo>
                  <a:lnTo>
                    <a:pt x="439414" y="304598"/>
                  </a:lnTo>
                  <a:lnTo>
                    <a:pt x="438172" y="302809"/>
                  </a:lnTo>
                  <a:close/>
                </a:path>
                <a:path w="715645" h="2426335">
                  <a:moveTo>
                    <a:pt x="517179" y="284478"/>
                  </a:moveTo>
                  <a:lnTo>
                    <a:pt x="424562" y="284478"/>
                  </a:lnTo>
                  <a:lnTo>
                    <a:pt x="425979" y="286282"/>
                  </a:lnTo>
                  <a:lnTo>
                    <a:pt x="438773" y="303729"/>
                  </a:lnTo>
                  <a:lnTo>
                    <a:pt x="438172" y="302809"/>
                  </a:lnTo>
                  <a:lnTo>
                    <a:pt x="527793" y="302809"/>
                  </a:lnTo>
                  <a:lnTo>
                    <a:pt x="517179" y="284478"/>
                  </a:lnTo>
                  <a:close/>
                </a:path>
                <a:path w="715645" h="2426335">
                  <a:moveTo>
                    <a:pt x="425241" y="285399"/>
                  </a:moveTo>
                  <a:lnTo>
                    <a:pt x="425893" y="286282"/>
                  </a:lnTo>
                  <a:lnTo>
                    <a:pt x="425241" y="285399"/>
                  </a:lnTo>
                  <a:close/>
                </a:path>
                <a:path w="715645" h="2426335">
                  <a:moveTo>
                    <a:pt x="424562" y="284478"/>
                  </a:moveTo>
                  <a:lnTo>
                    <a:pt x="425241" y="285399"/>
                  </a:lnTo>
                  <a:lnTo>
                    <a:pt x="425979" y="286282"/>
                  </a:lnTo>
                  <a:lnTo>
                    <a:pt x="424562" y="284478"/>
                  </a:lnTo>
                  <a:close/>
                </a:path>
                <a:path w="715645" h="2426335">
                  <a:moveTo>
                    <a:pt x="506404" y="267929"/>
                  </a:moveTo>
                  <a:lnTo>
                    <a:pt x="410643" y="267929"/>
                  </a:lnTo>
                  <a:lnTo>
                    <a:pt x="412235" y="269717"/>
                  </a:lnTo>
                  <a:lnTo>
                    <a:pt x="425241" y="285399"/>
                  </a:lnTo>
                  <a:lnTo>
                    <a:pt x="424562" y="284478"/>
                  </a:lnTo>
                  <a:lnTo>
                    <a:pt x="517179" y="284478"/>
                  </a:lnTo>
                  <a:lnTo>
                    <a:pt x="516873" y="283950"/>
                  </a:lnTo>
                  <a:lnTo>
                    <a:pt x="506404" y="267929"/>
                  </a:lnTo>
                  <a:close/>
                </a:path>
                <a:path w="715645" h="2426335">
                  <a:moveTo>
                    <a:pt x="411409" y="268846"/>
                  </a:moveTo>
                  <a:lnTo>
                    <a:pt x="412137" y="269717"/>
                  </a:lnTo>
                  <a:lnTo>
                    <a:pt x="411409" y="268846"/>
                  </a:lnTo>
                  <a:close/>
                </a:path>
                <a:path w="715645" h="2426335">
                  <a:moveTo>
                    <a:pt x="410643" y="267929"/>
                  </a:moveTo>
                  <a:lnTo>
                    <a:pt x="411409" y="268846"/>
                  </a:lnTo>
                  <a:lnTo>
                    <a:pt x="412235" y="269717"/>
                  </a:lnTo>
                  <a:lnTo>
                    <a:pt x="410643" y="267929"/>
                  </a:lnTo>
                  <a:close/>
                </a:path>
                <a:path w="715645" h="2426335">
                  <a:moveTo>
                    <a:pt x="496081" y="253058"/>
                  </a:moveTo>
                  <a:lnTo>
                    <a:pt x="396435" y="253058"/>
                  </a:lnTo>
                  <a:lnTo>
                    <a:pt x="398194" y="254797"/>
                  </a:lnTo>
                  <a:lnTo>
                    <a:pt x="411409" y="268846"/>
                  </a:lnTo>
                  <a:lnTo>
                    <a:pt x="410643" y="267929"/>
                  </a:lnTo>
                  <a:lnTo>
                    <a:pt x="506404" y="267929"/>
                  </a:lnTo>
                  <a:lnTo>
                    <a:pt x="501366" y="260219"/>
                  </a:lnTo>
                  <a:lnTo>
                    <a:pt x="496081" y="253058"/>
                  </a:lnTo>
                  <a:close/>
                </a:path>
                <a:path w="715645" h="2426335">
                  <a:moveTo>
                    <a:pt x="397292" y="253962"/>
                  </a:moveTo>
                  <a:lnTo>
                    <a:pt x="398084" y="254797"/>
                  </a:lnTo>
                  <a:lnTo>
                    <a:pt x="397292" y="253962"/>
                  </a:lnTo>
                  <a:close/>
                </a:path>
                <a:path w="715645" h="2426335">
                  <a:moveTo>
                    <a:pt x="396435" y="253058"/>
                  </a:moveTo>
                  <a:lnTo>
                    <a:pt x="397292" y="253962"/>
                  </a:lnTo>
                  <a:lnTo>
                    <a:pt x="398194" y="254797"/>
                  </a:lnTo>
                  <a:lnTo>
                    <a:pt x="396435" y="253058"/>
                  </a:lnTo>
                  <a:close/>
                </a:path>
                <a:path w="715645" h="2426335">
                  <a:moveTo>
                    <a:pt x="486264" y="239759"/>
                  </a:moveTo>
                  <a:lnTo>
                    <a:pt x="381952" y="239759"/>
                  </a:lnTo>
                  <a:lnTo>
                    <a:pt x="383863" y="241414"/>
                  </a:lnTo>
                  <a:lnTo>
                    <a:pt x="397292" y="253962"/>
                  </a:lnTo>
                  <a:lnTo>
                    <a:pt x="396435" y="253058"/>
                  </a:lnTo>
                  <a:lnTo>
                    <a:pt x="496081" y="253058"/>
                  </a:lnTo>
                  <a:lnTo>
                    <a:pt x="486264" y="239759"/>
                  </a:lnTo>
                  <a:close/>
                </a:path>
                <a:path w="715645" h="2426335">
                  <a:moveTo>
                    <a:pt x="382876" y="240615"/>
                  </a:moveTo>
                  <a:lnTo>
                    <a:pt x="383739" y="241414"/>
                  </a:lnTo>
                  <a:lnTo>
                    <a:pt x="382876" y="240615"/>
                  </a:lnTo>
                  <a:close/>
                </a:path>
                <a:path w="715645" h="2426335">
                  <a:moveTo>
                    <a:pt x="381952" y="239759"/>
                  </a:moveTo>
                  <a:lnTo>
                    <a:pt x="382876" y="240615"/>
                  </a:lnTo>
                  <a:lnTo>
                    <a:pt x="383863" y="241414"/>
                  </a:lnTo>
                  <a:lnTo>
                    <a:pt x="381952" y="239759"/>
                  </a:lnTo>
                  <a:close/>
                </a:path>
                <a:path w="715645" h="2426335">
                  <a:moveTo>
                    <a:pt x="373317" y="232877"/>
                  </a:moveTo>
                  <a:lnTo>
                    <a:pt x="382876" y="240615"/>
                  </a:lnTo>
                  <a:lnTo>
                    <a:pt x="381952" y="239759"/>
                  </a:lnTo>
                  <a:lnTo>
                    <a:pt x="486264" y="239759"/>
                  </a:lnTo>
                  <a:lnTo>
                    <a:pt x="485186" y="238300"/>
                  </a:lnTo>
                  <a:lnTo>
                    <a:pt x="482428" y="234999"/>
                  </a:lnTo>
                  <a:lnTo>
                    <a:pt x="380902" y="234999"/>
                  </a:lnTo>
                  <a:lnTo>
                    <a:pt x="373317" y="232877"/>
                  </a:lnTo>
                  <a:close/>
                </a:path>
                <a:path w="715645" h="2426335">
                  <a:moveTo>
                    <a:pt x="372404" y="230611"/>
                  </a:moveTo>
                  <a:lnTo>
                    <a:pt x="372224" y="231992"/>
                  </a:lnTo>
                  <a:lnTo>
                    <a:pt x="373317" y="232877"/>
                  </a:lnTo>
                  <a:lnTo>
                    <a:pt x="380902" y="234999"/>
                  </a:lnTo>
                  <a:lnTo>
                    <a:pt x="372404" y="230611"/>
                  </a:lnTo>
                  <a:close/>
                </a:path>
                <a:path w="715645" h="2426335">
                  <a:moveTo>
                    <a:pt x="382074" y="156200"/>
                  </a:moveTo>
                  <a:lnTo>
                    <a:pt x="372404" y="230611"/>
                  </a:lnTo>
                  <a:lnTo>
                    <a:pt x="380902" y="234999"/>
                  </a:lnTo>
                  <a:lnTo>
                    <a:pt x="482428" y="234999"/>
                  </a:lnTo>
                  <a:lnTo>
                    <a:pt x="450871" y="199722"/>
                  </a:lnTo>
                  <a:lnTo>
                    <a:pt x="409021" y="163741"/>
                  </a:lnTo>
                  <a:lnTo>
                    <a:pt x="382074" y="156200"/>
                  </a:lnTo>
                  <a:close/>
                </a:path>
                <a:path w="715645" h="2426335">
                  <a:moveTo>
                    <a:pt x="372224" y="231992"/>
                  </a:moveTo>
                  <a:lnTo>
                    <a:pt x="372151" y="232550"/>
                  </a:lnTo>
                  <a:lnTo>
                    <a:pt x="373317" y="232877"/>
                  </a:lnTo>
                  <a:lnTo>
                    <a:pt x="372224" y="231992"/>
                  </a:lnTo>
                  <a:close/>
                </a:path>
                <a:path w="715645" h="2426335">
                  <a:moveTo>
                    <a:pt x="350307" y="147311"/>
                  </a:moveTo>
                  <a:lnTo>
                    <a:pt x="329773" y="220691"/>
                  </a:lnTo>
                  <a:lnTo>
                    <a:pt x="372151" y="232550"/>
                  </a:lnTo>
                  <a:lnTo>
                    <a:pt x="372224" y="231992"/>
                  </a:lnTo>
                  <a:lnTo>
                    <a:pt x="367196" y="227921"/>
                  </a:lnTo>
                  <a:lnTo>
                    <a:pt x="372753" y="227921"/>
                  </a:lnTo>
                  <a:lnTo>
                    <a:pt x="382074" y="156200"/>
                  </a:lnTo>
                  <a:lnTo>
                    <a:pt x="350307" y="147311"/>
                  </a:lnTo>
                  <a:close/>
                </a:path>
                <a:path w="715645" h="2426335">
                  <a:moveTo>
                    <a:pt x="367196" y="227921"/>
                  </a:moveTo>
                  <a:lnTo>
                    <a:pt x="372224" y="231992"/>
                  </a:lnTo>
                  <a:lnTo>
                    <a:pt x="372404" y="230611"/>
                  </a:lnTo>
                  <a:lnTo>
                    <a:pt x="367196" y="227921"/>
                  </a:lnTo>
                  <a:close/>
                </a:path>
                <a:path w="715645" h="2426335">
                  <a:moveTo>
                    <a:pt x="372753" y="227921"/>
                  </a:moveTo>
                  <a:lnTo>
                    <a:pt x="367196" y="227921"/>
                  </a:lnTo>
                  <a:lnTo>
                    <a:pt x="372404" y="230611"/>
                  </a:lnTo>
                  <a:lnTo>
                    <a:pt x="372753" y="227921"/>
                  </a:lnTo>
                  <a:close/>
                </a:path>
                <a:path w="715645" h="2426335">
                  <a:moveTo>
                    <a:pt x="383229" y="147311"/>
                  </a:moveTo>
                  <a:lnTo>
                    <a:pt x="350307" y="147311"/>
                  </a:lnTo>
                  <a:lnTo>
                    <a:pt x="382074" y="156200"/>
                  </a:lnTo>
                  <a:lnTo>
                    <a:pt x="383229" y="14731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482246" y="1142491"/>
            <a:ext cx="77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6179820" cy="363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767637" y="1410414"/>
            <a:ext cx="4191000" cy="1948814"/>
            <a:chOff x="7767637" y="1410414"/>
            <a:chExt cx="4191000" cy="1948814"/>
          </a:xfrm>
        </p:grpSpPr>
        <p:sp>
          <p:nvSpPr>
            <p:cNvPr id="6" name="object 6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4181167" y="0"/>
                  </a:moveTo>
                  <a:lnTo>
                    <a:pt x="0" y="0"/>
                  </a:lnTo>
                  <a:lnTo>
                    <a:pt x="0" y="1938991"/>
                  </a:lnTo>
                  <a:lnTo>
                    <a:pt x="4181167" y="1938991"/>
                  </a:lnTo>
                  <a:lnTo>
                    <a:pt x="41811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0" y="0"/>
                  </a:moveTo>
                  <a:lnTo>
                    <a:pt x="4181168" y="0"/>
                  </a:lnTo>
                  <a:lnTo>
                    <a:pt x="4181168" y="1938992"/>
                  </a:lnTo>
                  <a:lnTo>
                    <a:pt x="0" y="193899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153400" y="2153839"/>
              <a:ext cx="457200" cy="462280"/>
            </a:xfrm>
            <a:custGeom>
              <a:avLst/>
              <a:gdLst/>
              <a:ahLst/>
              <a:cxnLst/>
              <a:rect l="l" t="t" r="r" b="b"/>
              <a:pathLst>
                <a:path w="457200" h="462280">
                  <a:moveTo>
                    <a:pt x="0" y="0"/>
                  </a:moveTo>
                  <a:lnTo>
                    <a:pt x="457200" y="0"/>
                  </a:lnTo>
                  <a:lnTo>
                    <a:pt x="457200" y="461665"/>
                  </a:lnTo>
                  <a:lnTo>
                    <a:pt x="0" y="4616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63840" y="1435100"/>
            <a:ext cx="686435" cy="1129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cs typeface="Consolas"/>
              </a:rPr>
              <a:t>main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33705" algn="l"/>
              </a:tabLst>
              <a:defRPr/>
            </a:pPr>
            <a:r>
              <a:rPr kumimoji="0" sz="3600" b="0" i="0" u="none" strike="noStrike" kern="0" cap="none" spc="-75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3600" b="0" i="0" u="none" strike="noStrike" kern="0" cap="none" spc="0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82246" y="1142491"/>
            <a:ext cx="77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6179820" cy="363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printf("%d",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	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767637" y="1410414"/>
            <a:ext cx="4191000" cy="1948814"/>
            <a:chOff x="7767637" y="1410414"/>
            <a:chExt cx="4191000" cy="1948814"/>
          </a:xfrm>
        </p:grpSpPr>
        <p:sp>
          <p:nvSpPr>
            <p:cNvPr id="6" name="object 6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4181167" y="0"/>
                  </a:moveTo>
                  <a:lnTo>
                    <a:pt x="0" y="0"/>
                  </a:lnTo>
                  <a:lnTo>
                    <a:pt x="0" y="1938991"/>
                  </a:lnTo>
                  <a:lnTo>
                    <a:pt x="4181167" y="1938991"/>
                  </a:lnTo>
                  <a:lnTo>
                    <a:pt x="418116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772400" y="1415177"/>
              <a:ext cx="4181475" cy="1939289"/>
            </a:xfrm>
            <a:custGeom>
              <a:avLst/>
              <a:gdLst/>
              <a:ahLst/>
              <a:cxnLst/>
              <a:rect l="l" t="t" r="r" b="b"/>
              <a:pathLst>
                <a:path w="4181475" h="1939289">
                  <a:moveTo>
                    <a:pt x="0" y="0"/>
                  </a:moveTo>
                  <a:lnTo>
                    <a:pt x="4181168" y="0"/>
                  </a:lnTo>
                  <a:lnTo>
                    <a:pt x="4181168" y="1938992"/>
                  </a:lnTo>
                  <a:lnTo>
                    <a:pt x="0" y="193899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153400" y="2153839"/>
              <a:ext cx="457200" cy="462280"/>
            </a:xfrm>
            <a:custGeom>
              <a:avLst/>
              <a:gdLst/>
              <a:ahLst/>
              <a:cxnLst/>
              <a:rect l="l" t="t" r="r" b="b"/>
              <a:pathLst>
                <a:path w="457200" h="462280">
                  <a:moveTo>
                    <a:pt x="0" y="0"/>
                  </a:moveTo>
                  <a:lnTo>
                    <a:pt x="457200" y="0"/>
                  </a:lnTo>
                  <a:lnTo>
                    <a:pt x="457200" y="461665"/>
                  </a:lnTo>
                  <a:lnTo>
                    <a:pt x="0" y="4616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63840" y="1435100"/>
            <a:ext cx="686435" cy="1129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cs typeface="Consolas"/>
              </a:rPr>
              <a:t>main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33705" algn="l"/>
              </a:tabLst>
              <a:defRPr/>
            </a:pPr>
            <a:r>
              <a:rPr kumimoji="0" sz="3600" b="0" i="0" u="none" strike="noStrike" kern="0" cap="none" spc="-75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3600" b="0" i="0" u="none" strike="noStrike" kern="0" cap="none" spc="0" normalizeH="0" baseline="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82246" y="1142491"/>
            <a:ext cx="77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22110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9213850" y="1864783"/>
          <a:ext cx="2743200" cy="1123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 marL="222250">
                        <a:lnSpc>
                          <a:spcPct val="100000"/>
                        </a:lnSpc>
                        <a:tabLst>
                          <a:tab pos="694055" algn="l"/>
                        </a:tabLst>
                      </a:pPr>
                      <a:r>
                        <a:rPr sz="3600" spc="-75" baseline="-2314" dirty="0">
                          <a:latin typeface="Consolas"/>
                          <a:cs typeface="Consolas"/>
                        </a:rPr>
                        <a:t>x</a:t>
                      </a:r>
                      <a:r>
                        <a:rPr sz="3600" baseline="-2314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2400" spc="-10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0x1f0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dirty="0">
                          <a:latin typeface="Consolas"/>
                          <a:cs typeface="Consolas"/>
                        </a:rPr>
                        <a:t>…</a:t>
                      </a:r>
                      <a:endParaRPr sz="12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2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dirty="0">
                          <a:latin typeface="Consolas"/>
                          <a:cs typeface="Consolas"/>
                        </a:rPr>
                        <a:t>…</a:t>
                      </a:r>
                      <a:endParaRPr sz="12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22110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220200" y="1871133"/>
            <a:ext cx="2749550" cy="0"/>
          </a:xfrm>
          <a:custGeom>
            <a:avLst/>
            <a:gdLst/>
            <a:ahLst/>
            <a:cxnLst/>
            <a:rect l="l" t="t" r="r" b="b"/>
            <a:pathLst>
              <a:path w="2749550">
                <a:moveTo>
                  <a:pt x="0" y="0"/>
                </a:moveTo>
                <a:lnTo>
                  <a:pt x="27495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48975" y="1871133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02190" y="2285491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48975" y="2145452"/>
            <a:ext cx="1114425" cy="575945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48975" y="2721186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30283" y="2300732"/>
            <a:ext cx="19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22110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220200" y="1864783"/>
            <a:ext cx="2749550" cy="1987550"/>
            <a:chOff x="9220200" y="1864783"/>
            <a:chExt cx="2749550" cy="1987550"/>
          </a:xfrm>
        </p:grpSpPr>
        <p:sp>
          <p:nvSpPr>
            <p:cNvPr id="7" name="object 7"/>
            <p:cNvSpPr/>
            <p:nvPr/>
          </p:nvSpPr>
          <p:spPr>
            <a:xfrm>
              <a:off x="10848975" y="2145452"/>
              <a:ext cx="1114425" cy="575945"/>
            </a:xfrm>
            <a:custGeom>
              <a:avLst/>
              <a:gdLst/>
              <a:ahLst/>
              <a:cxnLst/>
              <a:rect l="l" t="t" r="r" b="b"/>
              <a:pathLst>
                <a:path w="1114425" h="575944">
                  <a:moveTo>
                    <a:pt x="1114425" y="0"/>
                  </a:moveTo>
                  <a:lnTo>
                    <a:pt x="0" y="0"/>
                  </a:lnTo>
                  <a:lnTo>
                    <a:pt x="0" y="575733"/>
                  </a:lnTo>
                  <a:lnTo>
                    <a:pt x="1114425" y="575733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0848975" y="2721185"/>
              <a:ext cx="1114425" cy="274320"/>
            </a:xfrm>
            <a:custGeom>
              <a:avLst/>
              <a:gdLst/>
              <a:ahLst/>
              <a:cxnLst/>
              <a:rect l="l" t="t" r="r" b="b"/>
              <a:pathLst>
                <a:path w="1114425" h="274319">
                  <a:moveTo>
                    <a:pt x="1114425" y="0"/>
                  </a:moveTo>
                  <a:lnTo>
                    <a:pt x="0" y="0"/>
                  </a:lnTo>
                  <a:lnTo>
                    <a:pt x="0" y="274320"/>
                  </a:lnTo>
                  <a:lnTo>
                    <a:pt x="1114425" y="27432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848975" y="2995505"/>
              <a:ext cx="1114425" cy="575945"/>
            </a:xfrm>
            <a:custGeom>
              <a:avLst/>
              <a:gdLst/>
              <a:ahLst/>
              <a:cxnLst/>
              <a:rect l="l" t="t" r="r" b="b"/>
              <a:pathLst>
                <a:path w="1114425" h="575945">
                  <a:moveTo>
                    <a:pt x="1114425" y="0"/>
                  </a:moveTo>
                  <a:lnTo>
                    <a:pt x="0" y="0"/>
                  </a:lnTo>
                  <a:lnTo>
                    <a:pt x="0" y="575733"/>
                  </a:lnTo>
                  <a:lnTo>
                    <a:pt x="1114425" y="575733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9220200" y="1864783"/>
              <a:ext cx="2749550" cy="1987550"/>
            </a:xfrm>
            <a:custGeom>
              <a:avLst/>
              <a:gdLst/>
              <a:ahLst/>
              <a:cxnLst/>
              <a:rect l="l" t="t" r="r" b="b"/>
              <a:pathLst>
                <a:path w="2749550" h="1987550">
                  <a:moveTo>
                    <a:pt x="1628775" y="0"/>
                  </a:moveTo>
                  <a:lnTo>
                    <a:pt x="1628775" y="1987126"/>
                  </a:lnTo>
                </a:path>
                <a:path w="2749550" h="1987550">
                  <a:moveTo>
                    <a:pt x="0" y="6350"/>
                  </a:moveTo>
                  <a:lnTo>
                    <a:pt x="2749550" y="6350"/>
                  </a:lnTo>
                </a:path>
                <a:path w="2749550" h="1987550">
                  <a:moveTo>
                    <a:pt x="1622425" y="280670"/>
                  </a:moveTo>
                  <a:lnTo>
                    <a:pt x="2749550" y="280670"/>
                  </a:lnTo>
                </a:path>
                <a:path w="2749550" h="1987550">
                  <a:moveTo>
                    <a:pt x="1622425" y="856403"/>
                  </a:moveTo>
                  <a:lnTo>
                    <a:pt x="2749550" y="856403"/>
                  </a:lnTo>
                </a:path>
                <a:path w="2749550" h="1987550">
                  <a:moveTo>
                    <a:pt x="1622425" y="1130723"/>
                  </a:moveTo>
                  <a:lnTo>
                    <a:pt x="2749550" y="1130723"/>
                  </a:lnTo>
                </a:path>
                <a:path w="2749550" h="1987550">
                  <a:moveTo>
                    <a:pt x="2743200" y="0"/>
                  </a:moveTo>
                  <a:lnTo>
                    <a:pt x="2743200" y="198712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8975" y="1871133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02190" y="2285491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55325" y="2224532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55325" y="2742691"/>
            <a:ext cx="1101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70465" y="3132835"/>
            <a:ext cx="699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55325" y="3074923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48975" y="3571238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30283" y="2300732"/>
            <a:ext cx="19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867876" y="31450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intPtr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92561" y="3068828"/>
            <a:ext cx="1372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555212" y="2976264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0647900" y="2438401"/>
            <a:ext cx="412115" cy="1023619"/>
          </a:xfrm>
          <a:custGeom>
            <a:avLst/>
            <a:gdLst/>
            <a:ahLst/>
            <a:cxnLst/>
            <a:rect l="l" t="t" r="r" b="b"/>
            <a:pathLst>
              <a:path w="412115" h="1023620">
                <a:moveTo>
                  <a:pt x="199743" y="164318"/>
                </a:moveTo>
                <a:lnTo>
                  <a:pt x="154484" y="231467"/>
                </a:lnTo>
                <a:lnTo>
                  <a:pt x="128378" y="272822"/>
                </a:lnTo>
                <a:lnTo>
                  <a:pt x="103935" y="313716"/>
                </a:lnTo>
                <a:lnTo>
                  <a:pt x="81397" y="354095"/>
                </a:lnTo>
                <a:lnTo>
                  <a:pt x="61019" y="393915"/>
                </a:lnTo>
                <a:lnTo>
                  <a:pt x="43056" y="433147"/>
                </a:lnTo>
                <a:lnTo>
                  <a:pt x="27778" y="471775"/>
                </a:lnTo>
                <a:lnTo>
                  <a:pt x="15477" y="509804"/>
                </a:lnTo>
                <a:lnTo>
                  <a:pt x="6479" y="547248"/>
                </a:lnTo>
                <a:lnTo>
                  <a:pt x="0" y="620358"/>
                </a:lnTo>
                <a:lnTo>
                  <a:pt x="3330" y="655443"/>
                </a:lnTo>
                <a:lnTo>
                  <a:pt x="22693" y="721032"/>
                </a:lnTo>
                <a:lnTo>
                  <a:pt x="56255" y="779746"/>
                </a:lnTo>
                <a:lnTo>
                  <a:pt x="100730" y="832166"/>
                </a:lnTo>
                <a:lnTo>
                  <a:pt x="153456" y="879581"/>
                </a:lnTo>
                <a:lnTo>
                  <a:pt x="212275" y="923302"/>
                </a:lnTo>
                <a:lnTo>
                  <a:pt x="307574" y="984308"/>
                </a:lnTo>
                <a:lnTo>
                  <a:pt x="373144" y="1023338"/>
                </a:lnTo>
                <a:lnTo>
                  <a:pt x="412120" y="957860"/>
                </a:lnTo>
                <a:lnTo>
                  <a:pt x="346910" y="919044"/>
                </a:lnTo>
                <a:lnTo>
                  <a:pt x="285452" y="880593"/>
                </a:lnTo>
                <a:lnTo>
                  <a:pt x="284407" y="879939"/>
                </a:lnTo>
                <a:lnTo>
                  <a:pt x="256145" y="860973"/>
                </a:lnTo>
                <a:lnTo>
                  <a:pt x="255175" y="860323"/>
                </a:lnTo>
                <a:lnTo>
                  <a:pt x="228317" y="841108"/>
                </a:lnTo>
                <a:lnTo>
                  <a:pt x="227117" y="840251"/>
                </a:lnTo>
                <a:lnTo>
                  <a:pt x="202205" y="820953"/>
                </a:lnTo>
                <a:lnTo>
                  <a:pt x="200766" y="819840"/>
                </a:lnTo>
                <a:lnTo>
                  <a:pt x="178058" y="800482"/>
                </a:lnTo>
                <a:lnTo>
                  <a:pt x="176375" y="799052"/>
                </a:lnTo>
                <a:lnTo>
                  <a:pt x="156110" y="779678"/>
                </a:lnTo>
                <a:lnTo>
                  <a:pt x="154194" y="777854"/>
                </a:lnTo>
                <a:lnTo>
                  <a:pt x="136565" y="758535"/>
                </a:lnTo>
                <a:lnTo>
                  <a:pt x="136403" y="758535"/>
                </a:lnTo>
                <a:lnTo>
                  <a:pt x="134453" y="756235"/>
                </a:lnTo>
                <a:lnTo>
                  <a:pt x="134605" y="756235"/>
                </a:lnTo>
                <a:lnTo>
                  <a:pt x="119593" y="737043"/>
                </a:lnTo>
                <a:lnTo>
                  <a:pt x="119389" y="737043"/>
                </a:lnTo>
                <a:lnTo>
                  <a:pt x="117359" y="734185"/>
                </a:lnTo>
                <a:lnTo>
                  <a:pt x="117551" y="734185"/>
                </a:lnTo>
                <a:lnTo>
                  <a:pt x="105313" y="715162"/>
                </a:lnTo>
                <a:lnTo>
                  <a:pt x="105064" y="715162"/>
                </a:lnTo>
                <a:lnTo>
                  <a:pt x="103081" y="711694"/>
                </a:lnTo>
                <a:lnTo>
                  <a:pt x="103316" y="711694"/>
                </a:lnTo>
                <a:lnTo>
                  <a:pt x="93794" y="692798"/>
                </a:lnTo>
                <a:lnTo>
                  <a:pt x="93504" y="692798"/>
                </a:lnTo>
                <a:lnTo>
                  <a:pt x="91741" y="688726"/>
                </a:lnTo>
                <a:lnTo>
                  <a:pt x="92016" y="688726"/>
                </a:lnTo>
                <a:lnTo>
                  <a:pt x="85089" y="669763"/>
                </a:lnTo>
                <a:lnTo>
                  <a:pt x="84772" y="669763"/>
                </a:lnTo>
                <a:lnTo>
                  <a:pt x="83417" y="665184"/>
                </a:lnTo>
                <a:lnTo>
                  <a:pt x="83725" y="665184"/>
                </a:lnTo>
                <a:lnTo>
                  <a:pt x="79285" y="645768"/>
                </a:lnTo>
                <a:lnTo>
                  <a:pt x="78955" y="645768"/>
                </a:lnTo>
                <a:lnTo>
                  <a:pt x="78168" y="640878"/>
                </a:lnTo>
                <a:lnTo>
                  <a:pt x="78491" y="640878"/>
                </a:lnTo>
                <a:lnTo>
                  <a:pt x="76541" y="620358"/>
                </a:lnTo>
                <a:lnTo>
                  <a:pt x="76233" y="620358"/>
                </a:lnTo>
                <a:lnTo>
                  <a:pt x="76082" y="615523"/>
                </a:lnTo>
                <a:lnTo>
                  <a:pt x="76390" y="615523"/>
                </a:lnTo>
                <a:lnTo>
                  <a:pt x="77123" y="592890"/>
                </a:lnTo>
                <a:lnTo>
                  <a:pt x="76890" y="592890"/>
                </a:lnTo>
                <a:lnTo>
                  <a:pt x="77260" y="588691"/>
                </a:lnTo>
                <a:lnTo>
                  <a:pt x="77495" y="588691"/>
                </a:lnTo>
                <a:lnTo>
                  <a:pt x="81148" y="563332"/>
                </a:lnTo>
                <a:lnTo>
                  <a:pt x="80983" y="563332"/>
                </a:lnTo>
                <a:lnTo>
                  <a:pt x="81647" y="559864"/>
                </a:lnTo>
                <a:lnTo>
                  <a:pt x="81817" y="559864"/>
                </a:lnTo>
                <a:lnTo>
                  <a:pt x="88546" y="531860"/>
                </a:lnTo>
                <a:lnTo>
                  <a:pt x="89224" y="529036"/>
                </a:lnTo>
                <a:lnTo>
                  <a:pt x="99165" y="498671"/>
                </a:lnTo>
                <a:lnTo>
                  <a:pt x="99905" y="496384"/>
                </a:lnTo>
                <a:lnTo>
                  <a:pt x="112815" y="463956"/>
                </a:lnTo>
                <a:lnTo>
                  <a:pt x="113546" y="462107"/>
                </a:lnTo>
                <a:lnTo>
                  <a:pt x="129271" y="427889"/>
                </a:lnTo>
                <a:lnTo>
                  <a:pt x="129956" y="426393"/>
                </a:lnTo>
                <a:lnTo>
                  <a:pt x="148298" y="390632"/>
                </a:lnTo>
                <a:lnTo>
                  <a:pt x="148918" y="389421"/>
                </a:lnTo>
                <a:lnTo>
                  <a:pt x="169649" y="352327"/>
                </a:lnTo>
                <a:lnTo>
                  <a:pt x="170196" y="351348"/>
                </a:lnTo>
                <a:lnTo>
                  <a:pt x="193074" y="313107"/>
                </a:lnTo>
                <a:lnTo>
                  <a:pt x="218322" y="273091"/>
                </a:lnTo>
                <a:lnTo>
                  <a:pt x="244903" y="232754"/>
                </a:lnTo>
                <a:lnTo>
                  <a:pt x="245463" y="231903"/>
                </a:lnTo>
                <a:lnTo>
                  <a:pt x="261819" y="208516"/>
                </a:lnTo>
                <a:lnTo>
                  <a:pt x="199743" y="164318"/>
                </a:lnTo>
                <a:close/>
              </a:path>
              <a:path w="412115" h="1023620">
                <a:moveTo>
                  <a:pt x="347278" y="919263"/>
                </a:moveTo>
                <a:lnTo>
                  <a:pt x="347626" y="919481"/>
                </a:lnTo>
                <a:lnTo>
                  <a:pt x="347278" y="919263"/>
                </a:lnTo>
                <a:close/>
              </a:path>
              <a:path w="412115" h="1023620">
                <a:moveTo>
                  <a:pt x="346928" y="919044"/>
                </a:moveTo>
                <a:lnTo>
                  <a:pt x="347278" y="919263"/>
                </a:lnTo>
                <a:lnTo>
                  <a:pt x="346928" y="919044"/>
                </a:lnTo>
                <a:close/>
              </a:path>
              <a:path w="412115" h="1023620">
                <a:moveTo>
                  <a:pt x="284913" y="880256"/>
                </a:moveTo>
                <a:lnTo>
                  <a:pt x="285416" y="880593"/>
                </a:lnTo>
                <a:lnTo>
                  <a:pt x="284913" y="880256"/>
                </a:lnTo>
                <a:close/>
              </a:path>
              <a:path w="412115" h="1023620">
                <a:moveTo>
                  <a:pt x="284441" y="879939"/>
                </a:moveTo>
                <a:lnTo>
                  <a:pt x="284913" y="880256"/>
                </a:lnTo>
                <a:lnTo>
                  <a:pt x="284441" y="879939"/>
                </a:lnTo>
                <a:close/>
              </a:path>
              <a:path w="412115" h="1023620">
                <a:moveTo>
                  <a:pt x="255657" y="860646"/>
                </a:moveTo>
                <a:lnTo>
                  <a:pt x="256115" y="860973"/>
                </a:lnTo>
                <a:lnTo>
                  <a:pt x="255657" y="860646"/>
                </a:lnTo>
                <a:close/>
              </a:path>
              <a:path w="412115" h="1023620">
                <a:moveTo>
                  <a:pt x="255205" y="860323"/>
                </a:moveTo>
                <a:lnTo>
                  <a:pt x="255657" y="860646"/>
                </a:lnTo>
                <a:lnTo>
                  <a:pt x="255205" y="860323"/>
                </a:lnTo>
                <a:close/>
              </a:path>
              <a:path w="412115" h="1023620">
                <a:moveTo>
                  <a:pt x="227117" y="840251"/>
                </a:moveTo>
                <a:lnTo>
                  <a:pt x="228270" y="841108"/>
                </a:lnTo>
                <a:lnTo>
                  <a:pt x="227704" y="840670"/>
                </a:lnTo>
                <a:lnTo>
                  <a:pt x="227117" y="840251"/>
                </a:lnTo>
                <a:close/>
              </a:path>
              <a:path w="412115" h="1023620">
                <a:moveTo>
                  <a:pt x="227704" y="840670"/>
                </a:moveTo>
                <a:lnTo>
                  <a:pt x="228270" y="841108"/>
                </a:lnTo>
                <a:lnTo>
                  <a:pt x="227704" y="840670"/>
                </a:lnTo>
                <a:close/>
              </a:path>
              <a:path w="412115" h="1023620">
                <a:moveTo>
                  <a:pt x="227162" y="840251"/>
                </a:moveTo>
                <a:lnTo>
                  <a:pt x="227704" y="840670"/>
                </a:lnTo>
                <a:lnTo>
                  <a:pt x="227162" y="840251"/>
                </a:lnTo>
                <a:close/>
              </a:path>
              <a:path w="412115" h="1023620">
                <a:moveTo>
                  <a:pt x="200766" y="819840"/>
                </a:moveTo>
                <a:lnTo>
                  <a:pt x="202137" y="820953"/>
                </a:lnTo>
                <a:lnTo>
                  <a:pt x="201462" y="820379"/>
                </a:lnTo>
                <a:lnTo>
                  <a:pt x="200766" y="819840"/>
                </a:lnTo>
                <a:close/>
              </a:path>
              <a:path w="412115" h="1023620">
                <a:moveTo>
                  <a:pt x="201462" y="820379"/>
                </a:moveTo>
                <a:lnTo>
                  <a:pt x="202137" y="820953"/>
                </a:lnTo>
                <a:lnTo>
                  <a:pt x="201462" y="820379"/>
                </a:lnTo>
                <a:close/>
              </a:path>
              <a:path w="412115" h="1023620">
                <a:moveTo>
                  <a:pt x="200829" y="819840"/>
                </a:moveTo>
                <a:lnTo>
                  <a:pt x="201462" y="820379"/>
                </a:lnTo>
                <a:lnTo>
                  <a:pt x="200829" y="819840"/>
                </a:lnTo>
                <a:close/>
              </a:path>
              <a:path w="412115" h="1023620">
                <a:moveTo>
                  <a:pt x="176375" y="799052"/>
                </a:moveTo>
                <a:lnTo>
                  <a:pt x="177965" y="800482"/>
                </a:lnTo>
                <a:lnTo>
                  <a:pt x="177196" y="799749"/>
                </a:lnTo>
                <a:lnTo>
                  <a:pt x="176375" y="799052"/>
                </a:lnTo>
                <a:close/>
              </a:path>
              <a:path w="412115" h="1023620">
                <a:moveTo>
                  <a:pt x="177196" y="799749"/>
                </a:moveTo>
                <a:lnTo>
                  <a:pt x="177965" y="800482"/>
                </a:lnTo>
                <a:lnTo>
                  <a:pt x="177196" y="799749"/>
                </a:lnTo>
                <a:close/>
              </a:path>
              <a:path w="412115" h="1023620">
                <a:moveTo>
                  <a:pt x="176463" y="799052"/>
                </a:moveTo>
                <a:lnTo>
                  <a:pt x="177196" y="799749"/>
                </a:lnTo>
                <a:lnTo>
                  <a:pt x="176463" y="799052"/>
                </a:lnTo>
                <a:close/>
              </a:path>
              <a:path w="412115" h="1023620">
                <a:moveTo>
                  <a:pt x="154194" y="777854"/>
                </a:moveTo>
                <a:lnTo>
                  <a:pt x="155986" y="779678"/>
                </a:lnTo>
                <a:lnTo>
                  <a:pt x="155123" y="778739"/>
                </a:lnTo>
                <a:lnTo>
                  <a:pt x="154194" y="777854"/>
                </a:lnTo>
                <a:close/>
              </a:path>
              <a:path w="412115" h="1023620">
                <a:moveTo>
                  <a:pt x="155123" y="778739"/>
                </a:moveTo>
                <a:lnTo>
                  <a:pt x="155986" y="779678"/>
                </a:lnTo>
                <a:lnTo>
                  <a:pt x="155123" y="778739"/>
                </a:lnTo>
                <a:close/>
              </a:path>
              <a:path w="412115" h="1023620">
                <a:moveTo>
                  <a:pt x="154310" y="777854"/>
                </a:moveTo>
                <a:lnTo>
                  <a:pt x="155123" y="778739"/>
                </a:lnTo>
                <a:lnTo>
                  <a:pt x="154310" y="777854"/>
                </a:lnTo>
                <a:close/>
              </a:path>
              <a:path w="412115" h="1023620">
                <a:moveTo>
                  <a:pt x="134453" y="756235"/>
                </a:moveTo>
                <a:lnTo>
                  <a:pt x="136403" y="758535"/>
                </a:lnTo>
                <a:lnTo>
                  <a:pt x="135475" y="757348"/>
                </a:lnTo>
                <a:lnTo>
                  <a:pt x="134453" y="756235"/>
                </a:lnTo>
                <a:close/>
              </a:path>
              <a:path w="412115" h="1023620">
                <a:moveTo>
                  <a:pt x="135475" y="757348"/>
                </a:moveTo>
                <a:lnTo>
                  <a:pt x="136403" y="758535"/>
                </a:lnTo>
                <a:lnTo>
                  <a:pt x="136565" y="758535"/>
                </a:lnTo>
                <a:lnTo>
                  <a:pt x="135475" y="757348"/>
                </a:lnTo>
                <a:close/>
              </a:path>
              <a:path w="412115" h="1023620">
                <a:moveTo>
                  <a:pt x="134605" y="756235"/>
                </a:moveTo>
                <a:lnTo>
                  <a:pt x="134453" y="756235"/>
                </a:lnTo>
                <a:lnTo>
                  <a:pt x="135475" y="757348"/>
                </a:lnTo>
                <a:lnTo>
                  <a:pt x="134605" y="756235"/>
                </a:lnTo>
                <a:close/>
              </a:path>
              <a:path w="412115" h="1023620">
                <a:moveTo>
                  <a:pt x="117359" y="734185"/>
                </a:moveTo>
                <a:lnTo>
                  <a:pt x="119389" y="737043"/>
                </a:lnTo>
                <a:lnTo>
                  <a:pt x="118443" y="735571"/>
                </a:lnTo>
                <a:lnTo>
                  <a:pt x="117359" y="734185"/>
                </a:lnTo>
                <a:close/>
              </a:path>
              <a:path w="412115" h="1023620">
                <a:moveTo>
                  <a:pt x="118443" y="735571"/>
                </a:moveTo>
                <a:lnTo>
                  <a:pt x="119389" y="737043"/>
                </a:lnTo>
                <a:lnTo>
                  <a:pt x="119593" y="737043"/>
                </a:lnTo>
                <a:lnTo>
                  <a:pt x="118443" y="735571"/>
                </a:lnTo>
                <a:close/>
              </a:path>
              <a:path w="412115" h="1023620">
                <a:moveTo>
                  <a:pt x="117551" y="734185"/>
                </a:moveTo>
                <a:lnTo>
                  <a:pt x="117359" y="734185"/>
                </a:lnTo>
                <a:lnTo>
                  <a:pt x="118443" y="735571"/>
                </a:lnTo>
                <a:lnTo>
                  <a:pt x="117551" y="734185"/>
                </a:lnTo>
                <a:close/>
              </a:path>
              <a:path w="412115" h="1023620">
                <a:moveTo>
                  <a:pt x="103081" y="711694"/>
                </a:moveTo>
                <a:lnTo>
                  <a:pt x="105064" y="715162"/>
                </a:lnTo>
                <a:lnTo>
                  <a:pt x="104164" y="713377"/>
                </a:lnTo>
                <a:lnTo>
                  <a:pt x="103081" y="711694"/>
                </a:lnTo>
                <a:close/>
              </a:path>
              <a:path w="412115" h="1023620">
                <a:moveTo>
                  <a:pt x="104164" y="713377"/>
                </a:moveTo>
                <a:lnTo>
                  <a:pt x="105064" y="715162"/>
                </a:lnTo>
                <a:lnTo>
                  <a:pt x="105313" y="715162"/>
                </a:lnTo>
                <a:lnTo>
                  <a:pt x="104164" y="713377"/>
                </a:lnTo>
                <a:close/>
              </a:path>
              <a:path w="412115" h="1023620">
                <a:moveTo>
                  <a:pt x="103316" y="711694"/>
                </a:moveTo>
                <a:lnTo>
                  <a:pt x="103081" y="711694"/>
                </a:lnTo>
                <a:lnTo>
                  <a:pt x="104164" y="713377"/>
                </a:lnTo>
                <a:lnTo>
                  <a:pt x="103316" y="711694"/>
                </a:lnTo>
                <a:close/>
              </a:path>
              <a:path w="412115" h="1023620">
                <a:moveTo>
                  <a:pt x="91741" y="688726"/>
                </a:moveTo>
                <a:lnTo>
                  <a:pt x="93504" y="692798"/>
                </a:lnTo>
                <a:lnTo>
                  <a:pt x="92741" y="690709"/>
                </a:lnTo>
                <a:lnTo>
                  <a:pt x="91741" y="688726"/>
                </a:lnTo>
                <a:close/>
              </a:path>
              <a:path w="412115" h="1023620">
                <a:moveTo>
                  <a:pt x="92741" y="690709"/>
                </a:moveTo>
                <a:lnTo>
                  <a:pt x="93504" y="692798"/>
                </a:lnTo>
                <a:lnTo>
                  <a:pt x="93794" y="692798"/>
                </a:lnTo>
                <a:lnTo>
                  <a:pt x="92741" y="690709"/>
                </a:lnTo>
                <a:close/>
              </a:path>
              <a:path w="412115" h="1023620">
                <a:moveTo>
                  <a:pt x="92016" y="688726"/>
                </a:moveTo>
                <a:lnTo>
                  <a:pt x="91741" y="688726"/>
                </a:lnTo>
                <a:lnTo>
                  <a:pt x="92741" y="690709"/>
                </a:lnTo>
                <a:lnTo>
                  <a:pt x="92016" y="688726"/>
                </a:lnTo>
                <a:close/>
              </a:path>
              <a:path w="412115" h="1023620">
                <a:moveTo>
                  <a:pt x="83417" y="665184"/>
                </a:moveTo>
                <a:lnTo>
                  <a:pt x="84772" y="669763"/>
                </a:lnTo>
                <a:lnTo>
                  <a:pt x="84240" y="667438"/>
                </a:lnTo>
                <a:lnTo>
                  <a:pt x="83417" y="665184"/>
                </a:lnTo>
                <a:close/>
              </a:path>
              <a:path w="412115" h="1023620">
                <a:moveTo>
                  <a:pt x="84240" y="667438"/>
                </a:moveTo>
                <a:lnTo>
                  <a:pt x="84772" y="669763"/>
                </a:lnTo>
                <a:lnTo>
                  <a:pt x="85089" y="669763"/>
                </a:lnTo>
                <a:lnTo>
                  <a:pt x="84240" y="667438"/>
                </a:lnTo>
                <a:close/>
              </a:path>
              <a:path w="412115" h="1023620">
                <a:moveTo>
                  <a:pt x="83725" y="665184"/>
                </a:moveTo>
                <a:lnTo>
                  <a:pt x="83417" y="665184"/>
                </a:lnTo>
                <a:lnTo>
                  <a:pt x="84240" y="667438"/>
                </a:lnTo>
                <a:lnTo>
                  <a:pt x="83725" y="665184"/>
                </a:lnTo>
                <a:close/>
              </a:path>
              <a:path w="412115" h="1023620">
                <a:moveTo>
                  <a:pt x="78168" y="640878"/>
                </a:moveTo>
                <a:lnTo>
                  <a:pt x="78955" y="645768"/>
                </a:lnTo>
                <a:lnTo>
                  <a:pt x="78720" y="643295"/>
                </a:lnTo>
                <a:lnTo>
                  <a:pt x="78168" y="640878"/>
                </a:lnTo>
                <a:close/>
              </a:path>
              <a:path w="412115" h="1023620">
                <a:moveTo>
                  <a:pt x="78720" y="643295"/>
                </a:moveTo>
                <a:lnTo>
                  <a:pt x="78955" y="645768"/>
                </a:lnTo>
                <a:lnTo>
                  <a:pt x="79285" y="645768"/>
                </a:lnTo>
                <a:lnTo>
                  <a:pt x="78720" y="643295"/>
                </a:lnTo>
                <a:close/>
              </a:path>
              <a:path w="412115" h="1023620">
                <a:moveTo>
                  <a:pt x="78491" y="640878"/>
                </a:moveTo>
                <a:lnTo>
                  <a:pt x="78168" y="640878"/>
                </a:lnTo>
                <a:lnTo>
                  <a:pt x="78720" y="643295"/>
                </a:lnTo>
                <a:lnTo>
                  <a:pt x="78491" y="640878"/>
                </a:lnTo>
                <a:close/>
              </a:path>
              <a:path w="412115" h="1023620">
                <a:moveTo>
                  <a:pt x="76082" y="615523"/>
                </a:moveTo>
                <a:lnTo>
                  <a:pt x="76233" y="620358"/>
                </a:lnTo>
                <a:lnTo>
                  <a:pt x="76312" y="617939"/>
                </a:lnTo>
                <a:lnTo>
                  <a:pt x="76082" y="615523"/>
                </a:lnTo>
                <a:close/>
              </a:path>
              <a:path w="412115" h="1023620">
                <a:moveTo>
                  <a:pt x="76312" y="617939"/>
                </a:moveTo>
                <a:lnTo>
                  <a:pt x="76233" y="620358"/>
                </a:lnTo>
                <a:lnTo>
                  <a:pt x="76541" y="620358"/>
                </a:lnTo>
                <a:lnTo>
                  <a:pt x="76312" y="617939"/>
                </a:lnTo>
                <a:close/>
              </a:path>
              <a:path w="412115" h="1023620">
                <a:moveTo>
                  <a:pt x="76390" y="615523"/>
                </a:moveTo>
                <a:lnTo>
                  <a:pt x="76082" y="615523"/>
                </a:lnTo>
                <a:lnTo>
                  <a:pt x="76312" y="617939"/>
                </a:lnTo>
                <a:lnTo>
                  <a:pt x="76390" y="615523"/>
                </a:lnTo>
                <a:close/>
              </a:path>
              <a:path w="412115" h="1023620">
                <a:moveTo>
                  <a:pt x="77260" y="588691"/>
                </a:moveTo>
                <a:lnTo>
                  <a:pt x="76890" y="592890"/>
                </a:lnTo>
                <a:lnTo>
                  <a:pt x="77191" y="590799"/>
                </a:lnTo>
                <a:lnTo>
                  <a:pt x="77260" y="588691"/>
                </a:lnTo>
                <a:close/>
              </a:path>
              <a:path w="412115" h="1023620">
                <a:moveTo>
                  <a:pt x="77191" y="590799"/>
                </a:moveTo>
                <a:lnTo>
                  <a:pt x="76890" y="592890"/>
                </a:lnTo>
                <a:lnTo>
                  <a:pt x="77123" y="592890"/>
                </a:lnTo>
                <a:lnTo>
                  <a:pt x="77191" y="590799"/>
                </a:lnTo>
                <a:close/>
              </a:path>
              <a:path w="412115" h="1023620">
                <a:moveTo>
                  <a:pt x="77495" y="588691"/>
                </a:moveTo>
                <a:lnTo>
                  <a:pt x="77260" y="588691"/>
                </a:lnTo>
                <a:lnTo>
                  <a:pt x="77191" y="590799"/>
                </a:lnTo>
                <a:lnTo>
                  <a:pt x="77495" y="588691"/>
                </a:lnTo>
                <a:close/>
              </a:path>
              <a:path w="412115" h="1023620">
                <a:moveTo>
                  <a:pt x="81647" y="559864"/>
                </a:moveTo>
                <a:lnTo>
                  <a:pt x="80983" y="563332"/>
                </a:lnTo>
                <a:lnTo>
                  <a:pt x="81394" y="561622"/>
                </a:lnTo>
                <a:lnTo>
                  <a:pt x="81647" y="559864"/>
                </a:lnTo>
                <a:close/>
              </a:path>
              <a:path w="412115" h="1023620">
                <a:moveTo>
                  <a:pt x="81394" y="561622"/>
                </a:moveTo>
                <a:lnTo>
                  <a:pt x="80983" y="563332"/>
                </a:lnTo>
                <a:lnTo>
                  <a:pt x="81148" y="563332"/>
                </a:lnTo>
                <a:lnTo>
                  <a:pt x="81394" y="561622"/>
                </a:lnTo>
                <a:close/>
              </a:path>
              <a:path w="412115" h="1023620">
                <a:moveTo>
                  <a:pt x="81817" y="559864"/>
                </a:moveTo>
                <a:lnTo>
                  <a:pt x="81647" y="559864"/>
                </a:lnTo>
                <a:lnTo>
                  <a:pt x="81394" y="561622"/>
                </a:lnTo>
                <a:lnTo>
                  <a:pt x="81817" y="559864"/>
                </a:lnTo>
                <a:close/>
              </a:path>
              <a:path w="412115" h="1023620">
                <a:moveTo>
                  <a:pt x="89224" y="529036"/>
                </a:moveTo>
                <a:lnTo>
                  <a:pt x="88429" y="531860"/>
                </a:lnTo>
                <a:lnTo>
                  <a:pt x="88882" y="530462"/>
                </a:lnTo>
                <a:lnTo>
                  <a:pt x="89224" y="529036"/>
                </a:lnTo>
                <a:close/>
              </a:path>
              <a:path w="412115" h="1023620">
                <a:moveTo>
                  <a:pt x="88882" y="530462"/>
                </a:moveTo>
                <a:lnTo>
                  <a:pt x="88429" y="531860"/>
                </a:lnTo>
                <a:lnTo>
                  <a:pt x="88882" y="530462"/>
                </a:lnTo>
                <a:close/>
              </a:path>
              <a:path w="412115" h="1023620">
                <a:moveTo>
                  <a:pt x="89343" y="529036"/>
                </a:moveTo>
                <a:lnTo>
                  <a:pt x="88882" y="530462"/>
                </a:lnTo>
                <a:lnTo>
                  <a:pt x="89343" y="529036"/>
                </a:lnTo>
                <a:close/>
              </a:path>
              <a:path w="412115" h="1023620">
                <a:moveTo>
                  <a:pt x="99905" y="496384"/>
                </a:moveTo>
                <a:lnTo>
                  <a:pt x="99084" y="498671"/>
                </a:lnTo>
                <a:lnTo>
                  <a:pt x="99527" y="497553"/>
                </a:lnTo>
                <a:lnTo>
                  <a:pt x="99905" y="496384"/>
                </a:lnTo>
                <a:close/>
              </a:path>
              <a:path w="412115" h="1023620">
                <a:moveTo>
                  <a:pt x="99527" y="497553"/>
                </a:moveTo>
                <a:lnTo>
                  <a:pt x="99084" y="498671"/>
                </a:lnTo>
                <a:lnTo>
                  <a:pt x="99527" y="497553"/>
                </a:lnTo>
                <a:close/>
              </a:path>
              <a:path w="412115" h="1023620">
                <a:moveTo>
                  <a:pt x="99989" y="496384"/>
                </a:moveTo>
                <a:lnTo>
                  <a:pt x="99527" y="497553"/>
                </a:lnTo>
                <a:lnTo>
                  <a:pt x="99989" y="496384"/>
                </a:lnTo>
                <a:close/>
              </a:path>
              <a:path w="412115" h="1023620">
                <a:moveTo>
                  <a:pt x="113546" y="462107"/>
                </a:moveTo>
                <a:lnTo>
                  <a:pt x="112757" y="463956"/>
                </a:lnTo>
                <a:lnTo>
                  <a:pt x="113178" y="463036"/>
                </a:lnTo>
                <a:lnTo>
                  <a:pt x="113546" y="462107"/>
                </a:lnTo>
                <a:close/>
              </a:path>
              <a:path w="412115" h="1023620">
                <a:moveTo>
                  <a:pt x="113178" y="463036"/>
                </a:moveTo>
                <a:lnTo>
                  <a:pt x="112757" y="463956"/>
                </a:lnTo>
                <a:lnTo>
                  <a:pt x="113178" y="463036"/>
                </a:lnTo>
                <a:close/>
              </a:path>
              <a:path w="412115" h="1023620">
                <a:moveTo>
                  <a:pt x="113604" y="462107"/>
                </a:moveTo>
                <a:lnTo>
                  <a:pt x="113178" y="463036"/>
                </a:lnTo>
                <a:lnTo>
                  <a:pt x="113604" y="462107"/>
                </a:lnTo>
                <a:close/>
              </a:path>
              <a:path w="412115" h="1023620">
                <a:moveTo>
                  <a:pt x="129956" y="426393"/>
                </a:moveTo>
                <a:lnTo>
                  <a:pt x="129232" y="427889"/>
                </a:lnTo>
                <a:lnTo>
                  <a:pt x="129601" y="427167"/>
                </a:lnTo>
                <a:lnTo>
                  <a:pt x="129956" y="426393"/>
                </a:lnTo>
                <a:close/>
              </a:path>
              <a:path w="412115" h="1023620">
                <a:moveTo>
                  <a:pt x="129601" y="427167"/>
                </a:moveTo>
                <a:lnTo>
                  <a:pt x="129232" y="427889"/>
                </a:lnTo>
                <a:lnTo>
                  <a:pt x="129601" y="427167"/>
                </a:lnTo>
                <a:close/>
              </a:path>
              <a:path w="412115" h="1023620">
                <a:moveTo>
                  <a:pt x="129997" y="426393"/>
                </a:moveTo>
                <a:lnTo>
                  <a:pt x="129601" y="427167"/>
                </a:lnTo>
                <a:lnTo>
                  <a:pt x="129997" y="426393"/>
                </a:lnTo>
                <a:close/>
              </a:path>
              <a:path w="412115" h="1023620">
                <a:moveTo>
                  <a:pt x="148603" y="390036"/>
                </a:moveTo>
                <a:lnTo>
                  <a:pt x="148270" y="390632"/>
                </a:lnTo>
                <a:lnTo>
                  <a:pt x="148603" y="390036"/>
                </a:lnTo>
                <a:close/>
              </a:path>
              <a:path w="412115" h="1023620">
                <a:moveTo>
                  <a:pt x="148947" y="389421"/>
                </a:moveTo>
                <a:lnTo>
                  <a:pt x="148603" y="390036"/>
                </a:lnTo>
                <a:lnTo>
                  <a:pt x="148947" y="389421"/>
                </a:lnTo>
                <a:close/>
              </a:path>
              <a:path w="412115" h="1023620">
                <a:moveTo>
                  <a:pt x="169912" y="351856"/>
                </a:moveTo>
                <a:lnTo>
                  <a:pt x="169630" y="352327"/>
                </a:lnTo>
                <a:lnTo>
                  <a:pt x="169912" y="351856"/>
                </a:lnTo>
                <a:close/>
              </a:path>
              <a:path w="412115" h="1023620">
                <a:moveTo>
                  <a:pt x="170216" y="351348"/>
                </a:moveTo>
                <a:lnTo>
                  <a:pt x="169912" y="351856"/>
                </a:lnTo>
                <a:lnTo>
                  <a:pt x="170216" y="351348"/>
                </a:lnTo>
                <a:close/>
              </a:path>
              <a:path w="412115" h="1023620">
                <a:moveTo>
                  <a:pt x="342243" y="133363"/>
                </a:moveTo>
                <a:lnTo>
                  <a:pt x="221369" y="133363"/>
                </a:lnTo>
                <a:lnTo>
                  <a:pt x="283835" y="177003"/>
                </a:lnTo>
                <a:lnTo>
                  <a:pt x="261819" y="208516"/>
                </a:lnTo>
                <a:lnTo>
                  <a:pt x="323615" y="252515"/>
                </a:lnTo>
                <a:lnTo>
                  <a:pt x="342243" y="133363"/>
                </a:lnTo>
                <a:close/>
              </a:path>
              <a:path w="412115" h="1023620">
                <a:moveTo>
                  <a:pt x="245186" y="232324"/>
                </a:moveTo>
                <a:lnTo>
                  <a:pt x="244886" y="232754"/>
                </a:lnTo>
                <a:lnTo>
                  <a:pt x="245186" y="232324"/>
                </a:lnTo>
                <a:close/>
              </a:path>
              <a:path w="412115" h="1023620">
                <a:moveTo>
                  <a:pt x="245480" y="231903"/>
                </a:moveTo>
                <a:lnTo>
                  <a:pt x="245186" y="232324"/>
                </a:lnTo>
                <a:lnTo>
                  <a:pt x="245480" y="231903"/>
                </a:lnTo>
                <a:close/>
              </a:path>
              <a:path w="412115" h="1023620">
                <a:moveTo>
                  <a:pt x="221369" y="133363"/>
                </a:moveTo>
                <a:lnTo>
                  <a:pt x="199743" y="164318"/>
                </a:lnTo>
                <a:lnTo>
                  <a:pt x="261819" y="208516"/>
                </a:lnTo>
                <a:lnTo>
                  <a:pt x="283835" y="177003"/>
                </a:lnTo>
                <a:lnTo>
                  <a:pt x="221369" y="133363"/>
                </a:lnTo>
                <a:close/>
              </a:path>
              <a:path w="412115" h="1023620">
                <a:moveTo>
                  <a:pt x="363092" y="0"/>
                </a:moveTo>
                <a:lnTo>
                  <a:pt x="137394" y="119926"/>
                </a:lnTo>
                <a:lnTo>
                  <a:pt x="199743" y="164318"/>
                </a:lnTo>
                <a:lnTo>
                  <a:pt x="221369" y="133363"/>
                </a:lnTo>
                <a:lnTo>
                  <a:pt x="342243" y="133363"/>
                </a:lnTo>
                <a:lnTo>
                  <a:pt x="3630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22110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220200" y="1864783"/>
            <a:ext cx="2749550" cy="1987550"/>
            <a:chOff x="9220200" y="1864783"/>
            <a:chExt cx="2749550" cy="1987550"/>
          </a:xfrm>
        </p:grpSpPr>
        <p:sp>
          <p:nvSpPr>
            <p:cNvPr id="7" name="object 7"/>
            <p:cNvSpPr/>
            <p:nvPr/>
          </p:nvSpPr>
          <p:spPr>
            <a:xfrm>
              <a:off x="10848975" y="2145452"/>
              <a:ext cx="1114425" cy="575945"/>
            </a:xfrm>
            <a:custGeom>
              <a:avLst/>
              <a:gdLst/>
              <a:ahLst/>
              <a:cxnLst/>
              <a:rect l="l" t="t" r="r" b="b"/>
              <a:pathLst>
                <a:path w="1114425" h="575944">
                  <a:moveTo>
                    <a:pt x="1114425" y="0"/>
                  </a:moveTo>
                  <a:lnTo>
                    <a:pt x="0" y="0"/>
                  </a:lnTo>
                  <a:lnTo>
                    <a:pt x="0" y="575733"/>
                  </a:lnTo>
                  <a:lnTo>
                    <a:pt x="1114425" y="575733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0848975" y="2721185"/>
              <a:ext cx="1114425" cy="274320"/>
            </a:xfrm>
            <a:custGeom>
              <a:avLst/>
              <a:gdLst/>
              <a:ahLst/>
              <a:cxnLst/>
              <a:rect l="l" t="t" r="r" b="b"/>
              <a:pathLst>
                <a:path w="1114425" h="274319">
                  <a:moveTo>
                    <a:pt x="1114425" y="0"/>
                  </a:moveTo>
                  <a:lnTo>
                    <a:pt x="0" y="0"/>
                  </a:lnTo>
                  <a:lnTo>
                    <a:pt x="0" y="274320"/>
                  </a:lnTo>
                  <a:lnTo>
                    <a:pt x="1114425" y="27432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848975" y="2995505"/>
              <a:ext cx="1114425" cy="575945"/>
            </a:xfrm>
            <a:custGeom>
              <a:avLst/>
              <a:gdLst/>
              <a:ahLst/>
              <a:cxnLst/>
              <a:rect l="l" t="t" r="r" b="b"/>
              <a:pathLst>
                <a:path w="1114425" h="575945">
                  <a:moveTo>
                    <a:pt x="1114425" y="0"/>
                  </a:moveTo>
                  <a:lnTo>
                    <a:pt x="0" y="0"/>
                  </a:lnTo>
                  <a:lnTo>
                    <a:pt x="0" y="575733"/>
                  </a:lnTo>
                  <a:lnTo>
                    <a:pt x="1114425" y="575733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9220200" y="1864783"/>
              <a:ext cx="2749550" cy="1987550"/>
            </a:xfrm>
            <a:custGeom>
              <a:avLst/>
              <a:gdLst/>
              <a:ahLst/>
              <a:cxnLst/>
              <a:rect l="l" t="t" r="r" b="b"/>
              <a:pathLst>
                <a:path w="2749550" h="1987550">
                  <a:moveTo>
                    <a:pt x="1628775" y="0"/>
                  </a:moveTo>
                  <a:lnTo>
                    <a:pt x="1628775" y="1987126"/>
                  </a:lnTo>
                </a:path>
                <a:path w="2749550" h="1987550">
                  <a:moveTo>
                    <a:pt x="0" y="6350"/>
                  </a:moveTo>
                  <a:lnTo>
                    <a:pt x="2749550" y="6350"/>
                  </a:lnTo>
                </a:path>
                <a:path w="2749550" h="1987550">
                  <a:moveTo>
                    <a:pt x="1622425" y="280670"/>
                  </a:moveTo>
                  <a:lnTo>
                    <a:pt x="2749550" y="280670"/>
                  </a:lnTo>
                </a:path>
                <a:path w="2749550" h="1987550">
                  <a:moveTo>
                    <a:pt x="1622425" y="856403"/>
                  </a:moveTo>
                  <a:lnTo>
                    <a:pt x="2749550" y="856403"/>
                  </a:lnTo>
                </a:path>
                <a:path w="2749550" h="1987550">
                  <a:moveTo>
                    <a:pt x="1622425" y="1130723"/>
                  </a:moveTo>
                  <a:lnTo>
                    <a:pt x="2749550" y="1130723"/>
                  </a:lnTo>
                </a:path>
                <a:path w="2749550" h="1987550">
                  <a:moveTo>
                    <a:pt x="2743200" y="0"/>
                  </a:moveTo>
                  <a:lnTo>
                    <a:pt x="2743200" y="198712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8975" y="1871133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02190" y="2285491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55325" y="2224532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55325" y="2742691"/>
            <a:ext cx="1101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70465" y="3132835"/>
            <a:ext cx="699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55325" y="3074923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48975" y="3571238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30283" y="2300732"/>
            <a:ext cx="19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867876" y="31450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intPtr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92561" y="3068828"/>
            <a:ext cx="1372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555212" y="2976264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0647900" y="2438401"/>
            <a:ext cx="412115" cy="1023619"/>
          </a:xfrm>
          <a:custGeom>
            <a:avLst/>
            <a:gdLst/>
            <a:ahLst/>
            <a:cxnLst/>
            <a:rect l="l" t="t" r="r" b="b"/>
            <a:pathLst>
              <a:path w="412115" h="1023620">
                <a:moveTo>
                  <a:pt x="199743" y="164318"/>
                </a:moveTo>
                <a:lnTo>
                  <a:pt x="154484" y="231467"/>
                </a:lnTo>
                <a:lnTo>
                  <a:pt x="128378" y="272822"/>
                </a:lnTo>
                <a:lnTo>
                  <a:pt x="103935" y="313716"/>
                </a:lnTo>
                <a:lnTo>
                  <a:pt x="81397" y="354095"/>
                </a:lnTo>
                <a:lnTo>
                  <a:pt x="61019" y="393915"/>
                </a:lnTo>
                <a:lnTo>
                  <a:pt x="43056" y="433147"/>
                </a:lnTo>
                <a:lnTo>
                  <a:pt x="27778" y="471775"/>
                </a:lnTo>
                <a:lnTo>
                  <a:pt x="15477" y="509804"/>
                </a:lnTo>
                <a:lnTo>
                  <a:pt x="6479" y="547248"/>
                </a:lnTo>
                <a:lnTo>
                  <a:pt x="0" y="620358"/>
                </a:lnTo>
                <a:lnTo>
                  <a:pt x="3330" y="655443"/>
                </a:lnTo>
                <a:lnTo>
                  <a:pt x="22693" y="721032"/>
                </a:lnTo>
                <a:lnTo>
                  <a:pt x="56255" y="779746"/>
                </a:lnTo>
                <a:lnTo>
                  <a:pt x="100730" y="832166"/>
                </a:lnTo>
                <a:lnTo>
                  <a:pt x="153456" y="879581"/>
                </a:lnTo>
                <a:lnTo>
                  <a:pt x="212275" y="923302"/>
                </a:lnTo>
                <a:lnTo>
                  <a:pt x="307574" y="984308"/>
                </a:lnTo>
                <a:lnTo>
                  <a:pt x="373144" y="1023338"/>
                </a:lnTo>
                <a:lnTo>
                  <a:pt x="412120" y="957860"/>
                </a:lnTo>
                <a:lnTo>
                  <a:pt x="346910" y="919044"/>
                </a:lnTo>
                <a:lnTo>
                  <a:pt x="285452" y="880593"/>
                </a:lnTo>
                <a:lnTo>
                  <a:pt x="284407" y="879939"/>
                </a:lnTo>
                <a:lnTo>
                  <a:pt x="256145" y="860973"/>
                </a:lnTo>
                <a:lnTo>
                  <a:pt x="255175" y="860323"/>
                </a:lnTo>
                <a:lnTo>
                  <a:pt x="228317" y="841108"/>
                </a:lnTo>
                <a:lnTo>
                  <a:pt x="227117" y="840251"/>
                </a:lnTo>
                <a:lnTo>
                  <a:pt x="202205" y="820953"/>
                </a:lnTo>
                <a:lnTo>
                  <a:pt x="200766" y="819840"/>
                </a:lnTo>
                <a:lnTo>
                  <a:pt x="178058" y="800482"/>
                </a:lnTo>
                <a:lnTo>
                  <a:pt x="176375" y="799052"/>
                </a:lnTo>
                <a:lnTo>
                  <a:pt x="156110" y="779678"/>
                </a:lnTo>
                <a:lnTo>
                  <a:pt x="154194" y="777854"/>
                </a:lnTo>
                <a:lnTo>
                  <a:pt x="136565" y="758535"/>
                </a:lnTo>
                <a:lnTo>
                  <a:pt x="136403" y="758535"/>
                </a:lnTo>
                <a:lnTo>
                  <a:pt x="134453" y="756235"/>
                </a:lnTo>
                <a:lnTo>
                  <a:pt x="134605" y="756235"/>
                </a:lnTo>
                <a:lnTo>
                  <a:pt x="119593" y="737043"/>
                </a:lnTo>
                <a:lnTo>
                  <a:pt x="119389" y="737043"/>
                </a:lnTo>
                <a:lnTo>
                  <a:pt x="117359" y="734185"/>
                </a:lnTo>
                <a:lnTo>
                  <a:pt x="117551" y="734185"/>
                </a:lnTo>
                <a:lnTo>
                  <a:pt x="105313" y="715162"/>
                </a:lnTo>
                <a:lnTo>
                  <a:pt x="105064" y="715162"/>
                </a:lnTo>
                <a:lnTo>
                  <a:pt x="103081" y="711694"/>
                </a:lnTo>
                <a:lnTo>
                  <a:pt x="103316" y="711694"/>
                </a:lnTo>
                <a:lnTo>
                  <a:pt x="93794" y="692798"/>
                </a:lnTo>
                <a:lnTo>
                  <a:pt x="93504" y="692798"/>
                </a:lnTo>
                <a:lnTo>
                  <a:pt x="91741" y="688726"/>
                </a:lnTo>
                <a:lnTo>
                  <a:pt x="92016" y="688726"/>
                </a:lnTo>
                <a:lnTo>
                  <a:pt x="85089" y="669763"/>
                </a:lnTo>
                <a:lnTo>
                  <a:pt x="84772" y="669763"/>
                </a:lnTo>
                <a:lnTo>
                  <a:pt x="83417" y="665184"/>
                </a:lnTo>
                <a:lnTo>
                  <a:pt x="83725" y="665184"/>
                </a:lnTo>
                <a:lnTo>
                  <a:pt x="79285" y="645768"/>
                </a:lnTo>
                <a:lnTo>
                  <a:pt x="78955" y="645768"/>
                </a:lnTo>
                <a:lnTo>
                  <a:pt x="78168" y="640878"/>
                </a:lnTo>
                <a:lnTo>
                  <a:pt x="78491" y="640878"/>
                </a:lnTo>
                <a:lnTo>
                  <a:pt x="76541" y="620358"/>
                </a:lnTo>
                <a:lnTo>
                  <a:pt x="76233" y="620358"/>
                </a:lnTo>
                <a:lnTo>
                  <a:pt x="76082" y="615523"/>
                </a:lnTo>
                <a:lnTo>
                  <a:pt x="76390" y="615523"/>
                </a:lnTo>
                <a:lnTo>
                  <a:pt x="77123" y="592890"/>
                </a:lnTo>
                <a:lnTo>
                  <a:pt x="76890" y="592890"/>
                </a:lnTo>
                <a:lnTo>
                  <a:pt x="77260" y="588691"/>
                </a:lnTo>
                <a:lnTo>
                  <a:pt x="77495" y="588691"/>
                </a:lnTo>
                <a:lnTo>
                  <a:pt x="81148" y="563332"/>
                </a:lnTo>
                <a:lnTo>
                  <a:pt x="80983" y="563332"/>
                </a:lnTo>
                <a:lnTo>
                  <a:pt x="81647" y="559864"/>
                </a:lnTo>
                <a:lnTo>
                  <a:pt x="81817" y="559864"/>
                </a:lnTo>
                <a:lnTo>
                  <a:pt x="88546" y="531860"/>
                </a:lnTo>
                <a:lnTo>
                  <a:pt x="89224" y="529036"/>
                </a:lnTo>
                <a:lnTo>
                  <a:pt x="99165" y="498671"/>
                </a:lnTo>
                <a:lnTo>
                  <a:pt x="99905" y="496384"/>
                </a:lnTo>
                <a:lnTo>
                  <a:pt x="112815" y="463956"/>
                </a:lnTo>
                <a:lnTo>
                  <a:pt x="113546" y="462107"/>
                </a:lnTo>
                <a:lnTo>
                  <a:pt x="129271" y="427889"/>
                </a:lnTo>
                <a:lnTo>
                  <a:pt x="129956" y="426393"/>
                </a:lnTo>
                <a:lnTo>
                  <a:pt x="148298" y="390632"/>
                </a:lnTo>
                <a:lnTo>
                  <a:pt x="148918" y="389421"/>
                </a:lnTo>
                <a:lnTo>
                  <a:pt x="169649" y="352327"/>
                </a:lnTo>
                <a:lnTo>
                  <a:pt x="170196" y="351348"/>
                </a:lnTo>
                <a:lnTo>
                  <a:pt x="193074" y="313107"/>
                </a:lnTo>
                <a:lnTo>
                  <a:pt x="218322" y="273091"/>
                </a:lnTo>
                <a:lnTo>
                  <a:pt x="244903" y="232754"/>
                </a:lnTo>
                <a:lnTo>
                  <a:pt x="245463" y="231903"/>
                </a:lnTo>
                <a:lnTo>
                  <a:pt x="261819" y="208516"/>
                </a:lnTo>
                <a:lnTo>
                  <a:pt x="199743" y="164318"/>
                </a:lnTo>
                <a:close/>
              </a:path>
              <a:path w="412115" h="1023620">
                <a:moveTo>
                  <a:pt x="347278" y="919263"/>
                </a:moveTo>
                <a:lnTo>
                  <a:pt x="347626" y="919481"/>
                </a:lnTo>
                <a:lnTo>
                  <a:pt x="347278" y="919263"/>
                </a:lnTo>
                <a:close/>
              </a:path>
              <a:path w="412115" h="1023620">
                <a:moveTo>
                  <a:pt x="346928" y="919044"/>
                </a:moveTo>
                <a:lnTo>
                  <a:pt x="347278" y="919263"/>
                </a:lnTo>
                <a:lnTo>
                  <a:pt x="346928" y="919044"/>
                </a:lnTo>
                <a:close/>
              </a:path>
              <a:path w="412115" h="1023620">
                <a:moveTo>
                  <a:pt x="284913" y="880256"/>
                </a:moveTo>
                <a:lnTo>
                  <a:pt x="285416" y="880593"/>
                </a:lnTo>
                <a:lnTo>
                  <a:pt x="284913" y="880256"/>
                </a:lnTo>
                <a:close/>
              </a:path>
              <a:path w="412115" h="1023620">
                <a:moveTo>
                  <a:pt x="284441" y="879939"/>
                </a:moveTo>
                <a:lnTo>
                  <a:pt x="284913" y="880256"/>
                </a:lnTo>
                <a:lnTo>
                  <a:pt x="284441" y="879939"/>
                </a:lnTo>
                <a:close/>
              </a:path>
              <a:path w="412115" h="1023620">
                <a:moveTo>
                  <a:pt x="255657" y="860646"/>
                </a:moveTo>
                <a:lnTo>
                  <a:pt x="256115" y="860973"/>
                </a:lnTo>
                <a:lnTo>
                  <a:pt x="255657" y="860646"/>
                </a:lnTo>
                <a:close/>
              </a:path>
              <a:path w="412115" h="1023620">
                <a:moveTo>
                  <a:pt x="255205" y="860323"/>
                </a:moveTo>
                <a:lnTo>
                  <a:pt x="255657" y="860646"/>
                </a:lnTo>
                <a:lnTo>
                  <a:pt x="255205" y="860323"/>
                </a:lnTo>
                <a:close/>
              </a:path>
              <a:path w="412115" h="1023620">
                <a:moveTo>
                  <a:pt x="227117" y="840251"/>
                </a:moveTo>
                <a:lnTo>
                  <a:pt x="228270" y="841108"/>
                </a:lnTo>
                <a:lnTo>
                  <a:pt x="227704" y="840670"/>
                </a:lnTo>
                <a:lnTo>
                  <a:pt x="227117" y="840251"/>
                </a:lnTo>
                <a:close/>
              </a:path>
              <a:path w="412115" h="1023620">
                <a:moveTo>
                  <a:pt x="227704" y="840670"/>
                </a:moveTo>
                <a:lnTo>
                  <a:pt x="228270" y="841108"/>
                </a:lnTo>
                <a:lnTo>
                  <a:pt x="227704" y="840670"/>
                </a:lnTo>
                <a:close/>
              </a:path>
              <a:path w="412115" h="1023620">
                <a:moveTo>
                  <a:pt x="227162" y="840251"/>
                </a:moveTo>
                <a:lnTo>
                  <a:pt x="227704" y="840670"/>
                </a:lnTo>
                <a:lnTo>
                  <a:pt x="227162" y="840251"/>
                </a:lnTo>
                <a:close/>
              </a:path>
              <a:path w="412115" h="1023620">
                <a:moveTo>
                  <a:pt x="200766" y="819840"/>
                </a:moveTo>
                <a:lnTo>
                  <a:pt x="202137" y="820953"/>
                </a:lnTo>
                <a:lnTo>
                  <a:pt x="201462" y="820379"/>
                </a:lnTo>
                <a:lnTo>
                  <a:pt x="200766" y="819840"/>
                </a:lnTo>
                <a:close/>
              </a:path>
              <a:path w="412115" h="1023620">
                <a:moveTo>
                  <a:pt x="201462" y="820379"/>
                </a:moveTo>
                <a:lnTo>
                  <a:pt x="202137" y="820953"/>
                </a:lnTo>
                <a:lnTo>
                  <a:pt x="201462" y="820379"/>
                </a:lnTo>
                <a:close/>
              </a:path>
              <a:path w="412115" h="1023620">
                <a:moveTo>
                  <a:pt x="200829" y="819840"/>
                </a:moveTo>
                <a:lnTo>
                  <a:pt x="201462" y="820379"/>
                </a:lnTo>
                <a:lnTo>
                  <a:pt x="200829" y="819840"/>
                </a:lnTo>
                <a:close/>
              </a:path>
              <a:path w="412115" h="1023620">
                <a:moveTo>
                  <a:pt x="176375" y="799052"/>
                </a:moveTo>
                <a:lnTo>
                  <a:pt x="177965" y="800482"/>
                </a:lnTo>
                <a:lnTo>
                  <a:pt x="177196" y="799749"/>
                </a:lnTo>
                <a:lnTo>
                  <a:pt x="176375" y="799052"/>
                </a:lnTo>
                <a:close/>
              </a:path>
              <a:path w="412115" h="1023620">
                <a:moveTo>
                  <a:pt x="177196" y="799749"/>
                </a:moveTo>
                <a:lnTo>
                  <a:pt x="177965" y="800482"/>
                </a:lnTo>
                <a:lnTo>
                  <a:pt x="177196" y="799749"/>
                </a:lnTo>
                <a:close/>
              </a:path>
              <a:path w="412115" h="1023620">
                <a:moveTo>
                  <a:pt x="176463" y="799052"/>
                </a:moveTo>
                <a:lnTo>
                  <a:pt x="177196" y="799749"/>
                </a:lnTo>
                <a:lnTo>
                  <a:pt x="176463" y="799052"/>
                </a:lnTo>
                <a:close/>
              </a:path>
              <a:path w="412115" h="1023620">
                <a:moveTo>
                  <a:pt x="154194" y="777854"/>
                </a:moveTo>
                <a:lnTo>
                  <a:pt x="155986" y="779678"/>
                </a:lnTo>
                <a:lnTo>
                  <a:pt x="155123" y="778739"/>
                </a:lnTo>
                <a:lnTo>
                  <a:pt x="154194" y="777854"/>
                </a:lnTo>
                <a:close/>
              </a:path>
              <a:path w="412115" h="1023620">
                <a:moveTo>
                  <a:pt x="155123" y="778739"/>
                </a:moveTo>
                <a:lnTo>
                  <a:pt x="155986" y="779678"/>
                </a:lnTo>
                <a:lnTo>
                  <a:pt x="155123" y="778739"/>
                </a:lnTo>
                <a:close/>
              </a:path>
              <a:path w="412115" h="1023620">
                <a:moveTo>
                  <a:pt x="154310" y="777854"/>
                </a:moveTo>
                <a:lnTo>
                  <a:pt x="155123" y="778739"/>
                </a:lnTo>
                <a:lnTo>
                  <a:pt x="154310" y="777854"/>
                </a:lnTo>
                <a:close/>
              </a:path>
              <a:path w="412115" h="1023620">
                <a:moveTo>
                  <a:pt x="134453" y="756235"/>
                </a:moveTo>
                <a:lnTo>
                  <a:pt x="136403" y="758535"/>
                </a:lnTo>
                <a:lnTo>
                  <a:pt x="135475" y="757348"/>
                </a:lnTo>
                <a:lnTo>
                  <a:pt x="134453" y="756235"/>
                </a:lnTo>
                <a:close/>
              </a:path>
              <a:path w="412115" h="1023620">
                <a:moveTo>
                  <a:pt x="135475" y="757348"/>
                </a:moveTo>
                <a:lnTo>
                  <a:pt x="136403" y="758535"/>
                </a:lnTo>
                <a:lnTo>
                  <a:pt x="136565" y="758535"/>
                </a:lnTo>
                <a:lnTo>
                  <a:pt x="135475" y="757348"/>
                </a:lnTo>
                <a:close/>
              </a:path>
              <a:path w="412115" h="1023620">
                <a:moveTo>
                  <a:pt x="134605" y="756235"/>
                </a:moveTo>
                <a:lnTo>
                  <a:pt x="134453" y="756235"/>
                </a:lnTo>
                <a:lnTo>
                  <a:pt x="135475" y="757348"/>
                </a:lnTo>
                <a:lnTo>
                  <a:pt x="134605" y="756235"/>
                </a:lnTo>
                <a:close/>
              </a:path>
              <a:path w="412115" h="1023620">
                <a:moveTo>
                  <a:pt x="117359" y="734185"/>
                </a:moveTo>
                <a:lnTo>
                  <a:pt x="119389" y="737043"/>
                </a:lnTo>
                <a:lnTo>
                  <a:pt x="118443" y="735571"/>
                </a:lnTo>
                <a:lnTo>
                  <a:pt x="117359" y="734185"/>
                </a:lnTo>
                <a:close/>
              </a:path>
              <a:path w="412115" h="1023620">
                <a:moveTo>
                  <a:pt x="118443" y="735571"/>
                </a:moveTo>
                <a:lnTo>
                  <a:pt x="119389" y="737043"/>
                </a:lnTo>
                <a:lnTo>
                  <a:pt x="119593" y="737043"/>
                </a:lnTo>
                <a:lnTo>
                  <a:pt x="118443" y="735571"/>
                </a:lnTo>
                <a:close/>
              </a:path>
              <a:path w="412115" h="1023620">
                <a:moveTo>
                  <a:pt x="117551" y="734185"/>
                </a:moveTo>
                <a:lnTo>
                  <a:pt x="117359" y="734185"/>
                </a:lnTo>
                <a:lnTo>
                  <a:pt x="118443" y="735571"/>
                </a:lnTo>
                <a:lnTo>
                  <a:pt x="117551" y="734185"/>
                </a:lnTo>
                <a:close/>
              </a:path>
              <a:path w="412115" h="1023620">
                <a:moveTo>
                  <a:pt x="103081" y="711694"/>
                </a:moveTo>
                <a:lnTo>
                  <a:pt x="105064" y="715162"/>
                </a:lnTo>
                <a:lnTo>
                  <a:pt x="104164" y="713377"/>
                </a:lnTo>
                <a:lnTo>
                  <a:pt x="103081" y="711694"/>
                </a:lnTo>
                <a:close/>
              </a:path>
              <a:path w="412115" h="1023620">
                <a:moveTo>
                  <a:pt x="104164" y="713377"/>
                </a:moveTo>
                <a:lnTo>
                  <a:pt x="105064" y="715162"/>
                </a:lnTo>
                <a:lnTo>
                  <a:pt x="105313" y="715162"/>
                </a:lnTo>
                <a:lnTo>
                  <a:pt x="104164" y="713377"/>
                </a:lnTo>
                <a:close/>
              </a:path>
              <a:path w="412115" h="1023620">
                <a:moveTo>
                  <a:pt x="103316" y="711694"/>
                </a:moveTo>
                <a:lnTo>
                  <a:pt x="103081" y="711694"/>
                </a:lnTo>
                <a:lnTo>
                  <a:pt x="104164" y="713377"/>
                </a:lnTo>
                <a:lnTo>
                  <a:pt x="103316" y="711694"/>
                </a:lnTo>
                <a:close/>
              </a:path>
              <a:path w="412115" h="1023620">
                <a:moveTo>
                  <a:pt x="91741" y="688726"/>
                </a:moveTo>
                <a:lnTo>
                  <a:pt x="93504" y="692798"/>
                </a:lnTo>
                <a:lnTo>
                  <a:pt x="92741" y="690709"/>
                </a:lnTo>
                <a:lnTo>
                  <a:pt x="91741" y="688726"/>
                </a:lnTo>
                <a:close/>
              </a:path>
              <a:path w="412115" h="1023620">
                <a:moveTo>
                  <a:pt x="92741" y="690709"/>
                </a:moveTo>
                <a:lnTo>
                  <a:pt x="93504" y="692798"/>
                </a:lnTo>
                <a:lnTo>
                  <a:pt x="93794" y="692798"/>
                </a:lnTo>
                <a:lnTo>
                  <a:pt x="92741" y="690709"/>
                </a:lnTo>
                <a:close/>
              </a:path>
              <a:path w="412115" h="1023620">
                <a:moveTo>
                  <a:pt x="92016" y="688726"/>
                </a:moveTo>
                <a:lnTo>
                  <a:pt x="91741" y="688726"/>
                </a:lnTo>
                <a:lnTo>
                  <a:pt x="92741" y="690709"/>
                </a:lnTo>
                <a:lnTo>
                  <a:pt x="92016" y="688726"/>
                </a:lnTo>
                <a:close/>
              </a:path>
              <a:path w="412115" h="1023620">
                <a:moveTo>
                  <a:pt x="83417" y="665184"/>
                </a:moveTo>
                <a:lnTo>
                  <a:pt x="84772" y="669763"/>
                </a:lnTo>
                <a:lnTo>
                  <a:pt x="84240" y="667438"/>
                </a:lnTo>
                <a:lnTo>
                  <a:pt x="83417" y="665184"/>
                </a:lnTo>
                <a:close/>
              </a:path>
              <a:path w="412115" h="1023620">
                <a:moveTo>
                  <a:pt x="84240" y="667438"/>
                </a:moveTo>
                <a:lnTo>
                  <a:pt x="84772" y="669763"/>
                </a:lnTo>
                <a:lnTo>
                  <a:pt x="85089" y="669763"/>
                </a:lnTo>
                <a:lnTo>
                  <a:pt x="84240" y="667438"/>
                </a:lnTo>
                <a:close/>
              </a:path>
              <a:path w="412115" h="1023620">
                <a:moveTo>
                  <a:pt x="83725" y="665184"/>
                </a:moveTo>
                <a:lnTo>
                  <a:pt x="83417" y="665184"/>
                </a:lnTo>
                <a:lnTo>
                  <a:pt x="84240" y="667438"/>
                </a:lnTo>
                <a:lnTo>
                  <a:pt x="83725" y="665184"/>
                </a:lnTo>
                <a:close/>
              </a:path>
              <a:path w="412115" h="1023620">
                <a:moveTo>
                  <a:pt x="78168" y="640878"/>
                </a:moveTo>
                <a:lnTo>
                  <a:pt x="78955" y="645768"/>
                </a:lnTo>
                <a:lnTo>
                  <a:pt x="78720" y="643295"/>
                </a:lnTo>
                <a:lnTo>
                  <a:pt x="78168" y="640878"/>
                </a:lnTo>
                <a:close/>
              </a:path>
              <a:path w="412115" h="1023620">
                <a:moveTo>
                  <a:pt x="78720" y="643295"/>
                </a:moveTo>
                <a:lnTo>
                  <a:pt x="78955" y="645768"/>
                </a:lnTo>
                <a:lnTo>
                  <a:pt x="79285" y="645768"/>
                </a:lnTo>
                <a:lnTo>
                  <a:pt x="78720" y="643295"/>
                </a:lnTo>
                <a:close/>
              </a:path>
              <a:path w="412115" h="1023620">
                <a:moveTo>
                  <a:pt x="78491" y="640878"/>
                </a:moveTo>
                <a:lnTo>
                  <a:pt x="78168" y="640878"/>
                </a:lnTo>
                <a:lnTo>
                  <a:pt x="78720" y="643295"/>
                </a:lnTo>
                <a:lnTo>
                  <a:pt x="78491" y="640878"/>
                </a:lnTo>
                <a:close/>
              </a:path>
              <a:path w="412115" h="1023620">
                <a:moveTo>
                  <a:pt x="76082" y="615523"/>
                </a:moveTo>
                <a:lnTo>
                  <a:pt x="76233" y="620358"/>
                </a:lnTo>
                <a:lnTo>
                  <a:pt x="76312" y="617939"/>
                </a:lnTo>
                <a:lnTo>
                  <a:pt x="76082" y="615523"/>
                </a:lnTo>
                <a:close/>
              </a:path>
              <a:path w="412115" h="1023620">
                <a:moveTo>
                  <a:pt x="76312" y="617939"/>
                </a:moveTo>
                <a:lnTo>
                  <a:pt x="76233" y="620358"/>
                </a:lnTo>
                <a:lnTo>
                  <a:pt x="76541" y="620358"/>
                </a:lnTo>
                <a:lnTo>
                  <a:pt x="76312" y="617939"/>
                </a:lnTo>
                <a:close/>
              </a:path>
              <a:path w="412115" h="1023620">
                <a:moveTo>
                  <a:pt x="76390" y="615523"/>
                </a:moveTo>
                <a:lnTo>
                  <a:pt x="76082" y="615523"/>
                </a:lnTo>
                <a:lnTo>
                  <a:pt x="76312" y="617939"/>
                </a:lnTo>
                <a:lnTo>
                  <a:pt x="76390" y="615523"/>
                </a:lnTo>
                <a:close/>
              </a:path>
              <a:path w="412115" h="1023620">
                <a:moveTo>
                  <a:pt x="77260" y="588691"/>
                </a:moveTo>
                <a:lnTo>
                  <a:pt x="76890" y="592890"/>
                </a:lnTo>
                <a:lnTo>
                  <a:pt x="77191" y="590799"/>
                </a:lnTo>
                <a:lnTo>
                  <a:pt x="77260" y="588691"/>
                </a:lnTo>
                <a:close/>
              </a:path>
              <a:path w="412115" h="1023620">
                <a:moveTo>
                  <a:pt x="77191" y="590799"/>
                </a:moveTo>
                <a:lnTo>
                  <a:pt x="76890" y="592890"/>
                </a:lnTo>
                <a:lnTo>
                  <a:pt x="77123" y="592890"/>
                </a:lnTo>
                <a:lnTo>
                  <a:pt x="77191" y="590799"/>
                </a:lnTo>
                <a:close/>
              </a:path>
              <a:path w="412115" h="1023620">
                <a:moveTo>
                  <a:pt x="77495" y="588691"/>
                </a:moveTo>
                <a:lnTo>
                  <a:pt x="77260" y="588691"/>
                </a:lnTo>
                <a:lnTo>
                  <a:pt x="77191" y="590799"/>
                </a:lnTo>
                <a:lnTo>
                  <a:pt x="77495" y="588691"/>
                </a:lnTo>
                <a:close/>
              </a:path>
              <a:path w="412115" h="1023620">
                <a:moveTo>
                  <a:pt x="81647" y="559864"/>
                </a:moveTo>
                <a:lnTo>
                  <a:pt x="80983" y="563332"/>
                </a:lnTo>
                <a:lnTo>
                  <a:pt x="81394" y="561622"/>
                </a:lnTo>
                <a:lnTo>
                  <a:pt x="81647" y="559864"/>
                </a:lnTo>
                <a:close/>
              </a:path>
              <a:path w="412115" h="1023620">
                <a:moveTo>
                  <a:pt x="81394" y="561622"/>
                </a:moveTo>
                <a:lnTo>
                  <a:pt x="80983" y="563332"/>
                </a:lnTo>
                <a:lnTo>
                  <a:pt x="81148" y="563332"/>
                </a:lnTo>
                <a:lnTo>
                  <a:pt x="81394" y="561622"/>
                </a:lnTo>
                <a:close/>
              </a:path>
              <a:path w="412115" h="1023620">
                <a:moveTo>
                  <a:pt x="81817" y="559864"/>
                </a:moveTo>
                <a:lnTo>
                  <a:pt x="81647" y="559864"/>
                </a:lnTo>
                <a:lnTo>
                  <a:pt x="81394" y="561622"/>
                </a:lnTo>
                <a:lnTo>
                  <a:pt x="81817" y="559864"/>
                </a:lnTo>
                <a:close/>
              </a:path>
              <a:path w="412115" h="1023620">
                <a:moveTo>
                  <a:pt x="89224" y="529036"/>
                </a:moveTo>
                <a:lnTo>
                  <a:pt x="88429" y="531860"/>
                </a:lnTo>
                <a:lnTo>
                  <a:pt x="88882" y="530462"/>
                </a:lnTo>
                <a:lnTo>
                  <a:pt x="89224" y="529036"/>
                </a:lnTo>
                <a:close/>
              </a:path>
              <a:path w="412115" h="1023620">
                <a:moveTo>
                  <a:pt x="88882" y="530462"/>
                </a:moveTo>
                <a:lnTo>
                  <a:pt x="88429" y="531860"/>
                </a:lnTo>
                <a:lnTo>
                  <a:pt x="88882" y="530462"/>
                </a:lnTo>
                <a:close/>
              </a:path>
              <a:path w="412115" h="1023620">
                <a:moveTo>
                  <a:pt x="89343" y="529036"/>
                </a:moveTo>
                <a:lnTo>
                  <a:pt x="88882" y="530462"/>
                </a:lnTo>
                <a:lnTo>
                  <a:pt x="89343" y="529036"/>
                </a:lnTo>
                <a:close/>
              </a:path>
              <a:path w="412115" h="1023620">
                <a:moveTo>
                  <a:pt x="99905" y="496384"/>
                </a:moveTo>
                <a:lnTo>
                  <a:pt x="99084" y="498671"/>
                </a:lnTo>
                <a:lnTo>
                  <a:pt x="99527" y="497553"/>
                </a:lnTo>
                <a:lnTo>
                  <a:pt x="99905" y="496384"/>
                </a:lnTo>
                <a:close/>
              </a:path>
              <a:path w="412115" h="1023620">
                <a:moveTo>
                  <a:pt x="99527" y="497553"/>
                </a:moveTo>
                <a:lnTo>
                  <a:pt x="99084" y="498671"/>
                </a:lnTo>
                <a:lnTo>
                  <a:pt x="99527" y="497553"/>
                </a:lnTo>
                <a:close/>
              </a:path>
              <a:path w="412115" h="1023620">
                <a:moveTo>
                  <a:pt x="99989" y="496384"/>
                </a:moveTo>
                <a:lnTo>
                  <a:pt x="99527" y="497553"/>
                </a:lnTo>
                <a:lnTo>
                  <a:pt x="99989" y="496384"/>
                </a:lnTo>
                <a:close/>
              </a:path>
              <a:path w="412115" h="1023620">
                <a:moveTo>
                  <a:pt x="113546" y="462107"/>
                </a:moveTo>
                <a:lnTo>
                  <a:pt x="112757" y="463956"/>
                </a:lnTo>
                <a:lnTo>
                  <a:pt x="113178" y="463036"/>
                </a:lnTo>
                <a:lnTo>
                  <a:pt x="113546" y="462107"/>
                </a:lnTo>
                <a:close/>
              </a:path>
              <a:path w="412115" h="1023620">
                <a:moveTo>
                  <a:pt x="113178" y="463036"/>
                </a:moveTo>
                <a:lnTo>
                  <a:pt x="112757" y="463956"/>
                </a:lnTo>
                <a:lnTo>
                  <a:pt x="113178" y="463036"/>
                </a:lnTo>
                <a:close/>
              </a:path>
              <a:path w="412115" h="1023620">
                <a:moveTo>
                  <a:pt x="113604" y="462107"/>
                </a:moveTo>
                <a:lnTo>
                  <a:pt x="113178" y="463036"/>
                </a:lnTo>
                <a:lnTo>
                  <a:pt x="113604" y="462107"/>
                </a:lnTo>
                <a:close/>
              </a:path>
              <a:path w="412115" h="1023620">
                <a:moveTo>
                  <a:pt x="129956" y="426393"/>
                </a:moveTo>
                <a:lnTo>
                  <a:pt x="129232" y="427889"/>
                </a:lnTo>
                <a:lnTo>
                  <a:pt x="129601" y="427167"/>
                </a:lnTo>
                <a:lnTo>
                  <a:pt x="129956" y="426393"/>
                </a:lnTo>
                <a:close/>
              </a:path>
              <a:path w="412115" h="1023620">
                <a:moveTo>
                  <a:pt x="129601" y="427167"/>
                </a:moveTo>
                <a:lnTo>
                  <a:pt x="129232" y="427889"/>
                </a:lnTo>
                <a:lnTo>
                  <a:pt x="129601" y="427167"/>
                </a:lnTo>
                <a:close/>
              </a:path>
              <a:path w="412115" h="1023620">
                <a:moveTo>
                  <a:pt x="129997" y="426393"/>
                </a:moveTo>
                <a:lnTo>
                  <a:pt x="129601" y="427167"/>
                </a:lnTo>
                <a:lnTo>
                  <a:pt x="129997" y="426393"/>
                </a:lnTo>
                <a:close/>
              </a:path>
              <a:path w="412115" h="1023620">
                <a:moveTo>
                  <a:pt x="148603" y="390036"/>
                </a:moveTo>
                <a:lnTo>
                  <a:pt x="148270" y="390632"/>
                </a:lnTo>
                <a:lnTo>
                  <a:pt x="148603" y="390036"/>
                </a:lnTo>
                <a:close/>
              </a:path>
              <a:path w="412115" h="1023620">
                <a:moveTo>
                  <a:pt x="148947" y="389421"/>
                </a:moveTo>
                <a:lnTo>
                  <a:pt x="148603" y="390036"/>
                </a:lnTo>
                <a:lnTo>
                  <a:pt x="148947" y="389421"/>
                </a:lnTo>
                <a:close/>
              </a:path>
              <a:path w="412115" h="1023620">
                <a:moveTo>
                  <a:pt x="169912" y="351856"/>
                </a:moveTo>
                <a:lnTo>
                  <a:pt x="169630" y="352327"/>
                </a:lnTo>
                <a:lnTo>
                  <a:pt x="169912" y="351856"/>
                </a:lnTo>
                <a:close/>
              </a:path>
              <a:path w="412115" h="1023620">
                <a:moveTo>
                  <a:pt x="170216" y="351348"/>
                </a:moveTo>
                <a:lnTo>
                  <a:pt x="169912" y="351856"/>
                </a:lnTo>
                <a:lnTo>
                  <a:pt x="170216" y="351348"/>
                </a:lnTo>
                <a:close/>
              </a:path>
              <a:path w="412115" h="1023620">
                <a:moveTo>
                  <a:pt x="342243" y="133363"/>
                </a:moveTo>
                <a:lnTo>
                  <a:pt x="221369" y="133363"/>
                </a:lnTo>
                <a:lnTo>
                  <a:pt x="283835" y="177003"/>
                </a:lnTo>
                <a:lnTo>
                  <a:pt x="261819" y="208516"/>
                </a:lnTo>
                <a:lnTo>
                  <a:pt x="323615" y="252515"/>
                </a:lnTo>
                <a:lnTo>
                  <a:pt x="342243" y="133363"/>
                </a:lnTo>
                <a:close/>
              </a:path>
              <a:path w="412115" h="1023620">
                <a:moveTo>
                  <a:pt x="245186" y="232324"/>
                </a:moveTo>
                <a:lnTo>
                  <a:pt x="244886" y="232754"/>
                </a:lnTo>
                <a:lnTo>
                  <a:pt x="245186" y="232324"/>
                </a:lnTo>
                <a:close/>
              </a:path>
              <a:path w="412115" h="1023620">
                <a:moveTo>
                  <a:pt x="245480" y="231903"/>
                </a:moveTo>
                <a:lnTo>
                  <a:pt x="245186" y="232324"/>
                </a:lnTo>
                <a:lnTo>
                  <a:pt x="245480" y="231903"/>
                </a:lnTo>
                <a:close/>
              </a:path>
              <a:path w="412115" h="1023620">
                <a:moveTo>
                  <a:pt x="221369" y="133363"/>
                </a:moveTo>
                <a:lnTo>
                  <a:pt x="199743" y="164318"/>
                </a:lnTo>
                <a:lnTo>
                  <a:pt x="261819" y="208516"/>
                </a:lnTo>
                <a:lnTo>
                  <a:pt x="283835" y="177003"/>
                </a:lnTo>
                <a:lnTo>
                  <a:pt x="221369" y="133363"/>
                </a:lnTo>
                <a:close/>
              </a:path>
              <a:path w="412115" h="1023620">
                <a:moveTo>
                  <a:pt x="363092" y="0"/>
                </a:moveTo>
                <a:lnTo>
                  <a:pt x="137394" y="119926"/>
                </a:lnTo>
                <a:lnTo>
                  <a:pt x="199743" y="164318"/>
                </a:lnTo>
                <a:lnTo>
                  <a:pt x="221369" y="133363"/>
                </a:lnTo>
                <a:lnTo>
                  <a:pt x="342243" y="133363"/>
                </a:lnTo>
                <a:lnTo>
                  <a:pt x="3630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22110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220200" y="1864783"/>
            <a:ext cx="2749550" cy="1987550"/>
            <a:chOff x="9220200" y="1864783"/>
            <a:chExt cx="2749550" cy="1987550"/>
          </a:xfrm>
        </p:grpSpPr>
        <p:sp>
          <p:nvSpPr>
            <p:cNvPr id="7" name="object 7"/>
            <p:cNvSpPr/>
            <p:nvPr/>
          </p:nvSpPr>
          <p:spPr>
            <a:xfrm>
              <a:off x="10848975" y="2145452"/>
              <a:ext cx="1114425" cy="575945"/>
            </a:xfrm>
            <a:custGeom>
              <a:avLst/>
              <a:gdLst/>
              <a:ahLst/>
              <a:cxnLst/>
              <a:rect l="l" t="t" r="r" b="b"/>
              <a:pathLst>
                <a:path w="1114425" h="575944">
                  <a:moveTo>
                    <a:pt x="1114425" y="0"/>
                  </a:moveTo>
                  <a:lnTo>
                    <a:pt x="0" y="0"/>
                  </a:lnTo>
                  <a:lnTo>
                    <a:pt x="0" y="575733"/>
                  </a:lnTo>
                  <a:lnTo>
                    <a:pt x="1114425" y="575733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0848975" y="2721185"/>
              <a:ext cx="1114425" cy="274320"/>
            </a:xfrm>
            <a:custGeom>
              <a:avLst/>
              <a:gdLst/>
              <a:ahLst/>
              <a:cxnLst/>
              <a:rect l="l" t="t" r="r" b="b"/>
              <a:pathLst>
                <a:path w="1114425" h="274319">
                  <a:moveTo>
                    <a:pt x="1114425" y="0"/>
                  </a:moveTo>
                  <a:lnTo>
                    <a:pt x="0" y="0"/>
                  </a:lnTo>
                  <a:lnTo>
                    <a:pt x="0" y="274320"/>
                  </a:lnTo>
                  <a:lnTo>
                    <a:pt x="1114425" y="27432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848975" y="2995505"/>
              <a:ext cx="1114425" cy="575945"/>
            </a:xfrm>
            <a:custGeom>
              <a:avLst/>
              <a:gdLst/>
              <a:ahLst/>
              <a:cxnLst/>
              <a:rect l="l" t="t" r="r" b="b"/>
              <a:pathLst>
                <a:path w="1114425" h="575945">
                  <a:moveTo>
                    <a:pt x="1114425" y="0"/>
                  </a:moveTo>
                  <a:lnTo>
                    <a:pt x="0" y="0"/>
                  </a:lnTo>
                  <a:lnTo>
                    <a:pt x="0" y="575733"/>
                  </a:lnTo>
                  <a:lnTo>
                    <a:pt x="1114425" y="575733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9220200" y="1864783"/>
              <a:ext cx="2749550" cy="1987550"/>
            </a:xfrm>
            <a:custGeom>
              <a:avLst/>
              <a:gdLst/>
              <a:ahLst/>
              <a:cxnLst/>
              <a:rect l="l" t="t" r="r" b="b"/>
              <a:pathLst>
                <a:path w="2749550" h="1987550">
                  <a:moveTo>
                    <a:pt x="1628775" y="0"/>
                  </a:moveTo>
                  <a:lnTo>
                    <a:pt x="1628775" y="1987126"/>
                  </a:lnTo>
                </a:path>
                <a:path w="2749550" h="1987550">
                  <a:moveTo>
                    <a:pt x="0" y="6350"/>
                  </a:moveTo>
                  <a:lnTo>
                    <a:pt x="2749550" y="6350"/>
                  </a:lnTo>
                </a:path>
                <a:path w="2749550" h="1987550">
                  <a:moveTo>
                    <a:pt x="1622425" y="280670"/>
                  </a:moveTo>
                  <a:lnTo>
                    <a:pt x="2749550" y="280670"/>
                  </a:lnTo>
                </a:path>
                <a:path w="2749550" h="1987550">
                  <a:moveTo>
                    <a:pt x="1622425" y="856403"/>
                  </a:moveTo>
                  <a:lnTo>
                    <a:pt x="2749550" y="856403"/>
                  </a:lnTo>
                </a:path>
                <a:path w="2749550" h="1987550">
                  <a:moveTo>
                    <a:pt x="1622425" y="1130723"/>
                  </a:moveTo>
                  <a:lnTo>
                    <a:pt x="2749550" y="1130723"/>
                  </a:lnTo>
                </a:path>
                <a:path w="2749550" h="1987550">
                  <a:moveTo>
                    <a:pt x="2743200" y="0"/>
                  </a:moveTo>
                  <a:lnTo>
                    <a:pt x="2743200" y="198712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8975" y="1871133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02190" y="2285491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55325" y="2224532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55325" y="2742691"/>
            <a:ext cx="1101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70465" y="3132835"/>
            <a:ext cx="699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55325" y="3074923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48975" y="3571238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30283" y="2300732"/>
            <a:ext cx="19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867876" y="31450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intPtr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92561" y="3068828"/>
            <a:ext cx="1372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555212" y="2976264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0647900" y="2438401"/>
            <a:ext cx="412115" cy="1023619"/>
          </a:xfrm>
          <a:custGeom>
            <a:avLst/>
            <a:gdLst/>
            <a:ahLst/>
            <a:cxnLst/>
            <a:rect l="l" t="t" r="r" b="b"/>
            <a:pathLst>
              <a:path w="412115" h="1023620">
                <a:moveTo>
                  <a:pt x="199743" y="164318"/>
                </a:moveTo>
                <a:lnTo>
                  <a:pt x="154484" y="231467"/>
                </a:lnTo>
                <a:lnTo>
                  <a:pt x="128378" y="272822"/>
                </a:lnTo>
                <a:lnTo>
                  <a:pt x="103935" y="313716"/>
                </a:lnTo>
                <a:lnTo>
                  <a:pt x="81397" y="354095"/>
                </a:lnTo>
                <a:lnTo>
                  <a:pt x="61019" y="393915"/>
                </a:lnTo>
                <a:lnTo>
                  <a:pt x="43056" y="433147"/>
                </a:lnTo>
                <a:lnTo>
                  <a:pt x="27778" y="471775"/>
                </a:lnTo>
                <a:lnTo>
                  <a:pt x="15477" y="509804"/>
                </a:lnTo>
                <a:lnTo>
                  <a:pt x="6479" y="547248"/>
                </a:lnTo>
                <a:lnTo>
                  <a:pt x="0" y="620358"/>
                </a:lnTo>
                <a:lnTo>
                  <a:pt x="3330" y="655443"/>
                </a:lnTo>
                <a:lnTo>
                  <a:pt x="22693" y="721032"/>
                </a:lnTo>
                <a:lnTo>
                  <a:pt x="56255" y="779746"/>
                </a:lnTo>
                <a:lnTo>
                  <a:pt x="100730" y="832166"/>
                </a:lnTo>
                <a:lnTo>
                  <a:pt x="153456" y="879581"/>
                </a:lnTo>
                <a:lnTo>
                  <a:pt x="212275" y="923302"/>
                </a:lnTo>
                <a:lnTo>
                  <a:pt x="307574" y="984308"/>
                </a:lnTo>
                <a:lnTo>
                  <a:pt x="373144" y="1023338"/>
                </a:lnTo>
                <a:lnTo>
                  <a:pt x="412120" y="957860"/>
                </a:lnTo>
                <a:lnTo>
                  <a:pt x="346910" y="919044"/>
                </a:lnTo>
                <a:lnTo>
                  <a:pt x="285452" y="880593"/>
                </a:lnTo>
                <a:lnTo>
                  <a:pt x="284407" y="879939"/>
                </a:lnTo>
                <a:lnTo>
                  <a:pt x="256145" y="860973"/>
                </a:lnTo>
                <a:lnTo>
                  <a:pt x="255175" y="860323"/>
                </a:lnTo>
                <a:lnTo>
                  <a:pt x="228317" y="841108"/>
                </a:lnTo>
                <a:lnTo>
                  <a:pt x="227117" y="840251"/>
                </a:lnTo>
                <a:lnTo>
                  <a:pt x="202205" y="820953"/>
                </a:lnTo>
                <a:lnTo>
                  <a:pt x="200766" y="819840"/>
                </a:lnTo>
                <a:lnTo>
                  <a:pt x="178058" y="800482"/>
                </a:lnTo>
                <a:lnTo>
                  <a:pt x="176375" y="799052"/>
                </a:lnTo>
                <a:lnTo>
                  <a:pt x="156110" y="779678"/>
                </a:lnTo>
                <a:lnTo>
                  <a:pt x="154194" y="777854"/>
                </a:lnTo>
                <a:lnTo>
                  <a:pt x="136565" y="758535"/>
                </a:lnTo>
                <a:lnTo>
                  <a:pt x="136403" y="758535"/>
                </a:lnTo>
                <a:lnTo>
                  <a:pt x="134453" y="756235"/>
                </a:lnTo>
                <a:lnTo>
                  <a:pt x="134605" y="756235"/>
                </a:lnTo>
                <a:lnTo>
                  <a:pt x="119593" y="737043"/>
                </a:lnTo>
                <a:lnTo>
                  <a:pt x="119389" y="737043"/>
                </a:lnTo>
                <a:lnTo>
                  <a:pt x="117359" y="734185"/>
                </a:lnTo>
                <a:lnTo>
                  <a:pt x="117551" y="734185"/>
                </a:lnTo>
                <a:lnTo>
                  <a:pt x="105313" y="715162"/>
                </a:lnTo>
                <a:lnTo>
                  <a:pt x="105064" y="715162"/>
                </a:lnTo>
                <a:lnTo>
                  <a:pt x="103081" y="711694"/>
                </a:lnTo>
                <a:lnTo>
                  <a:pt x="103316" y="711694"/>
                </a:lnTo>
                <a:lnTo>
                  <a:pt x="93794" y="692798"/>
                </a:lnTo>
                <a:lnTo>
                  <a:pt x="93504" y="692798"/>
                </a:lnTo>
                <a:lnTo>
                  <a:pt x="91741" y="688726"/>
                </a:lnTo>
                <a:lnTo>
                  <a:pt x="92016" y="688726"/>
                </a:lnTo>
                <a:lnTo>
                  <a:pt x="85089" y="669763"/>
                </a:lnTo>
                <a:lnTo>
                  <a:pt x="84772" y="669763"/>
                </a:lnTo>
                <a:lnTo>
                  <a:pt x="83417" y="665184"/>
                </a:lnTo>
                <a:lnTo>
                  <a:pt x="83725" y="665184"/>
                </a:lnTo>
                <a:lnTo>
                  <a:pt x="79285" y="645768"/>
                </a:lnTo>
                <a:lnTo>
                  <a:pt x="78955" y="645768"/>
                </a:lnTo>
                <a:lnTo>
                  <a:pt x="78168" y="640878"/>
                </a:lnTo>
                <a:lnTo>
                  <a:pt x="78491" y="640878"/>
                </a:lnTo>
                <a:lnTo>
                  <a:pt x="76541" y="620358"/>
                </a:lnTo>
                <a:lnTo>
                  <a:pt x="76233" y="620358"/>
                </a:lnTo>
                <a:lnTo>
                  <a:pt x="76082" y="615523"/>
                </a:lnTo>
                <a:lnTo>
                  <a:pt x="76390" y="615523"/>
                </a:lnTo>
                <a:lnTo>
                  <a:pt x="77123" y="592890"/>
                </a:lnTo>
                <a:lnTo>
                  <a:pt x="76890" y="592890"/>
                </a:lnTo>
                <a:lnTo>
                  <a:pt x="77260" y="588691"/>
                </a:lnTo>
                <a:lnTo>
                  <a:pt x="77495" y="588691"/>
                </a:lnTo>
                <a:lnTo>
                  <a:pt x="81148" y="563332"/>
                </a:lnTo>
                <a:lnTo>
                  <a:pt x="80983" y="563332"/>
                </a:lnTo>
                <a:lnTo>
                  <a:pt x="81647" y="559864"/>
                </a:lnTo>
                <a:lnTo>
                  <a:pt x="81817" y="559864"/>
                </a:lnTo>
                <a:lnTo>
                  <a:pt x="88546" y="531860"/>
                </a:lnTo>
                <a:lnTo>
                  <a:pt x="89224" y="529036"/>
                </a:lnTo>
                <a:lnTo>
                  <a:pt x="99165" y="498671"/>
                </a:lnTo>
                <a:lnTo>
                  <a:pt x="99905" y="496384"/>
                </a:lnTo>
                <a:lnTo>
                  <a:pt x="112815" y="463956"/>
                </a:lnTo>
                <a:lnTo>
                  <a:pt x="113546" y="462107"/>
                </a:lnTo>
                <a:lnTo>
                  <a:pt x="129271" y="427889"/>
                </a:lnTo>
                <a:lnTo>
                  <a:pt x="129956" y="426393"/>
                </a:lnTo>
                <a:lnTo>
                  <a:pt x="148298" y="390632"/>
                </a:lnTo>
                <a:lnTo>
                  <a:pt x="148918" y="389421"/>
                </a:lnTo>
                <a:lnTo>
                  <a:pt x="169649" y="352327"/>
                </a:lnTo>
                <a:lnTo>
                  <a:pt x="170196" y="351348"/>
                </a:lnTo>
                <a:lnTo>
                  <a:pt x="193074" y="313107"/>
                </a:lnTo>
                <a:lnTo>
                  <a:pt x="218322" y="273091"/>
                </a:lnTo>
                <a:lnTo>
                  <a:pt x="244903" y="232754"/>
                </a:lnTo>
                <a:lnTo>
                  <a:pt x="245463" y="231903"/>
                </a:lnTo>
                <a:lnTo>
                  <a:pt x="261819" y="208516"/>
                </a:lnTo>
                <a:lnTo>
                  <a:pt x="199743" y="164318"/>
                </a:lnTo>
                <a:close/>
              </a:path>
              <a:path w="412115" h="1023620">
                <a:moveTo>
                  <a:pt x="347278" y="919263"/>
                </a:moveTo>
                <a:lnTo>
                  <a:pt x="347626" y="919481"/>
                </a:lnTo>
                <a:lnTo>
                  <a:pt x="347278" y="919263"/>
                </a:lnTo>
                <a:close/>
              </a:path>
              <a:path w="412115" h="1023620">
                <a:moveTo>
                  <a:pt x="346928" y="919044"/>
                </a:moveTo>
                <a:lnTo>
                  <a:pt x="347278" y="919263"/>
                </a:lnTo>
                <a:lnTo>
                  <a:pt x="346928" y="919044"/>
                </a:lnTo>
                <a:close/>
              </a:path>
              <a:path w="412115" h="1023620">
                <a:moveTo>
                  <a:pt x="284913" y="880256"/>
                </a:moveTo>
                <a:lnTo>
                  <a:pt x="285416" y="880593"/>
                </a:lnTo>
                <a:lnTo>
                  <a:pt x="284913" y="880256"/>
                </a:lnTo>
                <a:close/>
              </a:path>
              <a:path w="412115" h="1023620">
                <a:moveTo>
                  <a:pt x="284441" y="879939"/>
                </a:moveTo>
                <a:lnTo>
                  <a:pt x="284913" y="880256"/>
                </a:lnTo>
                <a:lnTo>
                  <a:pt x="284441" y="879939"/>
                </a:lnTo>
                <a:close/>
              </a:path>
              <a:path w="412115" h="1023620">
                <a:moveTo>
                  <a:pt x="255657" y="860646"/>
                </a:moveTo>
                <a:lnTo>
                  <a:pt x="256115" y="860973"/>
                </a:lnTo>
                <a:lnTo>
                  <a:pt x="255657" y="860646"/>
                </a:lnTo>
                <a:close/>
              </a:path>
              <a:path w="412115" h="1023620">
                <a:moveTo>
                  <a:pt x="255205" y="860323"/>
                </a:moveTo>
                <a:lnTo>
                  <a:pt x="255657" y="860646"/>
                </a:lnTo>
                <a:lnTo>
                  <a:pt x="255205" y="860323"/>
                </a:lnTo>
                <a:close/>
              </a:path>
              <a:path w="412115" h="1023620">
                <a:moveTo>
                  <a:pt x="227117" y="840251"/>
                </a:moveTo>
                <a:lnTo>
                  <a:pt x="228270" y="841108"/>
                </a:lnTo>
                <a:lnTo>
                  <a:pt x="227704" y="840670"/>
                </a:lnTo>
                <a:lnTo>
                  <a:pt x="227117" y="840251"/>
                </a:lnTo>
                <a:close/>
              </a:path>
              <a:path w="412115" h="1023620">
                <a:moveTo>
                  <a:pt x="227704" y="840670"/>
                </a:moveTo>
                <a:lnTo>
                  <a:pt x="228270" y="841108"/>
                </a:lnTo>
                <a:lnTo>
                  <a:pt x="227704" y="840670"/>
                </a:lnTo>
                <a:close/>
              </a:path>
              <a:path w="412115" h="1023620">
                <a:moveTo>
                  <a:pt x="227162" y="840251"/>
                </a:moveTo>
                <a:lnTo>
                  <a:pt x="227704" y="840670"/>
                </a:lnTo>
                <a:lnTo>
                  <a:pt x="227162" y="840251"/>
                </a:lnTo>
                <a:close/>
              </a:path>
              <a:path w="412115" h="1023620">
                <a:moveTo>
                  <a:pt x="200766" y="819840"/>
                </a:moveTo>
                <a:lnTo>
                  <a:pt x="202137" y="820953"/>
                </a:lnTo>
                <a:lnTo>
                  <a:pt x="201462" y="820379"/>
                </a:lnTo>
                <a:lnTo>
                  <a:pt x="200766" y="819840"/>
                </a:lnTo>
                <a:close/>
              </a:path>
              <a:path w="412115" h="1023620">
                <a:moveTo>
                  <a:pt x="201462" y="820379"/>
                </a:moveTo>
                <a:lnTo>
                  <a:pt x="202137" y="820953"/>
                </a:lnTo>
                <a:lnTo>
                  <a:pt x="201462" y="820379"/>
                </a:lnTo>
                <a:close/>
              </a:path>
              <a:path w="412115" h="1023620">
                <a:moveTo>
                  <a:pt x="200829" y="819840"/>
                </a:moveTo>
                <a:lnTo>
                  <a:pt x="201462" y="820379"/>
                </a:lnTo>
                <a:lnTo>
                  <a:pt x="200829" y="819840"/>
                </a:lnTo>
                <a:close/>
              </a:path>
              <a:path w="412115" h="1023620">
                <a:moveTo>
                  <a:pt x="176375" y="799052"/>
                </a:moveTo>
                <a:lnTo>
                  <a:pt x="177965" y="800482"/>
                </a:lnTo>
                <a:lnTo>
                  <a:pt x="177196" y="799749"/>
                </a:lnTo>
                <a:lnTo>
                  <a:pt x="176375" y="799052"/>
                </a:lnTo>
                <a:close/>
              </a:path>
              <a:path w="412115" h="1023620">
                <a:moveTo>
                  <a:pt x="177196" y="799749"/>
                </a:moveTo>
                <a:lnTo>
                  <a:pt x="177965" y="800482"/>
                </a:lnTo>
                <a:lnTo>
                  <a:pt x="177196" y="799749"/>
                </a:lnTo>
                <a:close/>
              </a:path>
              <a:path w="412115" h="1023620">
                <a:moveTo>
                  <a:pt x="176463" y="799052"/>
                </a:moveTo>
                <a:lnTo>
                  <a:pt x="177196" y="799749"/>
                </a:lnTo>
                <a:lnTo>
                  <a:pt x="176463" y="799052"/>
                </a:lnTo>
                <a:close/>
              </a:path>
              <a:path w="412115" h="1023620">
                <a:moveTo>
                  <a:pt x="154194" y="777854"/>
                </a:moveTo>
                <a:lnTo>
                  <a:pt x="155986" y="779678"/>
                </a:lnTo>
                <a:lnTo>
                  <a:pt x="155123" y="778739"/>
                </a:lnTo>
                <a:lnTo>
                  <a:pt x="154194" y="777854"/>
                </a:lnTo>
                <a:close/>
              </a:path>
              <a:path w="412115" h="1023620">
                <a:moveTo>
                  <a:pt x="155123" y="778739"/>
                </a:moveTo>
                <a:lnTo>
                  <a:pt x="155986" y="779678"/>
                </a:lnTo>
                <a:lnTo>
                  <a:pt x="155123" y="778739"/>
                </a:lnTo>
                <a:close/>
              </a:path>
              <a:path w="412115" h="1023620">
                <a:moveTo>
                  <a:pt x="154310" y="777854"/>
                </a:moveTo>
                <a:lnTo>
                  <a:pt x="155123" y="778739"/>
                </a:lnTo>
                <a:lnTo>
                  <a:pt x="154310" y="777854"/>
                </a:lnTo>
                <a:close/>
              </a:path>
              <a:path w="412115" h="1023620">
                <a:moveTo>
                  <a:pt x="134453" y="756235"/>
                </a:moveTo>
                <a:lnTo>
                  <a:pt x="136403" y="758535"/>
                </a:lnTo>
                <a:lnTo>
                  <a:pt x="135475" y="757348"/>
                </a:lnTo>
                <a:lnTo>
                  <a:pt x="134453" y="756235"/>
                </a:lnTo>
                <a:close/>
              </a:path>
              <a:path w="412115" h="1023620">
                <a:moveTo>
                  <a:pt x="135475" y="757348"/>
                </a:moveTo>
                <a:lnTo>
                  <a:pt x="136403" y="758535"/>
                </a:lnTo>
                <a:lnTo>
                  <a:pt x="136565" y="758535"/>
                </a:lnTo>
                <a:lnTo>
                  <a:pt x="135475" y="757348"/>
                </a:lnTo>
                <a:close/>
              </a:path>
              <a:path w="412115" h="1023620">
                <a:moveTo>
                  <a:pt x="134605" y="756235"/>
                </a:moveTo>
                <a:lnTo>
                  <a:pt x="134453" y="756235"/>
                </a:lnTo>
                <a:lnTo>
                  <a:pt x="135475" y="757348"/>
                </a:lnTo>
                <a:lnTo>
                  <a:pt x="134605" y="756235"/>
                </a:lnTo>
                <a:close/>
              </a:path>
              <a:path w="412115" h="1023620">
                <a:moveTo>
                  <a:pt x="117359" y="734185"/>
                </a:moveTo>
                <a:lnTo>
                  <a:pt x="119389" y="737043"/>
                </a:lnTo>
                <a:lnTo>
                  <a:pt x="118443" y="735571"/>
                </a:lnTo>
                <a:lnTo>
                  <a:pt x="117359" y="734185"/>
                </a:lnTo>
                <a:close/>
              </a:path>
              <a:path w="412115" h="1023620">
                <a:moveTo>
                  <a:pt x="118443" y="735571"/>
                </a:moveTo>
                <a:lnTo>
                  <a:pt x="119389" y="737043"/>
                </a:lnTo>
                <a:lnTo>
                  <a:pt x="119593" y="737043"/>
                </a:lnTo>
                <a:lnTo>
                  <a:pt x="118443" y="735571"/>
                </a:lnTo>
                <a:close/>
              </a:path>
              <a:path w="412115" h="1023620">
                <a:moveTo>
                  <a:pt x="117551" y="734185"/>
                </a:moveTo>
                <a:lnTo>
                  <a:pt x="117359" y="734185"/>
                </a:lnTo>
                <a:lnTo>
                  <a:pt x="118443" y="735571"/>
                </a:lnTo>
                <a:lnTo>
                  <a:pt x="117551" y="734185"/>
                </a:lnTo>
                <a:close/>
              </a:path>
              <a:path w="412115" h="1023620">
                <a:moveTo>
                  <a:pt x="103081" y="711694"/>
                </a:moveTo>
                <a:lnTo>
                  <a:pt x="105064" y="715162"/>
                </a:lnTo>
                <a:lnTo>
                  <a:pt x="104164" y="713377"/>
                </a:lnTo>
                <a:lnTo>
                  <a:pt x="103081" y="711694"/>
                </a:lnTo>
                <a:close/>
              </a:path>
              <a:path w="412115" h="1023620">
                <a:moveTo>
                  <a:pt x="104164" y="713377"/>
                </a:moveTo>
                <a:lnTo>
                  <a:pt x="105064" y="715162"/>
                </a:lnTo>
                <a:lnTo>
                  <a:pt x="105313" y="715162"/>
                </a:lnTo>
                <a:lnTo>
                  <a:pt x="104164" y="713377"/>
                </a:lnTo>
                <a:close/>
              </a:path>
              <a:path w="412115" h="1023620">
                <a:moveTo>
                  <a:pt x="103316" y="711694"/>
                </a:moveTo>
                <a:lnTo>
                  <a:pt x="103081" y="711694"/>
                </a:lnTo>
                <a:lnTo>
                  <a:pt x="104164" y="713377"/>
                </a:lnTo>
                <a:lnTo>
                  <a:pt x="103316" y="711694"/>
                </a:lnTo>
                <a:close/>
              </a:path>
              <a:path w="412115" h="1023620">
                <a:moveTo>
                  <a:pt x="91741" y="688726"/>
                </a:moveTo>
                <a:lnTo>
                  <a:pt x="93504" y="692798"/>
                </a:lnTo>
                <a:lnTo>
                  <a:pt x="92741" y="690709"/>
                </a:lnTo>
                <a:lnTo>
                  <a:pt x="91741" y="688726"/>
                </a:lnTo>
                <a:close/>
              </a:path>
              <a:path w="412115" h="1023620">
                <a:moveTo>
                  <a:pt x="92741" y="690709"/>
                </a:moveTo>
                <a:lnTo>
                  <a:pt x="93504" y="692798"/>
                </a:lnTo>
                <a:lnTo>
                  <a:pt x="93794" y="692798"/>
                </a:lnTo>
                <a:lnTo>
                  <a:pt x="92741" y="690709"/>
                </a:lnTo>
                <a:close/>
              </a:path>
              <a:path w="412115" h="1023620">
                <a:moveTo>
                  <a:pt x="92016" y="688726"/>
                </a:moveTo>
                <a:lnTo>
                  <a:pt x="91741" y="688726"/>
                </a:lnTo>
                <a:lnTo>
                  <a:pt x="92741" y="690709"/>
                </a:lnTo>
                <a:lnTo>
                  <a:pt x="92016" y="688726"/>
                </a:lnTo>
                <a:close/>
              </a:path>
              <a:path w="412115" h="1023620">
                <a:moveTo>
                  <a:pt x="83417" y="665184"/>
                </a:moveTo>
                <a:lnTo>
                  <a:pt x="84772" y="669763"/>
                </a:lnTo>
                <a:lnTo>
                  <a:pt x="84240" y="667438"/>
                </a:lnTo>
                <a:lnTo>
                  <a:pt x="83417" y="665184"/>
                </a:lnTo>
                <a:close/>
              </a:path>
              <a:path w="412115" h="1023620">
                <a:moveTo>
                  <a:pt x="84240" y="667438"/>
                </a:moveTo>
                <a:lnTo>
                  <a:pt x="84772" y="669763"/>
                </a:lnTo>
                <a:lnTo>
                  <a:pt x="85089" y="669763"/>
                </a:lnTo>
                <a:lnTo>
                  <a:pt x="84240" y="667438"/>
                </a:lnTo>
                <a:close/>
              </a:path>
              <a:path w="412115" h="1023620">
                <a:moveTo>
                  <a:pt x="83725" y="665184"/>
                </a:moveTo>
                <a:lnTo>
                  <a:pt x="83417" y="665184"/>
                </a:lnTo>
                <a:lnTo>
                  <a:pt x="84240" y="667438"/>
                </a:lnTo>
                <a:lnTo>
                  <a:pt x="83725" y="665184"/>
                </a:lnTo>
                <a:close/>
              </a:path>
              <a:path w="412115" h="1023620">
                <a:moveTo>
                  <a:pt x="78168" y="640878"/>
                </a:moveTo>
                <a:lnTo>
                  <a:pt x="78955" y="645768"/>
                </a:lnTo>
                <a:lnTo>
                  <a:pt x="78720" y="643295"/>
                </a:lnTo>
                <a:lnTo>
                  <a:pt x="78168" y="640878"/>
                </a:lnTo>
                <a:close/>
              </a:path>
              <a:path w="412115" h="1023620">
                <a:moveTo>
                  <a:pt x="78720" y="643295"/>
                </a:moveTo>
                <a:lnTo>
                  <a:pt x="78955" y="645768"/>
                </a:lnTo>
                <a:lnTo>
                  <a:pt x="79285" y="645768"/>
                </a:lnTo>
                <a:lnTo>
                  <a:pt x="78720" y="643295"/>
                </a:lnTo>
                <a:close/>
              </a:path>
              <a:path w="412115" h="1023620">
                <a:moveTo>
                  <a:pt x="78491" y="640878"/>
                </a:moveTo>
                <a:lnTo>
                  <a:pt x="78168" y="640878"/>
                </a:lnTo>
                <a:lnTo>
                  <a:pt x="78720" y="643295"/>
                </a:lnTo>
                <a:lnTo>
                  <a:pt x="78491" y="640878"/>
                </a:lnTo>
                <a:close/>
              </a:path>
              <a:path w="412115" h="1023620">
                <a:moveTo>
                  <a:pt x="76082" y="615523"/>
                </a:moveTo>
                <a:lnTo>
                  <a:pt x="76233" y="620358"/>
                </a:lnTo>
                <a:lnTo>
                  <a:pt x="76312" y="617939"/>
                </a:lnTo>
                <a:lnTo>
                  <a:pt x="76082" y="615523"/>
                </a:lnTo>
                <a:close/>
              </a:path>
              <a:path w="412115" h="1023620">
                <a:moveTo>
                  <a:pt x="76312" y="617939"/>
                </a:moveTo>
                <a:lnTo>
                  <a:pt x="76233" y="620358"/>
                </a:lnTo>
                <a:lnTo>
                  <a:pt x="76541" y="620358"/>
                </a:lnTo>
                <a:lnTo>
                  <a:pt x="76312" y="617939"/>
                </a:lnTo>
                <a:close/>
              </a:path>
              <a:path w="412115" h="1023620">
                <a:moveTo>
                  <a:pt x="76390" y="615523"/>
                </a:moveTo>
                <a:lnTo>
                  <a:pt x="76082" y="615523"/>
                </a:lnTo>
                <a:lnTo>
                  <a:pt x="76312" y="617939"/>
                </a:lnTo>
                <a:lnTo>
                  <a:pt x="76390" y="615523"/>
                </a:lnTo>
                <a:close/>
              </a:path>
              <a:path w="412115" h="1023620">
                <a:moveTo>
                  <a:pt x="77260" y="588691"/>
                </a:moveTo>
                <a:lnTo>
                  <a:pt x="76890" y="592890"/>
                </a:lnTo>
                <a:lnTo>
                  <a:pt x="77191" y="590799"/>
                </a:lnTo>
                <a:lnTo>
                  <a:pt x="77260" y="588691"/>
                </a:lnTo>
                <a:close/>
              </a:path>
              <a:path w="412115" h="1023620">
                <a:moveTo>
                  <a:pt x="77191" y="590799"/>
                </a:moveTo>
                <a:lnTo>
                  <a:pt x="76890" y="592890"/>
                </a:lnTo>
                <a:lnTo>
                  <a:pt x="77123" y="592890"/>
                </a:lnTo>
                <a:lnTo>
                  <a:pt x="77191" y="590799"/>
                </a:lnTo>
                <a:close/>
              </a:path>
              <a:path w="412115" h="1023620">
                <a:moveTo>
                  <a:pt x="77495" y="588691"/>
                </a:moveTo>
                <a:lnTo>
                  <a:pt x="77260" y="588691"/>
                </a:lnTo>
                <a:lnTo>
                  <a:pt x="77191" y="590799"/>
                </a:lnTo>
                <a:lnTo>
                  <a:pt x="77495" y="588691"/>
                </a:lnTo>
                <a:close/>
              </a:path>
              <a:path w="412115" h="1023620">
                <a:moveTo>
                  <a:pt x="81647" y="559864"/>
                </a:moveTo>
                <a:lnTo>
                  <a:pt x="80983" y="563332"/>
                </a:lnTo>
                <a:lnTo>
                  <a:pt x="81394" y="561622"/>
                </a:lnTo>
                <a:lnTo>
                  <a:pt x="81647" y="559864"/>
                </a:lnTo>
                <a:close/>
              </a:path>
              <a:path w="412115" h="1023620">
                <a:moveTo>
                  <a:pt x="81394" y="561622"/>
                </a:moveTo>
                <a:lnTo>
                  <a:pt x="80983" y="563332"/>
                </a:lnTo>
                <a:lnTo>
                  <a:pt x="81148" y="563332"/>
                </a:lnTo>
                <a:lnTo>
                  <a:pt x="81394" y="561622"/>
                </a:lnTo>
                <a:close/>
              </a:path>
              <a:path w="412115" h="1023620">
                <a:moveTo>
                  <a:pt x="81817" y="559864"/>
                </a:moveTo>
                <a:lnTo>
                  <a:pt x="81647" y="559864"/>
                </a:lnTo>
                <a:lnTo>
                  <a:pt x="81394" y="561622"/>
                </a:lnTo>
                <a:lnTo>
                  <a:pt x="81817" y="559864"/>
                </a:lnTo>
                <a:close/>
              </a:path>
              <a:path w="412115" h="1023620">
                <a:moveTo>
                  <a:pt x="89224" y="529036"/>
                </a:moveTo>
                <a:lnTo>
                  <a:pt x="88429" y="531860"/>
                </a:lnTo>
                <a:lnTo>
                  <a:pt x="88882" y="530462"/>
                </a:lnTo>
                <a:lnTo>
                  <a:pt x="89224" y="529036"/>
                </a:lnTo>
                <a:close/>
              </a:path>
              <a:path w="412115" h="1023620">
                <a:moveTo>
                  <a:pt x="88882" y="530462"/>
                </a:moveTo>
                <a:lnTo>
                  <a:pt x="88429" y="531860"/>
                </a:lnTo>
                <a:lnTo>
                  <a:pt x="88882" y="530462"/>
                </a:lnTo>
                <a:close/>
              </a:path>
              <a:path w="412115" h="1023620">
                <a:moveTo>
                  <a:pt x="89343" y="529036"/>
                </a:moveTo>
                <a:lnTo>
                  <a:pt x="88882" y="530462"/>
                </a:lnTo>
                <a:lnTo>
                  <a:pt x="89343" y="529036"/>
                </a:lnTo>
                <a:close/>
              </a:path>
              <a:path w="412115" h="1023620">
                <a:moveTo>
                  <a:pt x="99905" y="496384"/>
                </a:moveTo>
                <a:lnTo>
                  <a:pt x="99084" y="498671"/>
                </a:lnTo>
                <a:lnTo>
                  <a:pt x="99527" y="497553"/>
                </a:lnTo>
                <a:lnTo>
                  <a:pt x="99905" y="496384"/>
                </a:lnTo>
                <a:close/>
              </a:path>
              <a:path w="412115" h="1023620">
                <a:moveTo>
                  <a:pt x="99527" y="497553"/>
                </a:moveTo>
                <a:lnTo>
                  <a:pt x="99084" y="498671"/>
                </a:lnTo>
                <a:lnTo>
                  <a:pt x="99527" y="497553"/>
                </a:lnTo>
                <a:close/>
              </a:path>
              <a:path w="412115" h="1023620">
                <a:moveTo>
                  <a:pt x="99989" y="496384"/>
                </a:moveTo>
                <a:lnTo>
                  <a:pt x="99527" y="497553"/>
                </a:lnTo>
                <a:lnTo>
                  <a:pt x="99989" y="496384"/>
                </a:lnTo>
                <a:close/>
              </a:path>
              <a:path w="412115" h="1023620">
                <a:moveTo>
                  <a:pt x="113546" y="462107"/>
                </a:moveTo>
                <a:lnTo>
                  <a:pt x="112757" y="463956"/>
                </a:lnTo>
                <a:lnTo>
                  <a:pt x="113178" y="463036"/>
                </a:lnTo>
                <a:lnTo>
                  <a:pt x="113546" y="462107"/>
                </a:lnTo>
                <a:close/>
              </a:path>
              <a:path w="412115" h="1023620">
                <a:moveTo>
                  <a:pt x="113178" y="463036"/>
                </a:moveTo>
                <a:lnTo>
                  <a:pt x="112757" y="463956"/>
                </a:lnTo>
                <a:lnTo>
                  <a:pt x="113178" y="463036"/>
                </a:lnTo>
                <a:close/>
              </a:path>
              <a:path w="412115" h="1023620">
                <a:moveTo>
                  <a:pt x="113604" y="462107"/>
                </a:moveTo>
                <a:lnTo>
                  <a:pt x="113178" y="463036"/>
                </a:lnTo>
                <a:lnTo>
                  <a:pt x="113604" y="462107"/>
                </a:lnTo>
                <a:close/>
              </a:path>
              <a:path w="412115" h="1023620">
                <a:moveTo>
                  <a:pt x="129956" y="426393"/>
                </a:moveTo>
                <a:lnTo>
                  <a:pt x="129232" y="427889"/>
                </a:lnTo>
                <a:lnTo>
                  <a:pt x="129601" y="427167"/>
                </a:lnTo>
                <a:lnTo>
                  <a:pt x="129956" y="426393"/>
                </a:lnTo>
                <a:close/>
              </a:path>
              <a:path w="412115" h="1023620">
                <a:moveTo>
                  <a:pt x="129601" y="427167"/>
                </a:moveTo>
                <a:lnTo>
                  <a:pt x="129232" y="427889"/>
                </a:lnTo>
                <a:lnTo>
                  <a:pt x="129601" y="427167"/>
                </a:lnTo>
                <a:close/>
              </a:path>
              <a:path w="412115" h="1023620">
                <a:moveTo>
                  <a:pt x="129997" y="426393"/>
                </a:moveTo>
                <a:lnTo>
                  <a:pt x="129601" y="427167"/>
                </a:lnTo>
                <a:lnTo>
                  <a:pt x="129997" y="426393"/>
                </a:lnTo>
                <a:close/>
              </a:path>
              <a:path w="412115" h="1023620">
                <a:moveTo>
                  <a:pt x="148603" y="390036"/>
                </a:moveTo>
                <a:lnTo>
                  <a:pt x="148270" y="390632"/>
                </a:lnTo>
                <a:lnTo>
                  <a:pt x="148603" y="390036"/>
                </a:lnTo>
                <a:close/>
              </a:path>
              <a:path w="412115" h="1023620">
                <a:moveTo>
                  <a:pt x="148947" y="389421"/>
                </a:moveTo>
                <a:lnTo>
                  <a:pt x="148603" y="390036"/>
                </a:lnTo>
                <a:lnTo>
                  <a:pt x="148947" y="389421"/>
                </a:lnTo>
                <a:close/>
              </a:path>
              <a:path w="412115" h="1023620">
                <a:moveTo>
                  <a:pt x="169912" y="351856"/>
                </a:moveTo>
                <a:lnTo>
                  <a:pt x="169630" y="352327"/>
                </a:lnTo>
                <a:lnTo>
                  <a:pt x="169912" y="351856"/>
                </a:lnTo>
                <a:close/>
              </a:path>
              <a:path w="412115" h="1023620">
                <a:moveTo>
                  <a:pt x="170216" y="351348"/>
                </a:moveTo>
                <a:lnTo>
                  <a:pt x="169912" y="351856"/>
                </a:lnTo>
                <a:lnTo>
                  <a:pt x="170216" y="351348"/>
                </a:lnTo>
                <a:close/>
              </a:path>
              <a:path w="412115" h="1023620">
                <a:moveTo>
                  <a:pt x="342243" y="133363"/>
                </a:moveTo>
                <a:lnTo>
                  <a:pt x="221369" y="133363"/>
                </a:lnTo>
                <a:lnTo>
                  <a:pt x="283835" y="177003"/>
                </a:lnTo>
                <a:lnTo>
                  <a:pt x="261819" y="208516"/>
                </a:lnTo>
                <a:lnTo>
                  <a:pt x="323615" y="252515"/>
                </a:lnTo>
                <a:lnTo>
                  <a:pt x="342243" y="133363"/>
                </a:lnTo>
                <a:close/>
              </a:path>
              <a:path w="412115" h="1023620">
                <a:moveTo>
                  <a:pt x="245186" y="232324"/>
                </a:moveTo>
                <a:lnTo>
                  <a:pt x="244886" y="232754"/>
                </a:lnTo>
                <a:lnTo>
                  <a:pt x="245186" y="232324"/>
                </a:lnTo>
                <a:close/>
              </a:path>
              <a:path w="412115" h="1023620">
                <a:moveTo>
                  <a:pt x="245480" y="231903"/>
                </a:moveTo>
                <a:lnTo>
                  <a:pt x="245186" y="232324"/>
                </a:lnTo>
                <a:lnTo>
                  <a:pt x="245480" y="231903"/>
                </a:lnTo>
                <a:close/>
              </a:path>
              <a:path w="412115" h="1023620">
                <a:moveTo>
                  <a:pt x="221369" y="133363"/>
                </a:moveTo>
                <a:lnTo>
                  <a:pt x="199743" y="164318"/>
                </a:lnTo>
                <a:lnTo>
                  <a:pt x="261819" y="208516"/>
                </a:lnTo>
                <a:lnTo>
                  <a:pt x="283835" y="177003"/>
                </a:lnTo>
                <a:lnTo>
                  <a:pt x="221369" y="133363"/>
                </a:lnTo>
                <a:close/>
              </a:path>
              <a:path w="412115" h="1023620">
                <a:moveTo>
                  <a:pt x="363092" y="0"/>
                </a:moveTo>
                <a:lnTo>
                  <a:pt x="137394" y="119926"/>
                </a:lnTo>
                <a:lnTo>
                  <a:pt x="199743" y="164318"/>
                </a:lnTo>
                <a:lnTo>
                  <a:pt x="221369" y="133363"/>
                </a:lnTo>
                <a:lnTo>
                  <a:pt x="342243" y="133363"/>
                </a:lnTo>
                <a:lnTo>
                  <a:pt x="3630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22110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9213850" y="1864783"/>
          <a:ext cx="2743200" cy="1123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 marL="222250">
                        <a:lnSpc>
                          <a:spcPct val="100000"/>
                        </a:lnSpc>
                        <a:tabLst>
                          <a:tab pos="694055" algn="l"/>
                        </a:tabLst>
                      </a:pPr>
                      <a:r>
                        <a:rPr sz="3600" spc="-75" baseline="-2314" dirty="0">
                          <a:latin typeface="Consolas"/>
                          <a:cs typeface="Consolas"/>
                        </a:rPr>
                        <a:t>x</a:t>
                      </a:r>
                      <a:r>
                        <a:rPr sz="3600" baseline="-2314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2400" spc="-10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0x1f0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dirty="0">
                          <a:latin typeface="Consolas"/>
                          <a:cs typeface="Consolas"/>
                        </a:rPr>
                        <a:t>…</a:t>
                      </a:r>
                      <a:endParaRPr sz="12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3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dirty="0">
                          <a:latin typeface="Consolas"/>
                          <a:cs typeface="Consolas"/>
                        </a:rPr>
                        <a:t>…</a:t>
                      </a:r>
                      <a:endParaRPr sz="12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48652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pointer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variable</a:t>
            </a:r>
            <a:r>
              <a:rPr kumimoji="0" sz="28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kumimoji="0" sz="28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stores</a:t>
            </a:r>
            <a:r>
              <a:rPr kumimoji="0" sz="2800" b="1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kumimoji="0" sz="28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memory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*intPtr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22110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printf("%d",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	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3!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220200" y="1871133"/>
            <a:ext cx="2749550" cy="0"/>
          </a:xfrm>
          <a:custGeom>
            <a:avLst/>
            <a:gdLst/>
            <a:ahLst/>
            <a:cxnLst/>
            <a:rect l="l" t="t" r="r" b="b"/>
            <a:pathLst>
              <a:path w="2749550">
                <a:moveTo>
                  <a:pt x="0" y="0"/>
                </a:moveTo>
                <a:lnTo>
                  <a:pt x="27495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48975" y="1871133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02190" y="2285491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48975" y="2145452"/>
            <a:ext cx="1114425" cy="575945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48975" y="2721186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30283" y="2300732"/>
            <a:ext cx="19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17140">
              <a:lnSpc>
                <a:spcPct val="100000"/>
              </a:lnSpc>
              <a:spcBef>
                <a:spcPts val="100"/>
              </a:spcBef>
            </a:pPr>
            <a:r>
              <a:rPr dirty="0"/>
              <a:t>Pointers</a:t>
            </a:r>
            <a:r>
              <a:rPr spc="-30" dirty="0"/>
              <a:t> </a:t>
            </a:r>
            <a:r>
              <a:rPr spc="-10" dirty="0"/>
              <a:t>Summary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547475" cy="26225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714883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performing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operation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input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about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any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input,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data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type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itself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data.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590550" lvl="0" indent="-228600" defTabSz="914400" eaLnBrk="1" fontAlgn="auto" latinLnBrk="0" hangingPunct="1">
              <a:lnSpc>
                <a:spcPts val="312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48260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specific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instance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location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like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This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data’s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1076325" lvl="0" indent="-228600" defTabSz="914400" eaLnBrk="1" fontAlgn="auto" latinLnBrk="0" hangingPunct="1">
              <a:lnSpc>
                <a:spcPts val="3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(pointer)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go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needs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actual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0153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Without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141220"/>
            <a:ext cx="4008120" cy="11322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81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val)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564635"/>
            <a:ext cx="6179820" cy="21990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2!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9213850" y="1864783"/>
          <a:ext cx="2743200" cy="1123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 marL="222250">
                        <a:lnSpc>
                          <a:spcPct val="100000"/>
                        </a:lnSpc>
                        <a:tabLst>
                          <a:tab pos="694055" algn="l"/>
                        </a:tabLst>
                      </a:pPr>
                      <a:r>
                        <a:rPr sz="3600" spc="-75" baseline="-2314" dirty="0">
                          <a:latin typeface="Consolas"/>
                          <a:cs typeface="Consolas"/>
                        </a:rPr>
                        <a:t>x</a:t>
                      </a:r>
                      <a:r>
                        <a:rPr sz="3600" baseline="-2314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2400" spc="-10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0x1f0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dirty="0">
                          <a:latin typeface="Consolas"/>
                          <a:cs typeface="Consolas"/>
                        </a:rPr>
                        <a:t>…</a:t>
                      </a:r>
                      <a:endParaRPr sz="12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2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dirty="0">
                          <a:latin typeface="Consolas"/>
                          <a:cs typeface="Consolas"/>
                        </a:rPr>
                        <a:t>…</a:t>
                      </a:r>
                      <a:endParaRPr sz="12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0153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Without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141220"/>
            <a:ext cx="4008120" cy="11322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81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val)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564635"/>
            <a:ext cx="6179820" cy="21990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myFunc(x);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2!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220200" y="1871133"/>
            <a:ext cx="2749550" cy="0"/>
          </a:xfrm>
          <a:custGeom>
            <a:avLst/>
            <a:gdLst/>
            <a:ahLst/>
            <a:cxnLst/>
            <a:rect l="l" t="t" r="r" b="b"/>
            <a:pathLst>
              <a:path w="2749550">
                <a:moveTo>
                  <a:pt x="0" y="0"/>
                </a:moveTo>
                <a:lnTo>
                  <a:pt x="27495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48975" y="1871133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02190" y="2285491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48975" y="2145452"/>
            <a:ext cx="1114425" cy="575945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48975" y="2721186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30283" y="2300732"/>
            <a:ext cx="19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0153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Without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141220"/>
            <a:ext cx="4008120" cy="11322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81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val)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564635"/>
            <a:ext cx="6179820" cy="11322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myFunc(x);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38" y="4631435"/>
            <a:ext cx="550291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0" lvl="0" indent="0" defTabSz="914400" eaLnBrk="1" fontAlgn="auto" latinLnBrk="0" hangingPunct="1">
              <a:lnSpc>
                <a:spcPts val="29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2!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220200" y="1871133"/>
            <a:ext cx="2749550" cy="0"/>
          </a:xfrm>
          <a:custGeom>
            <a:avLst/>
            <a:gdLst/>
            <a:ahLst/>
            <a:cxnLst/>
            <a:rect l="l" t="t" r="r" b="b"/>
            <a:pathLst>
              <a:path w="2749550">
                <a:moveTo>
                  <a:pt x="0" y="0"/>
                </a:moveTo>
                <a:lnTo>
                  <a:pt x="27495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48975" y="1871133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02190" y="2285491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48975" y="2145452"/>
            <a:ext cx="1114425" cy="575945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8975" y="2721186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70465" y="3132835"/>
            <a:ext cx="699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48975" y="2995506"/>
            <a:ext cx="1114425" cy="575945"/>
          </a:xfrm>
          <a:prstGeom prst="rect">
            <a:avLst/>
          </a:prstGeom>
          <a:solidFill>
            <a:srgbClr val="70AD47"/>
          </a:solidFill>
          <a:ln w="12700">
            <a:solidFill>
              <a:srgbClr val="000000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48975" y="3571238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30283" y="2300732"/>
            <a:ext cx="19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72868" y="3145028"/>
            <a:ext cx="53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92561" y="3068828"/>
            <a:ext cx="1372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555212" y="2976264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0153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Without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141220"/>
            <a:ext cx="4008120" cy="11322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81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val)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val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564635"/>
            <a:ext cx="6179820" cy="11322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38" y="4631435"/>
            <a:ext cx="550291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0" lvl="0" indent="0" defTabSz="914400" eaLnBrk="1" fontAlgn="auto" latinLnBrk="0" hangingPunct="1">
              <a:lnSpc>
                <a:spcPts val="29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2!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220200" y="1871133"/>
            <a:ext cx="2749550" cy="0"/>
          </a:xfrm>
          <a:custGeom>
            <a:avLst/>
            <a:gdLst/>
            <a:ahLst/>
            <a:cxnLst/>
            <a:rect l="l" t="t" r="r" b="b"/>
            <a:pathLst>
              <a:path w="2749550">
                <a:moveTo>
                  <a:pt x="0" y="0"/>
                </a:moveTo>
                <a:lnTo>
                  <a:pt x="27495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48975" y="1871133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02190" y="2285491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48975" y="2145452"/>
            <a:ext cx="1114425" cy="575945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8975" y="2721186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70465" y="3132835"/>
            <a:ext cx="699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48975" y="2995506"/>
            <a:ext cx="1114425" cy="575945"/>
          </a:xfrm>
          <a:prstGeom prst="rect">
            <a:avLst/>
          </a:prstGeom>
          <a:solidFill>
            <a:srgbClr val="70AD47"/>
          </a:solidFill>
          <a:ln w="12700">
            <a:solidFill>
              <a:srgbClr val="000000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48975" y="3571238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30283" y="2300732"/>
            <a:ext cx="19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72868" y="3145028"/>
            <a:ext cx="53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92561" y="3068828"/>
            <a:ext cx="1372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555212" y="2976264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0153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Without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141220"/>
            <a:ext cx="4008120" cy="11322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81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val)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val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564635"/>
            <a:ext cx="6179820" cy="11322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38" y="4631435"/>
            <a:ext cx="550291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0" lvl="0" indent="0" defTabSz="914400" eaLnBrk="1" fontAlgn="auto" latinLnBrk="0" hangingPunct="1">
              <a:lnSpc>
                <a:spcPts val="29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2!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220200" y="1871133"/>
            <a:ext cx="2749550" cy="0"/>
          </a:xfrm>
          <a:custGeom>
            <a:avLst/>
            <a:gdLst/>
            <a:ahLst/>
            <a:cxnLst/>
            <a:rect l="l" t="t" r="r" b="b"/>
            <a:pathLst>
              <a:path w="2749550">
                <a:moveTo>
                  <a:pt x="0" y="0"/>
                </a:moveTo>
                <a:lnTo>
                  <a:pt x="27495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48975" y="1871133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02190" y="2285491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48975" y="2145452"/>
            <a:ext cx="1114425" cy="575945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8975" y="2721186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70465" y="3132835"/>
            <a:ext cx="699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48975" y="2995506"/>
            <a:ext cx="1114425" cy="575945"/>
          </a:xfrm>
          <a:prstGeom prst="rect">
            <a:avLst/>
          </a:prstGeom>
          <a:solidFill>
            <a:srgbClr val="70AD47"/>
          </a:solidFill>
          <a:ln w="12700">
            <a:solidFill>
              <a:srgbClr val="000000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48975" y="3571238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30283" y="2300732"/>
            <a:ext cx="19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72868" y="3145028"/>
            <a:ext cx="53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92561" y="3068828"/>
            <a:ext cx="1372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555212" y="2976264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0153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Without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141220"/>
            <a:ext cx="4008120" cy="11322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81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val)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564635"/>
            <a:ext cx="6179820" cy="21990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"%d"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2!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9213850" y="1864783"/>
          <a:ext cx="2743200" cy="1123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 marL="222250">
                        <a:lnSpc>
                          <a:spcPct val="100000"/>
                        </a:lnSpc>
                        <a:tabLst>
                          <a:tab pos="694055" algn="l"/>
                        </a:tabLst>
                      </a:pPr>
                      <a:r>
                        <a:rPr sz="3600" spc="-75" baseline="-2314" dirty="0">
                          <a:latin typeface="Consolas"/>
                          <a:cs typeface="Consolas"/>
                        </a:rPr>
                        <a:t>x</a:t>
                      </a:r>
                      <a:r>
                        <a:rPr sz="3600" baseline="-2314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2400" spc="-10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0x1f0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dirty="0">
                          <a:latin typeface="Consolas"/>
                          <a:cs typeface="Consolas"/>
                        </a:rPr>
                        <a:t>…</a:t>
                      </a:r>
                      <a:endParaRPr sz="12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2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dirty="0">
                          <a:latin typeface="Consolas"/>
                          <a:cs typeface="Consolas"/>
                        </a:rPr>
                        <a:t>…</a:t>
                      </a:r>
                      <a:endParaRPr sz="12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82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0153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Without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141220"/>
            <a:ext cx="4008120" cy="11322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81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val)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564635"/>
            <a:ext cx="6179820" cy="21990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myFunc(x);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printf("%d",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	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2!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32925" y="1209547"/>
            <a:ext cx="240728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0575" marR="0" lvl="0" indent="0" defTabSz="914400" eaLnBrk="1" fontAlgn="auto" latinLnBrk="0" hangingPunct="1">
              <a:lnSpc>
                <a:spcPts val="17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220200" y="1871133"/>
            <a:ext cx="2749550" cy="0"/>
          </a:xfrm>
          <a:custGeom>
            <a:avLst/>
            <a:gdLst/>
            <a:ahLst/>
            <a:cxnLst/>
            <a:rect l="l" t="t" r="r" b="b"/>
            <a:pathLst>
              <a:path w="2749550">
                <a:moveTo>
                  <a:pt x="0" y="0"/>
                </a:moveTo>
                <a:lnTo>
                  <a:pt x="27495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48975" y="1871133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02190" y="2285491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48975" y="2145452"/>
            <a:ext cx="1114425" cy="575945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48975" y="2721186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30283" y="2300732"/>
            <a:ext cx="19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555212" y="2133598"/>
            <a:ext cx="287655" cy="609600"/>
          </a:xfrm>
          <a:custGeom>
            <a:avLst/>
            <a:gdLst/>
            <a:ahLst/>
            <a:cxnLst/>
            <a:rect l="l" t="t" r="r" b="b"/>
            <a:pathLst>
              <a:path w="287654" h="609600">
                <a:moveTo>
                  <a:pt x="287281" y="609601"/>
                </a:moveTo>
                <a:lnTo>
                  <a:pt x="210910" y="608745"/>
                </a:lnTo>
                <a:lnTo>
                  <a:pt x="142284" y="606332"/>
                </a:lnTo>
                <a:lnTo>
                  <a:pt x="84142" y="602589"/>
                </a:lnTo>
                <a:lnTo>
                  <a:pt x="39222" y="597744"/>
                </a:lnTo>
                <a:lnTo>
                  <a:pt x="0" y="58566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50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343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Searching</a:t>
            </a:r>
            <a:r>
              <a:rPr spc="-4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in</a:t>
            </a:r>
            <a:r>
              <a:rPr spc="-2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Strings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b="1" dirty="0">
                <a:solidFill>
                  <a:srgbClr val="A6A6A6"/>
                </a:solidFill>
                <a:latin typeface="Calibri"/>
                <a:cs typeface="Calibri"/>
              </a:rPr>
              <a:t>Practice:</a:t>
            </a:r>
            <a:r>
              <a:rPr b="1" spc="-110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A6A6A6"/>
                </a:solidFill>
              </a:rPr>
              <a:t>Password</a:t>
            </a:r>
            <a:r>
              <a:rPr spc="-100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Verification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b="1" dirty="0">
                <a:solidFill>
                  <a:srgbClr val="A6A6A6"/>
                </a:solidFill>
                <a:latin typeface="Calibri"/>
                <a:cs typeface="Calibri"/>
              </a:rPr>
              <a:t>Demo:</a:t>
            </a:r>
            <a:r>
              <a:rPr b="1" spc="-6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A6A6A6"/>
                </a:solidFill>
              </a:rPr>
              <a:t>Buffer</a:t>
            </a:r>
            <a:r>
              <a:rPr spc="-55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Overflow</a:t>
            </a:r>
            <a:r>
              <a:rPr spc="-6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and</a:t>
            </a:r>
            <a:r>
              <a:rPr spc="-4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Valgrind</a:t>
            </a: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41300" algn="l"/>
              </a:tabLst>
            </a:pPr>
            <a:r>
              <a:rPr spc="-10" dirty="0">
                <a:solidFill>
                  <a:srgbClr val="A6A6A6"/>
                </a:solidFill>
              </a:rPr>
              <a:t>Pointers</a:t>
            </a: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in</a:t>
            </a:r>
            <a:r>
              <a:rPr spc="-10" dirty="0"/>
              <a:t> Memory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Security</a:t>
            </a:r>
            <a:r>
              <a:rPr spc="-2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and</a:t>
            </a:r>
            <a:r>
              <a:rPr spc="-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Overflows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Live</a:t>
            </a:r>
            <a:r>
              <a:rPr spc="-5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Session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288394" y="1186180"/>
            <a:ext cx="579755" cy="3591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7465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19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50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05104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91009" y="6412467"/>
            <a:ext cx="6010275" cy="36957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48590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cp</a:t>
            </a:r>
            <a:r>
              <a:rPr kumimoji="0" sz="18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</a:t>
            </a:r>
            <a:r>
              <a:rPr kumimoji="0" sz="18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/afs/ir/class/cs107/lecture-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code/lect5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93010">
              <a:lnSpc>
                <a:spcPct val="100000"/>
              </a:lnSpc>
              <a:spcBef>
                <a:spcPts val="100"/>
              </a:spcBef>
            </a:pPr>
            <a:r>
              <a:rPr dirty="0"/>
              <a:t>Strings</a:t>
            </a:r>
            <a:r>
              <a:rPr spc="-25" dirty="0"/>
              <a:t> </a:t>
            </a:r>
            <a:r>
              <a:rPr dirty="0"/>
              <a:t>In</a:t>
            </a:r>
            <a:r>
              <a:rPr spc="-15" dirty="0"/>
              <a:t> </a:t>
            </a:r>
            <a:r>
              <a:rPr spc="-10" dirty="0"/>
              <a:t>Memory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3903"/>
            <a:ext cx="11613515" cy="528320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526415" marR="370840" lvl="0" indent="-513715" defTabSz="914400" eaLnBrk="1" fontAlgn="auto" latinLnBrk="0" hangingPunct="1">
              <a:lnSpc>
                <a:spcPts val="271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char[]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because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lives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our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stack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space.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163195" lvl="0" indent="-513715" defTabSz="914400" eaLnBrk="1" fontAlgn="auto" latinLnBrk="0" hangingPunct="1">
              <a:lnSpc>
                <a:spcPts val="2690"/>
              </a:lnSpc>
              <a:spcBef>
                <a:spcPts val="100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cannot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char[]</a:t>
            </a:r>
            <a:r>
              <a:rPr kumimoji="0" sz="25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another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value,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because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pointer;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refers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block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reserved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original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69215" lvl="0" indent="-513715" defTabSz="914400" eaLnBrk="1" fontAlgn="auto" latinLnBrk="0" hangingPunct="1">
              <a:lnSpc>
                <a:spcPts val="2690"/>
              </a:lnSpc>
              <a:spcBef>
                <a:spcPts val="103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char[]</a:t>
            </a:r>
            <a:r>
              <a:rPr kumimoji="0" sz="25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something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it,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perform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arithmetic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it,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it’s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automatically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converted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5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500" b="1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5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708025" lvl="0" indent="-513715" defTabSz="914400" eaLnBrk="1" fontAlgn="auto" latinLnBrk="0" hangingPunct="1">
              <a:lnSpc>
                <a:spcPts val="2710"/>
              </a:lnSpc>
              <a:spcBef>
                <a:spcPts val="98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5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cannot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5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because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lives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data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segment.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0" lvl="0" indent="-513715" defTabSz="914400" eaLnBrk="1" fontAlgn="auto" latinLnBrk="0" hangingPunct="1">
              <a:lnSpc>
                <a:spcPct val="100000"/>
              </a:lnSpc>
              <a:spcBef>
                <a:spcPts val="65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  <a:tab pos="836803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5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500" b="1" i="0" u="none" strike="noStrike" kern="0" cap="none" spc="-8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another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value,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because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reassign-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able</a:t>
            </a:r>
            <a:r>
              <a:rPr kumimoji="0" sz="25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851535" lvl="0" indent="-513715" defTabSz="914400" eaLnBrk="1" fontAlgn="auto" latinLnBrk="0" hangingPunct="1">
              <a:lnSpc>
                <a:spcPts val="2710"/>
              </a:lnSpc>
              <a:spcBef>
                <a:spcPts val="103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Adding</a:t>
            </a:r>
            <a:r>
              <a:rPr kumimoji="0" sz="25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offset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gives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substring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many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places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past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 character.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5080" lvl="0" indent="-513715" defTabSz="914400" eaLnBrk="1" fontAlgn="auto" latinLnBrk="0" hangingPunct="1">
              <a:lnSpc>
                <a:spcPts val="2690"/>
              </a:lnSpc>
              <a:spcBef>
                <a:spcPts val="100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changes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persist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outside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087" y="2353055"/>
            <a:ext cx="11259312" cy="264566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7201" y="2324100"/>
            <a:ext cx="11277600" cy="2209800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 marR="85090" lvl="0" indent="0" defTabSz="914400" eaLnBrk="1" fontAlgn="auto" latinLnBrk="0" hangingPunct="1">
              <a:lnSpc>
                <a:spcPct val="99300"/>
              </a:lnSpc>
              <a:spcBef>
                <a:spcPts val="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String</a:t>
            </a:r>
            <a:r>
              <a:rPr kumimoji="0" sz="44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Behavior</a:t>
            </a:r>
            <a:r>
              <a:rPr kumimoji="0" sz="44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#1: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If we create a string </a:t>
            </a:r>
            <a:r>
              <a:rPr kumimoji="0" sz="4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as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4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char[]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,</a:t>
            </a:r>
            <a:r>
              <a:rPr kumimoji="0" sz="4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we</a:t>
            </a:r>
            <a:r>
              <a:rPr kumimoji="0" sz="4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can</a:t>
            </a:r>
            <a:r>
              <a:rPr kumimoji="0" sz="4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modify its</a:t>
            </a:r>
            <a:r>
              <a:rPr kumimoji="0" sz="4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characters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because its</a:t>
            </a:r>
            <a:r>
              <a:rPr kumimoji="0" sz="4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memory</a:t>
            </a:r>
            <a:r>
              <a:rPr kumimoji="0" sz="4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lives</a:t>
            </a:r>
            <a:r>
              <a:rPr kumimoji="0" sz="4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 our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r>
              <a:rPr kumimoji="0" sz="4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space.</a:t>
            </a:r>
            <a:endParaRPr kumimoji="0" sz="4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2565">
              <a:lnSpc>
                <a:spcPct val="100000"/>
              </a:lnSpc>
              <a:spcBef>
                <a:spcPts val="100"/>
              </a:spcBef>
            </a:pPr>
            <a:r>
              <a:rPr dirty="0"/>
              <a:t>Character</a:t>
            </a:r>
            <a:r>
              <a:rPr spc="-20" dirty="0"/>
              <a:t> </a:t>
            </a:r>
            <a:r>
              <a:rPr spc="-10" dirty="0"/>
              <a:t>Arrays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432925" y="1200403"/>
            <a:ext cx="2407285" cy="56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0605" marR="0" lvl="0" indent="0" defTabSz="914400" eaLnBrk="1" fontAlgn="auto" latinLnBrk="0" hangingPunct="1">
              <a:lnSpc>
                <a:spcPts val="1764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02190" y="2584196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02190" y="3160267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02190" y="3526027"/>
            <a:ext cx="867410" cy="1177925"/>
          </a:xfrm>
          <a:prstGeom prst="rect">
            <a:avLst/>
          </a:prstGeom>
        </p:spPr>
        <p:txBody>
          <a:bodyPr vert="horz" wrap="square" lIns="0" tIns="22288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6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02190" y="4888483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02190" y="5464555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9213850" y="1864783"/>
          <a:ext cx="2743200" cy="4602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5310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'\0'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'e'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'l'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'p'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'p'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'a'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231140" y="1265428"/>
            <a:ext cx="8248015" cy="12141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758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declare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contiguous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allocated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stack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store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contents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entire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stack.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140" y="2755900"/>
            <a:ext cx="4126229" cy="1043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19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str[6];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48090" y="5424932"/>
            <a:ext cx="53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448800" y="2590800"/>
            <a:ext cx="457200" cy="3276600"/>
          </a:xfrm>
          <a:custGeom>
            <a:avLst/>
            <a:gdLst/>
            <a:ahLst/>
            <a:cxnLst/>
            <a:rect l="l" t="t" r="r" b="b"/>
            <a:pathLst>
              <a:path w="457200" h="3276600">
                <a:moveTo>
                  <a:pt x="457200" y="3276600"/>
                </a:moveTo>
                <a:lnTo>
                  <a:pt x="384944" y="3274657"/>
                </a:lnTo>
                <a:lnTo>
                  <a:pt x="322191" y="3269249"/>
                </a:lnTo>
                <a:lnTo>
                  <a:pt x="272706" y="3261002"/>
                </a:lnTo>
                <a:lnTo>
                  <a:pt x="228600" y="3238502"/>
                </a:lnTo>
                <a:lnTo>
                  <a:pt x="228600" y="3115744"/>
                </a:lnTo>
                <a:lnTo>
                  <a:pt x="216945" y="3103702"/>
                </a:lnTo>
                <a:lnTo>
                  <a:pt x="184493" y="3093243"/>
                </a:lnTo>
                <a:lnTo>
                  <a:pt x="135008" y="3084996"/>
                </a:lnTo>
                <a:lnTo>
                  <a:pt x="72255" y="3079588"/>
                </a:lnTo>
                <a:lnTo>
                  <a:pt x="0" y="3077646"/>
                </a:lnTo>
                <a:lnTo>
                  <a:pt x="72255" y="3075703"/>
                </a:lnTo>
                <a:lnTo>
                  <a:pt x="135008" y="3070295"/>
                </a:lnTo>
                <a:lnTo>
                  <a:pt x="184493" y="3062048"/>
                </a:lnTo>
                <a:lnTo>
                  <a:pt x="216945" y="3051589"/>
                </a:lnTo>
                <a:lnTo>
                  <a:pt x="228600" y="3039548"/>
                </a:lnTo>
                <a:lnTo>
                  <a:pt x="228600" y="38098"/>
                </a:lnTo>
                <a:lnTo>
                  <a:pt x="240254" y="26056"/>
                </a:lnTo>
                <a:lnTo>
                  <a:pt x="272706" y="15597"/>
                </a:lnTo>
                <a:lnTo>
                  <a:pt x="322191" y="7350"/>
                </a:lnTo>
                <a:lnTo>
                  <a:pt x="384944" y="1942"/>
                </a:lnTo>
                <a:lnTo>
                  <a:pt x="457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438" y="2033587"/>
            <a:ext cx="11511280" cy="3236595"/>
            <a:chOff x="452438" y="2033587"/>
            <a:chExt cx="11511280" cy="32365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4088" y="2081784"/>
              <a:ext cx="11259312" cy="318820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201" y="2038350"/>
              <a:ext cx="11277600" cy="2781300"/>
            </a:xfrm>
            <a:custGeom>
              <a:avLst/>
              <a:gdLst/>
              <a:ahLst/>
              <a:cxnLst/>
              <a:rect l="l" t="t" r="r" b="b"/>
              <a:pathLst>
                <a:path w="11277600" h="2781300">
                  <a:moveTo>
                    <a:pt x="11277598" y="0"/>
                  </a:moveTo>
                  <a:lnTo>
                    <a:pt x="0" y="0"/>
                  </a:lnTo>
                  <a:lnTo>
                    <a:pt x="0" y="2781300"/>
                  </a:lnTo>
                  <a:lnTo>
                    <a:pt x="11277598" y="2781300"/>
                  </a:lnTo>
                  <a:lnTo>
                    <a:pt x="11277598" y="0"/>
                  </a:lnTo>
                  <a:close/>
                </a:path>
              </a:pathLst>
            </a:custGeom>
            <a:solidFill>
              <a:srgbClr val="B4C7E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57201" y="2038350"/>
              <a:ext cx="11277600" cy="2781300"/>
            </a:xfrm>
            <a:custGeom>
              <a:avLst/>
              <a:gdLst/>
              <a:ahLst/>
              <a:cxnLst/>
              <a:rect l="l" t="t" r="r" b="b"/>
              <a:pathLst>
                <a:path w="11277600" h="2781300">
                  <a:moveTo>
                    <a:pt x="0" y="0"/>
                  </a:moveTo>
                  <a:lnTo>
                    <a:pt x="11277599" y="0"/>
                  </a:lnTo>
                  <a:lnTo>
                    <a:pt x="11277599" y="2781300"/>
                  </a:lnTo>
                  <a:lnTo>
                    <a:pt x="0" y="27813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1" y="2058924"/>
            <a:ext cx="10577830" cy="27019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14"/>
              </a:spcBef>
              <a:tabLst>
                <a:tab pos="3691890" algn="l"/>
                <a:tab pos="8214995" algn="l"/>
              </a:tabLst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String</a:t>
            </a:r>
            <a:r>
              <a:rPr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Behavior</a:t>
            </a:r>
            <a:r>
              <a:rPr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#2:</a:t>
            </a:r>
            <a:r>
              <a:rPr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We</a:t>
            </a:r>
            <a:r>
              <a:rPr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cannot</a:t>
            </a:r>
            <a:r>
              <a:rPr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set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50" dirty="0">
                <a:solidFill>
                  <a:srgbClr val="000000"/>
                </a:solidFill>
                <a:latin typeface="Arial"/>
                <a:cs typeface="Arial"/>
              </a:rPr>
              <a:t>a </a:t>
            </a:r>
            <a:r>
              <a:rPr dirty="0">
                <a:solidFill>
                  <a:srgbClr val="000000"/>
                </a:solidFill>
                <a:latin typeface="Consolas"/>
                <a:cs typeface="Consolas"/>
              </a:rPr>
              <a:t>char[]</a:t>
            </a:r>
            <a:r>
              <a:rPr spc="30" dirty="0">
                <a:solidFill>
                  <a:srgbClr val="000000"/>
                </a:solidFill>
                <a:latin typeface="Consolas"/>
                <a:cs typeface="Consolas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equal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	to another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value,</a:t>
            </a:r>
            <a:r>
              <a:rPr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because</a:t>
            </a:r>
            <a:r>
              <a:rPr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it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not a pointer; it</a:t>
            </a:r>
            <a:r>
              <a:rPr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refers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to the block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memory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reserved for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original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array.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2565">
              <a:lnSpc>
                <a:spcPct val="100000"/>
              </a:lnSpc>
              <a:spcBef>
                <a:spcPts val="100"/>
              </a:spcBef>
            </a:pPr>
            <a:r>
              <a:rPr dirty="0"/>
              <a:t>Character</a:t>
            </a:r>
            <a:r>
              <a:rPr spc="-20" dirty="0"/>
              <a:t> </a:t>
            </a:r>
            <a:r>
              <a:rPr spc="-10" dirty="0"/>
              <a:t>Arrays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130280" cy="53016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6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entire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block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We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cannot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reassign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existing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6423025" lvl="0" indent="0" defTabSz="914400" eaLnBrk="1" fontAlgn="auto" latinLnBrk="0" hangingPunct="1">
              <a:lnSpc>
                <a:spcPct val="1190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str[6];</a:t>
            </a:r>
            <a:r>
              <a:rPr kumimoji="0" sz="2800" b="0" i="0" u="none" strike="noStrike" kern="0" cap="none" spc="7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str2[8];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2"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552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str2;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allowed!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64769" lvl="0" indent="0" defTabSz="914400" eaLnBrk="1" fontAlgn="auto" latinLnBrk="0" hangingPunct="1">
              <a:lnSpc>
                <a:spcPts val="3000"/>
              </a:lnSpc>
              <a:spcBef>
                <a:spcPts val="1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array’s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size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cannot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once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it;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must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another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instead.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438" y="2033587"/>
            <a:ext cx="11511280" cy="3236595"/>
            <a:chOff x="452438" y="2033587"/>
            <a:chExt cx="11511280" cy="32365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4088" y="2081784"/>
              <a:ext cx="11259312" cy="318820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201" y="2038350"/>
              <a:ext cx="11277600" cy="2781300"/>
            </a:xfrm>
            <a:custGeom>
              <a:avLst/>
              <a:gdLst/>
              <a:ahLst/>
              <a:cxnLst/>
              <a:rect l="l" t="t" r="r" b="b"/>
              <a:pathLst>
                <a:path w="11277600" h="2781300">
                  <a:moveTo>
                    <a:pt x="11277598" y="0"/>
                  </a:moveTo>
                  <a:lnTo>
                    <a:pt x="0" y="0"/>
                  </a:lnTo>
                  <a:lnTo>
                    <a:pt x="0" y="2781300"/>
                  </a:lnTo>
                  <a:lnTo>
                    <a:pt x="11277598" y="2781300"/>
                  </a:lnTo>
                  <a:lnTo>
                    <a:pt x="11277598" y="0"/>
                  </a:lnTo>
                  <a:close/>
                </a:path>
              </a:pathLst>
            </a:custGeom>
            <a:solidFill>
              <a:srgbClr val="B4C7E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57201" y="2038350"/>
              <a:ext cx="11277600" cy="2781300"/>
            </a:xfrm>
            <a:custGeom>
              <a:avLst/>
              <a:gdLst/>
              <a:ahLst/>
              <a:cxnLst/>
              <a:rect l="l" t="t" r="r" b="b"/>
              <a:pathLst>
                <a:path w="11277600" h="2781300">
                  <a:moveTo>
                    <a:pt x="0" y="0"/>
                  </a:moveTo>
                  <a:lnTo>
                    <a:pt x="11277599" y="0"/>
                  </a:lnTo>
                  <a:lnTo>
                    <a:pt x="11277599" y="2781300"/>
                  </a:lnTo>
                  <a:lnTo>
                    <a:pt x="0" y="27813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1" y="2046732"/>
            <a:ext cx="10937875" cy="27019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14"/>
              </a:spcBef>
              <a:tabLst>
                <a:tab pos="9214485" algn="l"/>
              </a:tabLst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String</a:t>
            </a:r>
            <a:r>
              <a:rPr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Behavior</a:t>
            </a:r>
            <a:r>
              <a:rPr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#3: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If we pass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000000"/>
                </a:solidFill>
                <a:latin typeface="Consolas"/>
                <a:cs typeface="Consolas"/>
              </a:rPr>
              <a:t>char[]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as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parameter,</a:t>
            </a:r>
            <a:r>
              <a:rPr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set</a:t>
            </a:r>
            <a:r>
              <a:rPr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something</a:t>
            </a:r>
            <a:r>
              <a:rPr b="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equal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	to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it,</a:t>
            </a:r>
            <a:r>
              <a:rPr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or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perform</a:t>
            </a:r>
            <a:r>
              <a:rPr b="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arithmetic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with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it,</a:t>
            </a:r>
            <a:r>
              <a:rPr b="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it’s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automatically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converted</a:t>
            </a:r>
            <a:r>
              <a:rPr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Consolas"/>
                <a:cs typeface="Consolas"/>
              </a:rPr>
              <a:t>char</a:t>
            </a:r>
            <a:r>
              <a:rPr spc="15" dirty="0">
                <a:solidFill>
                  <a:srgbClr val="000000"/>
                </a:solidFill>
                <a:latin typeface="Consolas"/>
                <a:cs typeface="Consolas"/>
              </a:rPr>
              <a:t> </a:t>
            </a:r>
            <a:r>
              <a:rPr spc="-25" dirty="0">
                <a:solidFill>
                  <a:srgbClr val="000000"/>
                </a:solidFill>
                <a:latin typeface="Consolas"/>
                <a:cs typeface="Consolas"/>
              </a:rPr>
              <a:t>*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8890">
              <a:lnSpc>
                <a:spcPct val="100000"/>
              </a:lnSpc>
              <a:spcBef>
                <a:spcPts val="100"/>
              </a:spcBef>
            </a:pPr>
            <a:r>
              <a:rPr dirty="0"/>
              <a:t>String</a:t>
            </a:r>
            <a:r>
              <a:rPr spc="-15" dirty="0"/>
              <a:t> </a:t>
            </a:r>
            <a:r>
              <a:rPr spc="-10" dirty="0"/>
              <a:t>Parameters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85845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think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represented?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2166620"/>
            <a:ext cx="4568825" cy="1052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3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fun_times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3486404"/>
            <a:ext cx="6124452" cy="204343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ct val="903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argc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argv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[])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[5];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strcpy(local_str,</a:t>
            </a:r>
            <a:r>
              <a:rPr kumimoji="0" sz="24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"rice"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fun_times(local_str);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4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D234D4"/>
                </a:solidFill>
                <a:effectLst/>
                <a:uLnTx/>
                <a:uFillTx/>
                <a:latin typeface="Consolas"/>
                <a:cs typeface="Consolas"/>
              </a:rPr>
              <a:t>return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D234D4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879850" y="1746250"/>
            <a:ext cx="317500" cy="469900"/>
            <a:chOff x="3879850" y="1746250"/>
            <a:chExt cx="317500" cy="469900"/>
          </a:xfrm>
        </p:grpSpPr>
        <p:sp>
          <p:nvSpPr>
            <p:cNvPr id="8" name="object 8"/>
            <p:cNvSpPr/>
            <p:nvPr/>
          </p:nvSpPr>
          <p:spPr>
            <a:xfrm>
              <a:off x="3886200" y="1752600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228600" y="0"/>
                  </a:moveTo>
                  <a:lnTo>
                    <a:pt x="76200" y="0"/>
                  </a:lnTo>
                  <a:lnTo>
                    <a:pt x="76200" y="304800"/>
                  </a:lnTo>
                  <a:lnTo>
                    <a:pt x="0" y="304800"/>
                  </a:lnTo>
                  <a:lnTo>
                    <a:pt x="152400" y="457200"/>
                  </a:lnTo>
                  <a:lnTo>
                    <a:pt x="304800" y="304800"/>
                  </a:lnTo>
                  <a:lnTo>
                    <a:pt x="228600" y="3048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886200" y="1752600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152400" y="457200"/>
                  </a:moveTo>
                  <a:lnTo>
                    <a:pt x="0" y="304800"/>
                  </a:lnTo>
                  <a:lnTo>
                    <a:pt x="76200" y="304800"/>
                  </a:lnTo>
                  <a:lnTo>
                    <a:pt x="76200" y="0"/>
                  </a:lnTo>
                  <a:lnTo>
                    <a:pt x="228599" y="0"/>
                  </a:lnTo>
                  <a:lnTo>
                    <a:pt x="228599" y="304800"/>
                  </a:lnTo>
                  <a:lnTo>
                    <a:pt x="304799" y="304800"/>
                  </a:lnTo>
                  <a:lnTo>
                    <a:pt x="152400" y="457200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231524" y="2233676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916032" y="1977582"/>
            <a:ext cx="3825875" cy="846455"/>
            <a:chOff x="7916032" y="1977582"/>
            <a:chExt cx="3825875" cy="846455"/>
          </a:xfrm>
        </p:grpSpPr>
        <p:sp>
          <p:nvSpPr>
            <p:cNvPr id="12" name="object 12"/>
            <p:cNvSpPr/>
            <p:nvPr/>
          </p:nvSpPr>
          <p:spPr>
            <a:xfrm>
              <a:off x="7922381" y="1983932"/>
              <a:ext cx="3813175" cy="833755"/>
            </a:xfrm>
            <a:custGeom>
              <a:avLst/>
              <a:gdLst/>
              <a:ahLst/>
              <a:cxnLst/>
              <a:rect l="l" t="t" r="r" b="b"/>
              <a:pathLst>
                <a:path w="3813175" h="833755">
                  <a:moveTo>
                    <a:pt x="2337007" y="0"/>
                  </a:moveTo>
                  <a:lnTo>
                    <a:pt x="2282968" y="701"/>
                  </a:lnTo>
                  <a:lnTo>
                    <a:pt x="2230094" y="3629"/>
                  </a:lnTo>
                  <a:lnTo>
                    <a:pt x="2179185" y="8702"/>
                  </a:lnTo>
                  <a:lnTo>
                    <a:pt x="2131037" y="15842"/>
                  </a:lnTo>
                  <a:lnTo>
                    <a:pt x="2086450" y="24968"/>
                  </a:lnTo>
                  <a:lnTo>
                    <a:pt x="2046221" y="36002"/>
                  </a:lnTo>
                  <a:lnTo>
                    <a:pt x="1982034" y="63472"/>
                  </a:lnTo>
                  <a:lnTo>
                    <a:pt x="1956951" y="56625"/>
                  </a:lnTo>
                  <a:lnTo>
                    <a:pt x="1902217" y="44653"/>
                  </a:lnTo>
                  <a:lnTo>
                    <a:pt x="1818982" y="32291"/>
                  </a:lnTo>
                  <a:lnTo>
                    <a:pt x="1763814" y="27165"/>
                  </a:lnTo>
                  <a:lnTo>
                    <a:pt x="1707874" y="24141"/>
                  </a:lnTo>
                  <a:lnTo>
                    <a:pt x="1651757" y="23166"/>
                  </a:lnTo>
                  <a:lnTo>
                    <a:pt x="1596059" y="24186"/>
                  </a:lnTo>
                  <a:lnTo>
                    <a:pt x="1541375" y="27146"/>
                  </a:lnTo>
                  <a:lnTo>
                    <a:pt x="1488302" y="31991"/>
                  </a:lnTo>
                  <a:lnTo>
                    <a:pt x="1437435" y="38667"/>
                  </a:lnTo>
                  <a:lnTo>
                    <a:pt x="1389370" y="47121"/>
                  </a:lnTo>
                  <a:lnTo>
                    <a:pt x="1344702" y="57296"/>
                  </a:lnTo>
                  <a:lnTo>
                    <a:pt x="1304029" y="69140"/>
                  </a:lnTo>
                  <a:lnTo>
                    <a:pt x="1267944" y="82598"/>
                  </a:lnTo>
                  <a:lnTo>
                    <a:pt x="1237045" y="97615"/>
                  </a:lnTo>
                  <a:lnTo>
                    <a:pt x="1193077" y="90662"/>
                  </a:lnTo>
                  <a:lnTo>
                    <a:pt x="1147555" y="84855"/>
                  </a:lnTo>
                  <a:lnTo>
                    <a:pt x="1100729" y="80208"/>
                  </a:lnTo>
                  <a:lnTo>
                    <a:pt x="1052853" y="76738"/>
                  </a:lnTo>
                  <a:lnTo>
                    <a:pt x="1004176" y="74458"/>
                  </a:lnTo>
                  <a:lnTo>
                    <a:pt x="954952" y="73384"/>
                  </a:lnTo>
                  <a:lnTo>
                    <a:pt x="905431" y="73531"/>
                  </a:lnTo>
                  <a:lnTo>
                    <a:pt x="855866" y="74913"/>
                  </a:lnTo>
                  <a:lnTo>
                    <a:pt x="782497" y="79279"/>
                  </a:lnTo>
                  <a:lnTo>
                    <a:pt x="713072" y="86161"/>
                  </a:lnTo>
                  <a:lnTo>
                    <a:pt x="648068" y="95373"/>
                  </a:lnTo>
                  <a:lnTo>
                    <a:pt x="587961" y="106727"/>
                  </a:lnTo>
                  <a:lnTo>
                    <a:pt x="533230" y="120036"/>
                  </a:lnTo>
                  <a:lnTo>
                    <a:pt x="484353" y="135114"/>
                  </a:lnTo>
                  <a:lnTo>
                    <a:pt x="441807" y="151773"/>
                  </a:lnTo>
                  <a:lnTo>
                    <a:pt x="406069" y="169827"/>
                  </a:lnTo>
                  <a:lnTo>
                    <a:pt x="356929" y="209369"/>
                  </a:lnTo>
                  <a:lnTo>
                    <a:pt x="340755" y="252244"/>
                  </a:lnTo>
                  <a:lnTo>
                    <a:pt x="346223" y="274465"/>
                  </a:lnTo>
                  <a:lnTo>
                    <a:pt x="343015" y="277059"/>
                  </a:lnTo>
                  <a:lnTo>
                    <a:pt x="283572" y="280328"/>
                  </a:lnTo>
                  <a:lnTo>
                    <a:pt x="227258" y="286269"/>
                  </a:lnTo>
                  <a:lnTo>
                    <a:pt x="174998" y="294702"/>
                  </a:lnTo>
                  <a:lnTo>
                    <a:pt x="127714" y="305451"/>
                  </a:lnTo>
                  <a:lnTo>
                    <a:pt x="86331" y="318337"/>
                  </a:lnTo>
                  <a:lnTo>
                    <a:pt x="19479" y="354303"/>
                  </a:lnTo>
                  <a:lnTo>
                    <a:pt x="0" y="398408"/>
                  </a:lnTo>
                  <a:lnTo>
                    <a:pt x="11713" y="420130"/>
                  </a:lnTo>
                  <a:lnTo>
                    <a:pt x="36994" y="440790"/>
                  </a:lnTo>
                  <a:lnTo>
                    <a:pt x="75292" y="459758"/>
                  </a:lnTo>
                  <a:lnTo>
                    <a:pt x="126057" y="476403"/>
                  </a:lnTo>
                  <a:lnTo>
                    <a:pt x="188737" y="490093"/>
                  </a:lnTo>
                  <a:lnTo>
                    <a:pt x="138463" y="510019"/>
                  </a:lnTo>
                  <a:lnTo>
                    <a:pt x="104234" y="532437"/>
                  </a:lnTo>
                  <a:lnTo>
                    <a:pt x="86976" y="556513"/>
                  </a:lnTo>
                  <a:lnTo>
                    <a:pt x="87613" y="581411"/>
                  </a:lnTo>
                  <a:lnTo>
                    <a:pt x="127129" y="620141"/>
                  </a:lnTo>
                  <a:lnTo>
                    <a:pt x="162345" y="636820"/>
                  </a:lnTo>
                  <a:lnTo>
                    <a:pt x="206260" y="651331"/>
                  </a:lnTo>
                  <a:lnTo>
                    <a:pt x="257669" y="663393"/>
                  </a:lnTo>
                  <a:lnTo>
                    <a:pt x="315367" y="672721"/>
                  </a:lnTo>
                  <a:lnTo>
                    <a:pt x="378151" y="679035"/>
                  </a:lnTo>
                  <a:lnTo>
                    <a:pt x="444815" y="682050"/>
                  </a:lnTo>
                  <a:lnTo>
                    <a:pt x="514154" y="681484"/>
                  </a:lnTo>
                  <a:lnTo>
                    <a:pt x="553742" y="699802"/>
                  </a:lnTo>
                  <a:lnTo>
                    <a:pt x="589587" y="713354"/>
                  </a:lnTo>
                  <a:lnTo>
                    <a:pt x="628602" y="725781"/>
                  </a:lnTo>
                  <a:lnTo>
                    <a:pt x="670507" y="737063"/>
                  </a:lnTo>
                  <a:lnTo>
                    <a:pt x="715022" y="747179"/>
                  </a:lnTo>
                  <a:lnTo>
                    <a:pt x="761866" y="756108"/>
                  </a:lnTo>
                  <a:lnTo>
                    <a:pt x="810760" y="763829"/>
                  </a:lnTo>
                  <a:lnTo>
                    <a:pt x="861422" y="770322"/>
                  </a:lnTo>
                  <a:lnTo>
                    <a:pt x="913572" y="775565"/>
                  </a:lnTo>
                  <a:lnTo>
                    <a:pt x="966930" y="779537"/>
                  </a:lnTo>
                  <a:lnTo>
                    <a:pt x="1021216" y="782218"/>
                  </a:lnTo>
                  <a:lnTo>
                    <a:pt x="1076149" y="783587"/>
                  </a:lnTo>
                  <a:lnTo>
                    <a:pt x="1131449" y="783622"/>
                  </a:lnTo>
                  <a:lnTo>
                    <a:pt x="1186836" y="782304"/>
                  </a:lnTo>
                  <a:lnTo>
                    <a:pt x="1242029" y="779611"/>
                  </a:lnTo>
                  <a:lnTo>
                    <a:pt x="1296749" y="775522"/>
                  </a:lnTo>
                  <a:lnTo>
                    <a:pt x="1350713" y="770017"/>
                  </a:lnTo>
                  <a:lnTo>
                    <a:pt x="1403643" y="763074"/>
                  </a:lnTo>
                  <a:lnTo>
                    <a:pt x="1455259" y="754673"/>
                  </a:lnTo>
                  <a:lnTo>
                    <a:pt x="1490304" y="768770"/>
                  </a:lnTo>
                  <a:lnTo>
                    <a:pt x="1529583" y="781690"/>
                  </a:lnTo>
                  <a:lnTo>
                    <a:pt x="1572758" y="793358"/>
                  </a:lnTo>
                  <a:lnTo>
                    <a:pt x="1619488" y="803700"/>
                  </a:lnTo>
                  <a:lnTo>
                    <a:pt x="1669433" y="812640"/>
                  </a:lnTo>
                  <a:lnTo>
                    <a:pt x="1722254" y="820103"/>
                  </a:lnTo>
                  <a:lnTo>
                    <a:pt x="1777610" y="826014"/>
                  </a:lnTo>
                  <a:lnTo>
                    <a:pt x="1840696" y="830629"/>
                  </a:lnTo>
                  <a:lnTo>
                    <a:pt x="1903799" y="833141"/>
                  </a:lnTo>
                  <a:lnTo>
                    <a:pt x="1966468" y="833623"/>
                  </a:lnTo>
                  <a:lnTo>
                    <a:pt x="2028249" y="832147"/>
                  </a:lnTo>
                  <a:lnTo>
                    <a:pt x="2088690" y="828786"/>
                  </a:lnTo>
                  <a:lnTo>
                    <a:pt x="2147339" y="823611"/>
                  </a:lnTo>
                  <a:lnTo>
                    <a:pt x="2203741" y="816696"/>
                  </a:lnTo>
                  <a:lnTo>
                    <a:pt x="2257445" y="808113"/>
                  </a:lnTo>
                  <a:lnTo>
                    <a:pt x="2307997" y="797934"/>
                  </a:lnTo>
                  <a:lnTo>
                    <a:pt x="2354946" y="786231"/>
                  </a:lnTo>
                  <a:lnTo>
                    <a:pt x="2397837" y="773077"/>
                  </a:lnTo>
                  <a:lnTo>
                    <a:pt x="2436220" y="758544"/>
                  </a:lnTo>
                  <a:lnTo>
                    <a:pt x="2497644" y="725631"/>
                  </a:lnTo>
                  <a:lnTo>
                    <a:pt x="2519781" y="707396"/>
                  </a:lnTo>
                  <a:lnTo>
                    <a:pt x="2569062" y="715463"/>
                  </a:lnTo>
                  <a:lnTo>
                    <a:pt x="2620788" y="721841"/>
                  </a:lnTo>
                  <a:lnTo>
                    <a:pt x="2674472" y="726487"/>
                  </a:lnTo>
                  <a:lnTo>
                    <a:pt x="2729625" y="729359"/>
                  </a:lnTo>
                  <a:lnTo>
                    <a:pt x="2785756" y="730416"/>
                  </a:lnTo>
                  <a:lnTo>
                    <a:pt x="2854992" y="729196"/>
                  </a:lnTo>
                  <a:lnTo>
                    <a:pt x="2921470" y="725320"/>
                  </a:lnTo>
                  <a:lnTo>
                    <a:pt x="2984578" y="718965"/>
                  </a:lnTo>
                  <a:lnTo>
                    <a:pt x="3043702" y="710313"/>
                  </a:lnTo>
                  <a:lnTo>
                    <a:pt x="3098231" y="699542"/>
                  </a:lnTo>
                  <a:lnTo>
                    <a:pt x="3147552" y="686831"/>
                  </a:lnTo>
                  <a:lnTo>
                    <a:pt x="3191052" y="672360"/>
                  </a:lnTo>
                  <a:lnTo>
                    <a:pt x="3228120" y="656309"/>
                  </a:lnTo>
                  <a:lnTo>
                    <a:pt x="3280505" y="620182"/>
                  </a:lnTo>
                  <a:lnTo>
                    <a:pt x="3299809" y="579884"/>
                  </a:lnTo>
                  <a:lnTo>
                    <a:pt x="3350134" y="577082"/>
                  </a:lnTo>
                  <a:lnTo>
                    <a:pt x="3399290" y="573023"/>
                  </a:lnTo>
                  <a:lnTo>
                    <a:pt x="3447020" y="567740"/>
                  </a:lnTo>
                  <a:lnTo>
                    <a:pt x="3493065" y="561266"/>
                  </a:lnTo>
                  <a:lnTo>
                    <a:pt x="3537167" y="553632"/>
                  </a:lnTo>
                  <a:lnTo>
                    <a:pt x="3579069" y="544872"/>
                  </a:lnTo>
                  <a:lnTo>
                    <a:pt x="3640022" y="528884"/>
                  </a:lnTo>
                  <a:lnTo>
                    <a:pt x="3691993" y="511034"/>
                  </a:lnTo>
                  <a:lnTo>
                    <a:pt x="3734852" y="491618"/>
                  </a:lnTo>
                  <a:lnTo>
                    <a:pt x="3768467" y="470935"/>
                  </a:lnTo>
                  <a:lnTo>
                    <a:pt x="3807446" y="426954"/>
                  </a:lnTo>
                  <a:lnTo>
                    <a:pt x="3812546" y="404251"/>
                  </a:lnTo>
                  <a:lnTo>
                    <a:pt x="3807880" y="381468"/>
                  </a:lnTo>
                  <a:lnTo>
                    <a:pt x="3793317" y="358903"/>
                  </a:lnTo>
                  <a:lnTo>
                    <a:pt x="3768724" y="336853"/>
                  </a:lnTo>
                  <a:lnTo>
                    <a:pt x="3733973" y="315615"/>
                  </a:lnTo>
                  <a:lnTo>
                    <a:pt x="3688931" y="295486"/>
                  </a:lnTo>
                  <a:lnTo>
                    <a:pt x="3695118" y="290964"/>
                  </a:lnTo>
                  <a:lnTo>
                    <a:pt x="3724560" y="254616"/>
                  </a:lnTo>
                  <a:lnTo>
                    <a:pt x="3726377" y="232389"/>
                  </a:lnTo>
                  <a:lnTo>
                    <a:pt x="3716593" y="210732"/>
                  </a:lnTo>
                  <a:lnTo>
                    <a:pt x="3664939" y="170540"/>
                  </a:lnTo>
                  <a:lnTo>
                    <a:pt x="3624430" y="152715"/>
                  </a:lnTo>
                  <a:lnTo>
                    <a:pt x="3575037" y="136877"/>
                  </a:lnTo>
                  <a:lnTo>
                    <a:pt x="3517442" y="123380"/>
                  </a:lnTo>
                  <a:lnTo>
                    <a:pt x="3452323" y="112579"/>
                  </a:lnTo>
                  <a:lnTo>
                    <a:pt x="3380360" y="104828"/>
                  </a:lnTo>
                  <a:lnTo>
                    <a:pt x="3361005" y="83613"/>
                  </a:lnTo>
                  <a:lnTo>
                    <a:pt x="3287916" y="45943"/>
                  </a:lnTo>
                  <a:lnTo>
                    <a:pt x="3235825" y="30335"/>
                  </a:lnTo>
                  <a:lnTo>
                    <a:pt x="3188977" y="20059"/>
                  </a:lnTo>
                  <a:lnTo>
                    <a:pt x="3139107" y="11935"/>
                  </a:lnTo>
                  <a:lnTo>
                    <a:pt x="3086933" y="5943"/>
                  </a:lnTo>
                  <a:lnTo>
                    <a:pt x="3033174" y="2068"/>
                  </a:lnTo>
                  <a:lnTo>
                    <a:pt x="2978551" y="291"/>
                  </a:lnTo>
                  <a:lnTo>
                    <a:pt x="2923780" y="594"/>
                  </a:lnTo>
                  <a:lnTo>
                    <a:pt x="2869583" y="2961"/>
                  </a:lnTo>
                  <a:lnTo>
                    <a:pt x="2816677" y="7373"/>
                  </a:lnTo>
                  <a:lnTo>
                    <a:pt x="2765782" y="13813"/>
                  </a:lnTo>
                  <a:lnTo>
                    <a:pt x="2717616" y="22263"/>
                  </a:lnTo>
                  <a:lnTo>
                    <a:pt x="2672899" y="32706"/>
                  </a:lnTo>
                  <a:lnTo>
                    <a:pt x="2632350" y="45123"/>
                  </a:lnTo>
                  <a:lnTo>
                    <a:pt x="2603733" y="35174"/>
                  </a:lnTo>
                  <a:lnTo>
                    <a:pt x="2536295" y="18552"/>
                  </a:lnTo>
                  <a:lnTo>
                    <a:pt x="2498134" y="12042"/>
                  </a:lnTo>
                  <a:lnTo>
                    <a:pt x="2445389" y="5590"/>
                  </a:lnTo>
                  <a:lnTo>
                    <a:pt x="2391413" y="1603"/>
                  </a:lnTo>
                  <a:lnTo>
                    <a:pt x="2337007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7922382" y="1983932"/>
              <a:ext cx="3813175" cy="833755"/>
            </a:xfrm>
            <a:custGeom>
              <a:avLst/>
              <a:gdLst/>
              <a:ahLst/>
              <a:cxnLst/>
              <a:rect l="l" t="t" r="r" b="b"/>
              <a:pathLst>
                <a:path w="3813175" h="833755">
                  <a:moveTo>
                    <a:pt x="346223" y="274465"/>
                  </a:moveTo>
                  <a:lnTo>
                    <a:pt x="340754" y="252244"/>
                  </a:lnTo>
                  <a:lnTo>
                    <a:pt x="344482" y="230483"/>
                  </a:lnTo>
                  <a:lnTo>
                    <a:pt x="356929" y="209369"/>
                  </a:lnTo>
                  <a:lnTo>
                    <a:pt x="406068" y="169827"/>
                  </a:lnTo>
                  <a:lnTo>
                    <a:pt x="441806" y="151773"/>
                  </a:lnTo>
                  <a:lnTo>
                    <a:pt x="484353" y="135114"/>
                  </a:lnTo>
                  <a:lnTo>
                    <a:pt x="533230" y="120036"/>
                  </a:lnTo>
                  <a:lnTo>
                    <a:pt x="587961" y="106727"/>
                  </a:lnTo>
                  <a:lnTo>
                    <a:pt x="648067" y="95373"/>
                  </a:lnTo>
                  <a:lnTo>
                    <a:pt x="713072" y="86161"/>
                  </a:lnTo>
                  <a:lnTo>
                    <a:pt x="782497" y="79279"/>
                  </a:lnTo>
                  <a:lnTo>
                    <a:pt x="855866" y="74913"/>
                  </a:lnTo>
                  <a:lnTo>
                    <a:pt x="905431" y="73531"/>
                  </a:lnTo>
                  <a:lnTo>
                    <a:pt x="954952" y="73384"/>
                  </a:lnTo>
                  <a:lnTo>
                    <a:pt x="1004176" y="74458"/>
                  </a:lnTo>
                  <a:lnTo>
                    <a:pt x="1052853" y="76738"/>
                  </a:lnTo>
                  <a:lnTo>
                    <a:pt x="1100729" y="80208"/>
                  </a:lnTo>
                  <a:lnTo>
                    <a:pt x="1147555" y="84855"/>
                  </a:lnTo>
                  <a:lnTo>
                    <a:pt x="1193077" y="90662"/>
                  </a:lnTo>
                  <a:lnTo>
                    <a:pt x="1237045" y="97615"/>
                  </a:lnTo>
                  <a:lnTo>
                    <a:pt x="1267944" y="82598"/>
                  </a:lnTo>
                  <a:lnTo>
                    <a:pt x="1304029" y="69140"/>
                  </a:lnTo>
                  <a:lnTo>
                    <a:pt x="1344702" y="57297"/>
                  </a:lnTo>
                  <a:lnTo>
                    <a:pt x="1389369" y="47121"/>
                  </a:lnTo>
                  <a:lnTo>
                    <a:pt x="1437434" y="38667"/>
                  </a:lnTo>
                  <a:lnTo>
                    <a:pt x="1488301" y="31991"/>
                  </a:lnTo>
                  <a:lnTo>
                    <a:pt x="1541374" y="27146"/>
                  </a:lnTo>
                  <a:lnTo>
                    <a:pt x="1596058" y="24186"/>
                  </a:lnTo>
                  <a:lnTo>
                    <a:pt x="1651756" y="23166"/>
                  </a:lnTo>
                  <a:lnTo>
                    <a:pt x="1707873" y="24141"/>
                  </a:lnTo>
                  <a:lnTo>
                    <a:pt x="1763814" y="27165"/>
                  </a:lnTo>
                  <a:lnTo>
                    <a:pt x="1818981" y="32291"/>
                  </a:lnTo>
                  <a:lnTo>
                    <a:pt x="1872781" y="39576"/>
                  </a:lnTo>
                  <a:lnTo>
                    <a:pt x="1930310" y="50344"/>
                  </a:lnTo>
                  <a:lnTo>
                    <a:pt x="1982035" y="63472"/>
                  </a:lnTo>
                  <a:lnTo>
                    <a:pt x="2011150" y="48863"/>
                  </a:lnTo>
                  <a:lnTo>
                    <a:pt x="2086450" y="24968"/>
                  </a:lnTo>
                  <a:lnTo>
                    <a:pt x="2131037" y="15841"/>
                  </a:lnTo>
                  <a:lnTo>
                    <a:pt x="2179184" y="8702"/>
                  </a:lnTo>
                  <a:lnTo>
                    <a:pt x="2230094" y="3629"/>
                  </a:lnTo>
                  <a:lnTo>
                    <a:pt x="2282968" y="701"/>
                  </a:lnTo>
                  <a:lnTo>
                    <a:pt x="2337007" y="0"/>
                  </a:lnTo>
                  <a:lnTo>
                    <a:pt x="2391413" y="1603"/>
                  </a:lnTo>
                  <a:lnTo>
                    <a:pt x="2445388" y="5590"/>
                  </a:lnTo>
                  <a:lnTo>
                    <a:pt x="2498134" y="12042"/>
                  </a:lnTo>
                  <a:lnTo>
                    <a:pt x="2536295" y="18552"/>
                  </a:lnTo>
                  <a:lnTo>
                    <a:pt x="2603733" y="35174"/>
                  </a:lnTo>
                  <a:lnTo>
                    <a:pt x="2632350" y="45123"/>
                  </a:lnTo>
                  <a:lnTo>
                    <a:pt x="2672899" y="32705"/>
                  </a:lnTo>
                  <a:lnTo>
                    <a:pt x="2717615" y="22263"/>
                  </a:lnTo>
                  <a:lnTo>
                    <a:pt x="2765781" y="13813"/>
                  </a:lnTo>
                  <a:lnTo>
                    <a:pt x="2816676" y="7373"/>
                  </a:lnTo>
                  <a:lnTo>
                    <a:pt x="2869582" y="2961"/>
                  </a:lnTo>
                  <a:lnTo>
                    <a:pt x="2923780" y="594"/>
                  </a:lnTo>
                  <a:lnTo>
                    <a:pt x="2978550" y="291"/>
                  </a:lnTo>
                  <a:lnTo>
                    <a:pt x="3033174" y="2068"/>
                  </a:lnTo>
                  <a:lnTo>
                    <a:pt x="3086933" y="5943"/>
                  </a:lnTo>
                  <a:lnTo>
                    <a:pt x="3139107" y="11935"/>
                  </a:lnTo>
                  <a:lnTo>
                    <a:pt x="3188977" y="20060"/>
                  </a:lnTo>
                  <a:lnTo>
                    <a:pt x="3235826" y="30336"/>
                  </a:lnTo>
                  <a:lnTo>
                    <a:pt x="3287916" y="45943"/>
                  </a:lnTo>
                  <a:lnTo>
                    <a:pt x="3329917" y="63844"/>
                  </a:lnTo>
                  <a:lnTo>
                    <a:pt x="3380361" y="104828"/>
                  </a:lnTo>
                  <a:lnTo>
                    <a:pt x="3452323" y="112579"/>
                  </a:lnTo>
                  <a:lnTo>
                    <a:pt x="3517442" y="123380"/>
                  </a:lnTo>
                  <a:lnTo>
                    <a:pt x="3575037" y="136877"/>
                  </a:lnTo>
                  <a:lnTo>
                    <a:pt x="3624430" y="152715"/>
                  </a:lnTo>
                  <a:lnTo>
                    <a:pt x="3664940" y="170540"/>
                  </a:lnTo>
                  <a:lnTo>
                    <a:pt x="3716593" y="210732"/>
                  </a:lnTo>
                  <a:lnTo>
                    <a:pt x="3726377" y="232389"/>
                  </a:lnTo>
                  <a:lnTo>
                    <a:pt x="3724560" y="254615"/>
                  </a:lnTo>
                  <a:lnTo>
                    <a:pt x="3700772" y="286382"/>
                  </a:lnTo>
                  <a:lnTo>
                    <a:pt x="3688931" y="295485"/>
                  </a:lnTo>
                  <a:lnTo>
                    <a:pt x="3733973" y="315614"/>
                  </a:lnTo>
                  <a:lnTo>
                    <a:pt x="3768724" y="336852"/>
                  </a:lnTo>
                  <a:lnTo>
                    <a:pt x="3793316" y="358902"/>
                  </a:lnTo>
                  <a:lnTo>
                    <a:pt x="3807880" y="381468"/>
                  </a:lnTo>
                  <a:lnTo>
                    <a:pt x="3812546" y="404251"/>
                  </a:lnTo>
                  <a:lnTo>
                    <a:pt x="3807445" y="426954"/>
                  </a:lnTo>
                  <a:lnTo>
                    <a:pt x="3768467" y="470936"/>
                  </a:lnTo>
                  <a:lnTo>
                    <a:pt x="3734852" y="491619"/>
                  </a:lnTo>
                  <a:lnTo>
                    <a:pt x="3691993" y="511034"/>
                  </a:lnTo>
                  <a:lnTo>
                    <a:pt x="3640022" y="528884"/>
                  </a:lnTo>
                  <a:lnTo>
                    <a:pt x="3579070" y="544872"/>
                  </a:lnTo>
                  <a:lnTo>
                    <a:pt x="3537167" y="553632"/>
                  </a:lnTo>
                  <a:lnTo>
                    <a:pt x="3493065" y="561266"/>
                  </a:lnTo>
                  <a:lnTo>
                    <a:pt x="3447020" y="567740"/>
                  </a:lnTo>
                  <a:lnTo>
                    <a:pt x="3399290" y="573023"/>
                  </a:lnTo>
                  <a:lnTo>
                    <a:pt x="3350134" y="577082"/>
                  </a:lnTo>
                  <a:lnTo>
                    <a:pt x="3299810" y="579884"/>
                  </a:lnTo>
                  <a:lnTo>
                    <a:pt x="3294599" y="600465"/>
                  </a:lnTo>
                  <a:lnTo>
                    <a:pt x="3258142" y="638857"/>
                  </a:lnTo>
                  <a:lnTo>
                    <a:pt x="3191053" y="672361"/>
                  </a:lnTo>
                  <a:lnTo>
                    <a:pt x="3147552" y="686831"/>
                  </a:lnTo>
                  <a:lnTo>
                    <a:pt x="3098232" y="699542"/>
                  </a:lnTo>
                  <a:lnTo>
                    <a:pt x="3043703" y="710313"/>
                  </a:lnTo>
                  <a:lnTo>
                    <a:pt x="2984578" y="718965"/>
                  </a:lnTo>
                  <a:lnTo>
                    <a:pt x="2921471" y="725320"/>
                  </a:lnTo>
                  <a:lnTo>
                    <a:pt x="2854993" y="729197"/>
                  </a:lnTo>
                  <a:lnTo>
                    <a:pt x="2785757" y="730417"/>
                  </a:lnTo>
                  <a:lnTo>
                    <a:pt x="2729625" y="729360"/>
                  </a:lnTo>
                  <a:lnTo>
                    <a:pt x="2674472" y="726487"/>
                  </a:lnTo>
                  <a:lnTo>
                    <a:pt x="2620788" y="721841"/>
                  </a:lnTo>
                  <a:lnTo>
                    <a:pt x="2569062" y="715463"/>
                  </a:lnTo>
                  <a:lnTo>
                    <a:pt x="2519782" y="707396"/>
                  </a:lnTo>
                  <a:lnTo>
                    <a:pt x="2497644" y="725631"/>
                  </a:lnTo>
                  <a:lnTo>
                    <a:pt x="2436219" y="758544"/>
                  </a:lnTo>
                  <a:lnTo>
                    <a:pt x="2397837" y="773077"/>
                  </a:lnTo>
                  <a:lnTo>
                    <a:pt x="2354945" y="786231"/>
                  </a:lnTo>
                  <a:lnTo>
                    <a:pt x="2307997" y="797934"/>
                  </a:lnTo>
                  <a:lnTo>
                    <a:pt x="2257444" y="808113"/>
                  </a:lnTo>
                  <a:lnTo>
                    <a:pt x="2203740" y="816697"/>
                  </a:lnTo>
                  <a:lnTo>
                    <a:pt x="2147338" y="823612"/>
                  </a:lnTo>
                  <a:lnTo>
                    <a:pt x="2088690" y="828786"/>
                  </a:lnTo>
                  <a:lnTo>
                    <a:pt x="2028249" y="832147"/>
                  </a:lnTo>
                  <a:lnTo>
                    <a:pt x="1966467" y="833623"/>
                  </a:lnTo>
                  <a:lnTo>
                    <a:pt x="1903799" y="833141"/>
                  </a:lnTo>
                  <a:lnTo>
                    <a:pt x="1840695" y="830629"/>
                  </a:lnTo>
                  <a:lnTo>
                    <a:pt x="1777610" y="826015"/>
                  </a:lnTo>
                  <a:lnTo>
                    <a:pt x="1722253" y="820104"/>
                  </a:lnTo>
                  <a:lnTo>
                    <a:pt x="1669433" y="812641"/>
                  </a:lnTo>
                  <a:lnTo>
                    <a:pt x="1619488" y="803700"/>
                  </a:lnTo>
                  <a:lnTo>
                    <a:pt x="1572758" y="793359"/>
                  </a:lnTo>
                  <a:lnTo>
                    <a:pt x="1529583" y="781690"/>
                  </a:lnTo>
                  <a:lnTo>
                    <a:pt x="1490303" y="768770"/>
                  </a:lnTo>
                  <a:lnTo>
                    <a:pt x="1455259" y="754674"/>
                  </a:lnTo>
                  <a:lnTo>
                    <a:pt x="1403643" y="763075"/>
                  </a:lnTo>
                  <a:lnTo>
                    <a:pt x="1350713" y="770017"/>
                  </a:lnTo>
                  <a:lnTo>
                    <a:pt x="1296748" y="775523"/>
                  </a:lnTo>
                  <a:lnTo>
                    <a:pt x="1242029" y="779611"/>
                  </a:lnTo>
                  <a:lnTo>
                    <a:pt x="1186836" y="782304"/>
                  </a:lnTo>
                  <a:lnTo>
                    <a:pt x="1131449" y="783622"/>
                  </a:lnTo>
                  <a:lnTo>
                    <a:pt x="1076149" y="783587"/>
                  </a:lnTo>
                  <a:lnTo>
                    <a:pt x="1021216" y="782218"/>
                  </a:lnTo>
                  <a:lnTo>
                    <a:pt x="966930" y="779537"/>
                  </a:lnTo>
                  <a:lnTo>
                    <a:pt x="913572" y="775564"/>
                  </a:lnTo>
                  <a:lnTo>
                    <a:pt x="861421" y="770322"/>
                  </a:lnTo>
                  <a:lnTo>
                    <a:pt x="810760" y="763829"/>
                  </a:lnTo>
                  <a:lnTo>
                    <a:pt x="761866" y="756108"/>
                  </a:lnTo>
                  <a:lnTo>
                    <a:pt x="715022" y="747179"/>
                  </a:lnTo>
                  <a:lnTo>
                    <a:pt x="670507" y="737063"/>
                  </a:lnTo>
                  <a:lnTo>
                    <a:pt x="628602" y="725781"/>
                  </a:lnTo>
                  <a:lnTo>
                    <a:pt x="589587" y="713354"/>
                  </a:lnTo>
                  <a:lnTo>
                    <a:pt x="553742" y="699802"/>
                  </a:lnTo>
                  <a:lnTo>
                    <a:pt x="518907" y="683933"/>
                  </a:lnTo>
                  <a:lnTo>
                    <a:pt x="514154" y="681484"/>
                  </a:lnTo>
                  <a:lnTo>
                    <a:pt x="444814" y="682050"/>
                  </a:lnTo>
                  <a:lnTo>
                    <a:pt x="378150" y="679034"/>
                  </a:lnTo>
                  <a:lnTo>
                    <a:pt x="315367" y="672721"/>
                  </a:lnTo>
                  <a:lnTo>
                    <a:pt x="257668" y="663393"/>
                  </a:lnTo>
                  <a:lnTo>
                    <a:pt x="206259" y="651331"/>
                  </a:lnTo>
                  <a:lnTo>
                    <a:pt x="162345" y="636820"/>
                  </a:lnTo>
                  <a:lnTo>
                    <a:pt x="127129" y="620141"/>
                  </a:lnTo>
                  <a:lnTo>
                    <a:pt x="87613" y="581412"/>
                  </a:lnTo>
                  <a:lnTo>
                    <a:pt x="86976" y="556513"/>
                  </a:lnTo>
                  <a:lnTo>
                    <a:pt x="104234" y="532437"/>
                  </a:lnTo>
                  <a:lnTo>
                    <a:pt x="138463" y="510019"/>
                  </a:lnTo>
                  <a:lnTo>
                    <a:pt x="188737" y="490093"/>
                  </a:lnTo>
                  <a:lnTo>
                    <a:pt x="126057" y="476403"/>
                  </a:lnTo>
                  <a:lnTo>
                    <a:pt x="75292" y="459759"/>
                  </a:lnTo>
                  <a:lnTo>
                    <a:pt x="36994" y="440791"/>
                  </a:lnTo>
                  <a:lnTo>
                    <a:pt x="11713" y="420130"/>
                  </a:lnTo>
                  <a:lnTo>
                    <a:pt x="0" y="398408"/>
                  </a:lnTo>
                  <a:lnTo>
                    <a:pt x="2405" y="376255"/>
                  </a:lnTo>
                  <a:lnTo>
                    <a:pt x="51774" y="333182"/>
                  </a:lnTo>
                  <a:lnTo>
                    <a:pt x="127714" y="305451"/>
                  </a:lnTo>
                  <a:lnTo>
                    <a:pt x="174998" y="294702"/>
                  </a:lnTo>
                  <a:lnTo>
                    <a:pt x="227258" y="286269"/>
                  </a:lnTo>
                  <a:lnTo>
                    <a:pt x="283572" y="280329"/>
                  </a:lnTo>
                  <a:lnTo>
                    <a:pt x="343015" y="277060"/>
                  </a:lnTo>
                  <a:lnTo>
                    <a:pt x="346223" y="274465"/>
                  </a:lnTo>
                  <a:close/>
                </a:path>
                <a:path w="3813175" h="833755">
                  <a:moveTo>
                    <a:pt x="416130" y="502222"/>
                  </a:moveTo>
                  <a:lnTo>
                    <a:pt x="357847" y="502249"/>
                  </a:lnTo>
                  <a:lnTo>
                    <a:pt x="300547" y="499651"/>
                  </a:lnTo>
                  <a:lnTo>
                    <a:pt x="245212" y="494495"/>
                  </a:lnTo>
                  <a:lnTo>
                    <a:pt x="192823" y="486848"/>
                  </a:lnTo>
                </a:path>
                <a:path w="3813175" h="833755">
                  <a:moveTo>
                    <a:pt x="613158" y="670469"/>
                  </a:moveTo>
                  <a:lnTo>
                    <a:pt x="589384" y="673023"/>
                  </a:lnTo>
                  <a:lnTo>
                    <a:pt x="565122" y="675104"/>
                  </a:lnTo>
                  <a:lnTo>
                    <a:pt x="540453" y="676708"/>
                  </a:lnTo>
                  <a:lnTo>
                    <a:pt x="515456" y="677828"/>
                  </a:lnTo>
                </a:path>
                <a:path w="3813175" h="833755">
                  <a:moveTo>
                    <a:pt x="1455041" y="751314"/>
                  </a:moveTo>
                  <a:lnTo>
                    <a:pt x="1438087" y="743284"/>
                  </a:lnTo>
                  <a:lnTo>
                    <a:pt x="1422603" y="735001"/>
                  </a:lnTo>
                  <a:lnTo>
                    <a:pt x="1408621" y="726484"/>
                  </a:lnTo>
                  <a:lnTo>
                    <a:pt x="1396172" y="717749"/>
                  </a:lnTo>
                </a:path>
                <a:path w="3813175" h="833755">
                  <a:moveTo>
                    <a:pt x="2543671" y="667615"/>
                  </a:moveTo>
                  <a:lnTo>
                    <a:pt x="2540246" y="676952"/>
                  </a:lnTo>
                  <a:lnTo>
                    <a:pt x="2535178" y="686215"/>
                  </a:lnTo>
                  <a:lnTo>
                    <a:pt x="2528480" y="695386"/>
                  </a:lnTo>
                  <a:lnTo>
                    <a:pt x="2520165" y="704444"/>
                  </a:lnTo>
                </a:path>
                <a:path w="3813175" h="833755">
                  <a:moveTo>
                    <a:pt x="3011071" y="440050"/>
                  </a:moveTo>
                  <a:lnTo>
                    <a:pt x="3082667" y="452670"/>
                  </a:lnTo>
                  <a:lnTo>
                    <a:pt x="3145444" y="468309"/>
                  </a:lnTo>
                  <a:lnTo>
                    <a:pt x="3198563" y="486564"/>
                  </a:lnTo>
                  <a:lnTo>
                    <a:pt x="3241185" y="507032"/>
                  </a:lnTo>
                  <a:lnTo>
                    <a:pt x="3272474" y="529312"/>
                  </a:lnTo>
                  <a:lnTo>
                    <a:pt x="3291592" y="553001"/>
                  </a:lnTo>
                  <a:lnTo>
                    <a:pt x="3297701" y="577697"/>
                  </a:lnTo>
                </a:path>
                <a:path w="3813175" h="833755">
                  <a:moveTo>
                    <a:pt x="3687134" y="293446"/>
                  </a:moveTo>
                  <a:lnTo>
                    <a:pt x="3662900" y="307939"/>
                  </a:lnTo>
                  <a:lnTo>
                    <a:pt x="3633336" y="321459"/>
                  </a:lnTo>
                  <a:lnTo>
                    <a:pt x="3598764" y="333876"/>
                  </a:lnTo>
                  <a:lnTo>
                    <a:pt x="3559504" y="345060"/>
                  </a:lnTo>
                </a:path>
                <a:path w="3813175" h="833755">
                  <a:moveTo>
                    <a:pt x="3380882" y="101935"/>
                  </a:moveTo>
                  <a:lnTo>
                    <a:pt x="3384047" y="107987"/>
                  </a:lnTo>
                  <a:lnTo>
                    <a:pt x="3386227" y="114074"/>
                  </a:lnTo>
                  <a:lnTo>
                    <a:pt x="3387420" y="120186"/>
                  </a:lnTo>
                  <a:lnTo>
                    <a:pt x="3387621" y="126311"/>
                  </a:lnTo>
                </a:path>
                <a:path w="3813175" h="833755">
                  <a:moveTo>
                    <a:pt x="2565798" y="73501"/>
                  </a:moveTo>
                  <a:lnTo>
                    <a:pt x="2579270" y="65217"/>
                  </a:lnTo>
                  <a:lnTo>
                    <a:pt x="2594701" y="57254"/>
                  </a:lnTo>
                  <a:lnTo>
                    <a:pt x="2612026" y="49643"/>
                  </a:lnTo>
                  <a:lnTo>
                    <a:pt x="2631181" y="42414"/>
                  </a:lnTo>
                </a:path>
                <a:path w="3813175" h="833755">
                  <a:moveTo>
                    <a:pt x="1954265" y="88316"/>
                  </a:moveTo>
                  <a:lnTo>
                    <a:pt x="1960072" y="81403"/>
                  </a:lnTo>
                  <a:lnTo>
                    <a:pt x="1967301" y="74617"/>
                  </a:lnTo>
                  <a:lnTo>
                    <a:pt x="1975928" y="67978"/>
                  </a:lnTo>
                  <a:lnTo>
                    <a:pt x="1985932" y="61506"/>
                  </a:lnTo>
                </a:path>
                <a:path w="3813175" h="833755">
                  <a:moveTo>
                    <a:pt x="1236593" y="97421"/>
                  </a:moveTo>
                  <a:lnTo>
                    <a:pt x="1267190" y="103137"/>
                  </a:lnTo>
                  <a:lnTo>
                    <a:pt x="1296540" y="109390"/>
                  </a:lnTo>
                  <a:lnTo>
                    <a:pt x="1324564" y="116160"/>
                  </a:lnTo>
                  <a:lnTo>
                    <a:pt x="1351183" y="123431"/>
                  </a:lnTo>
                </a:path>
                <a:path w="3813175" h="833755">
                  <a:moveTo>
                    <a:pt x="366235" y="301837"/>
                  </a:moveTo>
                  <a:lnTo>
                    <a:pt x="359875" y="295088"/>
                  </a:lnTo>
                  <a:lnTo>
                    <a:pt x="354418" y="288272"/>
                  </a:lnTo>
                  <a:lnTo>
                    <a:pt x="349870" y="281397"/>
                  </a:lnTo>
                  <a:lnTo>
                    <a:pt x="346237" y="274471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563372" y="2024379"/>
            <a:ext cx="26098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?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05400" y="5296916"/>
            <a:ext cx="4721860" cy="1116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0" lvl="0" indent="-456565" defTabSz="914400" eaLnBrk="1" fontAlgn="auto" latinLnBrk="0" hangingPunct="1">
              <a:lnSpc>
                <a:spcPts val="2845"/>
              </a:lnSpc>
              <a:spcBef>
                <a:spcPts val="10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lphaUcPeriod"/>
              <a:tabLst>
                <a:tab pos="469265" algn="l"/>
                <a:tab pos="4699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469265" marR="5080" lvl="0" indent="-456565" defTabSz="914400" eaLnBrk="1" fontAlgn="auto" latinLnBrk="0" hangingPunct="1">
              <a:lnSpc>
                <a:spcPts val="2900"/>
              </a:lnSpc>
              <a:spcBef>
                <a:spcPts val="45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lphaUcPeriod"/>
              <a:tabLst>
                <a:tab pos="469265" algn="l"/>
                <a:tab pos="4699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containing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element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79637" y="3690620"/>
            <a:ext cx="1154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7758112" y="3605212"/>
          <a:ext cx="3806823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'i'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7895007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56669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18331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79993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941656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05400" y="5296916"/>
            <a:ext cx="43980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9265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A.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8890">
              <a:lnSpc>
                <a:spcPct val="100000"/>
              </a:lnSpc>
              <a:spcBef>
                <a:spcPts val="100"/>
              </a:spcBef>
            </a:pPr>
            <a:r>
              <a:rPr dirty="0"/>
              <a:t>String</a:t>
            </a:r>
            <a:r>
              <a:rPr spc="-15" dirty="0"/>
              <a:t> </a:t>
            </a:r>
            <a:r>
              <a:rPr spc="-10" dirty="0"/>
              <a:t>Parameters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1265428"/>
            <a:ext cx="85845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think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represented?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2166620"/>
            <a:ext cx="4568825" cy="1052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3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fun_times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475894"/>
            <a:ext cx="5864860" cy="204343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ct val="903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argc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argv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[])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[5];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strcpy(local_str,</a:t>
            </a:r>
            <a:r>
              <a:rPr kumimoji="0" sz="24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"rice"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fun_times(local_str);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4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D234D4"/>
                </a:solidFill>
                <a:effectLst/>
                <a:uLnTx/>
                <a:uFillTx/>
                <a:latin typeface="Consolas"/>
                <a:cs typeface="Consolas"/>
              </a:rPr>
              <a:t>return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D234D4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879850" y="1746250"/>
            <a:ext cx="317500" cy="469900"/>
            <a:chOff x="3879850" y="1746250"/>
            <a:chExt cx="317500" cy="469900"/>
          </a:xfrm>
        </p:grpSpPr>
        <p:sp>
          <p:nvSpPr>
            <p:cNvPr id="8" name="object 8"/>
            <p:cNvSpPr/>
            <p:nvPr/>
          </p:nvSpPr>
          <p:spPr>
            <a:xfrm>
              <a:off x="3886200" y="1752600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228600" y="0"/>
                  </a:moveTo>
                  <a:lnTo>
                    <a:pt x="76200" y="0"/>
                  </a:lnTo>
                  <a:lnTo>
                    <a:pt x="76200" y="304800"/>
                  </a:lnTo>
                  <a:lnTo>
                    <a:pt x="0" y="304800"/>
                  </a:lnTo>
                  <a:lnTo>
                    <a:pt x="152400" y="457200"/>
                  </a:lnTo>
                  <a:lnTo>
                    <a:pt x="304800" y="304800"/>
                  </a:lnTo>
                  <a:lnTo>
                    <a:pt x="228600" y="3048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886200" y="1752600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152400" y="457200"/>
                  </a:moveTo>
                  <a:lnTo>
                    <a:pt x="0" y="304800"/>
                  </a:lnTo>
                  <a:lnTo>
                    <a:pt x="76200" y="304800"/>
                  </a:lnTo>
                  <a:lnTo>
                    <a:pt x="76200" y="0"/>
                  </a:lnTo>
                  <a:lnTo>
                    <a:pt x="228599" y="0"/>
                  </a:lnTo>
                  <a:lnTo>
                    <a:pt x="228599" y="304800"/>
                  </a:lnTo>
                  <a:lnTo>
                    <a:pt x="304799" y="304800"/>
                  </a:lnTo>
                  <a:lnTo>
                    <a:pt x="152400" y="457200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" name="object 10"/>
          <p:cNvSpPr/>
          <p:nvPr/>
        </p:nvSpPr>
        <p:spPr>
          <a:xfrm>
            <a:off x="6159597" y="5686334"/>
            <a:ext cx="457200" cy="381000"/>
          </a:xfrm>
          <a:custGeom>
            <a:avLst/>
            <a:gdLst/>
            <a:ahLst/>
            <a:cxnLst/>
            <a:rect l="l" t="t" r="r" b="b"/>
            <a:pathLst>
              <a:path w="457200" h="381000">
                <a:moveTo>
                  <a:pt x="0" y="190500"/>
                </a:moveTo>
                <a:lnTo>
                  <a:pt x="6037" y="146820"/>
                </a:lnTo>
                <a:lnTo>
                  <a:pt x="23235" y="106722"/>
                </a:lnTo>
                <a:lnTo>
                  <a:pt x="50220" y="71351"/>
                </a:lnTo>
                <a:lnTo>
                  <a:pt x="85622" y="41850"/>
                </a:lnTo>
                <a:lnTo>
                  <a:pt x="128067" y="19362"/>
                </a:lnTo>
                <a:lnTo>
                  <a:pt x="176184" y="5031"/>
                </a:lnTo>
                <a:lnTo>
                  <a:pt x="228600" y="0"/>
                </a:lnTo>
                <a:lnTo>
                  <a:pt x="281015" y="5031"/>
                </a:lnTo>
                <a:lnTo>
                  <a:pt x="329132" y="19362"/>
                </a:lnTo>
                <a:lnTo>
                  <a:pt x="371577" y="41850"/>
                </a:lnTo>
                <a:lnTo>
                  <a:pt x="406979" y="71351"/>
                </a:lnTo>
                <a:lnTo>
                  <a:pt x="433964" y="106722"/>
                </a:lnTo>
                <a:lnTo>
                  <a:pt x="451162" y="146820"/>
                </a:lnTo>
                <a:lnTo>
                  <a:pt x="457200" y="190500"/>
                </a:lnTo>
                <a:lnTo>
                  <a:pt x="451162" y="234179"/>
                </a:lnTo>
                <a:lnTo>
                  <a:pt x="433964" y="274277"/>
                </a:lnTo>
                <a:lnTo>
                  <a:pt x="406979" y="309648"/>
                </a:lnTo>
                <a:lnTo>
                  <a:pt x="371577" y="339149"/>
                </a:lnTo>
                <a:lnTo>
                  <a:pt x="329132" y="361637"/>
                </a:lnTo>
                <a:lnTo>
                  <a:pt x="281015" y="375968"/>
                </a:lnTo>
                <a:lnTo>
                  <a:pt x="228600" y="381000"/>
                </a:lnTo>
                <a:lnTo>
                  <a:pt x="176184" y="375968"/>
                </a:lnTo>
                <a:lnTo>
                  <a:pt x="128067" y="361637"/>
                </a:lnTo>
                <a:lnTo>
                  <a:pt x="85622" y="339149"/>
                </a:lnTo>
                <a:lnTo>
                  <a:pt x="50220" y="309648"/>
                </a:lnTo>
                <a:lnTo>
                  <a:pt x="23235" y="274277"/>
                </a:lnTo>
                <a:lnTo>
                  <a:pt x="6037" y="234179"/>
                </a:lnTo>
                <a:lnTo>
                  <a:pt x="0" y="190500"/>
                </a:lnTo>
                <a:close/>
              </a:path>
            </a:pathLst>
          </a:custGeom>
          <a:ln w="38100">
            <a:solidFill>
              <a:srgbClr val="FF93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9637" y="3690620"/>
            <a:ext cx="1154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7758112" y="3605212"/>
          <a:ext cx="3806823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'i'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7895007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56669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18331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79993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941656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31524" y="2242820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758112" y="2157412"/>
            <a:ext cx="1908175" cy="447675"/>
            <a:chOff x="7758112" y="2157412"/>
            <a:chExt cx="1908175" cy="447675"/>
          </a:xfrm>
        </p:grpSpPr>
        <p:sp>
          <p:nvSpPr>
            <p:cNvPr id="20" name="object 20"/>
            <p:cNvSpPr/>
            <p:nvPr/>
          </p:nvSpPr>
          <p:spPr>
            <a:xfrm>
              <a:off x="7772400" y="21574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9659865" y="21574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758113" y="2171700"/>
              <a:ext cx="1908175" cy="419100"/>
            </a:xfrm>
            <a:custGeom>
              <a:avLst/>
              <a:gdLst/>
              <a:ahLst/>
              <a:cxnLst/>
              <a:rect l="l" t="t" r="r" b="b"/>
              <a:pathLst>
                <a:path w="1908175" h="419100">
                  <a:moveTo>
                    <a:pt x="0" y="0"/>
                  </a:moveTo>
                  <a:lnTo>
                    <a:pt x="1908103" y="0"/>
                  </a:lnTo>
                </a:path>
                <a:path w="1908175" h="419100">
                  <a:moveTo>
                    <a:pt x="0" y="419100"/>
                  </a:moveTo>
                  <a:lnTo>
                    <a:pt x="1908103" y="4191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786687" y="2193035"/>
            <a:ext cx="18669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0xa0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05400" y="5668117"/>
            <a:ext cx="267970" cy="397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8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B.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62600" y="5668117"/>
            <a:ext cx="4264660" cy="76644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9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containing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element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7340">
              <a:lnSpc>
                <a:spcPct val="100000"/>
              </a:lnSpc>
              <a:spcBef>
                <a:spcPts val="100"/>
              </a:spcBef>
            </a:pPr>
            <a:r>
              <a:rPr dirty="0"/>
              <a:t>char *</a:t>
            </a:r>
            <a:r>
              <a:rPr spc="-5" dirty="0"/>
              <a:t> </a:t>
            </a:r>
            <a:r>
              <a:rPr spc="-10" dirty="0"/>
              <a:t>Variables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89598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think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being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represented?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989835"/>
            <a:ext cx="6003724" cy="23571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ct val="903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argc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argv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[])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[5];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strcpy(local_str,</a:t>
            </a:r>
            <a:r>
              <a:rPr kumimoji="0" sz="24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"rice"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5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D234D4"/>
                </a:solidFill>
                <a:effectLst/>
                <a:uLnTx/>
                <a:uFillTx/>
                <a:latin typeface="Consolas"/>
                <a:cs typeface="Consolas"/>
              </a:rPr>
              <a:t>return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D234D4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50850" y="3045617"/>
            <a:ext cx="481965" cy="325755"/>
            <a:chOff x="450850" y="3045617"/>
            <a:chExt cx="481965" cy="325755"/>
          </a:xfrm>
        </p:grpSpPr>
        <p:sp>
          <p:nvSpPr>
            <p:cNvPr id="7" name="object 7"/>
            <p:cNvSpPr/>
            <p:nvPr/>
          </p:nvSpPr>
          <p:spPr>
            <a:xfrm>
              <a:off x="457200" y="3051967"/>
              <a:ext cx="469265" cy="313055"/>
            </a:xfrm>
            <a:custGeom>
              <a:avLst/>
              <a:gdLst/>
              <a:ahLst/>
              <a:cxnLst/>
              <a:rect l="l" t="t" r="r" b="b"/>
              <a:pathLst>
                <a:path w="469265" h="313054">
                  <a:moveTo>
                    <a:pt x="312737" y="0"/>
                  </a:moveTo>
                  <a:lnTo>
                    <a:pt x="312737" y="78185"/>
                  </a:lnTo>
                  <a:lnTo>
                    <a:pt x="0" y="78185"/>
                  </a:lnTo>
                  <a:lnTo>
                    <a:pt x="0" y="234552"/>
                  </a:lnTo>
                  <a:lnTo>
                    <a:pt x="312737" y="234552"/>
                  </a:lnTo>
                  <a:lnTo>
                    <a:pt x="312737" y="312737"/>
                  </a:lnTo>
                  <a:lnTo>
                    <a:pt x="469105" y="156368"/>
                  </a:lnTo>
                  <a:lnTo>
                    <a:pt x="312737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57200" y="3051967"/>
              <a:ext cx="469265" cy="313055"/>
            </a:xfrm>
            <a:custGeom>
              <a:avLst/>
              <a:gdLst/>
              <a:ahLst/>
              <a:cxnLst/>
              <a:rect l="l" t="t" r="r" b="b"/>
              <a:pathLst>
                <a:path w="469265" h="313054">
                  <a:moveTo>
                    <a:pt x="469106" y="156368"/>
                  </a:moveTo>
                  <a:lnTo>
                    <a:pt x="312737" y="0"/>
                  </a:lnTo>
                  <a:lnTo>
                    <a:pt x="312737" y="78184"/>
                  </a:lnTo>
                  <a:lnTo>
                    <a:pt x="0" y="78184"/>
                  </a:lnTo>
                  <a:lnTo>
                    <a:pt x="0" y="234552"/>
                  </a:lnTo>
                  <a:lnTo>
                    <a:pt x="312737" y="234552"/>
                  </a:lnTo>
                  <a:lnTo>
                    <a:pt x="312737" y="312737"/>
                  </a:lnTo>
                  <a:lnTo>
                    <a:pt x="469106" y="156368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31524" y="2233676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916032" y="1977582"/>
            <a:ext cx="3825875" cy="846455"/>
            <a:chOff x="7916032" y="1977582"/>
            <a:chExt cx="3825875" cy="846455"/>
          </a:xfrm>
        </p:grpSpPr>
        <p:sp>
          <p:nvSpPr>
            <p:cNvPr id="11" name="object 11"/>
            <p:cNvSpPr/>
            <p:nvPr/>
          </p:nvSpPr>
          <p:spPr>
            <a:xfrm>
              <a:off x="7922381" y="1983932"/>
              <a:ext cx="3813175" cy="833755"/>
            </a:xfrm>
            <a:custGeom>
              <a:avLst/>
              <a:gdLst/>
              <a:ahLst/>
              <a:cxnLst/>
              <a:rect l="l" t="t" r="r" b="b"/>
              <a:pathLst>
                <a:path w="3813175" h="833755">
                  <a:moveTo>
                    <a:pt x="2337007" y="0"/>
                  </a:moveTo>
                  <a:lnTo>
                    <a:pt x="2282968" y="701"/>
                  </a:lnTo>
                  <a:lnTo>
                    <a:pt x="2230094" y="3629"/>
                  </a:lnTo>
                  <a:lnTo>
                    <a:pt x="2179185" y="8702"/>
                  </a:lnTo>
                  <a:lnTo>
                    <a:pt x="2131037" y="15842"/>
                  </a:lnTo>
                  <a:lnTo>
                    <a:pt x="2086450" y="24968"/>
                  </a:lnTo>
                  <a:lnTo>
                    <a:pt x="2046221" y="36002"/>
                  </a:lnTo>
                  <a:lnTo>
                    <a:pt x="1982034" y="63472"/>
                  </a:lnTo>
                  <a:lnTo>
                    <a:pt x="1956951" y="56625"/>
                  </a:lnTo>
                  <a:lnTo>
                    <a:pt x="1902217" y="44653"/>
                  </a:lnTo>
                  <a:lnTo>
                    <a:pt x="1818982" y="32291"/>
                  </a:lnTo>
                  <a:lnTo>
                    <a:pt x="1763814" y="27165"/>
                  </a:lnTo>
                  <a:lnTo>
                    <a:pt x="1707874" y="24141"/>
                  </a:lnTo>
                  <a:lnTo>
                    <a:pt x="1651757" y="23166"/>
                  </a:lnTo>
                  <a:lnTo>
                    <a:pt x="1596059" y="24186"/>
                  </a:lnTo>
                  <a:lnTo>
                    <a:pt x="1541375" y="27146"/>
                  </a:lnTo>
                  <a:lnTo>
                    <a:pt x="1488302" y="31991"/>
                  </a:lnTo>
                  <a:lnTo>
                    <a:pt x="1437435" y="38667"/>
                  </a:lnTo>
                  <a:lnTo>
                    <a:pt x="1389370" y="47121"/>
                  </a:lnTo>
                  <a:lnTo>
                    <a:pt x="1344702" y="57296"/>
                  </a:lnTo>
                  <a:lnTo>
                    <a:pt x="1304029" y="69140"/>
                  </a:lnTo>
                  <a:lnTo>
                    <a:pt x="1267944" y="82598"/>
                  </a:lnTo>
                  <a:lnTo>
                    <a:pt x="1237045" y="97615"/>
                  </a:lnTo>
                  <a:lnTo>
                    <a:pt x="1193077" y="90662"/>
                  </a:lnTo>
                  <a:lnTo>
                    <a:pt x="1147555" y="84855"/>
                  </a:lnTo>
                  <a:lnTo>
                    <a:pt x="1100729" y="80208"/>
                  </a:lnTo>
                  <a:lnTo>
                    <a:pt x="1052853" y="76738"/>
                  </a:lnTo>
                  <a:lnTo>
                    <a:pt x="1004176" y="74458"/>
                  </a:lnTo>
                  <a:lnTo>
                    <a:pt x="954952" y="73384"/>
                  </a:lnTo>
                  <a:lnTo>
                    <a:pt x="905431" y="73531"/>
                  </a:lnTo>
                  <a:lnTo>
                    <a:pt x="855866" y="74913"/>
                  </a:lnTo>
                  <a:lnTo>
                    <a:pt x="782497" y="79279"/>
                  </a:lnTo>
                  <a:lnTo>
                    <a:pt x="713072" y="86161"/>
                  </a:lnTo>
                  <a:lnTo>
                    <a:pt x="648068" y="95373"/>
                  </a:lnTo>
                  <a:lnTo>
                    <a:pt x="587961" y="106727"/>
                  </a:lnTo>
                  <a:lnTo>
                    <a:pt x="533230" y="120036"/>
                  </a:lnTo>
                  <a:lnTo>
                    <a:pt x="484353" y="135114"/>
                  </a:lnTo>
                  <a:lnTo>
                    <a:pt x="441807" y="151773"/>
                  </a:lnTo>
                  <a:lnTo>
                    <a:pt x="406069" y="169827"/>
                  </a:lnTo>
                  <a:lnTo>
                    <a:pt x="356929" y="209369"/>
                  </a:lnTo>
                  <a:lnTo>
                    <a:pt x="340755" y="252244"/>
                  </a:lnTo>
                  <a:lnTo>
                    <a:pt x="346223" y="274465"/>
                  </a:lnTo>
                  <a:lnTo>
                    <a:pt x="343015" y="277059"/>
                  </a:lnTo>
                  <a:lnTo>
                    <a:pt x="283572" y="280328"/>
                  </a:lnTo>
                  <a:lnTo>
                    <a:pt x="227258" y="286269"/>
                  </a:lnTo>
                  <a:lnTo>
                    <a:pt x="174998" y="294702"/>
                  </a:lnTo>
                  <a:lnTo>
                    <a:pt x="127714" y="305451"/>
                  </a:lnTo>
                  <a:lnTo>
                    <a:pt x="86331" y="318337"/>
                  </a:lnTo>
                  <a:lnTo>
                    <a:pt x="19479" y="354303"/>
                  </a:lnTo>
                  <a:lnTo>
                    <a:pt x="0" y="398408"/>
                  </a:lnTo>
                  <a:lnTo>
                    <a:pt x="11713" y="420130"/>
                  </a:lnTo>
                  <a:lnTo>
                    <a:pt x="36994" y="440790"/>
                  </a:lnTo>
                  <a:lnTo>
                    <a:pt x="75292" y="459758"/>
                  </a:lnTo>
                  <a:lnTo>
                    <a:pt x="126057" y="476403"/>
                  </a:lnTo>
                  <a:lnTo>
                    <a:pt x="188737" y="490093"/>
                  </a:lnTo>
                  <a:lnTo>
                    <a:pt x="138463" y="510019"/>
                  </a:lnTo>
                  <a:lnTo>
                    <a:pt x="104234" y="532437"/>
                  </a:lnTo>
                  <a:lnTo>
                    <a:pt x="86976" y="556513"/>
                  </a:lnTo>
                  <a:lnTo>
                    <a:pt x="87613" y="581411"/>
                  </a:lnTo>
                  <a:lnTo>
                    <a:pt x="127129" y="620141"/>
                  </a:lnTo>
                  <a:lnTo>
                    <a:pt x="162345" y="636820"/>
                  </a:lnTo>
                  <a:lnTo>
                    <a:pt x="206260" y="651331"/>
                  </a:lnTo>
                  <a:lnTo>
                    <a:pt x="257669" y="663393"/>
                  </a:lnTo>
                  <a:lnTo>
                    <a:pt x="315367" y="672721"/>
                  </a:lnTo>
                  <a:lnTo>
                    <a:pt x="378151" y="679035"/>
                  </a:lnTo>
                  <a:lnTo>
                    <a:pt x="444815" y="682050"/>
                  </a:lnTo>
                  <a:lnTo>
                    <a:pt x="514154" y="681484"/>
                  </a:lnTo>
                  <a:lnTo>
                    <a:pt x="553742" y="699802"/>
                  </a:lnTo>
                  <a:lnTo>
                    <a:pt x="589587" y="713354"/>
                  </a:lnTo>
                  <a:lnTo>
                    <a:pt x="628602" y="725781"/>
                  </a:lnTo>
                  <a:lnTo>
                    <a:pt x="670507" y="737063"/>
                  </a:lnTo>
                  <a:lnTo>
                    <a:pt x="715022" y="747179"/>
                  </a:lnTo>
                  <a:lnTo>
                    <a:pt x="761866" y="756108"/>
                  </a:lnTo>
                  <a:lnTo>
                    <a:pt x="810760" y="763829"/>
                  </a:lnTo>
                  <a:lnTo>
                    <a:pt x="861422" y="770322"/>
                  </a:lnTo>
                  <a:lnTo>
                    <a:pt x="913572" y="775565"/>
                  </a:lnTo>
                  <a:lnTo>
                    <a:pt x="966930" y="779537"/>
                  </a:lnTo>
                  <a:lnTo>
                    <a:pt x="1021216" y="782218"/>
                  </a:lnTo>
                  <a:lnTo>
                    <a:pt x="1076149" y="783587"/>
                  </a:lnTo>
                  <a:lnTo>
                    <a:pt x="1131449" y="783622"/>
                  </a:lnTo>
                  <a:lnTo>
                    <a:pt x="1186836" y="782304"/>
                  </a:lnTo>
                  <a:lnTo>
                    <a:pt x="1242029" y="779611"/>
                  </a:lnTo>
                  <a:lnTo>
                    <a:pt x="1296749" y="775522"/>
                  </a:lnTo>
                  <a:lnTo>
                    <a:pt x="1350713" y="770017"/>
                  </a:lnTo>
                  <a:lnTo>
                    <a:pt x="1403643" y="763074"/>
                  </a:lnTo>
                  <a:lnTo>
                    <a:pt x="1455259" y="754673"/>
                  </a:lnTo>
                  <a:lnTo>
                    <a:pt x="1490304" y="768770"/>
                  </a:lnTo>
                  <a:lnTo>
                    <a:pt x="1529583" y="781690"/>
                  </a:lnTo>
                  <a:lnTo>
                    <a:pt x="1572758" y="793358"/>
                  </a:lnTo>
                  <a:lnTo>
                    <a:pt x="1619488" y="803700"/>
                  </a:lnTo>
                  <a:lnTo>
                    <a:pt x="1669433" y="812640"/>
                  </a:lnTo>
                  <a:lnTo>
                    <a:pt x="1722254" y="820103"/>
                  </a:lnTo>
                  <a:lnTo>
                    <a:pt x="1777610" y="826014"/>
                  </a:lnTo>
                  <a:lnTo>
                    <a:pt x="1840696" y="830629"/>
                  </a:lnTo>
                  <a:lnTo>
                    <a:pt x="1903799" y="833141"/>
                  </a:lnTo>
                  <a:lnTo>
                    <a:pt x="1966468" y="833623"/>
                  </a:lnTo>
                  <a:lnTo>
                    <a:pt x="2028249" y="832147"/>
                  </a:lnTo>
                  <a:lnTo>
                    <a:pt x="2088690" y="828786"/>
                  </a:lnTo>
                  <a:lnTo>
                    <a:pt x="2147339" y="823611"/>
                  </a:lnTo>
                  <a:lnTo>
                    <a:pt x="2203741" y="816696"/>
                  </a:lnTo>
                  <a:lnTo>
                    <a:pt x="2257445" y="808113"/>
                  </a:lnTo>
                  <a:lnTo>
                    <a:pt x="2307997" y="797934"/>
                  </a:lnTo>
                  <a:lnTo>
                    <a:pt x="2354946" y="786231"/>
                  </a:lnTo>
                  <a:lnTo>
                    <a:pt x="2397837" y="773077"/>
                  </a:lnTo>
                  <a:lnTo>
                    <a:pt x="2436220" y="758544"/>
                  </a:lnTo>
                  <a:lnTo>
                    <a:pt x="2497644" y="725631"/>
                  </a:lnTo>
                  <a:lnTo>
                    <a:pt x="2519781" y="707396"/>
                  </a:lnTo>
                  <a:lnTo>
                    <a:pt x="2569062" y="715463"/>
                  </a:lnTo>
                  <a:lnTo>
                    <a:pt x="2620788" y="721841"/>
                  </a:lnTo>
                  <a:lnTo>
                    <a:pt x="2674472" y="726487"/>
                  </a:lnTo>
                  <a:lnTo>
                    <a:pt x="2729625" y="729359"/>
                  </a:lnTo>
                  <a:lnTo>
                    <a:pt x="2785756" y="730416"/>
                  </a:lnTo>
                  <a:lnTo>
                    <a:pt x="2854992" y="729196"/>
                  </a:lnTo>
                  <a:lnTo>
                    <a:pt x="2921470" y="725320"/>
                  </a:lnTo>
                  <a:lnTo>
                    <a:pt x="2984578" y="718965"/>
                  </a:lnTo>
                  <a:lnTo>
                    <a:pt x="3043702" y="710313"/>
                  </a:lnTo>
                  <a:lnTo>
                    <a:pt x="3098231" y="699542"/>
                  </a:lnTo>
                  <a:lnTo>
                    <a:pt x="3147552" y="686831"/>
                  </a:lnTo>
                  <a:lnTo>
                    <a:pt x="3191052" y="672360"/>
                  </a:lnTo>
                  <a:lnTo>
                    <a:pt x="3228120" y="656309"/>
                  </a:lnTo>
                  <a:lnTo>
                    <a:pt x="3280505" y="620182"/>
                  </a:lnTo>
                  <a:lnTo>
                    <a:pt x="3299809" y="579884"/>
                  </a:lnTo>
                  <a:lnTo>
                    <a:pt x="3350134" y="577082"/>
                  </a:lnTo>
                  <a:lnTo>
                    <a:pt x="3399290" y="573023"/>
                  </a:lnTo>
                  <a:lnTo>
                    <a:pt x="3447020" y="567740"/>
                  </a:lnTo>
                  <a:lnTo>
                    <a:pt x="3493065" y="561266"/>
                  </a:lnTo>
                  <a:lnTo>
                    <a:pt x="3537167" y="553632"/>
                  </a:lnTo>
                  <a:lnTo>
                    <a:pt x="3579069" y="544872"/>
                  </a:lnTo>
                  <a:lnTo>
                    <a:pt x="3640022" y="528884"/>
                  </a:lnTo>
                  <a:lnTo>
                    <a:pt x="3691993" y="511034"/>
                  </a:lnTo>
                  <a:lnTo>
                    <a:pt x="3734852" y="491618"/>
                  </a:lnTo>
                  <a:lnTo>
                    <a:pt x="3768467" y="470935"/>
                  </a:lnTo>
                  <a:lnTo>
                    <a:pt x="3807446" y="426954"/>
                  </a:lnTo>
                  <a:lnTo>
                    <a:pt x="3812546" y="404251"/>
                  </a:lnTo>
                  <a:lnTo>
                    <a:pt x="3807880" y="381468"/>
                  </a:lnTo>
                  <a:lnTo>
                    <a:pt x="3793317" y="358903"/>
                  </a:lnTo>
                  <a:lnTo>
                    <a:pt x="3768724" y="336853"/>
                  </a:lnTo>
                  <a:lnTo>
                    <a:pt x="3733973" y="315615"/>
                  </a:lnTo>
                  <a:lnTo>
                    <a:pt x="3688931" y="295486"/>
                  </a:lnTo>
                  <a:lnTo>
                    <a:pt x="3695118" y="290964"/>
                  </a:lnTo>
                  <a:lnTo>
                    <a:pt x="3724560" y="254616"/>
                  </a:lnTo>
                  <a:lnTo>
                    <a:pt x="3726377" y="232389"/>
                  </a:lnTo>
                  <a:lnTo>
                    <a:pt x="3716593" y="210732"/>
                  </a:lnTo>
                  <a:lnTo>
                    <a:pt x="3664939" y="170540"/>
                  </a:lnTo>
                  <a:lnTo>
                    <a:pt x="3624430" y="152715"/>
                  </a:lnTo>
                  <a:lnTo>
                    <a:pt x="3575037" y="136877"/>
                  </a:lnTo>
                  <a:lnTo>
                    <a:pt x="3517442" y="123380"/>
                  </a:lnTo>
                  <a:lnTo>
                    <a:pt x="3452323" y="112579"/>
                  </a:lnTo>
                  <a:lnTo>
                    <a:pt x="3380360" y="104828"/>
                  </a:lnTo>
                  <a:lnTo>
                    <a:pt x="3361005" y="83613"/>
                  </a:lnTo>
                  <a:lnTo>
                    <a:pt x="3287916" y="45943"/>
                  </a:lnTo>
                  <a:lnTo>
                    <a:pt x="3235825" y="30335"/>
                  </a:lnTo>
                  <a:lnTo>
                    <a:pt x="3188977" y="20059"/>
                  </a:lnTo>
                  <a:lnTo>
                    <a:pt x="3139107" y="11935"/>
                  </a:lnTo>
                  <a:lnTo>
                    <a:pt x="3086933" y="5943"/>
                  </a:lnTo>
                  <a:lnTo>
                    <a:pt x="3033174" y="2068"/>
                  </a:lnTo>
                  <a:lnTo>
                    <a:pt x="2978551" y="291"/>
                  </a:lnTo>
                  <a:lnTo>
                    <a:pt x="2923780" y="594"/>
                  </a:lnTo>
                  <a:lnTo>
                    <a:pt x="2869583" y="2961"/>
                  </a:lnTo>
                  <a:lnTo>
                    <a:pt x="2816677" y="7373"/>
                  </a:lnTo>
                  <a:lnTo>
                    <a:pt x="2765782" y="13813"/>
                  </a:lnTo>
                  <a:lnTo>
                    <a:pt x="2717616" y="22263"/>
                  </a:lnTo>
                  <a:lnTo>
                    <a:pt x="2672899" y="32706"/>
                  </a:lnTo>
                  <a:lnTo>
                    <a:pt x="2632350" y="45123"/>
                  </a:lnTo>
                  <a:lnTo>
                    <a:pt x="2603733" y="35174"/>
                  </a:lnTo>
                  <a:lnTo>
                    <a:pt x="2536295" y="18552"/>
                  </a:lnTo>
                  <a:lnTo>
                    <a:pt x="2498134" y="12042"/>
                  </a:lnTo>
                  <a:lnTo>
                    <a:pt x="2445389" y="5590"/>
                  </a:lnTo>
                  <a:lnTo>
                    <a:pt x="2391413" y="1603"/>
                  </a:lnTo>
                  <a:lnTo>
                    <a:pt x="2337007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922382" y="1983932"/>
              <a:ext cx="3813175" cy="833755"/>
            </a:xfrm>
            <a:custGeom>
              <a:avLst/>
              <a:gdLst/>
              <a:ahLst/>
              <a:cxnLst/>
              <a:rect l="l" t="t" r="r" b="b"/>
              <a:pathLst>
                <a:path w="3813175" h="833755">
                  <a:moveTo>
                    <a:pt x="346223" y="274465"/>
                  </a:moveTo>
                  <a:lnTo>
                    <a:pt x="340754" y="252244"/>
                  </a:lnTo>
                  <a:lnTo>
                    <a:pt x="344482" y="230483"/>
                  </a:lnTo>
                  <a:lnTo>
                    <a:pt x="356929" y="209369"/>
                  </a:lnTo>
                  <a:lnTo>
                    <a:pt x="406068" y="169827"/>
                  </a:lnTo>
                  <a:lnTo>
                    <a:pt x="441806" y="151773"/>
                  </a:lnTo>
                  <a:lnTo>
                    <a:pt x="484353" y="135114"/>
                  </a:lnTo>
                  <a:lnTo>
                    <a:pt x="533230" y="120036"/>
                  </a:lnTo>
                  <a:lnTo>
                    <a:pt x="587961" y="106727"/>
                  </a:lnTo>
                  <a:lnTo>
                    <a:pt x="648067" y="95373"/>
                  </a:lnTo>
                  <a:lnTo>
                    <a:pt x="713072" y="86161"/>
                  </a:lnTo>
                  <a:lnTo>
                    <a:pt x="782497" y="79279"/>
                  </a:lnTo>
                  <a:lnTo>
                    <a:pt x="855866" y="74913"/>
                  </a:lnTo>
                  <a:lnTo>
                    <a:pt x="905431" y="73531"/>
                  </a:lnTo>
                  <a:lnTo>
                    <a:pt x="954952" y="73384"/>
                  </a:lnTo>
                  <a:lnTo>
                    <a:pt x="1004176" y="74458"/>
                  </a:lnTo>
                  <a:lnTo>
                    <a:pt x="1052853" y="76738"/>
                  </a:lnTo>
                  <a:lnTo>
                    <a:pt x="1100729" y="80208"/>
                  </a:lnTo>
                  <a:lnTo>
                    <a:pt x="1147555" y="84855"/>
                  </a:lnTo>
                  <a:lnTo>
                    <a:pt x="1193077" y="90662"/>
                  </a:lnTo>
                  <a:lnTo>
                    <a:pt x="1237045" y="97615"/>
                  </a:lnTo>
                  <a:lnTo>
                    <a:pt x="1267944" y="82598"/>
                  </a:lnTo>
                  <a:lnTo>
                    <a:pt x="1304029" y="69140"/>
                  </a:lnTo>
                  <a:lnTo>
                    <a:pt x="1344702" y="57297"/>
                  </a:lnTo>
                  <a:lnTo>
                    <a:pt x="1389369" y="47121"/>
                  </a:lnTo>
                  <a:lnTo>
                    <a:pt x="1437434" y="38667"/>
                  </a:lnTo>
                  <a:lnTo>
                    <a:pt x="1488301" y="31991"/>
                  </a:lnTo>
                  <a:lnTo>
                    <a:pt x="1541374" y="27146"/>
                  </a:lnTo>
                  <a:lnTo>
                    <a:pt x="1596058" y="24186"/>
                  </a:lnTo>
                  <a:lnTo>
                    <a:pt x="1651756" y="23166"/>
                  </a:lnTo>
                  <a:lnTo>
                    <a:pt x="1707873" y="24141"/>
                  </a:lnTo>
                  <a:lnTo>
                    <a:pt x="1763814" y="27165"/>
                  </a:lnTo>
                  <a:lnTo>
                    <a:pt x="1818981" y="32291"/>
                  </a:lnTo>
                  <a:lnTo>
                    <a:pt x="1872781" y="39576"/>
                  </a:lnTo>
                  <a:lnTo>
                    <a:pt x="1930310" y="50344"/>
                  </a:lnTo>
                  <a:lnTo>
                    <a:pt x="1982035" y="63472"/>
                  </a:lnTo>
                  <a:lnTo>
                    <a:pt x="2011150" y="48863"/>
                  </a:lnTo>
                  <a:lnTo>
                    <a:pt x="2086450" y="24968"/>
                  </a:lnTo>
                  <a:lnTo>
                    <a:pt x="2131037" y="15841"/>
                  </a:lnTo>
                  <a:lnTo>
                    <a:pt x="2179184" y="8702"/>
                  </a:lnTo>
                  <a:lnTo>
                    <a:pt x="2230094" y="3629"/>
                  </a:lnTo>
                  <a:lnTo>
                    <a:pt x="2282968" y="701"/>
                  </a:lnTo>
                  <a:lnTo>
                    <a:pt x="2337007" y="0"/>
                  </a:lnTo>
                  <a:lnTo>
                    <a:pt x="2391413" y="1603"/>
                  </a:lnTo>
                  <a:lnTo>
                    <a:pt x="2445388" y="5590"/>
                  </a:lnTo>
                  <a:lnTo>
                    <a:pt x="2498134" y="12042"/>
                  </a:lnTo>
                  <a:lnTo>
                    <a:pt x="2536295" y="18552"/>
                  </a:lnTo>
                  <a:lnTo>
                    <a:pt x="2603733" y="35174"/>
                  </a:lnTo>
                  <a:lnTo>
                    <a:pt x="2632350" y="45123"/>
                  </a:lnTo>
                  <a:lnTo>
                    <a:pt x="2672899" y="32705"/>
                  </a:lnTo>
                  <a:lnTo>
                    <a:pt x="2717615" y="22263"/>
                  </a:lnTo>
                  <a:lnTo>
                    <a:pt x="2765781" y="13813"/>
                  </a:lnTo>
                  <a:lnTo>
                    <a:pt x="2816676" y="7373"/>
                  </a:lnTo>
                  <a:lnTo>
                    <a:pt x="2869582" y="2961"/>
                  </a:lnTo>
                  <a:lnTo>
                    <a:pt x="2923780" y="594"/>
                  </a:lnTo>
                  <a:lnTo>
                    <a:pt x="2978550" y="291"/>
                  </a:lnTo>
                  <a:lnTo>
                    <a:pt x="3033174" y="2068"/>
                  </a:lnTo>
                  <a:lnTo>
                    <a:pt x="3086933" y="5943"/>
                  </a:lnTo>
                  <a:lnTo>
                    <a:pt x="3139107" y="11935"/>
                  </a:lnTo>
                  <a:lnTo>
                    <a:pt x="3188977" y="20060"/>
                  </a:lnTo>
                  <a:lnTo>
                    <a:pt x="3235826" y="30336"/>
                  </a:lnTo>
                  <a:lnTo>
                    <a:pt x="3287916" y="45943"/>
                  </a:lnTo>
                  <a:lnTo>
                    <a:pt x="3329917" y="63844"/>
                  </a:lnTo>
                  <a:lnTo>
                    <a:pt x="3380361" y="104828"/>
                  </a:lnTo>
                  <a:lnTo>
                    <a:pt x="3452323" y="112579"/>
                  </a:lnTo>
                  <a:lnTo>
                    <a:pt x="3517442" y="123380"/>
                  </a:lnTo>
                  <a:lnTo>
                    <a:pt x="3575037" y="136877"/>
                  </a:lnTo>
                  <a:lnTo>
                    <a:pt x="3624430" y="152715"/>
                  </a:lnTo>
                  <a:lnTo>
                    <a:pt x="3664940" y="170540"/>
                  </a:lnTo>
                  <a:lnTo>
                    <a:pt x="3716593" y="210732"/>
                  </a:lnTo>
                  <a:lnTo>
                    <a:pt x="3726377" y="232389"/>
                  </a:lnTo>
                  <a:lnTo>
                    <a:pt x="3724560" y="254615"/>
                  </a:lnTo>
                  <a:lnTo>
                    <a:pt x="3700772" y="286382"/>
                  </a:lnTo>
                  <a:lnTo>
                    <a:pt x="3688931" y="295485"/>
                  </a:lnTo>
                  <a:lnTo>
                    <a:pt x="3733973" y="315614"/>
                  </a:lnTo>
                  <a:lnTo>
                    <a:pt x="3768724" y="336852"/>
                  </a:lnTo>
                  <a:lnTo>
                    <a:pt x="3793316" y="358902"/>
                  </a:lnTo>
                  <a:lnTo>
                    <a:pt x="3807880" y="381468"/>
                  </a:lnTo>
                  <a:lnTo>
                    <a:pt x="3812546" y="404251"/>
                  </a:lnTo>
                  <a:lnTo>
                    <a:pt x="3807445" y="426954"/>
                  </a:lnTo>
                  <a:lnTo>
                    <a:pt x="3768467" y="470936"/>
                  </a:lnTo>
                  <a:lnTo>
                    <a:pt x="3734852" y="491619"/>
                  </a:lnTo>
                  <a:lnTo>
                    <a:pt x="3691993" y="511034"/>
                  </a:lnTo>
                  <a:lnTo>
                    <a:pt x="3640022" y="528884"/>
                  </a:lnTo>
                  <a:lnTo>
                    <a:pt x="3579070" y="544872"/>
                  </a:lnTo>
                  <a:lnTo>
                    <a:pt x="3537167" y="553632"/>
                  </a:lnTo>
                  <a:lnTo>
                    <a:pt x="3493065" y="561266"/>
                  </a:lnTo>
                  <a:lnTo>
                    <a:pt x="3447020" y="567740"/>
                  </a:lnTo>
                  <a:lnTo>
                    <a:pt x="3399290" y="573023"/>
                  </a:lnTo>
                  <a:lnTo>
                    <a:pt x="3350134" y="577082"/>
                  </a:lnTo>
                  <a:lnTo>
                    <a:pt x="3299810" y="579884"/>
                  </a:lnTo>
                  <a:lnTo>
                    <a:pt x="3294599" y="600465"/>
                  </a:lnTo>
                  <a:lnTo>
                    <a:pt x="3258142" y="638857"/>
                  </a:lnTo>
                  <a:lnTo>
                    <a:pt x="3191053" y="672361"/>
                  </a:lnTo>
                  <a:lnTo>
                    <a:pt x="3147552" y="686831"/>
                  </a:lnTo>
                  <a:lnTo>
                    <a:pt x="3098232" y="699542"/>
                  </a:lnTo>
                  <a:lnTo>
                    <a:pt x="3043703" y="710313"/>
                  </a:lnTo>
                  <a:lnTo>
                    <a:pt x="2984578" y="718965"/>
                  </a:lnTo>
                  <a:lnTo>
                    <a:pt x="2921471" y="725320"/>
                  </a:lnTo>
                  <a:lnTo>
                    <a:pt x="2854993" y="729197"/>
                  </a:lnTo>
                  <a:lnTo>
                    <a:pt x="2785757" y="730417"/>
                  </a:lnTo>
                  <a:lnTo>
                    <a:pt x="2729625" y="729360"/>
                  </a:lnTo>
                  <a:lnTo>
                    <a:pt x="2674472" y="726487"/>
                  </a:lnTo>
                  <a:lnTo>
                    <a:pt x="2620788" y="721841"/>
                  </a:lnTo>
                  <a:lnTo>
                    <a:pt x="2569062" y="715463"/>
                  </a:lnTo>
                  <a:lnTo>
                    <a:pt x="2519782" y="707396"/>
                  </a:lnTo>
                  <a:lnTo>
                    <a:pt x="2497644" y="725631"/>
                  </a:lnTo>
                  <a:lnTo>
                    <a:pt x="2436219" y="758544"/>
                  </a:lnTo>
                  <a:lnTo>
                    <a:pt x="2397837" y="773077"/>
                  </a:lnTo>
                  <a:lnTo>
                    <a:pt x="2354945" y="786231"/>
                  </a:lnTo>
                  <a:lnTo>
                    <a:pt x="2307997" y="797934"/>
                  </a:lnTo>
                  <a:lnTo>
                    <a:pt x="2257444" y="808113"/>
                  </a:lnTo>
                  <a:lnTo>
                    <a:pt x="2203740" y="816697"/>
                  </a:lnTo>
                  <a:lnTo>
                    <a:pt x="2147338" y="823612"/>
                  </a:lnTo>
                  <a:lnTo>
                    <a:pt x="2088690" y="828786"/>
                  </a:lnTo>
                  <a:lnTo>
                    <a:pt x="2028249" y="832147"/>
                  </a:lnTo>
                  <a:lnTo>
                    <a:pt x="1966467" y="833623"/>
                  </a:lnTo>
                  <a:lnTo>
                    <a:pt x="1903799" y="833141"/>
                  </a:lnTo>
                  <a:lnTo>
                    <a:pt x="1840695" y="830629"/>
                  </a:lnTo>
                  <a:lnTo>
                    <a:pt x="1777610" y="826015"/>
                  </a:lnTo>
                  <a:lnTo>
                    <a:pt x="1722253" y="820104"/>
                  </a:lnTo>
                  <a:lnTo>
                    <a:pt x="1669433" y="812641"/>
                  </a:lnTo>
                  <a:lnTo>
                    <a:pt x="1619488" y="803700"/>
                  </a:lnTo>
                  <a:lnTo>
                    <a:pt x="1572758" y="793359"/>
                  </a:lnTo>
                  <a:lnTo>
                    <a:pt x="1529583" y="781690"/>
                  </a:lnTo>
                  <a:lnTo>
                    <a:pt x="1490303" y="768770"/>
                  </a:lnTo>
                  <a:lnTo>
                    <a:pt x="1455259" y="754674"/>
                  </a:lnTo>
                  <a:lnTo>
                    <a:pt x="1403643" y="763075"/>
                  </a:lnTo>
                  <a:lnTo>
                    <a:pt x="1350713" y="770017"/>
                  </a:lnTo>
                  <a:lnTo>
                    <a:pt x="1296748" y="775523"/>
                  </a:lnTo>
                  <a:lnTo>
                    <a:pt x="1242029" y="779611"/>
                  </a:lnTo>
                  <a:lnTo>
                    <a:pt x="1186836" y="782304"/>
                  </a:lnTo>
                  <a:lnTo>
                    <a:pt x="1131449" y="783622"/>
                  </a:lnTo>
                  <a:lnTo>
                    <a:pt x="1076149" y="783587"/>
                  </a:lnTo>
                  <a:lnTo>
                    <a:pt x="1021216" y="782218"/>
                  </a:lnTo>
                  <a:lnTo>
                    <a:pt x="966930" y="779537"/>
                  </a:lnTo>
                  <a:lnTo>
                    <a:pt x="913572" y="775564"/>
                  </a:lnTo>
                  <a:lnTo>
                    <a:pt x="861421" y="770322"/>
                  </a:lnTo>
                  <a:lnTo>
                    <a:pt x="810760" y="763829"/>
                  </a:lnTo>
                  <a:lnTo>
                    <a:pt x="761866" y="756108"/>
                  </a:lnTo>
                  <a:lnTo>
                    <a:pt x="715022" y="747179"/>
                  </a:lnTo>
                  <a:lnTo>
                    <a:pt x="670507" y="737063"/>
                  </a:lnTo>
                  <a:lnTo>
                    <a:pt x="628602" y="725781"/>
                  </a:lnTo>
                  <a:lnTo>
                    <a:pt x="589587" y="713354"/>
                  </a:lnTo>
                  <a:lnTo>
                    <a:pt x="553742" y="699802"/>
                  </a:lnTo>
                  <a:lnTo>
                    <a:pt x="518907" y="683933"/>
                  </a:lnTo>
                  <a:lnTo>
                    <a:pt x="514154" y="681484"/>
                  </a:lnTo>
                  <a:lnTo>
                    <a:pt x="444814" y="682050"/>
                  </a:lnTo>
                  <a:lnTo>
                    <a:pt x="378150" y="679034"/>
                  </a:lnTo>
                  <a:lnTo>
                    <a:pt x="315367" y="672721"/>
                  </a:lnTo>
                  <a:lnTo>
                    <a:pt x="257668" y="663393"/>
                  </a:lnTo>
                  <a:lnTo>
                    <a:pt x="206259" y="651331"/>
                  </a:lnTo>
                  <a:lnTo>
                    <a:pt x="162345" y="636820"/>
                  </a:lnTo>
                  <a:lnTo>
                    <a:pt x="127129" y="620141"/>
                  </a:lnTo>
                  <a:lnTo>
                    <a:pt x="87613" y="581412"/>
                  </a:lnTo>
                  <a:lnTo>
                    <a:pt x="86976" y="556513"/>
                  </a:lnTo>
                  <a:lnTo>
                    <a:pt x="104234" y="532437"/>
                  </a:lnTo>
                  <a:lnTo>
                    <a:pt x="138463" y="510019"/>
                  </a:lnTo>
                  <a:lnTo>
                    <a:pt x="188737" y="490093"/>
                  </a:lnTo>
                  <a:lnTo>
                    <a:pt x="126057" y="476403"/>
                  </a:lnTo>
                  <a:lnTo>
                    <a:pt x="75292" y="459759"/>
                  </a:lnTo>
                  <a:lnTo>
                    <a:pt x="36994" y="440791"/>
                  </a:lnTo>
                  <a:lnTo>
                    <a:pt x="11713" y="420130"/>
                  </a:lnTo>
                  <a:lnTo>
                    <a:pt x="0" y="398408"/>
                  </a:lnTo>
                  <a:lnTo>
                    <a:pt x="2405" y="376255"/>
                  </a:lnTo>
                  <a:lnTo>
                    <a:pt x="51774" y="333182"/>
                  </a:lnTo>
                  <a:lnTo>
                    <a:pt x="127714" y="305451"/>
                  </a:lnTo>
                  <a:lnTo>
                    <a:pt x="174998" y="294702"/>
                  </a:lnTo>
                  <a:lnTo>
                    <a:pt x="227258" y="286269"/>
                  </a:lnTo>
                  <a:lnTo>
                    <a:pt x="283572" y="280329"/>
                  </a:lnTo>
                  <a:lnTo>
                    <a:pt x="343015" y="277060"/>
                  </a:lnTo>
                  <a:lnTo>
                    <a:pt x="346223" y="274465"/>
                  </a:lnTo>
                  <a:close/>
                </a:path>
                <a:path w="3813175" h="833755">
                  <a:moveTo>
                    <a:pt x="416130" y="502222"/>
                  </a:moveTo>
                  <a:lnTo>
                    <a:pt x="357847" y="502249"/>
                  </a:lnTo>
                  <a:lnTo>
                    <a:pt x="300547" y="499651"/>
                  </a:lnTo>
                  <a:lnTo>
                    <a:pt x="245212" y="494495"/>
                  </a:lnTo>
                  <a:lnTo>
                    <a:pt x="192823" y="486848"/>
                  </a:lnTo>
                </a:path>
                <a:path w="3813175" h="833755">
                  <a:moveTo>
                    <a:pt x="613158" y="670469"/>
                  </a:moveTo>
                  <a:lnTo>
                    <a:pt x="589384" y="673023"/>
                  </a:lnTo>
                  <a:lnTo>
                    <a:pt x="565122" y="675104"/>
                  </a:lnTo>
                  <a:lnTo>
                    <a:pt x="540453" y="676708"/>
                  </a:lnTo>
                  <a:lnTo>
                    <a:pt x="515456" y="677828"/>
                  </a:lnTo>
                </a:path>
                <a:path w="3813175" h="833755">
                  <a:moveTo>
                    <a:pt x="1455041" y="751314"/>
                  </a:moveTo>
                  <a:lnTo>
                    <a:pt x="1438087" y="743284"/>
                  </a:lnTo>
                  <a:lnTo>
                    <a:pt x="1422603" y="735001"/>
                  </a:lnTo>
                  <a:lnTo>
                    <a:pt x="1408621" y="726484"/>
                  </a:lnTo>
                  <a:lnTo>
                    <a:pt x="1396172" y="717749"/>
                  </a:lnTo>
                </a:path>
                <a:path w="3813175" h="833755">
                  <a:moveTo>
                    <a:pt x="2543671" y="667615"/>
                  </a:moveTo>
                  <a:lnTo>
                    <a:pt x="2540246" y="676952"/>
                  </a:lnTo>
                  <a:lnTo>
                    <a:pt x="2535178" y="686215"/>
                  </a:lnTo>
                  <a:lnTo>
                    <a:pt x="2528480" y="695386"/>
                  </a:lnTo>
                  <a:lnTo>
                    <a:pt x="2520165" y="704444"/>
                  </a:lnTo>
                </a:path>
                <a:path w="3813175" h="833755">
                  <a:moveTo>
                    <a:pt x="3011071" y="440050"/>
                  </a:moveTo>
                  <a:lnTo>
                    <a:pt x="3082667" y="452670"/>
                  </a:lnTo>
                  <a:lnTo>
                    <a:pt x="3145444" y="468309"/>
                  </a:lnTo>
                  <a:lnTo>
                    <a:pt x="3198563" y="486564"/>
                  </a:lnTo>
                  <a:lnTo>
                    <a:pt x="3241185" y="507032"/>
                  </a:lnTo>
                  <a:lnTo>
                    <a:pt x="3272474" y="529312"/>
                  </a:lnTo>
                  <a:lnTo>
                    <a:pt x="3291592" y="553001"/>
                  </a:lnTo>
                  <a:lnTo>
                    <a:pt x="3297701" y="577697"/>
                  </a:lnTo>
                </a:path>
                <a:path w="3813175" h="833755">
                  <a:moveTo>
                    <a:pt x="3687134" y="293446"/>
                  </a:moveTo>
                  <a:lnTo>
                    <a:pt x="3662900" y="307939"/>
                  </a:lnTo>
                  <a:lnTo>
                    <a:pt x="3633336" y="321459"/>
                  </a:lnTo>
                  <a:lnTo>
                    <a:pt x="3598764" y="333876"/>
                  </a:lnTo>
                  <a:lnTo>
                    <a:pt x="3559504" y="345060"/>
                  </a:lnTo>
                </a:path>
                <a:path w="3813175" h="833755">
                  <a:moveTo>
                    <a:pt x="3380882" y="101935"/>
                  </a:moveTo>
                  <a:lnTo>
                    <a:pt x="3384047" y="107987"/>
                  </a:lnTo>
                  <a:lnTo>
                    <a:pt x="3386227" y="114074"/>
                  </a:lnTo>
                  <a:lnTo>
                    <a:pt x="3387420" y="120186"/>
                  </a:lnTo>
                  <a:lnTo>
                    <a:pt x="3387621" y="126311"/>
                  </a:lnTo>
                </a:path>
                <a:path w="3813175" h="833755">
                  <a:moveTo>
                    <a:pt x="2565798" y="73501"/>
                  </a:moveTo>
                  <a:lnTo>
                    <a:pt x="2579270" y="65217"/>
                  </a:lnTo>
                  <a:lnTo>
                    <a:pt x="2594701" y="57254"/>
                  </a:lnTo>
                  <a:lnTo>
                    <a:pt x="2612026" y="49643"/>
                  </a:lnTo>
                  <a:lnTo>
                    <a:pt x="2631181" y="42414"/>
                  </a:lnTo>
                </a:path>
                <a:path w="3813175" h="833755">
                  <a:moveTo>
                    <a:pt x="1954265" y="88316"/>
                  </a:moveTo>
                  <a:lnTo>
                    <a:pt x="1960072" y="81403"/>
                  </a:lnTo>
                  <a:lnTo>
                    <a:pt x="1967301" y="74617"/>
                  </a:lnTo>
                  <a:lnTo>
                    <a:pt x="1975928" y="67978"/>
                  </a:lnTo>
                  <a:lnTo>
                    <a:pt x="1985932" y="61506"/>
                  </a:lnTo>
                </a:path>
                <a:path w="3813175" h="833755">
                  <a:moveTo>
                    <a:pt x="1236593" y="97421"/>
                  </a:moveTo>
                  <a:lnTo>
                    <a:pt x="1267190" y="103137"/>
                  </a:lnTo>
                  <a:lnTo>
                    <a:pt x="1296540" y="109390"/>
                  </a:lnTo>
                  <a:lnTo>
                    <a:pt x="1324564" y="116160"/>
                  </a:lnTo>
                  <a:lnTo>
                    <a:pt x="1351183" y="123431"/>
                  </a:lnTo>
                </a:path>
                <a:path w="3813175" h="833755">
                  <a:moveTo>
                    <a:pt x="366235" y="301837"/>
                  </a:moveTo>
                  <a:lnTo>
                    <a:pt x="359875" y="295088"/>
                  </a:lnTo>
                  <a:lnTo>
                    <a:pt x="354418" y="288272"/>
                  </a:lnTo>
                  <a:lnTo>
                    <a:pt x="349870" y="281397"/>
                  </a:lnTo>
                  <a:lnTo>
                    <a:pt x="346237" y="274471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563372" y="2024379"/>
            <a:ext cx="26098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?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05400" y="5311500"/>
            <a:ext cx="278765" cy="754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A.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B.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62600" y="5311500"/>
            <a:ext cx="4264660" cy="11233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992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r>
              <a:rPr kumimoji="0" sz="2400" b="0" i="0" u="none" strike="noStrike" kern="0" cap="none" spc="6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containing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element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79637" y="3690620"/>
            <a:ext cx="1154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7758112" y="3605212"/>
          <a:ext cx="3806823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'i'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7895007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56669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18331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79993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941656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7340">
              <a:lnSpc>
                <a:spcPct val="100000"/>
              </a:lnSpc>
              <a:spcBef>
                <a:spcPts val="100"/>
              </a:spcBef>
            </a:pPr>
            <a:r>
              <a:rPr dirty="0"/>
              <a:t>char *</a:t>
            </a:r>
            <a:r>
              <a:rPr spc="-5" dirty="0"/>
              <a:t> </a:t>
            </a:r>
            <a:r>
              <a:rPr spc="-10" dirty="0"/>
              <a:t>Variables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89598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think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being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represented?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9" y="1989835"/>
            <a:ext cx="6074259" cy="23571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ct val="903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argc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argv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[])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[5];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strcpy(local_str,</a:t>
            </a:r>
            <a:r>
              <a:rPr kumimoji="0" sz="24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"rice"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5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D234D4"/>
                </a:solidFill>
                <a:effectLst/>
                <a:uLnTx/>
                <a:uFillTx/>
                <a:latin typeface="Consolas"/>
                <a:cs typeface="Consolas"/>
              </a:rPr>
              <a:t>return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D234D4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450850" y="3045617"/>
            <a:ext cx="481965" cy="325755"/>
            <a:chOff x="450850" y="3045617"/>
            <a:chExt cx="481965" cy="325755"/>
          </a:xfrm>
        </p:grpSpPr>
        <p:sp>
          <p:nvSpPr>
            <p:cNvPr id="6" name="object 6"/>
            <p:cNvSpPr/>
            <p:nvPr/>
          </p:nvSpPr>
          <p:spPr>
            <a:xfrm>
              <a:off x="457200" y="3051967"/>
              <a:ext cx="469265" cy="313055"/>
            </a:xfrm>
            <a:custGeom>
              <a:avLst/>
              <a:gdLst/>
              <a:ahLst/>
              <a:cxnLst/>
              <a:rect l="l" t="t" r="r" b="b"/>
              <a:pathLst>
                <a:path w="469265" h="313054">
                  <a:moveTo>
                    <a:pt x="312737" y="0"/>
                  </a:moveTo>
                  <a:lnTo>
                    <a:pt x="312737" y="78185"/>
                  </a:lnTo>
                  <a:lnTo>
                    <a:pt x="0" y="78185"/>
                  </a:lnTo>
                  <a:lnTo>
                    <a:pt x="0" y="234552"/>
                  </a:lnTo>
                  <a:lnTo>
                    <a:pt x="312737" y="234552"/>
                  </a:lnTo>
                  <a:lnTo>
                    <a:pt x="312737" y="312737"/>
                  </a:lnTo>
                  <a:lnTo>
                    <a:pt x="469105" y="156368"/>
                  </a:lnTo>
                  <a:lnTo>
                    <a:pt x="312737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57200" y="3051967"/>
              <a:ext cx="469265" cy="313055"/>
            </a:xfrm>
            <a:custGeom>
              <a:avLst/>
              <a:gdLst/>
              <a:ahLst/>
              <a:cxnLst/>
              <a:rect l="l" t="t" r="r" b="b"/>
              <a:pathLst>
                <a:path w="469265" h="313054">
                  <a:moveTo>
                    <a:pt x="469106" y="156368"/>
                  </a:moveTo>
                  <a:lnTo>
                    <a:pt x="312737" y="0"/>
                  </a:lnTo>
                  <a:lnTo>
                    <a:pt x="312737" y="78184"/>
                  </a:lnTo>
                  <a:lnTo>
                    <a:pt x="0" y="78184"/>
                  </a:lnTo>
                  <a:lnTo>
                    <a:pt x="0" y="234552"/>
                  </a:lnTo>
                  <a:lnTo>
                    <a:pt x="312737" y="234552"/>
                  </a:lnTo>
                  <a:lnTo>
                    <a:pt x="312737" y="312737"/>
                  </a:lnTo>
                  <a:lnTo>
                    <a:pt x="469106" y="156368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31524" y="2233676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79637" y="3690620"/>
            <a:ext cx="1154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758112" y="3605212"/>
          <a:ext cx="3806823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'i'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7895007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56669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18331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79993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941656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758112" y="2157412"/>
            <a:ext cx="1908175" cy="447675"/>
            <a:chOff x="7758112" y="2157412"/>
            <a:chExt cx="1908175" cy="447675"/>
          </a:xfrm>
        </p:grpSpPr>
        <p:sp>
          <p:nvSpPr>
            <p:cNvPr id="17" name="object 17"/>
            <p:cNvSpPr/>
            <p:nvPr/>
          </p:nvSpPr>
          <p:spPr>
            <a:xfrm>
              <a:off x="7772400" y="21574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9659865" y="21574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7758113" y="2171700"/>
              <a:ext cx="1908175" cy="419100"/>
            </a:xfrm>
            <a:custGeom>
              <a:avLst/>
              <a:gdLst/>
              <a:ahLst/>
              <a:cxnLst/>
              <a:rect l="l" t="t" r="r" b="b"/>
              <a:pathLst>
                <a:path w="1908175" h="419100">
                  <a:moveTo>
                    <a:pt x="0" y="0"/>
                  </a:moveTo>
                  <a:lnTo>
                    <a:pt x="1908103" y="0"/>
                  </a:lnTo>
                </a:path>
                <a:path w="1908175" h="419100">
                  <a:moveTo>
                    <a:pt x="0" y="419100"/>
                  </a:moveTo>
                  <a:lnTo>
                    <a:pt x="1908103" y="4191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786687" y="2193035"/>
            <a:ext cx="18669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0xa0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159597" y="5686334"/>
            <a:ext cx="457200" cy="381000"/>
          </a:xfrm>
          <a:custGeom>
            <a:avLst/>
            <a:gdLst/>
            <a:ahLst/>
            <a:cxnLst/>
            <a:rect l="l" t="t" r="r" b="b"/>
            <a:pathLst>
              <a:path w="457200" h="381000">
                <a:moveTo>
                  <a:pt x="0" y="190500"/>
                </a:moveTo>
                <a:lnTo>
                  <a:pt x="6037" y="146820"/>
                </a:lnTo>
                <a:lnTo>
                  <a:pt x="23235" y="106722"/>
                </a:lnTo>
                <a:lnTo>
                  <a:pt x="50220" y="71351"/>
                </a:lnTo>
                <a:lnTo>
                  <a:pt x="85622" y="41850"/>
                </a:lnTo>
                <a:lnTo>
                  <a:pt x="128067" y="19362"/>
                </a:lnTo>
                <a:lnTo>
                  <a:pt x="176184" y="5031"/>
                </a:lnTo>
                <a:lnTo>
                  <a:pt x="228600" y="0"/>
                </a:lnTo>
                <a:lnTo>
                  <a:pt x="281015" y="5031"/>
                </a:lnTo>
                <a:lnTo>
                  <a:pt x="329132" y="19362"/>
                </a:lnTo>
                <a:lnTo>
                  <a:pt x="371577" y="41850"/>
                </a:lnTo>
                <a:lnTo>
                  <a:pt x="406979" y="71351"/>
                </a:lnTo>
                <a:lnTo>
                  <a:pt x="433964" y="106722"/>
                </a:lnTo>
                <a:lnTo>
                  <a:pt x="451162" y="146820"/>
                </a:lnTo>
                <a:lnTo>
                  <a:pt x="457200" y="190500"/>
                </a:lnTo>
                <a:lnTo>
                  <a:pt x="451162" y="234179"/>
                </a:lnTo>
                <a:lnTo>
                  <a:pt x="433964" y="274277"/>
                </a:lnTo>
                <a:lnTo>
                  <a:pt x="406979" y="309648"/>
                </a:lnTo>
                <a:lnTo>
                  <a:pt x="371577" y="339149"/>
                </a:lnTo>
                <a:lnTo>
                  <a:pt x="329132" y="361637"/>
                </a:lnTo>
                <a:lnTo>
                  <a:pt x="281015" y="375968"/>
                </a:lnTo>
                <a:lnTo>
                  <a:pt x="228600" y="381000"/>
                </a:lnTo>
                <a:lnTo>
                  <a:pt x="176184" y="375968"/>
                </a:lnTo>
                <a:lnTo>
                  <a:pt x="128067" y="361637"/>
                </a:lnTo>
                <a:lnTo>
                  <a:pt x="85622" y="339149"/>
                </a:lnTo>
                <a:lnTo>
                  <a:pt x="50220" y="309648"/>
                </a:lnTo>
                <a:lnTo>
                  <a:pt x="23235" y="274277"/>
                </a:lnTo>
                <a:lnTo>
                  <a:pt x="6037" y="234179"/>
                </a:lnTo>
                <a:lnTo>
                  <a:pt x="0" y="190500"/>
                </a:lnTo>
                <a:close/>
              </a:path>
            </a:pathLst>
          </a:custGeom>
          <a:ln w="38100">
            <a:solidFill>
              <a:srgbClr val="FF93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05400" y="5311500"/>
            <a:ext cx="278765" cy="754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A.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B.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62600" y="5311500"/>
            <a:ext cx="4264660" cy="11233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992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r>
              <a:rPr kumimoji="0" sz="2400" b="0" i="0" u="none" strike="noStrike" kern="0" cap="none" spc="6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containing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element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7340">
              <a:lnSpc>
                <a:spcPct val="100000"/>
              </a:lnSpc>
              <a:spcBef>
                <a:spcPts val="100"/>
              </a:spcBef>
            </a:pPr>
            <a:r>
              <a:rPr dirty="0"/>
              <a:t>char *</a:t>
            </a:r>
            <a:r>
              <a:rPr spc="-5" dirty="0"/>
              <a:t> </a:t>
            </a:r>
            <a:r>
              <a:rPr spc="-10" dirty="0"/>
              <a:t>Variables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89598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think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being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represented?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989835"/>
            <a:ext cx="5864860" cy="23571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ct val="903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argc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argv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[])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[5];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strcpy(local_str,</a:t>
            </a:r>
            <a:r>
              <a:rPr kumimoji="0" sz="24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"rice"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5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D234D4"/>
                </a:solidFill>
                <a:effectLst/>
                <a:uLnTx/>
                <a:uFillTx/>
                <a:latin typeface="Consolas"/>
                <a:cs typeface="Consolas"/>
              </a:rPr>
              <a:t>return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D234D4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50850" y="3045617"/>
            <a:ext cx="481965" cy="325755"/>
            <a:chOff x="450850" y="3045617"/>
            <a:chExt cx="481965" cy="325755"/>
          </a:xfrm>
        </p:grpSpPr>
        <p:sp>
          <p:nvSpPr>
            <p:cNvPr id="7" name="object 7"/>
            <p:cNvSpPr/>
            <p:nvPr/>
          </p:nvSpPr>
          <p:spPr>
            <a:xfrm>
              <a:off x="457200" y="3051967"/>
              <a:ext cx="469265" cy="313055"/>
            </a:xfrm>
            <a:custGeom>
              <a:avLst/>
              <a:gdLst/>
              <a:ahLst/>
              <a:cxnLst/>
              <a:rect l="l" t="t" r="r" b="b"/>
              <a:pathLst>
                <a:path w="469265" h="313054">
                  <a:moveTo>
                    <a:pt x="312737" y="0"/>
                  </a:moveTo>
                  <a:lnTo>
                    <a:pt x="312737" y="78185"/>
                  </a:lnTo>
                  <a:lnTo>
                    <a:pt x="0" y="78185"/>
                  </a:lnTo>
                  <a:lnTo>
                    <a:pt x="0" y="234552"/>
                  </a:lnTo>
                  <a:lnTo>
                    <a:pt x="312737" y="234552"/>
                  </a:lnTo>
                  <a:lnTo>
                    <a:pt x="312737" y="312737"/>
                  </a:lnTo>
                  <a:lnTo>
                    <a:pt x="469105" y="156368"/>
                  </a:lnTo>
                  <a:lnTo>
                    <a:pt x="312737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57200" y="3051967"/>
              <a:ext cx="469265" cy="313055"/>
            </a:xfrm>
            <a:custGeom>
              <a:avLst/>
              <a:gdLst/>
              <a:ahLst/>
              <a:cxnLst/>
              <a:rect l="l" t="t" r="r" b="b"/>
              <a:pathLst>
                <a:path w="469265" h="313054">
                  <a:moveTo>
                    <a:pt x="469106" y="156368"/>
                  </a:moveTo>
                  <a:lnTo>
                    <a:pt x="312737" y="0"/>
                  </a:lnTo>
                  <a:lnTo>
                    <a:pt x="312737" y="78184"/>
                  </a:lnTo>
                  <a:lnTo>
                    <a:pt x="0" y="78184"/>
                  </a:lnTo>
                  <a:lnTo>
                    <a:pt x="0" y="234552"/>
                  </a:lnTo>
                  <a:lnTo>
                    <a:pt x="312737" y="234552"/>
                  </a:lnTo>
                  <a:lnTo>
                    <a:pt x="312737" y="312737"/>
                  </a:lnTo>
                  <a:lnTo>
                    <a:pt x="469106" y="156368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31524" y="2233676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916032" y="1977582"/>
            <a:ext cx="3825875" cy="846455"/>
            <a:chOff x="7916032" y="1977582"/>
            <a:chExt cx="3825875" cy="846455"/>
          </a:xfrm>
        </p:grpSpPr>
        <p:sp>
          <p:nvSpPr>
            <p:cNvPr id="11" name="object 11"/>
            <p:cNvSpPr/>
            <p:nvPr/>
          </p:nvSpPr>
          <p:spPr>
            <a:xfrm>
              <a:off x="7922381" y="1983932"/>
              <a:ext cx="3813175" cy="833755"/>
            </a:xfrm>
            <a:custGeom>
              <a:avLst/>
              <a:gdLst/>
              <a:ahLst/>
              <a:cxnLst/>
              <a:rect l="l" t="t" r="r" b="b"/>
              <a:pathLst>
                <a:path w="3813175" h="833755">
                  <a:moveTo>
                    <a:pt x="2337007" y="0"/>
                  </a:moveTo>
                  <a:lnTo>
                    <a:pt x="2282968" y="701"/>
                  </a:lnTo>
                  <a:lnTo>
                    <a:pt x="2230094" y="3629"/>
                  </a:lnTo>
                  <a:lnTo>
                    <a:pt x="2179185" y="8702"/>
                  </a:lnTo>
                  <a:lnTo>
                    <a:pt x="2131037" y="15842"/>
                  </a:lnTo>
                  <a:lnTo>
                    <a:pt x="2086450" y="24968"/>
                  </a:lnTo>
                  <a:lnTo>
                    <a:pt x="2046221" y="36002"/>
                  </a:lnTo>
                  <a:lnTo>
                    <a:pt x="1982034" y="63472"/>
                  </a:lnTo>
                  <a:lnTo>
                    <a:pt x="1956951" y="56625"/>
                  </a:lnTo>
                  <a:lnTo>
                    <a:pt x="1902217" y="44653"/>
                  </a:lnTo>
                  <a:lnTo>
                    <a:pt x="1818982" y="32291"/>
                  </a:lnTo>
                  <a:lnTo>
                    <a:pt x="1763814" y="27165"/>
                  </a:lnTo>
                  <a:lnTo>
                    <a:pt x="1707874" y="24141"/>
                  </a:lnTo>
                  <a:lnTo>
                    <a:pt x="1651757" y="23166"/>
                  </a:lnTo>
                  <a:lnTo>
                    <a:pt x="1596059" y="24186"/>
                  </a:lnTo>
                  <a:lnTo>
                    <a:pt x="1541375" y="27146"/>
                  </a:lnTo>
                  <a:lnTo>
                    <a:pt x="1488302" y="31991"/>
                  </a:lnTo>
                  <a:lnTo>
                    <a:pt x="1437435" y="38667"/>
                  </a:lnTo>
                  <a:lnTo>
                    <a:pt x="1389370" y="47121"/>
                  </a:lnTo>
                  <a:lnTo>
                    <a:pt x="1344702" y="57296"/>
                  </a:lnTo>
                  <a:lnTo>
                    <a:pt x="1304029" y="69140"/>
                  </a:lnTo>
                  <a:lnTo>
                    <a:pt x="1267944" y="82598"/>
                  </a:lnTo>
                  <a:lnTo>
                    <a:pt x="1237045" y="97615"/>
                  </a:lnTo>
                  <a:lnTo>
                    <a:pt x="1193077" y="90662"/>
                  </a:lnTo>
                  <a:lnTo>
                    <a:pt x="1147555" y="84855"/>
                  </a:lnTo>
                  <a:lnTo>
                    <a:pt x="1100729" y="80208"/>
                  </a:lnTo>
                  <a:lnTo>
                    <a:pt x="1052853" y="76738"/>
                  </a:lnTo>
                  <a:lnTo>
                    <a:pt x="1004176" y="74458"/>
                  </a:lnTo>
                  <a:lnTo>
                    <a:pt x="954952" y="73384"/>
                  </a:lnTo>
                  <a:lnTo>
                    <a:pt x="905431" y="73531"/>
                  </a:lnTo>
                  <a:lnTo>
                    <a:pt x="855866" y="74913"/>
                  </a:lnTo>
                  <a:lnTo>
                    <a:pt x="782497" y="79279"/>
                  </a:lnTo>
                  <a:lnTo>
                    <a:pt x="713072" y="86161"/>
                  </a:lnTo>
                  <a:lnTo>
                    <a:pt x="648068" y="95373"/>
                  </a:lnTo>
                  <a:lnTo>
                    <a:pt x="587961" y="106727"/>
                  </a:lnTo>
                  <a:lnTo>
                    <a:pt x="533230" y="120036"/>
                  </a:lnTo>
                  <a:lnTo>
                    <a:pt x="484353" y="135114"/>
                  </a:lnTo>
                  <a:lnTo>
                    <a:pt x="441807" y="151773"/>
                  </a:lnTo>
                  <a:lnTo>
                    <a:pt x="406069" y="169827"/>
                  </a:lnTo>
                  <a:lnTo>
                    <a:pt x="356929" y="209369"/>
                  </a:lnTo>
                  <a:lnTo>
                    <a:pt x="340755" y="252244"/>
                  </a:lnTo>
                  <a:lnTo>
                    <a:pt x="346223" y="274465"/>
                  </a:lnTo>
                  <a:lnTo>
                    <a:pt x="343015" y="277059"/>
                  </a:lnTo>
                  <a:lnTo>
                    <a:pt x="283572" y="280328"/>
                  </a:lnTo>
                  <a:lnTo>
                    <a:pt x="227258" y="286269"/>
                  </a:lnTo>
                  <a:lnTo>
                    <a:pt x="174998" y="294702"/>
                  </a:lnTo>
                  <a:lnTo>
                    <a:pt x="127714" y="305451"/>
                  </a:lnTo>
                  <a:lnTo>
                    <a:pt x="86331" y="318337"/>
                  </a:lnTo>
                  <a:lnTo>
                    <a:pt x="19479" y="354303"/>
                  </a:lnTo>
                  <a:lnTo>
                    <a:pt x="0" y="398408"/>
                  </a:lnTo>
                  <a:lnTo>
                    <a:pt x="11713" y="420130"/>
                  </a:lnTo>
                  <a:lnTo>
                    <a:pt x="36994" y="440790"/>
                  </a:lnTo>
                  <a:lnTo>
                    <a:pt x="75292" y="459758"/>
                  </a:lnTo>
                  <a:lnTo>
                    <a:pt x="126057" y="476403"/>
                  </a:lnTo>
                  <a:lnTo>
                    <a:pt x="188737" y="490093"/>
                  </a:lnTo>
                  <a:lnTo>
                    <a:pt x="138463" y="510019"/>
                  </a:lnTo>
                  <a:lnTo>
                    <a:pt x="104234" y="532437"/>
                  </a:lnTo>
                  <a:lnTo>
                    <a:pt x="86976" y="556513"/>
                  </a:lnTo>
                  <a:lnTo>
                    <a:pt x="87613" y="581411"/>
                  </a:lnTo>
                  <a:lnTo>
                    <a:pt x="127129" y="620141"/>
                  </a:lnTo>
                  <a:lnTo>
                    <a:pt x="162345" y="636820"/>
                  </a:lnTo>
                  <a:lnTo>
                    <a:pt x="206260" y="651331"/>
                  </a:lnTo>
                  <a:lnTo>
                    <a:pt x="257669" y="663393"/>
                  </a:lnTo>
                  <a:lnTo>
                    <a:pt x="315367" y="672721"/>
                  </a:lnTo>
                  <a:lnTo>
                    <a:pt x="378151" y="679035"/>
                  </a:lnTo>
                  <a:lnTo>
                    <a:pt x="444815" y="682050"/>
                  </a:lnTo>
                  <a:lnTo>
                    <a:pt x="514154" y="681484"/>
                  </a:lnTo>
                  <a:lnTo>
                    <a:pt x="553742" y="699802"/>
                  </a:lnTo>
                  <a:lnTo>
                    <a:pt x="589587" y="713354"/>
                  </a:lnTo>
                  <a:lnTo>
                    <a:pt x="628602" y="725781"/>
                  </a:lnTo>
                  <a:lnTo>
                    <a:pt x="670507" y="737063"/>
                  </a:lnTo>
                  <a:lnTo>
                    <a:pt x="715022" y="747179"/>
                  </a:lnTo>
                  <a:lnTo>
                    <a:pt x="761866" y="756108"/>
                  </a:lnTo>
                  <a:lnTo>
                    <a:pt x="810760" y="763829"/>
                  </a:lnTo>
                  <a:lnTo>
                    <a:pt x="861422" y="770322"/>
                  </a:lnTo>
                  <a:lnTo>
                    <a:pt x="913572" y="775565"/>
                  </a:lnTo>
                  <a:lnTo>
                    <a:pt x="966930" y="779537"/>
                  </a:lnTo>
                  <a:lnTo>
                    <a:pt x="1021216" y="782218"/>
                  </a:lnTo>
                  <a:lnTo>
                    <a:pt x="1076149" y="783587"/>
                  </a:lnTo>
                  <a:lnTo>
                    <a:pt x="1131449" y="783622"/>
                  </a:lnTo>
                  <a:lnTo>
                    <a:pt x="1186836" y="782304"/>
                  </a:lnTo>
                  <a:lnTo>
                    <a:pt x="1242029" y="779611"/>
                  </a:lnTo>
                  <a:lnTo>
                    <a:pt x="1296749" y="775522"/>
                  </a:lnTo>
                  <a:lnTo>
                    <a:pt x="1350713" y="770017"/>
                  </a:lnTo>
                  <a:lnTo>
                    <a:pt x="1403643" y="763074"/>
                  </a:lnTo>
                  <a:lnTo>
                    <a:pt x="1455259" y="754673"/>
                  </a:lnTo>
                  <a:lnTo>
                    <a:pt x="1490304" y="768770"/>
                  </a:lnTo>
                  <a:lnTo>
                    <a:pt x="1529583" y="781690"/>
                  </a:lnTo>
                  <a:lnTo>
                    <a:pt x="1572758" y="793358"/>
                  </a:lnTo>
                  <a:lnTo>
                    <a:pt x="1619488" y="803700"/>
                  </a:lnTo>
                  <a:lnTo>
                    <a:pt x="1669433" y="812640"/>
                  </a:lnTo>
                  <a:lnTo>
                    <a:pt x="1722254" y="820103"/>
                  </a:lnTo>
                  <a:lnTo>
                    <a:pt x="1777610" y="826014"/>
                  </a:lnTo>
                  <a:lnTo>
                    <a:pt x="1840696" y="830629"/>
                  </a:lnTo>
                  <a:lnTo>
                    <a:pt x="1903799" y="833141"/>
                  </a:lnTo>
                  <a:lnTo>
                    <a:pt x="1966468" y="833623"/>
                  </a:lnTo>
                  <a:lnTo>
                    <a:pt x="2028249" y="832147"/>
                  </a:lnTo>
                  <a:lnTo>
                    <a:pt x="2088690" y="828786"/>
                  </a:lnTo>
                  <a:lnTo>
                    <a:pt x="2147339" y="823611"/>
                  </a:lnTo>
                  <a:lnTo>
                    <a:pt x="2203741" y="816696"/>
                  </a:lnTo>
                  <a:lnTo>
                    <a:pt x="2257445" y="808113"/>
                  </a:lnTo>
                  <a:lnTo>
                    <a:pt x="2307997" y="797934"/>
                  </a:lnTo>
                  <a:lnTo>
                    <a:pt x="2354946" y="786231"/>
                  </a:lnTo>
                  <a:lnTo>
                    <a:pt x="2397837" y="773077"/>
                  </a:lnTo>
                  <a:lnTo>
                    <a:pt x="2436220" y="758544"/>
                  </a:lnTo>
                  <a:lnTo>
                    <a:pt x="2497644" y="725631"/>
                  </a:lnTo>
                  <a:lnTo>
                    <a:pt x="2519781" y="707396"/>
                  </a:lnTo>
                  <a:lnTo>
                    <a:pt x="2569062" y="715463"/>
                  </a:lnTo>
                  <a:lnTo>
                    <a:pt x="2620788" y="721841"/>
                  </a:lnTo>
                  <a:lnTo>
                    <a:pt x="2674472" y="726487"/>
                  </a:lnTo>
                  <a:lnTo>
                    <a:pt x="2729625" y="729359"/>
                  </a:lnTo>
                  <a:lnTo>
                    <a:pt x="2785756" y="730416"/>
                  </a:lnTo>
                  <a:lnTo>
                    <a:pt x="2854992" y="729196"/>
                  </a:lnTo>
                  <a:lnTo>
                    <a:pt x="2921470" y="725320"/>
                  </a:lnTo>
                  <a:lnTo>
                    <a:pt x="2984578" y="718965"/>
                  </a:lnTo>
                  <a:lnTo>
                    <a:pt x="3043702" y="710313"/>
                  </a:lnTo>
                  <a:lnTo>
                    <a:pt x="3098231" y="699542"/>
                  </a:lnTo>
                  <a:lnTo>
                    <a:pt x="3147552" y="686831"/>
                  </a:lnTo>
                  <a:lnTo>
                    <a:pt x="3191052" y="672360"/>
                  </a:lnTo>
                  <a:lnTo>
                    <a:pt x="3228120" y="656309"/>
                  </a:lnTo>
                  <a:lnTo>
                    <a:pt x="3280505" y="620182"/>
                  </a:lnTo>
                  <a:lnTo>
                    <a:pt x="3299809" y="579884"/>
                  </a:lnTo>
                  <a:lnTo>
                    <a:pt x="3350134" y="577082"/>
                  </a:lnTo>
                  <a:lnTo>
                    <a:pt x="3399290" y="573023"/>
                  </a:lnTo>
                  <a:lnTo>
                    <a:pt x="3447020" y="567740"/>
                  </a:lnTo>
                  <a:lnTo>
                    <a:pt x="3493065" y="561266"/>
                  </a:lnTo>
                  <a:lnTo>
                    <a:pt x="3537167" y="553632"/>
                  </a:lnTo>
                  <a:lnTo>
                    <a:pt x="3579069" y="544872"/>
                  </a:lnTo>
                  <a:lnTo>
                    <a:pt x="3640022" y="528884"/>
                  </a:lnTo>
                  <a:lnTo>
                    <a:pt x="3691993" y="511034"/>
                  </a:lnTo>
                  <a:lnTo>
                    <a:pt x="3734852" y="491618"/>
                  </a:lnTo>
                  <a:lnTo>
                    <a:pt x="3768467" y="470935"/>
                  </a:lnTo>
                  <a:lnTo>
                    <a:pt x="3807446" y="426954"/>
                  </a:lnTo>
                  <a:lnTo>
                    <a:pt x="3812546" y="404251"/>
                  </a:lnTo>
                  <a:lnTo>
                    <a:pt x="3807880" y="381468"/>
                  </a:lnTo>
                  <a:lnTo>
                    <a:pt x="3793317" y="358903"/>
                  </a:lnTo>
                  <a:lnTo>
                    <a:pt x="3768724" y="336853"/>
                  </a:lnTo>
                  <a:lnTo>
                    <a:pt x="3733973" y="315615"/>
                  </a:lnTo>
                  <a:lnTo>
                    <a:pt x="3688931" y="295486"/>
                  </a:lnTo>
                  <a:lnTo>
                    <a:pt x="3695118" y="290964"/>
                  </a:lnTo>
                  <a:lnTo>
                    <a:pt x="3724560" y="254616"/>
                  </a:lnTo>
                  <a:lnTo>
                    <a:pt x="3726377" y="232389"/>
                  </a:lnTo>
                  <a:lnTo>
                    <a:pt x="3716593" y="210732"/>
                  </a:lnTo>
                  <a:lnTo>
                    <a:pt x="3664939" y="170540"/>
                  </a:lnTo>
                  <a:lnTo>
                    <a:pt x="3624430" y="152715"/>
                  </a:lnTo>
                  <a:lnTo>
                    <a:pt x="3575037" y="136877"/>
                  </a:lnTo>
                  <a:lnTo>
                    <a:pt x="3517442" y="123380"/>
                  </a:lnTo>
                  <a:lnTo>
                    <a:pt x="3452323" y="112579"/>
                  </a:lnTo>
                  <a:lnTo>
                    <a:pt x="3380360" y="104828"/>
                  </a:lnTo>
                  <a:lnTo>
                    <a:pt x="3361005" y="83613"/>
                  </a:lnTo>
                  <a:lnTo>
                    <a:pt x="3287916" y="45943"/>
                  </a:lnTo>
                  <a:lnTo>
                    <a:pt x="3235825" y="30335"/>
                  </a:lnTo>
                  <a:lnTo>
                    <a:pt x="3188977" y="20059"/>
                  </a:lnTo>
                  <a:lnTo>
                    <a:pt x="3139107" y="11935"/>
                  </a:lnTo>
                  <a:lnTo>
                    <a:pt x="3086933" y="5943"/>
                  </a:lnTo>
                  <a:lnTo>
                    <a:pt x="3033174" y="2068"/>
                  </a:lnTo>
                  <a:lnTo>
                    <a:pt x="2978551" y="291"/>
                  </a:lnTo>
                  <a:lnTo>
                    <a:pt x="2923780" y="594"/>
                  </a:lnTo>
                  <a:lnTo>
                    <a:pt x="2869583" y="2961"/>
                  </a:lnTo>
                  <a:lnTo>
                    <a:pt x="2816677" y="7373"/>
                  </a:lnTo>
                  <a:lnTo>
                    <a:pt x="2765782" y="13813"/>
                  </a:lnTo>
                  <a:lnTo>
                    <a:pt x="2717616" y="22263"/>
                  </a:lnTo>
                  <a:lnTo>
                    <a:pt x="2672899" y="32706"/>
                  </a:lnTo>
                  <a:lnTo>
                    <a:pt x="2632350" y="45123"/>
                  </a:lnTo>
                  <a:lnTo>
                    <a:pt x="2603733" y="35174"/>
                  </a:lnTo>
                  <a:lnTo>
                    <a:pt x="2536295" y="18552"/>
                  </a:lnTo>
                  <a:lnTo>
                    <a:pt x="2498134" y="12042"/>
                  </a:lnTo>
                  <a:lnTo>
                    <a:pt x="2445389" y="5590"/>
                  </a:lnTo>
                  <a:lnTo>
                    <a:pt x="2391413" y="1603"/>
                  </a:lnTo>
                  <a:lnTo>
                    <a:pt x="2337007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922382" y="1983932"/>
              <a:ext cx="3813175" cy="833755"/>
            </a:xfrm>
            <a:custGeom>
              <a:avLst/>
              <a:gdLst/>
              <a:ahLst/>
              <a:cxnLst/>
              <a:rect l="l" t="t" r="r" b="b"/>
              <a:pathLst>
                <a:path w="3813175" h="833755">
                  <a:moveTo>
                    <a:pt x="346223" y="274465"/>
                  </a:moveTo>
                  <a:lnTo>
                    <a:pt x="340754" y="252244"/>
                  </a:lnTo>
                  <a:lnTo>
                    <a:pt x="344482" y="230483"/>
                  </a:lnTo>
                  <a:lnTo>
                    <a:pt x="356929" y="209369"/>
                  </a:lnTo>
                  <a:lnTo>
                    <a:pt x="406068" y="169827"/>
                  </a:lnTo>
                  <a:lnTo>
                    <a:pt x="441806" y="151773"/>
                  </a:lnTo>
                  <a:lnTo>
                    <a:pt x="484353" y="135114"/>
                  </a:lnTo>
                  <a:lnTo>
                    <a:pt x="533230" y="120036"/>
                  </a:lnTo>
                  <a:lnTo>
                    <a:pt x="587961" y="106727"/>
                  </a:lnTo>
                  <a:lnTo>
                    <a:pt x="648067" y="95373"/>
                  </a:lnTo>
                  <a:lnTo>
                    <a:pt x="713072" y="86161"/>
                  </a:lnTo>
                  <a:lnTo>
                    <a:pt x="782497" y="79279"/>
                  </a:lnTo>
                  <a:lnTo>
                    <a:pt x="855866" y="74913"/>
                  </a:lnTo>
                  <a:lnTo>
                    <a:pt x="905431" y="73531"/>
                  </a:lnTo>
                  <a:lnTo>
                    <a:pt x="954952" y="73384"/>
                  </a:lnTo>
                  <a:lnTo>
                    <a:pt x="1004176" y="74458"/>
                  </a:lnTo>
                  <a:lnTo>
                    <a:pt x="1052853" y="76738"/>
                  </a:lnTo>
                  <a:lnTo>
                    <a:pt x="1100729" y="80208"/>
                  </a:lnTo>
                  <a:lnTo>
                    <a:pt x="1147555" y="84855"/>
                  </a:lnTo>
                  <a:lnTo>
                    <a:pt x="1193077" y="90662"/>
                  </a:lnTo>
                  <a:lnTo>
                    <a:pt x="1237045" y="97615"/>
                  </a:lnTo>
                  <a:lnTo>
                    <a:pt x="1267944" y="82598"/>
                  </a:lnTo>
                  <a:lnTo>
                    <a:pt x="1304029" y="69140"/>
                  </a:lnTo>
                  <a:lnTo>
                    <a:pt x="1344702" y="57297"/>
                  </a:lnTo>
                  <a:lnTo>
                    <a:pt x="1389369" y="47121"/>
                  </a:lnTo>
                  <a:lnTo>
                    <a:pt x="1437434" y="38667"/>
                  </a:lnTo>
                  <a:lnTo>
                    <a:pt x="1488301" y="31991"/>
                  </a:lnTo>
                  <a:lnTo>
                    <a:pt x="1541374" y="27146"/>
                  </a:lnTo>
                  <a:lnTo>
                    <a:pt x="1596058" y="24186"/>
                  </a:lnTo>
                  <a:lnTo>
                    <a:pt x="1651756" y="23166"/>
                  </a:lnTo>
                  <a:lnTo>
                    <a:pt x="1707873" y="24141"/>
                  </a:lnTo>
                  <a:lnTo>
                    <a:pt x="1763814" y="27165"/>
                  </a:lnTo>
                  <a:lnTo>
                    <a:pt x="1818981" y="32291"/>
                  </a:lnTo>
                  <a:lnTo>
                    <a:pt x="1872781" y="39576"/>
                  </a:lnTo>
                  <a:lnTo>
                    <a:pt x="1930310" y="50344"/>
                  </a:lnTo>
                  <a:lnTo>
                    <a:pt x="1982035" y="63472"/>
                  </a:lnTo>
                  <a:lnTo>
                    <a:pt x="2011150" y="48863"/>
                  </a:lnTo>
                  <a:lnTo>
                    <a:pt x="2086450" y="24968"/>
                  </a:lnTo>
                  <a:lnTo>
                    <a:pt x="2131037" y="15841"/>
                  </a:lnTo>
                  <a:lnTo>
                    <a:pt x="2179184" y="8702"/>
                  </a:lnTo>
                  <a:lnTo>
                    <a:pt x="2230094" y="3629"/>
                  </a:lnTo>
                  <a:lnTo>
                    <a:pt x="2282968" y="701"/>
                  </a:lnTo>
                  <a:lnTo>
                    <a:pt x="2337007" y="0"/>
                  </a:lnTo>
                  <a:lnTo>
                    <a:pt x="2391413" y="1603"/>
                  </a:lnTo>
                  <a:lnTo>
                    <a:pt x="2445388" y="5590"/>
                  </a:lnTo>
                  <a:lnTo>
                    <a:pt x="2498134" y="12042"/>
                  </a:lnTo>
                  <a:lnTo>
                    <a:pt x="2536295" y="18552"/>
                  </a:lnTo>
                  <a:lnTo>
                    <a:pt x="2603733" y="35174"/>
                  </a:lnTo>
                  <a:lnTo>
                    <a:pt x="2632350" y="45123"/>
                  </a:lnTo>
                  <a:lnTo>
                    <a:pt x="2672899" y="32705"/>
                  </a:lnTo>
                  <a:lnTo>
                    <a:pt x="2717615" y="22263"/>
                  </a:lnTo>
                  <a:lnTo>
                    <a:pt x="2765781" y="13813"/>
                  </a:lnTo>
                  <a:lnTo>
                    <a:pt x="2816676" y="7373"/>
                  </a:lnTo>
                  <a:lnTo>
                    <a:pt x="2869582" y="2961"/>
                  </a:lnTo>
                  <a:lnTo>
                    <a:pt x="2923780" y="594"/>
                  </a:lnTo>
                  <a:lnTo>
                    <a:pt x="2978550" y="291"/>
                  </a:lnTo>
                  <a:lnTo>
                    <a:pt x="3033174" y="2068"/>
                  </a:lnTo>
                  <a:lnTo>
                    <a:pt x="3086933" y="5943"/>
                  </a:lnTo>
                  <a:lnTo>
                    <a:pt x="3139107" y="11935"/>
                  </a:lnTo>
                  <a:lnTo>
                    <a:pt x="3188977" y="20060"/>
                  </a:lnTo>
                  <a:lnTo>
                    <a:pt x="3235826" y="30336"/>
                  </a:lnTo>
                  <a:lnTo>
                    <a:pt x="3287916" y="45943"/>
                  </a:lnTo>
                  <a:lnTo>
                    <a:pt x="3329917" y="63844"/>
                  </a:lnTo>
                  <a:lnTo>
                    <a:pt x="3380361" y="104828"/>
                  </a:lnTo>
                  <a:lnTo>
                    <a:pt x="3452323" y="112579"/>
                  </a:lnTo>
                  <a:lnTo>
                    <a:pt x="3517442" y="123380"/>
                  </a:lnTo>
                  <a:lnTo>
                    <a:pt x="3575037" y="136877"/>
                  </a:lnTo>
                  <a:lnTo>
                    <a:pt x="3624430" y="152715"/>
                  </a:lnTo>
                  <a:lnTo>
                    <a:pt x="3664940" y="170540"/>
                  </a:lnTo>
                  <a:lnTo>
                    <a:pt x="3716593" y="210732"/>
                  </a:lnTo>
                  <a:lnTo>
                    <a:pt x="3726377" y="232389"/>
                  </a:lnTo>
                  <a:lnTo>
                    <a:pt x="3724560" y="254615"/>
                  </a:lnTo>
                  <a:lnTo>
                    <a:pt x="3700772" y="286382"/>
                  </a:lnTo>
                  <a:lnTo>
                    <a:pt x="3688931" y="295485"/>
                  </a:lnTo>
                  <a:lnTo>
                    <a:pt x="3733973" y="315614"/>
                  </a:lnTo>
                  <a:lnTo>
                    <a:pt x="3768724" y="336852"/>
                  </a:lnTo>
                  <a:lnTo>
                    <a:pt x="3793316" y="358902"/>
                  </a:lnTo>
                  <a:lnTo>
                    <a:pt x="3807880" y="381468"/>
                  </a:lnTo>
                  <a:lnTo>
                    <a:pt x="3812546" y="404251"/>
                  </a:lnTo>
                  <a:lnTo>
                    <a:pt x="3807445" y="426954"/>
                  </a:lnTo>
                  <a:lnTo>
                    <a:pt x="3768467" y="470936"/>
                  </a:lnTo>
                  <a:lnTo>
                    <a:pt x="3734852" y="491619"/>
                  </a:lnTo>
                  <a:lnTo>
                    <a:pt x="3691993" y="511034"/>
                  </a:lnTo>
                  <a:lnTo>
                    <a:pt x="3640022" y="528884"/>
                  </a:lnTo>
                  <a:lnTo>
                    <a:pt x="3579070" y="544872"/>
                  </a:lnTo>
                  <a:lnTo>
                    <a:pt x="3537167" y="553632"/>
                  </a:lnTo>
                  <a:lnTo>
                    <a:pt x="3493065" y="561266"/>
                  </a:lnTo>
                  <a:lnTo>
                    <a:pt x="3447020" y="567740"/>
                  </a:lnTo>
                  <a:lnTo>
                    <a:pt x="3399290" y="573023"/>
                  </a:lnTo>
                  <a:lnTo>
                    <a:pt x="3350134" y="577082"/>
                  </a:lnTo>
                  <a:lnTo>
                    <a:pt x="3299810" y="579884"/>
                  </a:lnTo>
                  <a:lnTo>
                    <a:pt x="3294599" y="600465"/>
                  </a:lnTo>
                  <a:lnTo>
                    <a:pt x="3258142" y="638857"/>
                  </a:lnTo>
                  <a:lnTo>
                    <a:pt x="3191053" y="672361"/>
                  </a:lnTo>
                  <a:lnTo>
                    <a:pt x="3147552" y="686831"/>
                  </a:lnTo>
                  <a:lnTo>
                    <a:pt x="3098232" y="699542"/>
                  </a:lnTo>
                  <a:lnTo>
                    <a:pt x="3043703" y="710313"/>
                  </a:lnTo>
                  <a:lnTo>
                    <a:pt x="2984578" y="718965"/>
                  </a:lnTo>
                  <a:lnTo>
                    <a:pt x="2921471" y="725320"/>
                  </a:lnTo>
                  <a:lnTo>
                    <a:pt x="2854993" y="729197"/>
                  </a:lnTo>
                  <a:lnTo>
                    <a:pt x="2785757" y="730417"/>
                  </a:lnTo>
                  <a:lnTo>
                    <a:pt x="2729625" y="729360"/>
                  </a:lnTo>
                  <a:lnTo>
                    <a:pt x="2674472" y="726487"/>
                  </a:lnTo>
                  <a:lnTo>
                    <a:pt x="2620788" y="721841"/>
                  </a:lnTo>
                  <a:lnTo>
                    <a:pt x="2569062" y="715463"/>
                  </a:lnTo>
                  <a:lnTo>
                    <a:pt x="2519782" y="707396"/>
                  </a:lnTo>
                  <a:lnTo>
                    <a:pt x="2497644" y="725631"/>
                  </a:lnTo>
                  <a:lnTo>
                    <a:pt x="2436219" y="758544"/>
                  </a:lnTo>
                  <a:lnTo>
                    <a:pt x="2397837" y="773077"/>
                  </a:lnTo>
                  <a:lnTo>
                    <a:pt x="2354945" y="786231"/>
                  </a:lnTo>
                  <a:lnTo>
                    <a:pt x="2307997" y="797934"/>
                  </a:lnTo>
                  <a:lnTo>
                    <a:pt x="2257444" y="808113"/>
                  </a:lnTo>
                  <a:lnTo>
                    <a:pt x="2203740" y="816697"/>
                  </a:lnTo>
                  <a:lnTo>
                    <a:pt x="2147338" y="823612"/>
                  </a:lnTo>
                  <a:lnTo>
                    <a:pt x="2088690" y="828786"/>
                  </a:lnTo>
                  <a:lnTo>
                    <a:pt x="2028249" y="832147"/>
                  </a:lnTo>
                  <a:lnTo>
                    <a:pt x="1966467" y="833623"/>
                  </a:lnTo>
                  <a:lnTo>
                    <a:pt x="1903799" y="833141"/>
                  </a:lnTo>
                  <a:lnTo>
                    <a:pt x="1840695" y="830629"/>
                  </a:lnTo>
                  <a:lnTo>
                    <a:pt x="1777610" y="826015"/>
                  </a:lnTo>
                  <a:lnTo>
                    <a:pt x="1722253" y="820104"/>
                  </a:lnTo>
                  <a:lnTo>
                    <a:pt x="1669433" y="812641"/>
                  </a:lnTo>
                  <a:lnTo>
                    <a:pt x="1619488" y="803700"/>
                  </a:lnTo>
                  <a:lnTo>
                    <a:pt x="1572758" y="793359"/>
                  </a:lnTo>
                  <a:lnTo>
                    <a:pt x="1529583" y="781690"/>
                  </a:lnTo>
                  <a:lnTo>
                    <a:pt x="1490303" y="768770"/>
                  </a:lnTo>
                  <a:lnTo>
                    <a:pt x="1455259" y="754674"/>
                  </a:lnTo>
                  <a:lnTo>
                    <a:pt x="1403643" y="763075"/>
                  </a:lnTo>
                  <a:lnTo>
                    <a:pt x="1350713" y="770017"/>
                  </a:lnTo>
                  <a:lnTo>
                    <a:pt x="1296748" y="775523"/>
                  </a:lnTo>
                  <a:lnTo>
                    <a:pt x="1242029" y="779611"/>
                  </a:lnTo>
                  <a:lnTo>
                    <a:pt x="1186836" y="782304"/>
                  </a:lnTo>
                  <a:lnTo>
                    <a:pt x="1131449" y="783622"/>
                  </a:lnTo>
                  <a:lnTo>
                    <a:pt x="1076149" y="783587"/>
                  </a:lnTo>
                  <a:lnTo>
                    <a:pt x="1021216" y="782218"/>
                  </a:lnTo>
                  <a:lnTo>
                    <a:pt x="966930" y="779537"/>
                  </a:lnTo>
                  <a:lnTo>
                    <a:pt x="913572" y="775564"/>
                  </a:lnTo>
                  <a:lnTo>
                    <a:pt x="861421" y="770322"/>
                  </a:lnTo>
                  <a:lnTo>
                    <a:pt x="810760" y="763829"/>
                  </a:lnTo>
                  <a:lnTo>
                    <a:pt x="761866" y="756108"/>
                  </a:lnTo>
                  <a:lnTo>
                    <a:pt x="715022" y="747179"/>
                  </a:lnTo>
                  <a:lnTo>
                    <a:pt x="670507" y="737063"/>
                  </a:lnTo>
                  <a:lnTo>
                    <a:pt x="628602" y="725781"/>
                  </a:lnTo>
                  <a:lnTo>
                    <a:pt x="589587" y="713354"/>
                  </a:lnTo>
                  <a:lnTo>
                    <a:pt x="553742" y="699802"/>
                  </a:lnTo>
                  <a:lnTo>
                    <a:pt x="518907" y="683933"/>
                  </a:lnTo>
                  <a:lnTo>
                    <a:pt x="514154" y="681484"/>
                  </a:lnTo>
                  <a:lnTo>
                    <a:pt x="444814" y="682050"/>
                  </a:lnTo>
                  <a:lnTo>
                    <a:pt x="378150" y="679034"/>
                  </a:lnTo>
                  <a:lnTo>
                    <a:pt x="315367" y="672721"/>
                  </a:lnTo>
                  <a:lnTo>
                    <a:pt x="257668" y="663393"/>
                  </a:lnTo>
                  <a:lnTo>
                    <a:pt x="206259" y="651331"/>
                  </a:lnTo>
                  <a:lnTo>
                    <a:pt x="162345" y="636820"/>
                  </a:lnTo>
                  <a:lnTo>
                    <a:pt x="127129" y="620141"/>
                  </a:lnTo>
                  <a:lnTo>
                    <a:pt x="87613" y="581412"/>
                  </a:lnTo>
                  <a:lnTo>
                    <a:pt x="86976" y="556513"/>
                  </a:lnTo>
                  <a:lnTo>
                    <a:pt x="104234" y="532437"/>
                  </a:lnTo>
                  <a:lnTo>
                    <a:pt x="138463" y="510019"/>
                  </a:lnTo>
                  <a:lnTo>
                    <a:pt x="188737" y="490093"/>
                  </a:lnTo>
                  <a:lnTo>
                    <a:pt x="126057" y="476403"/>
                  </a:lnTo>
                  <a:lnTo>
                    <a:pt x="75292" y="459759"/>
                  </a:lnTo>
                  <a:lnTo>
                    <a:pt x="36994" y="440791"/>
                  </a:lnTo>
                  <a:lnTo>
                    <a:pt x="11713" y="420130"/>
                  </a:lnTo>
                  <a:lnTo>
                    <a:pt x="0" y="398408"/>
                  </a:lnTo>
                  <a:lnTo>
                    <a:pt x="2405" y="376255"/>
                  </a:lnTo>
                  <a:lnTo>
                    <a:pt x="51774" y="333182"/>
                  </a:lnTo>
                  <a:lnTo>
                    <a:pt x="127714" y="305451"/>
                  </a:lnTo>
                  <a:lnTo>
                    <a:pt x="174998" y="294702"/>
                  </a:lnTo>
                  <a:lnTo>
                    <a:pt x="227258" y="286269"/>
                  </a:lnTo>
                  <a:lnTo>
                    <a:pt x="283572" y="280329"/>
                  </a:lnTo>
                  <a:lnTo>
                    <a:pt x="343015" y="277060"/>
                  </a:lnTo>
                  <a:lnTo>
                    <a:pt x="346223" y="274465"/>
                  </a:lnTo>
                  <a:close/>
                </a:path>
                <a:path w="3813175" h="833755">
                  <a:moveTo>
                    <a:pt x="416130" y="502222"/>
                  </a:moveTo>
                  <a:lnTo>
                    <a:pt x="357847" y="502249"/>
                  </a:lnTo>
                  <a:lnTo>
                    <a:pt x="300547" y="499651"/>
                  </a:lnTo>
                  <a:lnTo>
                    <a:pt x="245212" y="494495"/>
                  </a:lnTo>
                  <a:lnTo>
                    <a:pt x="192823" y="486848"/>
                  </a:lnTo>
                </a:path>
                <a:path w="3813175" h="833755">
                  <a:moveTo>
                    <a:pt x="613158" y="670469"/>
                  </a:moveTo>
                  <a:lnTo>
                    <a:pt x="589384" y="673023"/>
                  </a:lnTo>
                  <a:lnTo>
                    <a:pt x="565122" y="675104"/>
                  </a:lnTo>
                  <a:lnTo>
                    <a:pt x="540453" y="676708"/>
                  </a:lnTo>
                  <a:lnTo>
                    <a:pt x="515456" y="677828"/>
                  </a:lnTo>
                </a:path>
                <a:path w="3813175" h="833755">
                  <a:moveTo>
                    <a:pt x="1455041" y="751314"/>
                  </a:moveTo>
                  <a:lnTo>
                    <a:pt x="1438087" y="743284"/>
                  </a:lnTo>
                  <a:lnTo>
                    <a:pt x="1422603" y="735001"/>
                  </a:lnTo>
                  <a:lnTo>
                    <a:pt x="1408621" y="726484"/>
                  </a:lnTo>
                  <a:lnTo>
                    <a:pt x="1396172" y="717749"/>
                  </a:lnTo>
                </a:path>
                <a:path w="3813175" h="833755">
                  <a:moveTo>
                    <a:pt x="2543671" y="667615"/>
                  </a:moveTo>
                  <a:lnTo>
                    <a:pt x="2540246" y="676952"/>
                  </a:lnTo>
                  <a:lnTo>
                    <a:pt x="2535178" y="686215"/>
                  </a:lnTo>
                  <a:lnTo>
                    <a:pt x="2528480" y="695386"/>
                  </a:lnTo>
                  <a:lnTo>
                    <a:pt x="2520165" y="704444"/>
                  </a:lnTo>
                </a:path>
                <a:path w="3813175" h="833755">
                  <a:moveTo>
                    <a:pt x="3011071" y="440050"/>
                  </a:moveTo>
                  <a:lnTo>
                    <a:pt x="3082667" y="452670"/>
                  </a:lnTo>
                  <a:lnTo>
                    <a:pt x="3145444" y="468309"/>
                  </a:lnTo>
                  <a:lnTo>
                    <a:pt x="3198563" y="486564"/>
                  </a:lnTo>
                  <a:lnTo>
                    <a:pt x="3241185" y="507032"/>
                  </a:lnTo>
                  <a:lnTo>
                    <a:pt x="3272474" y="529312"/>
                  </a:lnTo>
                  <a:lnTo>
                    <a:pt x="3291592" y="553001"/>
                  </a:lnTo>
                  <a:lnTo>
                    <a:pt x="3297701" y="577697"/>
                  </a:lnTo>
                </a:path>
                <a:path w="3813175" h="833755">
                  <a:moveTo>
                    <a:pt x="3687134" y="293446"/>
                  </a:moveTo>
                  <a:lnTo>
                    <a:pt x="3662900" y="307939"/>
                  </a:lnTo>
                  <a:lnTo>
                    <a:pt x="3633336" y="321459"/>
                  </a:lnTo>
                  <a:lnTo>
                    <a:pt x="3598764" y="333876"/>
                  </a:lnTo>
                  <a:lnTo>
                    <a:pt x="3559504" y="345060"/>
                  </a:lnTo>
                </a:path>
                <a:path w="3813175" h="833755">
                  <a:moveTo>
                    <a:pt x="3380882" y="101935"/>
                  </a:moveTo>
                  <a:lnTo>
                    <a:pt x="3384047" y="107987"/>
                  </a:lnTo>
                  <a:lnTo>
                    <a:pt x="3386227" y="114074"/>
                  </a:lnTo>
                  <a:lnTo>
                    <a:pt x="3387420" y="120186"/>
                  </a:lnTo>
                  <a:lnTo>
                    <a:pt x="3387621" y="126311"/>
                  </a:lnTo>
                </a:path>
                <a:path w="3813175" h="833755">
                  <a:moveTo>
                    <a:pt x="2565798" y="73501"/>
                  </a:moveTo>
                  <a:lnTo>
                    <a:pt x="2579270" y="65217"/>
                  </a:lnTo>
                  <a:lnTo>
                    <a:pt x="2594701" y="57254"/>
                  </a:lnTo>
                  <a:lnTo>
                    <a:pt x="2612026" y="49643"/>
                  </a:lnTo>
                  <a:lnTo>
                    <a:pt x="2631181" y="42414"/>
                  </a:lnTo>
                </a:path>
                <a:path w="3813175" h="833755">
                  <a:moveTo>
                    <a:pt x="1954265" y="88316"/>
                  </a:moveTo>
                  <a:lnTo>
                    <a:pt x="1960072" y="81403"/>
                  </a:lnTo>
                  <a:lnTo>
                    <a:pt x="1967301" y="74617"/>
                  </a:lnTo>
                  <a:lnTo>
                    <a:pt x="1975928" y="67978"/>
                  </a:lnTo>
                  <a:lnTo>
                    <a:pt x="1985932" y="61506"/>
                  </a:lnTo>
                </a:path>
                <a:path w="3813175" h="833755">
                  <a:moveTo>
                    <a:pt x="1236593" y="97421"/>
                  </a:moveTo>
                  <a:lnTo>
                    <a:pt x="1267190" y="103137"/>
                  </a:lnTo>
                  <a:lnTo>
                    <a:pt x="1296540" y="109390"/>
                  </a:lnTo>
                  <a:lnTo>
                    <a:pt x="1324564" y="116160"/>
                  </a:lnTo>
                  <a:lnTo>
                    <a:pt x="1351183" y="123431"/>
                  </a:lnTo>
                </a:path>
                <a:path w="3813175" h="833755">
                  <a:moveTo>
                    <a:pt x="366235" y="301837"/>
                  </a:moveTo>
                  <a:lnTo>
                    <a:pt x="359875" y="295088"/>
                  </a:lnTo>
                  <a:lnTo>
                    <a:pt x="354418" y="288272"/>
                  </a:lnTo>
                  <a:lnTo>
                    <a:pt x="349870" y="281397"/>
                  </a:lnTo>
                  <a:lnTo>
                    <a:pt x="346237" y="274471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563372" y="2024379"/>
            <a:ext cx="26098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?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09411" y="5247493"/>
            <a:ext cx="278765" cy="754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A.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B.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66611" y="5247493"/>
            <a:ext cx="4845685" cy="1120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85470" lvl="0" indent="0" defTabSz="914400" eaLnBrk="1" fontAlgn="auto" latinLnBrk="0" hangingPunct="1">
              <a:lnSpc>
                <a:spcPts val="288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containing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third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element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79637" y="3690620"/>
            <a:ext cx="1154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7758112" y="3605212"/>
          <a:ext cx="3806823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'i'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7895007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56669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18331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79993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941656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7340">
              <a:lnSpc>
                <a:spcPct val="100000"/>
              </a:lnSpc>
              <a:spcBef>
                <a:spcPts val="100"/>
              </a:spcBef>
            </a:pPr>
            <a:r>
              <a:rPr dirty="0"/>
              <a:t>char *</a:t>
            </a:r>
            <a:r>
              <a:rPr spc="-5" dirty="0"/>
              <a:t> </a:t>
            </a:r>
            <a:r>
              <a:rPr spc="-10" dirty="0"/>
              <a:t>Variables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89598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think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being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represented?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9" y="1989835"/>
            <a:ext cx="5864855" cy="23571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ct val="903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argc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argv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[])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[5];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strcpy(local_str,</a:t>
            </a:r>
            <a:r>
              <a:rPr kumimoji="0" sz="24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"rice"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5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D234D4"/>
                </a:solidFill>
                <a:effectLst/>
                <a:uLnTx/>
                <a:uFillTx/>
                <a:latin typeface="Consolas"/>
                <a:cs typeface="Consolas"/>
              </a:rPr>
              <a:t>return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D234D4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450850" y="3045617"/>
            <a:ext cx="481965" cy="325755"/>
            <a:chOff x="450850" y="3045617"/>
            <a:chExt cx="481965" cy="325755"/>
          </a:xfrm>
        </p:grpSpPr>
        <p:sp>
          <p:nvSpPr>
            <p:cNvPr id="6" name="object 6"/>
            <p:cNvSpPr/>
            <p:nvPr/>
          </p:nvSpPr>
          <p:spPr>
            <a:xfrm>
              <a:off x="457200" y="3051967"/>
              <a:ext cx="469265" cy="313055"/>
            </a:xfrm>
            <a:custGeom>
              <a:avLst/>
              <a:gdLst/>
              <a:ahLst/>
              <a:cxnLst/>
              <a:rect l="l" t="t" r="r" b="b"/>
              <a:pathLst>
                <a:path w="469265" h="313054">
                  <a:moveTo>
                    <a:pt x="312737" y="0"/>
                  </a:moveTo>
                  <a:lnTo>
                    <a:pt x="312737" y="78185"/>
                  </a:lnTo>
                  <a:lnTo>
                    <a:pt x="0" y="78185"/>
                  </a:lnTo>
                  <a:lnTo>
                    <a:pt x="0" y="234552"/>
                  </a:lnTo>
                  <a:lnTo>
                    <a:pt x="312737" y="234552"/>
                  </a:lnTo>
                  <a:lnTo>
                    <a:pt x="312737" y="312737"/>
                  </a:lnTo>
                  <a:lnTo>
                    <a:pt x="469105" y="156368"/>
                  </a:lnTo>
                  <a:lnTo>
                    <a:pt x="312737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57200" y="3051967"/>
              <a:ext cx="469265" cy="313055"/>
            </a:xfrm>
            <a:custGeom>
              <a:avLst/>
              <a:gdLst/>
              <a:ahLst/>
              <a:cxnLst/>
              <a:rect l="l" t="t" r="r" b="b"/>
              <a:pathLst>
                <a:path w="469265" h="313054">
                  <a:moveTo>
                    <a:pt x="469106" y="156368"/>
                  </a:moveTo>
                  <a:lnTo>
                    <a:pt x="312737" y="0"/>
                  </a:lnTo>
                  <a:lnTo>
                    <a:pt x="312737" y="78184"/>
                  </a:lnTo>
                  <a:lnTo>
                    <a:pt x="0" y="78184"/>
                  </a:lnTo>
                  <a:lnTo>
                    <a:pt x="0" y="234552"/>
                  </a:lnTo>
                  <a:lnTo>
                    <a:pt x="312737" y="234552"/>
                  </a:lnTo>
                  <a:lnTo>
                    <a:pt x="312737" y="312737"/>
                  </a:lnTo>
                  <a:lnTo>
                    <a:pt x="469106" y="156368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31524" y="2233676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79637" y="3690620"/>
            <a:ext cx="1154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758112" y="3605212"/>
          <a:ext cx="3806823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'i'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7895007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56669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18331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79993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941656" y="3229355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0xa4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758112" y="2157412"/>
            <a:ext cx="1908175" cy="447675"/>
            <a:chOff x="7758112" y="2157412"/>
            <a:chExt cx="1908175" cy="447675"/>
          </a:xfrm>
        </p:grpSpPr>
        <p:sp>
          <p:nvSpPr>
            <p:cNvPr id="17" name="object 17"/>
            <p:cNvSpPr/>
            <p:nvPr/>
          </p:nvSpPr>
          <p:spPr>
            <a:xfrm>
              <a:off x="7772400" y="21574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9659865" y="21574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7758113" y="2171700"/>
              <a:ext cx="1908175" cy="419100"/>
            </a:xfrm>
            <a:custGeom>
              <a:avLst/>
              <a:gdLst/>
              <a:ahLst/>
              <a:cxnLst/>
              <a:rect l="l" t="t" r="r" b="b"/>
              <a:pathLst>
                <a:path w="1908175" h="419100">
                  <a:moveTo>
                    <a:pt x="0" y="0"/>
                  </a:moveTo>
                  <a:lnTo>
                    <a:pt x="1908103" y="0"/>
                  </a:lnTo>
                </a:path>
                <a:path w="1908175" h="419100">
                  <a:moveTo>
                    <a:pt x="0" y="419100"/>
                  </a:moveTo>
                  <a:lnTo>
                    <a:pt x="1908103" y="4191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786687" y="2193035"/>
            <a:ext cx="18669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0xa2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943600" y="5638800"/>
            <a:ext cx="457200" cy="381000"/>
          </a:xfrm>
          <a:custGeom>
            <a:avLst/>
            <a:gdLst/>
            <a:ahLst/>
            <a:cxnLst/>
            <a:rect l="l" t="t" r="r" b="b"/>
            <a:pathLst>
              <a:path w="457200" h="381000">
                <a:moveTo>
                  <a:pt x="0" y="190500"/>
                </a:moveTo>
                <a:lnTo>
                  <a:pt x="6037" y="146820"/>
                </a:lnTo>
                <a:lnTo>
                  <a:pt x="23235" y="106722"/>
                </a:lnTo>
                <a:lnTo>
                  <a:pt x="50220" y="71351"/>
                </a:lnTo>
                <a:lnTo>
                  <a:pt x="85622" y="41850"/>
                </a:lnTo>
                <a:lnTo>
                  <a:pt x="128067" y="19362"/>
                </a:lnTo>
                <a:lnTo>
                  <a:pt x="176184" y="5031"/>
                </a:lnTo>
                <a:lnTo>
                  <a:pt x="228600" y="0"/>
                </a:lnTo>
                <a:lnTo>
                  <a:pt x="281015" y="5031"/>
                </a:lnTo>
                <a:lnTo>
                  <a:pt x="329132" y="19362"/>
                </a:lnTo>
                <a:lnTo>
                  <a:pt x="371577" y="41850"/>
                </a:lnTo>
                <a:lnTo>
                  <a:pt x="406979" y="71351"/>
                </a:lnTo>
                <a:lnTo>
                  <a:pt x="433964" y="106722"/>
                </a:lnTo>
                <a:lnTo>
                  <a:pt x="451162" y="146820"/>
                </a:lnTo>
                <a:lnTo>
                  <a:pt x="457200" y="190500"/>
                </a:lnTo>
                <a:lnTo>
                  <a:pt x="451162" y="234179"/>
                </a:lnTo>
                <a:lnTo>
                  <a:pt x="433964" y="274277"/>
                </a:lnTo>
                <a:lnTo>
                  <a:pt x="406979" y="309648"/>
                </a:lnTo>
                <a:lnTo>
                  <a:pt x="371577" y="339149"/>
                </a:lnTo>
                <a:lnTo>
                  <a:pt x="329132" y="361637"/>
                </a:lnTo>
                <a:lnTo>
                  <a:pt x="281015" y="375968"/>
                </a:lnTo>
                <a:lnTo>
                  <a:pt x="228600" y="381000"/>
                </a:lnTo>
                <a:lnTo>
                  <a:pt x="176184" y="375968"/>
                </a:lnTo>
                <a:lnTo>
                  <a:pt x="128067" y="361637"/>
                </a:lnTo>
                <a:lnTo>
                  <a:pt x="85622" y="339149"/>
                </a:lnTo>
                <a:lnTo>
                  <a:pt x="50220" y="309648"/>
                </a:lnTo>
                <a:lnTo>
                  <a:pt x="23235" y="274277"/>
                </a:lnTo>
                <a:lnTo>
                  <a:pt x="6037" y="234179"/>
                </a:lnTo>
                <a:lnTo>
                  <a:pt x="0" y="190500"/>
                </a:lnTo>
                <a:close/>
              </a:path>
            </a:pathLst>
          </a:custGeom>
          <a:ln w="38100">
            <a:solidFill>
              <a:srgbClr val="FF93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109411" y="5247493"/>
            <a:ext cx="278765" cy="754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A.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B.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66611" y="5247493"/>
            <a:ext cx="4845685" cy="1120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85470" lvl="0" indent="0" defTabSz="914400" eaLnBrk="1" fontAlgn="auto" latinLnBrk="0" hangingPunct="1">
              <a:lnSpc>
                <a:spcPts val="288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containing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third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element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local_str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8890">
              <a:lnSpc>
                <a:spcPct val="100000"/>
              </a:lnSpc>
              <a:spcBef>
                <a:spcPts val="100"/>
              </a:spcBef>
            </a:pPr>
            <a:r>
              <a:rPr dirty="0"/>
              <a:t>String</a:t>
            </a:r>
            <a:r>
              <a:rPr spc="-15" dirty="0"/>
              <a:t> </a:t>
            </a:r>
            <a:r>
              <a:rPr spc="-10" dirty="0"/>
              <a:t>Parameters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990580" cy="46037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accept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char[],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implicitly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converted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before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0" indent="-228600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strlen(char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*str)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0" indent="-228600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strcmp(char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*str1,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*str2)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0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ways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char[]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Access/modify</a:t>
            </a:r>
            <a:r>
              <a:rPr kumimoji="0" sz="24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using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bracket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notation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But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hood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they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represented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differently!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Takeaway: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char[],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them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around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437" y="1995487"/>
            <a:ext cx="11511280" cy="3311525"/>
            <a:chOff x="452437" y="1995487"/>
            <a:chExt cx="11511280" cy="3311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4088" y="2045207"/>
              <a:ext cx="11259312" cy="32613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200" y="2000250"/>
              <a:ext cx="11277600" cy="2857500"/>
            </a:xfrm>
            <a:custGeom>
              <a:avLst/>
              <a:gdLst/>
              <a:ahLst/>
              <a:cxnLst/>
              <a:rect l="l" t="t" r="r" b="b"/>
              <a:pathLst>
                <a:path w="11277600" h="2857500">
                  <a:moveTo>
                    <a:pt x="11277598" y="0"/>
                  </a:moveTo>
                  <a:lnTo>
                    <a:pt x="0" y="0"/>
                  </a:lnTo>
                  <a:lnTo>
                    <a:pt x="0" y="2857500"/>
                  </a:lnTo>
                  <a:lnTo>
                    <a:pt x="11277598" y="2857500"/>
                  </a:lnTo>
                  <a:lnTo>
                    <a:pt x="11277598" y="0"/>
                  </a:lnTo>
                  <a:close/>
                </a:path>
              </a:pathLst>
            </a:custGeom>
            <a:solidFill>
              <a:srgbClr val="B4C7E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57200" y="2000250"/>
              <a:ext cx="11277600" cy="2857500"/>
            </a:xfrm>
            <a:custGeom>
              <a:avLst/>
              <a:gdLst/>
              <a:ahLst/>
              <a:cxnLst/>
              <a:rect l="l" t="t" r="r" b="b"/>
              <a:pathLst>
                <a:path w="11277600" h="2857500">
                  <a:moveTo>
                    <a:pt x="0" y="0"/>
                  </a:moveTo>
                  <a:lnTo>
                    <a:pt x="11277599" y="0"/>
                  </a:lnTo>
                  <a:lnTo>
                    <a:pt x="11277599" y="2857500"/>
                  </a:lnTo>
                  <a:lnTo>
                    <a:pt x="0" y="28575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2019300"/>
            <a:ext cx="10729595" cy="270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10"/>
              </a:spcBef>
              <a:tabLst>
                <a:tab pos="3865245" algn="l"/>
              </a:tabLst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String</a:t>
            </a:r>
            <a:r>
              <a:rPr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Behavior</a:t>
            </a:r>
            <a:r>
              <a:rPr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#4: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If we create a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new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string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with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new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	characters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as a</a:t>
            </a:r>
            <a:r>
              <a:rPr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Consolas"/>
                <a:cs typeface="Consolas"/>
              </a:rPr>
              <a:t>char</a:t>
            </a:r>
            <a:r>
              <a:rPr spc="10" dirty="0">
                <a:solidFill>
                  <a:srgbClr val="000000"/>
                </a:solidFill>
                <a:latin typeface="Consolas"/>
                <a:cs typeface="Consolas"/>
              </a:rPr>
              <a:t> </a:t>
            </a:r>
            <a:r>
              <a:rPr dirty="0">
                <a:solidFill>
                  <a:srgbClr val="000000"/>
                </a:solidFill>
                <a:latin typeface="Consolas"/>
                <a:cs typeface="Consolas"/>
              </a:rPr>
              <a:t>*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b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we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cannot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modify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its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characters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because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its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memory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lives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in the data 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segment.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7957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onsolas"/>
                <a:cs typeface="Consolas"/>
              </a:rPr>
              <a:t>char</a:t>
            </a:r>
            <a:r>
              <a:rPr spc="25" dirty="0">
                <a:latin typeface="Consolas"/>
                <a:cs typeface="Consolas"/>
              </a:rPr>
              <a:t> </a:t>
            </a:r>
            <a:r>
              <a:rPr spc="-50" dirty="0">
                <a:latin typeface="Consolas"/>
                <a:cs typeface="Consolas"/>
              </a:rPr>
              <a:t>*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606530" cy="23698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89217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another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convenient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need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later.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We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800" b="0" i="0" u="none" strike="noStrike" kern="0" cap="none" spc="-9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directly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literal.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5141595" lvl="0" indent="0" defTabSz="914400" eaLnBrk="1" fontAlgn="auto" latinLnBrk="0" hangingPunct="1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*myString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*empty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""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3840" y="4478020"/>
            <a:ext cx="3657600" cy="38100"/>
          </a:xfrm>
          <a:custGeom>
            <a:avLst/>
            <a:gdLst/>
            <a:ahLst/>
            <a:cxnLst/>
            <a:rect l="l" t="t" r="r" b="b"/>
            <a:pathLst>
              <a:path w="3657600" h="38100">
                <a:moveTo>
                  <a:pt x="3657600" y="0"/>
                </a:moveTo>
                <a:lnTo>
                  <a:pt x="0" y="0"/>
                </a:lnTo>
                <a:lnTo>
                  <a:pt x="0" y="38099"/>
                </a:lnTo>
                <a:lnTo>
                  <a:pt x="3657600" y="38099"/>
                </a:lnTo>
                <a:lnTo>
                  <a:pt x="36576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197603"/>
            <a:ext cx="35407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myString[0]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'h';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31940" y="4103116"/>
            <a:ext cx="3150235" cy="106807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 crashes!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Hello,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world!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4718811"/>
            <a:ext cx="45167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myString);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7957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onsolas"/>
                <a:cs typeface="Consolas"/>
              </a:rPr>
              <a:t>char</a:t>
            </a:r>
            <a:r>
              <a:rPr spc="25" dirty="0">
                <a:latin typeface="Consolas"/>
                <a:cs typeface="Consolas"/>
              </a:rPr>
              <a:t> </a:t>
            </a:r>
            <a:r>
              <a:rPr spc="-50" dirty="0">
                <a:latin typeface="Consolas"/>
                <a:cs typeface="Consolas"/>
              </a:rPr>
              <a:t>*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366250" y="2120900"/>
            <a:ext cx="2609850" cy="3683000"/>
            <a:chOff x="9366250" y="2120900"/>
            <a:chExt cx="2609850" cy="3683000"/>
          </a:xfrm>
        </p:grpSpPr>
        <p:sp>
          <p:nvSpPr>
            <p:cNvPr id="4" name="object 4"/>
            <p:cNvSpPr/>
            <p:nvPr/>
          </p:nvSpPr>
          <p:spPr>
            <a:xfrm>
              <a:off x="10910887" y="2590799"/>
              <a:ext cx="1052830" cy="914400"/>
            </a:xfrm>
            <a:custGeom>
              <a:avLst/>
              <a:gdLst/>
              <a:ahLst/>
              <a:cxnLst/>
              <a:rect l="l" t="t" r="r" b="b"/>
              <a:pathLst>
                <a:path w="1052829" h="914400">
                  <a:moveTo>
                    <a:pt x="1052512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1052512" y="914400"/>
                  </a:lnTo>
                  <a:lnTo>
                    <a:pt x="1052512" y="457200"/>
                  </a:lnTo>
                  <a:lnTo>
                    <a:pt x="1052512" y="0"/>
                  </a:lnTo>
                  <a:close/>
                </a:path>
              </a:pathLst>
            </a:custGeom>
            <a:solidFill>
              <a:srgbClr val="FFE69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910887" y="3505199"/>
              <a:ext cx="1052830" cy="1828800"/>
            </a:xfrm>
            <a:custGeom>
              <a:avLst/>
              <a:gdLst/>
              <a:ahLst/>
              <a:cxnLst/>
              <a:rect l="l" t="t" r="r" b="b"/>
              <a:pathLst>
                <a:path w="1052829" h="1828800">
                  <a:moveTo>
                    <a:pt x="1052512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0" y="1371600"/>
                  </a:lnTo>
                  <a:lnTo>
                    <a:pt x="0" y="1828800"/>
                  </a:lnTo>
                  <a:lnTo>
                    <a:pt x="1052512" y="1828800"/>
                  </a:lnTo>
                  <a:lnTo>
                    <a:pt x="1052512" y="1371600"/>
                  </a:lnTo>
                  <a:lnTo>
                    <a:pt x="1052512" y="914400"/>
                  </a:lnTo>
                  <a:lnTo>
                    <a:pt x="1052512" y="457200"/>
                  </a:lnTo>
                  <a:lnTo>
                    <a:pt x="1052512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9372600" y="2127250"/>
              <a:ext cx="2597150" cy="3670300"/>
            </a:xfrm>
            <a:custGeom>
              <a:avLst/>
              <a:gdLst/>
              <a:ahLst/>
              <a:cxnLst/>
              <a:rect l="l" t="t" r="r" b="b"/>
              <a:pathLst>
                <a:path w="2597150" h="3670300">
                  <a:moveTo>
                    <a:pt x="1538288" y="0"/>
                  </a:moveTo>
                  <a:lnTo>
                    <a:pt x="1538288" y="3670300"/>
                  </a:lnTo>
                </a:path>
                <a:path w="2597150" h="3670300">
                  <a:moveTo>
                    <a:pt x="0" y="6350"/>
                  </a:moveTo>
                  <a:lnTo>
                    <a:pt x="2597151" y="6350"/>
                  </a:lnTo>
                </a:path>
                <a:path w="2597150" h="3670300">
                  <a:moveTo>
                    <a:pt x="1531938" y="463550"/>
                  </a:moveTo>
                  <a:lnTo>
                    <a:pt x="2597151" y="463550"/>
                  </a:lnTo>
                </a:path>
                <a:path w="2597150" h="3670300">
                  <a:moveTo>
                    <a:pt x="1531938" y="920750"/>
                  </a:moveTo>
                  <a:lnTo>
                    <a:pt x="2597151" y="920750"/>
                  </a:lnTo>
                </a:path>
                <a:path w="2597150" h="3670300">
                  <a:moveTo>
                    <a:pt x="1531938" y="1377950"/>
                  </a:moveTo>
                  <a:lnTo>
                    <a:pt x="2597151" y="1377950"/>
                  </a:lnTo>
                </a:path>
                <a:path w="2597150" h="3670300">
                  <a:moveTo>
                    <a:pt x="1531938" y="1835150"/>
                  </a:moveTo>
                  <a:lnTo>
                    <a:pt x="2597151" y="1835150"/>
                  </a:lnTo>
                </a:path>
                <a:path w="2597150" h="3670300">
                  <a:moveTo>
                    <a:pt x="1531938" y="2292350"/>
                  </a:moveTo>
                  <a:lnTo>
                    <a:pt x="2597151" y="2292350"/>
                  </a:lnTo>
                </a:path>
                <a:path w="2597150" h="3670300">
                  <a:moveTo>
                    <a:pt x="1531938" y="2749550"/>
                  </a:moveTo>
                  <a:lnTo>
                    <a:pt x="2597151" y="2749550"/>
                  </a:lnTo>
                </a:path>
                <a:path w="2597150" h="3670300">
                  <a:moveTo>
                    <a:pt x="2590801" y="0"/>
                  </a:moveTo>
                  <a:lnTo>
                    <a:pt x="2590801" y="36703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003757" y="1697228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910888" y="2133600"/>
            <a:ext cx="1052830" cy="457200"/>
          </a:xfrm>
          <a:prstGeom prst="rect">
            <a:avLst/>
          </a:prstGeom>
          <a:solidFill>
            <a:srgbClr val="FFE699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17238" y="2611628"/>
            <a:ext cx="1040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0x10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917238" y="3068828"/>
            <a:ext cx="1040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917238" y="3526028"/>
            <a:ext cx="1040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917238" y="3983228"/>
            <a:ext cx="1040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32377" y="3891788"/>
            <a:ext cx="1824989" cy="13970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52195" algn="l"/>
              </a:tabLst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0x11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'i'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52195" algn="l"/>
              </a:tabLst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'h'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10888" y="5334000"/>
            <a:ext cx="1052830" cy="457200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44268" y="1697228"/>
            <a:ext cx="168719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8305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510"/>
              </a:spcBef>
              <a:spcAft>
                <a:spcPts val="0"/>
              </a:spcAft>
              <a:buClrTx/>
              <a:buSzTx/>
              <a:buFontTx/>
              <a:buNone/>
              <a:tabLst>
                <a:tab pos="831850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0xff0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1140" y="1265428"/>
            <a:ext cx="7266940" cy="307975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161925" lvl="0" indent="0" defTabSz="914400" eaLnBrk="1" fontAlgn="auto" latinLnBrk="0" hangingPunct="1">
              <a:lnSpc>
                <a:spcPct val="90000"/>
              </a:lnSpc>
              <a:spcBef>
                <a:spcPts val="434"/>
              </a:spcBef>
              <a:spcAft>
                <a:spcPts val="0"/>
              </a:spcAft>
              <a:buClrTx/>
              <a:buSzTx/>
              <a:buFontTx/>
              <a:buNone/>
              <a:tabLst>
                <a:tab pos="527939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declare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literal,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stored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stack.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Instead,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stored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special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called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“data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segment”.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We</a:t>
            </a:r>
            <a:r>
              <a:rPr kumimoji="0" sz="2800" b="0" i="0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cannot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1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1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segment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"hi"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(e.g.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1140" y="4273803"/>
            <a:ext cx="64319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data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1140" y="4666995"/>
            <a:ext cx="13550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segment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66168" y="2669540"/>
            <a:ext cx="77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65806" y="4541011"/>
            <a:ext cx="1782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DATA</a:t>
            </a:r>
            <a:r>
              <a:rPr kumimoji="0" sz="1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SEGMENT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897880" y="2137604"/>
            <a:ext cx="170180" cy="1291590"/>
          </a:xfrm>
          <a:custGeom>
            <a:avLst/>
            <a:gdLst/>
            <a:ahLst/>
            <a:cxnLst/>
            <a:rect l="l" t="t" r="r" b="b"/>
            <a:pathLst>
              <a:path w="170179" h="1291589">
                <a:moveTo>
                  <a:pt x="169919" y="1291396"/>
                </a:moveTo>
                <a:lnTo>
                  <a:pt x="103778" y="1290283"/>
                </a:lnTo>
                <a:lnTo>
                  <a:pt x="49768" y="1287248"/>
                </a:lnTo>
                <a:lnTo>
                  <a:pt x="13353" y="1282747"/>
                </a:lnTo>
                <a:lnTo>
                  <a:pt x="0" y="1277236"/>
                </a:lnTo>
                <a:lnTo>
                  <a:pt x="0" y="14159"/>
                </a:lnTo>
                <a:lnTo>
                  <a:pt x="13353" y="8648"/>
                </a:lnTo>
                <a:lnTo>
                  <a:pt x="49768" y="4147"/>
                </a:lnTo>
                <a:lnTo>
                  <a:pt x="103778" y="1112"/>
                </a:lnTo>
                <a:lnTo>
                  <a:pt x="169919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9577330" y="2825321"/>
            <a:ext cx="2569210" cy="2863850"/>
            <a:chOff x="9577330" y="2825321"/>
            <a:chExt cx="2569210" cy="2863850"/>
          </a:xfrm>
        </p:grpSpPr>
        <p:sp>
          <p:nvSpPr>
            <p:cNvPr id="23" name="object 23"/>
            <p:cNvSpPr/>
            <p:nvPr/>
          </p:nvSpPr>
          <p:spPr>
            <a:xfrm>
              <a:off x="9583680" y="3516546"/>
              <a:ext cx="170180" cy="2166620"/>
            </a:xfrm>
            <a:custGeom>
              <a:avLst/>
              <a:gdLst/>
              <a:ahLst/>
              <a:cxnLst/>
              <a:rect l="l" t="t" r="r" b="b"/>
              <a:pathLst>
                <a:path w="170179" h="2166620">
                  <a:moveTo>
                    <a:pt x="169919" y="2166187"/>
                  </a:moveTo>
                  <a:lnTo>
                    <a:pt x="103778" y="2165074"/>
                  </a:lnTo>
                  <a:lnTo>
                    <a:pt x="49768" y="2162040"/>
                  </a:lnTo>
                  <a:lnTo>
                    <a:pt x="13353" y="2157539"/>
                  </a:lnTo>
                  <a:lnTo>
                    <a:pt x="0" y="2152028"/>
                  </a:lnTo>
                  <a:lnTo>
                    <a:pt x="0" y="14159"/>
                  </a:lnTo>
                  <a:lnTo>
                    <a:pt x="13353" y="8647"/>
                  </a:lnTo>
                  <a:lnTo>
                    <a:pt x="49768" y="4147"/>
                  </a:lnTo>
                  <a:lnTo>
                    <a:pt x="103778" y="1112"/>
                  </a:lnTo>
                  <a:lnTo>
                    <a:pt x="169919" y="0"/>
                  </a:lnTo>
                </a:path>
              </a:pathLst>
            </a:custGeom>
            <a:ln w="127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11716407" y="2825321"/>
              <a:ext cx="429895" cy="2356485"/>
            </a:xfrm>
            <a:custGeom>
              <a:avLst/>
              <a:gdLst/>
              <a:ahLst/>
              <a:cxnLst/>
              <a:rect l="l" t="t" r="r" b="b"/>
              <a:pathLst>
                <a:path w="429895" h="2356485">
                  <a:moveTo>
                    <a:pt x="201698" y="2178982"/>
                  </a:moveTo>
                  <a:lnTo>
                    <a:pt x="83677" y="2356277"/>
                  </a:lnTo>
                  <a:lnTo>
                    <a:pt x="296326" y="2344318"/>
                  </a:lnTo>
                  <a:lnTo>
                    <a:pt x="263455" y="2286885"/>
                  </a:lnTo>
                  <a:lnTo>
                    <a:pt x="243163" y="2286885"/>
                  </a:lnTo>
                  <a:lnTo>
                    <a:pt x="221795" y="2255342"/>
                  </a:lnTo>
                  <a:lnTo>
                    <a:pt x="238806" y="2243818"/>
                  </a:lnTo>
                  <a:lnTo>
                    <a:pt x="201698" y="2178982"/>
                  </a:lnTo>
                  <a:close/>
                </a:path>
                <a:path w="429895" h="2356485">
                  <a:moveTo>
                    <a:pt x="238806" y="2243818"/>
                  </a:moveTo>
                  <a:lnTo>
                    <a:pt x="221795" y="2255342"/>
                  </a:lnTo>
                  <a:lnTo>
                    <a:pt x="243163" y="2286885"/>
                  </a:lnTo>
                  <a:lnTo>
                    <a:pt x="257786" y="2276979"/>
                  </a:lnTo>
                  <a:lnTo>
                    <a:pt x="238806" y="2243818"/>
                  </a:lnTo>
                  <a:close/>
                </a:path>
                <a:path w="429895" h="2356485">
                  <a:moveTo>
                    <a:pt x="257786" y="2276979"/>
                  </a:moveTo>
                  <a:lnTo>
                    <a:pt x="243163" y="2286885"/>
                  </a:lnTo>
                  <a:lnTo>
                    <a:pt x="263455" y="2286885"/>
                  </a:lnTo>
                  <a:lnTo>
                    <a:pt x="257786" y="2276979"/>
                  </a:lnTo>
                  <a:close/>
                </a:path>
                <a:path w="429895" h="2356485">
                  <a:moveTo>
                    <a:pt x="251977" y="2234896"/>
                  </a:moveTo>
                  <a:lnTo>
                    <a:pt x="238806" y="2243818"/>
                  </a:lnTo>
                  <a:lnTo>
                    <a:pt x="257786" y="2276979"/>
                  </a:lnTo>
                  <a:lnTo>
                    <a:pt x="275920" y="2264695"/>
                  </a:lnTo>
                  <a:lnTo>
                    <a:pt x="303777" y="2238314"/>
                  </a:lnTo>
                  <a:lnTo>
                    <a:pt x="305819" y="2235963"/>
                  </a:lnTo>
                  <a:lnTo>
                    <a:pt x="250850" y="2235963"/>
                  </a:lnTo>
                  <a:lnTo>
                    <a:pt x="251977" y="2234896"/>
                  </a:lnTo>
                  <a:close/>
                </a:path>
                <a:path w="429895" h="2356485">
                  <a:moveTo>
                    <a:pt x="253264" y="2234023"/>
                  </a:moveTo>
                  <a:lnTo>
                    <a:pt x="251977" y="2234896"/>
                  </a:lnTo>
                  <a:lnTo>
                    <a:pt x="250850" y="2235963"/>
                  </a:lnTo>
                  <a:lnTo>
                    <a:pt x="253264" y="2234023"/>
                  </a:lnTo>
                  <a:close/>
                </a:path>
                <a:path w="429895" h="2356485">
                  <a:moveTo>
                    <a:pt x="307504" y="2234023"/>
                  </a:moveTo>
                  <a:lnTo>
                    <a:pt x="253264" y="2234023"/>
                  </a:lnTo>
                  <a:lnTo>
                    <a:pt x="250850" y="2235963"/>
                  </a:lnTo>
                  <a:lnTo>
                    <a:pt x="305819" y="2235963"/>
                  </a:lnTo>
                  <a:lnTo>
                    <a:pt x="307504" y="2234023"/>
                  </a:lnTo>
                  <a:close/>
                </a:path>
                <a:path w="429895" h="2356485">
                  <a:moveTo>
                    <a:pt x="276231" y="2211926"/>
                  </a:moveTo>
                  <a:lnTo>
                    <a:pt x="251977" y="2234896"/>
                  </a:lnTo>
                  <a:lnTo>
                    <a:pt x="253264" y="2234023"/>
                  </a:lnTo>
                  <a:lnTo>
                    <a:pt x="307504" y="2234023"/>
                  </a:lnTo>
                  <a:lnTo>
                    <a:pt x="326094" y="2212625"/>
                  </a:lnTo>
                  <a:lnTo>
                    <a:pt x="275624" y="2212625"/>
                  </a:lnTo>
                  <a:lnTo>
                    <a:pt x="276231" y="2211926"/>
                  </a:lnTo>
                  <a:close/>
                </a:path>
                <a:path w="429895" h="2356485">
                  <a:moveTo>
                    <a:pt x="276906" y="2211287"/>
                  </a:moveTo>
                  <a:lnTo>
                    <a:pt x="276231" y="2211926"/>
                  </a:lnTo>
                  <a:lnTo>
                    <a:pt x="275624" y="2212625"/>
                  </a:lnTo>
                  <a:lnTo>
                    <a:pt x="276906" y="2211287"/>
                  </a:lnTo>
                  <a:close/>
                </a:path>
                <a:path w="429895" h="2356485">
                  <a:moveTo>
                    <a:pt x="327257" y="2211287"/>
                  </a:moveTo>
                  <a:lnTo>
                    <a:pt x="276906" y="2211287"/>
                  </a:lnTo>
                  <a:lnTo>
                    <a:pt x="275624" y="2212625"/>
                  </a:lnTo>
                  <a:lnTo>
                    <a:pt x="326094" y="2212625"/>
                  </a:lnTo>
                  <a:lnTo>
                    <a:pt x="327257" y="2211287"/>
                  </a:lnTo>
                  <a:close/>
                </a:path>
                <a:path w="429895" h="2356485">
                  <a:moveTo>
                    <a:pt x="299191" y="2185500"/>
                  </a:moveTo>
                  <a:lnTo>
                    <a:pt x="276231" y="2211926"/>
                  </a:lnTo>
                  <a:lnTo>
                    <a:pt x="276906" y="2211287"/>
                  </a:lnTo>
                  <a:lnTo>
                    <a:pt x="327257" y="2211287"/>
                  </a:lnTo>
                  <a:lnTo>
                    <a:pt x="329250" y="2208993"/>
                  </a:lnTo>
                  <a:lnTo>
                    <a:pt x="345160" y="2186307"/>
                  </a:lnTo>
                  <a:lnTo>
                    <a:pt x="298625" y="2186307"/>
                  </a:lnTo>
                  <a:lnTo>
                    <a:pt x="299191" y="2185500"/>
                  </a:lnTo>
                  <a:close/>
                </a:path>
                <a:path w="429895" h="2356485">
                  <a:moveTo>
                    <a:pt x="299840" y="2184753"/>
                  </a:moveTo>
                  <a:lnTo>
                    <a:pt x="299191" y="2185500"/>
                  </a:lnTo>
                  <a:lnTo>
                    <a:pt x="298625" y="2186307"/>
                  </a:lnTo>
                  <a:lnTo>
                    <a:pt x="299840" y="2184753"/>
                  </a:lnTo>
                  <a:close/>
                </a:path>
                <a:path w="429895" h="2356485">
                  <a:moveTo>
                    <a:pt x="346251" y="2184753"/>
                  </a:moveTo>
                  <a:lnTo>
                    <a:pt x="299840" y="2184753"/>
                  </a:lnTo>
                  <a:lnTo>
                    <a:pt x="298625" y="2186307"/>
                  </a:lnTo>
                  <a:lnTo>
                    <a:pt x="345160" y="2186307"/>
                  </a:lnTo>
                  <a:lnTo>
                    <a:pt x="346251" y="2184753"/>
                  </a:lnTo>
                  <a:close/>
                </a:path>
                <a:path w="429895" h="2356485">
                  <a:moveTo>
                    <a:pt x="320159" y="2155602"/>
                  </a:moveTo>
                  <a:lnTo>
                    <a:pt x="299191" y="2185500"/>
                  </a:lnTo>
                  <a:lnTo>
                    <a:pt x="299840" y="2184753"/>
                  </a:lnTo>
                  <a:lnTo>
                    <a:pt x="346251" y="2184753"/>
                  </a:lnTo>
                  <a:lnTo>
                    <a:pt x="352507" y="2175832"/>
                  </a:lnTo>
                  <a:lnTo>
                    <a:pt x="363225" y="2156486"/>
                  </a:lnTo>
                  <a:lnTo>
                    <a:pt x="319669" y="2156486"/>
                  </a:lnTo>
                  <a:lnTo>
                    <a:pt x="320159" y="2155602"/>
                  </a:lnTo>
                  <a:close/>
                </a:path>
                <a:path w="429895" h="2356485">
                  <a:moveTo>
                    <a:pt x="320735" y="2154779"/>
                  </a:moveTo>
                  <a:lnTo>
                    <a:pt x="320159" y="2155602"/>
                  </a:lnTo>
                  <a:lnTo>
                    <a:pt x="319669" y="2156486"/>
                  </a:lnTo>
                  <a:lnTo>
                    <a:pt x="320735" y="2154779"/>
                  </a:lnTo>
                  <a:close/>
                </a:path>
                <a:path w="429895" h="2356485">
                  <a:moveTo>
                    <a:pt x="364171" y="2154779"/>
                  </a:moveTo>
                  <a:lnTo>
                    <a:pt x="320735" y="2154779"/>
                  </a:lnTo>
                  <a:lnTo>
                    <a:pt x="319669" y="2156486"/>
                  </a:lnTo>
                  <a:lnTo>
                    <a:pt x="363225" y="2156486"/>
                  </a:lnTo>
                  <a:lnTo>
                    <a:pt x="364171" y="2154779"/>
                  </a:lnTo>
                  <a:close/>
                </a:path>
                <a:path w="429895" h="2356485">
                  <a:moveTo>
                    <a:pt x="381231" y="2120847"/>
                  </a:moveTo>
                  <a:lnTo>
                    <a:pt x="339413" y="2120847"/>
                  </a:lnTo>
                  <a:lnTo>
                    <a:pt x="338747" y="2122170"/>
                  </a:lnTo>
                  <a:lnTo>
                    <a:pt x="320159" y="2155602"/>
                  </a:lnTo>
                  <a:lnTo>
                    <a:pt x="320735" y="2154779"/>
                  </a:lnTo>
                  <a:lnTo>
                    <a:pt x="364171" y="2154779"/>
                  </a:lnTo>
                  <a:lnTo>
                    <a:pt x="373100" y="2138663"/>
                  </a:lnTo>
                  <a:lnTo>
                    <a:pt x="381231" y="2120847"/>
                  </a:lnTo>
                  <a:close/>
                </a:path>
                <a:path w="429895" h="2356485">
                  <a:moveTo>
                    <a:pt x="339054" y="2121496"/>
                  </a:moveTo>
                  <a:lnTo>
                    <a:pt x="338681" y="2122170"/>
                  </a:lnTo>
                  <a:lnTo>
                    <a:pt x="339054" y="2121496"/>
                  </a:lnTo>
                  <a:close/>
                </a:path>
                <a:path w="429895" h="2356485">
                  <a:moveTo>
                    <a:pt x="339413" y="2120847"/>
                  </a:moveTo>
                  <a:lnTo>
                    <a:pt x="339054" y="2121496"/>
                  </a:lnTo>
                  <a:lnTo>
                    <a:pt x="338747" y="2122170"/>
                  </a:lnTo>
                  <a:lnTo>
                    <a:pt x="339413" y="2120847"/>
                  </a:lnTo>
                  <a:close/>
                </a:path>
                <a:path w="429895" h="2356485">
                  <a:moveTo>
                    <a:pt x="388611" y="2102665"/>
                  </a:moveTo>
                  <a:lnTo>
                    <a:pt x="347649" y="2102665"/>
                  </a:lnTo>
                  <a:lnTo>
                    <a:pt x="347272" y="2103551"/>
                  </a:lnTo>
                  <a:lnTo>
                    <a:pt x="339054" y="2121496"/>
                  </a:lnTo>
                  <a:lnTo>
                    <a:pt x="339413" y="2120847"/>
                  </a:lnTo>
                  <a:lnTo>
                    <a:pt x="381231" y="2120847"/>
                  </a:lnTo>
                  <a:lnTo>
                    <a:pt x="382510" y="2118047"/>
                  </a:lnTo>
                  <a:lnTo>
                    <a:pt x="388611" y="2102665"/>
                  </a:lnTo>
                  <a:close/>
                </a:path>
                <a:path w="429895" h="2356485">
                  <a:moveTo>
                    <a:pt x="347454" y="2103093"/>
                  </a:moveTo>
                  <a:lnTo>
                    <a:pt x="347245" y="2103551"/>
                  </a:lnTo>
                  <a:lnTo>
                    <a:pt x="347454" y="2103093"/>
                  </a:lnTo>
                  <a:close/>
                </a:path>
                <a:path w="429895" h="2356485">
                  <a:moveTo>
                    <a:pt x="395715" y="2082848"/>
                  </a:moveTo>
                  <a:lnTo>
                    <a:pt x="355484" y="2082848"/>
                  </a:lnTo>
                  <a:lnTo>
                    <a:pt x="355161" y="2083723"/>
                  </a:lnTo>
                  <a:lnTo>
                    <a:pt x="347454" y="2103093"/>
                  </a:lnTo>
                  <a:lnTo>
                    <a:pt x="347649" y="2102665"/>
                  </a:lnTo>
                  <a:lnTo>
                    <a:pt x="388611" y="2102665"/>
                  </a:lnTo>
                  <a:lnTo>
                    <a:pt x="391072" y="2096462"/>
                  </a:lnTo>
                  <a:lnTo>
                    <a:pt x="395715" y="2082848"/>
                  </a:lnTo>
                  <a:close/>
                </a:path>
                <a:path w="429895" h="2356485">
                  <a:moveTo>
                    <a:pt x="355312" y="2083282"/>
                  </a:moveTo>
                  <a:lnTo>
                    <a:pt x="355137" y="2083723"/>
                  </a:lnTo>
                  <a:lnTo>
                    <a:pt x="355312" y="2083282"/>
                  </a:lnTo>
                  <a:close/>
                </a:path>
                <a:path w="429895" h="2356485">
                  <a:moveTo>
                    <a:pt x="402291" y="2061763"/>
                  </a:moveTo>
                  <a:lnTo>
                    <a:pt x="362651" y="2061763"/>
                  </a:lnTo>
                  <a:lnTo>
                    <a:pt x="362381" y="2062619"/>
                  </a:lnTo>
                  <a:lnTo>
                    <a:pt x="355312" y="2083282"/>
                  </a:lnTo>
                  <a:lnTo>
                    <a:pt x="355484" y="2082848"/>
                  </a:lnTo>
                  <a:lnTo>
                    <a:pt x="395715" y="2082848"/>
                  </a:lnTo>
                  <a:lnTo>
                    <a:pt x="398856" y="2073638"/>
                  </a:lnTo>
                  <a:lnTo>
                    <a:pt x="402291" y="2061763"/>
                  </a:lnTo>
                  <a:close/>
                </a:path>
                <a:path w="429895" h="2356485">
                  <a:moveTo>
                    <a:pt x="362508" y="2062181"/>
                  </a:moveTo>
                  <a:lnTo>
                    <a:pt x="362359" y="2062619"/>
                  </a:lnTo>
                  <a:lnTo>
                    <a:pt x="362508" y="2062181"/>
                  </a:lnTo>
                  <a:close/>
                </a:path>
                <a:path w="429895" h="2356485">
                  <a:moveTo>
                    <a:pt x="408287" y="2039346"/>
                  </a:moveTo>
                  <a:lnTo>
                    <a:pt x="369114" y="2039346"/>
                  </a:lnTo>
                  <a:lnTo>
                    <a:pt x="368895" y="2040173"/>
                  </a:lnTo>
                  <a:lnTo>
                    <a:pt x="362508" y="2062181"/>
                  </a:lnTo>
                  <a:lnTo>
                    <a:pt x="362651" y="2061763"/>
                  </a:lnTo>
                  <a:lnTo>
                    <a:pt x="402291" y="2061763"/>
                  </a:lnTo>
                  <a:lnTo>
                    <a:pt x="405832" y="2049523"/>
                  </a:lnTo>
                  <a:lnTo>
                    <a:pt x="408287" y="2039346"/>
                  </a:lnTo>
                  <a:close/>
                </a:path>
                <a:path w="429895" h="2356485">
                  <a:moveTo>
                    <a:pt x="368999" y="2039742"/>
                  </a:moveTo>
                  <a:lnTo>
                    <a:pt x="368874" y="2040173"/>
                  </a:lnTo>
                  <a:lnTo>
                    <a:pt x="368999" y="2039742"/>
                  </a:lnTo>
                  <a:close/>
                </a:path>
                <a:path w="429895" h="2356485">
                  <a:moveTo>
                    <a:pt x="413650" y="2015530"/>
                  </a:moveTo>
                  <a:lnTo>
                    <a:pt x="374839" y="2015530"/>
                  </a:lnTo>
                  <a:lnTo>
                    <a:pt x="374665" y="2016324"/>
                  </a:lnTo>
                  <a:lnTo>
                    <a:pt x="368999" y="2039742"/>
                  </a:lnTo>
                  <a:lnTo>
                    <a:pt x="369114" y="2039346"/>
                  </a:lnTo>
                  <a:lnTo>
                    <a:pt x="408287" y="2039346"/>
                  </a:lnTo>
                  <a:lnTo>
                    <a:pt x="411972" y="2024068"/>
                  </a:lnTo>
                  <a:lnTo>
                    <a:pt x="413650" y="2015530"/>
                  </a:lnTo>
                  <a:close/>
                </a:path>
                <a:path w="429895" h="2356485">
                  <a:moveTo>
                    <a:pt x="374741" y="2015934"/>
                  </a:moveTo>
                  <a:lnTo>
                    <a:pt x="374647" y="2016324"/>
                  </a:lnTo>
                  <a:lnTo>
                    <a:pt x="374741" y="2015934"/>
                  </a:lnTo>
                  <a:close/>
                </a:path>
                <a:path w="429895" h="2356485">
                  <a:moveTo>
                    <a:pt x="418326" y="1990253"/>
                  </a:moveTo>
                  <a:lnTo>
                    <a:pt x="379787" y="1990253"/>
                  </a:lnTo>
                  <a:lnTo>
                    <a:pt x="379653" y="1991010"/>
                  </a:lnTo>
                  <a:lnTo>
                    <a:pt x="374741" y="2015934"/>
                  </a:lnTo>
                  <a:lnTo>
                    <a:pt x="374839" y="2015530"/>
                  </a:lnTo>
                  <a:lnTo>
                    <a:pt x="413650" y="2015530"/>
                  </a:lnTo>
                  <a:lnTo>
                    <a:pt x="417247" y="1997222"/>
                  </a:lnTo>
                  <a:lnTo>
                    <a:pt x="418326" y="1990253"/>
                  </a:lnTo>
                  <a:close/>
                </a:path>
                <a:path w="429895" h="2356485">
                  <a:moveTo>
                    <a:pt x="379710" y="1990641"/>
                  </a:moveTo>
                  <a:lnTo>
                    <a:pt x="379638" y="1991010"/>
                  </a:lnTo>
                  <a:lnTo>
                    <a:pt x="379710" y="1990641"/>
                  </a:lnTo>
                  <a:close/>
                </a:path>
                <a:path w="429895" h="2356485">
                  <a:moveTo>
                    <a:pt x="422264" y="1963455"/>
                  </a:moveTo>
                  <a:lnTo>
                    <a:pt x="383921" y="1963455"/>
                  </a:lnTo>
                  <a:lnTo>
                    <a:pt x="383824" y="1964173"/>
                  </a:lnTo>
                  <a:lnTo>
                    <a:pt x="379710" y="1990641"/>
                  </a:lnTo>
                  <a:lnTo>
                    <a:pt x="379787" y="1990253"/>
                  </a:lnTo>
                  <a:lnTo>
                    <a:pt x="418326" y="1990253"/>
                  </a:lnTo>
                  <a:lnTo>
                    <a:pt x="421628" y="1968929"/>
                  </a:lnTo>
                  <a:lnTo>
                    <a:pt x="422264" y="1963455"/>
                  </a:lnTo>
                  <a:close/>
                </a:path>
                <a:path w="429895" h="2356485">
                  <a:moveTo>
                    <a:pt x="383868" y="1963795"/>
                  </a:moveTo>
                  <a:lnTo>
                    <a:pt x="383809" y="1964173"/>
                  </a:lnTo>
                  <a:lnTo>
                    <a:pt x="383868" y="1963795"/>
                  </a:lnTo>
                  <a:close/>
                </a:path>
                <a:path w="429895" h="2356485">
                  <a:moveTo>
                    <a:pt x="425414" y="1935076"/>
                  </a:moveTo>
                  <a:lnTo>
                    <a:pt x="387203" y="1935076"/>
                  </a:lnTo>
                  <a:lnTo>
                    <a:pt x="383868" y="1963795"/>
                  </a:lnTo>
                  <a:lnTo>
                    <a:pt x="383921" y="1963455"/>
                  </a:lnTo>
                  <a:lnTo>
                    <a:pt x="422264" y="1963455"/>
                  </a:lnTo>
                  <a:lnTo>
                    <a:pt x="425089" y="1939133"/>
                  </a:lnTo>
                  <a:lnTo>
                    <a:pt x="425414" y="1935076"/>
                  </a:lnTo>
                  <a:close/>
                </a:path>
                <a:path w="429895" h="2356485">
                  <a:moveTo>
                    <a:pt x="427726" y="1905057"/>
                  </a:moveTo>
                  <a:lnTo>
                    <a:pt x="389596" y="1905057"/>
                  </a:lnTo>
                  <a:lnTo>
                    <a:pt x="387165" y="1935404"/>
                  </a:lnTo>
                  <a:lnTo>
                    <a:pt x="387203" y="1935076"/>
                  </a:lnTo>
                  <a:lnTo>
                    <a:pt x="425414" y="1935076"/>
                  </a:lnTo>
                  <a:lnTo>
                    <a:pt x="427600" y="1907781"/>
                  </a:lnTo>
                  <a:lnTo>
                    <a:pt x="427726" y="1905057"/>
                  </a:lnTo>
                  <a:close/>
                </a:path>
                <a:path w="429895" h="2356485">
                  <a:moveTo>
                    <a:pt x="429156" y="1873340"/>
                  </a:moveTo>
                  <a:lnTo>
                    <a:pt x="391062" y="1873340"/>
                  </a:lnTo>
                  <a:lnTo>
                    <a:pt x="389570" y="1905387"/>
                  </a:lnTo>
                  <a:lnTo>
                    <a:pt x="389596" y="1905057"/>
                  </a:lnTo>
                  <a:lnTo>
                    <a:pt x="427726" y="1905057"/>
                  </a:lnTo>
                  <a:lnTo>
                    <a:pt x="429134" y="1874814"/>
                  </a:lnTo>
                  <a:lnTo>
                    <a:pt x="429156" y="1873340"/>
                  </a:lnTo>
                  <a:close/>
                </a:path>
                <a:path w="429895" h="2356485">
                  <a:moveTo>
                    <a:pt x="429658" y="1839870"/>
                  </a:moveTo>
                  <a:lnTo>
                    <a:pt x="391563" y="1839870"/>
                  </a:lnTo>
                  <a:lnTo>
                    <a:pt x="391049" y="1873617"/>
                  </a:lnTo>
                  <a:lnTo>
                    <a:pt x="391062" y="1873340"/>
                  </a:lnTo>
                  <a:lnTo>
                    <a:pt x="429156" y="1873340"/>
                  </a:lnTo>
                  <a:lnTo>
                    <a:pt x="429658" y="1839870"/>
                  </a:lnTo>
                  <a:close/>
                </a:path>
                <a:path w="429895" h="2356485">
                  <a:moveTo>
                    <a:pt x="429166" y="1804591"/>
                  </a:moveTo>
                  <a:lnTo>
                    <a:pt x="391063" y="1804591"/>
                  </a:lnTo>
                  <a:lnTo>
                    <a:pt x="391077" y="1805104"/>
                  </a:lnTo>
                  <a:lnTo>
                    <a:pt x="391559" y="1840179"/>
                  </a:lnTo>
                  <a:lnTo>
                    <a:pt x="391563" y="1839870"/>
                  </a:lnTo>
                  <a:lnTo>
                    <a:pt x="429658" y="1839870"/>
                  </a:lnTo>
                  <a:lnTo>
                    <a:pt x="429166" y="1804591"/>
                  </a:lnTo>
                  <a:close/>
                </a:path>
                <a:path w="429895" h="2356485">
                  <a:moveTo>
                    <a:pt x="391067" y="1804851"/>
                  </a:moveTo>
                  <a:lnTo>
                    <a:pt x="391070" y="1805104"/>
                  </a:lnTo>
                  <a:lnTo>
                    <a:pt x="391067" y="1804851"/>
                  </a:lnTo>
                  <a:close/>
                </a:path>
                <a:path w="429895" h="2356485">
                  <a:moveTo>
                    <a:pt x="427669" y="1767461"/>
                  </a:moveTo>
                  <a:lnTo>
                    <a:pt x="389536" y="1767461"/>
                  </a:lnTo>
                  <a:lnTo>
                    <a:pt x="389561" y="1767917"/>
                  </a:lnTo>
                  <a:lnTo>
                    <a:pt x="391067" y="1804851"/>
                  </a:lnTo>
                  <a:lnTo>
                    <a:pt x="391063" y="1804591"/>
                  </a:lnTo>
                  <a:lnTo>
                    <a:pt x="429166" y="1804591"/>
                  </a:lnTo>
                  <a:lnTo>
                    <a:pt x="429155" y="1803803"/>
                  </a:lnTo>
                  <a:lnTo>
                    <a:pt x="427669" y="1767461"/>
                  </a:lnTo>
                  <a:close/>
                </a:path>
                <a:path w="429895" h="2356485">
                  <a:moveTo>
                    <a:pt x="389546" y="1767689"/>
                  </a:moveTo>
                  <a:lnTo>
                    <a:pt x="389555" y="1767917"/>
                  </a:lnTo>
                  <a:lnTo>
                    <a:pt x="389546" y="1767689"/>
                  </a:lnTo>
                  <a:close/>
                </a:path>
                <a:path w="429895" h="2356485">
                  <a:moveTo>
                    <a:pt x="425181" y="1728503"/>
                  </a:moveTo>
                  <a:lnTo>
                    <a:pt x="387000" y="1728503"/>
                  </a:lnTo>
                  <a:lnTo>
                    <a:pt x="387031" y="1728905"/>
                  </a:lnTo>
                  <a:lnTo>
                    <a:pt x="389546" y="1767689"/>
                  </a:lnTo>
                  <a:lnTo>
                    <a:pt x="389536" y="1767461"/>
                  </a:lnTo>
                  <a:lnTo>
                    <a:pt x="427669" y="1767461"/>
                  </a:lnTo>
                  <a:lnTo>
                    <a:pt x="427596" y="1765675"/>
                  </a:lnTo>
                  <a:lnTo>
                    <a:pt x="425181" y="1728503"/>
                  </a:lnTo>
                  <a:close/>
                </a:path>
                <a:path w="429895" h="2356485">
                  <a:moveTo>
                    <a:pt x="387013" y="1728702"/>
                  </a:moveTo>
                  <a:lnTo>
                    <a:pt x="387026" y="1728905"/>
                  </a:lnTo>
                  <a:lnTo>
                    <a:pt x="387013" y="1728702"/>
                  </a:lnTo>
                  <a:close/>
                </a:path>
                <a:path w="429895" h="2356485">
                  <a:moveTo>
                    <a:pt x="421726" y="1687779"/>
                  </a:moveTo>
                  <a:lnTo>
                    <a:pt x="383485" y="1687779"/>
                  </a:lnTo>
                  <a:lnTo>
                    <a:pt x="383519" y="1688134"/>
                  </a:lnTo>
                  <a:lnTo>
                    <a:pt x="387013" y="1728702"/>
                  </a:lnTo>
                  <a:lnTo>
                    <a:pt x="387000" y="1728503"/>
                  </a:lnTo>
                  <a:lnTo>
                    <a:pt x="425181" y="1728503"/>
                  </a:lnTo>
                  <a:lnTo>
                    <a:pt x="425008" y="1725833"/>
                  </a:lnTo>
                  <a:lnTo>
                    <a:pt x="421726" y="1687779"/>
                  </a:lnTo>
                  <a:close/>
                </a:path>
                <a:path w="429895" h="2356485">
                  <a:moveTo>
                    <a:pt x="383499" y="1687943"/>
                  </a:moveTo>
                  <a:lnTo>
                    <a:pt x="383516" y="1688134"/>
                  </a:lnTo>
                  <a:lnTo>
                    <a:pt x="383499" y="1687943"/>
                  </a:lnTo>
                  <a:close/>
                </a:path>
                <a:path w="429895" h="2356485">
                  <a:moveTo>
                    <a:pt x="417331" y="1645352"/>
                  </a:moveTo>
                  <a:lnTo>
                    <a:pt x="379020" y="1645352"/>
                  </a:lnTo>
                  <a:lnTo>
                    <a:pt x="379056" y="1645668"/>
                  </a:lnTo>
                  <a:lnTo>
                    <a:pt x="383499" y="1687943"/>
                  </a:lnTo>
                  <a:lnTo>
                    <a:pt x="383485" y="1687779"/>
                  </a:lnTo>
                  <a:lnTo>
                    <a:pt x="421726" y="1687779"/>
                  </a:lnTo>
                  <a:lnTo>
                    <a:pt x="421429" y="1684327"/>
                  </a:lnTo>
                  <a:lnTo>
                    <a:pt x="417331" y="1645352"/>
                  </a:lnTo>
                  <a:close/>
                </a:path>
                <a:path w="429895" h="2356485">
                  <a:moveTo>
                    <a:pt x="379031" y="1645457"/>
                  </a:moveTo>
                  <a:lnTo>
                    <a:pt x="379053" y="1645668"/>
                  </a:lnTo>
                  <a:lnTo>
                    <a:pt x="379031" y="1645457"/>
                  </a:lnTo>
                  <a:close/>
                </a:path>
                <a:path w="429895" h="2356485">
                  <a:moveTo>
                    <a:pt x="412019" y="1601287"/>
                  </a:moveTo>
                  <a:lnTo>
                    <a:pt x="373636" y="1601287"/>
                  </a:lnTo>
                  <a:lnTo>
                    <a:pt x="373673" y="1601570"/>
                  </a:lnTo>
                  <a:lnTo>
                    <a:pt x="379031" y="1645457"/>
                  </a:lnTo>
                  <a:lnTo>
                    <a:pt x="417331" y="1645352"/>
                  </a:lnTo>
                  <a:lnTo>
                    <a:pt x="416895" y="1641208"/>
                  </a:lnTo>
                  <a:lnTo>
                    <a:pt x="412019" y="1601287"/>
                  </a:lnTo>
                  <a:close/>
                </a:path>
                <a:path w="429895" h="2356485">
                  <a:moveTo>
                    <a:pt x="373653" y="1601422"/>
                  </a:moveTo>
                  <a:lnTo>
                    <a:pt x="373671" y="1601570"/>
                  </a:lnTo>
                  <a:lnTo>
                    <a:pt x="373653" y="1601422"/>
                  </a:lnTo>
                  <a:close/>
                </a:path>
                <a:path w="429895" h="2356485">
                  <a:moveTo>
                    <a:pt x="405823" y="1555647"/>
                  </a:moveTo>
                  <a:lnTo>
                    <a:pt x="367366" y="1555647"/>
                  </a:lnTo>
                  <a:lnTo>
                    <a:pt x="367402" y="1555901"/>
                  </a:lnTo>
                  <a:lnTo>
                    <a:pt x="373653" y="1601422"/>
                  </a:lnTo>
                  <a:lnTo>
                    <a:pt x="373636" y="1601287"/>
                  </a:lnTo>
                  <a:lnTo>
                    <a:pt x="412019" y="1601287"/>
                  </a:lnTo>
                  <a:lnTo>
                    <a:pt x="411438" y="1596527"/>
                  </a:lnTo>
                  <a:lnTo>
                    <a:pt x="405823" y="1555647"/>
                  </a:lnTo>
                  <a:close/>
                </a:path>
                <a:path w="429895" h="2356485">
                  <a:moveTo>
                    <a:pt x="367394" y="1555851"/>
                  </a:moveTo>
                  <a:close/>
                </a:path>
                <a:path w="429895" h="2356485">
                  <a:moveTo>
                    <a:pt x="398773" y="1508493"/>
                  </a:moveTo>
                  <a:lnTo>
                    <a:pt x="360240" y="1508493"/>
                  </a:lnTo>
                  <a:lnTo>
                    <a:pt x="360276" y="1508720"/>
                  </a:lnTo>
                  <a:lnTo>
                    <a:pt x="367394" y="1555851"/>
                  </a:lnTo>
                  <a:lnTo>
                    <a:pt x="367366" y="1555647"/>
                  </a:lnTo>
                  <a:lnTo>
                    <a:pt x="405823" y="1555647"/>
                  </a:lnTo>
                  <a:lnTo>
                    <a:pt x="405094" y="1550335"/>
                  </a:lnTo>
                  <a:lnTo>
                    <a:pt x="398773" y="1508493"/>
                  </a:lnTo>
                  <a:close/>
                </a:path>
                <a:path w="429895" h="2356485">
                  <a:moveTo>
                    <a:pt x="360260" y="1508622"/>
                  </a:moveTo>
                  <a:close/>
                </a:path>
                <a:path w="429895" h="2356485">
                  <a:moveTo>
                    <a:pt x="390897" y="1459885"/>
                  </a:moveTo>
                  <a:lnTo>
                    <a:pt x="352292" y="1459885"/>
                  </a:lnTo>
                  <a:lnTo>
                    <a:pt x="352327" y="1460091"/>
                  </a:lnTo>
                  <a:lnTo>
                    <a:pt x="360260" y="1508622"/>
                  </a:lnTo>
                  <a:lnTo>
                    <a:pt x="360240" y="1508493"/>
                  </a:lnTo>
                  <a:lnTo>
                    <a:pt x="398773" y="1508493"/>
                  </a:lnTo>
                  <a:lnTo>
                    <a:pt x="397896" y="1502688"/>
                  </a:lnTo>
                  <a:lnTo>
                    <a:pt x="390897" y="1459885"/>
                  </a:lnTo>
                  <a:close/>
                </a:path>
                <a:path w="429895" h="2356485">
                  <a:moveTo>
                    <a:pt x="352317" y="1460032"/>
                  </a:moveTo>
                  <a:close/>
                </a:path>
                <a:path w="429895" h="2356485">
                  <a:moveTo>
                    <a:pt x="382230" y="1409885"/>
                  </a:moveTo>
                  <a:lnTo>
                    <a:pt x="343554" y="1409885"/>
                  </a:lnTo>
                  <a:lnTo>
                    <a:pt x="343587" y="1410070"/>
                  </a:lnTo>
                  <a:lnTo>
                    <a:pt x="352317" y="1460032"/>
                  </a:lnTo>
                  <a:lnTo>
                    <a:pt x="352292" y="1459885"/>
                  </a:lnTo>
                  <a:lnTo>
                    <a:pt x="390897" y="1459885"/>
                  </a:lnTo>
                  <a:lnTo>
                    <a:pt x="389876" y="1453635"/>
                  </a:lnTo>
                  <a:lnTo>
                    <a:pt x="382230" y="1409885"/>
                  </a:lnTo>
                  <a:close/>
                </a:path>
                <a:path w="429895" h="2356485">
                  <a:moveTo>
                    <a:pt x="343575" y="1410010"/>
                  </a:moveTo>
                  <a:close/>
                </a:path>
                <a:path w="429895" h="2356485">
                  <a:moveTo>
                    <a:pt x="372804" y="1358552"/>
                  </a:moveTo>
                  <a:lnTo>
                    <a:pt x="334058" y="1358552"/>
                  </a:lnTo>
                  <a:lnTo>
                    <a:pt x="334090" y="1358719"/>
                  </a:lnTo>
                  <a:lnTo>
                    <a:pt x="343575" y="1410010"/>
                  </a:lnTo>
                  <a:lnTo>
                    <a:pt x="382230" y="1409885"/>
                  </a:lnTo>
                  <a:lnTo>
                    <a:pt x="381068" y="1403234"/>
                  </a:lnTo>
                  <a:lnTo>
                    <a:pt x="372804" y="1358552"/>
                  </a:lnTo>
                  <a:close/>
                </a:path>
                <a:path w="429895" h="2356485">
                  <a:moveTo>
                    <a:pt x="334074" y="1358639"/>
                  </a:moveTo>
                  <a:close/>
                </a:path>
                <a:path w="429895" h="2356485">
                  <a:moveTo>
                    <a:pt x="362649" y="1305944"/>
                  </a:moveTo>
                  <a:lnTo>
                    <a:pt x="323837" y="1305944"/>
                  </a:lnTo>
                  <a:lnTo>
                    <a:pt x="323867" y="1306097"/>
                  </a:lnTo>
                  <a:lnTo>
                    <a:pt x="334074" y="1358639"/>
                  </a:lnTo>
                  <a:lnTo>
                    <a:pt x="372804" y="1358552"/>
                  </a:lnTo>
                  <a:lnTo>
                    <a:pt x="371506" y="1351537"/>
                  </a:lnTo>
                  <a:lnTo>
                    <a:pt x="362649" y="1305944"/>
                  </a:lnTo>
                  <a:close/>
                </a:path>
                <a:path w="429895" h="2356485">
                  <a:moveTo>
                    <a:pt x="323846" y="1305993"/>
                  </a:moveTo>
                  <a:close/>
                </a:path>
                <a:path w="429895" h="2356485">
                  <a:moveTo>
                    <a:pt x="351800" y="1252122"/>
                  </a:moveTo>
                  <a:lnTo>
                    <a:pt x="312925" y="1252122"/>
                  </a:lnTo>
                  <a:lnTo>
                    <a:pt x="312967" y="1252324"/>
                  </a:lnTo>
                  <a:lnTo>
                    <a:pt x="323846" y="1305993"/>
                  </a:lnTo>
                  <a:lnTo>
                    <a:pt x="362649" y="1305944"/>
                  </a:lnTo>
                  <a:lnTo>
                    <a:pt x="361223" y="1298602"/>
                  </a:lnTo>
                  <a:lnTo>
                    <a:pt x="351800" y="1252122"/>
                  </a:lnTo>
                  <a:close/>
                </a:path>
                <a:path w="429895" h="2356485">
                  <a:moveTo>
                    <a:pt x="312948" y="1252238"/>
                  </a:moveTo>
                  <a:close/>
                </a:path>
                <a:path w="429895" h="2356485">
                  <a:moveTo>
                    <a:pt x="328105" y="1141006"/>
                  </a:moveTo>
                  <a:lnTo>
                    <a:pt x="289142" y="1141006"/>
                  </a:lnTo>
                  <a:lnTo>
                    <a:pt x="289192" y="1141234"/>
                  </a:lnTo>
                  <a:lnTo>
                    <a:pt x="312948" y="1252238"/>
                  </a:lnTo>
                  <a:lnTo>
                    <a:pt x="351800" y="1252122"/>
                  </a:lnTo>
                  <a:lnTo>
                    <a:pt x="350245" y="1244451"/>
                  </a:lnTo>
                  <a:lnTo>
                    <a:pt x="328105" y="1141006"/>
                  </a:lnTo>
                  <a:close/>
                </a:path>
                <a:path w="429895" h="2356485">
                  <a:moveTo>
                    <a:pt x="289159" y="1141089"/>
                  </a:moveTo>
                  <a:lnTo>
                    <a:pt x="289191" y="1141234"/>
                  </a:lnTo>
                  <a:lnTo>
                    <a:pt x="289159" y="1141089"/>
                  </a:lnTo>
                  <a:close/>
                </a:path>
                <a:path w="429895" h="2356485">
                  <a:moveTo>
                    <a:pt x="302069" y="1025804"/>
                  </a:moveTo>
                  <a:lnTo>
                    <a:pt x="263000" y="1025804"/>
                  </a:lnTo>
                  <a:lnTo>
                    <a:pt x="263044" y="1025993"/>
                  </a:lnTo>
                  <a:lnTo>
                    <a:pt x="289159" y="1141089"/>
                  </a:lnTo>
                  <a:lnTo>
                    <a:pt x="328105" y="1141006"/>
                  </a:lnTo>
                  <a:lnTo>
                    <a:pt x="326374" y="1132917"/>
                  </a:lnTo>
                  <a:lnTo>
                    <a:pt x="302069" y="1025804"/>
                  </a:lnTo>
                  <a:close/>
                </a:path>
                <a:path w="429895" h="2356485">
                  <a:moveTo>
                    <a:pt x="263011" y="1025852"/>
                  </a:moveTo>
                  <a:lnTo>
                    <a:pt x="263043" y="1025993"/>
                  </a:lnTo>
                  <a:lnTo>
                    <a:pt x="263011" y="1025852"/>
                  </a:lnTo>
                  <a:close/>
                </a:path>
                <a:path w="429895" h="2356485">
                  <a:moveTo>
                    <a:pt x="273909" y="906909"/>
                  </a:moveTo>
                  <a:lnTo>
                    <a:pt x="234749" y="906909"/>
                  </a:lnTo>
                  <a:lnTo>
                    <a:pt x="234786" y="907064"/>
                  </a:lnTo>
                  <a:lnTo>
                    <a:pt x="263011" y="1025852"/>
                  </a:lnTo>
                  <a:lnTo>
                    <a:pt x="302069" y="1025804"/>
                  </a:lnTo>
                  <a:lnTo>
                    <a:pt x="300135" y="1017280"/>
                  </a:lnTo>
                  <a:lnTo>
                    <a:pt x="273909" y="906909"/>
                  </a:lnTo>
                  <a:close/>
                </a:path>
                <a:path w="429895" h="2356485">
                  <a:moveTo>
                    <a:pt x="234785" y="907062"/>
                  </a:moveTo>
                  <a:close/>
                </a:path>
                <a:path w="429895" h="2356485">
                  <a:moveTo>
                    <a:pt x="243888" y="784782"/>
                  </a:moveTo>
                  <a:lnTo>
                    <a:pt x="204649" y="784782"/>
                  </a:lnTo>
                  <a:lnTo>
                    <a:pt x="234785" y="907062"/>
                  </a:lnTo>
                  <a:lnTo>
                    <a:pt x="234749" y="906909"/>
                  </a:lnTo>
                  <a:lnTo>
                    <a:pt x="273909" y="906909"/>
                  </a:lnTo>
                  <a:lnTo>
                    <a:pt x="271797" y="898024"/>
                  </a:lnTo>
                  <a:lnTo>
                    <a:pt x="243888" y="784782"/>
                  </a:lnTo>
                  <a:close/>
                </a:path>
                <a:path w="429895" h="2356485">
                  <a:moveTo>
                    <a:pt x="204653" y="784802"/>
                  </a:moveTo>
                  <a:close/>
                </a:path>
                <a:path w="429895" h="2356485">
                  <a:moveTo>
                    <a:pt x="212273" y="659885"/>
                  </a:moveTo>
                  <a:lnTo>
                    <a:pt x="172966" y="659885"/>
                  </a:lnTo>
                  <a:lnTo>
                    <a:pt x="204653" y="784802"/>
                  </a:lnTo>
                  <a:lnTo>
                    <a:pt x="243888" y="784782"/>
                  </a:lnTo>
                  <a:lnTo>
                    <a:pt x="241626" y="775602"/>
                  </a:lnTo>
                  <a:lnTo>
                    <a:pt x="212273" y="659885"/>
                  </a:lnTo>
                  <a:close/>
                </a:path>
                <a:path w="429895" h="2356485">
                  <a:moveTo>
                    <a:pt x="179323" y="532678"/>
                  </a:moveTo>
                  <a:lnTo>
                    <a:pt x="139961" y="532678"/>
                  </a:lnTo>
                  <a:lnTo>
                    <a:pt x="172991" y="659985"/>
                  </a:lnTo>
                  <a:lnTo>
                    <a:pt x="212273" y="659885"/>
                  </a:lnTo>
                  <a:lnTo>
                    <a:pt x="209884" y="650467"/>
                  </a:lnTo>
                  <a:lnTo>
                    <a:pt x="179323" y="532678"/>
                  </a:lnTo>
                  <a:close/>
                </a:path>
                <a:path w="429895" h="2356485">
                  <a:moveTo>
                    <a:pt x="139968" y="532706"/>
                  </a:moveTo>
                  <a:close/>
                </a:path>
                <a:path w="429895" h="2356485">
                  <a:moveTo>
                    <a:pt x="36784" y="0"/>
                  </a:moveTo>
                  <a:lnTo>
                    <a:pt x="0" y="9927"/>
                  </a:lnTo>
                  <a:lnTo>
                    <a:pt x="71056" y="273220"/>
                  </a:lnTo>
                  <a:lnTo>
                    <a:pt x="105915" y="403678"/>
                  </a:lnTo>
                  <a:lnTo>
                    <a:pt x="139968" y="532706"/>
                  </a:lnTo>
                  <a:lnTo>
                    <a:pt x="179323" y="532678"/>
                  </a:lnTo>
                  <a:lnTo>
                    <a:pt x="176830" y="523072"/>
                  </a:lnTo>
                  <a:lnTo>
                    <a:pt x="142723" y="393843"/>
                  </a:lnTo>
                  <a:lnTo>
                    <a:pt x="107840" y="263292"/>
                  </a:lnTo>
                  <a:lnTo>
                    <a:pt x="367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5511" y="4956047"/>
            <a:ext cx="5236464" cy="1901952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3627620" y="4940809"/>
            <a:ext cx="4937125" cy="1701164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0805" marR="304800" lvl="0" indent="0" defTabSz="914400" eaLnBrk="1" fontAlgn="auto" latinLnBrk="0" hangingPunct="1">
              <a:lnSpc>
                <a:spcPct val="100600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Tx/>
              <a:buNone/>
              <a:tabLst>
                <a:tab pos="274447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This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applies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only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creating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new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strings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with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char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*.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This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does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apply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for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making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char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*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that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points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an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existing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string.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3810">
              <a:lnSpc>
                <a:spcPct val="100000"/>
              </a:lnSpc>
              <a:spcBef>
                <a:spcPts val="100"/>
              </a:spcBef>
            </a:pPr>
            <a:r>
              <a:rPr dirty="0"/>
              <a:t>Memory</a:t>
            </a:r>
            <a:r>
              <a:rPr spc="5" dirty="0"/>
              <a:t> </a:t>
            </a:r>
            <a:r>
              <a:rPr spc="-10" dirty="0"/>
              <a:t>Locations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009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code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snippet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below,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myStr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539" y="3231387"/>
            <a:ext cx="39370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40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myStr[6];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790247" y="4936046"/>
            <a:ext cx="5003800" cy="1922145"/>
            <a:chOff x="3790247" y="4936046"/>
            <a:chExt cx="5003800" cy="192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4008" y="4952999"/>
              <a:ext cx="4919472" cy="1905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795010" y="4940809"/>
              <a:ext cx="4602480" cy="1536700"/>
            </a:xfrm>
            <a:custGeom>
              <a:avLst/>
              <a:gdLst/>
              <a:ahLst/>
              <a:cxnLst/>
              <a:rect l="l" t="t" r="r" b="b"/>
              <a:pathLst>
                <a:path w="4602480" h="1536700">
                  <a:moveTo>
                    <a:pt x="4601979" y="0"/>
                  </a:moveTo>
                  <a:lnTo>
                    <a:pt x="0" y="0"/>
                  </a:lnTo>
                  <a:lnTo>
                    <a:pt x="0" y="1536190"/>
                  </a:lnTo>
                  <a:lnTo>
                    <a:pt x="4601979" y="1536190"/>
                  </a:lnTo>
                  <a:lnTo>
                    <a:pt x="460197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795010" y="4940809"/>
              <a:ext cx="4602480" cy="1536700"/>
            </a:xfrm>
            <a:custGeom>
              <a:avLst/>
              <a:gdLst/>
              <a:ahLst/>
              <a:cxnLst/>
              <a:rect l="l" t="t" r="r" b="b"/>
              <a:pathLst>
                <a:path w="4602480" h="1536700">
                  <a:moveTo>
                    <a:pt x="0" y="0"/>
                  </a:moveTo>
                  <a:lnTo>
                    <a:pt x="4601980" y="0"/>
                  </a:lnTo>
                  <a:lnTo>
                    <a:pt x="4601980" y="1536191"/>
                  </a:lnTo>
                  <a:lnTo>
                    <a:pt x="0" y="153619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73750" y="4990508"/>
            <a:ext cx="3819525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Key</a:t>
            </a:r>
            <a:r>
              <a:rPr kumimoji="0" sz="24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Question:</a:t>
            </a:r>
            <a:r>
              <a:rPr kumimoji="0" sz="24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where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do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its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73750" y="5359316"/>
            <a:ext cx="2162175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characters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live?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78811" y="5359316"/>
            <a:ext cx="1941830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Do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they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live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3750" y="5728124"/>
            <a:ext cx="2416175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memory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we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own?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32759" y="5728124"/>
            <a:ext cx="1668780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read-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73750" y="6093884"/>
            <a:ext cx="2687320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only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data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segment?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3810">
              <a:lnSpc>
                <a:spcPct val="100000"/>
              </a:lnSpc>
              <a:spcBef>
                <a:spcPts val="100"/>
              </a:spcBef>
            </a:pPr>
            <a:r>
              <a:rPr dirty="0"/>
              <a:t>Memory</a:t>
            </a:r>
            <a:r>
              <a:rPr spc="5" dirty="0"/>
              <a:t> </a:t>
            </a:r>
            <a:r>
              <a:rPr spc="-10" dirty="0"/>
              <a:t>Locations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009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code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snippet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below,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myStr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539" y="3231387"/>
            <a:ext cx="53340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40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*myStr = 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"Hi"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790247" y="4936046"/>
            <a:ext cx="5003800" cy="1922145"/>
            <a:chOff x="3790247" y="4936046"/>
            <a:chExt cx="5003800" cy="192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4008" y="4952999"/>
              <a:ext cx="4919472" cy="1905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795010" y="4940809"/>
              <a:ext cx="4602480" cy="1536700"/>
            </a:xfrm>
            <a:custGeom>
              <a:avLst/>
              <a:gdLst/>
              <a:ahLst/>
              <a:cxnLst/>
              <a:rect l="l" t="t" r="r" b="b"/>
              <a:pathLst>
                <a:path w="4602480" h="1536700">
                  <a:moveTo>
                    <a:pt x="4601979" y="0"/>
                  </a:moveTo>
                  <a:lnTo>
                    <a:pt x="0" y="0"/>
                  </a:lnTo>
                  <a:lnTo>
                    <a:pt x="0" y="1536190"/>
                  </a:lnTo>
                  <a:lnTo>
                    <a:pt x="4601979" y="1536190"/>
                  </a:lnTo>
                  <a:lnTo>
                    <a:pt x="460197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795010" y="4940809"/>
              <a:ext cx="4602480" cy="1536700"/>
            </a:xfrm>
            <a:custGeom>
              <a:avLst/>
              <a:gdLst/>
              <a:ahLst/>
              <a:cxnLst/>
              <a:rect l="l" t="t" r="r" b="b"/>
              <a:pathLst>
                <a:path w="4602480" h="1536700">
                  <a:moveTo>
                    <a:pt x="0" y="0"/>
                  </a:moveTo>
                  <a:lnTo>
                    <a:pt x="4601980" y="0"/>
                  </a:lnTo>
                  <a:lnTo>
                    <a:pt x="4601980" y="1536191"/>
                  </a:lnTo>
                  <a:lnTo>
                    <a:pt x="0" y="153619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73750" y="4990508"/>
            <a:ext cx="3819525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Key</a:t>
            </a:r>
            <a:r>
              <a:rPr kumimoji="0" sz="24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Question:</a:t>
            </a:r>
            <a:r>
              <a:rPr kumimoji="0" sz="24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where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do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its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73750" y="5359316"/>
            <a:ext cx="2162175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characters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live?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78811" y="5359316"/>
            <a:ext cx="1941830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Do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they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live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3750" y="5728124"/>
            <a:ext cx="2416175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memory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we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own?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32759" y="5728124"/>
            <a:ext cx="1668780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read-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73750" y="6093884"/>
            <a:ext cx="2687320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only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data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segment?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3810">
              <a:lnSpc>
                <a:spcPct val="100000"/>
              </a:lnSpc>
              <a:spcBef>
                <a:spcPts val="100"/>
              </a:spcBef>
            </a:pPr>
            <a:r>
              <a:rPr dirty="0"/>
              <a:t>Memory</a:t>
            </a:r>
            <a:r>
              <a:rPr spc="5" dirty="0"/>
              <a:t> </a:t>
            </a:r>
            <a:r>
              <a:rPr spc="-10" dirty="0"/>
              <a:t>Locations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009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code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snippet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below,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myStr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539" y="3231387"/>
            <a:ext cx="505460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40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buf[6];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strcpy(buf, 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"Hi"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40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*myStr = </a:t>
            </a:r>
            <a:r>
              <a:rPr kumimoji="0" sz="40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buf;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3216" y="2316479"/>
            <a:ext cx="4745735" cy="20055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61420" y="2303984"/>
            <a:ext cx="4602480" cy="1536700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0805" marR="281940" lvl="0" indent="0" defTabSz="914400" eaLnBrk="1" fontAlgn="auto" latinLnBrk="0" hangingPunct="1">
              <a:lnSpc>
                <a:spcPct val="1006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95855" algn="l"/>
                <a:tab pos="2649855" algn="l"/>
              </a:tabLst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Key</a:t>
            </a:r>
            <a:r>
              <a:rPr kumimoji="0" sz="24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Question:</a:t>
            </a:r>
            <a:r>
              <a:rPr kumimoji="0" sz="24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where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do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its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characters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live?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Do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they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live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memory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we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own?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Or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read-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only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data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segment?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3810">
              <a:lnSpc>
                <a:spcPct val="100000"/>
              </a:lnSpc>
              <a:spcBef>
                <a:spcPts val="100"/>
              </a:spcBef>
            </a:pPr>
            <a:r>
              <a:rPr dirty="0"/>
              <a:t>Memory</a:t>
            </a:r>
            <a:r>
              <a:rPr spc="5" dirty="0"/>
              <a:t> </a:t>
            </a:r>
            <a:r>
              <a:rPr spc="-10" dirty="0"/>
              <a:t>Locations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009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code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snippet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below,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myStr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539" y="3231387"/>
            <a:ext cx="645160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40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*otherStr = 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"Hi"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40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*myStr = 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otherStr;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74008" y="4953000"/>
            <a:ext cx="4919472" cy="19050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795010" y="4940809"/>
            <a:ext cx="4602480" cy="1536700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0805" marR="281940" lvl="0" indent="0" defTabSz="914400" eaLnBrk="1" fontAlgn="auto" latinLnBrk="0" hangingPunct="1">
              <a:lnSpc>
                <a:spcPct val="100600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Tx/>
              <a:buNone/>
              <a:tabLst>
                <a:tab pos="2395855" algn="l"/>
                <a:tab pos="2649855" algn="l"/>
              </a:tabLst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Key</a:t>
            </a:r>
            <a:r>
              <a:rPr kumimoji="0" sz="24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Question:</a:t>
            </a:r>
            <a:r>
              <a:rPr kumimoji="0" sz="24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where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do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its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characters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live?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Do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they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live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memory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we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own?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Or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read-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only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data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segment?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3810">
              <a:lnSpc>
                <a:spcPct val="100000"/>
              </a:lnSpc>
              <a:spcBef>
                <a:spcPts val="100"/>
              </a:spcBef>
            </a:pPr>
            <a:r>
              <a:rPr dirty="0"/>
              <a:t>Memory</a:t>
            </a:r>
            <a:r>
              <a:rPr spc="5" dirty="0"/>
              <a:t> </a:t>
            </a:r>
            <a:r>
              <a:rPr spc="-10" dirty="0"/>
              <a:t>Locations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009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code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snippet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below,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myStr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082291"/>
            <a:ext cx="5102860" cy="1318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myFunc(char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*myStr)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798315"/>
            <a:ext cx="6664959" cy="258572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329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buf[6];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33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strcpy(buf,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"Hi"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3386454" lvl="0" indent="0" defTabSz="914400" eaLnBrk="1" fontAlgn="auto" latinLnBrk="0" hangingPunct="1">
              <a:lnSpc>
                <a:spcPts val="329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myFunc(buf);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return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33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34071" y="2087879"/>
            <a:ext cx="4754880" cy="200558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353924" y="2077044"/>
            <a:ext cx="4602480" cy="1536700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90805" marR="281940" lvl="0" indent="0" defTabSz="914400" eaLnBrk="1" fontAlgn="auto" latinLnBrk="0" hangingPunct="1">
              <a:lnSpc>
                <a:spcPct val="1008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Tx/>
              <a:buNone/>
              <a:tabLst>
                <a:tab pos="2395855" algn="l"/>
                <a:tab pos="2649855" algn="l"/>
              </a:tabLst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Key</a:t>
            </a:r>
            <a:r>
              <a:rPr kumimoji="0" sz="24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Question:</a:t>
            </a:r>
            <a:r>
              <a:rPr kumimoji="0" sz="24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where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do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its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characters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live?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Do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they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live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memory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we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own?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Or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read-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only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data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segment?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3810">
              <a:lnSpc>
                <a:spcPct val="100000"/>
              </a:lnSpc>
              <a:spcBef>
                <a:spcPts val="100"/>
              </a:spcBef>
            </a:pPr>
            <a:r>
              <a:rPr dirty="0"/>
              <a:t>Memory</a:t>
            </a:r>
            <a:r>
              <a:rPr spc="5" dirty="0"/>
              <a:t> </a:t>
            </a:r>
            <a:r>
              <a:rPr spc="-10" dirty="0"/>
              <a:t>Locations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560175" cy="411289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Q: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check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code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whether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string’s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modifiable?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167640" lvl="0" indent="0" defTabSz="914400" eaLnBrk="1" fontAlgn="auto" latinLnBrk="0" hangingPunct="1">
              <a:lnSpc>
                <a:spcPts val="3000"/>
              </a:lnSpc>
              <a:spcBef>
                <a:spcPts val="1025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96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A:</a:t>
            </a:r>
            <a:r>
              <a:rPr kumimoji="0" sz="28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This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something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only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looking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code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itself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Q: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am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writing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modifies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tell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modifiable?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24130" lvl="0" indent="0" defTabSz="914400" eaLnBrk="1" fontAlgn="auto" latinLnBrk="0" hangingPunct="1">
              <a:lnSpc>
                <a:spcPct val="90700"/>
              </a:lnSpc>
              <a:spcBef>
                <a:spcPts val="920"/>
              </a:spcBef>
              <a:spcAft>
                <a:spcPts val="0"/>
              </a:spcAft>
              <a:buClrTx/>
              <a:buSzTx/>
              <a:buFontTx/>
              <a:buNone/>
              <a:tabLst>
                <a:tab pos="2000885" algn="l"/>
                <a:tab pos="376682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A: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can’t!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This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something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instead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state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assumption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documentation.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If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someone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calls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read-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only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crash,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that’s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function’s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fault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:-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0224" y="2398776"/>
            <a:ext cx="10607040" cy="25542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00100" y="2371725"/>
            <a:ext cx="10591800" cy="2114550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9685" rIns="0" bIns="0" rtlCol="0">
            <a:spAutoFit/>
          </a:bodyPr>
          <a:lstStyle/>
          <a:p>
            <a:pPr marL="91440" marR="0" lvl="0" indent="0" defTabSz="914400" eaLnBrk="1" fontAlgn="auto" latinLnBrk="0" hangingPunct="1">
              <a:lnSpc>
                <a:spcPct val="100000"/>
              </a:lnSpc>
              <a:spcBef>
                <a:spcPts val="1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String</a:t>
            </a:r>
            <a:r>
              <a:rPr kumimoji="0" sz="44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Behavior</a:t>
            </a:r>
            <a:r>
              <a:rPr kumimoji="0" sz="44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#5:</a:t>
            </a:r>
            <a:r>
              <a:rPr kumimoji="0" sz="4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We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can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set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4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endParaRPr kumimoji="0" sz="4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1440" marR="607695" lvl="0" indent="0" defTabSz="914400" eaLnBrk="1" fontAlgn="auto" latinLnBrk="0" hangingPunct="1">
              <a:lnSpc>
                <a:spcPts val="530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>
                <a:tab pos="2078355" algn="l"/>
              </a:tabLst>
              <a:defRPr/>
            </a:pP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4400" b="1" i="0" u="none" strike="noStrike" kern="0" cap="none" spc="-11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equal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to another</a:t>
            </a:r>
            <a:r>
              <a:rPr kumimoji="0" sz="4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value, because</a:t>
            </a:r>
            <a:r>
              <a:rPr kumimoji="0" sz="4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it is </a:t>
            </a:r>
            <a:r>
              <a:rPr kumimoji="0" sz="4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 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reassign-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able</a:t>
            </a:r>
            <a:r>
              <a:rPr kumimoji="0" sz="4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pointer.</a:t>
            </a:r>
            <a:endParaRPr kumimoji="0" sz="4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7957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onsolas"/>
                <a:cs typeface="Consolas"/>
              </a:rPr>
              <a:t>char</a:t>
            </a:r>
            <a:r>
              <a:rPr spc="25" dirty="0">
                <a:latin typeface="Consolas"/>
                <a:cs typeface="Consolas"/>
              </a:rPr>
              <a:t> </a:t>
            </a:r>
            <a:r>
              <a:rPr spc="-50" dirty="0">
                <a:latin typeface="Consolas"/>
                <a:cs typeface="Consolas"/>
              </a:rPr>
              <a:t>*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473815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537959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single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We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reassign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existing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another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2591307"/>
            <a:ext cx="4516755" cy="1043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19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*str2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2"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17540" y="2591307"/>
            <a:ext cx="2759710" cy="10439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e.g.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0xfff0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e.g.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0xfe0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691635"/>
            <a:ext cx="90189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55265" algn="l"/>
                <a:tab pos="43180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str2;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ok!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	Both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store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0xfe0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5690">
              <a:lnSpc>
                <a:spcPct val="100000"/>
              </a:lnSpc>
              <a:spcBef>
                <a:spcPts val="100"/>
              </a:spcBef>
            </a:pPr>
            <a:r>
              <a:rPr dirty="0"/>
              <a:t>Arrays</a:t>
            </a:r>
            <a:r>
              <a:rPr spc="-15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spc="-10" dirty="0"/>
              <a:t>Pointers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61289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also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element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394204"/>
            <a:ext cx="6179820" cy="220218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81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str[6];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1443990" lvl="0" indent="0" defTabSz="914400" eaLnBrk="1" fontAlgn="auto" latinLnBrk="0" hangingPunct="1">
              <a:lnSpc>
                <a:spcPts val="278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"apple"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*ptr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str;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213850" y="1739900"/>
            <a:ext cx="2762250" cy="3774440"/>
            <a:chOff x="9213850" y="1739900"/>
            <a:chExt cx="2762250" cy="3774440"/>
          </a:xfrm>
        </p:grpSpPr>
        <p:sp>
          <p:nvSpPr>
            <p:cNvPr id="6" name="object 6"/>
            <p:cNvSpPr/>
            <p:nvPr/>
          </p:nvSpPr>
          <p:spPr>
            <a:xfrm>
              <a:off x="10848975" y="4312919"/>
              <a:ext cx="1114425" cy="914400"/>
            </a:xfrm>
            <a:custGeom>
              <a:avLst/>
              <a:gdLst/>
              <a:ahLst/>
              <a:cxnLst/>
              <a:rect l="l" t="t" r="r" b="b"/>
              <a:pathLst>
                <a:path w="1114425" h="914400">
                  <a:moveTo>
                    <a:pt x="1114425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1114425" y="914400"/>
                  </a:lnTo>
                  <a:lnTo>
                    <a:pt x="1114425" y="45720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9220200" y="1746250"/>
              <a:ext cx="2749550" cy="3761740"/>
            </a:xfrm>
            <a:custGeom>
              <a:avLst/>
              <a:gdLst/>
              <a:ahLst/>
              <a:cxnLst/>
              <a:rect l="l" t="t" r="r" b="b"/>
              <a:pathLst>
                <a:path w="2749550" h="3761740">
                  <a:moveTo>
                    <a:pt x="1628775" y="0"/>
                  </a:moveTo>
                  <a:lnTo>
                    <a:pt x="1628775" y="3761740"/>
                  </a:lnTo>
                </a:path>
                <a:path w="2749550" h="3761740">
                  <a:moveTo>
                    <a:pt x="0" y="6350"/>
                  </a:moveTo>
                  <a:lnTo>
                    <a:pt x="2749550" y="6350"/>
                  </a:lnTo>
                </a:path>
                <a:path w="2749550" h="3761740">
                  <a:moveTo>
                    <a:pt x="1622425" y="2566670"/>
                  </a:moveTo>
                  <a:lnTo>
                    <a:pt x="2749550" y="2566670"/>
                  </a:lnTo>
                </a:path>
                <a:path w="2749550" h="3761740">
                  <a:moveTo>
                    <a:pt x="1622425" y="3023870"/>
                  </a:moveTo>
                  <a:lnTo>
                    <a:pt x="2749550" y="3023870"/>
                  </a:lnTo>
                </a:path>
                <a:path w="2749550" h="3761740">
                  <a:moveTo>
                    <a:pt x="2743200" y="0"/>
                  </a:moveTo>
                  <a:lnTo>
                    <a:pt x="2743200" y="376174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432925" y="1176020"/>
            <a:ext cx="2407285" cy="53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7744" marR="0" lvl="0" indent="0" defTabSz="914400" eaLnBrk="1" fontAlgn="auto" latinLnBrk="0" hangingPunct="1">
              <a:lnSpc>
                <a:spcPts val="16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48975" y="1752600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48975" y="202692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22034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48975" y="248412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'e'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8975" y="294132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48975" y="339852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'p'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48975" y="385572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'p'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55325" y="4790947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848975" y="5227320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48090" y="4281932"/>
            <a:ext cx="53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10968" y="1956307"/>
            <a:ext cx="2571750" cy="32258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503555" marR="0" lvl="0" indent="0" defTabSz="914400" eaLnBrk="1" fontAlgn="auto" latinLnBrk="0" hangingPunct="1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0355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0355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0355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0355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0355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42439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'a'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08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0" i="0" u="none" strike="noStrike" kern="0" cap="none" spc="0" normalizeH="0" baseline="8101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ptr</a:t>
            </a:r>
            <a:r>
              <a:rPr kumimoji="0" sz="3600" b="0" i="0" u="none" strike="noStrike" kern="0" cap="none" spc="-585" normalizeH="0" baseline="8101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0xf8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29222" y="3443732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426256" y="2122784"/>
            <a:ext cx="1525270" cy="2952115"/>
            <a:chOff x="9426256" y="2122784"/>
            <a:chExt cx="1525270" cy="2952115"/>
          </a:xfrm>
        </p:grpSpPr>
        <p:sp>
          <p:nvSpPr>
            <p:cNvPr id="21" name="object 21"/>
            <p:cNvSpPr/>
            <p:nvPr/>
          </p:nvSpPr>
          <p:spPr>
            <a:xfrm>
              <a:off x="9432606" y="2129134"/>
              <a:ext cx="457200" cy="2574290"/>
            </a:xfrm>
            <a:custGeom>
              <a:avLst/>
              <a:gdLst/>
              <a:ahLst/>
              <a:cxnLst/>
              <a:rect l="l" t="t" r="r" b="b"/>
              <a:pathLst>
                <a:path w="457200" h="2574290">
                  <a:moveTo>
                    <a:pt x="457200" y="2573866"/>
                  </a:moveTo>
                  <a:lnTo>
                    <a:pt x="384944" y="2571923"/>
                  </a:lnTo>
                  <a:lnTo>
                    <a:pt x="322191" y="2566515"/>
                  </a:lnTo>
                  <a:lnTo>
                    <a:pt x="272706" y="2558268"/>
                  </a:lnTo>
                  <a:lnTo>
                    <a:pt x="228600" y="2535767"/>
                  </a:lnTo>
                  <a:lnTo>
                    <a:pt x="228600" y="2417019"/>
                  </a:lnTo>
                  <a:lnTo>
                    <a:pt x="216945" y="2404976"/>
                  </a:lnTo>
                  <a:lnTo>
                    <a:pt x="184493" y="2394518"/>
                  </a:lnTo>
                  <a:lnTo>
                    <a:pt x="135008" y="2386271"/>
                  </a:lnTo>
                  <a:lnTo>
                    <a:pt x="72255" y="2380862"/>
                  </a:lnTo>
                  <a:lnTo>
                    <a:pt x="0" y="2378920"/>
                  </a:lnTo>
                  <a:lnTo>
                    <a:pt x="72255" y="2376977"/>
                  </a:lnTo>
                  <a:lnTo>
                    <a:pt x="135008" y="2371569"/>
                  </a:lnTo>
                  <a:lnTo>
                    <a:pt x="184493" y="2363322"/>
                  </a:lnTo>
                  <a:lnTo>
                    <a:pt x="216945" y="2352863"/>
                  </a:lnTo>
                  <a:lnTo>
                    <a:pt x="228600" y="2340822"/>
                  </a:lnTo>
                  <a:lnTo>
                    <a:pt x="228600" y="38098"/>
                  </a:lnTo>
                  <a:lnTo>
                    <a:pt x="240254" y="26056"/>
                  </a:lnTo>
                  <a:lnTo>
                    <a:pt x="272706" y="15598"/>
                  </a:lnTo>
                  <a:lnTo>
                    <a:pt x="322191" y="7350"/>
                  </a:lnTo>
                  <a:lnTo>
                    <a:pt x="384944" y="1942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10745472" y="4648200"/>
              <a:ext cx="205740" cy="426720"/>
            </a:xfrm>
            <a:custGeom>
              <a:avLst/>
              <a:gdLst/>
              <a:ahLst/>
              <a:cxnLst/>
              <a:rect l="l" t="t" r="r" b="b"/>
              <a:pathLst>
                <a:path w="205740" h="426720">
                  <a:moveTo>
                    <a:pt x="51877" y="113901"/>
                  </a:moveTo>
                  <a:lnTo>
                    <a:pt x="28886" y="153852"/>
                  </a:lnTo>
                  <a:lnTo>
                    <a:pt x="23202" y="184045"/>
                  </a:lnTo>
                  <a:lnTo>
                    <a:pt x="23434" y="199581"/>
                  </a:lnTo>
                  <a:lnTo>
                    <a:pt x="34949" y="245727"/>
                  </a:lnTo>
                  <a:lnTo>
                    <a:pt x="68742" y="306075"/>
                  </a:lnTo>
                  <a:lnTo>
                    <a:pt x="116042" y="366309"/>
                  </a:lnTo>
                  <a:lnTo>
                    <a:pt x="142499" y="396420"/>
                  </a:lnTo>
                  <a:lnTo>
                    <a:pt x="169658" y="426438"/>
                  </a:lnTo>
                  <a:lnTo>
                    <a:pt x="197910" y="400875"/>
                  </a:lnTo>
                  <a:lnTo>
                    <a:pt x="170848" y="370961"/>
                  </a:lnTo>
                  <a:lnTo>
                    <a:pt x="144856" y="341381"/>
                  </a:lnTo>
                  <a:lnTo>
                    <a:pt x="121467" y="313044"/>
                  </a:lnTo>
                  <a:lnTo>
                    <a:pt x="120848" y="312294"/>
                  </a:lnTo>
                  <a:lnTo>
                    <a:pt x="100614" y="285083"/>
                  </a:lnTo>
                  <a:lnTo>
                    <a:pt x="99730" y="283895"/>
                  </a:lnTo>
                  <a:lnTo>
                    <a:pt x="83225" y="257731"/>
                  </a:lnTo>
                  <a:lnTo>
                    <a:pt x="82410" y="256443"/>
                  </a:lnTo>
                  <a:lnTo>
                    <a:pt x="76303" y="244770"/>
                  </a:lnTo>
                  <a:lnTo>
                    <a:pt x="75707" y="243643"/>
                  </a:lnTo>
                  <a:lnTo>
                    <a:pt x="70657" y="232248"/>
                  </a:lnTo>
                  <a:lnTo>
                    <a:pt x="70035" y="230858"/>
                  </a:lnTo>
                  <a:lnTo>
                    <a:pt x="66315" y="220225"/>
                  </a:lnTo>
                  <a:lnTo>
                    <a:pt x="65711" y="218527"/>
                  </a:lnTo>
                  <a:lnTo>
                    <a:pt x="63313" y="208747"/>
                  </a:lnTo>
                  <a:lnTo>
                    <a:pt x="62796" y="206711"/>
                  </a:lnTo>
                  <a:lnTo>
                    <a:pt x="61661" y="197825"/>
                  </a:lnTo>
                  <a:lnTo>
                    <a:pt x="61512" y="197825"/>
                  </a:lnTo>
                  <a:lnTo>
                    <a:pt x="61328" y="195456"/>
                  </a:lnTo>
                  <a:lnTo>
                    <a:pt x="61477" y="195456"/>
                  </a:lnTo>
                  <a:lnTo>
                    <a:pt x="61356" y="187354"/>
                  </a:lnTo>
                  <a:lnTo>
                    <a:pt x="61180" y="187354"/>
                  </a:lnTo>
                  <a:lnTo>
                    <a:pt x="61318" y="184773"/>
                  </a:lnTo>
                  <a:lnTo>
                    <a:pt x="61494" y="184773"/>
                  </a:lnTo>
                  <a:lnTo>
                    <a:pt x="62439" y="176997"/>
                  </a:lnTo>
                  <a:lnTo>
                    <a:pt x="62275" y="176997"/>
                  </a:lnTo>
                  <a:lnTo>
                    <a:pt x="62736" y="174551"/>
                  </a:lnTo>
                  <a:lnTo>
                    <a:pt x="62904" y="174551"/>
                  </a:lnTo>
                  <a:lnTo>
                    <a:pt x="64950" y="166588"/>
                  </a:lnTo>
                  <a:lnTo>
                    <a:pt x="64811" y="166588"/>
                  </a:lnTo>
                  <a:lnTo>
                    <a:pt x="65504" y="164434"/>
                  </a:lnTo>
                  <a:lnTo>
                    <a:pt x="65648" y="164434"/>
                  </a:lnTo>
                  <a:lnTo>
                    <a:pt x="68896" y="156069"/>
                  </a:lnTo>
                  <a:lnTo>
                    <a:pt x="69603" y="154249"/>
                  </a:lnTo>
                  <a:lnTo>
                    <a:pt x="72847" y="148173"/>
                  </a:lnTo>
                  <a:lnTo>
                    <a:pt x="72057" y="148173"/>
                  </a:lnTo>
                  <a:lnTo>
                    <a:pt x="75027" y="143936"/>
                  </a:lnTo>
                  <a:lnTo>
                    <a:pt x="75986" y="143936"/>
                  </a:lnTo>
                  <a:lnTo>
                    <a:pt x="77358" y="142457"/>
                  </a:lnTo>
                  <a:lnTo>
                    <a:pt x="51877" y="113901"/>
                  </a:lnTo>
                  <a:close/>
                </a:path>
                <a:path w="205740" h="426720">
                  <a:moveTo>
                    <a:pt x="170962" y="371091"/>
                  </a:moveTo>
                  <a:close/>
                </a:path>
                <a:path w="205740" h="426720">
                  <a:moveTo>
                    <a:pt x="170848" y="370961"/>
                  </a:moveTo>
                  <a:lnTo>
                    <a:pt x="170962" y="371091"/>
                  </a:lnTo>
                  <a:lnTo>
                    <a:pt x="170848" y="370961"/>
                  </a:lnTo>
                  <a:close/>
                </a:path>
                <a:path w="205740" h="426720">
                  <a:moveTo>
                    <a:pt x="145045" y="341596"/>
                  </a:moveTo>
                  <a:lnTo>
                    <a:pt x="145234" y="341825"/>
                  </a:lnTo>
                  <a:lnTo>
                    <a:pt x="145045" y="341596"/>
                  </a:lnTo>
                  <a:close/>
                </a:path>
                <a:path w="205740" h="426720">
                  <a:moveTo>
                    <a:pt x="144867" y="341381"/>
                  </a:moveTo>
                  <a:lnTo>
                    <a:pt x="145045" y="341596"/>
                  </a:lnTo>
                  <a:lnTo>
                    <a:pt x="144867" y="341381"/>
                  </a:lnTo>
                  <a:close/>
                </a:path>
                <a:path w="205740" h="426720">
                  <a:moveTo>
                    <a:pt x="121169" y="312683"/>
                  </a:moveTo>
                  <a:lnTo>
                    <a:pt x="121438" y="313044"/>
                  </a:lnTo>
                  <a:lnTo>
                    <a:pt x="121169" y="312683"/>
                  </a:lnTo>
                  <a:close/>
                </a:path>
                <a:path w="205740" h="426720">
                  <a:moveTo>
                    <a:pt x="120879" y="312294"/>
                  </a:moveTo>
                  <a:lnTo>
                    <a:pt x="121169" y="312683"/>
                  </a:lnTo>
                  <a:lnTo>
                    <a:pt x="120879" y="312294"/>
                  </a:lnTo>
                  <a:close/>
                </a:path>
                <a:path w="205740" h="426720">
                  <a:moveTo>
                    <a:pt x="99730" y="283895"/>
                  </a:moveTo>
                  <a:lnTo>
                    <a:pt x="100545" y="285083"/>
                  </a:lnTo>
                  <a:lnTo>
                    <a:pt x="100154" y="284464"/>
                  </a:lnTo>
                  <a:lnTo>
                    <a:pt x="99730" y="283895"/>
                  </a:lnTo>
                  <a:close/>
                </a:path>
                <a:path w="205740" h="426720">
                  <a:moveTo>
                    <a:pt x="100154" y="284464"/>
                  </a:moveTo>
                  <a:lnTo>
                    <a:pt x="100545" y="285083"/>
                  </a:lnTo>
                  <a:lnTo>
                    <a:pt x="100154" y="284464"/>
                  </a:lnTo>
                  <a:close/>
                </a:path>
                <a:path w="205740" h="426720">
                  <a:moveTo>
                    <a:pt x="99793" y="283895"/>
                  </a:moveTo>
                  <a:lnTo>
                    <a:pt x="100154" y="284464"/>
                  </a:lnTo>
                  <a:lnTo>
                    <a:pt x="99793" y="283895"/>
                  </a:lnTo>
                  <a:close/>
                </a:path>
                <a:path w="205740" h="426720">
                  <a:moveTo>
                    <a:pt x="82410" y="256443"/>
                  </a:moveTo>
                  <a:lnTo>
                    <a:pt x="83157" y="257731"/>
                  </a:lnTo>
                  <a:lnTo>
                    <a:pt x="82809" y="257073"/>
                  </a:lnTo>
                  <a:lnTo>
                    <a:pt x="82410" y="256443"/>
                  </a:lnTo>
                  <a:close/>
                </a:path>
                <a:path w="205740" h="426720">
                  <a:moveTo>
                    <a:pt x="82809" y="257073"/>
                  </a:moveTo>
                  <a:lnTo>
                    <a:pt x="83157" y="257731"/>
                  </a:lnTo>
                  <a:lnTo>
                    <a:pt x="82809" y="257073"/>
                  </a:lnTo>
                  <a:close/>
                </a:path>
                <a:path w="205740" h="426720">
                  <a:moveTo>
                    <a:pt x="82476" y="256443"/>
                  </a:moveTo>
                  <a:lnTo>
                    <a:pt x="82809" y="257073"/>
                  </a:lnTo>
                  <a:lnTo>
                    <a:pt x="82476" y="256443"/>
                  </a:lnTo>
                  <a:close/>
                </a:path>
                <a:path w="205740" h="426720">
                  <a:moveTo>
                    <a:pt x="75707" y="243643"/>
                  </a:moveTo>
                  <a:lnTo>
                    <a:pt x="76257" y="244770"/>
                  </a:lnTo>
                  <a:lnTo>
                    <a:pt x="76002" y="244201"/>
                  </a:lnTo>
                  <a:lnTo>
                    <a:pt x="75707" y="243643"/>
                  </a:lnTo>
                  <a:close/>
                </a:path>
                <a:path w="205740" h="426720">
                  <a:moveTo>
                    <a:pt x="76002" y="244201"/>
                  </a:moveTo>
                  <a:lnTo>
                    <a:pt x="76257" y="244770"/>
                  </a:lnTo>
                  <a:lnTo>
                    <a:pt x="76002" y="244201"/>
                  </a:lnTo>
                  <a:close/>
                </a:path>
                <a:path w="205740" h="426720">
                  <a:moveTo>
                    <a:pt x="75752" y="243643"/>
                  </a:moveTo>
                  <a:lnTo>
                    <a:pt x="76002" y="244201"/>
                  </a:lnTo>
                  <a:lnTo>
                    <a:pt x="75752" y="243643"/>
                  </a:lnTo>
                  <a:close/>
                </a:path>
                <a:path w="205740" h="426720">
                  <a:moveTo>
                    <a:pt x="70035" y="230858"/>
                  </a:moveTo>
                  <a:lnTo>
                    <a:pt x="70592" y="232248"/>
                  </a:lnTo>
                  <a:lnTo>
                    <a:pt x="70342" y="231544"/>
                  </a:lnTo>
                  <a:lnTo>
                    <a:pt x="70035" y="230858"/>
                  </a:lnTo>
                  <a:close/>
                </a:path>
                <a:path w="205740" h="426720">
                  <a:moveTo>
                    <a:pt x="70342" y="231544"/>
                  </a:moveTo>
                  <a:lnTo>
                    <a:pt x="70592" y="232248"/>
                  </a:lnTo>
                  <a:lnTo>
                    <a:pt x="70342" y="231544"/>
                  </a:lnTo>
                  <a:close/>
                </a:path>
                <a:path w="205740" h="426720">
                  <a:moveTo>
                    <a:pt x="70098" y="230858"/>
                  </a:moveTo>
                  <a:lnTo>
                    <a:pt x="70342" y="231544"/>
                  </a:lnTo>
                  <a:lnTo>
                    <a:pt x="70098" y="230858"/>
                  </a:lnTo>
                  <a:close/>
                </a:path>
                <a:path w="205740" h="426720">
                  <a:moveTo>
                    <a:pt x="65711" y="218527"/>
                  </a:moveTo>
                  <a:lnTo>
                    <a:pt x="66227" y="220225"/>
                  </a:lnTo>
                  <a:lnTo>
                    <a:pt x="66010" y="219369"/>
                  </a:lnTo>
                  <a:lnTo>
                    <a:pt x="65711" y="218527"/>
                  </a:lnTo>
                  <a:close/>
                </a:path>
                <a:path w="205740" h="426720">
                  <a:moveTo>
                    <a:pt x="66010" y="219369"/>
                  </a:moveTo>
                  <a:lnTo>
                    <a:pt x="66227" y="220225"/>
                  </a:lnTo>
                  <a:lnTo>
                    <a:pt x="66010" y="219369"/>
                  </a:lnTo>
                  <a:close/>
                </a:path>
                <a:path w="205740" h="426720">
                  <a:moveTo>
                    <a:pt x="65796" y="218527"/>
                  </a:moveTo>
                  <a:lnTo>
                    <a:pt x="66010" y="219369"/>
                  </a:lnTo>
                  <a:lnTo>
                    <a:pt x="65796" y="218527"/>
                  </a:lnTo>
                  <a:close/>
                </a:path>
                <a:path w="205740" h="426720">
                  <a:moveTo>
                    <a:pt x="62796" y="206711"/>
                  </a:moveTo>
                  <a:lnTo>
                    <a:pt x="63196" y="208747"/>
                  </a:lnTo>
                  <a:lnTo>
                    <a:pt x="63051" y="207716"/>
                  </a:lnTo>
                  <a:lnTo>
                    <a:pt x="62796" y="206711"/>
                  </a:lnTo>
                  <a:close/>
                </a:path>
                <a:path w="205740" h="426720">
                  <a:moveTo>
                    <a:pt x="63051" y="207716"/>
                  </a:moveTo>
                  <a:lnTo>
                    <a:pt x="63196" y="208747"/>
                  </a:lnTo>
                  <a:lnTo>
                    <a:pt x="63051" y="207716"/>
                  </a:lnTo>
                  <a:close/>
                </a:path>
                <a:path w="205740" h="426720">
                  <a:moveTo>
                    <a:pt x="62910" y="206711"/>
                  </a:moveTo>
                  <a:lnTo>
                    <a:pt x="63051" y="207716"/>
                  </a:lnTo>
                  <a:lnTo>
                    <a:pt x="62910" y="206711"/>
                  </a:lnTo>
                  <a:close/>
                </a:path>
                <a:path w="205740" h="426720">
                  <a:moveTo>
                    <a:pt x="165300" y="101194"/>
                  </a:moveTo>
                  <a:lnTo>
                    <a:pt x="63661" y="101194"/>
                  </a:lnTo>
                  <a:lnTo>
                    <a:pt x="91598" y="127101"/>
                  </a:lnTo>
                  <a:lnTo>
                    <a:pt x="77358" y="142457"/>
                  </a:lnTo>
                  <a:lnTo>
                    <a:pt x="126831" y="197901"/>
                  </a:lnTo>
                  <a:lnTo>
                    <a:pt x="165300" y="101194"/>
                  </a:lnTo>
                  <a:close/>
                </a:path>
                <a:path w="205740" h="426720">
                  <a:moveTo>
                    <a:pt x="61328" y="195456"/>
                  </a:moveTo>
                  <a:lnTo>
                    <a:pt x="61512" y="197825"/>
                  </a:lnTo>
                  <a:lnTo>
                    <a:pt x="61494" y="196641"/>
                  </a:lnTo>
                  <a:lnTo>
                    <a:pt x="61328" y="195456"/>
                  </a:lnTo>
                  <a:close/>
                </a:path>
                <a:path w="205740" h="426720">
                  <a:moveTo>
                    <a:pt x="61494" y="196641"/>
                  </a:moveTo>
                  <a:lnTo>
                    <a:pt x="61512" y="197825"/>
                  </a:lnTo>
                  <a:lnTo>
                    <a:pt x="61661" y="197825"/>
                  </a:lnTo>
                  <a:lnTo>
                    <a:pt x="61494" y="196641"/>
                  </a:lnTo>
                  <a:close/>
                </a:path>
                <a:path w="205740" h="426720">
                  <a:moveTo>
                    <a:pt x="61477" y="195456"/>
                  </a:moveTo>
                  <a:lnTo>
                    <a:pt x="61328" y="195456"/>
                  </a:lnTo>
                  <a:lnTo>
                    <a:pt x="61494" y="196641"/>
                  </a:lnTo>
                  <a:lnTo>
                    <a:pt x="61477" y="195456"/>
                  </a:lnTo>
                  <a:close/>
                </a:path>
                <a:path w="205740" h="426720">
                  <a:moveTo>
                    <a:pt x="61318" y="184773"/>
                  </a:moveTo>
                  <a:lnTo>
                    <a:pt x="61180" y="187354"/>
                  </a:lnTo>
                  <a:lnTo>
                    <a:pt x="61337" y="186067"/>
                  </a:lnTo>
                  <a:lnTo>
                    <a:pt x="61318" y="184773"/>
                  </a:lnTo>
                  <a:close/>
                </a:path>
                <a:path w="205740" h="426720">
                  <a:moveTo>
                    <a:pt x="61337" y="186067"/>
                  </a:moveTo>
                  <a:lnTo>
                    <a:pt x="61180" y="187354"/>
                  </a:lnTo>
                  <a:lnTo>
                    <a:pt x="61356" y="187354"/>
                  </a:lnTo>
                  <a:lnTo>
                    <a:pt x="61337" y="186067"/>
                  </a:lnTo>
                  <a:close/>
                </a:path>
                <a:path w="205740" h="426720">
                  <a:moveTo>
                    <a:pt x="61494" y="184773"/>
                  </a:moveTo>
                  <a:lnTo>
                    <a:pt x="61318" y="184773"/>
                  </a:lnTo>
                  <a:lnTo>
                    <a:pt x="61337" y="186067"/>
                  </a:lnTo>
                  <a:lnTo>
                    <a:pt x="61494" y="184773"/>
                  </a:lnTo>
                  <a:close/>
                </a:path>
                <a:path w="205740" h="426720">
                  <a:moveTo>
                    <a:pt x="62736" y="174551"/>
                  </a:moveTo>
                  <a:lnTo>
                    <a:pt x="62275" y="176997"/>
                  </a:lnTo>
                  <a:lnTo>
                    <a:pt x="62586" y="175788"/>
                  </a:lnTo>
                  <a:lnTo>
                    <a:pt x="62736" y="174551"/>
                  </a:lnTo>
                  <a:close/>
                </a:path>
                <a:path w="205740" h="426720">
                  <a:moveTo>
                    <a:pt x="62586" y="175788"/>
                  </a:moveTo>
                  <a:lnTo>
                    <a:pt x="62275" y="176997"/>
                  </a:lnTo>
                  <a:lnTo>
                    <a:pt x="62439" y="176997"/>
                  </a:lnTo>
                  <a:lnTo>
                    <a:pt x="62586" y="175788"/>
                  </a:lnTo>
                  <a:close/>
                </a:path>
                <a:path w="205740" h="426720">
                  <a:moveTo>
                    <a:pt x="62904" y="174551"/>
                  </a:moveTo>
                  <a:lnTo>
                    <a:pt x="62736" y="174551"/>
                  </a:lnTo>
                  <a:lnTo>
                    <a:pt x="62586" y="175788"/>
                  </a:lnTo>
                  <a:lnTo>
                    <a:pt x="62904" y="174551"/>
                  </a:lnTo>
                  <a:close/>
                </a:path>
                <a:path w="205740" h="426720">
                  <a:moveTo>
                    <a:pt x="65504" y="164434"/>
                  </a:moveTo>
                  <a:lnTo>
                    <a:pt x="64811" y="166588"/>
                  </a:lnTo>
                  <a:lnTo>
                    <a:pt x="65221" y="165532"/>
                  </a:lnTo>
                  <a:lnTo>
                    <a:pt x="65504" y="164434"/>
                  </a:lnTo>
                  <a:close/>
                </a:path>
                <a:path w="205740" h="426720">
                  <a:moveTo>
                    <a:pt x="65221" y="165532"/>
                  </a:moveTo>
                  <a:lnTo>
                    <a:pt x="64811" y="166588"/>
                  </a:lnTo>
                  <a:lnTo>
                    <a:pt x="64950" y="166588"/>
                  </a:lnTo>
                  <a:lnTo>
                    <a:pt x="65221" y="165532"/>
                  </a:lnTo>
                  <a:close/>
                </a:path>
                <a:path w="205740" h="426720">
                  <a:moveTo>
                    <a:pt x="65648" y="164434"/>
                  </a:moveTo>
                  <a:lnTo>
                    <a:pt x="65504" y="164434"/>
                  </a:lnTo>
                  <a:lnTo>
                    <a:pt x="65221" y="165532"/>
                  </a:lnTo>
                  <a:lnTo>
                    <a:pt x="65648" y="164434"/>
                  </a:lnTo>
                  <a:close/>
                </a:path>
                <a:path w="205740" h="426720">
                  <a:moveTo>
                    <a:pt x="69603" y="154249"/>
                  </a:moveTo>
                  <a:lnTo>
                    <a:pt x="68784" y="156069"/>
                  </a:lnTo>
                  <a:lnTo>
                    <a:pt x="69242" y="155178"/>
                  </a:lnTo>
                  <a:lnTo>
                    <a:pt x="69603" y="154249"/>
                  </a:lnTo>
                  <a:close/>
                </a:path>
                <a:path w="205740" h="426720">
                  <a:moveTo>
                    <a:pt x="69242" y="155178"/>
                  </a:moveTo>
                  <a:lnTo>
                    <a:pt x="68784" y="156069"/>
                  </a:lnTo>
                  <a:lnTo>
                    <a:pt x="69242" y="155178"/>
                  </a:lnTo>
                  <a:close/>
                </a:path>
                <a:path w="205740" h="426720">
                  <a:moveTo>
                    <a:pt x="69721" y="154249"/>
                  </a:moveTo>
                  <a:lnTo>
                    <a:pt x="69242" y="155178"/>
                  </a:lnTo>
                  <a:lnTo>
                    <a:pt x="69721" y="154249"/>
                  </a:lnTo>
                  <a:close/>
                </a:path>
                <a:path w="205740" h="426720">
                  <a:moveTo>
                    <a:pt x="75027" y="143936"/>
                  </a:moveTo>
                  <a:lnTo>
                    <a:pt x="72057" y="148173"/>
                  </a:lnTo>
                  <a:lnTo>
                    <a:pt x="73832" y="146258"/>
                  </a:lnTo>
                  <a:lnTo>
                    <a:pt x="75027" y="143936"/>
                  </a:lnTo>
                  <a:close/>
                </a:path>
                <a:path w="205740" h="426720">
                  <a:moveTo>
                    <a:pt x="73832" y="146258"/>
                  </a:moveTo>
                  <a:lnTo>
                    <a:pt x="72057" y="148173"/>
                  </a:lnTo>
                  <a:lnTo>
                    <a:pt x="72847" y="148173"/>
                  </a:lnTo>
                  <a:lnTo>
                    <a:pt x="73832" y="146258"/>
                  </a:lnTo>
                  <a:close/>
                </a:path>
                <a:path w="205740" h="426720">
                  <a:moveTo>
                    <a:pt x="75986" y="143936"/>
                  </a:moveTo>
                  <a:lnTo>
                    <a:pt x="75027" y="143936"/>
                  </a:lnTo>
                  <a:lnTo>
                    <a:pt x="73832" y="146258"/>
                  </a:lnTo>
                  <a:lnTo>
                    <a:pt x="75986" y="143936"/>
                  </a:lnTo>
                  <a:close/>
                </a:path>
                <a:path w="205740" h="426720">
                  <a:moveTo>
                    <a:pt x="63661" y="101194"/>
                  </a:moveTo>
                  <a:lnTo>
                    <a:pt x="51877" y="113901"/>
                  </a:lnTo>
                  <a:lnTo>
                    <a:pt x="77358" y="142457"/>
                  </a:lnTo>
                  <a:lnTo>
                    <a:pt x="91598" y="127101"/>
                  </a:lnTo>
                  <a:lnTo>
                    <a:pt x="63661" y="101194"/>
                  </a:lnTo>
                  <a:close/>
                </a:path>
                <a:path w="205740" h="426720">
                  <a:moveTo>
                    <a:pt x="205555" y="0"/>
                  </a:moveTo>
                  <a:lnTo>
                    <a:pt x="0" y="55761"/>
                  </a:lnTo>
                  <a:lnTo>
                    <a:pt x="51877" y="113901"/>
                  </a:lnTo>
                  <a:lnTo>
                    <a:pt x="63661" y="101194"/>
                  </a:lnTo>
                  <a:lnTo>
                    <a:pt x="165300" y="101194"/>
                  </a:lnTo>
                  <a:lnTo>
                    <a:pt x="205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3" name="object 23"/>
          <p:cNvSpPr/>
          <p:nvPr/>
        </p:nvSpPr>
        <p:spPr>
          <a:xfrm>
            <a:off x="8364480" y="1790698"/>
            <a:ext cx="191770" cy="4004945"/>
          </a:xfrm>
          <a:custGeom>
            <a:avLst/>
            <a:gdLst/>
            <a:ahLst/>
            <a:cxnLst/>
            <a:rect l="l" t="t" r="r" b="b"/>
            <a:pathLst>
              <a:path w="191770" h="4004945">
                <a:moveTo>
                  <a:pt x="191471" y="4004505"/>
                </a:moveTo>
                <a:lnTo>
                  <a:pt x="116941" y="4003251"/>
                </a:lnTo>
                <a:lnTo>
                  <a:pt x="56080" y="3999832"/>
                </a:lnTo>
                <a:lnTo>
                  <a:pt x="15046" y="3994761"/>
                </a:lnTo>
                <a:lnTo>
                  <a:pt x="0" y="3988551"/>
                </a:lnTo>
                <a:lnTo>
                  <a:pt x="0" y="15954"/>
                </a:lnTo>
                <a:lnTo>
                  <a:pt x="15046" y="9744"/>
                </a:lnTo>
                <a:lnTo>
                  <a:pt x="56080" y="4672"/>
                </a:lnTo>
                <a:lnTo>
                  <a:pt x="116941" y="1253"/>
                </a:lnTo>
                <a:lnTo>
                  <a:pt x="19147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76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5690">
              <a:lnSpc>
                <a:spcPct val="100000"/>
              </a:lnSpc>
              <a:spcBef>
                <a:spcPts val="100"/>
              </a:spcBef>
            </a:pPr>
            <a:r>
              <a:rPr dirty="0"/>
              <a:t>Arrays</a:t>
            </a:r>
            <a:r>
              <a:rPr spc="-15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spc="-10" dirty="0"/>
              <a:t>Pointers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38" y="1265428"/>
            <a:ext cx="661289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also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element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38" y="2394204"/>
            <a:ext cx="6179820" cy="148844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81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str[6];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1443990" lvl="0" indent="0" defTabSz="914400" eaLnBrk="1" fontAlgn="auto" latinLnBrk="0" hangingPunct="1">
              <a:lnSpc>
                <a:spcPts val="278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"apple"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*ptr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str;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5538" y="4174235"/>
            <a:ext cx="3645535" cy="775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equivalent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*ptr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&amp;str[0];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5538" y="5253228"/>
            <a:ext cx="5818505" cy="11322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5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confusingly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equivalent,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avoid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*ptr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&amp;str;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138" y="6320028"/>
            <a:ext cx="20701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32925" y="1176020"/>
            <a:ext cx="2407285" cy="53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7744" marR="0" lvl="0" indent="0" defTabSz="914400" eaLnBrk="1" fontAlgn="auto" latinLnBrk="0" hangingPunct="1">
              <a:lnSpc>
                <a:spcPts val="16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213850" y="1739900"/>
            <a:ext cx="2762250" cy="3774440"/>
            <a:chOff x="9213850" y="1739900"/>
            <a:chExt cx="2762250" cy="3774440"/>
          </a:xfrm>
        </p:grpSpPr>
        <p:sp>
          <p:nvSpPr>
            <p:cNvPr id="14" name="object 14"/>
            <p:cNvSpPr/>
            <p:nvPr/>
          </p:nvSpPr>
          <p:spPr>
            <a:xfrm>
              <a:off x="10848975" y="4312919"/>
              <a:ext cx="1114425" cy="914400"/>
            </a:xfrm>
            <a:custGeom>
              <a:avLst/>
              <a:gdLst/>
              <a:ahLst/>
              <a:cxnLst/>
              <a:rect l="l" t="t" r="r" b="b"/>
              <a:pathLst>
                <a:path w="1114425" h="914400">
                  <a:moveTo>
                    <a:pt x="1114425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1114425" y="914400"/>
                  </a:lnTo>
                  <a:lnTo>
                    <a:pt x="1114425" y="45720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9220200" y="1746250"/>
              <a:ext cx="2749550" cy="3761740"/>
            </a:xfrm>
            <a:custGeom>
              <a:avLst/>
              <a:gdLst/>
              <a:ahLst/>
              <a:cxnLst/>
              <a:rect l="l" t="t" r="r" b="b"/>
              <a:pathLst>
                <a:path w="2749550" h="3761740">
                  <a:moveTo>
                    <a:pt x="1628775" y="0"/>
                  </a:moveTo>
                  <a:lnTo>
                    <a:pt x="1628775" y="3761740"/>
                  </a:lnTo>
                </a:path>
                <a:path w="2749550" h="3761740">
                  <a:moveTo>
                    <a:pt x="0" y="6350"/>
                  </a:moveTo>
                  <a:lnTo>
                    <a:pt x="2749550" y="6350"/>
                  </a:lnTo>
                </a:path>
                <a:path w="2749550" h="3761740">
                  <a:moveTo>
                    <a:pt x="1622425" y="2566670"/>
                  </a:moveTo>
                  <a:lnTo>
                    <a:pt x="2749550" y="2566670"/>
                  </a:lnTo>
                </a:path>
                <a:path w="2749550" h="3761740">
                  <a:moveTo>
                    <a:pt x="1622425" y="3023870"/>
                  </a:moveTo>
                  <a:lnTo>
                    <a:pt x="2749550" y="3023870"/>
                  </a:lnTo>
                </a:path>
                <a:path w="2749550" h="3761740">
                  <a:moveTo>
                    <a:pt x="2743200" y="0"/>
                  </a:moveTo>
                  <a:lnTo>
                    <a:pt x="2743200" y="376174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0848975" y="1752600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48975" y="202692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22034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48975" y="248412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'e'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848975" y="294132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848975" y="339852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'p'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48975" y="385572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'p'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855325" y="4790947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848975" y="5227320"/>
            <a:ext cx="1114425" cy="274320"/>
          </a:xfrm>
          <a:prstGeom prst="rect">
            <a:avLst/>
          </a:pr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848090" y="4281932"/>
            <a:ext cx="53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410968" y="1956307"/>
            <a:ext cx="2571750" cy="32258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503555" marR="0" lvl="0" indent="0" defTabSz="914400" eaLnBrk="1" fontAlgn="auto" latinLnBrk="0" hangingPunct="1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0355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0355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0355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0355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0355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42439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'a'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08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0" i="0" u="none" strike="noStrike" kern="0" cap="none" spc="0" normalizeH="0" baseline="8101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ptr</a:t>
            </a:r>
            <a:r>
              <a:rPr kumimoji="0" sz="3600" b="0" i="0" u="none" strike="noStrike" kern="0" cap="none" spc="-585" normalizeH="0" baseline="8101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0xf8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29222" y="3443732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364480" y="1790698"/>
            <a:ext cx="191770" cy="4004945"/>
          </a:xfrm>
          <a:custGeom>
            <a:avLst/>
            <a:gdLst/>
            <a:ahLst/>
            <a:cxnLst/>
            <a:rect l="l" t="t" r="r" b="b"/>
            <a:pathLst>
              <a:path w="191770" h="4004945">
                <a:moveTo>
                  <a:pt x="191471" y="4004505"/>
                </a:moveTo>
                <a:lnTo>
                  <a:pt x="116941" y="4003251"/>
                </a:lnTo>
                <a:lnTo>
                  <a:pt x="56080" y="3999832"/>
                </a:lnTo>
                <a:lnTo>
                  <a:pt x="15046" y="3994761"/>
                </a:lnTo>
                <a:lnTo>
                  <a:pt x="0" y="3988551"/>
                </a:lnTo>
                <a:lnTo>
                  <a:pt x="0" y="15954"/>
                </a:lnTo>
                <a:lnTo>
                  <a:pt x="15046" y="9744"/>
                </a:lnTo>
                <a:lnTo>
                  <a:pt x="56080" y="4672"/>
                </a:lnTo>
                <a:lnTo>
                  <a:pt x="116941" y="1253"/>
                </a:lnTo>
                <a:lnTo>
                  <a:pt x="19147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9426256" y="2122784"/>
            <a:ext cx="1525270" cy="2952115"/>
            <a:chOff x="9426256" y="2122784"/>
            <a:chExt cx="1525270" cy="2952115"/>
          </a:xfrm>
        </p:grpSpPr>
        <p:sp>
          <p:nvSpPr>
            <p:cNvPr id="29" name="object 29"/>
            <p:cNvSpPr/>
            <p:nvPr/>
          </p:nvSpPr>
          <p:spPr>
            <a:xfrm>
              <a:off x="10745472" y="4648200"/>
              <a:ext cx="205740" cy="426720"/>
            </a:xfrm>
            <a:custGeom>
              <a:avLst/>
              <a:gdLst/>
              <a:ahLst/>
              <a:cxnLst/>
              <a:rect l="l" t="t" r="r" b="b"/>
              <a:pathLst>
                <a:path w="205740" h="426720">
                  <a:moveTo>
                    <a:pt x="51877" y="113901"/>
                  </a:moveTo>
                  <a:lnTo>
                    <a:pt x="28886" y="153852"/>
                  </a:lnTo>
                  <a:lnTo>
                    <a:pt x="23202" y="184045"/>
                  </a:lnTo>
                  <a:lnTo>
                    <a:pt x="23434" y="199581"/>
                  </a:lnTo>
                  <a:lnTo>
                    <a:pt x="34949" y="245727"/>
                  </a:lnTo>
                  <a:lnTo>
                    <a:pt x="68742" y="306075"/>
                  </a:lnTo>
                  <a:lnTo>
                    <a:pt x="116042" y="366309"/>
                  </a:lnTo>
                  <a:lnTo>
                    <a:pt x="142499" y="396420"/>
                  </a:lnTo>
                  <a:lnTo>
                    <a:pt x="169658" y="426438"/>
                  </a:lnTo>
                  <a:lnTo>
                    <a:pt x="197910" y="400875"/>
                  </a:lnTo>
                  <a:lnTo>
                    <a:pt x="170848" y="370961"/>
                  </a:lnTo>
                  <a:lnTo>
                    <a:pt x="144856" y="341381"/>
                  </a:lnTo>
                  <a:lnTo>
                    <a:pt x="121467" y="313044"/>
                  </a:lnTo>
                  <a:lnTo>
                    <a:pt x="120848" y="312294"/>
                  </a:lnTo>
                  <a:lnTo>
                    <a:pt x="100614" y="285083"/>
                  </a:lnTo>
                  <a:lnTo>
                    <a:pt x="99730" y="283895"/>
                  </a:lnTo>
                  <a:lnTo>
                    <a:pt x="83225" y="257731"/>
                  </a:lnTo>
                  <a:lnTo>
                    <a:pt x="82410" y="256443"/>
                  </a:lnTo>
                  <a:lnTo>
                    <a:pt x="76303" y="244770"/>
                  </a:lnTo>
                  <a:lnTo>
                    <a:pt x="75707" y="243643"/>
                  </a:lnTo>
                  <a:lnTo>
                    <a:pt x="70657" y="232248"/>
                  </a:lnTo>
                  <a:lnTo>
                    <a:pt x="70035" y="230858"/>
                  </a:lnTo>
                  <a:lnTo>
                    <a:pt x="66315" y="220225"/>
                  </a:lnTo>
                  <a:lnTo>
                    <a:pt x="65711" y="218527"/>
                  </a:lnTo>
                  <a:lnTo>
                    <a:pt x="63313" y="208747"/>
                  </a:lnTo>
                  <a:lnTo>
                    <a:pt x="62796" y="206711"/>
                  </a:lnTo>
                  <a:lnTo>
                    <a:pt x="61661" y="197825"/>
                  </a:lnTo>
                  <a:lnTo>
                    <a:pt x="61512" y="197825"/>
                  </a:lnTo>
                  <a:lnTo>
                    <a:pt x="61328" y="195456"/>
                  </a:lnTo>
                  <a:lnTo>
                    <a:pt x="61477" y="195456"/>
                  </a:lnTo>
                  <a:lnTo>
                    <a:pt x="61356" y="187354"/>
                  </a:lnTo>
                  <a:lnTo>
                    <a:pt x="61180" y="187354"/>
                  </a:lnTo>
                  <a:lnTo>
                    <a:pt x="61318" y="184773"/>
                  </a:lnTo>
                  <a:lnTo>
                    <a:pt x="61494" y="184773"/>
                  </a:lnTo>
                  <a:lnTo>
                    <a:pt x="62439" y="176997"/>
                  </a:lnTo>
                  <a:lnTo>
                    <a:pt x="62275" y="176997"/>
                  </a:lnTo>
                  <a:lnTo>
                    <a:pt x="62736" y="174551"/>
                  </a:lnTo>
                  <a:lnTo>
                    <a:pt x="62904" y="174551"/>
                  </a:lnTo>
                  <a:lnTo>
                    <a:pt x="64950" y="166588"/>
                  </a:lnTo>
                  <a:lnTo>
                    <a:pt x="64811" y="166588"/>
                  </a:lnTo>
                  <a:lnTo>
                    <a:pt x="65504" y="164434"/>
                  </a:lnTo>
                  <a:lnTo>
                    <a:pt x="65648" y="164434"/>
                  </a:lnTo>
                  <a:lnTo>
                    <a:pt x="68896" y="156069"/>
                  </a:lnTo>
                  <a:lnTo>
                    <a:pt x="69603" y="154249"/>
                  </a:lnTo>
                  <a:lnTo>
                    <a:pt x="72847" y="148173"/>
                  </a:lnTo>
                  <a:lnTo>
                    <a:pt x="72057" y="148173"/>
                  </a:lnTo>
                  <a:lnTo>
                    <a:pt x="75027" y="143936"/>
                  </a:lnTo>
                  <a:lnTo>
                    <a:pt x="75986" y="143936"/>
                  </a:lnTo>
                  <a:lnTo>
                    <a:pt x="77358" y="142457"/>
                  </a:lnTo>
                  <a:lnTo>
                    <a:pt x="51877" y="113901"/>
                  </a:lnTo>
                  <a:close/>
                </a:path>
                <a:path w="205740" h="426720">
                  <a:moveTo>
                    <a:pt x="170962" y="371091"/>
                  </a:moveTo>
                  <a:close/>
                </a:path>
                <a:path w="205740" h="426720">
                  <a:moveTo>
                    <a:pt x="170848" y="370961"/>
                  </a:moveTo>
                  <a:lnTo>
                    <a:pt x="170962" y="371091"/>
                  </a:lnTo>
                  <a:lnTo>
                    <a:pt x="170848" y="370961"/>
                  </a:lnTo>
                  <a:close/>
                </a:path>
                <a:path w="205740" h="426720">
                  <a:moveTo>
                    <a:pt x="145045" y="341596"/>
                  </a:moveTo>
                  <a:lnTo>
                    <a:pt x="145234" y="341825"/>
                  </a:lnTo>
                  <a:lnTo>
                    <a:pt x="145045" y="341596"/>
                  </a:lnTo>
                  <a:close/>
                </a:path>
                <a:path w="205740" h="426720">
                  <a:moveTo>
                    <a:pt x="144867" y="341381"/>
                  </a:moveTo>
                  <a:lnTo>
                    <a:pt x="145045" y="341596"/>
                  </a:lnTo>
                  <a:lnTo>
                    <a:pt x="144867" y="341381"/>
                  </a:lnTo>
                  <a:close/>
                </a:path>
                <a:path w="205740" h="426720">
                  <a:moveTo>
                    <a:pt x="121169" y="312683"/>
                  </a:moveTo>
                  <a:lnTo>
                    <a:pt x="121438" y="313044"/>
                  </a:lnTo>
                  <a:lnTo>
                    <a:pt x="121169" y="312683"/>
                  </a:lnTo>
                  <a:close/>
                </a:path>
                <a:path w="205740" h="426720">
                  <a:moveTo>
                    <a:pt x="120879" y="312294"/>
                  </a:moveTo>
                  <a:lnTo>
                    <a:pt x="121169" y="312683"/>
                  </a:lnTo>
                  <a:lnTo>
                    <a:pt x="120879" y="312294"/>
                  </a:lnTo>
                  <a:close/>
                </a:path>
                <a:path w="205740" h="426720">
                  <a:moveTo>
                    <a:pt x="99730" y="283895"/>
                  </a:moveTo>
                  <a:lnTo>
                    <a:pt x="100545" y="285083"/>
                  </a:lnTo>
                  <a:lnTo>
                    <a:pt x="100154" y="284464"/>
                  </a:lnTo>
                  <a:lnTo>
                    <a:pt x="99730" y="283895"/>
                  </a:lnTo>
                  <a:close/>
                </a:path>
                <a:path w="205740" h="426720">
                  <a:moveTo>
                    <a:pt x="100154" y="284464"/>
                  </a:moveTo>
                  <a:lnTo>
                    <a:pt x="100545" y="285083"/>
                  </a:lnTo>
                  <a:lnTo>
                    <a:pt x="100154" y="284464"/>
                  </a:lnTo>
                  <a:close/>
                </a:path>
                <a:path w="205740" h="426720">
                  <a:moveTo>
                    <a:pt x="99793" y="283895"/>
                  </a:moveTo>
                  <a:lnTo>
                    <a:pt x="100154" y="284464"/>
                  </a:lnTo>
                  <a:lnTo>
                    <a:pt x="99793" y="283895"/>
                  </a:lnTo>
                  <a:close/>
                </a:path>
                <a:path w="205740" h="426720">
                  <a:moveTo>
                    <a:pt x="82410" y="256443"/>
                  </a:moveTo>
                  <a:lnTo>
                    <a:pt x="83157" y="257731"/>
                  </a:lnTo>
                  <a:lnTo>
                    <a:pt x="82809" y="257073"/>
                  </a:lnTo>
                  <a:lnTo>
                    <a:pt x="82410" y="256443"/>
                  </a:lnTo>
                  <a:close/>
                </a:path>
                <a:path w="205740" h="426720">
                  <a:moveTo>
                    <a:pt x="82809" y="257073"/>
                  </a:moveTo>
                  <a:lnTo>
                    <a:pt x="83157" y="257731"/>
                  </a:lnTo>
                  <a:lnTo>
                    <a:pt x="82809" y="257073"/>
                  </a:lnTo>
                  <a:close/>
                </a:path>
                <a:path w="205740" h="426720">
                  <a:moveTo>
                    <a:pt x="82476" y="256443"/>
                  </a:moveTo>
                  <a:lnTo>
                    <a:pt x="82809" y="257073"/>
                  </a:lnTo>
                  <a:lnTo>
                    <a:pt x="82476" y="256443"/>
                  </a:lnTo>
                  <a:close/>
                </a:path>
                <a:path w="205740" h="426720">
                  <a:moveTo>
                    <a:pt x="75707" y="243643"/>
                  </a:moveTo>
                  <a:lnTo>
                    <a:pt x="76257" y="244770"/>
                  </a:lnTo>
                  <a:lnTo>
                    <a:pt x="76002" y="244201"/>
                  </a:lnTo>
                  <a:lnTo>
                    <a:pt x="75707" y="243643"/>
                  </a:lnTo>
                  <a:close/>
                </a:path>
                <a:path w="205740" h="426720">
                  <a:moveTo>
                    <a:pt x="76002" y="244201"/>
                  </a:moveTo>
                  <a:lnTo>
                    <a:pt x="76257" y="244770"/>
                  </a:lnTo>
                  <a:lnTo>
                    <a:pt x="76002" y="244201"/>
                  </a:lnTo>
                  <a:close/>
                </a:path>
                <a:path w="205740" h="426720">
                  <a:moveTo>
                    <a:pt x="75752" y="243643"/>
                  </a:moveTo>
                  <a:lnTo>
                    <a:pt x="76002" y="244201"/>
                  </a:lnTo>
                  <a:lnTo>
                    <a:pt x="75752" y="243643"/>
                  </a:lnTo>
                  <a:close/>
                </a:path>
                <a:path w="205740" h="426720">
                  <a:moveTo>
                    <a:pt x="70035" y="230858"/>
                  </a:moveTo>
                  <a:lnTo>
                    <a:pt x="70592" y="232248"/>
                  </a:lnTo>
                  <a:lnTo>
                    <a:pt x="70342" y="231544"/>
                  </a:lnTo>
                  <a:lnTo>
                    <a:pt x="70035" y="230858"/>
                  </a:lnTo>
                  <a:close/>
                </a:path>
                <a:path w="205740" h="426720">
                  <a:moveTo>
                    <a:pt x="70342" y="231544"/>
                  </a:moveTo>
                  <a:lnTo>
                    <a:pt x="70592" y="232248"/>
                  </a:lnTo>
                  <a:lnTo>
                    <a:pt x="70342" y="231544"/>
                  </a:lnTo>
                  <a:close/>
                </a:path>
                <a:path w="205740" h="426720">
                  <a:moveTo>
                    <a:pt x="70098" y="230858"/>
                  </a:moveTo>
                  <a:lnTo>
                    <a:pt x="70342" y="231544"/>
                  </a:lnTo>
                  <a:lnTo>
                    <a:pt x="70098" y="230858"/>
                  </a:lnTo>
                  <a:close/>
                </a:path>
                <a:path w="205740" h="426720">
                  <a:moveTo>
                    <a:pt x="65711" y="218527"/>
                  </a:moveTo>
                  <a:lnTo>
                    <a:pt x="66227" y="220225"/>
                  </a:lnTo>
                  <a:lnTo>
                    <a:pt x="66010" y="219369"/>
                  </a:lnTo>
                  <a:lnTo>
                    <a:pt x="65711" y="218527"/>
                  </a:lnTo>
                  <a:close/>
                </a:path>
                <a:path w="205740" h="426720">
                  <a:moveTo>
                    <a:pt x="66010" y="219369"/>
                  </a:moveTo>
                  <a:lnTo>
                    <a:pt x="66227" y="220225"/>
                  </a:lnTo>
                  <a:lnTo>
                    <a:pt x="66010" y="219369"/>
                  </a:lnTo>
                  <a:close/>
                </a:path>
                <a:path w="205740" h="426720">
                  <a:moveTo>
                    <a:pt x="65796" y="218527"/>
                  </a:moveTo>
                  <a:lnTo>
                    <a:pt x="66010" y="219369"/>
                  </a:lnTo>
                  <a:lnTo>
                    <a:pt x="65796" y="218527"/>
                  </a:lnTo>
                  <a:close/>
                </a:path>
                <a:path w="205740" h="426720">
                  <a:moveTo>
                    <a:pt x="62796" y="206711"/>
                  </a:moveTo>
                  <a:lnTo>
                    <a:pt x="63196" y="208747"/>
                  </a:lnTo>
                  <a:lnTo>
                    <a:pt x="63051" y="207716"/>
                  </a:lnTo>
                  <a:lnTo>
                    <a:pt x="62796" y="206711"/>
                  </a:lnTo>
                  <a:close/>
                </a:path>
                <a:path w="205740" h="426720">
                  <a:moveTo>
                    <a:pt x="63051" y="207716"/>
                  </a:moveTo>
                  <a:lnTo>
                    <a:pt x="63196" y="208747"/>
                  </a:lnTo>
                  <a:lnTo>
                    <a:pt x="63051" y="207716"/>
                  </a:lnTo>
                  <a:close/>
                </a:path>
                <a:path w="205740" h="426720">
                  <a:moveTo>
                    <a:pt x="62910" y="206711"/>
                  </a:moveTo>
                  <a:lnTo>
                    <a:pt x="63051" y="207716"/>
                  </a:lnTo>
                  <a:lnTo>
                    <a:pt x="62910" y="206711"/>
                  </a:lnTo>
                  <a:close/>
                </a:path>
                <a:path w="205740" h="426720">
                  <a:moveTo>
                    <a:pt x="165300" y="101194"/>
                  </a:moveTo>
                  <a:lnTo>
                    <a:pt x="63661" y="101194"/>
                  </a:lnTo>
                  <a:lnTo>
                    <a:pt x="91598" y="127101"/>
                  </a:lnTo>
                  <a:lnTo>
                    <a:pt x="77358" y="142457"/>
                  </a:lnTo>
                  <a:lnTo>
                    <a:pt x="126831" y="197901"/>
                  </a:lnTo>
                  <a:lnTo>
                    <a:pt x="165300" y="101194"/>
                  </a:lnTo>
                  <a:close/>
                </a:path>
                <a:path w="205740" h="426720">
                  <a:moveTo>
                    <a:pt x="61328" y="195456"/>
                  </a:moveTo>
                  <a:lnTo>
                    <a:pt x="61512" y="197825"/>
                  </a:lnTo>
                  <a:lnTo>
                    <a:pt x="61494" y="196641"/>
                  </a:lnTo>
                  <a:lnTo>
                    <a:pt x="61328" y="195456"/>
                  </a:lnTo>
                  <a:close/>
                </a:path>
                <a:path w="205740" h="426720">
                  <a:moveTo>
                    <a:pt x="61494" y="196641"/>
                  </a:moveTo>
                  <a:lnTo>
                    <a:pt x="61512" y="197825"/>
                  </a:lnTo>
                  <a:lnTo>
                    <a:pt x="61661" y="197825"/>
                  </a:lnTo>
                  <a:lnTo>
                    <a:pt x="61494" y="196641"/>
                  </a:lnTo>
                  <a:close/>
                </a:path>
                <a:path w="205740" h="426720">
                  <a:moveTo>
                    <a:pt x="61477" y="195456"/>
                  </a:moveTo>
                  <a:lnTo>
                    <a:pt x="61328" y="195456"/>
                  </a:lnTo>
                  <a:lnTo>
                    <a:pt x="61494" y="196641"/>
                  </a:lnTo>
                  <a:lnTo>
                    <a:pt x="61477" y="195456"/>
                  </a:lnTo>
                  <a:close/>
                </a:path>
                <a:path w="205740" h="426720">
                  <a:moveTo>
                    <a:pt x="61318" y="184773"/>
                  </a:moveTo>
                  <a:lnTo>
                    <a:pt x="61180" y="187354"/>
                  </a:lnTo>
                  <a:lnTo>
                    <a:pt x="61337" y="186067"/>
                  </a:lnTo>
                  <a:lnTo>
                    <a:pt x="61318" y="184773"/>
                  </a:lnTo>
                  <a:close/>
                </a:path>
                <a:path w="205740" h="426720">
                  <a:moveTo>
                    <a:pt x="61337" y="186067"/>
                  </a:moveTo>
                  <a:lnTo>
                    <a:pt x="61180" y="187354"/>
                  </a:lnTo>
                  <a:lnTo>
                    <a:pt x="61356" y="187354"/>
                  </a:lnTo>
                  <a:lnTo>
                    <a:pt x="61337" y="186067"/>
                  </a:lnTo>
                  <a:close/>
                </a:path>
                <a:path w="205740" h="426720">
                  <a:moveTo>
                    <a:pt x="61494" y="184773"/>
                  </a:moveTo>
                  <a:lnTo>
                    <a:pt x="61318" y="184773"/>
                  </a:lnTo>
                  <a:lnTo>
                    <a:pt x="61337" y="186067"/>
                  </a:lnTo>
                  <a:lnTo>
                    <a:pt x="61494" y="184773"/>
                  </a:lnTo>
                  <a:close/>
                </a:path>
                <a:path w="205740" h="426720">
                  <a:moveTo>
                    <a:pt x="62736" y="174551"/>
                  </a:moveTo>
                  <a:lnTo>
                    <a:pt x="62275" y="176997"/>
                  </a:lnTo>
                  <a:lnTo>
                    <a:pt x="62586" y="175788"/>
                  </a:lnTo>
                  <a:lnTo>
                    <a:pt x="62736" y="174551"/>
                  </a:lnTo>
                  <a:close/>
                </a:path>
                <a:path w="205740" h="426720">
                  <a:moveTo>
                    <a:pt x="62586" y="175788"/>
                  </a:moveTo>
                  <a:lnTo>
                    <a:pt x="62275" y="176997"/>
                  </a:lnTo>
                  <a:lnTo>
                    <a:pt x="62439" y="176997"/>
                  </a:lnTo>
                  <a:lnTo>
                    <a:pt x="62586" y="175788"/>
                  </a:lnTo>
                  <a:close/>
                </a:path>
                <a:path w="205740" h="426720">
                  <a:moveTo>
                    <a:pt x="62904" y="174551"/>
                  </a:moveTo>
                  <a:lnTo>
                    <a:pt x="62736" y="174551"/>
                  </a:lnTo>
                  <a:lnTo>
                    <a:pt x="62586" y="175788"/>
                  </a:lnTo>
                  <a:lnTo>
                    <a:pt x="62904" y="174551"/>
                  </a:lnTo>
                  <a:close/>
                </a:path>
                <a:path w="205740" h="426720">
                  <a:moveTo>
                    <a:pt x="65504" y="164434"/>
                  </a:moveTo>
                  <a:lnTo>
                    <a:pt x="64811" y="166588"/>
                  </a:lnTo>
                  <a:lnTo>
                    <a:pt x="65221" y="165532"/>
                  </a:lnTo>
                  <a:lnTo>
                    <a:pt x="65504" y="164434"/>
                  </a:lnTo>
                  <a:close/>
                </a:path>
                <a:path w="205740" h="426720">
                  <a:moveTo>
                    <a:pt x="65221" y="165532"/>
                  </a:moveTo>
                  <a:lnTo>
                    <a:pt x="64811" y="166588"/>
                  </a:lnTo>
                  <a:lnTo>
                    <a:pt x="64950" y="166588"/>
                  </a:lnTo>
                  <a:lnTo>
                    <a:pt x="65221" y="165532"/>
                  </a:lnTo>
                  <a:close/>
                </a:path>
                <a:path w="205740" h="426720">
                  <a:moveTo>
                    <a:pt x="65648" y="164434"/>
                  </a:moveTo>
                  <a:lnTo>
                    <a:pt x="65504" y="164434"/>
                  </a:lnTo>
                  <a:lnTo>
                    <a:pt x="65221" y="165532"/>
                  </a:lnTo>
                  <a:lnTo>
                    <a:pt x="65648" y="164434"/>
                  </a:lnTo>
                  <a:close/>
                </a:path>
                <a:path w="205740" h="426720">
                  <a:moveTo>
                    <a:pt x="69603" y="154249"/>
                  </a:moveTo>
                  <a:lnTo>
                    <a:pt x="68784" y="156069"/>
                  </a:lnTo>
                  <a:lnTo>
                    <a:pt x="69242" y="155178"/>
                  </a:lnTo>
                  <a:lnTo>
                    <a:pt x="69603" y="154249"/>
                  </a:lnTo>
                  <a:close/>
                </a:path>
                <a:path w="205740" h="426720">
                  <a:moveTo>
                    <a:pt x="69242" y="155178"/>
                  </a:moveTo>
                  <a:lnTo>
                    <a:pt x="68784" y="156069"/>
                  </a:lnTo>
                  <a:lnTo>
                    <a:pt x="69242" y="155178"/>
                  </a:lnTo>
                  <a:close/>
                </a:path>
                <a:path w="205740" h="426720">
                  <a:moveTo>
                    <a:pt x="69721" y="154249"/>
                  </a:moveTo>
                  <a:lnTo>
                    <a:pt x="69242" y="155178"/>
                  </a:lnTo>
                  <a:lnTo>
                    <a:pt x="69721" y="154249"/>
                  </a:lnTo>
                  <a:close/>
                </a:path>
                <a:path w="205740" h="426720">
                  <a:moveTo>
                    <a:pt x="75027" y="143936"/>
                  </a:moveTo>
                  <a:lnTo>
                    <a:pt x="72057" y="148173"/>
                  </a:lnTo>
                  <a:lnTo>
                    <a:pt x="73832" y="146258"/>
                  </a:lnTo>
                  <a:lnTo>
                    <a:pt x="75027" y="143936"/>
                  </a:lnTo>
                  <a:close/>
                </a:path>
                <a:path w="205740" h="426720">
                  <a:moveTo>
                    <a:pt x="73832" y="146258"/>
                  </a:moveTo>
                  <a:lnTo>
                    <a:pt x="72057" y="148173"/>
                  </a:lnTo>
                  <a:lnTo>
                    <a:pt x="72847" y="148173"/>
                  </a:lnTo>
                  <a:lnTo>
                    <a:pt x="73832" y="146258"/>
                  </a:lnTo>
                  <a:close/>
                </a:path>
                <a:path w="205740" h="426720">
                  <a:moveTo>
                    <a:pt x="75986" y="143936"/>
                  </a:moveTo>
                  <a:lnTo>
                    <a:pt x="75027" y="143936"/>
                  </a:lnTo>
                  <a:lnTo>
                    <a:pt x="73832" y="146258"/>
                  </a:lnTo>
                  <a:lnTo>
                    <a:pt x="75986" y="143936"/>
                  </a:lnTo>
                  <a:close/>
                </a:path>
                <a:path w="205740" h="426720">
                  <a:moveTo>
                    <a:pt x="63661" y="101194"/>
                  </a:moveTo>
                  <a:lnTo>
                    <a:pt x="51877" y="113901"/>
                  </a:lnTo>
                  <a:lnTo>
                    <a:pt x="77358" y="142457"/>
                  </a:lnTo>
                  <a:lnTo>
                    <a:pt x="91598" y="127101"/>
                  </a:lnTo>
                  <a:lnTo>
                    <a:pt x="63661" y="101194"/>
                  </a:lnTo>
                  <a:close/>
                </a:path>
                <a:path w="205740" h="426720">
                  <a:moveTo>
                    <a:pt x="205555" y="0"/>
                  </a:moveTo>
                  <a:lnTo>
                    <a:pt x="0" y="55761"/>
                  </a:lnTo>
                  <a:lnTo>
                    <a:pt x="51877" y="113901"/>
                  </a:lnTo>
                  <a:lnTo>
                    <a:pt x="63661" y="101194"/>
                  </a:lnTo>
                  <a:lnTo>
                    <a:pt x="165300" y="101194"/>
                  </a:lnTo>
                  <a:lnTo>
                    <a:pt x="205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9432606" y="2129134"/>
              <a:ext cx="457200" cy="2574290"/>
            </a:xfrm>
            <a:custGeom>
              <a:avLst/>
              <a:gdLst/>
              <a:ahLst/>
              <a:cxnLst/>
              <a:rect l="l" t="t" r="r" b="b"/>
              <a:pathLst>
                <a:path w="457200" h="2574290">
                  <a:moveTo>
                    <a:pt x="457200" y="2573866"/>
                  </a:moveTo>
                  <a:lnTo>
                    <a:pt x="384944" y="2571923"/>
                  </a:lnTo>
                  <a:lnTo>
                    <a:pt x="322191" y="2566515"/>
                  </a:lnTo>
                  <a:lnTo>
                    <a:pt x="272706" y="2558268"/>
                  </a:lnTo>
                  <a:lnTo>
                    <a:pt x="228600" y="2535767"/>
                  </a:lnTo>
                  <a:lnTo>
                    <a:pt x="228600" y="2417019"/>
                  </a:lnTo>
                  <a:lnTo>
                    <a:pt x="216945" y="2404976"/>
                  </a:lnTo>
                  <a:lnTo>
                    <a:pt x="184493" y="2394518"/>
                  </a:lnTo>
                  <a:lnTo>
                    <a:pt x="135008" y="2386271"/>
                  </a:lnTo>
                  <a:lnTo>
                    <a:pt x="72255" y="2380862"/>
                  </a:lnTo>
                  <a:lnTo>
                    <a:pt x="0" y="2378920"/>
                  </a:lnTo>
                  <a:lnTo>
                    <a:pt x="72255" y="2376977"/>
                  </a:lnTo>
                  <a:lnTo>
                    <a:pt x="135008" y="2371569"/>
                  </a:lnTo>
                  <a:lnTo>
                    <a:pt x="184493" y="2363322"/>
                  </a:lnTo>
                  <a:lnTo>
                    <a:pt x="216945" y="2352863"/>
                  </a:lnTo>
                  <a:lnTo>
                    <a:pt x="228600" y="2340822"/>
                  </a:lnTo>
                  <a:lnTo>
                    <a:pt x="228600" y="38098"/>
                  </a:lnTo>
                  <a:lnTo>
                    <a:pt x="240254" y="26056"/>
                  </a:lnTo>
                  <a:lnTo>
                    <a:pt x="272706" y="15598"/>
                  </a:lnTo>
                  <a:lnTo>
                    <a:pt x="322191" y="7350"/>
                  </a:lnTo>
                  <a:lnTo>
                    <a:pt x="384944" y="1942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8662" y="1881187"/>
            <a:ext cx="10972800" cy="3014345"/>
            <a:chOff x="728662" y="1881187"/>
            <a:chExt cx="10972800" cy="30143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6215" y="1923288"/>
              <a:ext cx="10735056" cy="2971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3425" y="1885950"/>
              <a:ext cx="10725150" cy="2552700"/>
            </a:xfrm>
            <a:custGeom>
              <a:avLst/>
              <a:gdLst/>
              <a:ahLst/>
              <a:cxnLst/>
              <a:rect l="l" t="t" r="r" b="b"/>
              <a:pathLst>
                <a:path w="10725150" h="2552700">
                  <a:moveTo>
                    <a:pt x="10725150" y="0"/>
                  </a:moveTo>
                  <a:lnTo>
                    <a:pt x="0" y="0"/>
                  </a:lnTo>
                  <a:lnTo>
                    <a:pt x="0" y="2552700"/>
                  </a:lnTo>
                  <a:lnTo>
                    <a:pt x="10725150" y="2552700"/>
                  </a:lnTo>
                  <a:lnTo>
                    <a:pt x="10725150" y="0"/>
                  </a:lnTo>
                  <a:close/>
                </a:path>
              </a:pathLst>
            </a:custGeom>
            <a:solidFill>
              <a:srgbClr val="B4C7E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733425" y="1885950"/>
              <a:ext cx="10725150" cy="2552700"/>
            </a:xfrm>
            <a:custGeom>
              <a:avLst/>
              <a:gdLst/>
              <a:ahLst/>
              <a:cxnLst/>
              <a:rect l="l" t="t" r="r" b="b"/>
              <a:pathLst>
                <a:path w="10725150" h="2552700">
                  <a:moveTo>
                    <a:pt x="0" y="0"/>
                  </a:moveTo>
                  <a:lnTo>
                    <a:pt x="10725150" y="0"/>
                  </a:lnTo>
                  <a:lnTo>
                    <a:pt x="10725150" y="2552700"/>
                  </a:lnTo>
                  <a:lnTo>
                    <a:pt x="0" y="25527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12165" y="1906524"/>
            <a:ext cx="10429240" cy="20281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9300"/>
              </a:lnSpc>
              <a:spcBef>
                <a:spcPts val="135"/>
              </a:spcBef>
              <a:tabLst>
                <a:tab pos="570865" algn="l"/>
              </a:tabLst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String</a:t>
            </a:r>
            <a:r>
              <a:rPr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Behavior</a:t>
            </a:r>
            <a:r>
              <a:rPr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#6:</a:t>
            </a:r>
            <a:r>
              <a:rPr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Adding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an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offset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50" dirty="0">
                <a:solidFill>
                  <a:srgbClr val="000000"/>
                </a:solidFill>
                <a:latin typeface="Arial"/>
                <a:cs typeface="Arial"/>
              </a:rPr>
              <a:t>a C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	string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gives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us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a substring that</a:t>
            </a:r>
            <a:r>
              <a:rPr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0" dirty="0">
                <a:solidFill>
                  <a:srgbClr val="000000"/>
                </a:solidFill>
                <a:latin typeface="Arial"/>
                <a:cs typeface="Arial"/>
              </a:rPr>
              <a:t>many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places</a:t>
            </a:r>
            <a:r>
              <a:rPr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past</a:t>
            </a:r>
            <a:r>
              <a:rPr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the first 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character.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8570">
              <a:lnSpc>
                <a:spcPct val="100000"/>
              </a:lnSpc>
              <a:spcBef>
                <a:spcPts val="100"/>
              </a:spcBef>
            </a:pPr>
            <a:r>
              <a:rPr dirty="0"/>
              <a:t>Pointer</a:t>
            </a:r>
            <a:r>
              <a:rPr spc="-25" dirty="0"/>
              <a:t> </a:t>
            </a:r>
            <a:r>
              <a:rPr spc="-10" dirty="0"/>
              <a:t>Arithmetic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7108190" cy="12141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arithmetic,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adjusting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certain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places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(e.g. characters).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2089" y="3158808"/>
          <a:ext cx="7183119" cy="3415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0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3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5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37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77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373505">
                <a:tc>
                  <a:txBody>
                    <a:bodyPr/>
                    <a:lstStyle/>
                    <a:p>
                      <a:pPr marL="31750">
                        <a:lnSpc>
                          <a:spcPts val="264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char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 marR="89535">
                        <a:lnSpc>
                          <a:spcPct val="11930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char char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 marR="3175">
                        <a:lnSpc>
                          <a:spcPts val="264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*str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*str2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*str3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640"/>
                        </a:lnSpc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=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227965" algn="ctr">
                        <a:lnSpc>
                          <a:spcPts val="2640"/>
                        </a:lnSpc>
                      </a:pP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"apple"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;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R="227329"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=</a:t>
                      </a:r>
                      <a:r>
                        <a:rPr sz="2800" spc="-1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dirty="0">
                          <a:latin typeface="Consolas"/>
                          <a:cs typeface="Consolas"/>
                        </a:rPr>
                        <a:t>+</a:t>
                      </a:r>
                      <a:r>
                        <a:rPr sz="2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25" dirty="0">
                          <a:latin typeface="Consolas"/>
                          <a:cs typeface="Consolas"/>
                        </a:rPr>
                        <a:t>1;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R="227329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=</a:t>
                      </a:r>
                      <a:r>
                        <a:rPr sz="2800" spc="-1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dirty="0">
                          <a:latin typeface="Consolas"/>
                          <a:cs typeface="Consolas"/>
                        </a:rPr>
                        <a:t>+</a:t>
                      </a:r>
                      <a:r>
                        <a:rPr sz="2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25" dirty="0">
                          <a:latin typeface="Consolas"/>
                          <a:cs typeface="Consolas"/>
                        </a:rPr>
                        <a:t>3;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26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23558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23558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6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e.g.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e.g.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e.g.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640"/>
                        </a:lnSpc>
                      </a:pPr>
                      <a:r>
                        <a:rPr sz="28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0xff0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R="24130">
                        <a:lnSpc>
                          <a:spcPct val="11930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0xff1 0xff3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363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39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printf(</a:t>
                      </a: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"%s"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,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317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39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str);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3950">
                        <a:latin typeface="Times New Roman"/>
                        <a:cs typeface="Times New Roman"/>
                      </a:endParaRPr>
                    </a:p>
                    <a:p>
                      <a:pPr marR="89535" algn="r">
                        <a:lnSpc>
                          <a:spcPct val="10000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3175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39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28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apple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317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365">
                <a:tc gridSpan="4">
                  <a:txBody>
                    <a:bodyPr/>
                    <a:lstStyle/>
                    <a:p>
                      <a:pPr marL="31750">
                        <a:lnSpc>
                          <a:spcPts val="324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printf(</a:t>
                      </a: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"%s"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,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24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str2);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324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7155">
                        <a:lnSpc>
                          <a:spcPts val="3245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pple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530">
                <a:tc gridSpan="4">
                  <a:txBody>
                    <a:bodyPr/>
                    <a:lstStyle/>
                    <a:p>
                      <a:pPr marL="31750">
                        <a:lnSpc>
                          <a:spcPts val="3229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printf(</a:t>
                      </a: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"%s"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,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229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str3);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3229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7155">
                        <a:lnSpc>
                          <a:spcPts val="3229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le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9213850" y="2429226"/>
          <a:ext cx="2743200" cy="403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  <a:p>
                      <a:pPr marL="694690" marR="84455" algn="just">
                        <a:lnSpc>
                          <a:spcPct val="138200"/>
                        </a:lnSpc>
                      </a:pPr>
                      <a:r>
                        <a:rPr sz="2400" spc="-10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0xff5 0xff4 0xff3 0xff2 0xff1 0xff0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'\0'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'e'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'l'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'p'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'p'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'a'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9432925" y="1513586"/>
            <a:ext cx="2407285" cy="852169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435609" marR="0" lvl="0" indent="0" defTabSz="91440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TEXT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SEGMENT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7957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onsolas"/>
                <a:cs typeface="Consolas"/>
              </a:rPr>
              <a:t>char</a:t>
            </a:r>
            <a:r>
              <a:rPr spc="25" dirty="0">
                <a:latin typeface="Consolas"/>
                <a:cs typeface="Consolas"/>
              </a:rPr>
              <a:t> </a:t>
            </a:r>
            <a:r>
              <a:rPr spc="-50" dirty="0">
                <a:latin typeface="Consolas"/>
                <a:cs typeface="Consolas"/>
              </a:rPr>
              <a:t>*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9010015" cy="390588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1346835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bracket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notation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performing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arithmetic</a:t>
            </a:r>
            <a:r>
              <a:rPr kumimoji="0" sz="2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dereferencing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e.g.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0xff0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both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these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add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three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places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str,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dereference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get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there.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E.g.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get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memory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0xff3.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5148579"/>
            <a:ext cx="5883910" cy="1037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18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thirdLetter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str[3];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thirdLetter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*(str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31940" y="5148579"/>
            <a:ext cx="1197610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9213850" y="2429226"/>
          <a:ext cx="2743200" cy="403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  <a:p>
                      <a:pPr marL="694690" marR="84455" algn="just">
                        <a:lnSpc>
                          <a:spcPct val="138200"/>
                        </a:lnSpc>
                      </a:pPr>
                      <a:r>
                        <a:rPr sz="2400" spc="-10" dirty="0">
                          <a:solidFill>
                            <a:srgbClr val="7F7F7F"/>
                          </a:solidFill>
                          <a:latin typeface="Consolas"/>
                          <a:cs typeface="Consolas"/>
                        </a:rPr>
                        <a:t>0xff5 0xff4 0xff3 0xff2 0xff1 0xff0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'\0'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'e'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'l'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'p'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'p'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'a'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8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9432925" y="1513586"/>
            <a:ext cx="2407285" cy="852169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435609" marR="0" lvl="0" indent="0" defTabSz="91440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TEXT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SEGMENT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303" y="2307335"/>
            <a:ext cx="10850880" cy="273710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71512" y="2276475"/>
            <a:ext cx="10848975" cy="2305050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0805" marR="118745" lvl="0" indent="0" defTabSz="914400" eaLnBrk="1" fontAlgn="auto" latinLnBrk="0" hangingPunct="1">
              <a:lnSpc>
                <a:spcPct val="99500"/>
              </a:lnSpc>
              <a:spcBef>
                <a:spcPts val="285"/>
              </a:spcBef>
              <a:spcAft>
                <a:spcPts val="0"/>
              </a:spcAft>
              <a:buClrTx/>
              <a:buSzTx/>
              <a:buFontTx/>
              <a:buNone/>
              <a:tabLst>
                <a:tab pos="3291204" algn="l"/>
              </a:tabLst>
              <a:defRPr/>
            </a:pP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String</a:t>
            </a:r>
            <a:r>
              <a:rPr kumimoji="0" sz="4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Behavior</a:t>
            </a:r>
            <a:r>
              <a:rPr kumimoji="0" sz="44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#7: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If we 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change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characters</a:t>
            </a:r>
            <a:r>
              <a:rPr kumimoji="0" sz="4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</a:t>
            </a:r>
            <a:r>
              <a:rPr kumimoji="0" sz="4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4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string</a:t>
            </a:r>
            <a:r>
              <a:rPr kumimoji="0" sz="4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parameter,</a:t>
            </a:r>
            <a:r>
              <a:rPr kumimoji="0" sz="4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these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changes </a:t>
            </a:r>
            <a:r>
              <a:rPr kumimoji="0" sz="4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will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persist</a:t>
            </a:r>
            <a:r>
              <a:rPr kumimoji="0" sz="4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outside of the</a:t>
            </a:r>
            <a:r>
              <a:rPr kumimoji="0" sz="4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function.</a:t>
            </a:r>
            <a:endParaRPr kumimoji="0" sz="4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81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2314">
              <a:lnSpc>
                <a:spcPct val="100000"/>
              </a:lnSpc>
              <a:spcBef>
                <a:spcPts val="100"/>
              </a:spcBef>
            </a:pPr>
            <a:r>
              <a:rPr dirty="0"/>
              <a:t>Strings</a:t>
            </a:r>
            <a:r>
              <a:rPr spc="-25" dirty="0"/>
              <a:t> </a:t>
            </a:r>
            <a:r>
              <a:rPr dirty="0"/>
              <a:t>as</a:t>
            </a:r>
            <a:r>
              <a:rPr spc="-10" dirty="0"/>
              <a:t> Parameters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38" y="1189228"/>
            <a:ext cx="6544309" cy="19888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90000"/>
              </a:lnSpc>
              <a:spcBef>
                <a:spcPts val="434"/>
              </a:spcBef>
              <a:spcAft>
                <a:spcPts val="0"/>
              </a:spcAft>
              <a:buClrTx/>
              <a:buSzTx/>
              <a:buFontTx/>
              <a:buNone/>
              <a:tabLst>
                <a:tab pos="534225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 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 *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stored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passes 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function.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means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both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same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 location.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38" y="3601211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myFunc(char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*myStr)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38" y="5024628"/>
            <a:ext cx="6179820" cy="18421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ct val="8960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"apple"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 myFunc(str);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32925" y="1197355"/>
            <a:ext cx="240728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0605" marR="0" lvl="0" indent="0" defTabSz="914400" eaLnBrk="1" fontAlgn="auto" latinLnBrk="0" hangingPunct="1">
              <a:lnSpc>
                <a:spcPts val="177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02190" y="4312411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0xff0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9213850" y="1864783"/>
          <a:ext cx="2743200" cy="3451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5310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0x10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0x10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…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9068223" y="2584196"/>
            <a:ext cx="17265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0" i="0" u="none" strike="noStrike" kern="0" cap="none" spc="0" normalizeH="0" baseline="925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3600" b="0" i="0" u="none" strike="noStrike" kern="0" cap="none" spc="-359" normalizeH="0" baseline="925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0xfff0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40026" y="4281932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9222" y="24592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92561" y="4358132"/>
            <a:ext cx="1372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555212" y="1989668"/>
            <a:ext cx="287655" cy="1515745"/>
          </a:xfrm>
          <a:custGeom>
            <a:avLst/>
            <a:gdLst/>
            <a:ahLst/>
            <a:cxnLst/>
            <a:rect l="l" t="t" r="r" b="b"/>
            <a:pathLst>
              <a:path w="287654" h="1515745">
                <a:moveTo>
                  <a:pt x="287281" y="1515531"/>
                </a:moveTo>
                <a:lnTo>
                  <a:pt x="210910" y="1514675"/>
                </a:lnTo>
                <a:lnTo>
                  <a:pt x="142284" y="1512262"/>
                </a:lnTo>
                <a:lnTo>
                  <a:pt x="84142" y="1508519"/>
                </a:lnTo>
                <a:lnTo>
                  <a:pt x="39222" y="1503674"/>
                </a:lnTo>
                <a:lnTo>
                  <a:pt x="0" y="149159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555212" y="3735801"/>
            <a:ext cx="287655" cy="1515745"/>
          </a:xfrm>
          <a:custGeom>
            <a:avLst/>
            <a:gdLst/>
            <a:ahLst/>
            <a:cxnLst/>
            <a:rect l="l" t="t" r="r" b="b"/>
            <a:pathLst>
              <a:path w="287654" h="1515745">
                <a:moveTo>
                  <a:pt x="287281" y="1515531"/>
                </a:moveTo>
                <a:lnTo>
                  <a:pt x="210910" y="1514675"/>
                </a:lnTo>
                <a:lnTo>
                  <a:pt x="142284" y="1512262"/>
                </a:lnTo>
                <a:lnTo>
                  <a:pt x="84142" y="1508519"/>
                </a:lnTo>
                <a:lnTo>
                  <a:pt x="39222" y="1503674"/>
                </a:lnTo>
                <a:lnTo>
                  <a:pt x="0" y="1491591"/>
                </a:lnTo>
                <a:lnTo>
                  <a:pt x="0" y="23939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9260" y="6525259"/>
            <a:ext cx="122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2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95125" y="6537141"/>
            <a:ext cx="97155" cy="18542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8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2314">
              <a:lnSpc>
                <a:spcPct val="100000"/>
              </a:lnSpc>
              <a:spcBef>
                <a:spcPts val="100"/>
              </a:spcBef>
            </a:pPr>
            <a:r>
              <a:rPr dirty="0"/>
              <a:t>Strings</a:t>
            </a:r>
            <a:r>
              <a:rPr spc="-25" dirty="0"/>
              <a:t> </a:t>
            </a:r>
            <a:r>
              <a:rPr dirty="0"/>
              <a:t>as</a:t>
            </a:r>
            <a:r>
              <a:rPr spc="-10" dirty="0"/>
              <a:t> Parameters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31138" y="1265428"/>
            <a:ext cx="7300595" cy="12141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element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(as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 *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38" y="2903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myFunc(char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*myStr)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38" y="4338828"/>
            <a:ext cx="6179820" cy="21990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str[6];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1443990" lvl="0" indent="0" defTabSz="914400" eaLnBrk="1" fontAlgn="auto" latinLnBrk="0" hangingPunct="1">
              <a:lnSpc>
                <a:spcPts val="281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"apple"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myFunc(str);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5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213850" y="1739900"/>
            <a:ext cx="2762250" cy="5054600"/>
            <a:chOff x="9213850" y="1739900"/>
            <a:chExt cx="2762250" cy="5054600"/>
          </a:xfrm>
        </p:grpSpPr>
        <p:sp>
          <p:nvSpPr>
            <p:cNvPr id="12" name="object 12"/>
            <p:cNvSpPr/>
            <p:nvPr/>
          </p:nvSpPr>
          <p:spPr>
            <a:xfrm>
              <a:off x="10848975" y="4495799"/>
              <a:ext cx="1114425" cy="914400"/>
            </a:xfrm>
            <a:custGeom>
              <a:avLst/>
              <a:gdLst/>
              <a:ahLst/>
              <a:cxnLst/>
              <a:rect l="l" t="t" r="r" b="b"/>
              <a:pathLst>
                <a:path w="1114425" h="914400">
                  <a:moveTo>
                    <a:pt x="1114425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1114425" y="914400"/>
                  </a:lnTo>
                  <a:lnTo>
                    <a:pt x="1114425" y="45720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0848975" y="5410200"/>
              <a:ext cx="1114425" cy="1371600"/>
            </a:xfrm>
            <a:custGeom>
              <a:avLst/>
              <a:gdLst/>
              <a:ahLst/>
              <a:cxnLst/>
              <a:rect l="l" t="t" r="r" b="b"/>
              <a:pathLst>
                <a:path w="1114425" h="1371600">
                  <a:moveTo>
                    <a:pt x="1114425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0" y="1371600"/>
                  </a:lnTo>
                  <a:lnTo>
                    <a:pt x="1114425" y="1371600"/>
                  </a:lnTo>
                  <a:lnTo>
                    <a:pt x="1114425" y="914400"/>
                  </a:lnTo>
                  <a:lnTo>
                    <a:pt x="1114425" y="45720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9220200" y="1746250"/>
              <a:ext cx="2749550" cy="5041900"/>
            </a:xfrm>
            <a:custGeom>
              <a:avLst/>
              <a:gdLst/>
              <a:ahLst/>
              <a:cxnLst/>
              <a:rect l="l" t="t" r="r" b="b"/>
              <a:pathLst>
                <a:path w="2749550" h="5041900">
                  <a:moveTo>
                    <a:pt x="1628775" y="0"/>
                  </a:moveTo>
                  <a:lnTo>
                    <a:pt x="1628775" y="5041900"/>
                  </a:lnTo>
                </a:path>
                <a:path w="2749550" h="5041900">
                  <a:moveTo>
                    <a:pt x="0" y="6350"/>
                  </a:moveTo>
                  <a:lnTo>
                    <a:pt x="2749550" y="6350"/>
                  </a:lnTo>
                </a:path>
                <a:path w="2749550" h="5041900">
                  <a:moveTo>
                    <a:pt x="1622425" y="3206750"/>
                  </a:moveTo>
                  <a:lnTo>
                    <a:pt x="2749550" y="3206750"/>
                  </a:lnTo>
                </a:path>
                <a:path w="2749550" h="5041900">
                  <a:moveTo>
                    <a:pt x="1622425" y="3663950"/>
                  </a:moveTo>
                  <a:lnTo>
                    <a:pt x="2749550" y="3663950"/>
                  </a:lnTo>
                </a:path>
                <a:path w="2749550" h="5041900">
                  <a:moveTo>
                    <a:pt x="1622425" y="4121150"/>
                  </a:moveTo>
                  <a:lnTo>
                    <a:pt x="2749550" y="4121150"/>
                  </a:lnTo>
                </a:path>
                <a:path w="2749550" h="5041900">
                  <a:moveTo>
                    <a:pt x="1622425" y="4578350"/>
                  </a:moveTo>
                  <a:lnTo>
                    <a:pt x="2749550" y="4578350"/>
                  </a:lnTo>
                </a:path>
                <a:path w="2749550" h="5041900">
                  <a:moveTo>
                    <a:pt x="2743200" y="0"/>
                  </a:moveTo>
                  <a:lnTo>
                    <a:pt x="2743200" y="5041900"/>
                  </a:lnTo>
                </a:path>
                <a:path w="2749550" h="5041900">
                  <a:moveTo>
                    <a:pt x="1622425" y="5035550"/>
                  </a:moveTo>
                  <a:lnTo>
                    <a:pt x="2749550" y="50355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432925" y="1176020"/>
            <a:ext cx="2407285" cy="53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7744" marR="0" lvl="0" indent="0" defTabSz="914400" eaLnBrk="1" fontAlgn="auto" latinLnBrk="0" hangingPunct="1">
              <a:lnSpc>
                <a:spcPts val="16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848975" y="17526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48975" y="22098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22034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48975" y="26670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'e'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848975" y="31242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848975" y="35814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'p'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48975" y="40386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'p'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02190" y="2139188"/>
            <a:ext cx="2054860" cy="27686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095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'a'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855325" y="4973828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855325" y="5431028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38740" y="5888228"/>
            <a:ext cx="1718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0xf</a:t>
            </a:r>
            <a:r>
              <a:rPr kumimoji="0" sz="2400" b="0" i="0" u="none" strike="noStrike" kern="0" cap="none" spc="50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309350" y="6345428"/>
            <a:ext cx="19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48090" y="4440428"/>
            <a:ext cx="53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40026" y="5882132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29222" y="3443732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92561" y="5815076"/>
            <a:ext cx="1372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432606" y="2286000"/>
            <a:ext cx="457200" cy="2574290"/>
          </a:xfrm>
          <a:custGeom>
            <a:avLst/>
            <a:gdLst/>
            <a:ahLst/>
            <a:cxnLst/>
            <a:rect l="l" t="t" r="r" b="b"/>
            <a:pathLst>
              <a:path w="457200" h="2574290">
                <a:moveTo>
                  <a:pt x="457200" y="2573866"/>
                </a:moveTo>
                <a:lnTo>
                  <a:pt x="384944" y="2571923"/>
                </a:lnTo>
                <a:lnTo>
                  <a:pt x="322191" y="2566515"/>
                </a:lnTo>
                <a:lnTo>
                  <a:pt x="272706" y="2558268"/>
                </a:lnTo>
                <a:lnTo>
                  <a:pt x="228600" y="2535767"/>
                </a:lnTo>
                <a:lnTo>
                  <a:pt x="228600" y="2417019"/>
                </a:lnTo>
                <a:lnTo>
                  <a:pt x="216945" y="2404976"/>
                </a:lnTo>
                <a:lnTo>
                  <a:pt x="184493" y="2394518"/>
                </a:lnTo>
                <a:lnTo>
                  <a:pt x="135008" y="2386271"/>
                </a:lnTo>
                <a:lnTo>
                  <a:pt x="72255" y="2380862"/>
                </a:lnTo>
                <a:lnTo>
                  <a:pt x="0" y="2378920"/>
                </a:lnTo>
                <a:lnTo>
                  <a:pt x="72255" y="2376977"/>
                </a:lnTo>
                <a:lnTo>
                  <a:pt x="135008" y="2371569"/>
                </a:lnTo>
                <a:lnTo>
                  <a:pt x="184493" y="2363322"/>
                </a:lnTo>
                <a:lnTo>
                  <a:pt x="216945" y="2352863"/>
                </a:lnTo>
                <a:lnTo>
                  <a:pt x="228600" y="2340822"/>
                </a:lnTo>
                <a:lnTo>
                  <a:pt x="228600" y="38098"/>
                </a:lnTo>
                <a:lnTo>
                  <a:pt x="240254" y="26056"/>
                </a:lnTo>
                <a:lnTo>
                  <a:pt x="272706" y="15598"/>
                </a:lnTo>
                <a:lnTo>
                  <a:pt x="322191" y="7350"/>
                </a:lnTo>
                <a:lnTo>
                  <a:pt x="384944" y="1942"/>
                </a:lnTo>
                <a:lnTo>
                  <a:pt x="457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364480" y="1790698"/>
            <a:ext cx="287655" cy="3467100"/>
          </a:xfrm>
          <a:custGeom>
            <a:avLst/>
            <a:gdLst/>
            <a:ahLst/>
            <a:cxnLst/>
            <a:rect l="l" t="t" r="r" b="b"/>
            <a:pathLst>
              <a:path w="287654" h="3467100">
                <a:moveTo>
                  <a:pt x="287281" y="3467101"/>
                </a:moveTo>
                <a:lnTo>
                  <a:pt x="210910" y="3466245"/>
                </a:lnTo>
                <a:lnTo>
                  <a:pt x="142284" y="3463832"/>
                </a:lnTo>
                <a:lnTo>
                  <a:pt x="84142" y="3460088"/>
                </a:lnTo>
                <a:lnTo>
                  <a:pt x="39222" y="3455243"/>
                </a:lnTo>
                <a:lnTo>
                  <a:pt x="0" y="3443160"/>
                </a:lnTo>
                <a:lnTo>
                  <a:pt x="0" y="23940"/>
                </a:lnTo>
                <a:lnTo>
                  <a:pt x="39222" y="11857"/>
                </a:lnTo>
                <a:lnTo>
                  <a:pt x="84142" y="7012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364480" y="5486400"/>
            <a:ext cx="287655" cy="1219200"/>
          </a:xfrm>
          <a:custGeom>
            <a:avLst/>
            <a:gdLst/>
            <a:ahLst/>
            <a:cxnLst/>
            <a:rect l="l" t="t" r="r" b="b"/>
            <a:pathLst>
              <a:path w="287654" h="1219200">
                <a:moveTo>
                  <a:pt x="287281" y="1219200"/>
                </a:moveTo>
                <a:lnTo>
                  <a:pt x="210910" y="1218344"/>
                </a:lnTo>
                <a:lnTo>
                  <a:pt x="142284" y="1215931"/>
                </a:lnTo>
                <a:lnTo>
                  <a:pt x="84142" y="1212188"/>
                </a:lnTo>
                <a:lnTo>
                  <a:pt x="39222" y="1207343"/>
                </a:lnTo>
                <a:lnTo>
                  <a:pt x="0" y="1195261"/>
                </a:lnTo>
                <a:lnTo>
                  <a:pt x="0" y="23938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0485659" y="4822178"/>
            <a:ext cx="476250" cy="1263015"/>
          </a:xfrm>
          <a:custGeom>
            <a:avLst/>
            <a:gdLst/>
            <a:ahLst/>
            <a:cxnLst/>
            <a:rect l="l" t="t" r="r" b="b"/>
            <a:pathLst>
              <a:path w="476250" h="1263014">
                <a:moveTo>
                  <a:pt x="297539" y="68696"/>
                </a:moveTo>
                <a:lnTo>
                  <a:pt x="261804" y="87901"/>
                </a:lnTo>
                <a:lnTo>
                  <a:pt x="223624" y="110813"/>
                </a:lnTo>
                <a:lnTo>
                  <a:pt x="187371" y="134660"/>
                </a:lnTo>
                <a:lnTo>
                  <a:pt x="153245" y="159693"/>
                </a:lnTo>
                <a:lnTo>
                  <a:pt x="121570" y="186103"/>
                </a:lnTo>
                <a:lnTo>
                  <a:pt x="92689" y="214085"/>
                </a:lnTo>
                <a:lnTo>
                  <a:pt x="66960" y="243838"/>
                </a:lnTo>
                <a:lnTo>
                  <a:pt x="44777" y="275549"/>
                </a:lnTo>
                <a:lnTo>
                  <a:pt x="26560" y="309370"/>
                </a:lnTo>
                <a:lnTo>
                  <a:pt x="12865" y="345097"/>
                </a:lnTo>
                <a:lnTo>
                  <a:pt x="3792" y="383693"/>
                </a:lnTo>
                <a:lnTo>
                  <a:pt x="0" y="424229"/>
                </a:lnTo>
                <a:lnTo>
                  <a:pt x="137" y="445292"/>
                </a:lnTo>
                <a:lnTo>
                  <a:pt x="4305" y="488797"/>
                </a:lnTo>
                <a:lnTo>
                  <a:pt x="19448" y="557256"/>
                </a:lnTo>
                <a:lnTo>
                  <a:pt x="34916" y="604950"/>
                </a:lnTo>
                <a:lnTo>
                  <a:pt x="54245" y="654169"/>
                </a:lnTo>
                <a:lnTo>
                  <a:pt x="77097" y="704816"/>
                </a:lnTo>
                <a:lnTo>
                  <a:pt x="103140" y="756786"/>
                </a:lnTo>
                <a:lnTo>
                  <a:pt x="132049" y="809961"/>
                </a:lnTo>
                <a:lnTo>
                  <a:pt x="163503" y="864217"/>
                </a:lnTo>
                <a:lnTo>
                  <a:pt x="197181" y="919424"/>
                </a:lnTo>
                <a:lnTo>
                  <a:pt x="232760" y="975448"/>
                </a:lnTo>
                <a:lnTo>
                  <a:pt x="269920" y="1032151"/>
                </a:lnTo>
                <a:lnTo>
                  <a:pt x="308342" y="1089392"/>
                </a:lnTo>
                <a:lnTo>
                  <a:pt x="347708" y="1147040"/>
                </a:lnTo>
                <a:lnTo>
                  <a:pt x="427935" y="1262895"/>
                </a:lnTo>
                <a:lnTo>
                  <a:pt x="459258" y="1241205"/>
                </a:lnTo>
                <a:lnTo>
                  <a:pt x="379067" y="1125400"/>
                </a:lnTo>
                <a:lnTo>
                  <a:pt x="339848" y="1067969"/>
                </a:lnTo>
                <a:lnTo>
                  <a:pt x="301614" y="1011004"/>
                </a:lnTo>
                <a:lnTo>
                  <a:pt x="264703" y="954678"/>
                </a:lnTo>
                <a:lnTo>
                  <a:pt x="229439" y="899144"/>
                </a:lnTo>
                <a:lnTo>
                  <a:pt x="196146" y="844558"/>
                </a:lnTo>
                <a:lnTo>
                  <a:pt x="165150" y="791078"/>
                </a:lnTo>
                <a:lnTo>
                  <a:pt x="136765" y="738868"/>
                </a:lnTo>
                <a:lnTo>
                  <a:pt x="111683" y="688793"/>
                </a:lnTo>
                <a:lnTo>
                  <a:pt x="111333" y="688093"/>
                </a:lnTo>
                <a:lnTo>
                  <a:pt x="89562" y="639801"/>
                </a:lnTo>
                <a:lnTo>
                  <a:pt x="89169" y="638930"/>
                </a:lnTo>
                <a:lnTo>
                  <a:pt x="71017" y="592648"/>
                </a:lnTo>
                <a:lnTo>
                  <a:pt x="70590" y="591560"/>
                </a:lnTo>
                <a:lnTo>
                  <a:pt x="56350" y="547536"/>
                </a:lnTo>
                <a:lnTo>
                  <a:pt x="55909" y="546176"/>
                </a:lnTo>
                <a:lnTo>
                  <a:pt x="45722" y="504217"/>
                </a:lnTo>
                <a:lnTo>
                  <a:pt x="45421" y="502983"/>
                </a:lnTo>
                <a:lnTo>
                  <a:pt x="42084" y="483652"/>
                </a:lnTo>
                <a:lnTo>
                  <a:pt x="39598" y="463726"/>
                </a:lnTo>
                <a:lnTo>
                  <a:pt x="38323" y="445292"/>
                </a:lnTo>
                <a:lnTo>
                  <a:pt x="38232" y="444464"/>
                </a:lnTo>
                <a:lnTo>
                  <a:pt x="38111" y="425869"/>
                </a:lnTo>
                <a:lnTo>
                  <a:pt x="39141" y="407893"/>
                </a:lnTo>
                <a:lnTo>
                  <a:pt x="39218" y="406600"/>
                </a:lnTo>
                <a:lnTo>
                  <a:pt x="41332" y="390489"/>
                </a:lnTo>
                <a:lnTo>
                  <a:pt x="41498" y="389196"/>
                </a:lnTo>
                <a:lnTo>
                  <a:pt x="44644" y="373618"/>
                </a:lnTo>
                <a:lnTo>
                  <a:pt x="44898" y="372344"/>
                </a:lnTo>
                <a:lnTo>
                  <a:pt x="48885" y="357836"/>
                </a:lnTo>
                <a:lnTo>
                  <a:pt x="49381" y="356010"/>
                </a:lnTo>
                <a:lnTo>
                  <a:pt x="60850" y="326363"/>
                </a:lnTo>
                <a:lnTo>
                  <a:pt x="60683" y="326363"/>
                </a:lnTo>
                <a:lnTo>
                  <a:pt x="61699" y="324148"/>
                </a:lnTo>
                <a:lnTo>
                  <a:pt x="61876" y="324148"/>
                </a:lnTo>
                <a:lnTo>
                  <a:pt x="76779" y="296478"/>
                </a:lnTo>
                <a:lnTo>
                  <a:pt x="76633" y="296478"/>
                </a:lnTo>
                <a:lnTo>
                  <a:pt x="77795" y="294593"/>
                </a:lnTo>
                <a:lnTo>
                  <a:pt x="77952" y="294593"/>
                </a:lnTo>
                <a:lnTo>
                  <a:pt x="96542" y="268019"/>
                </a:lnTo>
                <a:lnTo>
                  <a:pt x="97619" y="266479"/>
                </a:lnTo>
                <a:lnTo>
                  <a:pt x="97751" y="266479"/>
                </a:lnTo>
                <a:lnTo>
                  <a:pt x="119903" y="240863"/>
                </a:lnTo>
                <a:lnTo>
                  <a:pt x="120958" y="239642"/>
                </a:lnTo>
                <a:lnTo>
                  <a:pt x="146590" y="214910"/>
                </a:lnTo>
                <a:lnTo>
                  <a:pt x="147571" y="213960"/>
                </a:lnTo>
                <a:lnTo>
                  <a:pt x="176314" y="190064"/>
                </a:lnTo>
                <a:lnTo>
                  <a:pt x="177189" y="189335"/>
                </a:lnTo>
                <a:lnTo>
                  <a:pt x="208757" y="166223"/>
                </a:lnTo>
                <a:lnTo>
                  <a:pt x="209514" y="165668"/>
                </a:lnTo>
                <a:lnTo>
                  <a:pt x="243596" y="143280"/>
                </a:lnTo>
                <a:lnTo>
                  <a:pt x="244233" y="142861"/>
                </a:lnTo>
                <a:lnTo>
                  <a:pt x="280278" y="121248"/>
                </a:lnTo>
                <a:lnTo>
                  <a:pt x="281021" y="120802"/>
                </a:lnTo>
                <a:lnTo>
                  <a:pt x="314555" y="102805"/>
                </a:lnTo>
                <a:lnTo>
                  <a:pt x="297539" y="68696"/>
                </a:lnTo>
                <a:close/>
              </a:path>
              <a:path w="476250" h="1263014">
                <a:moveTo>
                  <a:pt x="379069" y="1125404"/>
                </a:moveTo>
                <a:close/>
              </a:path>
              <a:path w="476250" h="1263014">
                <a:moveTo>
                  <a:pt x="379067" y="1125400"/>
                </a:moveTo>
                <a:close/>
              </a:path>
              <a:path w="476250" h="1263014">
                <a:moveTo>
                  <a:pt x="339869" y="1068000"/>
                </a:moveTo>
                <a:close/>
              </a:path>
              <a:path w="476250" h="1263014">
                <a:moveTo>
                  <a:pt x="339848" y="1067969"/>
                </a:moveTo>
                <a:close/>
              </a:path>
              <a:path w="476250" h="1263014">
                <a:moveTo>
                  <a:pt x="301657" y="1011070"/>
                </a:moveTo>
                <a:close/>
              </a:path>
              <a:path w="476250" h="1263014">
                <a:moveTo>
                  <a:pt x="301614" y="1011004"/>
                </a:moveTo>
                <a:close/>
              </a:path>
              <a:path w="476250" h="1263014">
                <a:moveTo>
                  <a:pt x="264795" y="954823"/>
                </a:moveTo>
                <a:close/>
              </a:path>
              <a:path w="476250" h="1263014">
                <a:moveTo>
                  <a:pt x="264703" y="954678"/>
                </a:moveTo>
                <a:lnTo>
                  <a:pt x="264795" y="954823"/>
                </a:lnTo>
                <a:lnTo>
                  <a:pt x="264703" y="954678"/>
                </a:lnTo>
                <a:close/>
              </a:path>
              <a:path w="476250" h="1263014">
                <a:moveTo>
                  <a:pt x="229520" y="899278"/>
                </a:moveTo>
                <a:lnTo>
                  <a:pt x="229617" y="899436"/>
                </a:lnTo>
                <a:lnTo>
                  <a:pt x="229520" y="899278"/>
                </a:lnTo>
                <a:close/>
              </a:path>
              <a:path w="476250" h="1263014">
                <a:moveTo>
                  <a:pt x="229439" y="899144"/>
                </a:moveTo>
                <a:lnTo>
                  <a:pt x="229520" y="899278"/>
                </a:lnTo>
                <a:lnTo>
                  <a:pt x="229439" y="899144"/>
                </a:lnTo>
                <a:close/>
              </a:path>
              <a:path w="476250" h="1263014">
                <a:moveTo>
                  <a:pt x="196240" y="844720"/>
                </a:moveTo>
                <a:lnTo>
                  <a:pt x="196358" y="844924"/>
                </a:lnTo>
                <a:lnTo>
                  <a:pt x="196240" y="844720"/>
                </a:lnTo>
                <a:close/>
              </a:path>
              <a:path w="476250" h="1263014">
                <a:moveTo>
                  <a:pt x="196146" y="844558"/>
                </a:moveTo>
                <a:lnTo>
                  <a:pt x="196240" y="844720"/>
                </a:lnTo>
                <a:lnTo>
                  <a:pt x="196146" y="844558"/>
                </a:lnTo>
                <a:close/>
              </a:path>
              <a:path w="476250" h="1263014">
                <a:moveTo>
                  <a:pt x="165267" y="791293"/>
                </a:moveTo>
                <a:lnTo>
                  <a:pt x="165398" y="791533"/>
                </a:lnTo>
                <a:lnTo>
                  <a:pt x="165267" y="791293"/>
                </a:lnTo>
                <a:close/>
              </a:path>
              <a:path w="476250" h="1263014">
                <a:moveTo>
                  <a:pt x="165150" y="791078"/>
                </a:moveTo>
                <a:lnTo>
                  <a:pt x="165267" y="791293"/>
                </a:lnTo>
                <a:lnTo>
                  <a:pt x="165150" y="791078"/>
                </a:lnTo>
                <a:close/>
              </a:path>
              <a:path w="476250" h="1263014">
                <a:moveTo>
                  <a:pt x="136919" y="739151"/>
                </a:moveTo>
                <a:lnTo>
                  <a:pt x="137059" y="739432"/>
                </a:lnTo>
                <a:lnTo>
                  <a:pt x="136919" y="739151"/>
                </a:lnTo>
                <a:close/>
              </a:path>
              <a:path w="476250" h="1263014">
                <a:moveTo>
                  <a:pt x="136777" y="738868"/>
                </a:moveTo>
                <a:lnTo>
                  <a:pt x="136919" y="739151"/>
                </a:lnTo>
                <a:lnTo>
                  <a:pt x="136777" y="738868"/>
                </a:lnTo>
                <a:close/>
              </a:path>
              <a:path w="476250" h="1263014">
                <a:moveTo>
                  <a:pt x="111516" y="688459"/>
                </a:moveTo>
                <a:lnTo>
                  <a:pt x="111667" y="688793"/>
                </a:lnTo>
                <a:lnTo>
                  <a:pt x="111516" y="688459"/>
                </a:lnTo>
                <a:close/>
              </a:path>
              <a:path w="476250" h="1263014">
                <a:moveTo>
                  <a:pt x="111351" y="688093"/>
                </a:moveTo>
                <a:lnTo>
                  <a:pt x="111516" y="688459"/>
                </a:lnTo>
                <a:lnTo>
                  <a:pt x="111351" y="688093"/>
                </a:lnTo>
                <a:close/>
              </a:path>
              <a:path w="476250" h="1263014">
                <a:moveTo>
                  <a:pt x="89361" y="639356"/>
                </a:moveTo>
                <a:lnTo>
                  <a:pt x="89536" y="639801"/>
                </a:lnTo>
                <a:lnTo>
                  <a:pt x="89361" y="639356"/>
                </a:lnTo>
                <a:close/>
              </a:path>
              <a:path w="476250" h="1263014">
                <a:moveTo>
                  <a:pt x="89194" y="638930"/>
                </a:moveTo>
                <a:lnTo>
                  <a:pt x="89361" y="639356"/>
                </a:lnTo>
                <a:lnTo>
                  <a:pt x="89194" y="638930"/>
                </a:lnTo>
                <a:close/>
              </a:path>
              <a:path w="476250" h="1263014">
                <a:moveTo>
                  <a:pt x="70590" y="591560"/>
                </a:moveTo>
                <a:lnTo>
                  <a:pt x="70980" y="592648"/>
                </a:lnTo>
                <a:lnTo>
                  <a:pt x="70804" y="592106"/>
                </a:lnTo>
                <a:lnTo>
                  <a:pt x="70590" y="591560"/>
                </a:lnTo>
                <a:close/>
              </a:path>
              <a:path w="476250" h="1263014">
                <a:moveTo>
                  <a:pt x="70804" y="592106"/>
                </a:moveTo>
                <a:lnTo>
                  <a:pt x="70980" y="592648"/>
                </a:lnTo>
                <a:lnTo>
                  <a:pt x="70804" y="592106"/>
                </a:lnTo>
                <a:close/>
              </a:path>
              <a:path w="476250" h="1263014">
                <a:moveTo>
                  <a:pt x="70627" y="591560"/>
                </a:moveTo>
                <a:lnTo>
                  <a:pt x="70804" y="592106"/>
                </a:lnTo>
                <a:lnTo>
                  <a:pt x="70627" y="591560"/>
                </a:lnTo>
                <a:close/>
              </a:path>
              <a:path w="476250" h="1263014">
                <a:moveTo>
                  <a:pt x="55909" y="546176"/>
                </a:moveTo>
                <a:lnTo>
                  <a:pt x="56295" y="547536"/>
                </a:lnTo>
                <a:lnTo>
                  <a:pt x="56127" y="546850"/>
                </a:lnTo>
                <a:lnTo>
                  <a:pt x="55909" y="546176"/>
                </a:lnTo>
                <a:close/>
              </a:path>
              <a:path w="476250" h="1263014">
                <a:moveTo>
                  <a:pt x="56127" y="546850"/>
                </a:moveTo>
                <a:lnTo>
                  <a:pt x="56295" y="547536"/>
                </a:lnTo>
                <a:lnTo>
                  <a:pt x="56127" y="546850"/>
                </a:lnTo>
                <a:close/>
              </a:path>
              <a:path w="476250" h="1263014">
                <a:moveTo>
                  <a:pt x="55963" y="546176"/>
                </a:moveTo>
                <a:lnTo>
                  <a:pt x="56127" y="546850"/>
                </a:lnTo>
                <a:lnTo>
                  <a:pt x="55963" y="546176"/>
                </a:lnTo>
                <a:close/>
              </a:path>
              <a:path w="476250" h="1263014">
                <a:moveTo>
                  <a:pt x="45421" y="502983"/>
                </a:moveTo>
                <a:lnTo>
                  <a:pt x="45680" y="504217"/>
                </a:lnTo>
                <a:lnTo>
                  <a:pt x="45573" y="503608"/>
                </a:lnTo>
                <a:lnTo>
                  <a:pt x="45421" y="502983"/>
                </a:lnTo>
                <a:close/>
              </a:path>
              <a:path w="476250" h="1263014">
                <a:moveTo>
                  <a:pt x="45573" y="503608"/>
                </a:moveTo>
                <a:lnTo>
                  <a:pt x="45680" y="504217"/>
                </a:lnTo>
                <a:lnTo>
                  <a:pt x="45573" y="503608"/>
                </a:lnTo>
                <a:close/>
              </a:path>
              <a:path w="476250" h="1263014">
                <a:moveTo>
                  <a:pt x="45464" y="502983"/>
                </a:moveTo>
                <a:lnTo>
                  <a:pt x="45573" y="503608"/>
                </a:lnTo>
                <a:lnTo>
                  <a:pt x="45464" y="502983"/>
                </a:lnTo>
                <a:close/>
              </a:path>
              <a:path w="476250" h="1263014">
                <a:moveTo>
                  <a:pt x="42000" y="483176"/>
                </a:moveTo>
                <a:lnTo>
                  <a:pt x="42059" y="483652"/>
                </a:lnTo>
                <a:lnTo>
                  <a:pt x="42000" y="483176"/>
                </a:lnTo>
                <a:close/>
              </a:path>
              <a:path w="476250" h="1263014">
                <a:moveTo>
                  <a:pt x="41943" y="482706"/>
                </a:moveTo>
                <a:lnTo>
                  <a:pt x="42000" y="483176"/>
                </a:lnTo>
                <a:lnTo>
                  <a:pt x="41943" y="482706"/>
                </a:lnTo>
                <a:close/>
              </a:path>
              <a:path w="476250" h="1263014">
                <a:moveTo>
                  <a:pt x="39533" y="463200"/>
                </a:moveTo>
                <a:lnTo>
                  <a:pt x="39569" y="463726"/>
                </a:lnTo>
                <a:lnTo>
                  <a:pt x="39533" y="463200"/>
                </a:lnTo>
                <a:close/>
              </a:path>
              <a:path w="476250" h="1263014">
                <a:moveTo>
                  <a:pt x="39498" y="462676"/>
                </a:moveTo>
                <a:lnTo>
                  <a:pt x="39533" y="463200"/>
                </a:lnTo>
                <a:lnTo>
                  <a:pt x="39498" y="462676"/>
                </a:lnTo>
                <a:close/>
              </a:path>
              <a:path w="476250" h="1263014">
                <a:moveTo>
                  <a:pt x="38228" y="443887"/>
                </a:moveTo>
                <a:lnTo>
                  <a:pt x="38232" y="444464"/>
                </a:lnTo>
                <a:lnTo>
                  <a:pt x="38228" y="443887"/>
                </a:lnTo>
                <a:close/>
              </a:path>
              <a:path w="476250" h="1263014">
                <a:moveTo>
                  <a:pt x="38224" y="443303"/>
                </a:moveTo>
                <a:lnTo>
                  <a:pt x="38228" y="443887"/>
                </a:lnTo>
                <a:lnTo>
                  <a:pt x="38224" y="443303"/>
                </a:lnTo>
                <a:close/>
              </a:path>
              <a:path w="476250" h="1263014">
                <a:moveTo>
                  <a:pt x="38107" y="425227"/>
                </a:moveTo>
                <a:lnTo>
                  <a:pt x="38069" y="425869"/>
                </a:lnTo>
                <a:lnTo>
                  <a:pt x="38107" y="425227"/>
                </a:lnTo>
                <a:close/>
              </a:path>
              <a:path w="476250" h="1263014">
                <a:moveTo>
                  <a:pt x="38144" y="424611"/>
                </a:moveTo>
                <a:lnTo>
                  <a:pt x="38107" y="425227"/>
                </a:lnTo>
                <a:lnTo>
                  <a:pt x="38144" y="424611"/>
                </a:lnTo>
                <a:close/>
              </a:path>
              <a:path w="476250" h="1263014">
                <a:moveTo>
                  <a:pt x="39179" y="407260"/>
                </a:moveTo>
                <a:lnTo>
                  <a:pt x="39098" y="407893"/>
                </a:lnTo>
                <a:lnTo>
                  <a:pt x="39179" y="407260"/>
                </a:lnTo>
                <a:close/>
              </a:path>
              <a:path w="476250" h="1263014">
                <a:moveTo>
                  <a:pt x="39264" y="406600"/>
                </a:moveTo>
                <a:lnTo>
                  <a:pt x="39179" y="407260"/>
                </a:lnTo>
                <a:lnTo>
                  <a:pt x="39264" y="406600"/>
                </a:lnTo>
                <a:close/>
              </a:path>
              <a:path w="476250" h="1263014">
                <a:moveTo>
                  <a:pt x="41498" y="389196"/>
                </a:moveTo>
                <a:lnTo>
                  <a:pt x="41287" y="390489"/>
                </a:lnTo>
                <a:lnTo>
                  <a:pt x="41414" y="389854"/>
                </a:lnTo>
                <a:lnTo>
                  <a:pt x="41498" y="389196"/>
                </a:lnTo>
                <a:close/>
              </a:path>
              <a:path w="476250" h="1263014">
                <a:moveTo>
                  <a:pt x="41414" y="389854"/>
                </a:moveTo>
                <a:lnTo>
                  <a:pt x="41287" y="390489"/>
                </a:lnTo>
                <a:lnTo>
                  <a:pt x="41414" y="389854"/>
                </a:lnTo>
                <a:close/>
              </a:path>
              <a:path w="476250" h="1263014">
                <a:moveTo>
                  <a:pt x="41544" y="389196"/>
                </a:moveTo>
                <a:lnTo>
                  <a:pt x="41414" y="389854"/>
                </a:lnTo>
                <a:lnTo>
                  <a:pt x="41544" y="389196"/>
                </a:lnTo>
                <a:close/>
              </a:path>
              <a:path w="476250" h="1263014">
                <a:moveTo>
                  <a:pt x="44898" y="372344"/>
                </a:moveTo>
                <a:lnTo>
                  <a:pt x="44599" y="373618"/>
                </a:lnTo>
                <a:lnTo>
                  <a:pt x="44768" y="372998"/>
                </a:lnTo>
                <a:lnTo>
                  <a:pt x="44898" y="372344"/>
                </a:lnTo>
                <a:close/>
              </a:path>
              <a:path w="476250" h="1263014">
                <a:moveTo>
                  <a:pt x="44768" y="372998"/>
                </a:moveTo>
                <a:lnTo>
                  <a:pt x="44599" y="373618"/>
                </a:lnTo>
                <a:lnTo>
                  <a:pt x="44768" y="372998"/>
                </a:lnTo>
                <a:close/>
              </a:path>
              <a:path w="476250" h="1263014">
                <a:moveTo>
                  <a:pt x="44945" y="372344"/>
                </a:moveTo>
                <a:lnTo>
                  <a:pt x="44768" y="372998"/>
                </a:lnTo>
                <a:lnTo>
                  <a:pt x="44945" y="372344"/>
                </a:lnTo>
                <a:close/>
              </a:path>
              <a:path w="476250" h="1263014">
                <a:moveTo>
                  <a:pt x="49381" y="356010"/>
                </a:moveTo>
                <a:lnTo>
                  <a:pt x="48784" y="357836"/>
                </a:lnTo>
                <a:lnTo>
                  <a:pt x="49130" y="356933"/>
                </a:lnTo>
                <a:lnTo>
                  <a:pt x="49381" y="356010"/>
                </a:lnTo>
                <a:close/>
              </a:path>
              <a:path w="476250" h="1263014">
                <a:moveTo>
                  <a:pt x="49130" y="356933"/>
                </a:moveTo>
                <a:lnTo>
                  <a:pt x="48784" y="357836"/>
                </a:lnTo>
                <a:lnTo>
                  <a:pt x="49130" y="356933"/>
                </a:lnTo>
                <a:close/>
              </a:path>
              <a:path w="476250" h="1263014">
                <a:moveTo>
                  <a:pt x="49484" y="356010"/>
                </a:moveTo>
                <a:lnTo>
                  <a:pt x="49130" y="356933"/>
                </a:lnTo>
                <a:lnTo>
                  <a:pt x="49484" y="356010"/>
                </a:lnTo>
                <a:close/>
              </a:path>
              <a:path w="476250" h="1263014">
                <a:moveTo>
                  <a:pt x="61699" y="324148"/>
                </a:moveTo>
                <a:lnTo>
                  <a:pt x="60683" y="326363"/>
                </a:lnTo>
                <a:lnTo>
                  <a:pt x="61262" y="325288"/>
                </a:lnTo>
                <a:lnTo>
                  <a:pt x="61699" y="324148"/>
                </a:lnTo>
                <a:close/>
              </a:path>
              <a:path w="476250" h="1263014">
                <a:moveTo>
                  <a:pt x="61262" y="325288"/>
                </a:moveTo>
                <a:lnTo>
                  <a:pt x="60683" y="326363"/>
                </a:lnTo>
                <a:lnTo>
                  <a:pt x="60850" y="326363"/>
                </a:lnTo>
                <a:lnTo>
                  <a:pt x="61262" y="325288"/>
                </a:lnTo>
                <a:close/>
              </a:path>
              <a:path w="476250" h="1263014">
                <a:moveTo>
                  <a:pt x="61876" y="324148"/>
                </a:moveTo>
                <a:lnTo>
                  <a:pt x="61699" y="324148"/>
                </a:lnTo>
                <a:lnTo>
                  <a:pt x="61262" y="325288"/>
                </a:lnTo>
                <a:lnTo>
                  <a:pt x="61876" y="324148"/>
                </a:lnTo>
                <a:close/>
              </a:path>
              <a:path w="476250" h="1263014">
                <a:moveTo>
                  <a:pt x="77795" y="294593"/>
                </a:moveTo>
                <a:lnTo>
                  <a:pt x="76633" y="296478"/>
                </a:lnTo>
                <a:lnTo>
                  <a:pt x="77268" y="295570"/>
                </a:lnTo>
                <a:lnTo>
                  <a:pt x="77795" y="294593"/>
                </a:lnTo>
                <a:close/>
              </a:path>
              <a:path w="476250" h="1263014">
                <a:moveTo>
                  <a:pt x="77268" y="295570"/>
                </a:moveTo>
                <a:lnTo>
                  <a:pt x="76633" y="296478"/>
                </a:lnTo>
                <a:lnTo>
                  <a:pt x="76779" y="296478"/>
                </a:lnTo>
                <a:lnTo>
                  <a:pt x="77268" y="295570"/>
                </a:lnTo>
                <a:close/>
              </a:path>
              <a:path w="476250" h="1263014">
                <a:moveTo>
                  <a:pt x="77952" y="294593"/>
                </a:moveTo>
                <a:lnTo>
                  <a:pt x="77795" y="294593"/>
                </a:lnTo>
                <a:lnTo>
                  <a:pt x="77268" y="295570"/>
                </a:lnTo>
                <a:lnTo>
                  <a:pt x="77952" y="294593"/>
                </a:lnTo>
                <a:close/>
              </a:path>
              <a:path w="476250" h="1263014">
                <a:moveTo>
                  <a:pt x="97619" y="266479"/>
                </a:moveTo>
                <a:lnTo>
                  <a:pt x="96419" y="268019"/>
                </a:lnTo>
                <a:lnTo>
                  <a:pt x="97060" y="267278"/>
                </a:lnTo>
                <a:lnTo>
                  <a:pt x="97619" y="266479"/>
                </a:lnTo>
                <a:close/>
              </a:path>
              <a:path w="476250" h="1263014">
                <a:moveTo>
                  <a:pt x="97060" y="267278"/>
                </a:moveTo>
                <a:lnTo>
                  <a:pt x="96419" y="268019"/>
                </a:lnTo>
                <a:lnTo>
                  <a:pt x="97060" y="267278"/>
                </a:lnTo>
                <a:close/>
              </a:path>
              <a:path w="476250" h="1263014">
                <a:moveTo>
                  <a:pt x="97751" y="266479"/>
                </a:moveTo>
                <a:lnTo>
                  <a:pt x="97619" y="266479"/>
                </a:lnTo>
                <a:lnTo>
                  <a:pt x="97060" y="267278"/>
                </a:lnTo>
                <a:lnTo>
                  <a:pt x="97751" y="266479"/>
                </a:lnTo>
                <a:close/>
              </a:path>
              <a:path w="476250" h="1263014">
                <a:moveTo>
                  <a:pt x="120958" y="239642"/>
                </a:moveTo>
                <a:lnTo>
                  <a:pt x="119804" y="240863"/>
                </a:lnTo>
                <a:lnTo>
                  <a:pt x="120414" y="240271"/>
                </a:lnTo>
                <a:lnTo>
                  <a:pt x="120958" y="239642"/>
                </a:lnTo>
                <a:close/>
              </a:path>
              <a:path w="476250" h="1263014">
                <a:moveTo>
                  <a:pt x="120414" y="240271"/>
                </a:moveTo>
                <a:lnTo>
                  <a:pt x="119804" y="240863"/>
                </a:lnTo>
                <a:lnTo>
                  <a:pt x="120414" y="240271"/>
                </a:lnTo>
                <a:close/>
              </a:path>
              <a:path w="476250" h="1263014">
                <a:moveTo>
                  <a:pt x="121063" y="239642"/>
                </a:moveTo>
                <a:lnTo>
                  <a:pt x="120414" y="240271"/>
                </a:lnTo>
                <a:lnTo>
                  <a:pt x="121063" y="239642"/>
                </a:lnTo>
                <a:close/>
              </a:path>
              <a:path w="476250" h="1263014">
                <a:moveTo>
                  <a:pt x="147571" y="213960"/>
                </a:moveTo>
                <a:lnTo>
                  <a:pt x="146516" y="214910"/>
                </a:lnTo>
                <a:lnTo>
                  <a:pt x="147053" y="214462"/>
                </a:lnTo>
                <a:lnTo>
                  <a:pt x="147571" y="213960"/>
                </a:lnTo>
                <a:close/>
              </a:path>
              <a:path w="476250" h="1263014">
                <a:moveTo>
                  <a:pt x="147053" y="214462"/>
                </a:moveTo>
                <a:lnTo>
                  <a:pt x="146516" y="214910"/>
                </a:lnTo>
                <a:lnTo>
                  <a:pt x="147053" y="214462"/>
                </a:lnTo>
                <a:close/>
              </a:path>
              <a:path w="476250" h="1263014">
                <a:moveTo>
                  <a:pt x="147655" y="213960"/>
                </a:moveTo>
                <a:lnTo>
                  <a:pt x="147053" y="214462"/>
                </a:lnTo>
                <a:lnTo>
                  <a:pt x="147655" y="213960"/>
                </a:lnTo>
                <a:close/>
              </a:path>
              <a:path w="476250" h="1263014">
                <a:moveTo>
                  <a:pt x="177189" y="189335"/>
                </a:moveTo>
                <a:lnTo>
                  <a:pt x="176258" y="190064"/>
                </a:lnTo>
                <a:lnTo>
                  <a:pt x="176729" y="189718"/>
                </a:lnTo>
                <a:lnTo>
                  <a:pt x="177189" y="189335"/>
                </a:lnTo>
                <a:close/>
              </a:path>
              <a:path w="476250" h="1263014">
                <a:moveTo>
                  <a:pt x="176729" y="189718"/>
                </a:moveTo>
                <a:lnTo>
                  <a:pt x="176258" y="190064"/>
                </a:lnTo>
                <a:lnTo>
                  <a:pt x="176729" y="189718"/>
                </a:lnTo>
                <a:close/>
              </a:path>
              <a:path w="476250" h="1263014">
                <a:moveTo>
                  <a:pt x="177251" y="189335"/>
                </a:moveTo>
                <a:lnTo>
                  <a:pt x="176729" y="189718"/>
                </a:lnTo>
                <a:lnTo>
                  <a:pt x="177251" y="189335"/>
                </a:lnTo>
                <a:close/>
              </a:path>
              <a:path w="476250" h="1263014">
                <a:moveTo>
                  <a:pt x="431352" y="59947"/>
                </a:moveTo>
                <a:lnTo>
                  <a:pt x="313816" y="59947"/>
                </a:lnTo>
                <a:lnTo>
                  <a:pt x="331853" y="93508"/>
                </a:lnTo>
                <a:lnTo>
                  <a:pt x="314555" y="102805"/>
                </a:lnTo>
                <a:lnTo>
                  <a:pt x="348308" y="170464"/>
                </a:lnTo>
                <a:lnTo>
                  <a:pt x="431352" y="59947"/>
                </a:lnTo>
                <a:close/>
              </a:path>
              <a:path w="476250" h="1263014">
                <a:moveTo>
                  <a:pt x="209113" y="165962"/>
                </a:moveTo>
                <a:lnTo>
                  <a:pt x="208716" y="166223"/>
                </a:lnTo>
                <a:lnTo>
                  <a:pt x="209113" y="165962"/>
                </a:lnTo>
                <a:close/>
              </a:path>
              <a:path w="476250" h="1263014">
                <a:moveTo>
                  <a:pt x="209560" y="165668"/>
                </a:moveTo>
                <a:lnTo>
                  <a:pt x="209113" y="165962"/>
                </a:lnTo>
                <a:lnTo>
                  <a:pt x="209560" y="165668"/>
                </a:lnTo>
                <a:close/>
              </a:path>
              <a:path w="476250" h="1263014">
                <a:moveTo>
                  <a:pt x="243904" y="143077"/>
                </a:moveTo>
                <a:lnTo>
                  <a:pt x="243566" y="143280"/>
                </a:lnTo>
                <a:lnTo>
                  <a:pt x="243904" y="143077"/>
                </a:lnTo>
                <a:close/>
              </a:path>
              <a:path w="476250" h="1263014">
                <a:moveTo>
                  <a:pt x="244265" y="142861"/>
                </a:moveTo>
                <a:lnTo>
                  <a:pt x="243904" y="143077"/>
                </a:lnTo>
                <a:lnTo>
                  <a:pt x="244265" y="142861"/>
                </a:lnTo>
                <a:close/>
              </a:path>
              <a:path w="476250" h="1263014">
                <a:moveTo>
                  <a:pt x="280628" y="121038"/>
                </a:moveTo>
                <a:lnTo>
                  <a:pt x="280238" y="121248"/>
                </a:lnTo>
                <a:lnTo>
                  <a:pt x="280628" y="121038"/>
                </a:lnTo>
                <a:close/>
              </a:path>
              <a:path w="476250" h="1263014">
                <a:moveTo>
                  <a:pt x="281067" y="120802"/>
                </a:moveTo>
                <a:lnTo>
                  <a:pt x="280628" y="121038"/>
                </a:lnTo>
                <a:lnTo>
                  <a:pt x="281067" y="120802"/>
                </a:lnTo>
                <a:close/>
              </a:path>
              <a:path w="476250" h="1263014">
                <a:moveTo>
                  <a:pt x="313816" y="59947"/>
                </a:moveTo>
                <a:lnTo>
                  <a:pt x="297539" y="68696"/>
                </a:lnTo>
                <a:lnTo>
                  <a:pt x="314555" y="102805"/>
                </a:lnTo>
                <a:lnTo>
                  <a:pt x="331853" y="93508"/>
                </a:lnTo>
                <a:lnTo>
                  <a:pt x="313816" y="59947"/>
                </a:lnTo>
                <a:close/>
              </a:path>
              <a:path w="476250" h="1263014">
                <a:moveTo>
                  <a:pt x="263268" y="0"/>
                </a:moveTo>
                <a:lnTo>
                  <a:pt x="297539" y="68696"/>
                </a:lnTo>
                <a:lnTo>
                  <a:pt x="313816" y="59947"/>
                </a:lnTo>
                <a:lnTo>
                  <a:pt x="431352" y="59947"/>
                </a:lnTo>
                <a:lnTo>
                  <a:pt x="476253" y="191"/>
                </a:lnTo>
                <a:lnTo>
                  <a:pt x="2632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9260" y="6525259"/>
            <a:ext cx="122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3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95125" y="6537141"/>
            <a:ext cx="97155" cy="18542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8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2314">
              <a:lnSpc>
                <a:spcPct val="100000"/>
              </a:lnSpc>
              <a:spcBef>
                <a:spcPts val="100"/>
              </a:spcBef>
            </a:pPr>
            <a:r>
              <a:rPr dirty="0"/>
              <a:t>Strings</a:t>
            </a:r>
            <a:r>
              <a:rPr spc="-25" dirty="0"/>
              <a:t> </a:t>
            </a:r>
            <a:r>
              <a:rPr dirty="0"/>
              <a:t>as</a:t>
            </a:r>
            <a:r>
              <a:rPr spc="-10" dirty="0"/>
              <a:t> Parameters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31138" y="1265428"/>
            <a:ext cx="7300595" cy="12141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element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(as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 *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38" y="2903220"/>
            <a:ext cx="4732020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9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myFunc(char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*myStr)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38" y="4338828"/>
            <a:ext cx="6179820" cy="255524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str[6];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"apple"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equivalent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1805939" lvl="0" indent="0" defTabSz="914400" eaLnBrk="1" fontAlgn="auto" latinLnBrk="0" hangingPunct="1">
              <a:lnSpc>
                <a:spcPts val="281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*strAlt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str;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myFunc(strAlt);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213850" y="1739900"/>
            <a:ext cx="2762250" cy="5054600"/>
            <a:chOff x="9213850" y="1739900"/>
            <a:chExt cx="2762250" cy="5054600"/>
          </a:xfrm>
        </p:grpSpPr>
        <p:sp>
          <p:nvSpPr>
            <p:cNvPr id="12" name="object 12"/>
            <p:cNvSpPr/>
            <p:nvPr/>
          </p:nvSpPr>
          <p:spPr>
            <a:xfrm>
              <a:off x="10848975" y="4495799"/>
              <a:ext cx="1114425" cy="914400"/>
            </a:xfrm>
            <a:custGeom>
              <a:avLst/>
              <a:gdLst/>
              <a:ahLst/>
              <a:cxnLst/>
              <a:rect l="l" t="t" r="r" b="b"/>
              <a:pathLst>
                <a:path w="1114425" h="914400">
                  <a:moveTo>
                    <a:pt x="1114425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1114425" y="914400"/>
                  </a:lnTo>
                  <a:lnTo>
                    <a:pt x="1114425" y="45720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0848975" y="5410200"/>
              <a:ext cx="1114425" cy="1371600"/>
            </a:xfrm>
            <a:custGeom>
              <a:avLst/>
              <a:gdLst/>
              <a:ahLst/>
              <a:cxnLst/>
              <a:rect l="l" t="t" r="r" b="b"/>
              <a:pathLst>
                <a:path w="1114425" h="1371600">
                  <a:moveTo>
                    <a:pt x="1114425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0" y="1371600"/>
                  </a:lnTo>
                  <a:lnTo>
                    <a:pt x="1114425" y="1371600"/>
                  </a:lnTo>
                  <a:lnTo>
                    <a:pt x="1114425" y="914400"/>
                  </a:lnTo>
                  <a:lnTo>
                    <a:pt x="1114425" y="45720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9220200" y="1746250"/>
              <a:ext cx="2749550" cy="5041900"/>
            </a:xfrm>
            <a:custGeom>
              <a:avLst/>
              <a:gdLst/>
              <a:ahLst/>
              <a:cxnLst/>
              <a:rect l="l" t="t" r="r" b="b"/>
              <a:pathLst>
                <a:path w="2749550" h="5041900">
                  <a:moveTo>
                    <a:pt x="1628775" y="0"/>
                  </a:moveTo>
                  <a:lnTo>
                    <a:pt x="1628775" y="5041900"/>
                  </a:lnTo>
                </a:path>
                <a:path w="2749550" h="5041900">
                  <a:moveTo>
                    <a:pt x="0" y="6350"/>
                  </a:moveTo>
                  <a:lnTo>
                    <a:pt x="2749550" y="6350"/>
                  </a:lnTo>
                </a:path>
                <a:path w="2749550" h="5041900">
                  <a:moveTo>
                    <a:pt x="1622425" y="3206750"/>
                  </a:moveTo>
                  <a:lnTo>
                    <a:pt x="2749550" y="3206750"/>
                  </a:lnTo>
                </a:path>
                <a:path w="2749550" h="5041900">
                  <a:moveTo>
                    <a:pt x="1622425" y="3663950"/>
                  </a:moveTo>
                  <a:lnTo>
                    <a:pt x="2749550" y="3663950"/>
                  </a:lnTo>
                </a:path>
                <a:path w="2749550" h="5041900">
                  <a:moveTo>
                    <a:pt x="1622425" y="4121150"/>
                  </a:moveTo>
                  <a:lnTo>
                    <a:pt x="2749550" y="4121150"/>
                  </a:lnTo>
                </a:path>
                <a:path w="2749550" h="5041900">
                  <a:moveTo>
                    <a:pt x="1622425" y="4578350"/>
                  </a:moveTo>
                  <a:lnTo>
                    <a:pt x="2749550" y="4578350"/>
                  </a:lnTo>
                </a:path>
                <a:path w="2749550" h="5041900">
                  <a:moveTo>
                    <a:pt x="2743200" y="0"/>
                  </a:moveTo>
                  <a:lnTo>
                    <a:pt x="2743200" y="5041900"/>
                  </a:lnTo>
                </a:path>
                <a:path w="2749550" h="5041900">
                  <a:moveTo>
                    <a:pt x="1622425" y="5035550"/>
                  </a:moveTo>
                  <a:lnTo>
                    <a:pt x="2749550" y="50355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432925" y="1176020"/>
            <a:ext cx="2407285" cy="53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7744" marR="0" lvl="0" indent="0" defTabSz="914400" eaLnBrk="1" fontAlgn="auto" latinLnBrk="0" hangingPunct="1">
              <a:lnSpc>
                <a:spcPts val="16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848975" y="17526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48975" y="22098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22034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48975" y="26670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'e'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848975" y="31242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848975" y="35814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'p'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48975" y="40386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'p'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02190" y="2139188"/>
            <a:ext cx="2054860" cy="27686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095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'a'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855325" y="4973828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855325" y="5431028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38740" y="5888228"/>
            <a:ext cx="1718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0xf</a:t>
            </a:r>
            <a:r>
              <a:rPr kumimoji="0" sz="2400" b="0" i="0" u="none" strike="noStrike" kern="0" cap="none" spc="50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309350" y="6345428"/>
            <a:ext cx="19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48090" y="4440428"/>
            <a:ext cx="53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40026" y="5882132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29222" y="3443732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92561" y="5815076"/>
            <a:ext cx="1372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432606" y="2286000"/>
            <a:ext cx="457200" cy="2574290"/>
          </a:xfrm>
          <a:custGeom>
            <a:avLst/>
            <a:gdLst/>
            <a:ahLst/>
            <a:cxnLst/>
            <a:rect l="l" t="t" r="r" b="b"/>
            <a:pathLst>
              <a:path w="457200" h="2574290">
                <a:moveTo>
                  <a:pt x="457200" y="2573866"/>
                </a:moveTo>
                <a:lnTo>
                  <a:pt x="384944" y="2571923"/>
                </a:lnTo>
                <a:lnTo>
                  <a:pt x="322191" y="2566515"/>
                </a:lnTo>
                <a:lnTo>
                  <a:pt x="272706" y="2558268"/>
                </a:lnTo>
                <a:lnTo>
                  <a:pt x="228600" y="2535767"/>
                </a:lnTo>
                <a:lnTo>
                  <a:pt x="228600" y="2417019"/>
                </a:lnTo>
                <a:lnTo>
                  <a:pt x="216945" y="2404976"/>
                </a:lnTo>
                <a:lnTo>
                  <a:pt x="184493" y="2394518"/>
                </a:lnTo>
                <a:lnTo>
                  <a:pt x="135008" y="2386271"/>
                </a:lnTo>
                <a:lnTo>
                  <a:pt x="72255" y="2380862"/>
                </a:lnTo>
                <a:lnTo>
                  <a:pt x="0" y="2378920"/>
                </a:lnTo>
                <a:lnTo>
                  <a:pt x="72255" y="2376977"/>
                </a:lnTo>
                <a:lnTo>
                  <a:pt x="135008" y="2371569"/>
                </a:lnTo>
                <a:lnTo>
                  <a:pt x="184493" y="2363322"/>
                </a:lnTo>
                <a:lnTo>
                  <a:pt x="216945" y="2352863"/>
                </a:lnTo>
                <a:lnTo>
                  <a:pt x="228600" y="2340822"/>
                </a:lnTo>
                <a:lnTo>
                  <a:pt x="228600" y="38098"/>
                </a:lnTo>
                <a:lnTo>
                  <a:pt x="240254" y="26056"/>
                </a:lnTo>
                <a:lnTo>
                  <a:pt x="272706" y="15598"/>
                </a:lnTo>
                <a:lnTo>
                  <a:pt x="322191" y="7350"/>
                </a:lnTo>
                <a:lnTo>
                  <a:pt x="384944" y="1942"/>
                </a:lnTo>
                <a:lnTo>
                  <a:pt x="457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364480" y="1790698"/>
            <a:ext cx="287655" cy="3467100"/>
          </a:xfrm>
          <a:custGeom>
            <a:avLst/>
            <a:gdLst/>
            <a:ahLst/>
            <a:cxnLst/>
            <a:rect l="l" t="t" r="r" b="b"/>
            <a:pathLst>
              <a:path w="287654" h="3467100">
                <a:moveTo>
                  <a:pt x="287281" y="3467101"/>
                </a:moveTo>
                <a:lnTo>
                  <a:pt x="210910" y="3466245"/>
                </a:lnTo>
                <a:lnTo>
                  <a:pt x="142284" y="3463832"/>
                </a:lnTo>
                <a:lnTo>
                  <a:pt x="84142" y="3460088"/>
                </a:lnTo>
                <a:lnTo>
                  <a:pt x="39222" y="3455243"/>
                </a:lnTo>
                <a:lnTo>
                  <a:pt x="0" y="3443160"/>
                </a:lnTo>
                <a:lnTo>
                  <a:pt x="0" y="23940"/>
                </a:lnTo>
                <a:lnTo>
                  <a:pt x="39222" y="11857"/>
                </a:lnTo>
                <a:lnTo>
                  <a:pt x="84142" y="7012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364480" y="5486400"/>
            <a:ext cx="287655" cy="1219200"/>
          </a:xfrm>
          <a:custGeom>
            <a:avLst/>
            <a:gdLst/>
            <a:ahLst/>
            <a:cxnLst/>
            <a:rect l="l" t="t" r="r" b="b"/>
            <a:pathLst>
              <a:path w="287654" h="1219200">
                <a:moveTo>
                  <a:pt x="287281" y="1219200"/>
                </a:moveTo>
                <a:lnTo>
                  <a:pt x="210910" y="1218344"/>
                </a:lnTo>
                <a:lnTo>
                  <a:pt x="142284" y="1215931"/>
                </a:lnTo>
                <a:lnTo>
                  <a:pt x="84142" y="1212188"/>
                </a:lnTo>
                <a:lnTo>
                  <a:pt x="39222" y="1207343"/>
                </a:lnTo>
                <a:lnTo>
                  <a:pt x="0" y="1195261"/>
                </a:lnTo>
                <a:lnTo>
                  <a:pt x="0" y="23938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0485659" y="4822178"/>
            <a:ext cx="476250" cy="1263015"/>
          </a:xfrm>
          <a:custGeom>
            <a:avLst/>
            <a:gdLst/>
            <a:ahLst/>
            <a:cxnLst/>
            <a:rect l="l" t="t" r="r" b="b"/>
            <a:pathLst>
              <a:path w="476250" h="1263014">
                <a:moveTo>
                  <a:pt x="297539" y="68696"/>
                </a:moveTo>
                <a:lnTo>
                  <a:pt x="261804" y="87901"/>
                </a:lnTo>
                <a:lnTo>
                  <a:pt x="223624" y="110813"/>
                </a:lnTo>
                <a:lnTo>
                  <a:pt x="187371" y="134660"/>
                </a:lnTo>
                <a:lnTo>
                  <a:pt x="153245" y="159693"/>
                </a:lnTo>
                <a:lnTo>
                  <a:pt x="121570" y="186103"/>
                </a:lnTo>
                <a:lnTo>
                  <a:pt x="92689" y="214085"/>
                </a:lnTo>
                <a:lnTo>
                  <a:pt x="66960" y="243838"/>
                </a:lnTo>
                <a:lnTo>
                  <a:pt x="44777" y="275549"/>
                </a:lnTo>
                <a:lnTo>
                  <a:pt x="26560" y="309370"/>
                </a:lnTo>
                <a:lnTo>
                  <a:pt x="12865" y="345097"/>
                </a:lnTo>
                <a:lnTo>
                  <a:pt x="3792" y="383693"/>
                </a:lnTo>
                <a:lnTo>
                  <a:pt x="0" y="424229"/>
                </a:lnTo>
                <a:lnTo>
                  <a:pt x="137" y="445292"/>
                </a:lnTo>
                <a:lnTo>
                  <a:pt x="4305" y="488797"/>
                </a:lnTo>
                <a:lnTo>
                  <a:pt x="19448" y="557256"/>
                </a:lnTo>
                <a:lnTo>
                  <a:pt x="34916" y="604950"/>
                </a:lnTo>
                <a:lnTo>
                  <a:pt x="54245" y="654169"/>
                </a:lnTo>
                <a:lnTo>
                  <a:pt x="77097" y="704816"/>
                </a:lnTo>
                <a:lnTo>
                  <a:pt x="103140" y="756786"/>
                </a:lnTo>
                <a:lnTo>
                  <a:pt x="132049" y="809961"/>
                </a:lnTo>
                <a:lnTo>
                  <a:pt x="163503" y="864217"/>
                </a:lnTo>
                <a:lnTo>
                  <a:pt x="197181" y="919424"/>
                </a:lnTo>
                <a:lnTo>
                  <a:pt x="232760" y="975448"/>
                </a:lnTo>
                <a:lnTo>
                  <a:pt x="269920" y="1032151"/>
                </a:lnTo>
                <a:lnTo>
                  <a:pt x="308342" y="1089392"/>
                </a:lnTo>
                <a:lnTo>
                  <a:pt x="347708" y="1147040"/>
                </a:lnTo>
                <a:lnTo>
                  <a:pt x="427935" y="1262895"/>
                </a:lnTo>
                <a:lnTo>
                  <a:pt x="459258" y="1241205"/>
                </a:lnTo>
                <a:lnTo>
                  <a:pt x="379067" y="1125400"/>
                </a:lnTo>
                <a:lnTo>
                  <a:pt x="339848" y="1067969"/>
                </a:lnTo>
                <a:lnTo>
                  <a:pt x="301614" y="1011004"/>
                </a:lnTo>
                <a:lnTo>
                  <a:pt x="264703" y="954678"/>
                </a:lnTo>
                <a:lnTo>
                  <a:pt x="229439" y="899144"/>
                </a:lnTo>
                <a:lnTo>
                  <a:pt x="196146" y="844558"/>
                </a:lnTo>
                <a:lnTo>
                  <a:pt x="165150" y="791078"/>
                </a:lnTo>
                <a:lnTo>
                  <a:pt x="136765" y="738868"/>
                </a:lnTo>
                <a:lnTo>
                  <a:pt x="111683" y="688793"/>
                </a:lnTo>
                <a:lnTo>
                  <a:pt x="111333" y="688093"/>
                </a:lnTo>
                <a:lnTo>
                  <a:pt x="89562" y="639801"/>
                </a:lnTo>
                <a:lnTo>
                  <a:pt x="89169" y="638930"/>
                </a:lnTo>
                <a:lnTo>
                  <a:pt x="71017" y="592648"/>
                </a:lnTo>
                <a:lnTo>
                  <a:pt x="70590" y="591560"/>
                </a:lnTo>
                <a:lnTo>
                  <a:pt x="56350" y="547536"/>
                </a:lnTo>
                <a:lnTo>
                  <a:pt x="55909" y="546176"/>
                </a:lnTo>
                <a:lnTo>
                  <a:pt x="45722" y="504217"/>
                </a:lnTo>
                <a:lnTo>
                  <a:pt x="45421" y="502983"/>
                </a:lnTo>
                <a:lnTo>
                  <a:pt x="42084" y="483652"/>
                </a:lnTo>
                <a:lnTo>
                  <a:pt x="39598" y="463726"/>
                </a:lnTo>
                <a:lnTo>
                  <a:pt x="38323" y="445292"/>
                </a:lnTo>
                <a:lnTo>
                  <a:pt x="38232" y="444464"/>
                </a:lnTo>
                <a:lnTo>
                  <a:pt x="38111" y="425869"/>
                </a:lnTo>
                <a:lnTo>
                  <a:pt x="39141" y="407893"/>
                </a:lnTo>
                <a:lnTo>
                  <a:pt x="39218" y="406600"/>
                </a:lnTo>
                <a:lnTo>
                  <a:pt x="41332" y="390489"/>
                </a:lnTo>
                <a:lnTo>
                  <a:pt x="41498" y="389196"/>
                </a:lnTo>
                <a:lnTo>
                  <a:pt x="44644" y="373618"/>
                </a:lnTo>
                <a:lnTo>
                  <a:pt x="44898" y="372344"/>
                </a:lnTo>
                <a:lnTo>
                  <a:pt x="48885" y="357836"/>
                </a:lnTo>
                <a:lnTo>
                  <a:pt x="49381" y="356010"/>
                </a:lnTo>
                <a:lnTo>
                  <a:pt x="60850" y="326363"/>
                </a:lnTo>
                <a:lnTo>
                  <a:pt x="60683" y="326363"/>
                </a:lnTo>
                <a:lnTo>
                  <a:pt x="61699" y="324148"/>
                </a:lnTo>
                <a:lnTo>
                  <a:pt x="61876" y="324148"/>
                </a:lnTo>
                <a:lnTo>
                  <a:pt x="76779" y="296478"/>
                </a:lnTo>
                <a:lnTo>
                  <a:pt x="76633" y="296478"/>
                </a:lnTo>
                <a:lnTo>
                  <a:pt x="77795" y="294593"/>
                </a:lnTo>
                <a:lnTo>
                  <a:pt x="77952" y="294593"/>
                </a:lnTo>
                <a:lnTo>
                  <a:pt x="96542" y="268019"/>
                </a:lnTo>
                <a:lnTo>
                  <a:pt x="97619" y="266479"/>
                </a:lnTo>
                <a:lnTo>
                  <a:pt x="97751" y="266479"/>
                </a:lnTo>
                <a:lnTo>
                  <a:pt x="119903" y="240863"/>
                </a:lnTo>
                <a:lnTo>
                  <a:pt x="120958" y="239642"/>
                </a:lnTo>
                <a:lnTo>
                  <a:pt x="146590" y="214910"/>
                </a:lnTo>
                <a:lnTo>
                  <a:pt x="147571" y="213960"/>
                </a:lnTo>
                <a:lnTo>
                  <a:pt x="176314" y="190064"/>
                </a:lnTo>
                <a:lnTo>
                  <a:pt x="177189" y="189335"/>
                </a:lnTo>
                <a:lnTo>
                  <a:pt x="208757" y="166223"/>
                </a:lnTo>
                <a:lnTo>
                  <a:pt x="209514" y="165668"/>
                </a:lnTo>
                <a:lnTo>
                  <a:pt x="243596" y="143280"/>
                </a:lnTo>
                <a:lnTo>
                  <a:pt x="244233" y="142861"/>
                </a:lnTo>
                <a:lnTo>
                  <a:pt x="280278" y="121248"/>
                </a:lnTo>
                <a:lnTo>
                  <a:pt x="281021" y="120802"/>
                </a:lnTo>
                <a:lnTo>
                  <a:pt x="314555" y="102805"/>
                </a:lnTo>
                <a:lnTo>
                  <a:pt x="297539" y="68696"/>
                </a:lnTo>
                <a:close/>
              </a:path>
              <a:path w="476250" h="1263014">
                <a:moveTo>
                  <a:pt x="379069" y="1125404"/>
                </a:moveTo>
                <a:close/>
              </a:path>
              <a:path w="476250" h="1263014">
                <a:moveTo>
                  <a:pt x="379067" y="1125400"/>
                </a:moveTo>
                <a:close/>
              </a:path>
              <a:path w="476250" h="1263014">
                <a:moveTo>
                  <a:pt x="339869" y="1068000"/>
                </a:moveTo>
                <a:close/>
              </a:path>
              <a:path w="476250" h="1263014">
                <a:moveTo>
                  <a:pt x="339848" y="1067969"/>
                </a:moveTo>
                <a:close/>
              </a:path>
              <a:path w="476250" h="1263014">
                <a:moveTo>
                  <a:pt x="301657" y="1011070"/>
                </a:moveTo>
                <a:close/>
              </a:path>
              <a:path w="476250" h="1263014">
                <a:moveTo>
                  <a:pt x="301614" y="1011004"/>
                </a:moveTo>
                <a:close/>
              </a:path>
              <a:path w="476250" h="1263014">
                <a:moveTo>
                  <a:pt x="264795" y="954823"/>
                </a:moveTo>
                <a:close/>
              </a:path>
              <a:path w="476250" h="1263014">
                <a:moveTo>
                  <a:pt x="264703" y="954678"/>
                </a:moveTo>
                <a:lnTo>
                  <a:pt x="264795" y="954823"/>
                </a:lnTo>
                <a:lnTo>
                  <a:pt x="264703" y="954678"/>
                </a:lnTo>
                <a:close/>
              </a:path>
              <a:path w="476250" h="1263014">
                <a:moveTo>
                  <a:pt x="229520" y="899278"/>
                </a:moveTo>
                <a:lnTo>
                  <a:pt x="229617" y="899436"/>
                </a:lnTo>
                <a:lnTo>
                  <a:pt x="229520" y="899278"/>
                </a:lnTo>
                <a:close/>
              </a:path>
              <a:path w="476250" h="1263014">
                <a:moveTo>
                  <a:pt x="229439" y="899144"/>
                </a:moveTo>
                <a:lnTo>
                  <a:pt x="229520" y="899278"/>
                </a:lnTo>
                <a:lnTo>
                  <a:pt x="229439" y="899144"/>
                </a:lnTo>
                <a:close/>
              </a:path>
              <a:path w="476250" h="1263014">
                <a:moveTo>
                  <a:pt x="196240" y="844720"/>
                </a:moveTo>
                <a:lnTo>
                  <a:pt x="196358" y="844924"/>
                </a:lnTo>
                <a:lnTo>
                  <a:pt x="196240" y="844720"/>
                </a:lnTo>
                <a:close/>
              </a:path>
              <a:path w="476250" h="1263014">
                <a:moveTo>
                  <a:pt x="196146" y="844558"/>
                </a:moveTo>
                <a:lnTo>
                  <a:pt x="196240" y="844720"/>
                </a:lnTo>
                <a:lnTo>
                  <a:pt x="196146" y="844558"/>
                </a:lnTo>
                <a:close/>
              </a:path>
              <a:path w="476250" h="1263014">
                <a:moveTo>
                  <a:pt x="165267" y="791293"/>
                </a:moveTo>
                <a:lnTo>
                  <a:pt x="165398" y="791533"/>
                </a:lnTo>
                <a:lnTo>
                  <a:pt x="165267" y="791293"/>
                </a:lnTo>
                <a:close/>
              </a:path>
              <a:path w="476250" h="1263014">
                <a:moveTo>
                  <a:pt x="165150" y="791078"/>
                </a:moveTo>
                <a:lnTo>
                  <a:pt x="165267" y="791293"/>
                </a:lnTo>
                <a:lnTo>
                  <a:pt x="165150" y="791078"/>
                </a:lnTo>
                <a:close/>
              </a:path>
              <a:path w="476250" h="1263014">
                <a:moveTo>
                  <a:pt x="136919" y="739151"/>
                </a:moveTo>
                <a:lnTo>
                  <a:pt x="137059" y="739432"/>
                </a:lnTo>
                <a:lnTo>
                  <a:pt x="136919" y="739151"/>
                </a:lnTo>
                <a:close/>
              </a:path>
              <a:path w="476250" h="1263014">
                <a:moveTo>
                  <a:pt x="136777" y="738868"/>
                </a:moveTo>
                <a:lnTo>
                  <a:pt x="136919" y="739151"/>
                </a:lnTo>
                <a:lnTo>
                  <a:pt x="136777" y="738868"/>
                </a:lnTo>
                <a:close/>
              </a:path>
              <a:path w="476250" h="1263014">
                <a:moveTo>
                  <a:pt x="111516" y="688459"/>
                </a:moveTo>
                <a:lnTo>
                  <a:pt x="111667" y="688793"/>
                </a:lnTo>
                <a:lnTo>
                  <a:pt x="111516" y="688459"/>
                </a:lnTo>
                <a:close/>
              </a:path>
              <a:path w="476250" h="1263014">
                <a:moveTo>
                  <a:pt x="111351" y="688093"/>
                </a:moveTo>
                <a:lnTo>
                  <a:pt x="111516" y="688459"/>
                </a:lnTo>
                <a:lnTo>
                  <a:pt x="111351" y="688093"/>
                </a:lnTo>
                <a:close/>
              </a:path>
              <a:path w="476250" h="1263014">
                <a:moveTo>
                  <a:pt x="89361" y="639356"/>
                </a:moveTo>
                <a:lnTo>
                  <a:pt x="89536" y="639801"/>
                </a:lnTo>
                <a:lnTo>
                  <a:pt x="89361" y="639356"/>
                </a:lnTo>
                <a:close/>
              </a:path>
              <a:path w="476250" h="1263014">
                <a:moveTo>
                  <a:pt x="89194" y="638930"/>
                </a:moveTo>
                <a:lnTo>
                  <a:pt x="89361" y="639356"/>
                </a:lnTo>
                <a:lnTo>
                  <a:pt x="89194" y="638930"/>
                </a:lnTo>
                <a:close/>
              </a:path>
              <a:path w="476250" h="1263014">
                <a:moveTo>
                  <a:pt x="70590" y="591560"/>
                </a:moveTo>
                <a:lnTo>
                  <a:pt x="70980" y="592648"/>
                </a:lnTo>
                <a:lnTo>
                  <a:pt x="70804" y="592106"/>
                </a:lnTo>
                <a:lnTo>
                  <a:pt x="70590" y="591560"/>
                </a:lnTo>
                <a:close/>
              </a:path>
              <a:path w="476250" h="1263014">
                <a:moveTo>
                  <a:pt x="70804" y="592106"/>
                </a:moveTo>
                <a:lnTo>
                  <a:pt x="70980" y="592648"/>
                </a:lnTo>
                <a:lnTo>
                  <a:pt x="70804" y="592106"/>
                </a:lnTo>
                <a:close/>
              </a:path>
              <a:path w="476250" h="1263014">
                <a:moveTo>
                  <a:pt x="70627" y="591560"/>
                </a:moveTo>
                <a:lnTo>
                  <a:pt x="70804" y="592106"/>
                </a:lnTo>
                <a:lnTo>
                  <a:pt x="70627" y="591560"/>
                </a:lnTo>
                <a:close/>
              </a:path>
              <a:path w="476250" h="1263014">
                <a:moveTo>
                  <a:pt x="55909" y="546176"/>
                </a:moveTo>
                <a:lnTo>
                  <a:pt x="56295" y="547536"/>
                </a:lnTo>
                <a:lnTo>
                  <a:pt x="56127" y="546850"/>
                </a:lnTo>
                <a:lnTo>
                  <a:pt x="55909" y="546176"/>
                </a:lnTo>
                <a:close/>
              </a:path>
              <a:path w="476250" h="1263014">
                <a:moveTo>
                  <a:pt x="56127" y="546850"/>
                </a:moveTo>
                <a:lnTo>
                  <a:pt x="56295" y="547536"/>
                </a:lnTo>
                <a:lnTo>
                  <a:pt x="56127" y="546850"/>
                </a:lnTo>
                <a:close/>
              </a:path>
              <a:path w="476250" h="1263014">
                <a:moveTo>
                  <a:pt x="55963" y="546176"/>
                </a:moveTo>
                <a:lnTo>
                  <a:pt x="56127" y="546850"/>
                </a:lnTo>
                <a:lnTo>
                  <a:pt x="55963" y="546176"/>
                </a:lnTo>
                <a:close/>
              </a:path>
              <a:path w="476250" h="1263014">
                <a:moveTo>
                  <a:pt x="45421" y="502983"/>
                </a:moveTo>
                <a:lnTo>
                  <a:pt x="45680" y="504217"/>
                </a:lnTo>
                <a:lnTo>
                  <a:pt x="45573" y="503608"/>
                </a:lnTo>
                <a:lnTo>
                  <a:pt x="45421" y="502983"/>
                </a:lnTo>
                <a:close/>
              </a:path>
              <a:path w="476250" h="1263014">
                <a:moveTo>
                  <a:pt x="45573" y="503608"/>
                </a:moveTo>
                <a:lnTo>
                  <a:pt x="45680" y="504217"/>
                </a:lnTo>
                <a:lnTo>
                  <a:pt x="45573" y="503608"/>
                </a:lnTo>
                <a:close/>
              </a:path>
              <a:path w="476250" h="1263014">
                <a:moveTo>
                  <a:pt x="45464" y="502983"/>
                </a:moveTo>
                <a:lnTo>
                  <a:pt x="45573" y="503608"/>
                </a:lnTo>
                <a:lnTo>
                  <a:pt x="45464" y="502983"/>
                </a:lnTo>
                <a:close/>
              </a:path>
              <a:path w="476250" h="1263014">
                <a:moveTo>
                  <a:pt x="42000" y="483176"/>
                </a:moveTo>
                <a:lnTo>
                  <a:pt x="42059" y="483652"/>
                </a:lnTo>
                <a:lnTo>
                  <a:pt x="42000" y="483176"/>
                </a:lnTo>
                <a:close/>
              </a:path>
              <a:path w="476250" h="1263014">
                <a:moveTo>
                  <a:pt x="41943" y="482706"/>
                </a:moveTo>
                <a:lnTo>
                  <a:pt x="42000" y="483176"/>
                </a:lnTo>
                <a:lnTo>
                  <a:pt x="41943" y="482706"/>
                </a:lnTo>
                <a:close/>
              </a:path>
              <a:path w="476250" h="1263014">
                <a:moveTo>
                  <a:pt x="39533" y="463200"/>
                </a:moveTo>
                <a:lnTo>
                  <a:pt x="39569" y="463726"/>
                </a:lnTo>
                <a:lnTo>
                  <a:pt x="39533" y="463200"/>
                </a:lnTo>
                <a:close/>
              </a:path>
              <a:path w="476250" h="1263014">
                <a:moveTo>
                  <a:pt x="39498" y="462676"/>
                </a:moveTo>
                <a:lnTo>
                  <a:pt x="39533" y="463200"/>
                </a:lnTo>
                <a:lnTo>
                  <a:pt x="39498" y="462676"/>
                </a:lnTo>
                <a:close/>
              </a:path>
              <a:path w="476250" h="1263014">
                <a:moveTo>
                  <a:pt x="38228" y="443887"/>
                </a:moveTo>
                <a:lnTo>
                  <a:pt x="38232" y="444464"/>
                </a:lnTo>
                <a:lnTo>
                  <a:pt x="38228" y="443887"/>
                </a:lnTo>
                <a:close/>
              </a:path>
              <a:path w="476250" h="1263014">
                <a:moveTo>
                  <a:pt x="38224" y="443303"/>
                </a:moveTo>
                <a:lnTo>
                  <a:pt x="38228" y="443887"/>
                </a:lnTo>
                <a:lnTo>
                  <a:pt x="38224" y="443303"/>
                </a:lnTo>
                <a:close/>
              </a:path>
              <a:path w="476250" h="1263014">
                <a:moveTo>
                  <a:pt x="38107" y="425227"/>
                </a:moveTo>
                <a:lnTo>
                  <a:pt x="38069" y="425869"/>
                </a:lnTo>
                <a:lnTo>
                  <a:pt x="38107" y="425227"/>
                </a:lnTo>
                <a:close/>
              </a:path>
              <a:path w="476250" h="1263014">
                <a:moveTo>
                  <a:pt x="38144" y="424611"/>
                </a:moveTo>
                <a:lnTo>
                  <a:pt x="38107" y="425227"/>
                </a:lnTo>
                <a:lnTo>
                  <a:pt x="38144" y="424611"/>
                </a:lnTo>
                <a:close/>
              </a:path>
              <a:path w="476250" h="1263014">
                <a:moveTo>
                  <a:pt x="39179" y="407260"/>
                </a:moveTo>
                <a:lnTo>
                  <a:pt x="39098" y="407893"/>
                </a:lnTo>
                <a:lnTo>
                  <a:pt x="39179" y="407260"/>
                </a:lnTo>
                <a:close/>
              </a:path>
              <a:path w="476250" h="1263014">
                <a:moveTo>
                  <a:pt x="39264" y="406600"/>
                </a:moveTo>
                <a:lnTo>
                  <a:pt x="39179" y="407260"/>
                </a:lnTo>
                <a:lnTo>
                  <a:pt x="39264" y="406600"/>
                </a:lnTo>
                <a:close/>
              </a:path>
              <a:path w="476250" h="1263014">
                <a:moveTo>
                  <a:pt x="41498" y="389196"/>
                </a:moveTo>
                <a:lnTo>
                  <a:pt x="41287" y="390489"/>
                </a:lnTo>
                <a:lnTo>
                  <a:pt x="41414" y="389854"/>
                </a:lnTo>
                <a:lnTo>
                  <a:pt x="41498" y="389196"/>
                </a:lnTo>
                <a:close/>
              </a:path>
              <a:path w="476250" h="1263014">
                <a:moveTo>
                  <a:pt x="41414" y="389854"/>
                </a:moveTo>
                <a:lnTo>
                  <a:pt x="41287" y="390489"/>
                </a:lnTo>
                <a:lnTo>
                  <a:pt x="41414" y="389854"/>
                </a:lnTo>
                <a:close/>
              </a:path>
              <a:path w="476250" h="1263014">
                <a:moveTo>
                  <a:pt x="41544" y="389196"/>
                </a:moveTo>
                <a:lnTo>
                  <a:pt x="41414" y="389854"/>
                </a:lnTo>
                <a:lnTo>
                  <a:pt x="41544" y="389196"/>
                </a:lnTo>
                <a:close/>
              </a:path>
              <a:path w="476250" h="1263014">
                <a:moveTo>
                  <a:pt x="44898" y="372344"/>
                </a:moveTo>
                <a:lnTo>
                  <a:pt x="44599" y="373618"/>
                </a:lnTo>
                <a:lnTo>
                  <a:pt x="44768" y="372998"/>
                </a:lnTo>
                <a:lnTo>
                  <a:pt x="44898" y="372344"/>
                </a:lnTo>
                <a:close/>
              </a:path>
              <a:path w="476250" h="1263014">
                <a:moveTo>
                  <a:pt x="44768" y="372998"/>
                </a:moveTo>
                <a:lnTo>
                  <a:pt x="44599" y="373618"/>
                </a:lnTo>
                <a:lnTo>
                  <a:pt x="44768" y="372998"/>
                </a:lnTo>
                <a:close/>
              </a:path>
              <a:path w="476250" h="1263014">
                <a:moveTo>
                  <a:pt x="44945" y="372344"/>
                </a:moveTo>
                <a:lnTo>
                  <a:pt x="44768" y="372998"/>
                </a:lnTo>
                <a:lnTo>
                  <a:pt x="44945" y="372344"/>
                </a:lnTo>
                <a:close/>
              </a:path>
              <a:path w="476250" h="1263014">
                <a:moveTo>
                  <a:pt x="49381" y="356010"/>
                </a:moveTo>
                <a:lnTo>
                  <a:pt x="48784" y="357836"/>
                </a:lnTo>
                <a:lnTo>
                  <a:pt x="49130" y="356933"/>
                </a:lnTo>
                <a:lnTo>
                  <a:pt x="49381" y="356010"/>
                </a:lnTo>
                <a:close/>
              </a:path>
              <a:path w="476250" h="1263014">
                <a:moveTo>
                  <a:pt x="49130" y="356933"/>
                </a:moveTo>
                <a:lnTo>
                  <a:pt x="48784" y="357836"/>
                </a:lnTo>
                <a:lnTo>
                  <a:pt x="49130" y="356933"/>
                </a:lnTo>
                <a:close/>
              </a:path>
              <a:path w="476250" h="1263014">
                <a:moveTo>
                  <a:pt x="49484" y="356010"/>
                </a:moveTo>
                <a:lnTo>
                  <a:pt x="49130" y="356933"/>
                </a:lnTo>
                <a:lnTo>
                  <a:pt x="49484" y="356010"/>
                </a:lnTo>
                <a:close/>
              </a:path>
              <a:path w="476250" h="1263014">
                <a:moveTo>
                  <a:pt x="61699" y="324148"/>
                </a:moveTo>
                <a:lnTo>
                  <a:pt x="60683" y="326363"/>
                </a:lnTo>
                <a:lnTo>
                  <a:pt x="61262" y="325288"/>
                </a:lnTo>
                <a:lnTo>
                  <a:pt x="61699" y="324148"/>
                </a:lnTo>
                <a:close/>
              </a:path>
              <a:path w="476250" h="1263014">
                <a:moveTo>
                  <a:pt x="61262" y="325288"/>
                </a:moveTo>
                <a:lnTo>
                  <a:pt x="60683" y="326363"/>
                </a:lnTo>
                <a:lnTo>
                  <a:pt x="60850" y="326363"/>
                </a:lnTo>
                <a:lnTo>
                  <a:pt x="61262" y="325288"/>
                </a:lnTo>
                <a:close/>
              </a:path>
              <a:path w="476250" h="1263014">
                <a:moveTo>
                  <a:pt x="61876" y="324148"/>
                </a:moveTo>
                <a:lnTo>
                  <a:pt x="61699" y="324148"/>
                </a:lnTo>
                <a:lnTo>
                  <a:pt x="61262" y="325288"/>
                </a:lnTo>
                <a:lnTo>
                  <a:pt x="61876" y="324148"/>
                </a:lnTo>
                <a:close/>
              </a:path>
              <a:path w="476250" h="1263014">
                <a:moveTo>
                  <a:pt x="77795" y="294593"/>
                </a:moveTo>
                <a:lnTo>
                  <a:pt x="76633" y="296478"/>
                </a:lnTo>
                <a:lnTo>
                  <a:pt x="77268" y="295570"/>
                </a:lnTo>
                <a:lnTo>
                  <a:pt x="77795" y="294593"/>
                </a:lnTo>
                <a:close/>
              </a:path>
              <a:path w="476250" h="1263014">
                <a:moveTo>
                  <a:pt x="77268" y="295570"/>
                </a:moveTo>
                <a:lnTo>
                  <a:pt x="76633" y="296478"/>
                </a:lnTo>
                <a:lnTo>
                  <a:pt x="76779" y="296478"/>
                </a:lnTo>
                <a:lnTo>
                  <a:pt x="77268" y="295570"/>
                </a:lnTo>
                <a:close/>
              </a:path>
              <a:path w="476250" h="1263014">
                <a:moveTo>
                  <a:pt x="77952" y="294593"/>
                </a:moveTo>
                <a:lnTo>
                  <a:pt x="77795" y="294593"/>
                </a:lnTo>
                <a:lnTo>
                  <a:pt x="77268" y="295570"/>
                </a:lnTo>
                <a:lnTo>
                  <a:pt x="77952" y="294593"/>
                </a:lnTo>
                <a:close/>
              </a:path>
              <a:path w="476250" h="1263014">
                <a:moveTo>
                  <a:pt x="97619" y="266479"/>
                </a:moveTo>
                <a:lnTo>
                  <a:pt x="96419" y="268019"/>
                </a:lnTo>
                <a:lnTo>
                  <a:pt x="97060" y="267278"/>
                </a:lnTo>
                <a:lnTo>
                  <a:pt x="97619" y="266479"/>
                </a:lnTo>
                <a:close/>
              </a:path>
              <a:path w="476250" h="1263014">
                <a:moveTo>
                  <a:pt x="97060" y="267278"/>
                </a:moveTo>
                <a:lnTo>
                  <a:pt x="96419" y="268019"/>
                </a:lnTo>
                <a:lnTo>
                  <a:pt x="97060" y="267278"/>
                </a:lnTo>
                <a:close/>
              </a:path>
              <a:path w="476250" h="1263014">
                <a:moveTo>
                  <a:pt x="97751" y="266479"/>
                </a:moveTo>
                <a:lnTo>
                  <a:pt x="97619" y="266479"/>
                </a:lnTo>
                <a:lnTo>
                  <a:pt x="97060" y="267278"/>
                </a:lnTo>
                <a:lnTo>
                  <a:pt x="97751" y="266479"/>
                </a:lnTo>
                <a:close/>
              </a:path>
              <a:path w="476250" h="1263014">
                <a:moveTo>
                  <a:pt x="120958" y="239642"/>
                </a:moveTo>
                <a:lnTo>
                  <a:pt x="119804" y="240863"/>
                </a:lnTo>
                <a:lnTo>
                  <a:pt x="120414" y="240271"/>
                </a:lnTo>
                <a:lnTo>
                  <a:pt x="120958" y="239642"/>
                </a:lnTo>
                <a:close/>
              </a:path>
              <a:path w="476250" h="1263014">
                <a:moveTo>
                  <a:pt x="120414" y="240271"/>
                </a:moveTo>
                <a:lnTo>
                  <a:pt x="119804" y="240863"/>
                </a:lnTo>
                <a:lnTo>
                  <a:pt x="120414" y="240271"/>
                </a:lnTo>
                <a:close/>
              </a:path>
              <a:path w="476250" h="1263014">
                <a:moveTo>
                  <a:pt x="121063" y="239642"/>
                </a:moveTo>
                <a:lnTo>
                  <a:pt x="120414" y="240271"/>
                </a:lnTo>
                <a:lnTo>
                  <a:pt x="121063" y="239642"/>
                </a:lnTo>
                <a:close/>
              </a:path>
              <a:path w="476250" h="1263014">
                <a:moveTo>
                  <a:pt x="147571" y="213960"/>
                </a:moveTo>
                <a:lnTo>
                  <a:pt x="146516" y="214910"/>
                </a:lnTo>
                <a:lnTo>
                  <a:pt x="147053" y="214462"/>
                </a:lnTo>
                <a:lnTo>
                  <a:pt x="147571" y="213960"/>
                </a:lnTo>
                <a:close/>
              </a:path>
              <a:path w="476250" h="1263014">
                <a:moveTo>
                  <a:pt x="147053" y="214462"/>
                </a:moveTo>
                <a:lnTo>
                  <a:pt x="146516" y="214910"/>
                </a:lnTo>
                <a:lnTo>
                  <a:pt x="147053" y="214462"/>
                </a:lnTo>
                <a:close/>
              </a:path>
              <a:path w="476250" h="1263014">
                <a:moveTo>
                  <a:pt x="147655" y="213960"/>
                </a:moveTo>
                <a:lnTo>
                  <a:pt x="147053" y="214462"/>
                </a:lnTo>
                <a:lnTo>
                  <a:pt x="147655" y="213960"/>
                </a:lnTo>
                <a:close/>
              </a:path>
              <a:path w="476250" h="1263014">
                <a:moveTo>
                  <a:pt x="177189" y="189335"/>
                </a:moveTo>
                <a:lnTo>
                  <a:pt x="176258" y="190064"/>
                </a:lnTo>
                <a:lnTo>
                  <a:pt x="176729" y="189718"/>
                </a:lnTo>
                <a:lnTo>
                  <a:pt x="177189" y="189335"/>
                </a:lnTo>
                <a:close/>
              </a:path>
              <a:path w="476250" h="1263014">
                <a:moveTo>
                  <a:pt x="176729" y="189718"/>
                </a:moveTo>
                <a:lnTo>
                  <a:pt x="176258" y="190064"/>
                </a:lnTo>
                <a:lnTo>
                  <a:pt x="176729" y="189718"/>
                </a:lnTo>
                <a:close/>
              </a:path>
              <a:path w="476250" h="1263014">
                <a:moveTo>
                  <a:pt x="177251" y="189335"/>
                </a:moveTo>
                <a:lnTo>
                  <a:pt x="176729" y="189718"/>
                </a:lnTo>
                <a:lnTo>
                  <a:pt x="177251" y="189335"/>
                </a:lnTo>
                <a:close/>
              </a:path>
              <a:path w="476250" h="1263014">
                <a:moveTo>
                  <a:pt x="431352" y="59947"/>
                </a:moveTo>
                <a:lnTo>
                  <a:pt x="313816" y="59947"/>
                </a:lnTo>
                <a:lnTo>
                  <a:pt x="331853" y="93508"/>
                </a:lnTo>
                <a:lnTo>
                  <a:pt x="314555" y="102805"/>
                </a:lnTo>
                <a:lnTo>
                  <a:pt x="348308" y="170464"/>
                </a:lnTo>
                <a:lnTo>
                  <a:pt x="431352" y="59947"/>
                </a:lnTo>
                <a:close/>
              </a:path>
              <a:path w="476250" h="1263014">
                <a:moveTo>
                  <a:pt x="209113" y="165962"/>
                </a:moveTo>
                <a:lnTo>
                  <a:pt x="208716" y="166223"/>
                </a:lnTo>
                <a:lnTo>
                  <a:pt x="209113" y="165962"/>
                </a:lnTo>
                <a:close/>
              </a:path>
              <a:path w="476250" h="1263014">
                <a:moveTo>
                  <a:pt x="209560" y="165668"/>
                </a:moveTo>
                <a:lnTo>
                  <a:pt x="209113" y="165962"/>
                </a:lnTo>
                <a:lnTo>
                  <a:pt x="209560" y="165668"/>
                </a:lnTo>
                <a:close/>
              </a:path>
              <a:path w="476250" h="1263014">
                <a:moveTo>
                  <a:pt x="243904" y="143077"/>
                </a:moveTo>
                <a:lnTo>
                  <a:pt x="243566" y="143280"/>
                </a:lnTo>
                <a:lnTo>
                  <a:pt x="243904" y="143077"/>
                </a:lnTo>
                <a:close/>
              </a:path>
              <a:path w="476250" h="1263014">
                <a:moveTo>
                  <a:pt x="244265" y="142861"/>
                </a:moveTo>
                <a:lnTo>
                  <a:pt x="243904" y="143077"/>
                </a:lnTo>
                <a:lnTo>
                  <a:pt x="244265" y="142861"/>
                </a:lnTo>
                <a:close/>
              </a:path>
              <a:path w="476250" h="1263014">
                <a:moveTo>
                  <a:pt x="280628" y="121038"/>
                </a:moveTo>
                <a:lnTo>
                  <a:pt x="280238" y="121248"/>
                </a:lnTo>
                <a:lnTo>
                  <a:pt x="280628" y="121038"/>
                </a:lnTo>
                <a:close/>
              </a:path>
              <a:path w="476250" h="1263014">
                <a:moveTo>
                  <a:pt x="281067" y="120802"/>
                </a:moveTo>
                <a:lnTo>
                  <a:pt x="280628" y="121038"/>
                </a:lnTo>
                <a:lnTo>
                  <a:pt x="281067" y="120802"/>
                </a:lnTo>
                <a:close/>
              </a:path>
              <a:path w="476250" h="1263014">
                <a:moveTo>
                  <a:pt x="313816" y="59947"/>
                </a:moveTo>
                <a:lnTo>
                  <a:pt x="297539" y="68696"/>
                </a:lnTo>
                <a:lnTo>
                  <a:pt x="314555" y="102805"/>
                </a:lnTo>
                <a:lnTo>
                  <a:pt x="331853" y="93508"/>
                </a:lnTo>
                <a:lnTo>
                  <a:pt x="313816" y="59947"/>
                </a:lnTo>
                <a:close/>
              </a:path>
              <a:path w="476250" h="1263014">
                <a:moveTo>
                  <a:pt x="263268" y="0"/>
                </a:moveTo>
                <a:lnTo>
                  <a:pt x="297539" y="68696"/>
                </a:lnTo>
                <a:lnTo>
                  <a:pt x="313816" y="59947"/>
                </a:lnTo>
                <a:lnTo>
                  <a:pt x="431352" y="59947"/>
                </a:lnTo>
                <a:lnTo>
                  <a:pt x="476253" y="191"/>
                </a:lnTo>
                <a:lnTo>
                  <a:pt x="2632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2314">
              <a:lnSpc>
                <a:spcPct val="100000"/>
              </a:lnSpc>
              <a:spcBef>
                <a:spcPts val="100"/>
              </a:spcBef>
            </a:pPr>
            <a:r>
              <a:rPr dirty="0"/>
              <a:t>Strings</a:t>
            </a:r>
            <a:r>
              <a:rPr spc="-25" dirty="0"/>
              <a:t> </a:t>
            </a:r>
            <a:r>
              <a:rPr dirty="0"/>
              <a:t>as</a:t>
            </a:r>
            <a:r>
              <a:rPr spc="-10" dirty="0"/>
              <a:t> Parameters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75195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means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myFunc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persist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back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81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myFunc(char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*myStr)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myStr[4]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'y'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22110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str[6];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"apple"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myFunc(str);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apply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213850" y="1739900"/>
            <a:ext cx="2762250" cy="5054600"/>
            <a:chOff x="9213850" y="1739900"/>
            <a:chExt cx="2762250" cy="5054600"/>
          </a:xfrm>
        </p:grpSpPr>
        <p:sp>
          <p:nvSpPr>
            <p:cNvPr id="7" name="object 7"/>
            <p:cNvSpPr/>
            <p:nvPr/>
          </p:nvSpPr>
          <p:spPr>
            <a:xfrm>
              <a:off x="10848975" y="4495799"/>
              <a:ext cx="1114425" cy="914400"/>
            </a:xfrm>
            <a:custGeom>
              <a:avLst/>
              <a:gdLst/>
              <a:ahLst/>
              <a:cxnLst/>
              <a:rect l="l" t="t" r="r" b="b"/>
              <a:pathLst>
                <a:path w="1114425" h="914400">
                  <a:moveTo>
                    <a:pt x="1114425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1114425" y="914400"/>
                  </a:lnTo>
                  <a:lnTo>
                    <a:pt x="1114425" y="45720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0848975" y="5410200"/>
              <a:ext cx="1114425" cy="1371600"/>
            </a:xfrm>
            <a:custGeom>
              <a:avLst/>
              <a:gdLst/>
              <a:ahLst/>
              <a:cxnLst/>
              <a:rect l="l" t="t" r="r" b="b"/>
              <a:pathLst>
                <a:path w="1114425" h="1371600">
                  <a:moveTo>
                    <a:pt x="1114425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0" y="1371600"/>
                  </a:lnTo>
                  <a:lnTo>
                    <a:pt x="1114425" y="1371600"/>
                  </a:lnTo>
                  <a:lnTo>
                    <a:pt x="1114425" y="914400"/>
                  </a:lnTo>
                  <a:lnTo>
                    <a:pt x="1114425" y="45720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9220200" y="1746250"/>
              <a:ext cx="2749550" cy="5041900"/>
            </a:xfrm>
            <a:custGeom>
              <a:avLst/>
              <a:gdLst/>
              <a:ahLst/>
              <a:cxnLst/>
              <a:rect l="l" t="t" r="r" b="b"/>
              <a:pathLst>
                <a:path w="2749550" h="5041900">
                  <a:moveTo>
                    <a:pt x="1628775" y="0"/>
                  </a:moveTo>
                  <a:lnTo>
                    <a:pt x="1628775" y="5041900"/>
                  </a:lnTo>
                </a:path>
                <a:path w="2749550" h="5041900">
                  <a:moveTo>
                    <a:pt x="0" y="6350"/>
                  </a:moveTo>
                  <a:lnTo>
                    <a:pt x="2749550" y="6350"/>
                  </a:lnTo>
                </a:path>
                <a:path w="2749550" h="5041900">
                  <a:moveTo>
                    <a:pt x="1622425" y="3206750"/>
                  </a:moveTo>
                  <a:lnTo>
                    <a:pt x="2749550" y="3206750"/>
                  </a:lnTo>
                </a:path>
                <a:path w="2749550" h="5041900">
                  <a:moveTo>
                    <a:pt x="1622425" y="3663950"/>
                  </a:moveTo>
                  <a:lnTo>
                    <a:pt x="2749550" y="3663950"/>
                  </a:lnTo>
                </a:path>
                <a:path w="2749550" h="5041900">
                  <a:moveTo>
                    <a:pt x="1622425" y="4121150"/>
                  </a:moveTo>
                  <a:lnTo>
                    <a:pt x="2749550" y="4121150"/>
                  </a:lnTo>
                </a:path>
                <a:path w="2749550" h="5041900">
                  <a:moveTo>
                    <a:pt x="1622425" y="4578350"/>
                  </a:moveTo>
                  <a:lnTo>
                    <a:pt x="2749550" y="4578350"/>
                  </a:lnTo>
                </a:path>
                <a:path w="2749550" h="5041900">
                  <a:moveTo>
                    <a:pt x="2743200" y="0"/>
                  </a:moveTo>
                  <a:lnTo>
                    <a:pt x="2743200" y="5041900"/>
                  </a:lnTo>
                </a:path>
                <a:path w="2749550" h="5041900">
                  <a:moveTo>
                    <a:pt x="1622425" y="5035550"/>
                  </a:moveTo>
                  <a:lnTo>
                    <a:pt x="2749550" y="50355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432925" y="1176020"/>
            <a:ext cx="2407285" cy="53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7744" marR="0" lvl="0" indent="0" defTabSz="914400" eaLnBrk="1" fontAlgn="auto" latinLnBrk="0" hangingPunct="1">
              <a:lnSpc>
                <a:spcPts val="16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48975" y="17526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8975" y="22098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22034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48975" y="26670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'e'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48975" y="31242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48975" y="35814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'p'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848975" y="40386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'p'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02190" y="2139188"/>
            <a:ext cx="2054860" cy="27686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095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'a'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55325" y="4973828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855325" y="5431028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238740" y="5888228"/>
            <a:ext cx="1718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0xf</a:t>
            </a:r>
            <a:r>
              <a:rPr kumimoji="0" sz="2400" b="0" i="0" u="none" strike="noStrike" kern="0" cap="none" spc="50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848090" y="4440428"/>
            <a:ext cx="53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40026" y="5882132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29222" y="3443732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92561" y="5815076"/>
            <a:ext cx="1372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32606" y="2286000"/>
            <a:ext cx="457200" cy="2574290"/>
          </a:xfrm>
          <a:custGeom>
            <a:avLst/>
            <a:gdLst/>
            <a:ahLst/>
            <a:cxnLst/>
            <a:rect l="l" t="t" r="r" b="b"/>
            <a:pathLst>
              <a:path w="457200" h="2574290">
                <a:moveTo>
                  <a:pt x="457200" y="2573866"/>
                </a:moveTo>
                <a:lnTo>
                  <a:pt x="384944" y="2571923"/>
                </a:lnTo>
                <a:lnTo>
                  <a:pt x="322191" y="2566515"/>
                </a:lnTo>
                <a:lnTo>
                  <a:pt x="272706" y="2558268"/>
                </a:lnTo>
                <a:lnTo>
                  <a:pt x="228600" y="2535767"/>
                </a:lnTo>
                <a:lnTo>
                  <a:pt x="228600" y="2417019"/>
                </a:lnTo>
                <a:lnTo>
                  <a:pt x="216945" y="2404976"/>
                </a:lnTo>
                <a:lnTo>
                  <a:pt x="184493" y="2394518"/>
                </a:lnTo>
                <a:lnTo>
                  <a:pt x="135008" y="2386271"/>
                </a:lnTo>
                <a:lnTo>
                  <a:pt x="72255" y="2380862"/>
                </a:lnTo>
                <a:lnTo>
                  <a:pt x="0" y="2378920"/>
                </a:lnTo>
                <a:lnTo>
                  <a:pt x="72255" y="2376977"/>
                </a:lnTo>
                <a:lnTo>
                  <a:pt x="135008" y="2371569"/>
                </a:lnTo>
                <a:lnTo>
                  <a:pt x="184493" y="2363322"/>
                </a:lnTo>
                <a:lnTo>
                  <a:pt x="216945" y="2352863"/>
                </a:lnTo>
                <a:lnTo>
                  <a:pt x="228600" y="2340822"/>
                </a:lnTo>
                <a:lnTo>
                  <a:pt x="228600" y="38098"/>
                </a:lnTo>
                <a:lnTo>
                  <a:pt x="240254" y="26056"/>
                </a:lnTo>
                <a:lnTo>
                  <a:pt x="272706" y="15598"/>
                </a:lnTo>
                <a:lnTo>
                  <a:pt x="322191" y="7350"/>
                </a:lnTo>
                <a:lnTo>
                  <a:pt x="384944" y="1942"/>
                </a:lnTo>
                <a:lnTo>
                  <a:pt x="457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364480" y="1790698"/>
            <a:ext cx="287655" cy="3467100"/>
          </a:xfrm>
          <a:custGeom>
            <a:avLst/>
            <a:gdLst/>
            <a:ahLst/>
            <a:cxnLst/>
            <a:rect l="l" t="t" r="r" b="b"/>
            <a:pathLst>
              <a:path w="287654" h="3467100">
                <a:moveTo>
                  <a:pt x="287281" y="3467101"/>
                </a:moveTo>
                <a:lnTo>
                  <a:pt x="210910" y="3466245"/>
                </a:lnTo>
                <a:lnTo>
                  <a:pt x="142284" y="3463832"/>
                </a:lnTo>
                <a:lnTo>
                  <a:pt x="84142" y="3460088"/>
                </a:lnTo>
                <a:lnTo>
                  <a:pt x="39222" y="3455243"/>
                </a:lnTo>
                <a:lnTo>
                  <a:pt x="0" y="3443160"/>
                </a:lnTo>
                <a:lnTo>
                  <a:pt x="0" y="23940"/>
                </a:lnTo>
                <a:lnTo>
                  <a:pt x="39222" y="11857"/>
                </a:lnTo>
                <a:lnTo>
                  <a:pt x="84142" y="7012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364480" y="5486400"/>
            <a:ext cx="287655" cy="1219200"/>
          </a:xfrm>
          <a:custGeom>
            <a:avLst/>
            <a:gdLst/>
            <a:ahLst/>
            <a:cxnLst/>
            <a:rect l="l" t="t" r="r" b="b"/>
            <a:pathLst>
              <a:path w="287654" h="1219200">
                <a:moveTo>
                  <a:pt x="287281" y="1219200"/>
                </a:moveTo>
                <a:lnTo>
                  <a:pt x="210910" y="1218344"/>
                </a:lnTo>
                <a:lnTo>
                  <a:pt x="142284" y="1215931"/>
                </a:lnTo>
                <a:lnTo>
                  <a:pt x="84142" y="1212188"/>
                </a:lnTo>
                <a:lnTo>
                  <a:pt x="39222" y="1207343"/>
                </a:lnTo>
                <a:lnTo>
                  <a:pt x="0" y="1195261"/>
                </a:lnTo>
                <a:lnTo>
                  <a:pt x="0" y="23938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485659" y="4822178"/>
            <a:ext cx="476250" cy="1263015"/>
          </a:xfrm>
          <a:custGeom>
            <a:avLst/>
            <a:gdLst/>
            <a:ahLst/>
            <a:cxnLst/>
            <a:rect l="l" t="t" r="r" b="b"/>
            <a:pathLst>
              <a:path w="476250" h="1263014">
                <a:moveTo>
                  <a:pt x="297539" y="68696"/>
                </a:moveTo>
                <a:lnTo>
                  <a:pt x="261804" y="87901"/>
                </a:lnTo>
                <a:lnTo>
                  <a:pt x="223624" y="110813"/>
                </a:lnTo>
                <a:lnTo>
                  <a:pt x="187371" y="134660"/>
                </a:lnTo>
                <a:lnTo>
                  <a:pt x="153245" y="159693"/>
                </a:lnTo>
                <a:lnTo>
                  <a:pt x="121570" y="186103"/>
                </a:lnTo>
                <a:lnTo>
                  <a:pt x="92689" y="214085"/>
                </a:lnTo>
                <a:lnTo>
                  <a:pt x="66960" y="243838"/>
                </a:lnTo>
                <a:lnTo>
                  <a:pt x="44777" y="275549"/>
                </a:lnTo>
                <a:lnTo>
                  <a:pt x="26560" y="309370"/>
                </a:lnTo>
                <a:lnTo>
                  <a:pt x="12865" y="345097"/>
                </a:lnTo>
                <a:lnTo>
                  <a:pt x="3792" y="383693"/>
                </a:lnTo>
                <a:lnTo>
                  <a:pt x="0" y="424229"/>
                </a:lnTo>
                <a:lnTo>
                  <a:pt x="137" y="445292"/>
                </a:lnTo>
                <a:lnTo>
                  <a:pt x="4305" y="488797"/>
                </a:lnTo>
                <a:lnTo>
                  <a:pt x="19448" y="557256"/>
                </a:lnTo>
                <a:lnTo>
                  <a:pt x="34916" y="604950"/>
                </a:lnTo>
                <a:lnTo>
                  <a:pt x="54245" y="654169"/>
                </a:lnTo>
                <a:lnTo>
                  <a:pt x="77097" y="704816"/>
                </a:lnTo>
                <a:lnTo>
                  <a:pt x="103140" y="756786"/>
                </a:lnTo>
                <a:lnTo>
                  <a:pt x="132049" y="809961"/>
                </a:lnTo>
                <a:lnTo>
                  <a:pt x="163503" y="864217"/>
                </a:lnTo>
                <a:lnTo>
                  <a:pt x="197181" y="919424"/>
                </a:lnTo>
                <a:lnTo>
                  <a:pt x="232760" y="975448"/>
                </a:lnTo>
                <a:lnTo>
                  <a:pt x="269920" y="1032151"/>
                </a:lnTo>
                <a:lnTo>
                  <a:pt x="308342" y="1089392"/>
                </a:lnTo>
                <a:lnTo>
                  <a:pt x="347708" y="1147040"/>
                </a:lnTo>
                <a:lnTo>
                  <a:pt x="427935" y="1262895"/>
                </a:lnTo>
                <a:lnTo>
                  <a:pt x="459258" y="1241205"/>
                </a:lnTo>
                <a:lnTo>
                  <a:pt x="379067" y="1125400"/>
                </a:lnTo>
                <a:lnTo>
                  <a:pt x="339848" y="1067969"/>
                </a:lnTo>
                <a:lnTo>
                  <a:pt x="301614" y="1011004"/>
                </a:lnTo>
                <a:lnTo>
                  <a:pt x="264703" y="954678"/>
                </a:lnTo>
                <a:lnTo>
                  <a:pt x="229439" y="899144"/>
                </a:lnTo>
                <a:lnTo>
                  <a:pt x="196146" y="844558"/>
                </a:lnTo>
                <a:lnTo>
                  <a:pt x="165150" y="791078"/>
                </a:lnTo>
                <a:lnTo>
                  <a:pt x="136765" y="738868"/>
                </a:lnTo>
                <a:lnTo>
                  <a:pt x="111683" y="688793"/>
                </a:lnTo>
                <a:lnTo>
                  <a:pt x="111333" y="688093"/>
                </a:lnTo>
                <a:lnTo>
                  <a:pt x="89562" y="639801"/>
                </a:lnTo>
                <a:lnTo>
                  <a:pt x="89169" y="638930"/>
                </a:lnTo>
                <a:lnTo>
                  <a:pt x="71017" y="592648"/>
                </a:lnTo>
                <a:lnTo>
                  <a:pt x="70590" y="591560"/>
                </a:lnTo>
                <a:lnTo>
                  <a:pt x="56350" y="547536"/>
                </a:lnTo>
                <a:lnTo>
                  <a:pt x="55909" y="546176"/>
                </a:lnTo>
                <a:lnTo>
                  <a:pt x="45722" y="504217"/>
                </a:lnTo>
                <a:lnTo>
                  <a:pt x="45421" y="502983"/>
                </a:lnTo>
                <a:lnTo>
                  <a:pt x="42084" y="483652"/>
                </a:lnTo>
                <a:lnTo>
                  <a:pt x="39598" y="463726"/>
                </a:lnTo>
                <a:lnTo>
                  <a:pt x="38323" y="445292"/>
                </a:lnTo>
                <a:lnTo>
                  <a:pt x="38232" y="444464"/>
                </a:lnTo>
                <a:lnTo>
                  <a:pt x="38111" y="425869"/>
                </a:lnTo>
                <a:lnTo>
                  <a:pt x="39141" y="407893"/>
                </a:lnTo>
                <a:lnTo>
                  <a:pt x="39218" y="406600"/>
                </a:lnTo>
                <a:lnTo>
                  <a:pt x="41332" y="390489"/>
                </a:lnTo>
                <a:lnTo>
                  <a:pt x="41498" y="389196"/>
                </a:lnTo>
                <a:lnTo>
                  <a:pt x="44644" y="373618"/>
                </a:lnTo>
                <a:lnTo>
                  <a:pt x="44898" y="372344"/>
                </a:lnTo>
                <a:lnTo>
                  <a:pt x="48885" y="357836"/>
                </a:lnTo>
                <a:lnTo>
                  <a:pt x="49381" y="356010"/>
                </a:lnTo>
                <a:lnTo>
                  <a:pt x="60850" y="326363"/>
                </a:lnTo>
                <a:lnTo>
                  <a:pt x="60683" y="326363"/>
                </a:lnTo>
                <a:lnTo>
                  <a:pt x="61699" y="324148"/>
                </a:lnTo>
                <a:lnTo>
                  <a:pt x="61876" y="324148"/>
                </a:lnTo>
                <a:lnTo>
                  <a:pt x="76779" y="296478"/>
                </a:lnTo>
                <a:lnTo>
                  <a:pt x="76633" y="296478"/>
                </a:lnTo>
                <a:lnTo>
                  <a:pt x="77795" y="294593"/>
                </a:lnTo>
                <a:lnTo>
                  <a:pt x="77952" y="294593"/>
                </a:lnTo>
                <a:lnTo>
                  <a:pt x="96542" y="268019"/>
                </a:lnTo>
                <a:lnTo>
                  <a:pt x="97619" y="266479"/>
                </a:lnTo>
                <a:lnTo>
                  <a:pt x="97751" y="266479"/>
                </a:lnTo>
                <a:lnTo>
                  <a:pt x="119903" y="240863"/>
                </a:lnTo>
                <a:lnTo>
                  <a:pt x="120958" y="239642"/>
                </a:lnTo>
                <a:lnTo>
                  <a:pt x="146590" y="214910"/>
                </a:lnTo>
                <a:lnTo>
                  <a:pt x="147571" y="213960"/>
                </a:lnTo>
                <a:lnTo>
                  <a:pt x="176314" y="190064"/>
                </a:lnTo>
                <a:lnTo>
                  <a:pt x="177189" y="189335"/>
                </a:lnTo>
                <a:lnTo>
                  <a:pt x="208757" y="166223"/>
                </a:lnTo>
                <a:lnTo>
                  <a:pt x="209514" y="165668"/>
                </a:lnTo>
                <a:lnTo>
                  <a:pt x="243596" y="143280"/>
                </a:lnTo>
                <a:lnTo>
                  <a:pt x="244233" y="142861"/>
                </a:lnTo>
                <a:lnTo>
                  <a:pt x="280278" y="121248"/>
                </a:lnTo>
                <a:lnTo>
                  <a:pt x="281021" y="120802"/>
                </a:lnTo>
                <a:lnTo>
                  <a:pt x="314555" y="102805"/>
                </a:lnTo>
                <a:lnTo>
                  <a:pt x="297539" y="68696"/>
                </a:lnTo>
                <a:close/>
              </a:path>
              <a:path w="476250" h="1263014">
                <a:moveTo>
                  <a:pt x="379069" y="1125404"/>
                </a:moveTo>
                <a:close/>
              </a:path>
              <a:path w="476250" h="1263014">
                <a:moveTo>
                  <a:pt x="379067" y="1125400"/>
                </a:moveTo>
                <a:close/>
              </a:path>
              <a:path w="476250" h="1263014">
                <a:moveTo>
                  <a:pt x="339869" y="1068000"/>
                </a:moveTo>
                <a:close/>
              </a:path>
              <a:path w="476250" h="1263014">
                <a:moveTo>
                  <a:pt x="339848" y="1067969"/>
                </a:moveTo>
                <a:close/>
              </a:path>
              <a:path w="476250" h="1263014">
                <a:moveTo>
                  <a:pt x="301657" y="1011070"/>
                </a:moveTo>
                <a:close/>
              </a:path>
              <a:path w="476250" h="1263014">
                <a:moveTo>
                  <a:pt x="301614" y="1011004"/>
                </a:moveTo>
                <a:close/>
              </a:path>
              <a:path w="476250" h="1263014">
                <a:moveTo>
                  <a:pt x="264795" y="954823"/>
                </a:moveTo>
                <a:close/>
              </a:path>
              <a:path w="476250" h="1263014">
                <a:moveTo>
                  <a:pt x="264703" y="954678"/>
                </a:moveTo>
                <a:lnTo>
                  <a:pt x="264795" y="954823"/>
                </a:lnTo>
                <a:lnTo>
                  <a:pt x="264703" y="954678"/>
                </a:lnTo>
                <a:close/>
              </a:path>
              <a:path w="476250" h="1263014">
                <a:moveTo>
                  <a:pt x="229520" y="899278"/>
                </a:moveTo>
                <a:lnTo>
                  <a:pt x="229617" y="899436"/>
                </a:lnTo>
                <a:lnTo>
                  <a:pt x="229520" y="899278"/>
                </a:lnTo>
                <a:close/>
              </a:path>
              <a:path w="476250" h="1263014">
                <a:moveTo>
                  <a:pt x="229439" y="899144"/>
                </a:moveTo>
                <a:lnTo>
                  <a:pt x="229520" y="899278"/>
                </a:lnTo>
                <a:lnTo>
                  <a:pt x="229439" y="899144"/>
                </a:lnTo>
                <a:close/>
              </a:path>
              <a:path w="476250" h="1263014">
                <a:moveTo>
                  <a:pt x="196240" y="844720"/>
                </a:moveTo>
                <a:lnTo>
                  <a:pt x="196358" y="844924"/>
                </a:lnTo>
                <a:lnTo>
                  <a:pt x="196240" y="844720"/>
                </a:lnTo>
                <a:close/>
              </a:path>
              <a:path w="476250" h="1263014">
                <a:moveTo>
                  <a:pt x="196146" y="844558"/>
                </a:moveTo>
                <a:lnTo>
                  <a:pt x="196240" y="844720"/>
                </a:lnTo>
                <a:lnTo>
                  <a:pt x="196146" y="844558"/>
                </a:lnTo>
                <a:close/>
              </a:path>
              <a:path w="476250" h="1263014">
                <a:moveTo>
                  <a:pt x="165267" y="791293"/>
                </a:moveTo>
                <a:lnTo>
                  <a:pt x="165398" y="791533"/>
                </a:lnTo>
                <a:lnTo>
                  <a:pt x="165267" y="791293"/>
                </a:lnTo>
                <a:close/>
              </a:path>
              <a:path w="476250" h="1263014">
                <a:moveTo>
                  <a:pt x="165150" y="791078"/>
                </a:moveTo>
                <a:lnTo>
                  <a:pt x="165267" y="791293"/>
                </a:lnTo>
                <a:lnTo>
                  <a:pt x="165150" y="791078"/>
                </a:lnTo>
                <a:close/>
              </a:path>
              <a:path w="476250" h="1263014">
                <a:moveTo>
                  <a:pt x="136919" y="739151"/>
                </a:moveTo>
                <a:lnTo>
                  <a:pt x="137059" y="739432"/>
                </a:lnTo>
                <a:lnTo>
                  <a:pt x="136919" y="739151"/>
                </a:lnTo>
                <a:close/>
              </a:path>
              <a:path w="476250" h="1263014">
                <a:moveTo>
                  <a:pt x="136777" y="738868"/>
                </a:moveTo>
                <a:lnTo>
                  <a:pt x="136919" y="739151"/>
                </a:lnTo>
                <a:lnTo>
                  <a:pt x="136777" y="738868"/>
                </a:lnTo>
                <a:close/>
              </a:path>
              <a:path w="476250" h="1263014">
                <a:moveTo>
                  <a:pt x="111516" y="688459"/>
                </a:moveTo>
                <a:lnTo>
                  <a:pt x="111667" y="688793"/>
                </a:lnTo>
                <a:lnTo>
                  <a:pt x="111516" y="688459"/>
                </a:lnTo>
                <a:close/>
              </a:path>
              <a:path w="476250" h="1263014">
                <a:moveTo>
                  <a:pt x="111351" y="688093"/>
                </a:moveTo>
                <a:lnTo>
                  <a:pt x="111516" y="688459"/>
                </a:lnTo>
                <a:lnTo>
                  <a:pt x="111351" y="688093"/>
                </a:lnTo>
                <a:close/>
              </a:path>
              <a:path w="476250" h="1263014">
                <a:moveTo>
                  <a:pt x="89361" y="639356"/>
                </a:moveTo>
                <a:lnTo>
                  <a:pt x="89536" y="639801"/>
                </a:lnTo>
                <a:lnTo>
                  <a:pt x="89361" y="639356"/>
                </a:lnTo>
                <a:close/>
              </a:path>
              <a:path w="476250" h="1263014">
                <a:moveTo>
                  <a:pt x="89194" y="638930"/>
                </a:moveTo>
                <a:lnTo>
                  <a:pt x="89361" y="639356"/>
                </a:lnTo>
                <a:lnTo>
                  <a:pt x="89194" y="638930"/>
                </a:lnTo>
                <a:close/>
              </a:path>
              <a:path w="476250" h="1263014">
                <a:moveTo>
                  <a:pt x="70590" y="591560"/>
                </a:moveTo>
                <a:lnTo>
                  <a:pt x="70980" y="592648"/>
                </a:lnTo>
                <a:lnTo>
                  <a:pt x="70804" y="592106"/>
                </a:lnTo>
                <a:lnTo>
                  <a:pt x="70590" y="591560"/>
                </a:lnTo>
                <a:close/>
              </a:path>
              <a:path w="476250" h="1263014">
                <a:moveTo>
                  <a:pt x="70804" y="592106"/>
                </a:moveTo>
                <a:lnTo>
                  <a:pt x="70980" y="592648"/>
                </a:lnTo>
                <a:lnTo>
                  <a:pt x="70804" y="592106"/>
                </a:lnTo>
                <a:close/>
              </a:path>
              <a:path w="476250" h="1263014">
                <a:moveTo>
                  <a:pt x="70627" y="591560"/>
                </a:moveTo>
                <a:lnTo>
                  <a:pt x="70804" y="592106"/>
                </a:lnTo>
                <a:lnTo>
                  <a:pt x="70627" y="591560"/>
                </a:lnTo>
                <a:close/>
              </a:path>
              <a:path w="476250" h="1263014">
                <a:moveTo>
                  <a:pt x="55909" y="546176"/>
                </a:moveTo>
                <a:lnTo>
                  <a:pt x="56295" y="547536"/>
                </a:lnTo>
                <a:lnTo>
                  <a:pt x="56127" y="546850"/>
                </a:lnTo>
                <a:lnTo>
                  <a:pt x="55909" y="546176"/>
                </a:lnTo>
                <a:close/>
              </a:path>
              <a:path w="476250" h="1263014">
                <a:moveTo>
                  <a:pt x="56127" y="546850"/>
                </a:moveTo>
                <a:lnTo>
                  <a:pt x="56295" y="547536"/>
                </a:lnTo>
                <a:lnTo>
                  <a:pt x="56127" y="546850"/>
                </a:lnTo>
                <a:close/>
              </a:path>
              <a:path w="476250" h="1263014">
                <a:moveTo>
                  <a:pt x="55963" y="546176"/>
                </a:moveTo>
                <a:lnTo>
                  <a:pt x="56127" y="546850"/>
                </a:lnTo>
                <a:lnTo>
                  <a:pt x="55963" y="546176"/>
                </a:lnTo>
                <a:close/>
              </a:path>
              <a:path w="476250" h="1263014">
                <a:moveTo>
                  <a:pt x="45421" y="502983"/>
                </a:moveTo>
                <a:lnTo>
                  <a:pt x="45680" y="504217"/>
                </a:lnTo>
                <a:lnTo>
                  <a:pt x="45573" y="503608"/>
                </a:lnTo>
                <a:lnTo>
                  <a:pt x="45421" y="502983"/>
                </a:lnTo>
                <a:close/>
              </a:path>
              <a:path w="476250" h="1263014">
                <a:moveTo>
                  <a:pt x="45573" y="503608"/>
                </a:moveTo>
                <a:lnTo>
                  <a:pt x="45680" y="504217"/>
                </a:lnTo>
                <a:lnTo>
                  <a:pt x="45573" y="503608"/>
                </a:lnTo>
                <a:close/>
              </a:path>
              <a:path w="476250" h="1263014">
                <a:moveTo>
                  <a:pt x="45464" y="502983"/>
                </a:moveTo>
                <a:lnTo>
                  <a:pt x="45573" y="503608"/>
                </a:lnTo>
                <a:lnTo>
                  <a:pt x="45464" y="502983"/>
                </a:lnTo>
                <a:close/>
              </a:path>
              <a:path w="476250" h="1263014">
                <a:moveTo>
                  <a:pt x="42000" y="483176"/>
                </a:moveTo>
                <a:lnTo>
                  <a:pt x="42059" y="483652"/>
                </a:lnTo>
                <a:lnTo>
                  <a:pt x="42000" y="483176"/>
                </a:lnTo>
                <a:close/>
              </a:path>
              <a:path w="476250" h="1263014">
                <a:moveTo>
                  <a:pt x="41943" y="482706"/>
                </a:moveTo>
                <a:lnTo>
                  <a:pt x="42000" y="483176"/>
                </a:lnTo>
                <a:lnTo>
                  <a:pt x="41943" y="482706"/>
                </a:lnTo>
                <a:close/>
              </a:path>
              <a:path w="476250" h="1263014">
                <a:moveTo>
                  <a:pt x="39533" y="463200"/>
                </a:moveTo>
                <a:lnTo>
                  <a:pt x="39569" y="463726"/>
                </a:lnTo>
                <a:lnTo>
                  <a:pt x="39533" y="463200"/>
                </a:lnTo>
                <a:close/>
              </a:path>
              <a:path w="476250" h="1263014">
                <a:moveTo>
                  <a:pt x="39498" y="462676"/>
                </a:moveTo>
                <a:lnTo>
                  <a:pt x="39533" y="463200"/>
                </a:lnTo>
                <a:lnTo>
                  <a:pt x="39498" y="462676"/>
                </a:lnTo>
                <a:close/>
              </a:path>
              <a:path w="476250" h="1263014">
                <a:moveTo>
                  <a:pt x="38228" y="443887"/>
                </a:moveTo>
                <a:lnTo>
                  <a:pt x="38232" y="444464"/>
                </a:lnTo>
                <a:lnTo>
                  <a:pt x="38228" y="443887"/>
                </a:lnTo>
                <a:close/>
              </a:path>
              <a:path w="476250" h="1263014">
                <a:moveTo>
                  <a:pt x="38224" y="443303"/>
                </a:moveTo>
                <a:lnTo>
                  <a:pt x="38228" y="443887"/>
                </a:lnTo>
                <a:lnTo>
                  <a:pt x="38224" y="443303"/>
                </a:lnTo>
                <a:close/>
              </a:path>
              <a:path w="476250" h="1263014">
                <a:moveTo>
                  <a:pt x="38107" y="425227"/>
                </a:moveTo>
                <a:lnTo>
                  <a:pt x="38069" y="425869"/>
                </a:lnTo>
                <a:lnTo>
                  <a:pt x="38107" y="425227"/>
                </a:lnTo>
                <a:close/>
              </a:path>
              <a:path w="476250" h="1263014">
                <a:moveTo>
                  <a:pt x="38144" y="424611"/>
                </a:moveTo>
                <a:lnTo>
                  <a:pt x="38107" y="425227"/>
                </a:lnTo>
                <a:lnTo>
                  <a:pt x="38144" y="424611"/>
                </a:lnTo>
                <a:close/>
              </a:path>
              <a:path w="476250" h="1263014">
                <a:moveTo>
                  <a:pt x="39179" y="407260"/>
                </a:moveTo>
                <a:lnTo>
                  <a:pt x="39098" y="407893"/>
                </a:lnTo>
                <a:lnTo>
                  <a:pt x="39179" y="407260"/>
                </a:lnTo>
                <a:close/>
              </a:path>
              <a:path w="476250" h="1263014">
                <a:moveTo>
                  <a:pt x="39264" y="406600"/>
                </a:moveTo>
                <a:lnTo>
                  <a:pt x="39179" y="407260"/>
                </a:lnTo>
                <a:lnTo>
                  <a:pt x="39264" y="406600"/>
                </a:lnTo>
                <a:close/>
              </a:path>
              <a:path w="476250" h="1263014">
                <a:moveTo>
                  <a:pt x="41498" y="389196"/>
                </a:moveTo>
                <a:lnTo>
                  <a:pt x="41287" y="390489"/>
                </a:lnTo>
                <a:lnTo>
                  <a:pt x="41414" y="389854"/>
                </a:lnTo>
                <a:lnTo>
                  <a:pt x="41498" y="389196"/>
                </a:lnTo>
                <a:close/>
              </a:path>
              <a:path w="476250" h="1263014">
                <a:moveTo>
                  <a:pt x="41414" y="389854"/>
                </a:moveTo>
                <a:lnTo>
                  <a:pt x="41287" y="390489"/>
                </a:lnTo>
                <a:lnTo>
                  <a:pt x="41414" y="389854"/>
                </a:lnTo>
                <a:close/>
              </a:path>
              <a:path w="476250" h="1263014">
                <a:moveTo>
                  <a:pt x="41544" y="389196"/>
                </a:moveTo>
                <a:lnTo>
                  <a:pt x="41414" y="389854"/>
                </a:lnTo>
                <a:lnTo>
                  <a:pt x="41544" y="389196"/>
                </a:lnTo>
                <a:close/>
              </a:path>
              <a:path w="476250" h="1263014">
                <a:moveTo>
                  <a:pt x="44898" y="372344"/>
                </a:moveTo>
                <a:lnTo>
                  <a:pt x="44599" y="373618"/>
                </a:lnTo>
                <a:lnTo>
                  <a:pt x="44768" y="372998"/>
                </a:lnTo>
                <a:lnTo>
                  <a:pt x="44898" y="372344"/>
                </a:lnTo>
                <a:close/>
              </a:path>
              <a:path w="476250" h="1263014">
                <a:moveTo>
                  <a:pt x="44768" y="372998"/>
                </a:moveTo>
                <a:lnTo>
                  <a:pt x="44599" y="373618"/>
                </a:lnTo>
                <a:lnTo>
                  <a:pt x="44768" y="372998"/>
                </a:lnTo>
                <a:close/>
              </a:path>
              <a:path w="476250" h="1263014">
                <a:moveTo>
                  <a:pt x="44945" y="372344"/>
                </a:moveTo>
                <a:lnTo>
                  <a:pt x="44768" y="372998"/>
                </a:lnTo>
                <a:lnTo>
                  <a:pt x="44945" y="372344"/>
                </a:lnTo>
                <a:close/>
              </a:path>
              <a:path w="476250" h="1263014">
                <a:moveTo>
                  <a:pt x="49381" y="356010"/>
                </a:moveTo>
                <a:lnTo>
                  <a:pt x="48784" y="357836"/>
                </a:lnTo>
                <a:lnTo>
                  <a:pt x="49130" y="356933"/>
                </a:lnTo>
                <a:lnTo>
                  <a:pt x="49381" y="356010"/>
                </a:lnTo>
                <a:close/>
              </a:path>
              <a:path w="476250" h="1263014">
                <a:moveTo>
                  <a:pt x="49130" y="356933"/>
                </a:moveTo>
                <a:lnTo>
                  <a:pt x="48784" y="357836"/>
                </a:lnTo>
                <a:lnTo>
                  <a:pt x="49130" y="356933"/>
                </a:lnTo>
                <a:close/>
              </a:path>
              <a:path w="476250" h="1263014">
                <a:moveTo>
                  <a:pt x="49484" y="356010"/>
                </a:moveTo>
                <a:lnTo>
                  <a:pt x="49130" y="356933"/>
                </a:lnTo>
                <a:lnTo>
                  <a:pt x="49484" y="356010"/>
                </a:lnTo>
                <a:close/>
              </a:path>
              <a:path w="476250" h="1263014">
                <a:moveTo>
                  <a:pt x="61699" y="324148"/>
                </a:moveTo>
                <a:lnTo>
                  <a:pt x="60683" y="326363"/>
                </a:lnTo>
                <a:lnTo>
                  <a:pt x="61262" y="325288"/>
                </a:lnTo>
                <a:lnTo>
                  <a:pt x="61699" y="324148"/>
                </a:lnTo>
                <a:close/>
              </a:path>
              <a:path w="476250" h="1263014">
                <a:moveTo>
                  <a:pt x="61262" y="325288"/>
                </a:moveTo>
                <a:lnTo>
                  <a:pt x="60683" y="326363"/>
                </a:lnTo>
                <a:lnTo>
                  <a:pt x="60850" y="326363"/>
                </a:lnTo>
                <a:lnTo>
                  <a:pt x="61262" y="325288"/>
                </a:lnTo>
                <a:close/>
              </a:path>
              <a:path w="476250" h="1263014">
                <a:moveTo>
                  <a:pt x="61876" y="324148"/>
                </a:moveTo>
                <a:lnTo>
                  <a:pt x="61699" y="324148"/>
                </a:lnTo>
                <a:lnTo>
                  <a:pt x="61262" y="325288"/>
                </a:lnTo>
                <a:lnTo>
                  <a:pt x="61876" y="324148"/>
                </a:lnTo>
                <a:close/>
              </a:path>
              <a:path w="476250" h="1263014">
                <a:moveTo>
                  <a:pt x="77795" y="294593"/>
                </a:moveTo>
                <a:lnTo>
                  <a:pt x="76633" y="296478"/>
                </a:lnTo>
                <a:lnTo>
                  <a:pt x="77268" y="295570"/>
                </a:lnTo>
                <a:lnTo>
                  <a:pt x="77795" y="294593"/>
                </a:lnTo>
                <a:close/>
              </a:path>
              <a:path w="476250" h="1263014">
                <a:moveTo>
                  <a:pt x="77268" y="295570"/>
                </a:moveTo>
                <a:lnTo>
                  <a:pt x="76633" y="296478"/>
                </a:lnTo>
                <a:lnTo>
                  <a:pt x="76779" y="296478"/>
                </a:lnTo>
                <a:lnTo>
                  <a:pt x="77268" y="295570"/>
                </a:lnTo>
                <a:close/>
              </a:path>
              <a:path w="476250" h="1263014">
                <a:moveTo>
                  <a:pt x="77952" y="294593"/>
                </a:moveTo>
                <a:lnTo>
                  <a:pt x="77795" y="294593"/>
                </a:lnTo>
                <a:lnTo>
                  <a:pt x="77268" y="295570"/>
                </a:lnTo>
                <a:lnTo>
                  <a:pt x="77952" y="294593"/>
                </a:lnTo>
                <a:close/>
              </a:path>
              <a:path w="476250" h="1263014">
                <a:moveTo>
                  <a:pt x="97619" y="266479"/>
                </a:moveTo>
                <a:lnTo>
                  <a:pt x="96419" y="268019"/>
                </a:lnTo>
                <a:lnTo>
                  <a:pt x="97060" y="267278"/>
                </a:lnTo>
                <a:lnTo>
                  <a:pt x="97619" y="266479"/>
                </a:lnTo>
                <a:close/>
              </a:path>
              <a:path w="476250" h="1263014">
                <a:moveTo>
                  <a:pt x="97060" y="267278"/>
                </a:moveTo>
                <a:lnTo>
                  <a:pt x="96419" y="268019"/>
                </a:lnTo>
                <a:lnTo>
                  <a:pt x="97060" y="267278"/>
                </a:lnTo>
                <a:close/>
              </a:path>
              <a:path w="476250" h="1263014">
                <a:moveTo>
                  <a:pt x="97751" y="266479"/>
                </a:moveTo>
                <a:lnTo>
                  <a:pt x="97619" y="266479"/>
                </a:lnTo>
                <a:lnTo>
                  <a:pt x="97060" y="267278"/>
                </a:lnTo>
                <a:lnTo>
                  <a:pt x="97751" y="266479"/>
                </a:lnTo>
                <a:close/>
              </a:path>
              <a:path w="476250" h="1263014">
                <a:moveTo>
                  <a:pt x="120958" y="239642"/>
                </a:moveTo>
                <a:lnTo>
                  <a:pt x="119804" y="240863"/>
                </a:lnTo>
                <a:lnTo>
                  <a:pt x="120414" y="240271"/>
                </a:lnTo>
                <a:lnTo>
                  <a:pt x="120958" y="239642"/>
                </a:lnTo>
                <a:close/>
              </a:path>
              <a:path w="476250" h="1263014">
                <a:moveTo>
                  <a:pt x="120414" y="240271"/>
                </a:moveTo>
                <a:lnTo>
                  <a:pt x="119804" y="240863"/>
                </a:lnTo>
                <a:lnTo>
                  <a:pt x="120414" y="240271"/>
                </a:lnTo>
                <a:close/>
              </a:path>
              <a:path w="476250" h="1263014">
                <a:moveTo>
                  <a:pt x="121063" y="239642"/>
                </a:moveTo>
                <a:lnTo>
                  <a:pt x="120414" y="240271"/>
                </a:lnTo>
                <a:lnTo>
                  <a:pt x="121063" y="239642"/>
                </a:lnTo>
                <a:close/>
              </a:path>
              <a:path w="476250" h="1263014">
                <a:moveTo>
                  <a:pt x="147571" y="213960"/>
                </a:moveTo>
                <a:lnTo>
                  <a:pt x="146516" y="214910"/>
                </a:lnTo>
                <a:lnTo>
                  <a:pt x="147053" y="214462"/>
                </a:lnTo>
                <a:lnTo>
                  <a:pt x="147571" y="213960"/>
                </a:lnTo>
                <a:close/>
              </a:path>
              <a:path w="476250" h="1263014">
                <a:moveTo>
                  <a:pt x="147053" y="214462"/>
                </a:moveTo>
                <a:lnTo>
                  <a:pt x="146516" y="214910"/>
                </a:lnTo>
                <a:lnTo>
                  <a:pt x="147053" y="214462"/>
                </a:lnTo>
                <a:close/>
              </a:path>
              <a:path w="476250" h="1263014">
                <a:moveTo>
                  <a:pt x="147655" y="213960"/>
                </a:moveTo>
                <a:lnTo>
                  <a:pt x="147053" y="214462"/>
                </a:lnTo>
                <a:lnTo>
                  <a:pt x="147655" y="213960"/>
                </a:lnTo>
                <a:close/>
              </a:path>
              <a:path w="476250" h="1263014">
                <a:moveTo>
                  <a:pt x="177189" y="189335"/>
                </a:moveTo>
                <a:lnTo>
                  <a:pt x="176258" y="190064"/>
                </a:lnTo>
                <a:lnTo>
                  <a:pt x="176729" y="189718"/>
                </a:lnTo>
                <a:lnTo>
                  <a:pt x="177189" y="189335"/>
                </a:lnTo>
                <a:close/>
              </a:path>
              <a:path w="476250" h="1263014">
                <a:moveTo>
                  <a:pt x="176729" y="189718"/>
                </a:moveTo>
                <a:lnTo>
                  <a:pt x="176258" y="190064"/>
                </a:lnTo>
                <a:lnTo>
                  <a:pt x="176729" y="189718"/>
                </a:lnTo>
                <a:close/>
              </a:path>
              <a:path w="476250" h="1263014">
                <a:moveTo>
                  <a:pt x="177251" y="189335"/>
                </a:moveTo>
                <a:lnTo>
                  <a:pt x="176729" y="189718"/>
                </a:lnTo>
                <a:lnTo>
                  <a:pt x="177251" y="189335"/>
                </a:lnTo>
                <a:close/>
              </a:path>
              <a:path w="476250" h="1263014">
                <a:moveTo>
                  <a:pt x="431352" y="59947"/>
                </a:moveTo>
                <a:lnTo>
                  <a:pt x="313816" y="59947"/>
                </a:lnTo>
                <a:lnTo>
                  <a:pt x="331853" y="93508"/>
                </a:lnTo>
                <a:lnTo>
                  <a:pt x="314555" y="102805"/>
                </a:lnTo>
                <a:lnTo>
                  <a:pt x="348308" y="170464"/>
                </a:lnTo>
                <a:lnTo>
                  <a:pt x="431352" y="59947"/>
                </a:lnTo>
                <a:close/>
              </a:path>
              <a:path w="476250" h="1263014">
                <a:moveTo>
                  <a:pt x="209113" y="165962"/>
                </a:moveTo>
                <a:lnTo>
                  <a:pt x="208716" y="166223"/>
                </a:lnTo>
                <a:lnTo>
                  <a:pt x="209113" y="165962"/>
                </a:lnTo>
                <a:close/>
              </a:path>
              <a:path w="476250" h="1263014">
                <a:moveTo>
                  <a:pt x="209560" y="165668"/>
                </a:moveTo>
                <a:lnTo>
                  <a:pt x="209113" y="165962"/>
                </a:lnTo>
                <a:lnTo>
                  <a:pt x="209560" y="165668"/>
                </a:lnTo>
                <a:close/>
              </a:path>
              <a:path w="476250" h="1263014">
                <a:moveTo>
                  <a:pt x="243904" y="143077"/>
                </a:moveTo>
                <a:lnTo>
                  <a:pt x="243566" y="143280"/>
                </a:lnTo>
                <a:lnTo>
                  <a:pt x="243904" y="143077"/>
                </a:lnTo>
                <a:close/>
              </a:path>
              <a:path w="476250" h="1263014">
                <a:moveTo>
                  <a:pt x="244265" y="142861"/>
                </a:moveTo>
                <a:lnTo>
                  <a:pt x="243904" y="143077"/>
                </a:lnTo>
                <a:lnTo>
                  <a:pt x="244265" y="142861"/>
                </a:lnTo>
                <a:close/>
              </a:path>
              <a:path w="476250" h="1263014">
                <a:moveTo>
                  <a:pt x="280628" y="121038"/>
                </a:moveTo>
                <a:lnTo>
                  <a:pt x="280238" y="121248"/>
                </a:lnTo>
                <a:lnTo>
                  <a:pt x="280628" y="121038"/>
                </a:lnTo>
                <a:close/>
              </a:path>
              <a:path w="476250" h="1263014">
                <a:moveTo>
                  <a:pt x="281067" y="120802"/>
                </a:moveTo>
                <a:lnTo>
                  <a:pt x="280628" y="121038"/>
                </a:lnTo>
                <a:lnTo>
                  <a:pt x="281067" y="120802"/>
                </a:lnTo>
                <a:close/>
              </a:path>
              <a:path w="476250" h="1263014">
                <a:moveTo>
                  <a:pt x="313816" y="59947"/>
                </a:moveTo>
                <a:lnTo>
                  <a:pt x="297539" y="68696"/>
                </a:lnTo>
                <a:lnTo>
                  <a:pt x="314555" y="102805"/>
                </a:lnTo>
                <a:lnTo>
                  <a:pt x="331853" y="93508"/>
                </a:lnTo>
                <a:lnTo>
                  <a:pt x="313816" y="59947"/>
                </a:lnTo>
                <a:close/>
              </a:path>
              <a:path w="476250" h="1263014">
                <a:moveTo>
                  <a:pt x="263268" y="0"/>
                </a:moveTo>
                <a:lnTo>
                  <a:pt x="297539" y="68696"/>
                </a:lnTo>
                <a:lnTo>
                  <a:pt x="313816" y="59947"/>
                </a:lnTo>
                <a:lnTo>
                  <a:pt x="431352" y="59947"/>
                </a:lnTo>
                <a:lnTo>
                  <a:pt x="476253" y="191"/>
                </a:lnTo>
                <a:lnTo>
                  <a:pt x="2632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95125" y="6537141"/>
            <a:ext cx="97155" cy="18542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8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1138" y="6176396"/>
            <a:ext cx="207010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309350" y="6423860"/>
            <a:ext cx="1930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14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t>4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2314">
              <a:lnSpc>
                <a:spcPct val="100000"/>
              </a:lnSpc>
              <a:spcBef>
                <a:spcPts val="100"/>
              </a:spcBef>
            </a:pPr>
            <a:r>
              <a:rPr dirty="0"/>
              <a:t>Strings</a:t>
            </a:r>
            <a:r>
              <a:rPr spc="-25" dirty="0"/>
              <a:t> </a:t>
            </a:r>
            <a:r>
              <a:rPr dirty="0"/>
              <a:t>as</a:t>
            </a:r>
            <a:r>
              <a:rPr spc="-10" dirty="0"/>
              <a:t> Parameters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675195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means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myFunc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persist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back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2522220"/>
            <a:ext cx="4732020" cy="11322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81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myFunc(char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*myStr)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myStr[4]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'y';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3945635"/>
            <a:ext cx="6179820" cy="22110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27100" marR="5080" lvl="0" indent="-914400" defTabSz="914400" eaLnBrk="1" fontAlgn="auto" latinLnBrk="0" hangingPunct="1">
              <a:lnSpc>
                <a:spcPts val="278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str[6];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"apple"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myFunc(str);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84065" algn="l"/>
              </a:tabLst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"%s"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str);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apply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9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213850" y="1739900"/>
            <a:ext cx="2762250" cy="5054600"/>
            <a:chOff x="9213850" y="1739900"/>
            <a:chExt cx="2762250" cy="5054600"/>
          </a:xfrm>
        </p:grpSpPr>
        <p:sp>
          <p:nvSpPr>
            <p:cNvPr id="7" name="object 7"/>
            <p:cNvSpPr/>
            <p:nvPr/>
          </p:nvSpPr>
          <p:spPr>
            <a:xfrm>
              <a:off x="10848975" y="4495799"/>
              <a:ext cx="1114425" cy="914400"/>
            </a:xfrm>
            <a:custGeom>
              <a:avLst/>
              <a:gdLst/>
              <a:ahLst/>
              <a:cxnLst/>
              <a:rect l="l" t="t" r="r" b="b"/>
              <a:pathLst>
                <a:path w="1114425" h="914400">
                  <a:moveTo>
                    <a:pt x="1114425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1114425" y="914400"/>
                  </a:lnTo>
                  <a:lnTo>
                    <a:pt x="1114425" y="45720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0848975" y="5410200"/>
              <a:ext cx="1114425" cy="1371600"/>
            </a:xfrm>
            <a:custGeom>
              <a:avLst/>
              <a:gdLst/>
              <a:ahLst/>
              <a:cxnLst/>
              <a:rect l="l" t="t" r="r" b="b"/>
              <a:pathLst>
                <a:path w="1114425" h="1371600">
                  <a:moveTo>
                    <a:pt x="1114425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0" y="1371600"/>
                  </a:lnTo>
                  <a:lnTo>
                    <a:pt x="1114425" y="1371600"/>
                  </a:lnTo>
                  <a:lnTo>
                    <a:pt x="1114425" y="914400"/>
                  </a:lnTo>
                  <a:lnTo>
                    <a:pt x="1114425" y="457200"/>
                  </a:lnTo>
                  <a:lnTo>
                    <a:pt x="1114425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9220200" y="1746250"/>
              <a:ext cx="2749550" cy="5041900"/>
            </a:xfrm>
            <a:custGeom>
              <a:avLst/>
              <a:gdLst/>
              <a:ahLst/>
              <a:cxnLst/>
              <a:rect l="l" t="t" r="r" b="b"/>
              <a:pathLst>
                <a:path w="2749550" h="5041900">
                  <a:moveTo>
                    <a:pt x="1628775" y="0"/>
                  </a:moveTo>
                  <a:lnTo>
                    <a:pt x="1628775" y="5041900"/>
                  </a:lnTo>
                </a:path>
                <a:path w="2749550" h="5041900">
                  <a:moveTo>
                    <a:pt x="0" y="6350"/>
                  </a:moveTo>
                  <a:lnTo>
                    <a:pt x="2749550" y="6350"/>
                  </a:lnTo>
                </a:path>
                <a:path w="2749550" h="5041900">
                  <a:moveTo>
                    <a:pt x="1622425" y="3206750"/>
                  </a:moveTo>
                  <a:lnTo>
                    <a:pt x="2749550" y="3206750"/>
                  </a:lnTo>
                </a:path>
                <a:path w="2749550" h="5041900">
                  <a:moveTo>
                    <a:pt x="1622425" y="3663950"/>
                  </a:moveTo>
                  <a:lnTo>
                    <a:pt x="2749550" y="3663950"/>
                  </a:lnTo>
                </a:path>
                <a:path w="2749550" h="5041900">
                  <a:moveTo>
                    <a:pt x="1622425" y="4121150"/>
                  </a:moveTo>
                  <a:lnTo>
                    <a:pt x="2749550" y="4121150"/>
                  </a:lnTo>
                </a:path>
                <a:path w="2749550" h="5041900">
                  <a:moveTo>
                    <a:pt x="1622425" y="4578350"/>
                  </a:moveTo>
                  <a:lnTo>
                    <a:pt x="2749550" y="4578350"/>
                  </a:lnTo>
                </a:path>
                <a:path w="2749550" h="5041900">
                  <a:moveTo>
                    <a:pt x="2743200" y="0"/>
                  </a:moveTo>
                  <a:lnTo>
                    <a:pt x="2743200" y="5041900"/>
                  </a:lnTo>
                </a:path>
                <a:path w="2749550" h="5041900">
                  <a:moveTo>
                    <a:pt x="1622425" y="5035550"/>
                  </a:moveTo>
                  <a:lnTo>
                    <a:pt x="2749550" y="50355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432925" y="1176020"/>
            <a:ext cx="2407285" cy="53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7744" marR="0" lvl="0" indent="0" defTabSz="914400" eaLnBrk="1" fontAlgn="auto" latinLnBrk="0" hangingPunct="1">
              <a:lnSpc>
                <a:spcPts val="16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STACK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194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Address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48975" y="17526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8975" y="22098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22034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48975" y="26670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'y'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48975" y="31242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48975" y="35814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'p'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848975" y="4038600"/>
            <a:ext cx="1114425" cy="457200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4165" marR="0" lvl="0" indent="0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'p'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02190" y="2139188"/>
            <a:ext cx="2054860" cy="27686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095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'a'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55325" y="4973828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855325" y="5431028"/>
            <a:ext cx="110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238740" y="5888228"/>
            <a:ext cx="1718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0xf</a:t>
            </a:r>
            <a:r>
              <a:rPr kumimoji="0" sz="2400" b="0" i="0" u="none" strike="noStrike" kern="0" cap="none" spc="50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0x100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848090" y="4440428"/>
            <a:ext cx="53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40026" y="5882132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29222" y="3443732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92561" y="5815076"/>
            <a:ext cx="1372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32606" y="2286000"/>
            <a:ext cx="457200" cy="2574290"/>
          </a:xfrm>
          <a:custGeom>
            <a:avLst/>
            <a:gdLst/>
            <a:ahLst/>
            <a:cxnLst/>
            <a:rect l="l" t="t" r="r" b="b"/>
            <a:pathLst>
              <a:path w="457200" h="2574290">
                <a:moveTo>
                  <a:pt x="457200" y="2573866"/>
                </a:moveTo>
                <a:lnTo>
                  <a:pt x="384944" y="2571923"/>
                </a:lnTo>
                <a:lnTo>
                  <a:pt x="322191" y="2566515"/>
                </a:lnTo>
                <a:lnTo>
                  <a:pt x="272706" y="2558268"/>
                </a:lnTo>
                <a:lnTo>
                  <a:pt x="228600" y="2535767"/>
                </a:lnTo>
                <a:lnTo>
                  <a:pt x="228600" y="2417019"/>
                </a:lnTo>
                <a:lnTo>
                  <a:pt x="216945" y="2404976"/>
                </a:lnTo>
                <a:lnTo>
                  <a:pt x="184493" y="2394518"/>
                </a:lnTo>
                <a:lnTo>
                  <a:pt x="135008" y="2386271"/>
                </a:lnTo>
                <a:lnTo>
                  <a:pt x="72255" y="2380862"/>
                </a:lnTo>
                <a:lnTo>
                  <a:pt x="0" y="2378920"/>
                </a:lnTo>
                <a:lnTo>
                  <a:pt x="72255" y="2376977"/>
                </a:lnTo>
                <a:lnTo>
                  <a:pt x="135008" y="2371569"/>
                </a:lnTo>
                <a:lnTo>
                  <a:pt x="184493" y="2363322"/>
                </a:lnTo>
                <a:lnTo>
                  <a:pt x="216945" y="2352863"/>
                </a:lnTo>
                <a:lnTo>
                  <a:pt x="228600" y="2340822"/>
                </a:lnTo>
                <a:lnTo>
                  <a:pt x="228600" y="38098"/>
                </a:lnTo>
                <a:lnTo>
                  <a:pt x="240254" y="26056"/>
                </a:lnTo>
                <a:lnTo>
                  <a:pt x="272706" y="15598"/>
                </a:lnTo>
                <a:lnTo>
                  <a:pt x="322191" y="7350"/>
                </a:lnTo>
                <a:lnTo>
                  <a:pt x="384944" y="1942"/>
                </a:lnTo>
                <a:lnTo>
                  <a:pt x="457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364480" y="1790698"/>
            <a:ext cx="287655" cy="3467100"/>
          </a:xfrm>
          <a:custGeom>
            <a:avLst/>
            <a:gdLst/>
            <a:ahLst/>
            <a:cxnLst/>
            <a:rect l="l" t="t" r="r" b="b"/>
            <a:pathLst>
              <a:path w="287654" h="3467100">
                <a:moveTo>
                  <a:pt x="287281" y="3467101"/>
                </a:moveTo>
                <a:lnTo>
                  <a:pt x="210910" y="3466245"/>
                </a:lnTo>
                <a:lnTo>
                  <a:pt x="142284" y="3463832"/>
                </a:lnTo>
                <a:lnTo>
                  <a:pt x="84142" y="3460088"/>
                </a:lnTo>
                <a:lnTo>
                  <a:pt x="39222" y="3455243"/>
                </a:lnTo>
                <a:lnTo>
                  <a:pt x="0" y="3443160"/>
                </a:lnTo>
                <a:lnTo>
                  <a:pt x="0" y="23940"/>
                </a:lnTo>
                <a:lnTo>
                  <a:pt x="39222" y="11857"/>
                </a:lnTo>
                <a:lnTo>
                  <a:pt x="84142" y="7012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364480" y="5486400"/>
            <a:ext cx="287655" cy="1219200"/>
          </a:xfrm>
          <a:custGeom>
            <a:avLst/>
            <a:gdLst/>
            <a:ahLst/>
            <a:cxnLst/>
            <a:rect l="l" t="t" r="r" b="b"/>
            <a:pathLst>
              <a:path w="287654" h="1219200">
                <a:moveTo>
                  <a:pt x="287281" y="1219200"/>
                </a:moveTo>
                <a:lnTo>
                  <a:pt x="210910" y="1218344"/>
                </a:lnTo>
                <a:lnTo>
                  <a:pt x="142284" y="1215931"/>
                </a:lnTo>
                <a:lnTo>
                  <a:pt x="84142" y="1212188"/>
                </a:lnTo>
                <a:lnTo>
                  <a:pt x="39222" y="1207343"/>
                </a:lnTo>
                <a:lnTo>
                  <a:pt x="0" y="1195261"/>
                </a:lnTo>
                <a:lnTo>
                  <a:pt x="0" y="23938"/>
                </a:lnTo>
                <a:lnTo>
                  <a:pt x="39222" y="11856"/>
                </a:lnTo>
                <a:lnTo>
                  <a:pt x="84142" y="7011"/>
                </a:lnTo>
                <a:lnTo>
                  <a:pt x="142284" y="3268"/>
                </a:lnTo>
                <a:lnTo>
                  <a:pt x="210910" y="855"/>
                </a:lnTo>
                <a:lnTo>
                  <a:pt x="287281" y="0"/>
                </a:lnTo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485659" y="4822178"/>
            <a:ext cx="476250" cy="1263015"/>
          </a:xfrm>
          <a:custGeom>
            <a:avLst/>
            <a:gdLst/>
            <a:ahLst/>
            <a:cxnLst/>
            <a:rect l="l" t="t" r="r" b="b"/>
            <a:pathLst>
              <a:path w="476250" h="1263014">
                <a:moveTo>
                  <a:pt x="297539" y="68696"/>
                </a:moveTo>
                <a:lnTo>
                  <a:pt x="261804" y="87901"/>
                </a:lnTo>
                <a:lnTo>
                  <a:pt x="223624" y="110813"/>
                </a:lnTo>
                <a:lnTo>
                  <a:pt x="187371" y="134660"/>
                </a:lnTo>
                <a:lnTo>
                  <a:pt x="153245" y="159693"/>
                </a:lnTo>
                <a:lnTo>
                  <a:pt x="121570" y="186103"/>
                </a:lnTo>
                <a:lnTo>
                  <a:pt x="92689" y="214085"/>
                </a:lnTo>
                <a:lnTo>
                  <a:pt x="66960" y="243838"/>
                </a:lnTo>
                <a:lnTo>
                  <a:pt x="44777" y="275549"/>
                </a:lnTo>
                <a:lnTo>
                  <a:pt x="26560" y="309370"/>
                </a:lnTo>
                <a:lnTo>
                  <a:pt x="12865" y="345097"/>
                </a:lnTo>
                <a:lnTo>
                  <a:pt x="3792" y="383693"/>
                </a:lnTo>
                <a:lnTo>
                  <a:pt x="0" y="424229"/>
                </a:lnTo>
                <a:lnTo>
                  <a:pt x="137" y="445292"/>
                </a:lnTo>
                <a:lnTo>
                  <a:pt x="4305" y="488797"/>
                </a:lnTo>
                <a:lnTo>
                  <a:pt x="19448" y="557256"/>
                </a:lnTo>
                <a:lnTo>
                  <a:pt x="34916" y="604950"/>
                </a:lnTo>
                <a:lnTo>
                  <a:pt x="54245" y="654169"/>
                </a:lnTo>
                <a:lnTo>
                  <a:pt x="77097" y="704816"/>
                </a:lnTo>
                <a:lnTo>
                  <a:pt x="103140" y="756786"/>
                </a:lnTo>
                <a:lnTo>
                  <a:pt x="132049" y="809961"/>
                </a:lnTo>
                <a:lnTo>
                  <a:pt x="163503" y="864217"/>
                </a:lnTo>
                <a:lnTo>
                  <a:pt x="197181" y="919424"/>
                </a:lnTo>
                <a:lnTo>
                  <a:pt x="232760" y="975448"/>
                </a:lnTo>
                <a:lnTo>
                  <a:pt x="269920" y="1032151"/>
                </a:lnTo>
                <a:lnTo>
                  <a:pt x="308342" y="1089392"/>
                </a:lnTo>
                <a:lnTo>
                  <a:pt x="347708" y="1147040"/>
                </a:lnTo>
                <a:lnTo>
                  <a:pt x="427935" y="1262895"/>
                </a:lnTo>
                <a:lnTo>
                  <a:pt x="459258" y="1241205"/>
                </a:lnTo>
                <a:lnTo>
                  <a:pt x="379067" y="1125400"/>
                </a:lnTo>
                <a:lnTo>
                  <a:pt x="339848" y="1067969"/>
                </a:lnTo>
                <a:lnTo>
                  <a:pt x="301614" y="1011004"/>
                </a:lnTo>
                <a:lnTo>
                  <a:pt x="264703" y="954678"/>
                </a:lnTo>
                <a:lnTo>
                  <a:pt x="229439" y="899144"/>
                </a:lnTo>
                <a:lnTo>
                  <a:pt x="196146" y="844558"/>
                </a:lnTo>
                <a:lnTo>
                  <a:pt x="165150" y="791078"/>
                </a:lnTo>
                <a:lnTo>
                  <a:pt x="136765" y="738868"/>
                </a:lnTo>
                <a:lnTo>
                  <a:pt x="111683" y="688793"/>
                </a:lnTo>
                <a:lnTo>
                  <a:pt x="111333" y="688093"/>
                </a:lnTo>
                <a:lnTo>
                  <a:pt x="89562" y="639801"/>
                </a:lnTo>
                <a:lnTo>
                  <a:pt x="89169" y="638930"/>
                </a:lnTo>
                <a:lnTo>
                  <a:pt x="71017" y="592648"/>
                </a:lnTo>
                <a:lnTo>
                  <a:pt x="70590" y="591560"/>
                </a:lnTo>
                <a:lnTo>
                  <a:pt x="56350" y="547536"/>
                </a:lnTo>
                <a:lnTo>
                  <a:pt x="55909" y="546176"/>
                </a:lnTo>
                <a:lnTo>
                  <a:pt x="45722" y="504217"/>
                </a:lnTo>
                <a:lnTo>
                  <a:pt x="45421" y="502983"/>
                </a:lnTo>
                <a:lnTo>
                  <a:pt x="42084" y="483652"/>
                </a:lnTo>
                <a:lnTo>
                  <a:pt x="39598" y="463726"/>
                </a:lnTo>
                <a:lnTo>
                  <a:pt x="38323" y="445292"/>
                </a:lnTo>
                <a:lnTo>
                  <a:pt x="38232" y="444464"/>
                </a:lnTo>
                <a:lnTo>
                  <a:pt x="38111" y="425869"/>
                </a:lnTo>
                <a:lnTo>
                  <a:pt x="39141" y="407893"/>
                </a:lnTo>
                <a:lnTo>
                  <a:pt x="39218" y="406600"/>
                </a:lnTo>
                <a:lnTo>
                  <a:pt x="41332" y="390489"/>
                </a:lnTo>
                <a:lnTo>
                  <a:pt x="41498" y="389196"/>
                </a:lnTo>
                <a:lnTo>
                  <a:pt x="44644" y="373618"/>
                </a:lnTo>
                <a:lnTo>
                  <a:pt x="44898" y="372344"/>
                </a:lnTo>
                <a:lnTo>
                  <a:pt x="48885" y="357836"/>
                </a:lnTo>
                <a:lnTo>
                  <a:pt x="49381" y="356010"/>
                </a:lnTo>
                <a:lnTo>
                  <a:pt x="60850" y="326363"/>
                </a:lnTo>
                <a:lnTo>
                  <a:pt x="60683" y="326363"/>
                </a:lnTo>
                <a:lnTo>
                  <a:pt x="61699" y="324148"/>
                </a:lnTo>
                <a:lnTo>
                  <a:pt x="61876" y="324148"/>
                </a:lnTo>
                <a:lnTo>
                  <a:pt x="76779" y="296478"/>
                </a:lnTo>
                <a:lnTo>
                  <a:pt x="76633" y="296478"/>
                </a:lnTo>
                <a:lnTo>
                  <a:pt x="77795" y="294593"/>
                </a:lnTo>
                <a:lnTo>
                  <a:pt x="77952" y="294593"/>
                </a:lnTo>
                <a:lnTo>
                  <a:pt x="96542" y="268019"/>
                </a:lnTo>
                <a:lnTo>
                  <a:pt x="97619" y="266479"/>
                </a:lnTo>
                <a:lnTo>
                  <a:pt x="97751" y="266479"/>
                </a:lnTo>
                <a:lnTo>
                  <a:pt x="119903" y="240863"/>
                </a:lnTo>
                <a:lnTo>
                  <a:pt x="120958" y="239642"/>
                </a:lnTo>
                <a:lnTo>
                  <a:pt x="146590" y="214910"/>
                </a:lnTo>
                <a:lnTo>
                  <a:pt x="147571" y="213960"/>
                </a:lnTo>
                <a:lnTo>
                  <a:pt x="176314" y="190064"/>
                </a:lnTo>
                <a:lnTo>
                  <a:pt x="177189" y="189335"/>
                </a:lnTo>
                <a:lnTo>
                  <a:pt x="208757" y="166223"/>
                </a:lnTo>
                <a:lnTo>
                  <a:pt x="209514" y="165668"/>
                </a:lnTo>
                <a:lnTo>
                  <a:pt x="243596" y="143280"/>
                </a:lnTo>
                <a:lnTo>
                  <a:pt x="244233" y="142861"/>
                </a:lnTo>
                <a:lnTo>
                  <a:pt x="280278" y="121248"/>
                </a:lnTo>
                <a:lnTo>
                  <a:pt x="281021" y="120802"/>
                </a:lnTo>
                <a:lnTo>
                  <a:pt x="314555" y="102805"/>
                </a:lnTo>
                <a:lnTo>
                  <a:pt x="297539" y="68696"/>
                </a:lnTo>
                <a:close/>
              </a:path>
              <a:path w="476250" h="1263014">
                <a:moveTo>
                  <a:pt x="379069" y="1125404"/>
                </a:moveTo>
                <a:close/>
              </a:path>
              <a:path w="476250" h="1263014">
                <a:moveTo>
                  <a:pt x="379067" y="1125400"/>
                </a:moveTo>
                <a:close/>
              </a:path>
              <a:path w="476250" h="1263014">
                <a:moveTo>
                  <a:pt x="339869" y="1068000"/>
                </a:moveTo>
                <a:close/>
              </a:path>
              <a:path w="476250" h="1263014">
                <a:moveTo>
                  <a:pt x="339848" y="1067969"/>
                </a:moveTo>
                <a:close/>
              </a:path>
              <a:path w="476250" h="1263014">
                <a:moveTo>
                  <a:pt x="301657" y="1011070"/>
                </a:moveTo>
                <a:close/>
              </a:path>
              <a:path w="476250" h="1263014">
                <a:moveTo>
                  <a:pt x="301614" y="1011004"/>
                </a:moveTo>
                <a:close/>
              </a:path>
              <a:path w="476250" h="1263014">
                <a:moveTo>
                  <a:pt x="264795" y="954823"/>
                </a:moveTo>
                <a:close/>
              </a:path>
              <a:path w="476250" h="1263014">
                <a:moveTo>
                  <a:pt x="264703" y="954678"/>
                </a:moveTo>
                <a:lnTo>
                  <a:pt x="264795" y="954823"/>
                </a:lnTo>
                <a:lnTo>
                  <a:pt x="264703" y="954678"/>
                </a:lnTo>
                <a:close/>
              </a:path>
              <a:path w="476250" h="1263014">
                <a:moveTo>
                  <a:pt x="229520" y="899278"/>
                </a:moveTo>
                <a:lnTo>
                  <a:pt x="229617" y="899436"/>
                </a:lnTo>
                <a:lnTo>
                  <a:pt x="229520" y="899278"/>
                </a:lnTo>
                <a:close/>
              </a:path>
              <a:path w="476250" h="1263014">
                <a:moveTo>
                  <a:pt x="229439" y="899144"/>
                </a:moveTo>
                <a:lnTo>
                  <a:pt x="229520" y="899278"/>
                </a:lnTo>
                <a:lnTo>
                  <a:pt x="229439" y="899144"/>
                </a:lnTo>
                <a:close/>
              </a:path>
              <a:path w="476250" h="1263014">
                <a:moveTo>
                  <a:pt x="196240" y="844720"/>
                </a:moveTo>
                <a:lnTo>
                  <a:pt x="196358" y="844924"/>
                </a:lnTo>
                <a:lnTo>
                  <a:pt x="196240" y="844720"/>
                </a:lnTo>
                <a:close/>
              </a:path>
              <a:path w="476250" h="1263014">
                <a:moveTo>
                  <a:pt x="196146" y="844558"/>
                </a:moveTo>
                <a:lnTo>
                  <a:pt x="196240" y="844720"/>
                </a:lnTo>
                <a:lnTo>
                  <a:pt x="196146" y="844558"/>
                </a:lnTo>
                <a:close/>
              </a:path>
              <a:path w="476250" h="1263014">
                <a:moveTo>
                  <a:pt x="165267" y="791293"/>
                </a:moveTo>
                <a:lnTo>
                  <a:pt x="165398" y="791533"/>
                </a:lnTo>
                <a:lnTo>
                  <a:pt x="165267" y="791293"/>
                </a:lnTo>
                <a:close/>
              </a:path>
              <a:path w="476250" h="1263014">
                <a:moveTo>
                  <a:pt x="165150" y="791078"/>
                </a:moveTo>
                <a:lnTo>
                  <a:pt x="165267" y="791293"/>
                </a:lnTo>
                <a:lnTo>
                  <a:pt x="165150" y="791078"/>
                </a:lnTo>
                <a:close/>
              </a:path>
              <a:path w="476250" h="1263014">
                <a:moveTo>
                  <a:pt x="136919" y="739151"/>
                </a:moveTo>
                <a:lnTo>
                  <a:pt x="137059" y="739432"/>
                </a:lnTo>
                <a:lnTo>
                  <a:pt x="136919" y="739151"/>
                </a:lnTo>
                <a:close/>
              </a:path>
              <a:path w="476250" h="1263014">
                <a:moveTo>
                  <a:pt x="136777" y="738868"/>
                </a:moveTo>
                <a:lnTo>
                  <a:pt x="136919" y="739151"/>
                </a:lnTo>
                <a:lnTo>
                  <a:pt x="136777" y="738868"/>
                </a:lnTo>
                <a:close/>
              </a:path>
              <a:path w="476250" h="1263014">
                <a:moveTo>
                  <a:pt x="111516" y="688459"/>
                </a:moveTo>
                <a:lnTo>
                  <a:pt x="111667" y="688793"/>
                </a:lnTo>
                <a:lnTo>
                  <a:pt x="111516" y="688459"/>
                </a:lnTo>
                <a:close/>
              </a:path>
              <a:path w="476250" h="1263014">
                <a:moveTo>
                  <a:pt x="111351" y="688093"/>
                </a:moveTo>
                <a:lnTo>
                  <a:pt x="111516" y="688459"/>
                </a:lnTo>
                <a:lnTo>
                  <a:pt x="111351" y="688093"/>
                </a:lnTo>
                <a:close/>
              </a:path>
              <a:path w="476250" h="1263014">
                <a:moveTo>
                  <a:pt x="89361" y="639356"/>
                </a:moveTo>
                <a:lnTo>
                  <a:pt x="89536" y="639801"/>
                </a:lnTo>
                <a:lnTo>
                  <a:pt x="89361" y="639356"/>
                </a:lnTo>
                <a:close/>
              </a:path>
              <a:path w="476250" h="1263014">
                <a:moveTo>
                  <a:pt x="89194" y="638930"/>
                </a:moveTo>
                <a:lnTo>
                  <a:pt x="89361" y="639356"/>
                </a:lnTo>
                <a:lnTo>
                  <a:pt x="89194" y="638930"/>
                </a:lnTo>
                <a:close/>
              </a:path>
              <a:path w="476250" h="1263014">
                <a:moveTo>
                  <a:pt x="70590" y="591560"/>
                </a:moveTo>
                <a:lnTo>
                  <a:pt x="70980" y="592648"/>
                </a:lnTo>
                <a:lnTo>
                  <a:pt x="70804" y="592106"/>
                </a:lnTo>
                <a:lnTo>
                  <a:pt x="70590" y="591560"/>
                </a:lnTo>
                <a:close/>
              </a:path>
              <a:path w="476250" h="1263014">
                <a:moveTo>
                  <a:pt x="70804" y="592106"/>
                </a:moveTo>
                <a:lnTo>
                  <a:pt x="70980" y="592648"/>
                </a:lnTo>
                <a:lnTo>
                  <a:pt x="70804" y="592106"/>
                </a:lnTo>
                <a:close/>
              </a:path>
              <a:path w="476250" h="1263014">
                <a:moveTo>
                  <a:pt x="70627" y="591560"/>
                </a:moveTo>
                <a:lnTo>
                  <a:pt x="70804" y="592106"/>
                </a:lnTo>
                <a:lnTo>
                  <a:pt x="70627" y="591560"/>
                </a:lnTo>
                <a:close/>
              </a:path>
              <a:path w="476250" h="1263014">
                <a:moveTo>
                  <a:pt x="55909" y="546176"/>
                </a:moveTo>
                <a:lnTo>
                  <a:pt x="56295" y="547536"/>
                </a:lnTo>
                <a:lnTo>
                  <a:pt x="56127" y="546850"/>
                </a:lnTo>
                <a:lnTo>
                  <a:pt x="55909" y="546176"/>
                </a:lnTo>
                <a:close/>
              </a:path>
              <a:path w="476250" h="1263014">
                <a:moveTo>
                  <a:pt x="56127" y="546850"/>
                </a:moveTo>
                <a:lnTo>
                  <a:pt x="56295" y="547536"/>
                </a:lnTo>
                <a:lnTo>
                  <a:pt x="56127" y="546850"/>
                </a:lnTo>
                <a:close/>
              </a:path>
              <a:path w="476250" h="1263014">
                <a:moveTo>
                  <a:pt x="55963" y="546176"/>
                </a:moveTo>
                <a:lnTo>
                  <a:pt x="56127" y="546850"/>
                </a:lnTo>
                <a:lnTo>
                  <a:pt x="55963" y="546176"/>
                </a:lnTo>
                <a:close/>
              </a:path>
              <a:path w="476250" h="1263014">
                <a:moveTo>
                  <a:pt x="45421" y="502983"/>
                </a:moveTo>
                <a:lnTo>
                  <a:pt x="45680" y="504217"/>
                </a:lnTo>
                <a:lnTo>
                  <a:pt x="45573" y="503608"/>
                </a:lnTo>
                <a:lnTo>
                  <a:pt x="45421" y="502983"/>
                </a:lnTo>
                <a:close/>
              </a:path>
              <a:path w="476250" h="1263014">
                <a:moveTo>
                  <a:pt x="45573" y="503608"/>
                </a:moveTo>
                <a:lnTo>
                  <a:pt x="45680" y="504217"/>
                </a:lnTo>
                <a:lnTo>
                  <a:pt x="45573" y="503608"/>
                </a:lnTo>
                <a:close/>
              </a:path>
              <a:path w="476250" h="1263014">
                <a:moveTo>
                  <a:pt x="45464" y="502983"/>
                </a:moveTo>
                <a:lnTo>
                  <a:pt x="45573" y="503608"/>
                </a:lnTo>
                <a:lnTo>
                  <a:pt x="45464" y="502983"/>
                </a:lnTo>
                <a:close/>
              </a:path>
              <a:path w="476250" h="1263014">
                <a:moveTo>
                  <a:pt x="42000" y="483176"/>
                </a:moveTo>
                <a:lnTo>
                  <a:pt x="42059" y="483652"/>
                </a:lnTo>
                <a:lnTo>
                  <a:pt x="42000" y="483176"/>
                </a:lnTo>
                <a:close/>
              </a:path>
              <a:path w="476250" h="1263014">
                <a:moveTo>
                  <a:pt x="41943" y="482706"/>
                </a:moveTo>
                <a:lnTo>
                  <a:pt x="42000" y="483176"/>
                </a:lnTo>
                <a:lnTo>
                  <a:pt x="41943" y="482706"/>
                </a:lnTo>
                <a:close/>
              </a:path>
              <a:path w="476250" h="1263014">
                <a:moveTo>
                  <a:pt x="39533" y="463200"/>
                </a:moveTo>
                <a:lnTo>
                  <a:pt x="39569" y="463726"/>
                </a:lnTo>
                <a:lnTo>
                  <a:pt x="39533" y="463200"/>
                </a:lnTo>
                <a:close/>
              </a:path>
              <a:path w="476250" h="1263014">
                <a:moveTo>
                  <a:pt x="39498" y="462676"/>
                </a:moveTo>
                <a:lnTo>
                  <a:pt x="39533" y="463200"/>
                </a:lnTo>
                <a:lnTo>
                  <a:pt x="39498" y="462676"/>
                </a:lnTo>
                <a:close/>
              </a:path>
              <a:path w="476250" h="1263014">
                <a:moveTo>
                  <a:pt x="38228" y="443887"/>
                </a:moveTo>
                <a:lnTo>
                  <a:pt x="38232" y="444464"/>
                </a:lnTo>
                <a:lnTo>
                  <a:pt x="38228" y="443887"/>
                </a:lnTo>
                <a:close/>
              </a:path>
              <a:path w="476250" h="1263014">
                <a:moveTo>
                  <a:pt x="38224" y="443303"/>
                </a:moveTo>
                <a:lnTo>
                  <a:pt x="38228" y="443887"/>
                </a:lnTo>
                <a:lnTo>
                  <a:pt x="38224" y="443303"/>
                </a:lnTo>
                <a:close/>
              </a:path>
              <a:path w="476250" h="1263014">
                <a:moveTo>
                  <a:pt x="38107" y="425227"/>
                </a:moveTo>
                <a:lnTo>
                  <a:pt x="38069" y="425869"/>
                </a:lnTo>
                <a:lnTo>
                  <a:pt x="38107" y="425227"/>
                </a:lnTo>
                <a:close/>
              </a:path>
              <a:path w="476250" h="1263014">
                <a:moveTo>
                  <a:pt x="38144" y="424611"/>
                </a:moveTo>
                <a:lnTo>
                  <a:pt x="38107" y="425227"/>
                </a:lnTo>
                <a:lnTo>
                  <a:pt x="38144" y="424611"/>
                </a:lnTo>
                <a:close/>
              </a:path>
              <a:path w="476250" h="1263014">
                <a:moveTo>
                  <a:pt x="39179" y="407260"/>
                </a:moveTo>
                <a:lnTo>
                  <a:pt x="39098" y="407893"/>
                </a:lnTo>
                <a:lnTo>
                  <a:pt x="39179" y="407260"/>
                </a:lnTo>
                <a:close/>
              </a:path>
              <a:path w="476250" h="1263014">
                <a:moveTo>
                  <a:pt x="39264" y="406600"/>
                </a:moveTo>
                <a:lnTo>
                  <a:pt x="39179" y="407260"/>
                </a:lnTo>
                <a:lnTo>
                  <a:pt x="39264" y="406600"/>
                </a:lnTo>
                <a:close/>
              </a:path>
              <a:path w="476250" h="1263014">
                <a:moveTo>
                  <a:pt x="41498" y="389196"/>
                </a:moveTo>
                <a:lnTo>
                  <a:pt x="41287" y="390489"/>
                </a:lnTo>
                <a:lnTo>
                  <a:pt x="41414" y="389854"/>
                </a:lnTo>
                <a:lnTo>
                  <a:pt x="41498" y="389196"/>
                </a:lnTo>
                <a:close/>
              </a:path>
              <a:path w="476250" h="1263014">
                <a:moveTo>
                  <a:pt x="41414" y="389854"/>
                </a:moveTo>
                <a:lnTo>
                  <a:pt x="41287" y="390489"/>
                </a:lnTo>
                <a:lnTo>
                  <a:pt x="41414" y="389854"/>
                </a:lnTo>
                <a:close/>
              </a:path>
              <a:path w="476250" h="1263014">
                <a:moveTo>
                  <a:pt x="41544" y="389196"/>
                </a:moveTo>
                <a:lnTo>
                  <a:pt x="41414" y="389854"/>
                </a:lnTo>
                <a:lnTo>
                  <a:pt x="41544" y="389196"/>
                </a:lnTo>
                <a:close/>
              </a:path>
              <a:path w="476250" h="1263014">
                <a:moveTo>
                  <a:pt x="44898" y="372344"/>
                </a:moveTo>
                <a:lnTo>
                  <a:pt x="44599" y="373618"/>
                </a:lnTo>
                <a:lnTo>
                  <a:pt x="44768" y="372998"/>
                </a:lnTo>
                <a:lnTo>
                  <a:pt x="44898" y="372344"/>
                </a:lnTo>
                <a:close/>
              </a:path>
              <a:path w="476250" h="1263014">
                <a:moveTo>
                  <a:pt x="44768" y="372998"/>
                </a:moveTo>
                <a:lnTo>
                  <a:pt x="44599" y="373618"/>
                </a:lnTo>
                <a:lnTo>
                  <a:pt x="44768" y="372998"/>
                </a:lnTo>
                <a:close/>
              </a:path>
              <a:path w="476250" h="1263014">
                <a:moveTo>
                  <a:pt x="44945" y="372344"/>
                </a:moveTo>
                <a:lnTo>
                  <a:pt x="44768" y="372998"/>
                </a:lnTo>
                <a:lnTo>
                  <a:pt x="44945" y="372344"/>
                </a:lnTo>
                <a:close/>
              </a:path>
              <a:path w="476250" h="1263014">
                <a:moveTo>
                  <a:pt x="49381" y="356010"/>
                </a:moveTo>
                <a:lnTo>
                  <a:pt x="48784" y="357836"/>
                </a:lnTo>
                <a:lnTo>
                  <a:pt x="49130" y="356933"/>
                </a:lnTo>
                <a:lnTo>
                  <a:pt x="49381" y="356010"/>
                </a:lnTo>
                <a:close/>
              </a:path>
              <a:path w="476250" h="1263014">
                <a:moveTo>
                  <a:pt x="49130" y="356933"/>
                </a:moveTo>
                <a:lnTo>
                  <a:pt x="48784" y="357836"/>
                </a:lnTo>
                <a:lnTo>
                  <a:pt x="49130" y="356933"/>
                </a:lnTo>
                <a:close/>
              </a:path>
              <a:path w="476250" h="1263014">
                <a:moveTo>
                  <a:pt x="49484" y="356010"/>
                </a:moveTo>
                <a:lnTo>
                  <a:pt x="49130" y="356933"/>
                </a:lnTo>
                <a:lnTo>
                  <a:pt x="49484" y="356010"/>
                </a:lnTo>
                <a:close/>
              </a:path>
              <a:path w="476250" h="1263014">
                <a:moveTo>
                  <a:pt x="61699" y="324148"/>
                </a:moveTo>
                <a:lnTo>
                  <a:pt x="60683" y="326363"/>
                </a:lnTo>
                <a:lnTo>
                  <a:pt x="61262" y="325288"/>
                </a:lnTo>
                <a:lnTo>
                  <a:pt x="61699" y="324148"/>
                </a:lnTo>
                <a:close/>
              </a:path>
              <a:path w="476250" h="1263014">
                <a:moveTo>
                  <a:pt x="61262" y="325288"/>
                </a:moveTo>
                <a:lnTo>
                  <a:pt x="60683" y="326363"/>
                </a:lnTo>
                <a:lnTo>
                  <a:pt x="60850" y="326363"/>
                </a:lnTo>
                <a:lnTo>
                  <a:pt x="61262" y="325288"/>
                </a:lnTo>
                <a:close/>
              </a:path>
              <a:path w="476250" h="1263014">
                <a:moveTo>
                  <a:pt x="61876" y="324148"/>
                </a:moveTo>
                <a:lnTo>
                  <a:pt x="61699" y="324148"/>
                </a:lnTo>
                <a:lnTo>
                  <a:pt x="61262" y="325288"/>
                </a:lnTo>
                <a:lnTo>
                  <a:pt x="61876" y="324148"/>
                </a:lnTo>
                <a:close/>
              </a:path>
              <a:path w="476250" h="1263014">
                <a:moveTo>
                  <a:pt x="77795" y="294593"/>
                </a:moveTo>
                <a:lnTo>
                  <a:pt x="76633" y="296478"/>
                </a:lnTo>
                <a:lnTo>
                  <a:pt x="77268" y="295570"/>
                </a:lnTo>
                <a:lnTo>
                  <a:pt x="77795" y="294593"/>
                </a:lnTo>
                <a:close/>
              </a:path>
              <a:path w="476250" h="1263014">
                <a:moveTo>
                  <a:pt x="77268" y="295570"/>
                </a:moveTo>
                <a:lnTo>
                  <a:pt x="76633" y="296478"/>
                </a:lnTo>
                <a:lnTo>
                  <a:pt x="76779" y="296478"/>
                </a:lnTo>
                <a:lnTo>
                  <a:pt x="77268" y="295570"/>
                </a:lnTo>
                <a:close/>
              </a:path>
              <a:path w="476250" h="1263014">
                <a:moveTo>
                  <a:pt x="77952" y="294593"/>
                </a:moveTo>
                <a:lnTo>
                  <a:pt x="77795" y="294593"/>
                </a:lnTo>
                <a:lnTo>
                  <a:pt x="77268" y="295570"/>
                </a:lnTo>
                <a:lnTo>
                  <a:pt x="77952" y="294593"/>
                </a:lnTo>
                <a:close/>
              </a:path>
              <a:path w="476250" h="1263014">
                <a:moveTo>
                  <a:pt x="97619" y="266479"/>
                </a:moveTo>
                <a:lnTo>
                  <a:pt x="96419" y="268019"/>
                </a:lnTo>
                <a:lnTo>
                  <a:pt x="97060" y="267278"/>
                </a:lnTo>
                <a:lnTo>
                  <a:pt x="97619" y="266479"/>
                </a:lnTo>
                <a:close/>
              </a:path>
              <a:path w="476250" h="1263014">
                <a:moveTo>
                  <a:pt x="97060" y="267278"/>
                </a:moveTo>
                <a:lnTo>
                  <a:pt x="96419" y="268019"/>
                </a:lnTo>
                <a:lnTo>
                  <a:pt x="97060" y="267278"/>
                </a:lnTo>
                <a:close/>
              </a:path>
              <a:path w="476250" h="1263014">
                <a:moveTo>
                  <a:pt x="97751" y="266479"/>
                </a:moveTo>
                <a:lnTo>
                  <a:pt x="97619" y="266479"/>
                </a:lnTo>
                <a:lnTo>
                  <a:pt x="97060" y="267278"/>
                </a:lnTo>
                <a:lnTo>
                  <a:pt x="97751" y="266479"/>
                </a:lnTo>
                <a:close/>
              </a:path>
              <a:path w="476250" h="1263014">
                <a:moveTo>
                  <a:pt x="120958" y="239642"/>
                </a:moveTo>
                <a:lnTo>
                  <a:pt x="119804" y="240863"/>
                </a:lnTo>
                <a:lnTo>
                  <a:pt x="120414" y="240271"/>
                </a:lnTo>
                <a:lnTo>
                  <a:pt x="120958" y="239642"/>
                </a:lnTo>
                <a:close/>
              </a:path>
              <a:path w="476250" h="1263014">
                <a:moveTo>
                  <a:pt x="120414" y="240271"/>
                </a:moveTo>
                <a:lnTo>
                  <a:pt x="119804" y="240863"/>
                </a:lnTo>
                <a:lnTo>
                  <a:pt x="120414" y="240271"/>
                </a:lnTo>
                <a:close/>
              </a:path>
              <a:path w="476250" h="1263014">
                <a:moveTo>
                  <a:pt x="121063" y="239642"/>
                </a:moveTo>
                <a:lnTo>
                  <a:pt x="120414" y="240271"/>
                </a:lnTo>
                <a:lnTo>
                  <a:pt x="121063" y="239642"/>
                </a:lnTo>
                <a:close/>
              </a:path>
              <a:path w="476250" h="1263014">
                <a:moveTo>
                  <a:pt x="147571" y="213960"/>
                </a:moveTo>
                <a:lnTo>
                  <a:pt x="146516" y="214910"/>
                </a:lnTo>
                <a:lnTo>
                  <a:pt x="147053" y="214462"/>
                </a:lnTo>
                <a:lnTo>
                  <a:pt x="147571" y="213960"/>
                </a:lnTo>
                <a:close/>
              </a:path>
              <a:path w="476250" h="1263014">
                <a:moveTo>
                  <a:pt x="147053" y="214462"/>
                </a:moveTo>
                <a:lnTo>
                  <a:pt x="146516" y="214910"/>
                </a:lnTo>
                <a:lnTo>
                  <a:pt x="147053" y="214462"/>
                </a:lnTo>
                <a:close/>
              </a:path>
              <a:path w="476250" h="1263014">
                <a:moveTo>
                  <a:pt x="147655" y="213960"/>
                </a:moveTo>
                <a:lnTo>
                  <a:pt x="147053" y="214462"/>
                </a:lnTo>
                <a:lnTo>
                  <a:pt x="147655" y="213960"/>
                </a:lnTo>
                <a:close/>
              </a:path>
              <a:path w="476250" h="1263014">
                <a:moveTo>
                  <a:pt x="177189" y="189335"/>
                </a:moveTo>
                <a:lnTo>
                  <a:pt x="176258" y="190064"/>
                </a:lnTo>
                <a:lnTo>
                  <a:pt x="176729" y="189718"/>
                </a:lnTo>
                <a:lnTo>
                  <a:pt x="177189" y="189335"/>
                </a:lnTo>
                <a:close/>
              </a:path>
              <a:path w="476250" h="1263014">
                <a:moveTo>
                  <a:pt x="176729" y="189718"/>
                </a:moveTo>
                <a:lnTo>
                  <a:pt x="176258" y="190064"/>
                </a:lnTo>
                <a:lnTo>
                  <a:pt x="176729" y="189718"/>
                </a:lnTo>
                <a:close/>
              </a:path>
              <a:path w="476250" h="1263014">
                <a:moveTo>
                  <a:pt x="177251" y="189335"/>
                </a:moveTo>
                <a:lnTo>
                  <a:pt x="176729" y="189718"/>
                </a:lnTo>
                <a:lnTo>
                  <a:pt x="177251" y="189335"/>
                </a:lnTo>
                <a:close/>
              </a:path>
              <a:path w="476250" h="1263014">
                <a:moveTo>
                  <a:pt x="431352" y="59947"/>
                </a:moveTo>
                <a:lnTo>
                  <a:pt x="313816" y="59947"/>
                </a:lnTo>
                <a:lnTo>
                  <a:pt x="331853" y="93508"/>
                </a:lnTo>
                <a:lnTo>
                  <a:pt x="314555" y="102805"/>
                </a:lnTo>
                <a:lnTo>
                  <a:pt x="348308" y="170464"/>
                </a:lnTo>
                <a:lnTo>
                  <a:pt x="431352" y="59947"/>
                </a:lnTo>
                <a:close/>
              </a:path>
              <a:path w="476250" h="1263014">
                <a:moveTo>
                  <a:pt x="209113" y="165962"/>
                </a:moveTo>
                <a:lnTo>
                  <a:pt x="208716" y="166223"/>
                </a:lnTo>
                <a:lnTo>
                  <a:pt x="209113" y="165962"/>
                </a:lnTo>
                <a:close/>
              </a:path>
              <a:path w="476250" h="1263014">
                <a:moveTo>
                  <a:pt x="209560" y="165668"/>
                </a:moveTo>
                <a:lnTo>
                  <a:pt x="209113" y="165962"/>
                </a:lnTo>
                <a:lnTo>
                  <a:pt x="209560" y="165668"/>
                </a:lnTo>
                <a:close/>
              </a:path>
              <a:path w="476250" h="1263014">
                <a:moveTo>
                  <a:pt x="243904" y="143077"/>
                </a:moveTo>
                <a:lnTo>
                  <a:pt x="243566" y="143280"/>
                </a:lnTo>
                <a:lnTo>
                  <a:pt x="243904" y="143077"/>
                </a:lnTo>
                <a:close/>
              </a:path>
              <a:path w="476250" h="1263014">
                <a:moveTo>
                  <a:pt x="244265" y="142861"/>
                </a:moveTo>
                <a:lnTo>
                  <a:pt x="243904" y="143077"/>
                </a:lnTo>
                <a:lnTo>
                  <a:pt x="244265" y="142861"/>
                </a:lnTo>
                <a:close/>
              </a:path>
              <a:path w="476250" h="1263014">
                <a:moveTo>
                  <a:pt x="280628" y="121038"/>
                </a:moveTo>
                <a:lnTo>
                  <a:pt x="280238" y="121248"/>
                </a:lnTo>
                <a:lnTo>
                  <a:pt x="280628" y="121038"/>
                </a:lnTo>
                <a:close/>
              </a:path>
              <a:path w="476250" h="1263014">
                <a:moveTo>
                  <a:pt x="281067" y="120802"/>
                </a:moveTo>
                <a:lnTo>
                  <a:pt x="280628" y="121038"/>
                </a:lnTo>
                <a:lnTo>
                  <a:pt x="281067" y="120802"/>
                </a:lnTo>
                <a:close/>
              </a:path>
              <a:path w="476250" h="1263014">
                <a:moveTo>
                  <a:pt x="313816" y="59947"/>
                </a:moveTo>
                <a:lnTo>
                  <a:pt x="297539" y="68696"/>
                </a:lnTo>
                <a:lnTo>
                  <a:pt x="314555" y="102805"/>
                </a:lnTo>
                <a:lnTo>
                  <a:pt x="331853" y="93508"/>
                </a:lnTo>
                <a:lnTo>
                  <a:pt x="313816" y="59947"/>
                </a:lnTo>
                <a:close/>
              </a:path>
              <a:path w="476250" h="1263014">
                <a:moveTo>
                  <a:pt x="263268" y="0"/>
                </a:moveTo>
                <a:lnTo>
                  <a:pt x="297539" y="68696"/>
                </a:lnTo>
                <a:lnTo>
                  <a:pt x="313816" y="59947"/>
                </a:lnTo>
                <a:lnTo>
                  <a:pt x="431352" y="59947"/>
                </a:lnTo>
                <a:lnTo>
                  <a:pt x="476253" y="191"/>
                </a:lnTo>
                <a:lnTo>
                  <a:pt x="2632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95125" y="6537141"/>
            <a:ext cx="97155" cy="18542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8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1138" y="6176396"/>
            <a:ext cx="207010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309350" y="6423860"/>
            <a:ext cx="1930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14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t>5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263903"/>
            <a:ext cx="11770360" cy="546989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526415" marR="527685" lvl="0" indent="-513715" defTabSz="914400" eaLnBrk="1" fontAlgn="auto" latinLnBrk="0" hangingPunct="1">
              <a:lnSpc>
                <a:spcPts val="271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char[]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because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lives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our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stack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space.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320040" lvl="0" indent="-513715" defTabSz="914400" eaLnBrk="1" fontAlgn="auto" latinLnBrk="0" hangingPunct="1">
              <a:lnSpc>
                <a:spcPts val="2690"/>
              </a:lnSpc>
              <a:spcBef>
                <a:spcPts val="100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cannot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char[]</a:t>
            </a:r>
            <a:r>
              <a:rPr kumimoji="0" sz="25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another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value,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because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pointer;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refers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block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reserved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original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226695" lvl="0" indent="-513715" defTabSz="914400" eaLnBrk="1" fontAlgn="auto" latinLnBrk="0" hangingPunct="1">
              <a:lnSpc>
                <a:spcPts val="2690"/>
              </a:lnSpc>
              <a:spcBef>
                <a:spcPts val="103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char[]</a:t>
            </a:r>
            <a:r>
              <a:rPr kumimoji="0" sz="25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something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it,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perform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arithmetic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it,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it’s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automatically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converted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5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500" b="1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5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864869" lvl="0" indent="-513715" defTabSz="914400" eaLnBrk="1" fontAlgn="auto" latinLnBrk="0" hangingPunct="1">
              <a:lnSpc>
                <a:spcPts val="2710"/>
              </a:lnSpc>
              <a:spcBef>
                <a:spcPts val="98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5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cannot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5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because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lives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data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segment.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0" lvl="0" indent="-513715" defTabSz="914400" eaLnBrk="1" fontAlgn="auto" latinLnBrk="0" hangingPunct="1">
              <a:lnSpc>
                <a:spcPct val="100000"/>
              </a:lnSpc>
              <a:spcBef>
                <a:spcPts val="65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  <a:tab pos="836803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5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500" b="1" i="0" u="none" strike="noStrike" kern="0" cap="none" spc="-8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another</a:t>
            </a:r>
            <a:r>
              <a:rPr kumimoji="0" sz="25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value,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because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reassign-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able</a:t>
            </a:r>
            <a:r>
              <a:rPr kumimoji="0" sz="25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1009015" lvl="0" indent="-513715" defTabSz="914400" eaLnBrk="1" fontAlgn="auto" latinLnBrk="0" hangingPunct="1">
              <a:lnSpc>
                <a:spcPts val="2710"/>
              </a:lnSpc>
              <a:spcBef>
                <a:spcPts val="103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Adding</a:t>
            </a:r>
            <a:r>
              <a:rPr kumimoji="0" sz="25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offset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gives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substring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many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places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past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 character.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161925" lvl="0" indent="-513715" defTabSz="914400" eaLnBrk="1" fontAlgn="auto" latinLnBrk="0" hangingPunct="1">
              <a:lnSpc>
                <a:spcPts val="2690"/>
              </a:lnSpc>
              <a:spcBef>
                <a:spcPts val="100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changes</a:t>
            </a:r>
            <a:r>
              <a:rPr kumimoji="0" sz="25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persist</a:t>
            </a:r>
            <a:r>
              <a:rPr kumimoji="0" sz="25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outside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5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function.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5080" lvl="0" indent="0" algn="r" defTabSz="914400" eaLnBrk="1" fontAlgn="auto" latinLnBrk="0" hangingPunct="1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86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93010">
              <a:lnSpc>
                <a:spcPct val="100000"/>
              </a:lnSpc>
              <a:spcBef>
                <a:spcPts val="100"/>
              </a:spcBef>
            </a:pPr>
            <a:r>
              <a:rPr dirty="0"/>
              <a:t>Strings</a:t>
            </a:r>
            <a:r>
              <a:rPr spc="-25" dirty="0"/>
              <a:t> </a:t>
            </a:r>
            <a:r>
              <a:rPr dirty="0"/>
              <a:t>In</a:t>
            </a:r>
            <a:r>
              <a:rPr spc="-15" dirty="0"/>
              <a:t> </a:t>
            </a:r>
            <a:r>
              <a:rPr spc="-10" dirty="0"/>
              <a:t>Memory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87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343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Searching</a:t>
            </a:r>
            <a:r>
              <a:rPr spc="-4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in</a:t>
            </a:r>
            <a:r>
              <a:rPr spc="-2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Strings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b="1" dirty="0">
                <a:solidFill>
                  <a:srgbClr val="A6A6A6"/>
                </a:solidFill>
                <a:latin typeface="Calibri"/>
                <a:cs typeface="Calibri"/>
              </a:rPr>
              <a:t>Practice:</a:t>
            </a:r>
            <a:r>
              <a:rPr b="1" spc="-110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A6A6A6"/>
                </a:solidFill>
              </a:rPr>
              <a:t>Password</a:t>
            </a:r>
            <a:r>
              <a:rPr spc="-100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Verification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b="1" dirty="0">
                <a:solidFill>
                  <a:srgbClr val="A6A6A6"/>
                </a:solidFill>
                <a:latin typeface="Calibri"/>
                <a:cs typeface="Calibri"/>
              </a:rPr>
              <a:t>Demo:</a:t>
            </a:r>
            <a:r>
              <a:rPr b="1" spc="-6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A6A6A6"/>
                </a:solidFill>
              </a:rPr>
              <a:t>Buffer</a:t>
            </a:r>
            <a:r>
              <a:rPr spc="-55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Overflow</a:t>
            </a:r>
            <a:r>
              <a:rPr spc="-6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and</a:t>
            </a:r>
            <a:r>
              <a:rPr spc="-4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Valgrind</a:t>
            </a: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41300" algn="l"/>
              </a:tabLst>
            </a:pPr>
            <a:r>
              <a:rPr spc="-10" dirty="0">
                <a:solidFill>
                  <a:srgbClr val="A6A6A6"/>
                </a:solidFill>
              </a:rPr>
              <a:t>Pointers</a:t>
            </a: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Strings</a:t>
            </a:r>
            <a:r>
              <a:rPr spc="-10" dirty="0">
                <a:solidFill>
                  <a:srgbClr val="A6A6A6"/>
                </a:solidFill>
              </a:rPr>
              <a:t> </a:t>
            </a:r>
            <a:r>
              <a:rPr dirty="0">
                <a:solidFill>
                  <a:srgbClr val="A6A6A6"/>
                </a:solidFill>
              </a:rPr>
              <a:t>in</a:t>
            </a:r>
            <a:r>
              <a:rPr spc="-10" dirty="0">
                <a:solidFill>
                  <a:srgbClr val="A6A6A6"/>
                </a:solidFill>
              </a:rPr>
              <a:t> Memory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Security</a:t>
            </a:r>
            <a:r>
              <a:rPr spc="-2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spc="-10" dirty="0"/>
              <a:t>Overflows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A6A6A6"/>
                </a:solidFill>
              </a:rPr>
              <a:t>Live</a:t>
            </a:r>
            <a:r>
              <a:rPr spc="-55" dirty="0">
                <a:solidFill>
                  <a:srgbClr val="A6A6A6"/>
                </a:solidFill>
              </a:rPr>
              <a:t> </a:t>
            </a:r>
            <a:r>
              <a:rPr spc="-10" dirty="0">
                <a:solidFill>
                  <a:srgbClr val="A6A6A6"/>
                </a:solidFill>
              </a:rPr>
              <a:t>Session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288394" y="1186180"/>
            <a:ext cx="579755" cy="3591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7465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19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05104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91009" y="6412467"/>
            <a:ext cx="6010275" cy="36957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48590" marR="0" lvl="0" indent="0" defTabSz="91440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cp</a:t>
            </a:r>
            <a:r>
              <a:rPr kumimoji="0" sz="18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</a:t>
            </a:r>
            <a:r>
              <a:rPr kumimoji="0" sz="18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/afs/ir/class/cs107/lecture-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code/lect5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dirty="0"/>
              <a:t>Recall:</a:t>
            </a:r>
            <a:r>
              <a:rPr spc="-30" dirty="0"/>
              <a:t> </a:t>
            </a:r>
            <a:r>
              <a:rPr dirty="0"/>
              <a:t>Integer</a:t>
            </a:r>
            <a:r>
              <a:rPr spc="-10" dirty="0"/>
              <a:t> </a:t>
            </a:r>
            <a:r>
              <a:rPr dirty="0"/>
              <a:t>Overflow</a:t>
            </a:r>
            <a:r>
              <a:rPr spc="-1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spc="-10" dirty="0"/>
              <a:t>Practice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357610" cy="449389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PSY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Gangnam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Style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32-bit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Time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aka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January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13,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2038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Gandhi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“Civilization”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Pacman</a:t>
            </a:r>
            <a:r>
              <a:rPr kumimoji="0" sz="2800" b="0" i="0" u="heavy" strike="noStrike" kern="0" cap="none" spc="-7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Level</a:t>
            </a:r>
            <a:r>
              <a:rPr kumimoji="0" sz="2800" b="0" i="0" u="heavy" strike="noStrike" kern="0" cap="none" spc="-7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-2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256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sure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reboot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Boeing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Dreamliners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every</a:t>
            </a:r>
            <a:r>
              <a:rPr kumimoji="0" sz="2800" b="0" i="0" u="heavy" strike="noStrike" kern="0" cap="none" spc="-5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248</a:t>
            </a:r>
            <a:r>
              <a:rPr kumimoji="0" sz="2800" b="0" i="0" u="heavy" strike="noStrike" kern="0" cap="none" spc="-4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-2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days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Comair/Delta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airline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cancel</a:t>
            </a:r>
            <a:r>
              <a:rPr kumimoji="0" sz="2800" b="0" i="0" u="heavy" strike="noStrike" kern="0" cap="none" spc="-4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thousands</a:t>
            </a:r>
            <a:r>
              <a:rPr kumimoji="0" sz="2800" b="0" i="0" u="heavy" strike="noStrike" kern="0" cap="none" spc="-4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of</a:t>
            </a:r>
            <a:r>
              <a:rPr kumimoji="0" sz="2800" b="0" i="0" u="heavy" strike="noStrike" kern="0" cap="none" spc="-4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flights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days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before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Christmas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950594" lvl="0" indent="-228600" defTabSz="914400" eaLnBrk="1" fontAlgn="auto" latinLnBrk="0" hangingPunct="1">
              <a:lnSpc>
                <a:spcPts val="3100"/>
              </a:lnSpc>
              <a:spcBef>
                <a:spcPts val="97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Reported</a:t>
            </a:r>
            <a:r>
              <a:rPr kumimoji="0" sz="2800" b="0" i="0" u="heavy" strike="noStrike" kern="0" cap="none" spc="-4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vulnerability</a:t>
            </a:r>
            <a:r>
              <a:rPr kumimoji="0" sz="2800" b="0" i="0" u="heavy" strike="noStrike" kern="0" cap="none" spc="-4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-2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CVE-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2019-3857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libssh2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allow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hacker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remotely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execute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code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Donkey</a:t>
            </a:r>
            <a:r>
              <a:rPr kumimoji="0" sz="2800" b="0" i="0" u="heavy" strike="noStrike" kern="0" cap="none" spc="-6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Kong</a:t>
            </a:r>
            <a:r>
              <a:rPr kumimoji="0" sz="2800" b="0" i="0" u="heavy" strike="noStrike" kern="0" cap="none" spc="-6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Kill</a:t>
            </a:r>
            <a:r>
              <a:rPr kumimoji="0" sz="2800" b="0" i="0" u="heavy" strike="noStrike" kern="0" cap="none" spc="-6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-1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Screen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720">
              <a:lnSpc>
                <a:spcPct val="100000"/>
              </a:lnSpc>
              <a:spcBef>
                <a:spcPts val="100"/>
              </a:spcBef>
            </a:pPr>
            <a:r>
              <a:rPr dirty="0"/>
              <a:t>Assignment</a:t>
            </a:r>
            <a:r>
              <a:rPr spc="-5" dirty="0"/>
              <a:t> </a:t>
            </a:r>
            <a:r>
              <a:rPr dirty="0"/>
              <a:t>1:</a:t>
            </a:r>
            <a:r>
              <a:rPr spc="5" dirty="0"/>
              <a:t> </a:t>
            </a:r>
            <a:r>
              <a:rPr spc="-10" dirty="0"/>
              <a:t>Ariane-</a:t>
            </a:r>
            <a:r>
              <a:rPr dirty="0"/>
              <a:t>5 Case </a:t>
            </a:r>
            <a:r>
              <a:rPr spc="-10" dirty="0"/>
              <a:t>Study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2526" y="1295400"/>
            <a:ext cx="7870746" cy="51815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2887" y="-120396"/>
            <a:ext cx="9166860" cy="130556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394460" marR="5080" indent="-1382395">
              <a:lnSpc>
                <a:spcPts val="4800"/>
              </a:lnSpc>
              <a:spcBef>
                <a:spcPts val="660"/>
              </a:spcBef>
            </a:pPr>
            <a:r>
              <a:rPr dirty="0"/>
              <a:t>Integer</a:t>
            </a:r>
            <a:r>
              <a:rPr spc="-25" dirty="0"/>
              <a:t> </a:t>
            </a:r>
            <a:r>
              <a:rPr dirty="0"/>
              <a:t>Overflow</a:t>
            </a:r>
            <a:r>
              <a:rPr spc="-15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spc="-10" dirty="0"/>
              <a:t>National </a:t>
            </a:r>
            <a:r>
              <a:rPr dirty="0"/>
              <a:t>Vulnerability</a:t>
            </a:r>
            <a:r>
              <a:rPr spc="-30" dirty="0"/>
              <a:t> </a:t>
            </a:r>
            <a:r>
              <a:rPr spc="-10" dirty="0"/>
              <a:t>Database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313" y="1896219"/>
            <a:ext cx="9639142" cy="392226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1237" y="4995067"/>
            <a:ext cx="6098540" cy="36957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5885" marR="0" lvl="0" indent="0" defTabSz="91440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7410" algn="l"/>
                <a:tab pos="1638935" algn="l"/>
                <a:tab pos="4725035" algn="l"/>
                <a:tab pos="542671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'w'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'</a:t>
            </a:r>
            <a:r>
              <a:rPr kumimoji="0" sz="2000" b="0" i="0" u="none" strike="noStrike" kern="0" cap="none" spc="-6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</a:t>
            </a:r>
            <a:r>
              <a:rPr kumimoji="0" sz="2700" b="0" i="0" u="none" strike="noStrike" kern="0" cap="none" spc="202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2000" b="0" i="0" u="none" strike="noStrike" kern="0" cap="none" spc="-8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0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700" b="0" i="0" u="none" strike="noStrike" kern="0" cap="none" spc="-7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</a:t>
            </a:r>
            <a:r>
              <a:rPr kumimoji="0" sz="2700" b="0" i="0" u="none" strike="noStrike" kern="0" cap="none" spc="0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he</a:t>
            </a:r>
            <a:r>
              <a:rPr kumimoji="0" sz="2700" b="0" i="0" u="none" strike="noStrike" kern="0" cap="none" spc="-637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2000" b="0" i="0" u="none" strike="noStrike" kern="0" cap="none" spc="-2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-1019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</a:t>
            </a:r>
            <a:r>
              <a:rPr kumimoji="0" sz="2000" b="0" i="0" u="none" strike="noStrike" kern="0" cap="none" spc="-4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</a:t>
            </a:r>
            <a:r>
              <a:rPr kumimoji="0" sz="2700" b="0" i="0" u="none" strike="noStrike" kern="0" cap="none" spc="-315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2000" b="0" i="0" u="none" strike="noStrike" kern="0" cap="none" spc="-9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0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og</a:t>
            </a:r>
            <a:r>
              <a:rPr kumimoji="0" sz="2700" b="0" i="0" u="none" strike="noStrike" kern="0" cap="none" spc="-67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2700" b="0" i="0" u="none" strike="noStrike" kern="0" cap="none" spc="-7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700" b="0" i="0" u="none" strike="noStrike" kern="0" cap="none" spc="-1485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000" b="0" i="0" u="none" strike="noStrike" kern="0" cap="none" spc="-8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</a:t>
            </a:r>
            <a:r>
              <a:rPr kumimoji="0" sz="2700" b="0" i="0" u="none" strike="noStrike" kern="0" cap="none" spc="-960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2000" b="0" i="0" u="none" strike="noStrike" kern="0" cap="none" spc="-4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0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700" b="0" i="0" u="none" strike="noStrike" kern="0" cap="none" spc="-7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2700" b="0" i="0" u="none" strike="noStrike" kern="0" cap="none" spc="-75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000" b="0" i="0" u="none" strike="noStrike" kern="0" cap="none" spc="-10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0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2700" b="0" i="0" u="none" strike="noStrike" kern="0" cap="none" spc="-600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y</a:t>
            </a:r>
            <a:r>
              <a:rPr kumimoji="0" sz="2000" b="0" i="0" u="none" strike="noStrike" kern="0" cap="none" spc="-2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</a:t>
            </a:r>
            <a:r>
              <a:rPr kumimoji="0" sz="2700" b="0" i="0" u="none" strike="noStrike" kern="0" cap="none" spc="-405" normalizeH="0" baseline="4629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'!'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4180">
              <a:lnSpc>
                <a:spcPct val="100000"/>
              </a:lnSpc>
              <a:spcBef>
                <a:spcPts val="100"/>
              </a:spcBef>
            </a:pPr>
            <a:r>
              <a:rPr dirty="0"/>
              <a:t>Recall:</a:t>
            </a:r>
            <a:r>
              <a:rPr spc="-20" dirty="0"/>
              <a:t> </a:t>
            </a:r>
            <a:r>
              <a:rPr dirty="0"/>
              <a:t>Buffer</a:t>
            </a:r>
            <a:r>
              <a:rPr spc="-15" dirty="0"/>
              <a:t> </a:t>
            </a:r>
            <a:r>
              <a:rPr spc="-10" dirty="0"/>
              <a:t>Overflows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1276603"/>
            <a:ext cx="11424920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6355715" lvl="0" indent="0" defTabSz="914400" eaLnBrk="1" fontAlgn="auto" latinLnBrk="0" hangingPunct="1">
              <a:lnSpc>
                <a:spcPts val="259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str2[6];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5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6966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enough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space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-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overwrites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other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memory!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290" y="3727195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1458319" y="4600955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2117" y="4600955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05915" y="4600955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9714" y="4600955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53511" y="4600955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7309" y="4600955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2288" y="506222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496675" y="4275136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1"/>
                </a:lnTo>
                <a:lnTo>
                  <a:pt x="85726" y="304801"/>
                </a:lnTo>
                <a:lnTo>
                  <a:pt x="157162" y="161926"/>
                </a:lnTo>
                <a:lnTo>
                  <a:pt x="57150" y="161926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133350"/>
                </a:moveTo>
                <a:lnTo>
                  <a:pt x="57150" y="133350"/>
                </a:lnTo>
                <a:lnTo>
                  <a:pt x="57150" y="161926"/>
                </a:lnTo>
                <a:lnTo>
                  <a:pt x="114300" y="161924"/>
                </a:lnTo>
                <a:lnTo>
                  <a:pt x="114300" y="133350"/>
                </a:lnTo>
                <a:close/>
              </a:path>
              <a:path w="171450" h="304800">
                <a:moveTo>
                  <a:pt x="171450" y="133349"/>
                </a:moveTo>
                <a:lnTo>
                  <a:pt x="114300" y="133350"/>
                </a:lnTo>
                <a:lnTo>
                  <a:pt x="114300" y="161924"/>
                </a:lnTo>
                <a:lnTo>
                  <a:pt x="57150" y="161926"/>
                </a:lnTo>
                <a:lnTo>
                  <a:pt x="157162" y="161924"/>
                </a:lnTo>
                <a:lnTo>
                  <a:pt x="171450" y="133349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1"/>
                </a:lnTo>
                <a:lnTo>
                  <a:pt x="57150" y="133350"/>
                </a:lnTo>
                <a:lnTo>
                  <a:pt x="114300" y="133350"/>
                </a:lnTo>
                <a:lnTo>
                  <a:pt x="1143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57669" y="3265932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30168" y="3265932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02667" y="3265932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75166" y="3265932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47665" y="3265932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20164" y="3265932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92663" y="3265932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65163" y="3265932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37661" y="3265932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10161" y="3265932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18366" y="3265932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8631" y="-120396"/>
            <a:ext cx="8695055" cy="130556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30400" marR="5080" indent="-1917700">
              <a:lnSpc>
                <a:spcPts val="4800"/>
              </a:lnSpc>
              <a:spcBef>
                <a:spcPts val="660"/>
              </a:spcBef>
            </a:pPr>
            <a:r>
              <a:rPr dirty="0"/>
              <a:t>Buffer</a:t>
            </a:r>
            <a:r>
              <a:rPr spc="-25" dirty="0"/>
              <a:t> </a:t>
            </a:r>
            <a:r>
              <a:rPr dirty="0"/>
              <a:t>Overflow</a:t>
            </a:r>
            <a:r>
              <a:rPr spc="-15" dirty="0"/>
              <a:t> </a:t>
            </a:r>
            <a:r>
              <a:rPr spc="-10" dirty="0"/>
              <a:t>Vulnerabilities </a:t>
            </a:r>
            <a:r>
              <a:rPr dirty="0"/>
              <a:t>are</a:t>
            </a:r>
            <a:r>
              <a:rPr spc="-5" dirty="0"/>
              <a:t> </a:t>
            </a:r>
            <a:r>
              <a:rPr dirty="0"/>
              <a:t>Very </a:t>
            </a:r>
            <a:r>
              <a:rPr spc="-10" dirty="0"/>
              <a:t>Common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7995" y="1295400"/>
            <a:ext cx="6939808" cy="51815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5631" y="-120396"/>
            <a:ext cx="10984230" cy="130556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 indent="89535">
              <a:lnSpc>
                <a:spcPts val="4800"/>
              </a:lnSpc>
              <a:spcBef>
                <a:spcPts val="660"/>
              </a:spcBef>
            </a:pPr>
            <a:r>
              <a:rPr dirty="0"/>
              <a:t>~70%</a:t>
            </a:r>
            <a:r>
              <a:rPr spc="-2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serious</a:t>
            </a:r>
            <a:r>
              <a:rPr spc="-20" dirty="0"/>
              <a:t> </a:t>
            </a:r>
            <a:r>
              <a:rPr dirty="0"/>
              <a:t>bugs</a:t>
            </a:r>
            <a:r>
              <a:rPr spc="-20" dirty="0"/>
              <a:t> </a:t>
            </a:r>
            <a:r>
              <a:rPr dirty="0"/>
              <a:t>for</a:t>
            </a:r>
            <a:r>
              <a:rPr spc="-20" dirty="0"/>
              <a:t> </a:t>
            </a:r>
            <a:r>
              <a:rPr dirty="0"/>
              <a:t>Chrome</a:t>
            </a:r>
            <a:r>
              <a:rPr spc="-15" dirty="0"/>
              <a:t> </a:t>
            </a:r>
            <a:r>
              <a:rPr spc="-25" dirty="0"/>
              <a:t>and </a:t>
            </a:r>
            <a:r>
              <a:rPr dirty="0"/>
              <a:t>Microsoft</a:t>
            </a:r>
            <a:r>
              <a:rPr spc="-20" dirty="0"/>
              <a:t> </a:t>
            </a:r>
            <a:r>
              <a:rPr dirty="0"/>
              <a:t>are related to</a:t>
            </a:r>
            <a:r>
              <a:rPr spc="-5" dirty="0"/>
              <a:t> </a:t>
            </a:r>
            <a:r>
              <a:rPr dirty="0"/>
              <a:t>memory</a:t>
            </a:r>
            <a:r>
              <a:rPr spc="5" dirty="0"/>
              <a:t> </a:t>
            </a:r>
            <a:r>
              <a:rPr spc="-10" dirty="0"/>
              <a:t>safety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2276208"/>
            <a:ext cx="5833872" cy="32199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2200" y="2628242"/>
            <a:ext cx="5834062" cy="252544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0557" y="6347660"/>
            <a:ext cx="10356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Memory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8875" y="6347660"/>
            <a:ext cx="10356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safety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67193" y="6347660"/>
            <a:ext cx="10356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issues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45511" y="6347660"/>
            <a:ext cx="120396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include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92168" y="6347660"/>
            <a:ext cx="10356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70486" y="6347660"/>
            <a:ext cx="154051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overflows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53822" y="6347660"/>
            <a:ext cx="53086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685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20" dirty="0"/>
              <a:t> </a:t>
            </a:r>
            <a:r>
              <a:rPr dirty="0"/>
              <a:t>can</a:t>
            </a:r>
            <a:r>
              <a:rPr spc="-15" dirty="0"/>
              <a:t> </a:t>
            </a:r>
            <a:r>
              <a:rPr dirty="0"/>
              <a:t>we</a:t>
            </a:r>
            <a:r>
              <a:rPr spc="-15" dirty="0"/>
              <a:t> </a:t>
            </a:r>
            <a:r>
              <a:rPr dirty="0"/>
              <a:t>fix</a:t>
            </a:r>
            <a:r>
              <a:rPr spc="-10" dirty="0"/>
              <a:t> </a:t>
            </a:r>
            <a:r>
              <a:rPr dirty="0"/>
              <a:t>buffer</a:t>
            </a:r>
            <a:r>
              <a:rPr spc="-10" dirty="0"/>
              <a:t> overflows?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191240" cy="373189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7038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Idea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1: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Constant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Vigilance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(While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Programming)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Check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trace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their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possible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modifications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27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printCapitalized(char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*str1)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6350000" lvl="0" indent="0" defTabSz="914400" eaLnBrk="1" fontAlgn="auto" latinLnBrk="0" hangingPunct="1">
              <a:lnSpc>
                <a:spcPts val="3000"/>
              </a:lnSpc>
              <a:spcBef>
                <a:spcPts val="2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make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copy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first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buf[BUF_SIZE];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685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20" dirty="0"/>
              <a:t> </a:t>
            </a:r>
            <a:r>
              <a:rPr dirty="0"/>
              <a:t>can</a:t>
            </a:r>
            <a:r>
              <a:rPr spc="-15" dirty="0"/>
              <a:t> </a:t>
            </a:r>
            <a:r>
              <a:rPr dirty="0"/>
              <a:t>we</a:t>
            </a:r>
            <a:r>
              <a:rPr spc="-15" dirty="0"/>
              <a:t> </a:t>
            </a:r>
            <a:r>
              <a:rPr dirty="0"/>
              <a:t>fix</a:t>
            </a:r>
            <a:r>
              <a:rPr spc="-10" dirty="0"/>
              <a:t> </a:t>
            </a:r>
            <a:r>
              <a:rPr dirty="0"/>
              <a:t>buffer</a:t>
            </a:r>
            <a:r>
              <a:rPr spc="-10" dirty="0"/>
              <a:t> overflows?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191875" cy="289369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7038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Idea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1: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Constant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Vigilance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(While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Programming)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Check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trace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their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possible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modifications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Scrutinize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functions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include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bounds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checking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common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offenders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include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sprintf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sprintf(char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const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*format,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685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20" dirty="0"/>
              <a:t> </a:t>
            </a:r>
            <a:r>
              <a:rPr dirty="0"/>
              <a:t>can</a:t>
            </a:r>
            <a:r>
              <a:rPr spc="-15" dirty="0"/>
              <a:t> </a:t>
            </a:r>
            <a:r>
              <a:rPr dirty="0"/>
              <a:t>we</a:t>
            </a:r>
            <a:r>
              <a:rPr spc="-15" dirty="0"/>
              <a:t> </a:t>
            </a:r>
            <a:r>
              <a:rPr dirty="0"/>
              <a:t>fix</a:t>
            </a:r>
            <a:r>
              <a:rPr spc="-10" dirty="0"/>
              <a:t> </a:t>
            </a:r>
            <a:r>
              <a:rPr dirty="0"/>
              <a:t>buffer</a:t>
            </a:r>
            <a:r>
              <a:rPr spc="-10" dirty="0"/>
              <a:t> overflows?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453495" cy="52679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7038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Idea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1: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Constant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Vigilance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(While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Programming)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Check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trace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their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possible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modifications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Scrutinize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functions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include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bounds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checking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Some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library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functions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later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deprecated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reason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4699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page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for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gets():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469900" marR="233045" lvl="0" indent="0" defTabSz="914400" eaLnBrk="1" fontAlgn="auto" latinLnBrk="0" hangingPunct="1">
              <a:lnSpc>
                <a:spcPct val="90400"/>
              </a:lnSpc>
              <a:spcBef>
                <a:spcPts val="4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“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nsolas"/>
                <a:cs typeface="Consolas"/>
              </a:rPr>
              <a:t>Never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nsolas"/>
                <a:cs typeface="Consolas"/>
              </a:rPr>
              <a:t>use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nsolas"/>
                <a:cs typeface="Consolas"/>
              </a:rPr>
              <a:t>gets().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Because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it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is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impossible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tell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without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knowing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data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advance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how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many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characters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gets()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will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read,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and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because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gets()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will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continue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to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store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characters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past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end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of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buffer,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it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is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extremely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dangerous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use.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It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has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been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used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break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computer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security.</a:t>
            </a:r>
            <a:r>
              <a:rPr kumimoji="0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nsolas"/>
                <a:cs typeface="Consolas"/>
              </a:rPr>
              <a:t>Use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nsolas"/>
                <a:cs typeface="Consolas"/>
              </a:rPr>
              <a:t>fgets()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nsolas"/>
                <a:cs typeface="Consolas"/>
              </a:rPr>
              <a:t>instead.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”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685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20" dirty="0"/>
              <a:t> </a:t>
            </a:r>
            <a:r>
              <a:rPr dirty="0"/>
              <a:t>can</a:t>
            </a:r>
            <a:r>
              <a:rPr spc="-15" dirty="0"/>
              <a:t> </a:t>
            </a:r>
            <a:r>
              <a:rPr dirty="0"/>
              <a:t>we</a:t>
            </a:r>
            <a:r>
              <a:rPr spc="-15" dirty="0"/>
              <a:t> </a:t>
            </a:r>
            <a:r>
              <a:rPr dirty="0"/>
              <a:t>fix</a:t>
            </a:r>
            <a:r>
              <a:rPr spc="-10" dirty="0"/>
              <a:t> </a:t>
            </a:r>
            <a:r>
              <a:rPr dirty="0"/>
              <a:t>buffer</a:t>
            </a:r>
            <a:r>
              <a:rPr spc="-10" dirty="0"/>
              <a:t> overflows?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191875" cy="4177029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7038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Idea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1: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Constant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Vigilance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(While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Programming)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Check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trace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their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possible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modifications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Scrutinize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functions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include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bounds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checking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Consider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use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strn-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functions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like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98500" marR="133350" lvl="1" indent="-228600" defTabSz="914400" eaLnBrk="1" fontAlgn="auto" latinLnBrk="0" hangingPunct="1">
              <a:lnSpc>
                <a:spcPts val="30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These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functions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will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write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more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than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size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you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specify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98500" marR="721360" lvl="1" indent="-228600" defTabSz="914400" eaLnBrk="1" fontAlgn="auto" latinLnBrk="0" hangingPunct="1">
              <a:lnSpc>
                <a:spcPts val="310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However,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ensure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strings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null- terminated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Use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them,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use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with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care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685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20" dirty="0"/>
              <a:t> </a:t>
            </a:r>
            <a:r>
              <a:rPr dirty="0"/>
              <a:t>can</a:t>
            </a:r>
            <a:r>
              <a:rPr spc="-15" dirty="0"/>
              <a:t> </a:t>
            </a:r>
            <a:r>
              <a:rPr dirty="0"/>
              <a:t>we</a:t>
            </a:r>
            <a:r>
              <a:rPr spc="-15" dirty="0"/>
              <a:t> </a:t>
            </a:r>
            <a:r>
              <a:rPr dirty="0"/>
              <a:t>fix</a:t>
            </a:r>
            <a:r>
              <a:rPr spc="-10" dirty="0"/>
              <a:t> </a:t>
            </a:r>
            <a:r>
              <a:rPr dirty="0"/>
              <a:t>buffer</a:t>
            </a:r>
            <a:r>
              <a:rPr spc="-10" dirty="0"/>
              <a:t> overflows?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191875" cy="489331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7038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Idea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1: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Constant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Vigilance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(While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Programming)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Check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trace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their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possible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modifications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Scrutinize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functions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include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bounds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checking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Consider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use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strn-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functions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like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strncopy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1388745" lvl="0" indent="0" defTabSz="914400" eaLnBrk="1" fontAlgn="auto" latinLnBrk="0" hangingPunct="1">
              <a:lnSpc>
                <a:spcPct val="90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Conclusion: Constant vigilance </a:t>
            </a:r>
            <a:r>
              <a:rPr kumimoji="0" sz="4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is </a:t>
            </a:r>
            <a:r>
              <a:rPr kumimoji="0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necessary but not sufficient in </a:t>
            </a:r>
            <a:r>
              <a:rPr kumimoji="0" sz="4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 </a:t>
            </a:r>
            <a:r>
              <a:rPr kumimoji="0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struggle to identify &amp; fix </a:t>
            </a:r>
            <a:r>
              <a:rPr kumimoji="0" sz="4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 overflows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2685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15" dirty="0"/>
              <a:t> </a:t>
            </a:r>
            <a:r>
              <a:rPr dirty="0"/>
              <a:t>Can</a:t>
            </a:r>
            <a:r>
              <a:rPr spc="-10" dirty="0"/>
              <a:t> </a:t>
            </a:r>
            <a:r>
              <a:rPr dirty="0"/>
              <a:t>We</a:t>
            </a:r>
            <a:r>
              <a:rPr spc="-15" dirty="0"/>
              <a:t> </a:t>
            </a:r>
            <a:r>
              <a:rPr dirty="0"/>
              <a:t>Fix</a:t>
            </a:r>
            <a:r>
              <a:rPr spc="-5" dirty="0"/>
              <a:t> </a:t>
            </a:r>
            <a:r>
              <a:rPr spc="-10" dirty="0"/>
              <a:t>Overflows?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240" y="3804920"/>
            <a:ext cx="508000" cy="50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1140" y="1186180"/>
            <a:ext cx="10799445" cy="324104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Idea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2: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Testing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Valgrind: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Your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Greatest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Ally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Write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your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own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tests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Consider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writing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tests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before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writing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program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7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13765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cs107.stanford.edu/testing.html</a:t>
            </a: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86338" y="3804920"/>
            <a:ext cx="508000" cy="508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2685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15" dirty="0"/>
              <a:t> </a:t>
            </a:r>
            <a:r>
              <a:rPr dirty="0"/>
              <a:t>Can</a:t>
            </a:r>
            <a:r>
              <a:rPr spc="-10" dirty="0"/>
              <a:t> </a:t>
            </a:r>
            <a:r>
              <a:rPr dirty="0"/>
              <a:t>We</a:t>
            </a:r>
            <a:r>
              <a:rPr spc="-15" dirty="0"/>
              <a:t> </a:t>
            </a:r>
            <a:r>
              <a:rPr dirty="0"/>
              <a:t>Fix</a:t>
            </a:r>
            <a:r>
              <a:rPr spc="-5" dirty="0"/>
              <a:t> </a:t>
            </a:r>
            <a:r>
              <a:rPr spc="-10" dirty="0"/>
              <a:t>Overflows?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583035" cy="232092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Idea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3: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Documentation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(Written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You)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5080" lvl="0" indent="-228600" defTabSz="914400" eaLnBrk="1" fontAlgn="auto" latinLnBrk="0" hangingPunct="1">
              <a:lnSpc>
                <a:spcPts val="3120"/>
              </a:lnSpc>
              <a:spcBef>
                <a:spcPts val="93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Document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your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assumptions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about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stored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the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786130" lvl="0" indent="-228600" defTabSz="914400" eaLnBrk="1" fontAlgn="auto" latinLnBrk="0" hangingPunct="1">
              <a:lnSpc>
                <a:spcPts val="3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allow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others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(including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your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future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self)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to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write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better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tests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2685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15" dirty="0"/>
              <a:t> </a:t>
            </a:r>
            <a:r>
              <a:rPr dirty="0"/>
              <a:t>Can</a:t>
            </a:r>
            <a:r>
              <a:rPr spc="-10" dirty="0"/>
              <a:t> </a:t>
            </a:r>
            <a:r>
              <a:rPr dirty="0"/>
              <a:t>We</a:t>
            </a:r>
            <a:r>
              <a:rPr spc="-15" dirty="0"/>
              <a:t> </a:t>
            </a:r>
            <a:r>
              <a:rPr dirty="0"/>
              <a:t>Fix</a:t>
            </a:r>
            <a:r>
              <a:rPr spc="-5" dirty="0"/>
              <a:t> </a:t>
            </a:r>
            <a:r>
              <a:rPr spc="-10" dirty="0"/>
              <a:t>Overflows?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39" y="1231053"/>
            <a:ext cx="11429047" cy="1872051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Idea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4: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Documentation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Pages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(Written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Others)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469900" marR="5080" lvl="0" indent="0" defTabSz="914400" eaLnBrk="1" fontAlgn="auto" latinLnBrk="0" hangingPunct="1">
              <a:lnSpc>
                <a:spcPct val="90400"/>
              </a:lnSpc>
              <a:spcBef>
                <a:spcPts val="50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“The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function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copies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string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pointed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src,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including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terminating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null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byte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(‘\0’),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pointed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dest.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strings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overlap,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and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destinatio</a:t>
            </a: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string must</a:t>
            </a:r>
            <a:r>
              <a:rPr kumimoji="0" lang="en-US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be</a:t>
            </a:r>
            <a:r>
              <a:rPr kumimoji="0" lang="en-US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large</a:t>
            </a:r>
            <a:r>
              <a:rPr kumimoji="0" lang="en-US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enough</a:t>
            </a:r>
            <a:r>
              <a:rPr kumimoji="0" lang="en-US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lang="en-US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receive</a:t>
            </a:r>
            <a:r>
              <a:rPr kumimoji="0" lang="en-US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lang="en-US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copy. 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8340" y="2712211"/>
            <a:ext cx="10614660" cy="1167627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59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>
              <a:lnSpc>
                <a:spcPts val="2590"/>
              </a:lnSpc>
              <a:spcBef>
                <a:spcPts val="425"/>
              </a:spcBef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Beware</a:t>
            </a:r>
            <a:r>
              <a:rPr kumimoji="0" lang="en-US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lang="en-US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of</a:t>
            </a:r>
            <a:r>
              <a:rPr lang="en-US" sz="2400" kern="0" dirty="0">
                <a:solidFill>
                  <a:sysClr val="windowText" lastClr="000000"/>
                </a:solidFill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overruns!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(See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BUGS.)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BUGS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5640" y="3868928"/>
            <a:ext cx="10965180" cy="268986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89800"/>
              </a:lnSpc>
              <a:spcBef>
                <a:spcPts val="3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If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destination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string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of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strcpy()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is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large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enough,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then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anything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might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happen.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Overflowing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fixed-length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string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buffers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is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favorite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cracker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technique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for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taking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complete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control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of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machine.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Any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time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program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reads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copies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data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buffer,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program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first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needs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check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there’s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enough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space.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This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unnecessary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if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you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can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show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overflow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is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impossible,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careful: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programs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can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get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changed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over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time,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ways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that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may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make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impossible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possible.”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dirty="0"/>
              <a:t>Memory</a:t>
            </a:r>
            <a:r>
              <a:rPr spc="-5" dirty="0"/>
              <a:t> </a:t>
            </a:r>
            <a:r>
              <a:rPr dirty="0"/>
              <a:t>Safe Systems </a:t>
            </a:r>
            <a:r>
              <a:rPr spc="-10" dirty="0"/>
              <a:t>Programming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494135" cy="4795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5: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Choose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Tools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&amp;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Languages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Carefully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457834" lvl="0" indent="0" defTabSz="91440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Existing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code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bases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requirements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project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may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dictate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tools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use.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Knowing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crucial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remain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widely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9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choosing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tools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systems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programming,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consider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languages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help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guard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against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programmer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error.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Rust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(Mozilla)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Go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(Google)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Project</a:t>
            </a:r>
            <a:r>
              <a:rPr kumimoji="0" sz="2800" b="0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Verona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(Microsoft)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5330">
              <a:lnSpc>
                <a:spcPct val="100000"/>
              </a:lnSpc>
              <a:spcBef>
                <a:spcPts val="100"/>
              </a:spcBef>
            </a:pPr>
            <a:r>
              <a:rPr dirty="0"/>
              <a:t>Why</a:t>
            </a:r>
            <a:r>
              <a:rPr spc="-10" dirty="0"/>
              <a:t> </a:t>
            </a:r>
            <a:r>
              <a:rPr dirty="0"/>
              <a:t>Should</a:t>
            </a:r>
            <a:r>
              <a:rPr spc="-5" dirty="0"/>
              <a:t> </a:t>
            </a:r>
            <a:r>
              <a:rPr dirty="0"/>
              <a:t>We</a:t>
            </a:r>
            <a:r>
              <a:rPr spc="-10" dirty="0"/>
              <a:t> </a:t>
            </a:r>
            <a:r>
              <a:rPr dirty="0"/>
              <a:t>Fix</a:t>
            </a:r>
            <a:r>
              <a:rPr spc="-5" dirty="0"/>
              <a:t> </a:t>
            </a:r>
            <a:r>
              <a:rPr spc="-10" dirty="0"/>
              <a:t>Overflows?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6961505" cy="897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Why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should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fix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overflows?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program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doesn’t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crash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5330">
              <a:lnSpc>
                <a:spcPct val="100000"/>
              </a:lnSpc>
              <a:spcBef>
                <a:spcPts val="100"/>
              </a:spcBef>
            </a:pPr>
            <a:r>
              <a:rPr dirty="0"/>
              <a:t>Why</a:t>
            </a:r>
            <a:r>
              <a:rPr spc="-10" dirty="0"/>
              <a:t> </a:t>
            </a:r>
            <a:r>
              <a:rPr dirty="0"/>
              <a:t>Should</a:t>
            </a:r>
            <a:r>
              <a:rPr spc="-5" dirty="0"/>
              <a:t> </a:t>
            </a:r>
            <a:r>
              <a:rPr dirty="0"/>
              <a:t>We</a:t>
            </a:r>
            <a:r>
              <a:rPr spc="-10" dirty="0"/>
              <a:t> </a:t>
            </a:r>
            <a:r>
              <a:rPr dirty="0"/>
              <a:t>Fix</a:t>
            </a:r>
            <a:r>
              <a:rPr spc="-5" dirty="0"/>
              <a:t> </a:t>
            </a:r>
            <a:r>
              <a:rPr spc="-10" dirty="0"/>
              <a:t>Overflows?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476865" cy="1354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Why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should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fix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overflows?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program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doesn’t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crash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program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works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accomplishes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goal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5330">
              <a:lnSpc>
                <a:spcPct val="100000"/>
              </a:lnSpc>
              <a:spcBef>
                <a:spcPts val="100"/>
              </a:spcBef>
            </a:pPr>
            <a:r>
              <a:rPr dirty="0"/>
              <a:t>Why</a:t>
            </a:r>
            <a:r>
              <a:rPr spc="-10" dirty="0"/>
              <a:t> </a:t>
            </a:r>
            <a:r>
              <a:rPr dirty="0"/>
              <a:t>Should</a:t>
            </a:r>
            <a:r>
              <a:rPr spc="-5" dirty="0"/>
              <a:t> </a:t>
            </a:r>
            <a:r>
              <a:rPr dirty="0"/>
              <a:t>We</a:t>
            </a:r>
            <a:r>
              <a:rPr spc="-10" dirty="0"/>
              <a:t> </a:t>
            </a:r>
            <a:r>
              <a:rPr dirty="0"/>
              <a:t>Fix</a:t>
            </a:r>
            <a:r>
              <a:rPr spc="-5" dirty="0"/>
              <a:t> </a:t>
            </a:r>
            <a:r>
              <a:rPr spc="-10" dirty="0"/>
              <a:t>Overflows?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-31750" y="1311812"/>
          <a:ext cx="10759439" cy="5224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9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8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88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1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95295">
                <a:tc>
                  <a:txBody>
                    <a:bodyPr/>
                    <a:lstStyle/>
                    <a:p>
                      <a:pPr marL="504190" indent="-228600">
                        <a:lnSpc>
                          <a:spcPts val="3095"/>
                        </a:lnSpc>
                        <a:buFont typeface="Arial"/>
                        <a:buChar char="•"/>
                        <a:tabLst>
                          <a:tab pos="504190" algn="l"/>
                        </a:tabLst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Why</a:t>
                      </a:r>
                      <a:r>
                        <a:rPr sz="2800" spc="-1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should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61390" lvl="1" indent="-228600">
                        <a:lnSpc>
                          <a:spcPct val="100000"/>
                        </a:lnSpc>
                        <a:spcBef>
                          <a:spcPts val="140"/>
                        </a:spcBef>
                        <a:buFont typeface="Arial"/>
                        <a:buChar char="•"/>
                        <a:tabLst>
                          <a:tab pos="961390" algn="l"/>
                        </a:tabLst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So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that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61390" lvl="1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buFont typeface="Arial"/>
                        <a:buChar char="•"/>
                        <a:tabLst>
                          <a:tab pos="961390" algn="l"/>
                        </a:tabLst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So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that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3095"/>
                        </a:lnSpc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I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3020" marR="56515">
                        <a:lnSpc>
                          <a:spcPts val="3600"/>
                        </a:lnSpc>
                        <a:spcBef>
                          <a:spcPts val="60"/>
                        </a:spcBef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my my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3095"/>
                        </a:lnSpc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fix</a:t>
                      </a:r>
                      <a:r>
                        <a:rPr sz="2800" spc="-1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overflows?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13081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program</a:t>
                      </a:r>
                      <a:r>
                        <a:rPr sz="2800" spc="-4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dirty="0">
                          <a:latin typeface="Consolas"/>
                          <a:cs typeface="Consolas"/>
                        </a:rPr>
                        <a:t>doesn’t</a:t>
                      </a:r>
                      <a:r>
                        <a:rPr sz="2800" spc="-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crash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1308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program</a:t>
                      </a:r>
                      <a:r>
                        <a:rPr sz="2800" spc="-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dirty="0">
                          <a:latin typeface="Consolas"/>
                          <a:cs typeface="Consolas"/>
                        </a:rPr>
                        <a:t>works</a:t>
                      </a:r>
                      <a:r>
                        <a:rPr sz="2800" spc="-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dirty="0">
                          <a:latin typeface="Consolas"/>
                          <a:cs typeface="Consolas"/>
                        </a:rPr>
                        <a:t>and</a:t>
                      </a:r>
                      <a:r>
                        <a:rPr sz="2800" spc="-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accomplishes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its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goal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69290" y="3100988"/>
          <a:ext cx="10843889" cy="1696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8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6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7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1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72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16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816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8168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75831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91122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794385">
                <a:tc>
                  <a:txBody>
                    <a:bodyPr/>
                    <a:lstStyle/>
                    <a:p>
                      <a:pPr marL="260350" indent="-228600">
                        <a:lnSpc>
                          <a:spcPts val="2915"/>
                        </a:lnSpc>
                        <a:buFont typeface="Arial"/>
                        <a:buChar char="•"/>
                        <a:tabLst>
                          <a:tab pos="260350" algn="l"/>
                        </a:tabLst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So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260350">
                        <a:lnSpc>
                          <a:spcPts val="318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my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 marR="89535">
                        <a:lnSpc>
                          <a:spcPts val="3000"/>
                        </a:lnSpc>
                        <a:spcBef>
                          <a:spcPts val="135"/>
                        </a:spcBef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that code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95"/>
                        </a:lnSpc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I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9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can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97155">
                        <a:lnSpc>
                          <a:spcPts val="309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protect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7155">
                        <a:lnSpc>
                          <a:spcPts val="309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others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09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who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09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use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09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and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09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interact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095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with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260350" indent="-2286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0350" algn="l"/>
                        </a:tabLst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So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that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I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can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be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a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good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computer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scientist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1330">
              <a:lnSpc>
                <a:spcPct val="100000"/>
              </a:lnSpc>
              <a:spcBef>
                <a:spcPts val="100"/>
              </a:spcBef>
            </a:pPr>
            <a:r>
              <a:rPr dirty="0"/>
              <a:t>Plan</a:t>
            </a:r>
            <a:r>
              <a:rPr spc="-15" dirty="0"/>
              <a:t> </a:t>
            </a:r>
            <a:r>
              <a:rPr dirty="0"/>
              <a:t>For</a:t>
            </a:r>
            <a:r>
              <a:rPr spc="-5" dirty="0"/>
              <a:t> </a:t>
            </a:r>
            <a:r>
              <a:rPr spc="-10" dirty="0"/>
              <a:t>Today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11480" y="1692500"/>
            <a:ext cx="11274552" cy="3017520"/>
            <a:chOff x="411480" y="1692500"/>
            <a:chExt cx="11274552" cy="30175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56" y="1808324"/>
              <a:ext cx="11161776" cy="2785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1480" y="1692500"/>
              <a:ext cx="11274552" cy="301752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76299" y="2025903"/>
            <a:ext cx="10439400" cy="2062480"/>
          </a:xfrm>
          <a:prstGeom prst="rect">
            <a:avLst/>
          </a:prstGeom>
          <a:solidFill>
            <a:srgbClr val="DAE3F3"/>
          </a:solidFill>
          <a:ln w="9525">
            <a:solidFill>
              <a:srgbClr val="4472C4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1440" marR="262255" lvl="0" indent="0" defTabSz="914400" eaLnBrk="1" fontAlgn="auto" latinLnBrk="0" hangingPunct="1">
              <a:lnSpc>
                <a:spcPct val="998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>
                <a:tab pos="6764655" algn="l"/>
              </a:tabLst>
              <a:defRPr/>
            </a:pP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Lecture</a:t>
            </a:r>
            <a:r>
              <a:rPr kumimoji="0" sz="32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5</a:t>
            </a:r>
            <a:r>
              <a:rPr kumimoji="0" sz="32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takeaway:</a:t>
            </a:r>
            <a:r>
              <a:rPr kumimoji="0" sz="32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strings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are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pointers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and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arrays;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understanding</a:t>
            </a:r>
            <a:r>
              <a:rPr kumimoji="0" sz="32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how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pointers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and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arrays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work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help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us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better</a:t>
            </a:r>
            <a:r>
              <a:rPr kumimoji="0" sz="3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understand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string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behavior.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C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strings</a:t>
            </a:r>
            <a:r>
              <a:rPr kumimoji="0" sz="32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are</a:t>
            </a:r>
            <a:r>
              <a:rPr kumimoji="0" sz="32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error-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prone,</a:t>
            </a:r>
            <a:r>
              <a:rPr kumimoji="0" sz="32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and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issues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like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buffer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overflows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can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arise!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7416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Review</a:t>
            </a:r>
          </a:p>
        </p:txBody>
      </p:sp>
      <p:sp>
        <p:nvSpPr>
          <p:cNvPr id="3" name="object 3"/>
          <p:cNvSpPr/>
          <p:nvPr/>
        </p:nvSpPr>
        <p:spPr>
          <a:xfrm>
            <a:off x="152398" y="3124200"/>
            <a:ext cx="11887200" cy="3733800"/>
          </a:xfrm>
          <a:custGeom>
            <a:avLst/>
            <a:gdLst/>
            <a:ahLst/>
            <a:cxnLst/>
            <a:rect l="l" t="t" r="r" b="b"/>
            <a:pathLst>
              <a:path w="11887200" h="3733800">
                <a:moveTo>
                  <a:pt x="0" y="0"/>
                </a:moveTo>
                <a:lnTo>
                  <a:pt x="11887201" y="0"/>
                </a:lnTo>
                <a:lnTo>
                  <a:pt x="11887201" y="3733800"/>
                </a:lnTo>
                <a:lnTo>
                  <a:pt x="0" y="37338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38" y="1265428"/>
            <a:ext cx="11464925" cy="486156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45720" lvl="0" indent="-22860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value;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something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parameter,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we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5080" lvl="0" indent="-228600" defTabSz="914400" eaLnBrk="1" fontAlgn="auto" latinLnBrk="0" hangingPunct="1">
              <a:lnSpc>
                <a:spcPts val="312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Therefore,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tries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itself,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always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original: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275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myFunc(SOME_TYPE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param)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85800" marR="0" lvl="0" indent="0" defTabSz="91440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param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changes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local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copy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85800" marR="0" lvl="0" indent="0" defTabSz="91440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854075" marR="5722620" lvl="0" indent="-841375" defTabSz="91440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SOME_TYPE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myFunc(x);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will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always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same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here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5538" y="6143444"/>
            <a:ext cx="53086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38" y="6472628"/>
            <a:ext cx="1930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7416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Review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5538" y="6143444"/>
            <a:ext cx="53086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38" y="6472628"/>
            <a:ext cx="1930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38" y="1265428"/>
            <a:ext cx="11428095" cy="486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wish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have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another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must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0" defTabSz="91440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85515" algn="l"/>
              </a:tabLst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location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(address).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Thus,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5080" lvl="0" indent="-228600" defTabSz="914400" eaLnBrk="1" fontAlgn="auto" latinLnBrk="0" hangingPunct="1">
              <a:lnSpc>
                <a:spcPts val="3120"/>
              </a:lnSpc>
              <a:spcBef>
                <a:spcPts val="9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dereference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what’s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persist.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275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myFunc(SOME_TYPE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*param)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85800" marR="0" lvl="0" indent="0" defTabSz="91440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*param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changes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original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copy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85800" marR="0" lvl="0" indent="0" defTabSz="91440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854075" marR="5686425" lvl="0" indent="-841375" defTabSz="91440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*argv[])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SOME_TYPE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myFunc(&amp;x);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will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changed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here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5230">
              <a:lnSpc>
                <a:spcPct val="100000"/>
              </a:lnSpc>
              <a:spcBef>
                <a:spcPts val="100"/>
              </a:spcBef>
            </a:pPr>
            <a:r>
              <a:rPr dirty="0"/>
              <a:t>Arrays</a:t>
            </a:r>
            <a:r>
              <a:rPr spc="-25" dirty="0"/>
              <a:t> </a:t>
            </a:r>
            <a:r>
              <a:rPr dirty="0"/>
              <a:t>vs.</a:t>
            </a:r>
            <a:r>
              <a:rPr spc="-5" dirty="0"/>
              <a:t> </a:t>
            </a:r>
            <a:r>
              <a:rPr spc="-10" dirty="0"/>
              <a:t>Pointers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558905" cy="38569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array,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space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element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space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byte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1729739" lvl="0" indent="-228600" defTabSz="914400" eaLnBrk="1" fontAlgn="auto" latinLnBrk="0" hangingPunct="1">
              <a:lnSpc>
                <a:spcPts val="3100"/>
              </a:lnSpc>
              <a:spcBef>
                <a:spcPts val="96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”decay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pointers”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perform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arithmetic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81915" lvl="0" indent="-228600" defTabSz="914400" eaLnBrk="1" fontAlgn="auto" latinLnBrk="0" hangingPunct="1">
              <a:lnSpc>
                <a:spcPts val="3000"/>
              </a:lnSpc>
              <a:spcBef>
                <a:spcPts val="9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cannot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something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after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initialization,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something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time.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&amp;arr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nothing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arrays,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&amp;ptr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gets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sizeof(arr)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gets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size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bytes,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sizeof(ptr)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always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2464" y="1178051"/>
            <a:ext cx="3098800" cy="2308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0865" marR="5080" lvl="0" indent="-558800" defTabSz="914400" eaLnBrk="1" fontAlgn="auto" latinLnBrk="0" hangingPunct="1">
              <a:lnSpc>
                <a:spcPct val="108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void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func(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str[0] =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'S'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0865" marR="0" lvl="0" indent="0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str++;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0865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 =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'u'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0865" marR="563245" lvl="0" indent="0" defTabSz="914400" eaLnBrk="1" fontAlgn="auto" latinLnBrk="0" hangingPunct="1">
              <a:lnSpc>
                <a:spcPct val="104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67864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 = str +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3;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str[-2]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'm'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2464" y="3665220"/>
            <a:ext cx="5614035" cy="1955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0865" marR="5080" lvl="0" indent="-55880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86965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 const char *argv[])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[]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"Monday"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0865" marR="424815" lvl="0" indent="0" defTabSz="914400" eaLnBrk="1" fontAlgn="auto" latinLnBrk="0" hangingPunct="1">
              <a:lnSpc>
                <a:spcPct val="105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"before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func: %s\n"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buf); func(buf);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0865" marR="424815" lvl="0" indent="0" defTabSz="91440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6365" algn="l"/>
              </a:tabLst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"after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	func: %s\n"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buf);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return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5355">
              <a:lnSpc>
                <a:spcPct val="100000"/>
              </a:lnSpc>
              <a:spcBef>
                <a:spcPts val="100"/>
              </a:spcBef>
            </a:pPr>
            <a:r>
              <a:rPr dirty="0"/>
              <a:t>1.</a:t>
            </a:r>
            <a:r>
              <a:rPr spc="-35" dirty="0"/>
              <a:t> </a:t>
            </a:r>
            <a:r>
              <a:rPr dirty="0"/>
              <a:t>Pointer</a:t>
            </a:r>
            <a:r>
              <a:rPr spc="-15" dirty="0"/>
              <a:t> </a:t>
            </a:r>
            <a:r>
              <a:rPr spc="-10" dirty="0"/>
              <a:t>arithmetic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862" y="1219200"/>
            <a:ext cx="615950" cy="482727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43815" lvl="0" indent="0" algn="r" defTabSz="914400" eaLnBrk="1" fontAlgn="auto" latinLnBrk="0" hangingPunct="1">
              <a:lnSpc>
                <a:spcPts val="23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443037" y="5980175"/>
            <a:ext cx="9578975" cy="878205"/>
            <a:chOff x="1443037" y="5980175"/>
            <a:chExt cx="9578975" cy="87820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5920" y="5980175"/>
              <a:ext cx="9375648" cy="8778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47800" y="5986650"/>
              <a:ext cx="9296400" cy="738505"/>
            </a:xfrm>
            <a:custGeom>
              <a:avLst/>
              <a:gdLst/>
              <a:ahLst/>
              <a:cxnLst/>
              <a:rect l="l" t="t" r="r" b="b"/>
              <a:pathLst>
                <a:path w="9296400" h="738504">
                  <a:moveTo>
                    <a:pt x="9296398" y="0"/>
                  </a:moveTo>
                  <a:lnTo>
                    <a:pt x="0" y="0"/>
                  </a:lnTo>
                  <a:lnTo>
                    <a:pt x="0" y="738186"/>
                  </a:lnTo>
                  <a:lnTo>
                    <a:pt x="9296398" y="738186"/>
                  </a:lnTo>
                  <a:lnTo>
                    <a:pt x="9296398" y="0"/>
                  </a:lnTo>
                  <a:close/>
                </a:path>
              </a:pathLst>
            </a:custGeom>
            <a:solidFill>
              <a:srgbClr val="B4C7E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447800" y="5986650"/>
              <a:ext cx="9296400" cy="738505"/>
            </a:xfrm>
            <a:custGeom>
              <a:avLst/>
              <a:gdLst/>
              <a:ahLst/>
              <a:cxnLst/>
              <a:rect l="l" t="t" r="r" b="b"/>
              <a:pathLst>
                <a:path w="9296400" h="738504">
                  <a:moveTo>
                    <a:pt x="0" y="0"/>
                  </a:moveTo>
                  <a:lnTo>
                    <a:pt x="9296399" y="0"/>
                  </a:lnTo>
                  <a:lnTo>
                    <a:pt x="9296399" y="738187"/>
                  </a:lnTo>
                  <a:lnTo>
                    <a:pt x="0" y="73818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586795" y="1900914"/>
            <a:ext cx="5347970" cy="831215"/>
          </a:xfrm>
          <a:prstGeom prst="rect">
            <a:avLst/>
          </a:prstGeom>
          <a:ln w="19050">
            <a:solidFill>
              <a:srgbClr val="ED7D31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330835" marR="0" lvl="0" indent="-240029" defTabSz="91440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30835" algn="l"/>
                <a:tab pos="33147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compile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error/segfault?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30835" marR="0" lvl="0" indent="-240029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30835" algn="l"/>
                <a:tab pos="33147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errors,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printed?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1325" y="5678252"/>
            <a:ext cx="30480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9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2464" y="5672156"/>
            <a:ext cx="16510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9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26539" y="6030144"/>
            <a:ext cx="8754745" cy="614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•</a:t>
            </a:r>
            <a:r>
              <a:rPr kumimoji="0" sz="200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Draw</a:t>
            </a: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memory</a:t>
            </a:r>
            <a:r>
              <a:rPr kumimoji="0" sz="20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diagrams!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•</a:t>
            </a:r>
            <a:r>
              <a:rPr kumimoji="0" sz="200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Pointers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store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addresses!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Make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up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addresses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if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it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helps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your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mental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model.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2464" y="1178051"/>
            <a:ext cx="3098800" cy="2308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0865" marR="5080" lvl="0" indent="-558800" defTabSz="914400" eaLnBrk="1" fontAlgn="auto" latinLnBrk="0" hangingPunct="1">
              <a:lnSpc>
                <a:spcPct val="108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void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func(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str[0] =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'S'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0865" marR="0" lvl="0" indent="0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str++;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0865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 =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'u'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0865" marR="563245" lvl="0" indent="0" defTabSz="914400" eaLnBrk="1" fontAlgn="auto" latinLnBrk="0" hangingPunct="1">
              <a:lnSpc>
                <a:spcPct val="104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67864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 = str +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3;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str[-2]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'm'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2464" y="3665220"/>
            <a:ext cx="5614035" cy="1955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0865" marR="5080" lvl="0" indent="-55880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86965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main(int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argc, const char *argv[])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[]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"Monday"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0865" marR="0" lvl="0" indent="0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("before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func: %s\n"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buf);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0865" marR="0" lvl="0" indent="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func(buf);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0865" marR="424815" lvl="0" indent="0" defTabSz="91440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6365" algn="l"/>
              </a:tabLst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"after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	func: %s\n"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buf);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return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5355">
              <a:lnSpc>
                <a:spcPct val="100000"/>
              </a:lnSpc>
              <a:spcBef>
                <a:spcPts val="100"/>
              </a:spcBef>
            </a:pPr>
            <a:r>
              <a:rPr dirty="0"/>
              <a:t>1.</a:t>
            </a:r>
            <a:r>
              <a:rPr spc="-35" dirty="0"/>
              <a:t> </a:t>
            </a:r>
            <a:r>
              <a:rPr dirty="0"/>
              <a:t>Pointer</a:t>
            </a:r>
            <a:r>
              <a:rPr spc="-15" dirty="0"/>
              <a:t> </a:t>
            </a:r>
            <a:r>
              <a:rPr spc="-10" dirty="0"/>
              <a:t>arithmetic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443037" y="5980175"/>
            <a:ext cx="9578975" cy="878205"/>
            <a:chOff x="1443037" y="5980175"/>
            <a:chExt cx="9578975" cy="8782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5920" y="5980175"/>
              <a:ext cx="9375648" cy="8778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47800" y="5986650"/>
              <a:ext cx="9296400" cy="738505"/>
            </a:xfrm>
            <a:custGeom>
              <a:avLst/>
              <a:gdLst/>
              <a:ahLst/>
              <a:cxnLst/>
              <a:rect l="l" t="t" r="r" b="b"/>
              <a:pathLst>
                <a:path w="9296400" h="738504">
                  <a:moveTo>
                    <a:pt x="9296398" y="0"/>
                  </a:moveTo>
                  <a:lnTo>
                    <a:pt x="0" y="0"/>
                  </a:lnTo>
                  <a:lnTo>
                    <a:pt x="0" y="738186"/>
                  </a:lnTo>
                  <a:lnTo>
                    <a:pt x="9296398" y="738186"/>
                  </a:lnTo>
                  <a:lnTo>
                    <a:pt x="9296398" y="0"/>
                  </a:lnTo>
                  <a:close/>
                </a:path>
              </a:pathLst>
            </a:custGeom>
            <a:solidFill>
              <a:srgbClr val="B4C7E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447800" y="5986650"/>
              <a:ext cx="9296400" cy="738505"/>
            </a:xfrm>
            <a:custGeom>
              <a:avLst/>
              <a:gdLst/>
              <a:ahLst/>
              <a:cxnLst/>
              <a:rect l="l" t="t" r="r" b="b"/>
              <a:pathLst>
                <a:path w="9296400" h="738504">
                  <a:moveTo>
                    <a:pt x="0" y="0"/>
                  </a:moveTo>
                  <a:lnTo>
                    <a:pt x="9296399" y="0"/>
                  </a:lnTo>
                  <a:lnTo>
                    <a:pt x="9296399" y="738187"/>
                  </a:lnTo>
                  <a:lnTo>
                    <a:pt x="0" y="73818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9862" y="1219200"/>
            <a:ext cx="615950" cy="482727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43815" lvl="0" indent="0" algn="r" defTabSz="914400" eaLnBrk="1" fontAlgn="auto" latinLnBrk="0" hangingPunct="1">
              <a:lnSpc>
                <a:spcPts val="23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6883887" y="3879850"/>
          <a:ext cx="4992365" cy="1947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1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4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89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8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8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89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69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92480">
                <a:tc gridSpan="2"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onsolas"/>
                          <a:cs typeface="Consolas"/>
                        </a:rPr>
                        <a:t>main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sz="1600" i="1" spc="-2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0x60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sz="1600" i="1" spc="-2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0x61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sz="1600" i="1" spc="-2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0x62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sz="1600" i="1" spc="-2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0x63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sz="1600" i="1" spc="-2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0x64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sz="1600" i="1" spc="-2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0x65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sz="1600" i="1" spc="-2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0x66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buf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9305">
                <a:tc grid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6885475" y="1325086"/>
            <a:ext cx="4043679" cy="194818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 marL="0" marR="3435985" lvl="0" indent="0" algn="r" defTabSz="914400" eaLnBrk="1" fontAlgn="auto" latinLnBrk="0" hangingPunct="1">
              <a:lnSpc>
                <a:spcPct val="100000"/>
              </a:lnSpc>
              <a:spcBef>
                <a:spcPts val="4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sng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cs typeface="Consolas"/>
              </a:rPr>
              <a:t>func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3435985" lvl="0" indent="0" algn="r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676239" y="2266650"/>
            <a:ext cx="3107055" cy="383540"/>
          </a:xfrm>
          <a:custGeom>
            <a:avLst/>
            <a:gdLst/>
            <a:ahLst/>
            <a:cxnLst/>
            <a:rect l="l" t="t" r="r" b="b"/>
            <a:pathLst>
              <a:path w="3107054" h="383539">
                <a:moveTo>
                  <a:pt x="0" y="6350"/>
                </a:moveTo>
                <a:lnTo>
                  <a:pt x="3106548" y="6350"/>
                </a:lnTo>
              </a:path>
              <a:path w="3107054" h="383539">
                <a:moveTo>
                  <a:pt x="6350" y="0"/>
                </a:moveTo>
                <a:lnTo>
                  <a:pt x="6350" y="383540"/>
                </a:lnTo>
              </a:path>
              <a:path w="3107054" h="383539">
                <a:moveTo>
                  <a:pt x="3100198" y="0"/>
                </a:moveTo>
                <a:lnTo>
                  <a:pt x="3100198" y="383540"/>
                </a:lnTo>
              </a:path>
              <a:path w="3107054" h="383539">
                <a:moveTo>
                  <a:pt x="0" y="377190"/>
                </a:moveTo>
                <a:lnTo>
                  <a:pt x="3106548" y="3771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1325" y="5678252"/>
            <a:ext cx="30480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9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464" y="5672156"/>
            <a:ext cx="16510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9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26539" y="6030144"/>
            <a:ext cx="8754745" cy="614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•</a:t>
            </a:r>
            <a:r>
              <a:rPr kumimoji="0" sz="200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Draw</a:t>
            </a: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memory</a:t>
            </a:r>
            <a:r>
              <a:rPr kumimoji="0" sz="20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diagrams!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•</a:t>
            </a:r>
            <a:r>
              <a:rPr kumimoji="0" sz="200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Pointers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store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addresses!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Make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up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addresses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if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it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helps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your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mental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model.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0405">
              <a:lnSpc>
                <a:spcPct val="100000"/>
              </a:lnSpc>
              <a:spcBef>
                <a:spcPts val="100"/>
              </a:spcBef>
            </a:pPr>
            <a:r>
              <a:rPr dirty="0"/>
              <a:t>2.</a:t>
            </a:r>
            <a:r>
              <a:rPr spc="-25" dirty="0"/>
              <a:t> </a:t>
            </a:r>
            <a:r>
              <a:rPr dirty="0"/>
              <a:t>Code</a:t>
            </a:r>
            <a:r>
              <a:rPr spc="-15" dirty="0"/>
              <a:t> </a:t>
            </a:r>
            <a:r>
              <a:rPr dirty="0"/>
              <a:t>study: </a:t>
            </a:r>
            <a:r>
              <a:rPr spc="-10" dirty="0"/>
              <a:t>strncpy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8600" y="1381843"/>
            <a:ext cx="7060565" cy="1960880"/>
            <a:chOff x="228600" y="1381843"/>
            <a:chExt cx="7060565" cy="1960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3" y="1381843"/>
              <a:ext cx="6248399" cy="7279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1" y="1818124"/>
              <a:ext cx="6248400" cy="1524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1703824"/>
              <a:ext cx="7060481" cy="228600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70350" y="3594052"/>
            <a:ext cx="615950" cy="2677795"/>
          </a:xfrm>
          <a:custGeom>
            <a:avLst/>
            <a:gdLst/>
            <a:ahLst/>
            <a:cxnLst/>
            <a:rect l="l" t="t" r="r" b="b"/>
            <a:pathLst>
              <a:path w="615950" h="2677795">
                <a:moveTo>
                  <a:pt x="615461" y="0"/>
                </a:moveTo>
                <a:lnTo>
                  <a:pt x="0" y="0"/>
                </a:lnTo>
                <a:lnTo>
                  <a:pt x="0" y="2677655"/>
                </a:lnTo>
                <a:lnTo>
                  <a:pt x="615461" y="2677655"/>
                </a:lnTo>
                <a:lnTo>
                  <a:pt x="61546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70350" y="3594052"/>
          <a:ext cx="7111364" cy="2675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32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7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4530">
                <a:tc gridSpan="2">
                  <a:txBody>
                    <a:bodyPr/>
                    <a:lstStyle/>
                    <a:p>
                      <a:pPr marL="682625" indent="-259715">
                        <a:lnSpc>
                          <a:spcPts val="2390"/>
                        </a:lnSpc>
                        <a:buClr>
                          <a:srgbClr val="000000"/>
                        </a:buClr>
                        <a:buAutoNum type="arabicPlain"/>
                        <a:tabLst>
                          <a:tab pos="683260" algn="l"/>
                        </a:tabLst>
                      </a:pPr>
                      <a:r>
                        <a:rPr sz="20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char </a:t>
                      </a:r>
                      <a:r>
                        <a:rPr sz="2000" dirty="0">
                          <a:latin typeface="Consolas"/>
                          <a:cs typeface="Consolas"/>
                        </a:rPr>
                        <a:t>*strncpy(</a:t>
                      </a:r>
                      <a:r>
                        <a:rPr sz="20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char </a:t>
                      </a:r>
                      <a:r>
                        <a:rPr sz="2000" dirty="0">
                          <a:latin typeface="Consolas"/>
                          <a:cs typeface="Consolas"/>
                        </a:rPr>
                        <a:t>*</a:t>
                      </a:r>
                      <a:r>
                        <a:rPr sz="2000" dirty="0">
                          <a:solidFill>
                            <a:srgbClr val="C55A11"/>
                          </a:solidFill>
                          <a:latin typeface="Consolas"/>
                          <a:cs typeface="Consolas"/>
                        </a:rPr>
                        <a:t>dest</a:t>
                      </a:r>
                      <a:r>
                        <a:rPr sz="2000" dirty="0">
                          <a:latin typeface="Consolas"/>
                          <a:cs typeface="Consolas"/>
                        </a:rPr>
                        <a:t>, </a:t>
                      </a:r>
                      <a:r>
                        <a:rPr sz="20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const</a:t>
                      </a:r>
                      <a:endParaRPr sz="2000">
                        <a:latin typeface="Consolas"/>
                        <a:cs typeface="Consolas"/>
                      </a:endParaRPr>
                    </a:p>
                    <a:p>
                      <a:pPr marL="1241425" indent="-818515">
                        <a:lnSpc>
                          <a:spcPct val="100000"/>
                        </a:lnSpc>
                        <a:spcBef>
                          <a:spcPts val="215"/>
                        </a:spcBef>
                        <a:buClr>
                          <a:srgbClr val="000000"/>
                        </a:buClr>
                        <a:buAutoNum type="arabicPlain"/>
                        <a:tabLst>
                          <a:tab pos="1241425" algn="l"/>
                          <a:tab pos="1242060" algn="l"/>
                        </a:tabLst>
                      </a:pPr>
                      <a:r>
                        <a:rPr sz="3000" baseline="1388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size_t </a:t>
                      </a:r>
                      <a:r>
                        <a:rPr sz="3000" spc="-37" baseline="1388" dirty="0">
                          <a:solidFill>
                            <a:srgbClr val="C55A11"/>
                          </a:solidFill>
                          <a:latin typeface="Consolas"/>
                          <a:cs typeface="Consolas"/>
                        </a:rPr>
                        <a:t>i</a:t>
                      </a:r>
                      <a:r>
                        <a:rPr sz="3000" spc="-37" baseline="1388" dirty="0">
                          <a:latin typeface="Consolas"/>
                          <a:cs typeface="Consolas"/>
                        </a:rPr>
                        <a:t>;</a:t>
                      </a:r>
                      <a:endParaRPr sz="3000" baseline="1388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365"/>
                        </a:lnSpc>
                      </a:pPr>
                      <a:r>
                        <a:rPr sz="20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char</a:t>
                      </a:r>
                      <a:r>
                        <a:rPr sz="2000" spc="-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000" dirty="0">
                          <a:latin typeface="Consolas"/>
                          <a:cs typeface="Consolas"/>
                        </a:rPr>
                        <a:t>*</a:t>
                      </a:r>
                      <a:r>
                        <a:rPr sz="2000" dirty="0">
                          <a:solidFill>
                            <a:srgbClr val="C55A11"/>
                          </a:solidFill>
                          <a:latin typeface="Consolas"/>
                          <a:cs typeface="Consolas"/>
                        </a:rPr>
                        <a:t>src</a:t>
                      </a:r>
                      <a:r>
                        <a:rPr sz="2000" dirty="0">
                          <a:latin typeface="Consolas"/>
                          <a:cs typeface="Consolas"/>
                        </a:rPr>
                        <a:t>, </a:t>
                      </a:r>
                      <a:r>
                        <a:rPr sz="20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siz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 marL="423545">
                        <a:lnSpc>
                          <a:spcPts val="2205"/>
                        </a:lnSpc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3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ts val="2155"/>
                        </a:lnSpc>
                        <a:tabLst>
                          <a:tab pos="1885314" algn="l"/>
                        </a:tabLst>
                      </a:pPr>
                      <a:r>
                        <a:rPr sz="2000" dirty="0">
                          <a:solidFill>
                            <a:srgbClr val="FF40FF"/>
                          </a:solidFill>
                          <a:latin typeface="Consolas"/>
                          <a:cs typeface="Consolas"/>
                        </a:rPr>
                        <a:t>for </a:t>
                      </a:r>
                      <a:r>
                        <a:rPr sz="2000" dirty="0">
                          <a:latin typeface="Consolas"/>
                          <a:cs typeface="Consolas"/>
                        </a:rPr>
                        <a:t>(i = </a:t>
                      </a:r>
                      <a:r>
                        <a:rPr sz="2000" spc="-25" dirty="0">
                          <a:latin typeface="Consolas"/>
                          <a:cs typeface="Consolas"/>
                        </a:rPr>
                        <a:t>0;</a:t>
                      </a:r>
                      <a:r>
                        <a:rPr sz="2000" dirty="0">
                          <a:latin typeface="Consolas"/>
                          <a:cs typeface="Consolas"/>
                        </a:rPr>
                        <a:t>	i &lt; n &amp;&amp;</a:t>
                      </a:r>
                      <a:r>
                        <a:rPr sz="20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000" spc="-10" dirty="0">
                          <a:latin typeface="Consolas"/>
                          <a:cs typeface="Consolas"/>
                        </a:rPr>
                        <a:t>src[i]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marR="103505">
                        <a:lnSpc>
                          <a:spcPts val="2155"/>
                        </a:lnSpc>
                        <a:tabLst>
                          <a:tab pos="488315" algn="l"/>
                        </a:tabLst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!=</a:t>
                      </a:r>
                      <a:r>
                        <a:rPr sz="20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20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'\0'</a:t>
                      </a:r>
                      <a:r>
                        <a:rPr sz="2000" dirty="0">
                          <a:latin typeface="Consolas"/>
                          <a:cs typeface="Consolas"/>
                        </a:rPr>
                        <a:t>; </a:t>
                      </a:r>
                      <a:r>
                        <a:rPr sz="2000" spc="-20" dirty="0">
                          <a:latin typeface="Consolas"/>
                          <a:cs typeface="Consolas"/>
                        </a:rPr>
                        <a:t>i++)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marL="423545">
                        <a:lnSpc>
                          <a:spcPts val="2145"/>
                        </a:lnSpc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4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8650">
                        <a:lnSpc>
                          <a:spcPts val="2120"/>
                        </a:lnSpc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dest[i] = </a:t>
                      </a:r>
                      <a:r>
                        <a:rPr sz="2000" spc="-10" dirty="0">
                          <a:latin typeface="Consolas"/>
                          <a:cs typeface="Consolas"/>
                        </a:rPr>
                        <a:t>src[i];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3505"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 marL="423545">
                        <a:lnSpc>
                          <a:spcPts val="2215"/>
                        </a:lnSpc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5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ts val="2170"/>
                        </a:lnSpc>
                        <a:tabLst>
                          <a:tab pos="2304415" algn="l"/>
                        </a:tabLst>
                      </a:pPr>
                      <a:r>
                        <a:rPr sz="2000" dirty="0">
                          <a:solidFill>
                            <a:srgbClr val="FF40FF"/>
                          </a:solidFill>
                          <a:latin typeface="Consolas"/>
                          <a:cs typeface="Consolas"/>
                        </a:rPr>
                        <a:t>for </a:t>
                      </a:r>
                      <a:r>
                        <a:rPr sz="2000" dirty="0">
                          <a:latin typeface="Consolas"/>
                          <a:cs typeface="Consolas"/>
                        </a:rPr>
                        <a:t>( ; i &lt; </a:t>
                      </a:r>
                      <a:r>
                        <a:rPr sz="2000" spc="-25" dirty="0">
                          <a:latin typeface="Consolas"/>
                          <a:cs typeface="Consolas"/>
                        </a:rPr>
                        <a:t>n;</a:t>
                      </a:r>
                      <a:r>
                        <a:rPr sz="20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2000" spc="-20" dirty="0">
                          <a:latin typeface="Consolas"/>
                          <a:cs typeface="Consolas"/>
                        </a:rPr>
                        <a:t>i++)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3505"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marL="423545">
                        <a:lnSpc>
                          <a:spcPts val="2155"/>
                        </a:lnSpc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6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0">
                        <a:lnSpc>
                          <a:spcPts val="2110"/>
                        </a:lnSpc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dest[i] = </a:t>
                      </a:r>
                      <a:r>
                        <a:rPr sz="20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'\0'</a:t>
                      </a:r>
                      <a:r>
                        <a:rPr sz="2000" spc="-10" dirty="0">
                          <a:latin typeface="Consolas"/>
                          <a:cs typeface="Consolas"/>
                        </a:rPr>
                        <a:t>;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3505"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423545">
                        <a:lnSpc>
                          <a:spcPts val="2205"/>
                        </a:lnSpc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7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ts val="2155"/>
                        </a:lnSpc>
                      </a:pPr>
                      <a:r>
                        <a:rPr sz="2000" dirty="0">
                          <a:solidFill>
                            <a:srgbClr val="FF40FF"/>
                          </a:solidFill>
                          <a:latin typeface="Consolas"/>
                          <a:cs typeface="Consolas"/>
                        </a:rPr>
                        <a:t>return </a:t>
                      </a:r>
                      <a:r>
                        <a:rPr sz="2000" spc="-10" dirty="0">
                          <a:latin typeface="Consolas"/>
                          <a:cs typeface="Consolas"/>
                        </a:rPr>
                        <a:t>dest;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3505"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423545">
                        <a:lnSpc>
                          <a:spcPts val="2195"/>
                        </a:lnSpc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8</a:t>
                      </a:r>
                      <a:r>
                        <a:rPr sz="2000" spc="-16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000" spc="-60" dirty="0">
                          <a:latin typeface="Consolas"/>
                          <a:cs typeface="Consolas"/>
                        </a:rPr>
                        <a:t>}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3505"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613647" y="1723857"/>
          <a:ext cx="434340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'M'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'o'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'n'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'd'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'a'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'y'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'\0'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7713660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0x60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23260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0x61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32860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0x62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42460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0x63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52062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0x64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61662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0x65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09360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0x66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7613647" y="2765693"/>
          <a:ext cx="251460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'F'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'r'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'i'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'\0'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7713660" y="2457196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0x58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23260" y="2457196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0x59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32066" y="2457196"/>
            <a:ext cx="4241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0x5a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79764" y="2457196"/>
            <a:ext cx="4241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0x5b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31729" y="1764284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43263" y="2788411"/>
            <a:ext cx="1266825" cy="1118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3589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e_t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n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86638" y="6325422"/>
            <a:ext cx="6944995" cy="462280"/>
          </a:xfrm>
          <a:custGeom>
            <a:avLst/>
            <a:gdLst/>
            <a:ahLst/>
            <a:cxnLst/>
            <a:rect l="l" t="t" r="r" b="b"/>
            <a:pathLst>
              <a:path w="6944995" h="462279">
                <a:moveTo>
                  <a:pt x="0" y="0"/>
                </a:moveTo>
                <a:lnTo>
                  <a:pt x="6944402" y="0"/>
                </a:lnTo>
                <a:lnTo>
                  <a:pt x="6944402" y="461665"/>
                </a:lnTo>
                <a:lnTo>
                  <a:pt x="0" y="46166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ED7D31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365379" y="6360013"/>
            <a:ext cx="5063490" cy="397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8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happens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call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strncpy(buf,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72321" y="6360013"/>
            <a:ext cx="1513205" cy="397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8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str,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0405">
              <a:lnSpc>
                <a:spcPct val="100000"/>
              </a:lnSpc>
              <a:spcBef>
                <a:spcPts val="100"/>
              </a:spcBef>
            </a:pPr>
            <a:r>
              <a:rPr dirty="0"/>
              <a:t>2.</a:t>
            </a:r>
            <a:r>
              <a:rPr spc="-25" dirty="0"/>
              <a:t> </a:t>
            </a:r>
            <a:r>
              <a:rPr dirty="0"/>
              <a:t>Code</a:t>
            </a:r>
            <a:r>
              <a:rPr spc="-15" dirty="0"/>
              <a:t> </a:t>
            </a:r>
            <a:r>
              <a:rPr dirty="0"/>
              <a:t>study: </a:t>
            </a:r>
            <a:r>
              <a:rPr spc="-10" dirty="0"/>
              <a:t>strncpy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8600" y="1381843"/>
            <a:ext cx="7060565" cy="1960880"/>
            <a:chOff x="228600" y="1381843"/>
            <a:chExt cx="7060565" cy="1960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3" y="1381843"/>
              <a:ext cx="6248399" cy="7279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1" y="1818124"/>
              <a:ext cx="6248400" cy="1524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1703824"/>
              <a:ext cx="7060481" cy="2286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40739" y="3552444"/>
            <a:ext cx="7569200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00" marR="5080" lvl="0" indent="-558800" defTabSz="914400" eaLnBrk="1" fontAlgn="auto" latinLnBrk="0" hangingPunct="1">
              <a:lnSpc>
                <a:spcPct val="108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*strncpy(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dest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const char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src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size_t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n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size_t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i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89965" marR="1263015" lvl="0" indent="-419100" defTabSz="914400" eaLnBrk="1" fontAlgn="auto" latinLnBrk="0" hangingPunct="1">
              <a:lnSpc>
                <a:spcPct val="105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47265" algn="l"/>
                <a:tab pos="4901565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40FF"/>
                </a:solidFill>
                <a:effectLst/>
                <a:uLnTx/>
                <a:uFillTx/>
                <a:latin typeface="Consolas"/>
                <a:cs typeface="Consolas"/>
              </a:rPr>
              <a:t>for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(i =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0;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i &lt; n &amp;&amp;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src[i]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!=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i++)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dest[i] =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src[i];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1500" marR="0" lvl="0" indent="0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6365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40FF"/>
                </a:solidFill>
                <a:effectLst/>
                <a:uLnTx/>
                <a:uFillTx/>
                <a:latin typeface="Consolas"/>
                <a:cs typeface="Consolas"/>
              </a:rPr>
              <a:t>for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 ; i &lt;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n;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i++)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71500" marR="4335780" lvl="0" indent="558800" defTabSz="914400" eaLnBrk="1" fontAlgn="auto" latinLnBrk="0" hangingPunct="1">
              <a:lnSpc>
                <a:spcPts val="259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dest[i] =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40FF"/>
                </a:solidFill>
                <a:effectLst/>
                <a:uLnTx/>
                <a:uFillTx/>
                <a:latin typeface="Consolas"/>
                <a:cs typeface="Consolas"/>
              </a:rPr>
              <a:t>return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dest;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0350" y="3594052"/>
            <a:ext cx="615950" cy="2677795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43815" lvl="0" indent="0" algn="r" defTabSz="914400" eaLnBrk="1" fontAlgn="auto" latinLnBrk="0" hangingPunct="1">
              <a:lnSpc>
                <a:spcPts val="23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70340" y="4211828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dest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613647" y="1723857"/>
          <a:ext cx="434340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'M'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'o'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'n'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'd'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'a'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'y'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'\0'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7713660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0x60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23260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0x61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32860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0x62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42460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0x63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52062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0x64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761662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0x65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409360" y="1414779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0x66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7613647" y="2765693"/>
          <a:ext cx="251460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'F'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'r'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'i'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'\0'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7713660" y="2457196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0x58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23260" y="2457196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0x59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32066" y="2457196"/>
            <a:ext cx="4241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0x5a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579764" y="2457196"/>
            <a:ext cx="4241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0x5b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671041" y="4184650"/>
            <a:ext cx="2298700" cy="383540"/>
          </a:xfrm>
          <a:custGeom>
            <a:avLst/>
            <a:gdLst/>
            <a:ahLst/>
            <a:cxnLst/>
            <a:rect l="l" t="t" r="r" b="b"/>
            <a:pathLst>
              <a:path w="2298700" h="383539">
                <a:moveTo>
                  <a:pt x="0" y="6350"/>
                </a:moveTo>
                <a:lnTo>
                  <a:pt x="2298706" y="6350"/>
                </a:lnTo>
              </a:path>
              <a:path w="2298700" h="383539">
                <a:moveTo>
                  <a:pt x="6350" y="0"/>
                </a:moveTo>
                <a:lnTo>
                  <a:pt x="6350" y="383540"/>
                </a:lnTo>
              </a:path>
              <a:path w="2298700" h="383539">
                <a:moveTo>
                  <a:pt x="2292356" y="0"/>
                </a:moveTo>
                <a:lnTo>
                  <a:pt x="2292356" y="383540"/>
                </a:lnTo>
              </a:path>
              <a:path w="2298700" h="383539">
                <a:moveTo>
                  <a:pt x="0" y="377190"/>
                </a:moveTo>
                <a:lnTo>
                  <a:pt x="2298706" y="3771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671041" y="4679950"/>
            <a:ext cx="2298700" cy="383540"/>
          </a:xfrm>
          <a:custGeom>
            <a:avLst/>
            <a:gdLst/>
            <a:ahLst/>
            <a:cxnLst/>
            <a:rect l="l" t="t" r="r" b="b"/>
            <a:pathLst>
              <a:path w="2298700" h="383539">
                <a:moveTo>
                  <a:pt x="6350" y="0"/>
                </a:moveTo>
                <a:lnTo>
                  <a:pt x="6350" y="383540"/>
                </a:lnTo>
              </a:path>
              <a:path w="2298700" h="383539">
                <a:moveTo>
                  <a:pt x="2292356" y="0"/>
                </a:moveTo>
                <a:lnTo>
                  <a:pt x="2292356" y="383540"/>
                </a:lnTo>
              </a:path>
              <a:path w="2298700" h="383539">
                <a:moveTo>
                  <a:pt x="0" y="6350"/>
                </a:moveTo>
                <a:lnTo>
                  <a:pt x="2298706" y="6350"/>
                </a:lnTo>
              </a:path>
              <a:path w="2298700" h="383539">
                <a:moveTo>
                  <a:pt x="0" y="377190"/>
                </a:moveTo>
                <a:lnTo>
                  <a:pt x="2298706" y="3771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95752" y="4669028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47462" y="6040628"/>
            <a:ext cx="151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664114" y="5947409"/>
            <a:ext cx="2298700" cy="383540"/>
          </a:xfrm>
          <a:custGeom>
            <a:avLst/>
            <a:gdLst/>
            <a:ahLst/>
            <a:cxnLst/>
            <a:rect l="l" t="t" r="r" b="b"/>
            <a:pathLst>
              <a:path w="2298700" h="383539">
                <a:moveTo>
                  <a:pt x="6350" y="0"/>
                </a:moveTo>
                <a:lnTo>
                  <a:pt x="6350" y="383540"/>
                </a:lnTo>
              </a:path>
              <a:path w="2298700" h="383539">
                <a:moveTo>
                  <a:pt x="2292356" y="0"/>
                </a:moveTo>
                <a:lnTo>
                  <a:pt x="2292356" y="383540"/>
                </a:lnTo>
              </a:path>
              <a:path w="2298700" h="383539">
                <a:moveTo>
                  <a:pt x="0" y="6350"/>
                </a:moveTo>
                <a:lnTo>
                  <a:pt x="2298706" y="6350"/>
                </a:lnTo>
              </a:path>
              <a:path w="2298700" h="383539">
                <a:moveTo>
                  <a:pt x="0" y="377190"/>
                </a:moveTo>
                <a:lnTo>
                  <a:pt x="2298706" y="3771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131729" y="1764284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43263" y="2788411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86638" y="6325422"/>
            <a:ext cx="6944995" cy="462280"/>
          </a:xfrm>
          <a:custGeom>
            <a:avLst/>
            <a:gdLst/>
            <a:ahLst/>
            <a:cxnLst/>
            <a:rect l="l" t="t" r="r" b="b"/>
            <a:pathLst>
              <a:path w="6944995" h="462279">
                <a:moveTo>
                  <a:pt x="0" y="0"/>
                </a:moveTo>
                <a:lnTo>
                  <a:pt x="6944402" y="0"/>
                </a:lnTo>
                <a:lnTo>
                  <a:pt x="6944402" y="461665"/>
                </a:lnTo>
                <a:lnTo>
                  <a:pt x="0" y="46166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ED7D31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670464" y="5181600"/>
            <a:ext cx="2286000" cy="37084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379" y="6360013"/>
            <a:ext cx="5063490" cy="397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8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happens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call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strncpy(buf,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572321" y="6360013"/>
            <a:ext cx="1513205" cy="397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8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str,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46577" y="5202428"/>
            <a:ext cx="151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5587" y="6525259"/>
            <a:ext cx="316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120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4595">
              <a:lnSpc>
                <a:spcPct val="100000"/>
              </a:lnSpc>
              <a:spcBef>
                <a:spcPts val="100"/>
              </a:spcBef>
            </a:pPr>
            <a:r>
              <a:rPr dirty="0"/>
              <a:t>3.</a:t>
            </a:r>
            <a:r>
              <a:rPr spc="-5" dirty="0"/>
              <a:t> </a:t>
            </a:r>
            <a:r>
              <a:rPr dirty="0">
                <a:latin typeface="Consolas"/>
                <a:cs typeface="Consolas"/>
              </a:rPr>
              <a:t>char*</a:t>
            </a:r>
            <a:r>
              <a:rPr spc="-1120" dirty="0">
                <a:latin typeface="Consolas"/>
                <a:cs typeface="Consolas"/>
              </a:rPr>
              <a:t> </a:t>
            </a:r>
            <a:r>
              <a:rPr dirty="0"/>
              <a:t>vs</a:t>
            </a:r>
            <a:r>
              <a:rPr spc="5" dirty="0"/>
              <a:t> </a:t>
            </a:r>
            <a:r>
              <a:rPr dirty="0">
                <a:latin typeface="Consolas"/>
                <a:cs typeface="Consolas"/>
              </a:rPr>
              <a:t>char[]</a:t>
            </a:r>
            <a:r>
              <a:rPr spc="-1115" dirty="0">
                <a:latin typeface="Consolas"/>
                <a:cs typeface="Consolas"/>
              </a:rPr>
              <a:t> </a:t>
            </a:r>
            <a:r>
              <a:rPr spc="-10" dirty="0"/>
              <a:t>exercises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76603"/>
            <a:ext cx="2228850" cy="104076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2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Suppose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follows: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81800" y="1244232"/>
            <a:ext cx="5195570" cy="1569720"/>
          </a:xfrm>
          <a:prstGeom prst="rect">
            <a:avLst/>
          </a:prstGeom>
          <a:ln w="19050">
            <a:solidFill>
              <a:srgbClr val="ED7D31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91440" marR="0" lvl="0" indent="0" defTabSz="914400" eaLnBrk="1" fontAlgn="auto" latinLnBrk="0" hangingPunct="1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following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initializations: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30835" marR="1993264" lvl="0" indent="-239395" defTabSz="914400" eaLnBrk="1" fontAlgn="auto" latinLnBrk="0" hangingPunct="1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30835" algn="l"/>
                <a:tab pos="33147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compile error/segfault?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30835" marR="0" lvl="0" indent="-23939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30835" algn="l"/>
                <a:tab pos="33147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errors,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printed?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95244" y="1653857"/>
            <a:ext cx="279400" cy="901700"/>
          </a:xfrm>
          <a:custGeom>
            <a:avLst/>
            <a:gdLst/>
            <a:ahLst/>
            <a:cxnLst/>
            <a:rect l="l" t="t" r="r" b="b"/>
            <a:pathLst>
              <a:path w="279400" h="901700">
                <a:moveTo>
                  <a:pt x="279400" y="609600"/>
                </a:moveTo>
                <a:lnTo>
                  <a:pt x="0" y="609600"/>
                </a:lnTo>
                <a:lnTo>
                  <a:pt x="0" y="901700"/>
                </a:lnTo>
                <a:lnTo>
                  <a:pt x="279400" y="901700"/>
                </a:lnTo>
                <a:lnTo>
                  <a:pt x="279400" y="609600"/>
                </a:lnTo>
                <a:close/>
              </a:path>
              <a:path w="279400" h="901700">
                <a:moveTo>
                  <a:pt x="279400" y="304800"/>
                </a:moveTo>
                <a:lnTo>
                  <a:pt x="0" y="304800"/>
                </a:lnTo>
                <a:lnTo>
                  <a:pt x="0" y="596900"/>
                </a:lnTo>
                <a:lnTo>
                  <a:pt x="279400" y="596900"/>
                </a:lnTo>
                <a:lnTo>
                  <a:pt x="279400" y="304800"/>
                </a:lnTo>
                <a:close/>
              </a:path>
              <a:path w="279400" h="901700">
                <a:moveTo>
                  <a:pt x="279400" y="0"/>
                </a:moveTo>
                <a:lnTo>
                  <a:pt x="0" y="0"/>
                </a:lnTo>
                <a:lnTo>
                  <a:pt x="0" y="292100"/>
                </a:lnTo>
                <a:lnTo>
                  <a:pt x="279400" y="292100"/>
                </a:lnTo>
                <a:lnTo>
                  <a:pt x="27940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82554" y="1312164"/>
            <a:ext cx="351917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 initialize as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below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431165" marR="0" lvl="0" indent="-41846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431165" algn="l"/>
                <a:tab pos="4318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 = str +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431165" marR="0" lvl="0" indent="-41846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431165" algn="l"/>
                <a:tab pos="4318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str[1] =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'u’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431165" marR="0" lvl="0" indent="-41846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431165" algn="l"/>
                <a:tab pos="4318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"%s"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str)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07367" y="3145028"/>
            <a:ext cx="4232910" cy="74485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517525" marR="5080" lvl="0" indent="-504825" defTabSz="914400" eaLnBrk="1" fontAlgn="auto" latinLnBrk="0" hangingPunct="1">
              <a:lnSpc>
                <a:spcPts val="2780"/>
              </a:lnSpc>
              <a:spcBef>
                <a:spcPts val="275"/>
              </a:spcBef>
              <a:spcAft>
                <a:spcPts val="0"/>
              </a:spcAft>
              <a:buClrTx/>
              <a:buSzTx/>
              <a:buFontTx/>
              <a:buNone/>
              <a:tabLst>
                <a:tab pos="553720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1.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"Hello1");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33887" y="3145028"/>
            <a:ext cx="4109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61975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2.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"Hello2";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7367" y="4982971"/>
            <a:ext cx="4232910" cy="1113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17525" marR="5080" lvl="0" indent="-504825" defTabSz="914400" eaLnBrk="1" fontAlgn="auto" latinLnBrk="0" hangingPunct="1">
              <a:lnSpc>
                <a:spcPct val="987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561975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3.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arr[7];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strcpy(arr,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"Hello3");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arr;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17540" y="4982971"/>
            <a:ext cx="4157979" cy="76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610870" marR="5080" lvl="0" indent="-598805" defTabSz="914400" eaLnBrk="1" fontAlgn="auto" latinLnBrk="0" hangingPunct="1">
              <a:lnSpc>
                <a:spcPct val="1008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>
                <a:tab pos="610870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4.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*ptr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"Hello4";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ptr;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1204" y="3048000"/>
            <a:ext cx="11706225" cy="0"/>
          </a:xfrm>
          <a:custGeom>
            <a:avLst/>
            <a:gdLst/>
            <a:ahLst/>
            <a:cxnLst/>
            <a:rect l="l" t="t" r="r" b="b"/>
            <a:pathLst>
              <a:path w="11706225">
                <a:moveTo>
                  <a:pt x="0" y="0"/>
                </a:moveTo>
                <a:lnTo>
                  <a:pt x="11705894" y="1"/>
                </a:lnTo>
              </a:path>
            </a:pathLst>
          </a:custGeom>
          <a:ln w="28575">
            <a:solidFill>
              <a:srgbClr val="E7E6E6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5587" y="6525259"/>
            <a:ext cx="316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121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4595">
              <a:lnSpc>
                <a:spcPct val="100000"/>
              </a:lnSpc>
              <a:spcBef>
                <a:spcPts val="100"/>
              </a:spcBef>
            </a:pPr>
            <a:r>
              <a:rPr dirty="0"/>
              <a:t>3.</a:t>
            </a:r>
            <a:r>
              <a:rPr spc="-5" dirty="0"/>
              <a:t> </a:t>
            </a:r>
            <a:r>
              <a:rPr dirty="0">
                <a:latin typeface="Consolas"/>
                <a:cs typeface="Consolas"/>
              </a:rPr>
              <a:t>char*</a:t>
            </a:r>
            <a:r>
              <a:rPr spc="-1120" dirty="0">
                <a:latin typeface="Consolas"/>
                <a:cs typeface="Consolas"/>
              </a:rPr>
              <a:t> </a:t>
            </a:r>
            <a:r>
              <a:rPr dirty="0"/>
              <a:t>vs</a:t>
            </a:r>
            <a:r>
              <a:rPr spc="5" dirty="0"/>
              <a:t> </a:t>
            </a:r>
            <a:r>
              <a:rPr dirty="0">
                <a:latin typeface="Consolas"/>
                <a:cs typeface="Consolas"/>
              </a:rPr>
              <a:t>char[]</a:t>
            </a:r>
            <a:r>
              <a:rPr spc="-1115" dirty="0">
                <a:latin typeface="Consolas"/>
                <a:cs typeface="Consolas"/>
              </a:rPr>
              <a:t> </a:t>
            </a:r>
            <a:r>
              <a:rPr spc="-10" dirty="0"/>
              <a:t>exercises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76603"/>
            <a:ext cx="2228850" cy="104076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2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Suppose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follows: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81800" y="1244232"/>
            <a:ext cx="5195570" cy="1569720"/>
          </a:xfrm>
          <a:prstGeom prst="rect">
            <a:avLst/>
          </a:prstGeom>
          <a:ln w="19050">
            <a:solidFill>
              <a:srgbClr val="ED7D31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91440" marR="0" lvl="0" indent="0" defTabSz="914400" eaLnBrk="1" fontAlgn="auto" latinLnBrk="0" hangingPunct="1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following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initializations: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30835" marR="1993264" lvl="0" indent="-239395" defTabSz="914400" eaLnBrk="1" fontAlgn="auto" latinLnBrk="0" hangingPunct="1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30835" algn="l"/>
                <a:tab pos="33147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compile error/segfault?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30835" marR="0" lvl="0" indent="-23939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30835" algn="l"/>
                <a:tab pos="33147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errors,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printed?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95244" y="1653857"/>
            <a:ext cx="279400" cy="901700"/>
          </a:xfrm>
          <a:custGeom>
            <a:avLst/>
            <a:gdLst/>
            <a:ahLst/>
            <a:cxnLst/>
            <a:rect l="l" t="t" r="r" b="b"/>
            <a:pathLst>
              <a:path w="279400" h="901700">
                <a:moveTo>
                  <a:pt x="279400" y="609600"/>
                </a:moveTo>
                <a:lnTo>
                  <a:pt x="0" y="609600"/>
                </a:lnTo>
                <a:lnTo>
                  <a:pt x="0" y="901700"/>
                </a:lnTo>
                <a:lnTo>
                  <a:pt x="279400" y="901700"/>
                </a:lnTo>
                <a:lnTo>
                  <a:pt x="279400" y="609600"/>
                </a:lnTo>
                <a:close/>
              </a:path>
              <a:path w="279400" h="901700">
                <a:moveTo>
                  <a:pt x="279400" y="304800"/>
                </a:moveTo>
                <a:lnTo>
                  <a:pt x="0" y="304800"/>
                </a:lnTo>
                <a:lnTo>
                  <a:pt x="0" y="596900"/>
                </a:lnTo>
                <a:lnTo>
                  <a:pt x="279400" y="596900"/>
                </a:lnTo>
                <a:lnTo>
                  <a:pt x="279400" y="304800"/>
                </a:lnTo>
                <a:close/>
              </a:path>
              <a:path w="279400" h="901700">
                <a:moveTo>
                  <a:pt x="279400" y="0"/>
                </a:moveTo>
                <a:lnTo>
                  <a:pt x="0" y="0"/>
                </a:lnTo>
                <a:lnTo>
                  <a:pt x="0" y="292100"/>
                </a:lnTo>
                <a:lnTo>
                  <a:pt x="279400" y="292100"/>
                </a:lnTo>
                <a:lnTo>
                  <a:pt x="27940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82554" y="1312164"/>
            <a:ext cx="351917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 initialize as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below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431165" marR="0" lvl="0" indent="-41846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431165" algn="l"/>
                <a:tab pos="4318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 = str +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431165" marR="0" lvl="0" indent="-41846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431165" algn="l"/>
                <a:tab pos="4318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str[1] =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'u’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431165" marR="0" lvl="0" indent="-41846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431165" algn="l"/>
                <a:tab pos="4318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"%s"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str)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367" y="3145028"/>
            <a:ext cx="4232910" cy="343344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517525" marR="5080" lvl="0" indent="-504825" defTabSz="914400" eaLnBrk="1" fontAlgn="auto" latinLnBrk="0" hangingPunct="1">
              <a:lnSpc>
                <a:spcPts val="2780"/>
              </a:lnSpc>
              <a:spcBef>
                <a:spcPts val="275"/>
              </a:spcBef>
              <a:spcAft>
                <a:spcPts val="0"/>
              </a:spcAft>
              <a:buClrTx/>
              <a:buSzTx/>
              <a:buFontTx/>
              <a:buNone/>
              <a:tabLst>
                <a:tab pos="553720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1.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"Hello1");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6465" marR="478790" lvl="0" indent="0" defTabSz="914400" eaLnBrk="1" fontAlgn="auto" latinLnBrk="0" hangingPunct="1">
              <a:lnSpc>
                <a:spcPct val="100800"/>
              </a:lnSpc>
              <a:spcBef>
                <a:spcPts val="1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Line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A: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Compile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error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(cannot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reassign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array)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17525" marR="5080" lvl="0" indent="-504825" defTabSz="914400" eaLnBrk="1" fontAlgn="auto" latinLnBrk="0" hangingPunct="1">
              <a:lnSpc>
                <a:spcPct val="98700"/>
              </a:lnSpc>
              <a:spcBef>
                <a:spcPts val="1860"/>
              </a:spcBef>
              <a:spcAft>
                <a:spcPts val="0"/>
              </a:spcAft>
              <a:buClrTx/>
              <a:buSzTx/>
              <a:buFontTx/>
              <a:buNone/>
              <a:tabLst>
                <a:tab pos="561975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3.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arr[7];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strcpy(arr,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"Hello3");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arr;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6465" marR="0" lvl="0" indent="0" defTabSz="914400" eaLnBrk="1" fontAlgn="auto" latinLnBrk="0" hangingPunct="1">
              <a:lnSpc>
                <a:spcPct val="100000"/>
              </a:lnSpc>
              <a:spcBef>
                <a:spcPts val="9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Prints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eulo3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33887" y="3145028"/>
            <a:ext cx="4109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61975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2.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"Hello2";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7540" y="4982971"/>
            <a:ext cx="4157979" cy="17386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610870" marR="5080" lvl="0" indent="-598805" defTabSz="914400" eaLnBrk="1" fontAlgn="auto" latinLnBrk="0" hangingPunct="1">
              <a:lnSpc>
                <a:spcPct val="1008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>
                <a:tab pos="610870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4.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*ptr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"Hello4";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ptr;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45160" marR="255904" lvl="0" indent="0" defTabSz="914400" eaLnBrk="1" fontAlgn="auto" latinLnBrk="0" hangingPunct="1">
              <a:lnSpc>
                <a:spcPct val="100800"/>
              </a:lnSpc>
              <a:spcBef>
                <a:spcPts val="18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Line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B: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Segmentation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fault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(string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literal)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71204" y="3048000"/>
            <a:ext cx="11706225" cy="0"/>
          </a:xfrm>
          <a:custGeom>
            <a:avLst/>
            <a:gdLst/>
            <a:ahLst/>
            <a:cxnLst/>
            <a:rect l="l" t="t" r="r" b="b"/>
            <a:pathLst>
              <a:path w="11706225">
                <a:moveTo>
                  <a:pt x="0" y="0"/>
                </a:moveTo>
                <a:lnTo>
                  <a:pt x="11705894" y="1"/>
                </a:lnTo>
              </a:path>
            </a:pathLst>
          </a:custGeom>
          <a:ln w="28575">
            <a:solidFill>
              <a:srgbClr val="E7E6E6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89836" y="3977132"/>
            <a:ext cx="3274060" cy="76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8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Line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B: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Segmentation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fault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(string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literal)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9060">
              <a:lnSpc>
                <a:spcPct val="100000"/>
              </a:lnSpc>
              <a:spcBef>
                <a:spcPts val="100"/>
              </a:spcBef>
            </a:pPr>
            <a:r>
              <a:rPr dirty="0"/>
              <a:t>4.</a:t>
            </a:r>
            <a:r>
              <a:rPr spc="-30" dirty="0"/>
              <a:t> </a:t>
            </a:r>
            <a:r>
              <a:rPr dirty="0"/>
              <a:t>Bonus:</a:t>
            </a:r>
            <a:r>
              <a:rPr spc="-20" dirty="0"/>
              <a:t> </a:t>
            </a:r>
            <a:r>
              <a:rPr dirty="0"/>
              <a:t>Tricky</a:t>
            </a:r>
            <a:r>
              <a:rPr spc="-15" dirty="0"/>
              <a:t> </a:t>
            </a:r>
            <a:r>
              <a:rPr spc="-10" dirty="0"/>
              <a:t>addresses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2464" y="1178051"/>
            <a:ext cx="3937635" cy="1330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100" marR="424180" lvl="0" indent="-279400" defTabSz="914400" eaLnBrk="1" fontAlgn="auto" latinLnBrk="0" hangingPunct="1">
              <a:lnSpc>
                <a:spcPct val="108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07565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void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tricky_addresses()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[]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"Local"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ptr1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921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**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double_ptr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&amp;ptr1;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1864" y="2510028"/>
            <a:ext cx="3239135" cy="976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83845" lvl="0" indent="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printf("ptr1's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value: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printf("ptr1’s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deref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>
                <a:tab pos="2107565" algn="l"/>
              </a:tabLst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address: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4663" y="2510028"/>
            <a:ext cx="2261235" cy="976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1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%p\n",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ptr1);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: %c\n",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*ptr1);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%p\n",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&amp;ptr1);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1864" y="3488435"/>
            <a:ext cx="6311900" cy="647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44265" algn="l"/>
                <a:tab pos="4622165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printf("double_ptr value: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%p\n",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double_ptr);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printf("buf's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address: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%p\n",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&amp;buf);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1864" y="4424172"/>
            <a:ext cx="2960370" cy="690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9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ptr2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&amp;buf;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printf("ptr2's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value: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74063" y="4783835"/>
            <a:ext cx="18421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%s\n",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ptr2);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2464" y="5113020"/>
            <a:ext cx="1651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862" y="1219200"/>
            <a:ext cx="615950" cy="431927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43815" lvl="0" indent="0" algn="r" defTabSz="914400" eaLnBrk="1" fontAlgn="auto" latinLnBrk="0" hangingPunct="1">
              <a:lnSpc>
                <a:spcPts val="23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83845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83845" marR="0" lvl="0" indent="0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83845" marR="0" lvl="0" indent="0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05800" y="1474255"/>
            <a:ext cx="3629025" cy="1200785"/>
          </a:xfrm>
          <a:prstGeom prst="rect">
            <a:avLst/>
          </a:prstGeom>
          <a:ln w="19050">
            <a:solidFill>
              <a:srgbClr val="ED7D3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91440" marR="151765" lvl="0" indent="0" defTabSz="914400" eaLnBrk="1" fontAlgn="auto" latinLnBrk="0" hangingPunct="1">
              <a:lnSpc>
                <a:spcPct val="1008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stored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variable?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(We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cover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double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Lecture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9060">
              <a:lnSpc>
                <a:spcPct val="100000"/>
              </a:lnSpc>
              <a:spcBef>
                <a:spcPts val="100"/>
              </a:spcBef>
            </a:pPr>
            <a:r>
              <a:rPr dirty="0"/>
              <a:t>4.</a:t>
            </a:r>
            <a:r>
              <a:rPr spc="-30" dirty="0"/>
              <a:t> </a:t>
            </a:r>
            <a:r>
              <a:rPr dirty="0"/>
              <a:t>Bonus:</a:t>
            </a:r>
            <a:r>
              <a:rPr spc="-20" dirty="0"/>
              <a:t> </a:t>
            </a:r>
            <a:r>
              <a:rPr dirty="0"/>
              <a:t>Tricky</a:t>
            </a:r>
            <a:r>
              <a:rPr spc="-15" dirty="0"/>
              <a:t> </a:t>
            </a:r>
            <a:r>
              <a:rPr spc="-10" dirty="0"/>
              <a:t>addresses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2464" y="1202435"/>
            <a:ext cx="35185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void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tricky_addresses()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1864" y="1507236"/>
            <a:ext cx="36582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3580" lvl="0" indent="0" defTabSz="914400" eaLnBrk="1" fontAlgn="auto" latinLnBrk="0" hangingPunct="1">
              <a:lnSpc>
                <a:spcPct val="108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8164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[]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"Local"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ptr1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**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double_ptr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&amp;ptr1;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1864" y="2510028"/>
            <a:ext cx="3239135" cy="976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83845" lvl="0" indent="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printf("ptr1's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value: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printf("ptr1’s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deref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>
                <a:tab pos="2107565" algn="l"/>
              </a:tabLst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address: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94663" y="2510028"/>
            <a:ext cx="2261235" cy="976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1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%p\n",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ptr1);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: %c\n",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*ptr1);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%p\n",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&amp;ptr1);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1864" y="3488435"/>
            <a:ext cx="6311900" cy="647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44265" algn="l"/>
                <a:tab pos="4622165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printf("double_ptr value: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%p\n",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double_ptr);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printf("buf's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address: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%p\n",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&amp;buf);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1864" y="4424172"/>
            <a:ext cx="2960370" cy="690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9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ptr2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&amp;buf;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printf("ptr2's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value: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74063" y="4783835"/>
            <a:ext cx="18421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%s\n",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ptr2);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2464" y="5113020"/>
            <a:ext cx="1651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862" y="1219200"/>
            <a:ext cx="615950" cy="431927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43815" lvl="0" indent="0" algn="r" defTabSz="914400" eaLnBrk="1" fontAlgn="auto" latinLnBrk="0" hangingPunct="1">
              <a:lnSpc>
                <a:spcPts val="23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43815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83845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83845" marR="0" lvl="0" indent="0" defTabSz="91440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83845" marR="0" lvl="0" indent="0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16303" y="3562604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115920" y="3564890"/>
            <a:ext cx="2298700" cy="383540"/>
          </a:xfrm>
          <a:custGeom>
            <a:avLst/>
            <a:gdLst/>
            <a:ahLst/>
            <a:cxnLst/>
            <a:rect l="l" t="t" r="r" b="b"/>
            <a:pathLst>
              <a:path w="2298700" h="383539">
                <a:moveTo>
                  <a:pt x="0" y="6350"/>
                </a:moveTo>
                <a:lnTo>
                  <a:pt x="2298706" y="6350"/>
                </a:lnTo>
              </a:path>
              <a:path w="2298700" h="383539">
                <a:moveTo>
                  <a:pt x="6350" y="0"/>
                </a:moveTo>
                <a:lnTo>
                  <a:pt x="6350" y="383540"/>
                </a:lnTo>
              </a:path>
              <a:path w="2298700" h="383539">
                <a:moveTo>
                  <a:pt x="2292356" y="0"/>
                </a:moveTo>
                <a:lnTo>
                  <a:pt x="2292356" y="383540"/>
                </a:lnTo>
              </a:path>
              <a:path w="2298700" h="383539">
                <a:moveTo>
                  <a:pt x="0" y="377190"/>
                </a:moveTo>
                <a:lnTo>
                  <a:pt x="2298706" y="3771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054134" y="3219196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0x10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115920" y="4606725"/>
            <a:ext cx="2298700" cy="383540"/>
          </a:xfrm>
          <a:custGeom>
            <a:avLst/>
            <a:gdLst/>
            <a:ahLst/>
            <a:cxnLst/>
            <a:rect l="l" t="t" r="r" b="b"/>
            <a:pathLst>
              <a:path w="2298700" h="383539">
                <a:moveTo>
                  <a:pt x="0" y="6350"/>
                </a:moveTo>
                <a:lnTo>
                  <a:pt x="2298706" y="6350"/>
                </a:lnTo>
              </a:path>
              <a:path w="2298700" h="383539">
                <a:moveTo>
                  <a:pt x="6350" y="0"/>
                </a:moveTo>
                <a:lnTo>
                  <a:pt x="6350" y="383540"/>
                </a:lnTo>
              </a:path>
              <a:path w="2298700" h="383539">
                <a:moveTo>
                  <a:pt x="2292356" y="0"/>
                </a:moveTo>
                <a:lnTo>
                  <a:pt x="2292356" y="383540"/>
                </a:lnTo>
              </a:path>
              <a:path w="2298700" h="383539">
                <a:moveTo>
                  <a:pt x="0" y="377190"/>
                </a:moveTo>
                <a:lnTo>
                  <a:pt x="2298706" y="3771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54134" y="4261611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0x18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65477" y="4516628"/>
            <a:ext cx="77787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double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_ptr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516303" y="559562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188458" y="5574565"/>
            <a:ext cx="2298700" cy="383540"/>
          </a:xfrm>
          <a:custGeom>
            <a:avLst/>
            <a:gdLst/>
            <a:ahLst/>
            <a:cxnLst/>
            <a:rect l="l" t="t" r="r" b="b"/>
            <a:pathLst>
              <a:path w="2298700" h="383539">
                <a:moveTo>
                  <a:pt x="0" y="6350"/>
                </a:moveTo>
                <a:lnTo>
                  <a:pt x="2298706" y="6350"/>
                </a:lnTo>
              </a:path>
              <a:path w="2298700" h="383539">
                <a:moveTo>
                  <a:pt x="6350" y="0"/>
                </a:moveTo>
                <a:lnTo>
                  <a:pt x="6350" y="383540"/>
                </a:lnTo>
              </a:path>
              <a:path w="2298700" h="383539">
                <a:moveTo>
                  <a:pt x="2292356" y="0"/>
                </a:moveTo>
                <a:lnTo>
                  <a:pt x="2292356" y="383540"/>
                </a:lnTo>
              </a:path>
              <a:path w="2298700" h="383539">
                <a:moveTo>
                  <a:pt x="0" y="377190"/>
                </a:moveTo>
                <a:lnTo>
                  <a:pt x="2298706" y="3771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26674" y="5230876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0x20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7994650" y="1668872"/>
          <a:ext cx="373380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'L'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'o'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'c'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'a'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'l'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'\0'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8094662" y="1359915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0x28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04262" y="1359915"/>
            <a:ext cx="42290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0x29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13067" y="1359915"/>
            <a:ext cx="4241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0x2a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922670" y="1359915"/>
            <a:ext cx="4241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0x2b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542589" y="1359915"/>
            <a:ext cx="4044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0x2c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179970" y="1359915"/>
            <a:ext cx="4241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0x2d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12732" y="1709420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776" y="5599175"/>
            <a:ext cx="4962144" cy="125882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412403" y="5599076"/>
            <a:ext cx="4648200" cy="1086485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1440" marR="327025" lvl="0" indent="0" defTabSz="91440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While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Line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10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raises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compiler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warning,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functionally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it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will</a:t>
            </a:r>
            <a:r>
              <a:rPr kumimoji="0" sz="20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still</a:t>
            </a:r>
            <a:r>
              <a:rPr kumimoji="0" sz="20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work—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because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pointers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are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addresses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8799</Words>
  <Application>Microsoft Macintosh PowerPoint</Application>
  <PresentationFormat>Widescreen</PresentationFormat>
  <Paragraphs>1783</Paragraphs>
  <Slides>110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110</vt:i4>
      </vt:variant>
    </vt:vector>
  </HeadingPairs>
  <TitlesOfParts>
    <vt:vector size="120" baseType="lpstr">
      <vt:lpstr>Arial</vt:lpstr>
      <vt:lpstr>Calibri</vt:lpstr>
      <vt:lpstr>Calibri Light</vt:lpstr>
      <vt:lpstr>Comic Sans MS</vt:lpstr>
      <vt:lpstr>Consolas</vt:lpstr>
      <vt:lpstr>Tahoma</vt:lpstr>
      <vt:lpstr>Times New Roman</vt:lpstr>
      <vt:lpstr>Verdana</vt:lpstr>
      <vt:lpstr>Office Theme</vt:lpstr>
      <vt:lpstr>1_Office Theme</vt:lpstr>
      <vt:lpstr>CS107, Lecture 5 From C Strings to Pointers</vt:lpstr>
      <vt:lpstr>C Strings As Parameters</vt:lpstr>
      <vt:lpstr>Arrays of Strings</vt:lpstr>
      <vt:lpstr>Arrays of Strings</vt:lpstr>
      <vt:lpstr>Practice: Password Verification</vt:lpstr>
      <vt:lpstr>Practice: Password Verification</vt:lpstr>
      <vt:lpstr>Common string.h Functions</vt:lpstr>
      <vt:lpstr>Practice: Password Verification</vt:lpstr>
      <vt:lpstr>Lecture Plan</vt:lpstr>
      <vt:lpstr>Buffer Overflows</vt:lpstr>
      <vt:lpstr>Demo: Memory Errors</vt:lpstr>
      <vt:lpstr>Lecture Plan</vt:lpstr>
      <vt:lpstr>Pointers</vt:lpstr>
      <vt:lpstr>Memory</vt:lpstr>
      <vt:lpstr>Memory</vt:lpstr>
      <vt:lpstr>Looking Back at C++</vt:lpstr>
      <vt:lpstr>Looking Ahead to C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 Summary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Lecture Plan</vt:lpstr>
      <vt:lpstr>Strings In Memory</vt:lpstr>
      <vt:lpstr>PowerPoint Presentation</vt:lpstr>
      <vt:lpstr>Character Arrays</vt:lpstr>
      <vt:lpstr>String Behavior #2: We cannot set a char[] equal to another value, because it is not a pointer; it refers to the block of memory reserved for the original array.</vt:lpstr>
      <vt:lpstr>Character Arrays</vt:lpstr>
      <vt:lpstr>String Behavior #3: If we pass a char[] as a parameter, set something equal to it, or perform arithmetic with it, it’s automatically converted to a char *.</vt:lpstr>
      <vt:lpstr>String Parameters</vt:lpstr>
      <vt:lpstr>String Parameters</vt:lpstr>
      <vt:lpstr>char * Variables</vt:lpstr>
      <vt:lpstr>char * Variables</vt:lpstr>
      <vt:lpstr>char * Variables</vt:lpstr>
      <vt:lpstr>char * Variables</vt:lpstr>
      <vt:lpstr>String Parameters</vt:lpstr>
      <vt:lpstr>String Behavior #4: If we create a new string with new characters as a char *, we cannot modify its characters because its memory lives in the data segment.</vt:lpstr>
      <vt:lpstr>char *</vt:lpstr>
      <vt:lpstr>char *</vt:lpstr>
      <vt:lpstr>Memory Locations</vt:lpstr>
      <vt:lpstr>Memory Locations</vt:lpstr>
      <vt:lpstr>Memory Locations</vt:lpstr>
      <vt:lpstr>Memory Locations</vt:lpstr>
      <vt:lpstr>Memory Locations</vt:lpstr>
      <vt:lpstr>Memory Locations</vt:lpstr>
      <vt:lpstr>PowerPoint Presentation</vt:lpstr>
      <vt:lpstr>char *</vt:lpstr>
      <vt:lpstr>Arrays and Pointers</vt:lpstr>
      <vt:lpstr>Arrays and Pointers</vt:lpstr>
      <vt:lpstr>String Behavior #6: Adding an offset to a C string gives us a substring that many places past the first character.</vt:lpstr>
      <vt:lpstr>Pointer Arithmetic</vt:lpstr>
      <vt:lpstr>char *</vt:lpstr>
      <vt:lpstr>PowerPoint Presentation</vt:lpstr>
      <vt:lpstr>Strings as Parameters</vt:lpstr>
      <vt:lpstr>Strings as Parameters</vt:lpstr>
      <vt:lpstr>Strings as Parameters</vt:lpstr>
      <vt:lpstr>Strings as Parameters</vt:lpstr>
      <vt:lpstr>Strings as Parameters</vt:lpstr>
      <vt:lpstr>Strings In Memory</vt:lpstr>
      <vt:lpstr>Lecture Plan</vt:lpstr>
      <vt:lpstr>Recall: Integer Overflow in Practice</vt:lpstr>
      <vt:lpstr>Assignment 1: Ariane-5 Case Study</vt:lpstr>
      <vt:lpstr>Integer Overflow in the National Vulnerability Database</vt:lpstr>
      <vt:lpstr>Recall: Buffer Overflows</vt:lpstr>
      <vt:lpstr>Buffer Overflow Vulnerabilities are Very Common</vt:lpstr>
      <vt:lpstr>~70% of serious bugs for Chrome and Microsoft are related to memory safety</vt:lpstr>
      <vt:lpstr>How can we fix buffer overflows?</vt:lpstr>
      <vt:lpstr>How can we fix buffer overflows?</vt:lpstr>
      <vt:lpstr>How can we fix buffer overflows?</vt:lpstr>
      <vt:lpstr>How can we fix buffer overflows?</vt:lpstr>
      <vt:lpstr>How can we fix buffer overflows?</vt:lpstr>
      <vt:lpstr>How Can We Fix Overflows?</vt:lpstr>
      <vt:lpstr>How Can We Fix Overflows?</vt:lpstr>
      <vt:lpstr>How Can We Fix Overflows?</vt:lpstr>
      <vt:lpstr>Memory Safe Systems Programming</vt:lpstr>
      <vt:lpstr>Why Should We Fix Overflows?</vt:lpstr>
      <vt:lpstr>Why Should We Fix Overflows?</vt:lpstr>
      <vt:lpstr>Why Should We Fix Overflows?</vt:lpstr>
      <vt:lpstr>Plan For Today</vt:lpstr>
      <vt:lpstr>Review</vt:lpstr>
      <vt:lpstr>Review</vt:lpstr>
      <vt:lpstr>Arrays vs. Pointers</vt:lpstr>
      <vt:lpstr>1. Pointer arithmetic</vt:lpstr>
      <vt:lpstr>1. Pointer arithmetic</vt:lpstr>
      <vt:lpstr>2. Code study: strncpy</vt:lpstr>
      <vt:lpstr>2. Code study: strncpy</vt:lpstr>
      <vt:lpstr>3. char* vs char[] exercises</vt:lpstr>
      <vt:lpstr>3. char* vs char[] exercises</vt:lpstr>
      <vt:lpstr>4. Bonus: Tricky addresses</vt:lpstr>
      <vt:lpstr>4. Bonus: Tricky addresses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CS107, Lecture 5 From C Strings to Pointers</dc:title>
  <dc:creator>Ascendant</dc:creator>
  <cp:lastModifiedBy>Joel Ramirez Jr</cp:lastModifiedBy>
  <cp:revision>5</cp:revision>
  <dcterms:created xsi:type="dcterms:W3CDTF">2023-06-12T23:55:41Z</dcterms:created>
  <dcterms:modified xsi:type="dcterms:W3CDTF">2023-07-05T20:19:59Z</dcterms:modified>
</cp:coreProperties>
</file>