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wdp" ContentType="image/vnd.ms-photo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57" r:id="rId4"/>
    <p:sldId id="262" r:id="rId5"/>
    <p:sldId id="258" r:id="rId6"/>
    <p:sldId id="259" r:id="rId7"/>
    <p:sldId id="269" r:id="rId8"/>
    <p:sldId id="268" r:id="rId9"/>
    <p:sldId id="263" r:id="rId10"/>
    <p:sldId id="265" r:id="rId11"/>
    <p:sldId id="267" r:id="rId12"/>
    <p:sldId id="261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7147"/>
    <a:srgbClr val="749F6C"/>
    <a:srgbClr val="89B97E"/>
    <a:srgbClr val="D9A16E"/>
    <a:srgbClr val="D9C1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13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06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42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196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745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481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77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229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112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30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234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538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E766E-FAE2-EC48-82EE-AACE56106475}" type="datetimeFigureOut">
              <a:rPr lang="en-US" smtClean="0"/>
              <a:t>5/22/16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6F296-FBD4-A44F-88E6-C4D17D6F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12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04651" y="-270358"/>
            <a:ext cx="11405373" cy="712835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162001" y="4326559"/>
            <a:ext cx="7545173" cy="699151"/>
          </a:xfrm>
          <a:prstGeom prst="rect">
            <a:avLst/>
          </a:prstGeom>
          <a:solidFill>
            <a:srgbClr val="89B97E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4000" dirty="0" smtClean="0">
                <a:solidFill>
                  <a:srgbClr val="FFFFFF"/>
                </a:solidFill>
                <a:latin typeface="Open Sans"/>
                <a:cs typeface="Open Sans"/>
              </a:rPr>
              <a:t>Optimizing User Experiences in</a:t>
            </a:r>
            <a:endParaRPr lang="en-US" sz="4000" dirty="0">
              <a:solidFill>
                <a:srgbClr val="FFFFFF"/>
              </a:solidFill>
              <a:latin typeface="Open Sans"/>
              <a:cs typeface="Open Sans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7107122" y="5717312"/>
            <a:ext cx="1600052" cy="524295"/>
          </a:xfrm>
          <a:prstGeom prst="rect">
            <a:avLst/>
          </a:prstGeom>
          <a:solidFill>
            <a:srgbClr val="9E7147"/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000" dirty="0" smtClean="0">
                <a:solidFill>
                  <a:schemeClr val="bg1"/>
                </a:solidFill>
                <a:latin typeface="Open Sans"/>
                <a:cs typeface="Open Sans"/>
              </a:rPr>
              <a:t>Dan Guo</a:t>
            </a:r>
            <a:endParaRPr lang="en-US" sz="3000" dirty="0">
              <a:solidFill>
                <a:schemeClr val="bg1"/>
              </a:solidFill>
              <a:latin typeface="Open Sans"/>
              <a:cs typeface="Open San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27467" y="5009426"/>
            <a:ext cx="7279707" cy="707886"/>
          </a:xfrm>
          <a:prstGeom prst="rect">
            <a:avLst/>
          </a:prstGeom>
          <a:solidFill>
            <a:srgbClr val="89B97E"/>
          </a:solidFill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Open Sans"/>
                <a:cs typeface="Open Sans"/>
              </a:rPr>
              <a:t>Foodborne Outbreak Analysis</a:t>
            </a:r>
            <a:endParaRPr lang="en-US" sz="4000" dirty="0">
              <a:solidFill>
                <a:schemeClr val="bg1"/>
              </a:solidFill>
              <a:latin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979196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/>
          </a:bodyPr>
          <a:lstStyle/>
          <a:p>
            <a:pPr algn="l"/>
            <a:r>
              <a:rPr lang="en-US" sz="3500" dirty="0" smtClean="0">
                <a:latin typeface="Open Sans"/>
                <a:cs typeface="Open Sans"/>
              </a:rPr>
              <a:t>Milestone 2: Short Survey for Users</a:t>
            </a:r>
            <a:br>
              <a:rPr lang="en-US" sz="3500" dirty="0" smtClean="0">
                <a:latin typeface="Open Sans"/>
                <a:cs typeface="Open Sans"/>
              </a:rPr>
            </a:br>
            <a:r>
              <a:rPr lang="en-US" sz="3500" dirty="0" smtClean="0">
                <a:latin typeface="Open Sans"/>
                <a:cs typeface="Open Sans"/>
              </a:rPr>
              <a:t>Milestone 3: Activity Recording system</a:t>
            </a:r>
            <a:endParaRPr lang="en-US" sz="3500" dirty="0">
              <a:latin typeface="Open Sans"/>
              <a:cs typeface="Open San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629" y="1754888"/>
            <a:ext cx="6580167" cy="485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45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dirty="0" smtClean="0">
                <a:latin typeface="Open Sans"/>
                <a:cs typeface="Open Sans"/>
              </a:rPr>
              <a:t>Future Milestones</a:t>
            </a:r>
            <a:endParaRPr lang="en-US" sz="3500" dirty="0">
              <a:latin typeface="Open Sans"/>
              <a:cs typeface="Open San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Open Sans"/>
                <a:cs typeface="Open Sans"/>
              </a:rPr>
              <a:t>Milestone 4: Public website</a:t>
            </a:r>
          </a:p>
          <a:p>
            <a:r>
              <a:rPr lang="en-US" dirty="0" smtClean="0">
                <a:latin typeface="Open Sans"/>
                <a:cs typeface="Open Sans"/>
              </a:rPr>
              <a:t>Milestone 5: Machine Learning Algorithm</a:t>
            </a:r>
          </a:p>
          <a:p>
            <a:r>
              <a:rPr lang="en-US" dirty="0" smtClean="0">
                <a:latin typeface="Open Sans"/>
                <a:cs typeface="Open Sans"/>
              </a:rPr>
              <a:t>Milestone 6: Final website</a:t>
            </a:r>
          </a:p>
        </p:txBody>
      </p:sp>
    </p:spTree>
    <p:extLst>
      <p:ext uri="{BB962C8B-B14F-4D97-AF65-F5344CB8AC3E}">
        <p14:creationId xmlns:p14="http://schemas.microsoft.com/office/powerpoint/2010/main" val="2932875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Open Sans"/>
                <a:cs typeface="Open Sans"/>
              </a:rPr>
              <a:t>Feedback Questions</a:t>
            </a:r>
            <a:endParaRPr lang="en-US" dirty="0">
              <a:latin typeface="Open Sans"/>
              <a:cs typeface="Open San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Open Sans"/>
                <a:cs typeface="Open Sans"/>
              </a:rPr>
              <a:t>Any particular ML algorithms seem promising for this task?</a:t>
            </a:r>
          </a:p>
          <a:p>
            <a:r>
              <a:rPr lang="en-US" dirty="0" smtClean="0">
                <a:latin typeface="Open Sans"/>
                <a:cs typeface="Open Sans"/>
              </a:rPr>
              <a:t>Any other relevant works to look into?</a:t>
            </a:r>
          </a:p>
          <a:p>
            <a:r>
              <a:rPr lang="en-US" dirty="0" smtClean="0">
                <a:latin typeface="Open Sans"/>
                <a:cs typeface="Open Sans"/>
              </a:rPr>
              <a:t>Any guidance on how to design the recommendation system?</a:t>
            </a:r>
          </a:p>
          <a:p>
            <a:r>
              <a:rPr lang="en-US" dirty="0" smtClean="0">
                <a:latin typeface="Open Sans"/>
                <a:cs typeface="Open Sans"/>
              </a:rPr>
              <a:t>Most meaningful way to test the system and collect data?</a:t>
            </a:r>
          </a:p>
          <a:p>
            <a:endParaRPr lang="en-US" dirty="0">
              <a:latin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784829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Open Sans"/>
                <a:cs typeface="Open Sans"/>
              </a:rPr>
              <a:t>Goal</a:t>
            </a:r>
            <a:endParaRPr lang="en-US" dirty="0">
              <a:latin typeface="Open Sans"/>
              <a:cs typeface="Open San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Open Sans"/>
                <a:cs typeface="Open Sans"/>
              </a:rPr>
              <a:t>Personalize data visualization experience by leveraging data from previous users.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latin typeface="Open Sans"/>
                <a:cs typeface="Open Sans"/>
              </a:rPr>
              <a:t>For a particular user, the system will suggest specific views of the data that have been well-received in similar users. </a:t>
            </a:r>
          </a:p>
        </p:txBody>
      </p:sp>
    </p:spTree>
    <p:extLst>
      <p:ext uri="{BB962C8B-B14F-4D97-AF65-F5344CB8AC3E}">
        <p14:creationId xmlns:p14="http://schemas.microsoft.com/office/powerpoint/2010/main" val="2129026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dirty="0" smtClean="0">
                <a:latin typeface="Open Sans"/>
                <a:cs typeface="Open Sans"/>
              </a:rPr>
              <a:t>Motivation: FOOD Tool [CDC]</a:t>
            </a:r>
            <a:endParaRPr lang="en-US" sz="3500" dirty="0">
              <a:latin typeface="Open Sans"/>
              <a:cs typeface="Open San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874" y="1401339"/>
            <a:ext cx="7410781" cy="528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5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2448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Open Sans"/>
                <a:cs typeface="Open Sans"/>
              </a:rPr>
              <a:t>Previous Works</a:t>
            </a:r>
            <a:endParaRPr lang="en-US" dirty="0">
              <a:latin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114391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219"/>
            <a:ext cx="9144000" cy="472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649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dirty="0" err="1" smtClean="0">
                <a:latin typeface="Open Sans"/>
                <a:cs typeface="Open Sans"/>
              </a:rPr>
              <a:t>Amazon.com</a:t>
            </a:r>
            <a:r>
              <a:rPr lang="en-US" sz="3500" dirty="0" smtClean="0">
                <a:latin typeface="Open Sans"/>
                <a:cs typeface="Open Sans"/>
              </a:rPr>
              <a:t> [Linden 2003]</a:t>
            </a:r>
            <a:endParaRPr lang="en-US" sz="3500" dirty="0">
              <a:latin typeface="Open Sans"/>
              <a:cs typeface="Open San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417638"/>
            <a:ext cx="5016500" cy="535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938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5530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Open Sans"/>
                <a:cs typeface="Open Sans"/>
              </a:rPr>
              <a:t>Current Works</a:t>
            </a:r>
            <a:endParaRPr lang="en-US" dirty="0">
              <a:latin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213946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200" y="0"/>
            <a:ext cx="64336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250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dirty="0" smtClean="0">
                <a:latin typeface="Open Sans"/>
                <a:cs typeface="Open Sans"/>
              </a:rPr>
              <a:t>Milestone 1: Subset of FOOD Tool</a:t>
            </a:r>
            <a:endParaRPr lang="en-US" sz="3500" dirty="0">
              <a:latin typeface="Open Sans"/>
              <a:cs typeface="Open San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54" y="1689130"/>
            <a:ext cx="4454976" cy="46354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25025"/>
          <a:stretch/>
        </p:blipFill>
        <p:spPr>
          <a:xfrm>
            <a:off x="4454977" y="1689130"/>
            <a:ext cx="4434351" cy="471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597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134</Words>
  <Application>Microsoft Macintosh PowerPoint</Application>
  <PresentationFormat>On-screen Show (4:3)</PresentationFormat>
  <Paragraphs>22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Goal</vt:lpstr>
      <vt:lpstr>Motivation: FOOD Tool [CDC]</vt:lpstr>
      <vt:lpstr>Previous Works</vt:lpstr>
      <vt:lpstr>PowerPoint Presentation</vt:lpstr>
      <vt:lpstr>Amazon.com [Linden 2003]</vt:lpstr>
      <vt:lpstr>Current Works</vt:lpstr>
      <vt:lpstr>PowerPoint Presentation</vt:lpstr>
      <vt:lpstr>Milestone 1: Subset of FOOD Tool</vt:lpstr>
      <vt:lpstr>Milestone 2: Short Survey for Users Milestone 3: Activity Recording system</vt:lpstr>
      <vt:lpstr>Future Milestones</vt:lpstr>
      <vt:lpstr>Feedback Questions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Optimizing User Experiences in Foodborne Outbreak Analysis</dc:title>
  <dc:creator>Dan Guo</dc:creator>
  <cp:lastModifiedBy>Dan Guo</cp:lastModifiedBy>
  <cp:revision>33</cp:revision>
  <dcterms:created xsi:type="dcterms:W3CDTF">2016-05-23T03:40:11Z</dcterms:created>
  <dcterms:modified xsi:type="dcterms:W3CDTF">2016-05-23T06:12:20Z</dcterms:modified>
</cp:coreProperties>
</file>