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70" r:id="rId2"/>
    <p:sldId id="375" r:id="rId3"/>
    <p:sldId id="376" r:id="rId4"/>
    <p:sldId id="377" r:id="rId5"/>
    <p:sldId id="378" r:id="rId6"/>
    <p:sldId id="379" r:id="rId7"/>
    <p:sldId id="380" r:id="rId8"/>
    <p:sldId id="381" r:id="rId9"/>
    <p:sldId id="369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5pPr>
    <a:lvl6pPr marL="22860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6pPr>
    <a:lvl7pPr marL="27432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7pPr>
    <a:lvl8pPr marL="32004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8pPr>
    <a:lvl9pPr marL="36576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9900"/>
    <a:srgbClr val="66FF66"/>
    <a:srgbClr val="969696"/>
    <a:srgbClr val="FFFF66"/>
    <a:srgbClr val="CCFFCC"/>
    <a:srgbClr val="FFCC99"/>
    <a:srgbClr val="FF0000"/>
    <a:srgbClr val="99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32787"/>
    <p:restoredTop sz="90929"/>
  </p:normalViewPr>
  <p:slideViewPr>
    <p:cSldViewPr showGuides="1">
      <p:cViewPr varScale="1">
        <p:scale>
          <a:sx n="132" d="100"/>
          <a:sy n="132" d="100"/>
        </p:scale>
        <p:origin x="132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348D191-C278-C849-BC98-C024D99F19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93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15259C-C163-F44E-BCE6-7AC362C7FC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5010" y="0"/>
            <a:ext cx="2971800" cy="4593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A58C86-CFA1-0F4C-AFEB-C563246707B4}" type="datetimeFigureOut">
              <a:rPr lang="en-US" smtClean="0"/>
              <a:t>9/29/18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DDEBFE-9BD7-3940-A34D-550ABC7DB9E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4685"/>
            <a:ext cx="2971800" cy="459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125B3C-A906-D34C-8EE4-82CAC554DE0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5010" y="8684685"/>
            <a:ext cx="2971800" cy="459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571A4E-8273-8043-A3A3-BF83BC6628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2156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/>
          </a:p>
        </p:txBody>
      </p:sp>
      <p:sp>
        <p:nvSpPr>
          <p:cNvPr id="972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3600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3600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98ADAA7A-BDDA-BC45-AFDE-DC9FC5BD6B2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0426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2A2E5F-D31D-934B-98AB-A4B01D86211A}" type="slidenum">
              <a:rPr lang="en-US"/>
              <a:pPr/>
              <a:t>1</a:t>
            </a:fld>
            <a:endParaRPr lang="en-US"/>
          </a:p>
        </p:txBody>
      </p:sp>
      <p:sp>
        <p:nvSpPr>
          <p:cNvPr id="4843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43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C801D3-8232-CF4E-B937-7294D176772E}" type="slidenum">
              <a:rPr lang="en-US"/>
              <a:pPr/>
              <a:t>2</a:t>
            </a:fld>
            <a:endParaRPr lang="en-US"/>
          </a:p>
        </p:txBody>
      </p:sp>
      <p:sp>
        <p:nvSpPr>
          <p:cNvPr id="49459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C6A103-5354-A04B-BCB7-DC7F6A54A027}" type="slidenum">
              <a:rPr lang="en-US"/>
              <a:pPr/>
              <a:t>3</a:t>
            </a:fld>
            <a:endParaRPr lang="en-US"/>
          </a:p>
        </p:txBody>
      </p:sp>
      <p:sp>
        <p:nvSpPr>
          <p:cNvPr id="4966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66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6654A7-A4BE-0448-AE0C-59AE903AD100}" type="slidenum">
              <a:rPr lang="en-US"/>
              <a:pPr/>
              <a:t>4</a:t>
            </a:fld>
            <a:endParaRPr lang="en-US"/>
          </a:p>
        </p:txBody>
      </p:sp>
      <p:sp>
        <p:nvSpPr>
          <p:cNvPr id="4986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86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1D5E02-F0A5-6547-B710-00DE4137FA32}" type="slidenum">
              <a:rPr lang="en-US"/>
              <a:pPr/>
              <a:t>5</a:t>
            </a:fld>
            <a:endParaRPr lang="en-US"/>
          </a:p>
        </p:txBody>
      </p:sp>
      <p:sp>
        <p:nvSpPr>
          <p:cNvPr id="5007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07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FFCF0F-422F-A041-882B-95E42F74CD6F}" type="slidenum">
              <a:rPr lang="en-US"/>
              <a:pPr/>
              <a:t>6</a:t>
            </a:fld>
            <a:endParaRPr lang="en-US"/>
          </a:p>
        </p:txBody>
      </p:sp>
      <p:sp>
        <p:nvSpPr>
          <p:cNvPr id="5027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27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D2863C-3F62-6344-BF01-D5603ED3602B}" type="slidenum">
              <a:rPr lang="en-US"/>
              <a:pPr/>
              <a:t>7</a:t>
            </a:fld>
            <a:endParaRPr lang="en-US"/>
          </a:p>
        </p:txBody>
      </p:sp>
      <p:sp>
        <p:nvSpPr>
          <p:cNvPr id="50483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48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D2863C-3F62-6344-BF01-D5603ED3602B}" type="slidenum">
              <a:rPr lang="en-US"/>
              <a:pPr/>
              <a:t>8</a:t>
            </a:fld>
            <a:endParaRPr lang="en-US"/>
          </a:p>
        </p:txBody>
      </p:sp>
      <p:sp>
        <p:nvSpPr>
          <p:cNvPr id="50483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48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A9F5B1-B8F2-BD41-BE17-0B55EDC999A3}" type="slidenum">
              <a:rPr lang="en-US"/>
              <a:pPr/>
              <a:t>9</a:t>
            </a:fld>
            <a:endParaRPr lang="en-US"/>
          </a:p>
        </p:txBody>
      </p:sp>
      <p:sp>
        <p:nvSpPr>
          <p:cNvPr id="19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CD639AD-5D3C-F844-BE23-D3BAF3382B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1CFBD80-FD7C-C147-A74D-982D973227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D6C6FA5-276C-5A4B-944F-2949DA8BF0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D0EB324-91A6-3744-83CA-4A7148E4AD3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0740328-63AC-2F44-BD44-FB1E5E485C9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0896076-AF76-EA43-AF36-CAAC2EB6CFE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7106FD07-3E3F-4D4D-8E64-3D395632381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C23A7BE-4214-6349-A94C-2000382684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D784C91-E7AB-6C48-8A09-136562CBD9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668996E3-E5E7-7A44-B015-5F5CE3DA8F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7AA2237-532A-E547-9CB7-28AE26AA9F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="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0"/>
            </a:lvl1pPr>
          </a:lstStyle>
          <a:p>
            <a:fld id="{191D9413-0BCB-D64D-BAB1-E048BC3F44B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43000"/>
            <a:ext cx="9144000" cy="1143000"/>
          </a:xfrm>
        </p:spPr>
        <p:txBody>
          <a:bodyPr/>
          <a:lstStyle/>
          <a:p>
            <a:r>
              <a:rPr lang="en-US" sz="6000">
                <a:solidFill>
                  <a:srgbClr val="FF0000"/>
                </a:solidFill>
              </a:rPr>
              <a:t>Stepwise Refinement</a:t>
            </a:r>
          </a:p>
        </p:txBody>
      </p:sp>
      <p:sp>
        <p:nvSpPr>
          <p:cNvPr id="483331" name="Text Box 3"/>
          <p:cNvSpPr txBox="1">
            <a:spLocks noChangeArrowheads="1"/>
          </p:cNvSpPr>
          <p:nvPr/>
        </p:nvSpPr>
        <p:spPr bwMode="auto">
          <a:xfrm>
            <a:off x="0" y="4114800"/>
            <a:ext cx="9144000" cy="1778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b="0" dirty="0"/>
              <a:t>Jerry Cain</a:t>
            </a:r>
          </a:p>
          <a:p>
            <a:pPr algn="ctr">
              <a:lnSpc>
                <a:spcPct val="85000"/>
              </a:lnSpc>
            </a:pPr>
            <a:r>
              <a:rPr lang="en-US" sz="3200" b="0" dirty="0"/>
              <a:t>CS 106AJ</a:t>
            </a:r>
          </a:p>
          <a:p>
            <a:pPr algn="ctr">
              <a:lnSpc>
                <a:spcPct val="85000"/>
              </a:lnSpc>
            </a:pPr>
            <a:r>
              <a:rPr lang="en-US" sz="3200" b="0" dirty="0"/>
              <a:t>September 28, 2018</a:t>
            </a:r>
          </a:p>
          <a:p>
            <a:pPr algn="ctr">
              <a:lnSpc>
                <a:spcPct val="85000"/>
              </a:lnSpc>
            </a:pPr>
            <a:r>
              <a:rPr lang="en-US" sz="3200" b="0" i="1" dirty="0"/>
              <a:t>slides courtesy of Eric Roberts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Stepwise Refinement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493571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242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The most effective way to solve a complex problem is to break it down into successively simpler subproblems.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You start by breaking the whole task down into simpler parts.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Some of those tasks may themselves need subdivision.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This process is called </a:t>
            </a:r>
            <a:r>
              <a:rPr lang="en-US" sz="2400" i="1" dirty="0"/>
              <a:t>stepwise refinement</a:t>
            </a:r>
            <a:r>
              <a:rPr lang="en-US" sz="2400" b="0" dirty="0"/>
              <a:t> or </a:t>
            </a:r>
            <a:r>
              <a:rPr lang="en-US" sz="2400" i="1" dirty="0"/>
              <a:t>decomposition</a:t>
            </a:r>
            <a:r>
              <a:rPr lang="en-US" sz="2400" b="0" i="1" dirty="0"/>
              <a:t>.</a:t>
            </a:r>
            <a:endParaRPr lang="en-US" sz="2400" b="0" dirty="0"/>
          </a:p>
        </p:txBody>
      </p:sp>
      <p:sp>
        <p:nvSpPr>
          <p:cNvPr id="493572" name="Rectangle 4"/>
          <p:cNvSpPr>
            <a:spLocks noChangeArrowheads="1"/>
          </p:cNvSpPr>
          <p:nvPr/>
        </p:nvSpPr>
        <p:spPr bwMode="auto">
          <a:xfrm>
            <a:off x="3148013" y="3600450"/>
            <a:ext cx="2846387" cy="64135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400"/>
              <a:t>Complete Task</a:t>
            </a:r>
          </a:p>
        </p:txBody>
      </p:sp>
      <p:sp>
        <p:nvSpPr>
          <p:cNvPr id="493573" name="Rectangle 5"/>
          <p:cNvSpPr>
            <a:spLocks noChangeArrowheads="1"/>
          </p:cNvSpPr>
          <p:nvPr/>
        </p:nvSpPr>
        <p:spPr bwMode="auto">
          <a:xfrm>
            <a:off x="1371600" y="4803775"/>
            <a:ext cx="1828800" cy="5556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Subtask #1</a:t>
            </a:r>
          </a:p>
        </p:txBody>
      </p:sp>
      <p:sp>
        <p:nvSpPr>
          <p:cNvPr id="493574" name="Rectangle 6"/>
          <p:cNvSpPr>
            <a:spLocks noChangeArrowheads="1"/>
          </p:cNvSpPr>
          <p:nvPr/>
        </p:nvSpPr>
        <p:spPr bwMode="auto">
          <a:xfrm>
            <a:off x="3657600" y="4803775"/>
            <a:ext cx="1828800" cy="5556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Subtask #2</a:t>
            </a:r>
          </a:p>
        </p:txBody>
      </p:sp>
      <p:sp>
        <p:nvSpPr>
          <p:cNvPr id="493575" name="Rectangle 7"/>
          <p:cNvSpPr>
            <a:spLocks noChangeArrowheads="1"/>
          </p:cNvSpPr>
          <p:nvPr/>
        </p:nvSpPr>
        <p:spPr bwMode="auto">
          <a:xfrm>
            <a:off x="5943600" y="4803775"/>
            <a:ext cx="1828800" cy="5556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Subtask #3</a:t>
            </a:r>
          </a:p>
        </p:txBody>
      </p:sp>
      <p:sp>
        <p:nvSpPr>
          <p:cNvPr id="493576" name="Rectangle 8"/>
          <p:cNvSpPr>
            <a:spLocks noChangeArrowheads="1"/>
          </p:cNvSpPr>
          <p:nvPr/>
        </p:nvSpPr>
        <p:spPr bwMode="auto">
          <a:xfrm>
            <a:off x="2857500" y="5842000"/>
            <a:ext cx="1524000" cy="533400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Subsubtask #2a</a:t>
            </a:r>
          </a:p>
        </p:txBody>
      </p:sp>
      <p:sp>
        <p:nvSpPr>
          <p:cNvPr id="493577" name="Rectangle 9"/>
          <p:cNvSpPr>
            <a:spLocks noChangeArrowheads="1"/>
          </p:cNvSpPr>
          <p:nvPr/>
        </p:nvSpPr>
        <p:spPr bwMode="auto">
          <a:xfrm>
            <a:off x="4749800" y="5842000"/>
            <a:ext cx="1524000" cy="533400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Subsubtask #2b</a:t>
            </a:r>
          </a:p>
        </p:txBody>
      </p:sp>
      <p:cxnSp>
        <p:nvCxnSpPr>
          <p:cNvPr id="493578" name="AutoShape 10"/>
          <p:cNvCxnSpPr>
            <a:cxnSpLocks noChangeShapeType="1"/>
            <a:stCxn id="493572" idx="2"/>
            <a:endCxn id="493573" idx="0"/>
          </p:cNvCxnSpPr>
          <p:nvPr/>
        </p:nvCxnSpPr>
        <p:spPr bwMode="auto">
          <a:xfrm flipH="1">
            <a:off x="2286000" y="4241800"/>
            <a:ext cx="2286000" cy="561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93579" name="AutoShape 11"/>
          <p:cNvCxnSpPr>
            <a:cxnSpLocks noChangeShapeType="1"/>
            <a:stCxn id="493572" idx="2"/>
            <a:endCxn id="493574" idx="0"/>
          </p:cNvCxnSpPr>
          <p:nvPr/>
        </p:nvCxnSpPr>
        <p:spPr bwMode="auto">
          <a:xfrm>
            <a:off x="4572000" y="4241800"/>
            <a:ext cx="0" cy="561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93580" name="AutoShape 12"/>
          <p:cNvCxnSpPr>
            <a:cxnSpLocks noChangeShapeType="1"/>
            <a:stCxn id="493572" idx="2"/>
            <a:endCxn id="493575" idx="0"/>
          </p:cNvCxnSpPr>
          <p:nvPr/>
        </p:nvCxnSpPr>
        <p:spPr bwMode="auto">
          <a:xfrm>
            <a:off x="4572000" y="4241800"/>
            <a:ext cx="2286000" cy="561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93581" name="AutoShape 13"/>
          <p:cNvCxnSpPr>
            <a:cxnSpLocks noChangeShapeType="1"/>
            <a:stCxn id="493574" idx="2"/>
            <a:endCxn id="493576" idx="0"/>
          </p:cNvCxnSpPr>
          <p:nvPr/>
        </p:nvCxnSpPr>
        <p:spPr bwMode="auto">
          <a:xfrm flipH="1">
            <a:off x="3619500" y="5359400"/>
            <a:ext cx="952500" cy="482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93582" name="AutoShape 14"/>
          <p:cNvCxnSpPr>
            <a:cxnSpLocks noChangeShapeType="1"/>
            <a:stCxn id="493574" idx="2"/>
            <a:endCxn id="493577" idx="0"/>
          </p:cNvCxnSpPr>
          <p:nvPr/>
        </p:nvCxnSpPr>
        <p:spPr bwMode="auto">
          <a:xfrm>
            <a:off x="4572000" y="5359400"/>
            <a:ext cx="939800" cy="482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00" fill="hold"/>
                                        <p:tgtEl>
                                          <p:spTgt spid="4935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30" dur="200" fill="hold"/>
                                        <p:tgtEl>
                                          <p:spTgt spid="4935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00" fill="hold"/>
                                        <p:tgtEl>
                                          <p:spTgt spid="4935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" fill="hold"/>
                                        <p:tgtEl>
                                          <p:spTgt spid="4935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34" dur="200" fill="hold"/>
                                        <p:tgtEl>
                                          <p:spTgt spid="4935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" fill="hold"/>
                                        <p:tgtEl>
                                          <p:spTgt spid="4935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3571" grpId="0" build="p"/>
      <p:bldP spid="493572" grpId="0" animBg="1"/>
      <p:bldP spid="493573" grpId="0" animBg="1"/>
      <p:bldP spid="493574" grpId="0" animBg="1"/>
      <p:bldP spid="493575" grpId="0" animBg="1"/>
      <p:bldP spid="493576" grpId="0" animBg="1"/>
      <p:bldP spid="49357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Criteria for Choosing a Decomposition</a:t>
            </a:r>
            <a:endParaRPr lang="en-US">
              <a:solidFill>
                <a:srgbClr val="FF0000"/>
              </a:solidFill>
            </a:endParaRPr>
          </a:p>
        </p:txBody>
      </p:sp>
      <p:grpSp>
        <p:nvGrpSpPr>
          <p:cNvPr id="495619" name="Group 3"/>
          <p:cNvGrpSpPr>
            <a:grpSpLocks/>
          </p:cNvGrpSpPr>
          <p:nvPr/>
        </p:nvGrpSpPr>
        <p:grpSpPr bwMode="auto">
          <a:xfrm>
            <a:off x="508000" y="1282702"/>
            <a:ext cx="7950200" cy="1095376"/>
            <a:chOff x="320" y="904"/>
            <a:chExt cx="5008" cy="690"/>
          </a:xfrm>
        </p:grpSpPr>
        <p:sp>
          <p:nvSpPr>
            <p:cNvPr id="495620" name="Text Box 4"/>
            <p:cNvSpPr txBox="1">
              <a:spLocks noChangeArrowheads="1"/>
            </p:cNvSpPr>
            <p:nvPr/>
          </p:nvSpPr>
          <p:spPr bwMode="auto">
            <a:xfrm>
              <a:off x="576" y="904"/>
              <a:ext cx="4752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400" i="1" dirty="0"/>
                <a:t>The proposed steps should be easy to explain.</a:t>
              </a:r>
              <a:r>
                <a:rPr lang="en-US" sz="2400" b="0" dirty="0"/>
                <a:t>  One indication that you have succeeded is being able to find simple names.</a:t>
              </a:r>
            </a:p>
          </p:txBody>
        </p:sp>
        <p:sp>
          <p:nvSpPr>
            <p:cNvPr id="495621" name="Text Box 5"/>
            <p:cNvSpPr txBox="1">
              <a:spLocks noChangeArrowheads="1"/>
            </p:cNvSpPr>
            <p:nvPr/>
          </p:nvSpPr>
          <p:spPr bwMode="auto">
            <a:xfrm>
              <a:off x="320" y="904"/>
              <a:ext cx="336" cy="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400" b="0"/>
                <a:t>1.</a:t>
              </a:r>
            </a:p>
          </p:txBody>
        </p:sp>
      </p:grpSp>
      <p:grpSp>
        <p:nvGrpSpPr>
          <p:cNvPr id="495622" name="Group 6"/>
          <p:cNvGrpSpPr>
            <a:grpSpLocks/>
          </p:cNvGrpSpPr>
          <p:nvPr/>
        </p:nvGrpSpPr>
        <p:grpSpPr bwMode="auto">
          <a:xfrm>
            <a:off x="508000" y="2590802"/>
            <a:ext cx="7950200" cy="1095376"/>
            <a:chOff x="320" y="904"/>
            <a:chExt cx="5008" cy="690"/>
          </a:xfrm>
        </p:grpSpPr>
        <p:sp>
          <p:nvSpPr>
            <p:cNvPr id="495623" name="Text Box 7"/>
            <p:cNvSpPr txBox="1">
              <a:spLocks noChangeArrowheads="1"/>
            </p:cNvSpPr>
            <p:nvPr/>
          </p:nvSpPr>
          <p:spPr bwMode="auto">
            <a:xfrm>
              <a:off x="576" y="904"/>
              <a:ext cx="4752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400" i="1" dirty="0"/>
                <a:t>The steps should be as general as possible.  </a:t>
              </a:r>
              <a:r>
                <a:rPr lang="en-US" sz="2400" b="0" dirty="0"/>
                <a:t>Programming tools get reused all the time.  If your methods perform general tasks, they are much easier to reuse.</a:t>
              </a:r>
            </a:p>
          </p:txBody>
        </p:sp>
        <p:sp>
          <p:nvSpPr>
            <p:cNvPr id="495624" name="Text Box 8"/>
            <p:cNvSpPr txBox="1">
              <a:spLocks noChangeArrowheads="1"/>
            </p:cNvSpPr>
            <p:nvPr/>
          </p:nvSpPr>
          <p:spPr bwMode="auto">
            <a:xfrm>
              <a:off x="320" y="904"/>
              <a:ext cx="336" cy="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400" b="0"/>
                <a:t>2.</a:t>
              </a:r>
            </a:p>
          </p:txBody>
        </p:sp>
      </p:grpSp>
      <p:grpSp>
        <p:nvGrpSpPr>
          <p:cNvPr id="495625" name="Group 9"/>
          <p:cNvGrpSpPr>
            <a:grpSpLocks/>
          </p:cNvGrpSpPr>
          <p:nvPr/>
        </p:nvGrpSpPr>
        <p:grpSpPr bwMode="auto">
          <a:xfrm>
            <a:off x="508000" y="3886202"/>
            <a:ext cx="7950200" cy="1760539"/>
            <a:chOff x="320" y="904"/>
            <a:chExt cx="5008" cy="1109"/>
          </a:xfrm>
        </p:grpSpPr>
        <p:sp>
          <p:nvSpPr>
            <p:cNvPr id="495626" name="Text Box 10"/>
            <p:cNvSpPr txBox="1">
              <a:spLocks noChangeArrowheads="1"/>
            </p:cNvSpPr>
            <p:nvPr/>
          </p:nvSpPr>
          <p:spPr bwMode="auto">
            <a:xfrm>
              <a:off x="576" y="904"/>
              <a:ext cx="4752" cy="1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400" i="1" dirty="0"/>
                <a:t>The steps should make sense at the level of abstraction at which they are used.</a:t>
              </a:r>
              <a:r>
                <a:rPr lang="en-US" sz="2400" b="0" dirty="0"/>
                <a:t>  If you have a method that does the right job but whose name doesn’t make sense in the context of the problem, it is probably worth defining a new method that calls the old one.</a:t>
              </a:r>
            </a:p>
          </p:txBody>
        </p:sp>
        <p:sp>
          <p:nvSpPr>
            <p:cNvPr id="495627" name="Text Box 11"/>
            <p:cNvSpPr txBox="1">
              <a:spLocks noChangeArrowheads="1"/>
            </p:cNvSpPr>
            <p:nvPr/>
          </p:nvSpPr>
          <p:spPr bwMode="auto">
            <a:xfrm>
              <a:off x="320" y="904"/>
              <a:ext cx="336" cy="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400" b="0"/>
                <a:t>3.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Exercise: Banishing Winter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497667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22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In this problem (which is described in detail in Handout #4), Karel is supposed to usher in springtime by placing bundles of leaves at the top of each "tree" in the world.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Given this initial world, the final state should look like this:</a:t>
            </a:r>
          </a:p>
        </p:txBody>
      </p:sp>
      <p:grpSp>
        <p:nvGrpSpPr>
          <p:cNvPr id="497668" name="Group 4"/>
          <p:cNvGrpSpPr>
            <a:grpSpLocks/>
          </p:cNvGrpSpPr>
          <p:nvPr/>
        </p:nvGrpSpPr>
        <p:grpSpPr bwMode="auto">
          <a:xfrm>
            <a:off x="482600" y="2971800"/>
            <a:ext cx="7658100" cy="3322638"/>
            <a:chOff x="304" y="1200"/>
            <a:chExt cx="4824" cy="2093"/>
          </a:xfrm>
        </p:grpSpPr>
        <p:grpSp>
          <p:nvGrpSpPr>
            <p:cNvPr id="497669" name="Group 5"/>
            <p:cNvGrpSpPr>
              <a:grpSpLocks/>
            </p:cNvGrpSpPr>
            <p:nvPr/>
          </p:nvGrpSpPr>
          <p:grpSpPr bwMode="auto">
            <a:xfrm>
              <a:off x="640" y="1200"/>
              <a:ext cx="4488" cy="1928"/>
              <a:chOff x="640" y="1200"/>
              <a:chExt cx="4488" cy="1928"/>
            </a:xfrm>
          </p:grpSpPr>
          <p:sp>
            <p:nvSpPr>
              <p:cNvPr id="497670" name="Rectangle 3"/>
              <p:cNvSpPr>
                <a:spLocks noChangeArrowheads="1"/>
              </p:cNvSpPr>
              <p:nvPr/>
            </p:nvSpPr>
            <p:spPr bwMode="auto">
              <a:xfrm>
                <a:off x="640" y="1200"/>
                <a:ext cx="4488" cy="1928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800" b="0">
                  <a:latin typeface="Arial" pitchFamily="1" charset="0"/>
                </a:endParaRPr>
              </a:p>
            </p:txBody>
          </p:sp>
          <p:sp>
            <p:nvSpPr>
              <p:cNvPr id="497671" name="Text Box 4"/>
              <p:cNvSpPr txBox="1">
                <a:spLocks noChangeArrowheads="1"/>
              </p:cNvSpPr>
              <p:nvPr/>
            </p:nvSpPr>
            <p:spPr bwMode="auto">
              <a:xfrm>
                <a:off x="74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72" name="Text Box 5"/>
              <p:cNvSpPr txBox="1">
                <a:spLocks noChangeArrowheads="1"/>
              </p:cNvSpPr>
              <p:nvPr/>
            </p:nvSpPr>
            <p:spPr bwMode="auto">
              <a:xfrm>
                <a:off x="106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73" name="Text Box 6"/>
              <p:cNvSpPr txBox="1">
                <a:spLocks noChangeArrowheads="1"/>
              </p:cNvSpPr>
              <p:nvPr/>
            </p:nvSpPr>
            <p:spPr bwMode="auto">
              <a:xfrm>
                <a:off x="138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74" name="Text Box 7"/>
              <p:cNvSpPr txBox="1">
                <a:spLocks noChangeArrowheads="1"/>
              </p:cNvSpPr>
              <p:nvPr/>
            </p:nvSpPr>
            <p:spPr bwMode="auto">
              <a:xfrm>
                <a:off x="170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75" name="Text Box 8"/>
              <p:cNvSpPr txBox="1">
                <a:spLocks noChangeArrowheads="1"/>
              </p:cNvSpPr>
              <p:nvPr/>
            </p:nvSpPr>
            <p:spPr bwMode="auto">
              <a:xfrm>
                <a:off x="202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76" name="Text Box 9"/>
              <p:cNvSpPr txBox="1">
                <a:spLocks noChangeArrowheads="1"/>
              </p:cNvSpPr>
              <p:nvPr/>
            </p:nvSpPr>
            <p:spPr bwMode="auto">
              <a:xfrm>
                <a:off x="234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77" name="Text Box 10"/>
              <p:cNvSpPr txBox="1">
                <a:spLocks noChangeArrowheads="1"/>
              </p:cNvSpPr>
              <p:nvPr/>
            </p:nvSpPr>
            <p:spPr bwMode="auto">
              <a:xfrm>
                <a:off x="266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78" name="Text Box 11"/>
              <p:cNvSpPr txBox="1">
                <a:spLocks noChangeArrowheads="1"/>
              </p:cNvSpPr>
              <p:nvPr/>
            </p:nvSpPr>
            <p:spPr bwMode="auto">
              <a:xfrm>
                <a:off x="298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79" name="Text Box 12"/>
              <p:cNvSpPr txBox="1">
                <a:spLocks noChangeArrowheads="1"/>
              </p:cNvSpPr>
              <p:nvPr/>
            </p:nvSpPr>
            <p:spPr bwMode="auto">
              <a:xfrm>
                <a:off x="330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80" name="Text Box 13"/>
              <p:cNvSpPr txBox="1">
                <a:spLocks noChangeArrowheads="1"/>
              </p:cNvSpPr>
              <p:nvPr/>
            </p:nvSpPr>
            <p:spPr bwMode="auto">
              <a:xfrm>
                <a:off x="362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81" name="Text Box 14"/>
              <p:cNvSpPr txBox="1">
                <a:spLocks noChangeArrowheads="1"/>
              </p:cNvSpPr>
              <p:nvPr/>
            </p:nvSpPr>
            <p:spPr bwMode="auto">
              <a:xfrm>
                <a:off x="394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82" name="Text Box 15"/>
              <p:cNvSpPr txBox="1">
                <a:spLocks noChangeArrowheads="1"/>
              </p:cNvSpPr>
              <p:nvPr/>
            </p:nvSpPr>
            <p:spPr bwMode="auto">
              <a:xfrm>
                <a:off x="426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83" name="Text Box 16"/>
              <p:cNvSpPr txBox="1">
                <a:spLocks noChangeArrowheads="1"/>
              </p:cNvSpPr>
              <p:nvPr/>
            </p:nvSpPr>
            <p:spPr bwMode="auto">
              <a:xfrm>
                <a:off x="458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84" name="Text Box 17"/>
              <p:cNvSpPr txBox="1">
                <a:spLocks noChangeArrowheads="1"/>
              </p:cNvSpPr>
              <p:nvPr/>
            </p:nvSpPr>
            <p:spPr bwMode="auto">
              <a:xfrm>
                <a:off x="490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85" name="Text Box 18"/>
              <p:cNvSpPr txBox="1">
                <a:spLocks noChangeArrowheads="1"/>
              </p:cNvSpPr>
              <p:nvPr/>
            </p:nvSpPr>
            <p:spPr bwMode="auto">
              <a:xfrm>
                <a:off x="74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86" name="Text Box 19"/>
              <p:cNvSpPr txBox="1">
                <a:spLocks noChangeArrowheads="1"/>
              </p:cNvSpPr>
              <p:nvPr/>
            </p:nvSpPr>
            <p:spPr bwMode="auto">
              <a:xfrm>
                <a:off x="106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87" name="Text Box 20"/>
              <p:cNvSpPr txBox="1">
                <a:spLocks noChangeArrowheads="1"/>
              </p:cNvSpPr>
              <p:nvPr/>
            </p:nvSpPr>
            <p:spPr bwMode="auto">
              <a:xfrm>
                <a:off x="138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88" name="Text Box 21"/>
              <p:cNvSpPr txBox="1">
                <a:spLocks noChangeArrowheads="1"/>
              </p:cNvSpPr>
              <p:nvPr/>
            </p:nvSpPr>
            <p:spPr bwMode="auto">
              <a:xfrm>
                <a:off x="170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89" name="Text Box 22"/>
              <p:cNvSpPr txBox="1">
                <a:spLocks noChangeArrowheads="1"/>
              </p:cNvSpPr>
              <p:nvPr/>
            </p:nvSpPr>
            <p:spPr bwMode="auto">
              <a:xfrm>
                <a:off x="202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90" name="Text Box 23"/>
              <p:cNvSpPr txBox="1">
                <a:spLocks noChangeArrowheads="1"/>
              </p:cNvSpPr>
              <p:nvPr/>
            </p:nvSpPr>
            <p:spPr bwMode="auto">
              <a:xfrm>
                <a:off x="234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91" name="Text Box 24"/>
              <p:cNvSpPr txBox="1">
                <a:spLocks noChangeArrowheads="1"/>
              </p:cNvSpPr>
              <p:nvPr/>
            </p:nvSpPr>
            <p:spPr bwMode="auto">
              <a:xfrm>
                <a:off x="266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92" name="Text Box 25"/>
              <p:cNvSpPr txBox="1">
                <a:spLocks noChangeArrowheads="1"/>
              </p:cNvSpPr>
              <p:nvPr/>
            </p:nvSpPr>
            <p:spPr bwMode="auto">
              <a:xfrm>
                <a:off x="298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93" name="Text Box 26"/>
              <p:cNvSpPr txBox="1">
                <a:spLocks noChangeArrowheads="1"/>
              </p:cNvSpPr>
              <p:nvPr/>
            </p:nvSpPr>
            <p:spPr bwMode="auto">
              <a:xfrm>
                <a:off x="330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94" name="Text Box 27"/>
              <p:cNvSpPr txBox="1">
                <a:spLocks noChangeArrowheads="1"/>
              </p:cNvSpPr>
              <p:nvPr/>
            </p:nvSpPr>
            <p:spPr bwMode="auto">
              <a:xfrm>
                <a:off x="362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95" name="Text Box 28"/>
              <p:cNvSpPr txBox="1">
                <a:spLocks noChangeArrowheads="1"/>
              </p:cNvSpPr>
              <p:nvPr/>
            </p:nvSpPr>
            <p:spPr bwMode="auto">
              <a:xfrm>
                <a:off x="394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96" name="Text Box 29"/>
              <p:cNvSpPr txBox="1">
                <a:spLocks noChangeArrowheads="1"/>
              </p:cNvSpPr>
              <p:nvPr/>
            </p:nvSpPr>
            <p:spPr bwMode="auto">
              <a:xfrm>
                <a:off x="426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97" name="Text Box 30"/>
              <p:cNvSpPr txBox="1">
                <a:spLocks noChangeArrowheads="1"/>
              </p:cNvSpPr>
              <p:nvPr/>
            </p:nvSpPr>
            <p:spPr bwMode="auto">
              <a:xfrm>
                <a:off x="458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98" name="Text Box 31"/>
              <p:cNvSpPr txBox="1">
                <a:spLocks noChangeArrowheads="1"/>
              </p:cNvSpPr>
              <p:nvPr/>
            </p:nvSpPr>
            <p:spPr bwMode="auto">
              <a:xfrm>
                <a:off x="490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99" name="Text Box 32"/>
              <p:cNvSpPr txBox="1">
                <a:spLocks noChangeArrowheads="1"/>
              </p:cNvSpPr>
              <p:nvPr/>
            </p:nvSpPr>
            <p:spPr bwMode="auto">
              <a:xfrm>
                <a:off x="74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00" name="Text Box 33"/>
              <p:cNvSpPr txBox="1">
                <a:spLocks noChangeArrowheads="1"/>
              </p:cNvSpPr>
              <p:nvPr/>
            </p:nvSpPr>
            <p:spPr bwMode="auto">
              <a:xfrm>
                <a:off x="106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01" name="Text Box 34"/>
              <p:cNvSpPr txBox="1">
                <a:spLocks noChangeArrowheads="1"/>
              </p:cNvSpPr>
              <p:nvPr/>
            </p:nvSpPr>
            <p:spPr bwMode="auto">
              <a:xfrm>
                <a:off x="138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02" name="Text Box 35"/>
              <p:cNvSpPr txBox="1">
                <a:spLocks noChangeArrowheads="1"/>
              </p:cNvSpPr>
              <p:nvPr/>
            </p:nvSpPr>
            <p:spPr bwMode="auto">
              <a:xfrm>
                <a:off x="170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03" name="Text Box 36"/>
              <p:cNvSpPr txBox="1">
                <a:spLocks noChangeArrowheads="1"/>
              </p:cNvSpPr>
              <p:nvPr/>
            </p:nvSpPr>
            <p:spPr bwMode="auto">
              <a:xfrm>
                <a:off x="202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04" name="Text Box 37"/>
              <p:cNvSpPr txBox="1">
                <a:spLocks noChangeArrowheads="1"/>
              </p:cNvSpPr>
              <p:nvPr/>
            </p:nvSpPr>
            <p:spPr bwMode="auto">
              <a:xfrm>
                <a:off x="234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05" name="Text Box 38"/>
              <p:cNvSpPr txBox="1">
                <a:spLocks noChangeArrowheads="1"/>
              </p:cNvSpPr>
              <p:nvPr/>
            </p:nvSpPr>
            <p:spPr bwMode="auto">
              <a:xfrm>
                <a:off x="266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06" name="Text Box 39"/>
              <p:cNvSpPr txBox="1">
                <a:spLocks noChangeArrowheads="1"/>
              </p:cNvSpPr>
              <p:nvPr/>
            </p:nvSpPr>
            <p:spPr bwMode="auto">
              <a:xfrm>
                <a:off x="298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07" name="Text Box 40"/>
              <p:cNvSpPr txBox="1">
                <a:spLocks noChangeArrowheads="1"/>
              </p:cNvSpPr>
              <p:nvPr/>
            </p:nvSpPr>
            <p:spPr bwMode="auto">
              <a:xfrm>
                <a:off x="330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08" name="Text Box 41"/>
              <p:cNvSpPr txBox="1">
                <a:spLocks noChangeArrowheads="1"/>
              </p:cNvSpPr>
              <p:nvPr/>
            </p:nvSpPr>
            <p:spPr bwMode="auto">
              <a:xfrm>
                <a:off x="362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09" name="Text Box 42"/>
              <p:cNvSpPr txBox="1">
                <a:spLocks noChangeArrowheads="1"/>
              </p:cNvSpPr>
              <p:nvPr/>
            </p:nvSpPr>
            <p:spPr bwMode="auto">
              <a:xfrm>
                <a:off x="394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10" name="Text Box 43"/>
              <p:cNvSpPr txBox="1">
                <a:spLocks noChangeArrowheads="1"/>
              </p:cNvSpPr>
              <p:nvPr/>
            </p:nvSpPr>
            <p:spPr bwMode="auto">
              <a:xfrm>
                <a:off x="426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11" name="Text Box 44"/>
              <p:cNvSpPr txBox="1">
                <a:spLocks noChangeArrowheads="1"/>
              </p:cNvSpPr>
              <p:nvPr/>
            </p:nvSpPr>
            <p:spPr bwMode="auto">
              <a:xfrm>
                <a:off x="458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12" name="Text Box 45"/>
              <p:cNvSpPr txBox="1">
                <a:spLocks noChangeArrowheads="1"/>
              </p:cNvSpPr>
              <p:nvPr/>
            </p:nvSpPr>
            <p:spPr bwMode="auto">
              <a:xfrm>
                <a:off x="490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13" name="Text Box 46"/>
              <p:cNvSpPr txBox="1">
                <a:spLocks noChangeArrowheads="1"/>
              </p:cNvSpPr>
              <p:nvPr/>
            </p:nvSpPr>
            <p:spPr bwMode="auto">
              <a:xfrm>
                <a:off x="74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14" name="Text Box 47"/>
              <p:cNvSpPr txBox="1">
                <a:spLocks noChangeArrowheads="1"/>
              </p:cNvSpPr>
              <p:nvPr/>
            </p:nvSpPr>
            <p:spPr bwMode="auto">
              <a:xfrm>
                <a:off x="106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15" name="Text Box 48"/>
              <p:cNvSpPr txBox="1">
                <a:spLocks noChangeArrowheads="1"/>
              </p:cNvSpPr>
              <p:nvPr/>
            </p:nvSpPr>
            <p:spPr bwMode="auto">
              <a:xfrm>
                <a:off x="138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16" name="Text Box 49"/>
              <p:cNvSpPr txBox="1">
                <a:spLocks noChangeArrowheads="1"/>
              </p:cNvSpPr>
              <p:nvPr/>
            </p:nvSpPr>
            <p:spPr bwMode="auto">
              <a:xfrm>
                <a:off x="170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17" name="Text Box 50"/>
              <p:cNvSpPr txBox="1">
                <a:spLocks noChangeArrowheads="1"/>
              </p:cNvSpPr>
              <p:nvPr/>
            </p:nvSpPr>
            <p:spPr bwMode="auto">
              <a:xfrm>
                <a:off x="202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18" name="Text Box 51"/>
              <p:cNvSpPr txBox="1">
                <a:spLocks noChangeArrowheads="1"/>
              </p:cNvSpPr>
              <p:nvPr/>
            </p:nvSpPr>
            <p:spPr bwMode="auto">
              <a:xfrm>
                <a:off x="234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19" name="Text Box 52"/>
              <p:cNvSpPr txBox="1">
                <a:spLocks noChangeArrowheads="1"/>
              </p:cNvSpPr>
              <p:nvPr/>
            </p:nvSpPr>
            <p:spPr bwMode="auto">
              <a:xfrm>
                <a:off x="266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20" name="Text Box 53"/>
              <p:cNvSpPr txBox="1">
                <a:spLocks noChangeArrowheads="1"/>
              </p:cNvSpPr>
              <p:nvPr/>
            </p:nvSpPr>
            <p:spPr bwMode="auto">
              <a:xfrm>
                <a:off x="298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21" name="Text Box 54"/>
              <p:cNvSpPr txBox="1">
                <a:spLocks noChangeArrowheads="1"/>
              </p:cNvSpPr>
              <p:nvPr/>
            </p:nvSpPr>
            <p:spPr bwMode="auto">
              <a:xfrm>
                <a:off x="330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22" name="Text Box 55"/>
              <p:cNvSpPr txBox="1">
                <a:spLocks noChangeArrowheads="1"/>
              </p:cNvSpPr>
              <p:nvPr/>
            </p:nvSpPr>
            <p:spPr bwMode="auto">
              <a:xfrm>
                <a:off x="362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23" name="Text Box 56"/>
              <p:cNvSpPr txBox="1">
                <a:spLocks noChangeArrowheads="1"/>
              </p:cNvSpPr>
              <p:nvPr/>
            </p:nvSpPr>
            <p:spPr bwMode="auto">
              <a:xfrm>
                <a:off x="394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24" name="Text Box 57"/>
              <p:cNvSpPr txBox="1">
                <a:spLocks noChangeArrowheads="1"/>
              </p:cNvSpPr>
              <p:nvPr/>
            </p:nvSpPr>
            <p:spPr bwMode="auto">
              <a:xfrm>
                <a:off x="426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25" name="Text Box 58"/>
              <p:cNvSpPr txBox="1">
                <a:spLocks noChangeArrowheads="1"/>
              </p:cNvSpPr>
              <p:nvPr/>
            </p:nvSpPr>
            <p:spPr bwMode="auto">
              <a:xfrm>
                <a:off x="458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26" name="Text Box 59"/>
              <p:cNvSpPr txBox="1">
                <a:spLocks noChangeArrowheads="1"/>
              </p:cNvSpPr>
              <p:nvPr/>
            </p:nvSpPr>
            <p:spPr bwMode="auto">
              <a:xfrm>
                <a:off x="490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27" name="Text Box 60"/>
              <p:cNvSpPr txBox="1">
                <a:spLocks noChangeArrowheads="1"/>
              </p:cNvSpPr>
              <p:nvPr/>
            </p:nvSpPr>
            <p:spPr bwMode="auto">
              <a:xfrm>
                <a:off x="74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28" name="Text Box 61"/>
              <p:cNvSpPr txBox="1">
                <a:spLocks noChangeArrowheads="1"/>
              </p:cNvSpPr>
              <p:nvPr/>
            </p:nvSpPr>
            <p:spPr bwMode="auto">
              <a:xfrm>
                <a:off x="106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29" name="Text Box 62"/>
              <p:cNvSpPr txBox="1">
                <a:spLocks noChangeArrowheads="1"/>
              </p:cNvSpPr>
              <p:nvPr/>
            </p:nvSpPr>
            <p:spPr bwMode="auto">
              <a:xfrm>
                <a:off x="138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30" name="Text Box 63"/>
              <p:cNvSpPr txBox="1">
                <a:spLocks noChangeArrowheads="1"/>
              </p:cNvSpPr>
              <p:nvPr/>
            </p:nvSpPr>
            <p:spPr bwMode="auto">
              <a:xfrm>
                <a:off x="170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31" name="Text Box 64"/>
              <p:cNvSpPr txBox="1">
                <a:spLocks noChangeArrowheads="1"/>
              </p:cNvSpPr>
              <p:nvPr/>
            </p:nvSpPr>
            <p:spPr bwMode="auto">
              <a:xfrm>
                <a:off x="202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32" name="Text Box 65"/>
              <p:cNvSpPr txBox="1">
                <a:spLocks noChangeArrowheads="1"/>
              </p:cNvSpPr>
              <p:nvPr/>
            </p:nvSpPr>
            <p:spPr bwMode="auto">
              <a:xfrm>
                <a:off x="234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33" name="Text Box 66"/>
              <p:cNvSpPr txBox="1">
                <a:spLocks noChangeArrowheads="1"/>
              </p:cNvSpPr>
              <p:nvPr/>
            </p:nvSpPr>
            <p:spPr bwMode="auto">
              <a:xfrm>
                <a:off x="266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34" name="Text Box 67"/>
              <p:cNvSpPr txBox="1">
                <a:spLocks noChangeArrowheads="1"/>
              </p:cNvSpPr>
              <p:nvPr/>
            </p:nvSpPr>
            <p:spPr bwMode="auto">
              <a:xfrm>
                <a:off x="298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35" name="Text Box 68"/>
              <p:cNvSpPr txBox="1">
                <a:spLocks noChangeArrowheads="1"/>
              </p:cNvSpPr>
              <p:nvPr/>
            </p:nvSpPr>
            <p:spPr bwMode="auto">
              <a:xfrm>
                <a:off x="330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36" name="Text Box 69"/>
              <p:cNvSpPr txBox="1">
                <a:spLocks noChangeArrowheads="1"/>
              </p:cNvSpPr>
              <p:nvPr/>
            </p:nvSpPr>
            <p:spPr bwMode="auto">
              <a:xfrm>
                <a:off x="362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37" name="Text Box 70"/>
              <p:cNvSpPr txBox="1">
                <a:spLocks noChangeArrowheads="1"/>
              </p:cNvSpPr>
              <p:nvPr/>
            </p:nvSpPr>
            <p:spPr bwMode="auto">
              <a:xfrm>
                <a:off x="394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38" name="Text Box 71"/>
              <p:cNvSpPr txBox="1">
                <a:spLocks noChangeArrowheads="1"/>
              </p:cNvSpPr>
              <p:nvPr/>
            </p:nvSpPr>
            <p:spPr bwMode="auto">
              <a:xfrm>
                <a:off x="426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39" name="Text Box 72"/>
              <p:cNvSpPr txBox="1">
                <a:spLocks noChangeArrowheads="1"/>
              </p:cNvSpPr>
              <p:nvPr/>
            </p:nvSpPr>
            <p:spPr bwMode="auto">
              <a:xfrm>
                <a:off x="458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40" name="Text Box 73"/>
              <p:cNvSpPr txBox="1">
                <a:spLocks noChangeArrowheads="1"/>
              </p:cNvSpPr>
              <p:nvPr/>
            </p:nvSpPr>
            <p:spPr bwMode="auto">
              <a:xfrm>
                <a:off x="490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41" name="Text Box 74"/>
              <p:cNvSpPr txBox="1">
                <a:spLocks noChangeArrowheads="1"/>
              </p:cNvSpPr>
              <p:nvPr/>
            </p:nvSpPr>
            <p:spPr bwMode="auto">
              <a:xfrm>
                <a:off x="74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42" name="Text Box 75"/>
              <p:cNvSpPr txBox="1">
                <a:spLocks noChangeArrowheads="1"/>
              </p:cNvSpPr>
              <p:nvPr/>
            </p:nvSpPr>
            <p:spPr bwMode="auto">
              <a:xfrm>
                <a:off x="106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43" name="Text Box 76"/>
              <p:cNvSpPr txBox="1">
                <a:spLocks noChangeArrowheads="1"/>
              </p:cNvSpPr>
              <p:nvPr/>
            </p:nvSpPr>
            <p:spPr bwMode="auto">
              <a:xfrm>
                <a:off x="138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44" name="Text Box 77"/>
              <p:cNvSpPr txBox="1">
                <a:spLocks noChangeArrowheads="1"/>
              </p:cNvSpPr>
              <p:nvPr/>
            </p:nvSpPr>
            <p:spPr bwMode="auto">
              <a:xfrm>
                <a:off x="170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45" name="Text Box 78"/>
              <p:cNvSpPr txBox="1">
                <a:spLocks noChangeArrowheads="1"/>
              </p:cNvSpPr>
              <p:nvPr/>
            </p:nvSpPr>
            <p:spPr bwMode="auto">
              <a:xfrm>
                <a:off x="202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46" name="Text Box 79"/>
              <p:cNvSpPr txBox="1">
                <a:spLocks noChangeArrowheads="1"/>
              </p:cNvSpPr>
              <p:nvPr/>
            </p:nvSpPr>
            <p:spPr bwMode="auto">
              <a:xfrm>
                <a:off x="234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47" name="Text Box 80"/>
              <p:cNvSpPr txBox="1">
                <a:spLocks noChangeArrowheads="1"/>
              </p:cNvSpPr>
              <p:nvPr/>
            </p:nvSpPr>
            <p:spPr bwMode="auto">
              <a:xfrm>
                <a:off x="266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48" name="Text Box 81"/>
              <p:cNvSpPr txBox="1">
                <a:spLocks noChangeArrowheads="1"/>
              </p:cNvSpPr>
              <p:nvPr/>
            </p:nvSpPr>
            <p:spPr bwMode="auto">
              <a:xfrm>
                <a:off x="298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49" name="Text Box 82"/>
              <p:cNvSpPr txBox="1">
                <a:spLocks noChangeArrowheads="1"/>
              </p:cNvSpPr>
              <p:nvPr/>
            </p:nvSpPr>
            <p:spPr bwMode="auto">
              <a:xfrm>
                <a:off x="330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50" name="Text Box 83"/>
              <p:cNvSpPr txBox="1">
                <a:spLocks noChangeArrowheads="1"/>
              </p:cNvSpPr>
              <p:nvPr/>
            </p:nvSpPr>
            <p:spPr bwMode="auto">
              <a:xfrm>
                <a:off x="362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51" name="Text Box 84"/>
              <p:cNvSpPr txBox="1">
                <a:spLocks noChangeArrowheads="1"/>
              </p:cNvSpPr>
              <p:nvPr/>
            </p:nvSpPr>
            <p:spPr bwMode="auto">
              <a:xfrm>
                <a:off x="394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52" name="Text Box 85"/>
              <p:cNvSpPr txBox="1">
                <a:spLocks noChangeArrowheads="1"/>
              </p:cNvSpPr>
              <p:nvPr/>
            </p:nvSpPr>
            <p:spPr bwMode="auto">
              <a:xfrm>
                <a:off x="426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53" name="Text Box 86"/>
              <p:cNvSpPr txBox="1">
                <a:spLocks noChangeArrowheads="1"/>
              </p:cNvSpPr>
              <p:nvPr/>
            </p:nvSpPr>
            <p:spPr bwMode="auto">
              <a:xfrm>
                <a:off x="458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54" name="Text Box 87"/>
              <p:cNvSpPr txBox="1">
                <a:spLocks noChangeArrowheads="1"/>
              </p:cNvSpPr>
              <p:nvPr/>
            </p:nvSpPr>
            <p:spPr bwMode="auto">
              <a:xfrm>
                <a:off x="490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55" name="Line 88"/>
              <p:cNvSpPr>
                <a:spLocks noChangeShapeType="1"/>
              </p:cNvSpPr>
              <p:nvPr/>
            </p:nvSpPr>
            <p:spPr bwMode="auto">
              <a:xfrm>
                <a:off x="1280" y="279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7756" name="Line 89"/>
              <p:cNvSpPr>
                <a:spLocks noChangeShapeType="1"/>
              </p:cNvSpPr>
              <p:nvPr/>
            </p:nvSpPr>
            <p:spPr bwMode="auto">
              <a:xfrm>
                <a:off x="1920" y="279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7757" name="Line 90"/>
              <p:cNvSpPr>
                <a:spLocks noChangeShapeType="1"/>
              </p:cNvSpPr>
              <p:nvPr/>
            </p:nvSpPr>
            <p:spPr bwMode="auto">
              <a:xfrm>
                <a:off x="3200" y="279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7758" name="Line 91"/>
              <p:cNvSpPr>
                <a:spLocks noChangeShapeType="1"/>
              </p:cNvSpPr>
              <p:nvPr/>
            </p:nvSpPr>
            <p:spPr bwMode="auto">
              <a:xfrm>
                <a:off x="4160" y="279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7759" name="Line 92"/>
              <p:cNvSpPr>
                <a:spLocks noChangeShapeType="1"/>
              </p:cNvSpPr>
              <p:nvPr/>
            </p:nvSpPr>
            <p:spPr bwMode="auto">
              <a:xfrm>
                <a:off x="1280" y="247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7760" name="Line 93"/>
              <p:cNvSpPr>
                <a:spLocks noChangeShapeType="1"/>
              </p:cNvSpPr>
              <p:nvPr/>
            </p:nvSpPr>
            <p:spPr bwMode="auto">
              <a:xfrm>
                <a:off x="1920" y="247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7761" name="Line 94"/>
              <p:cNvSpPr>
                <a:spLocks noChangeShapeType="1"/>
              </p:cNvSpPr>
              <p:nvPr/>
            </p:nvSpPr>
            <p:spPr bwMode="auto">
              <a:xfrm>
                <a:off x="3200" y="247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7762" name="Line 95"/>
              <p:cNvSpPr>
                <a:spLocks noChangeShapeType="1"/>
              </p:cNvSpPr>
              <p:nvPr/>
            </p:nvSpPr>
            <p:spPr bwMode="auto">
              <a:xfrm>
                <a:off x="4160" y="247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7763" name="Line 96"/>
              <p:cNvSpPr>
                <a:spLocks noChangeShapeType="1"/>
              </p:cNvSpPr>
              <p:nvPr/>
            </p:nvSpPr>
            <p:spPr bwMode="auto">
              <a:xfrm>
                <a:off x="1920" y="215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7764" name="Line 97"/>
              <p:cNvSpPr>
                <a:spLocks noChangeShapeType="1"/>
              </p:cNvSpPr>
              <p:nvPr/>
            </p:nvSpPr>
            <p:spPr bwMode="auto">
              <a:xfrm>
                <a:off x="3200" y="215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7765" name="Line 98"/>
              <p:cNvSpPr>
                <a:spLocks noChangeShapeType="1"/>
              </p:cNvSpPr>
              <p:nvPr/>
            </p:nvSpPr>
            <p:spPr bwMode="auto">
              <a:xfrm>
                <a:off x="4160" y="215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7766" name="Line 99"/>
              <p:cNvSpPr>
                <a:spLocks noChangeShapeType="1"/>
              </p:cNvSpPr>
              <p:nvPr/>
            </p:nvSpPr>
            <p:spPr bwMode="auto">
              <a:xfrm>
                <a:off x="1920" y="183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7767" name="Line 100"/>
              <p:cNvSpPr>
                <a:spLocks noChangeShapeType="1"/>
              </p:cNvSpPr>
              <p:nvPr/>
            </p:nvSpPr>
            <p:spPr bwMode="auto">
              <a:xfrm>
                <a:off x="3200" y="183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97769" name="Text Box 105"/>
            <p:cNvSpPr txBox="1">
              <a:spLocks noChangeArrowheads="1"/>
            </p:cNvSpPr>
            <p:nvPr/>
          </p:nvSpPr>
          <p:spPr bwMode="auto">
            <a:xfrm>
              <a:off x="62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1</a:t>
              </a:r>
            </a:p>
          </p:txBody>
        </p:sp>
        <p:sp>
          <p:nvSpPr>
            <p:cNvPr id="497770" name="Text Box 106"/>
            <p:cNvSpPr txBox="1">
              <a:spLocks noChangeArrowheads="1"/>
            </p:cNvSpPr>
            <p:nvPr/>
          </p:nvSpPr>
          <p:spPr bwMode="auto">
            <a:xfrm>
              <a:off x="94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2</a:t>
              </a:r>
            </a:p>
          </p:txBody>
        </p:sp>
        <p:sp>
          <p:nvSpPr>
            <p:cNvPr id="497771" name="Text Box 107"/>
            <p:cNvSpPr txBox="1">
              <a:spLocks noChangeArrowheads="1"/>
            </p:cNvSpPr>
            <p:nvPr/>
          </p:nvSpPr>
          <p:spPr bwMode="auto">
            <a:xfrm>
              <a:off x="126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3</a:t>
              </a:r>
            </a:p>
          </p:txBody>
        </p:sp>
        <p:sp>
          <p:nvSpPr>
            <p:cNvPr id="497772" name="Text Box 108"/>
            <p:cNvSpPr txBox="1">
              <a:spLocks noChangeArrowheads="1"/>
            </p:cNvSpPr>
            <p:nvPr/>
          </p:nvSpPr>
          <p:spPr bwMode="auto">
            <a:xfrm>
              <a:off x="158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4</a:t>
              </a:r>
            </a:p>
          </p:txBody>
        </p:sp>
        <p:sp>
          <p:nvSpPr>
            <p:cNvPr id="497773" name="Text Box 109"/>
            <p:cNvSpPr txBox="1">
              <a:spLocks noChangeArrowheads="1"/>
            </p:cNvSpPr>
            <p:nvPr/>
          </p:nvSpPr>
          <p:spPr bwMode="auto">
            <a:xfrm>
              <a:off x="190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5</a:t>
              </a:r>
            </a:p>
          </p:txBody>
        </p:sp>
        <p:sp>
          <p:nvSpPr>
            <p:cNvPr id="497774" name="Text Box 110"/>
            <p:cNvSpPr txBox="1">
              <a:spLocks noChangeArrowheads="1"/>
            </p:cNvSpPr>
            <p:nvPr/>
          </p:nvSpPr>
          <p:spPr bwMode="auto">
            <a:xfrm>
              <a:off x="222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6</a:t>
              </a:r>
            </a:p>
          </p:txBody>
        </p:sp>
        <p:sp>
          <p:nvSpPr>
            <p:cNvPr id="497775" name="Text Box 111"/>
            <p:cNvSpPr txBox="1">
              <a:spLocks noChangeArrowheads="1"/>
            </p:cNvSpPr>
            <p:nvPr/>
          </p:nvSpPr>
          <p:spPr bwMode="auto">
            <a:xfrm>
              <a:off x="254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7</a:t>
              </a:r>
            </a:p>
          </p:txBody>
        </p:sp>
        <p:sp>
          <p:nvSpPr>
            <p:cNvPr id="497776" name="Text Box 112"/>
            <p:cNvSpPr txBox="1">
              <a:spLocks noChangeArrowheads="1"/>
            </p:cNvSpPr>
            <p:nvPr/>
          </p:nvSpPr>
          <p:spPr bwMode="auto">
            <a:xfrm>
              <a:off x="286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8</a:t>
              </a:r>
            </a:p>
          </p:txBody>
        </p:sp>
        <p:sp>
          <p:nvSpPr>
            <p:cNvPr id="497777" name="Text Box 113"/>
            <p:cNvSpPr txBox="1">
              <a:spLocks noChangeArrowheads="1"/>
            </p:cNvSpPr>
            <p:nvPr/>
          </p:nvSpPr>
          <p:spPr bwMode="auto">
            <a:xfrm>
              <a:off x="318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9</a:t>
              </a:r>
            </a:p>
          </p:txBody>
        </p:sp>
        <p:sp>
          <p:nvSpPr>
            <p:cNvPr id="497778" name="Text Box 114"/>
            <p:cNvSpPr txBox="1">
              <a:spLocks noChangeArrowheads="1"/>
            </p:cNvSpPr>
            <p:nvPr/>
          </p:nvSpPr>
          <p:spPr bwMode="auto">
            <a:xfrm>
              <a:off x="350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10</a:t>
              </a:r>
            </a:p>
          </p:txBody>
        </p:sp>
        <p:sp>
          <p:nvSpPr>
            <p:cNvPr id="497779" name="Text Box 115"/>
            <p:cNvSpPr txBox="1">
              <a:spLocks noChangeArrowheads="1"/>
            </p:cNvSpPr>
            <p:nvPr/>
          </p:nvSpPr>
          <p:spPr bwMode="auto">
            <a:xfrm>
              <a:off x="382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11</a:t>
              </a:r>
            </a:p>
          </p:txBody>
        </p:sp>
        <p:sp>
          <p:nvSpPr>
            <p:cNvPr id="497780" name="Text Box 116"/>
            <p:cNvSpPr txBox="1">
              <a:spLocks noChangeArrowheads="1"/>
            </p:cNvSpPr>
            <p:nvPr/>
          </p:nvSpPr>
          <p:spPr bwMode="auto">
            <a:xfrm>
              <a:off x="414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12</a:t>
              </a:r>
            </a:p>
          </p:txBody>
        </p:sp>
        <p:sp>
          <p:nvSpPr>
            <p:cNvPr id="497781" name="Text Box 117"/>
            <p:cNvSpPr txBox="1">
              <a:spLocks noChangeArrowheads="1"/>
            </p:cNvSpPr>
            <p:nvPr/>
          </p:nvSpPr>
          <p:spPr bwMode="auto">
            <a:xfrm>
              <a:off x="446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13</a:t>
              </a:r>
            </a:p>
          </p:txBody>
        </p:sp>
        <p:sp>
          <p:nvSpPr>
            <p:cNvPr id="497782" name="Text Box 118"/>
            <p:cNvSpPr txBox="1">
              <a:spLocks noChangeArrowheads="1"/>
            </p:cNvSpPr>
            <p:nvPr/>
          </p:nvSpPr>
          <p:spPr bwMode="auto">
            <a:xfrm>
              <a:off x="478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14</a:t>
              </a:r>
            </a:p>
          </p:txBody>
        </p:sp>
        <p:sp>
          <p:nvSpPr>
            <p:cNvPr id="497783" name="Text Box 119"/>
            <p:cNvSpPr txBox="1">
              <a:spLocks noChangeArrowheads="1"/>
            </p:cNvSpPr>
            <p:nvPr/>
          </p:nvSpPr>
          <p:spPr bwMode="auto">
            <a:xfrm>
              <a:off x="304" y="1267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b="0"/>
                <a:t>6</a:t>
              </a:r>
            </a:p>
          </p:txBody>
        </p:sp>
        <p:sp>
          <p:nvSpPr>
            <p:cNvPr id="497784" name="Text Box 120"/>
            <p:cNvSpPr txBox="1">
              <a:spLocks noChangeArrowheads="1"/>
            </p:cNvSpPr>
            <p:nvPr/>
          </p:nvSpPr>
          <p:spPr bwMode="auto">
            <a:xfrm>
              <a:off x="304" y="159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b="0"/>
                <a:t>5</a:t>
              </a:r>
            </a:p>
          </p:txBody>
        </p:sp>
        <p:sp>
          <p:nvSpPr>
            <p:cNvPr id="497785" name="Text Box 121"/>
            <p:cNvSpPr txBox="1">
              <a:spLocks noChangeArrowheads="1"/>
            </p:cNvSpPr>
            <p:nvPr/>
          </p:nvSpPr>
          <p:spPr bwMode="auto">
            <a:xfrm>
              <a:off x="304" y="1913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b="0"/>
                <a:t>4</a:t>
              </a:r>
            </a:p>
          </p:txBody>
        </p:sp>
        <p:sp>
          <p:nvSpPr>
            <p:cNvPr id="497786" name="Text Box 122"/>
            <p:cNvSpPr txBox="1">
              <a:spLocks noChangeArrowheads="1"/>
            </p:cNvSpPr>
            <p:nvPr/>
          </p:nvSpPr>
          <p:spPr bwMode="auto">
            <a:xfrm>
              <a:off x="304" y="2237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b="0"/>
                <a:t>3</a:t>
              </a:r>
            </a:p>
          </p:txBody>
        </p:sp>
        <p:sp>
          <p:nvSpPr>
            <p:cNvPr id="497787" name="Text Box 123"/>
            <p:cNvSpPr txBox="1">
              <a:spLocks noChangeArrowheads="1"/>
            </p:cNvSpPr>
            <p:nvPr/>
          </p:nvSpPr>
          <p:spPr bwMode="auto">
            <a:xfrm>
              <a:off x="304" y="256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b="0"/>
                <a:t>2</a:t>
              </a:r>
            </a:p>
          </p:txBody>
        </p:sp>
        <p:sp>
          <p:nvSpPr>
            <p:cNvPr id="497788" name="Text Box 124"/>
            <p:cNvSpPr txBox="1">
              <a:spLocks noChangeArrowheads="1"/>
            </p:cNvSpPr>
            <p:nvPr/>
          </p:nvSpPr>
          <p:spPr bwMode="auto">
            <a:xfrm>
              <a:off x="304" y="2884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b="0"/>
                <a:t>1</a:t>
              </a:r>
            </a:p>
          </p:txBody>
        </p:sp>
      </p:grpSp>
      <p:sp>
        <p:nvSpPr>
          <p:cNvPr id="566" name="PPHomePlate#44"/>
          <p:cNvSpPr>
            <a:spLocks noChangeAspect="1"/>
          </p:cNvSpPr>
          <p:nvPr/>
        </p:nvSpPr>
        <p:spPr bwMode="auto">
          <a:xfrm>
            <a:off x="1147320" y="5614416"/>
            <a:ext cx="329184" cy="329184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497789" name="Group 125"/>
          <p:cNvGrpSpPr>
            <a:grpSpLocks/>
          </p:cNvGrpSpPr>
          <p:nvPr/>
        </p:nvGrpSpPr>
        <p:grpSpPr bwMode="auto">
          <a:xfrm>
            <a:off x="304800" y="2819400"/>
            <a:ext cx="8534400" cy="3657600"/>
            <a:chOff x="192" y="1776"/>
            <a:chExt cx="5376" cy="2304"/>
          </a:xfrm>
        </p:grpSpPr>
        <p:sp>
          <p:nvSpPr>
            <p:cNvPr id="497790" name="Rectangle 126"/>
            <p:cNvSpPr>
              <a:spLocks noChangeArrowheads="1"/>
            </p:cNvSpPr>
            <p:nvPr/>
          </p:nvSpPr>
          <p:spPr bwMode="auto">
            <a:xfrm>
              <a:off x="192" y="1776"/>
              <a:ext cx="5376" cy="230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97791" name="Group 127"/>
            <p:cNvGrpSpPr>
              <a:grpSpLocks/>
            </p:cNvGrpSpPr>
            <p:nvPr/>
          </p:nvGrpSpPr>
          <p:grpSpPr bwMode="auto">
            <a:xfrm>
              <a:off x="304" y="1872"/>
              <a:ext cx="4824" cy="2093"/>
              <a:chOff x="304" y="1200"/>
              <a:chExt cx="4824" cy="2093"/>
            </a:xfrm>
          </p:grpSpPr>
          <p:grpSp>
            <p:nvGrpSpPr>
              <p:cNvPr id="497792" name="Group 128"/>
              <p:cNvGrpSpPr>
                <a:grpSpLocks/>
              </p:cNvGrpSpPr>
              <p:nvPr/>
            </p:nvGrpSpPr>
            <p:grpSpPr bwMode="auto">
              <a:xfrm>
                <a:off x="640" y="1200"/>
                <a:ext cx="4488" cy="1928"/>
                <a:chOff x="640" y="1200"/>
                <a:chExt cx="4488" cy="1928"/>
              </a:xfrm>
            </p:grpSpPr>
            <p:sp>
              <p:nvSpPr>
                <p:cNvPr id="497793" name="Rectangle 3"/>
                <p:cNvSpPr>
                  <a:spLocks noChangeArrowheads="1"/>
                </p:cNvSpPr>
                <p:nvPr/>
              </p:nvSpPr>
              <p:spPr bwMode="auto">
                <a:xfrm>
                  <a:off x="640" y="1200"/>
                  <a:ext cx="4488" cy="1928"/>
                </a:xfrm>
                <a:prstGeom prst="rect">
                  <a:avLst/>
                </a:prstGeom>
                <a:solidFill>
                  <a:srgbClr val="FFFFFF"/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 sz="1800" b="0">
                    <a:latin typeface="Arial" pitchFamily="1" charset="0"/>
                  </a:endParaRPr>
                </a:p>
              </p:txBody>
            </p:sp>
            <p:sp>
              <p:nvSpPr>
                <p:cNvPr id="497794" name="Text Box 4"/>
                <p:cNvSpPr txBox="1">
                  <a:spLocks noChangeArrowheads="1"/>
                </p:cNvSpPr>
                <p:nvPr/>
              </p:nvSpPr>
              <p:spPr bwMode="auto">
                <a:xfrm>
                  <a:off x="74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795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106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796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138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797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170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798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202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799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34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00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266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01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298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02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0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03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362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04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394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05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426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06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458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07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490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08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74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09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106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10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138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11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170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12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202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13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234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14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266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15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298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16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330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17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362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18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394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19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426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20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458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21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490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22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74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23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106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24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138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25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170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26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202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27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234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28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266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29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298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30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330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31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362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32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394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33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426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34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458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35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490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36" name="Text Box 46"/>
                <p:cNvSpPr txBox="1">
                  <a:spLocks noChangeArrowheads="1"/>
                </p:cNvSpPr>
                <p:nvPr/>
              </p:nvSpPr>
              <p:spPr bwMode="auto">
                <a:xfrm>
                  <a:off x="74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37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106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38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138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39" name="Text Box 49"/>
                <p:cNvSpPr txBox="1">
                  <a:spLocks noChangeArrowheads="1"/>
                </p:cNvSpPr>
                <p:nvPr/>
              </p:nvSpPr>
              <p:spPr bwMode="auto">
                <a:xfrm>
                  <a:off x="170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40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202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41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234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42" name="Text Box 52"/>
                <p:cNvSpPr txBox="1">
                  <a:spLocks noChangeArrowheads="1"/>
                </p:cNvSpPr>
                <p:nvPr/>
              </p:nvSpPr>
              <p:spPr bwMode="auto">
                <a:xfrm>
                  <a:off x="266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43" name="Text Box 53"/>
                <p:cNvSpPr txBox="1">
                  <a:spLocks noChangeArrowheads="1"/>
                </p:cNvSpPr>
                <p:nvPr/>
              </p:nvSpPr>
              <p:spPr bwMode="auto">
                <a:xfrm>
                  <a:off x="298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44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330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45" name="Text Box 55"/>
                <p:cNvSpPr txBox="1">
                  <a:spLocks noChangeArrowheads="1"/>
                </p:cNvSpPr>
                <p:nvPr/>
              </p:nvSpPr>
              <p:spPr bwMode="auto">
                <a:xfrm>
                  <a:off x="362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46" name="Text Box 56"/>
                <p:cNvSpPr txBox="1">
                  <a:spLocks noChangeArrowheads="1"/>
                </p:cNvSpPr>
                <p:nvPr/>
              </p:nvSpPr>
              <p:spPr bwMode="auto">
                <a:xfrm>
                  <a:off x="394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47" name="Text Box 57"/>
                <p:cNvSpPr txBox="1">
                  <a:spLocks noChangeArrowheads="1"/>
                </p:cNvSpPr>
                <p:nvPr/>
              </p:nvSpPr>
              <p:spPr bwMode="auto">
                <a:xfrm>
                  <a:off x="426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48" name="Text Box 58"/>
                <p:cNvSpPr txBox="1">
                  <a:spLocks noChangeArrowheads="1"/>
                </p:cNvSpPr>
                <p:nvPr/>
              </p:nvSpPr>
              <p:spPr bwMode="auto">
                <a:xfrm>
                  <a:off x="458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49" name="Text Box 59"/>
                <p:cNvSpPr txBox="1">
                  <a:spLocks noChangeArrowheads="1"/>
                </p:cNvSpPr>
                <p:nvPr/>
              </p:nvSpPr>
              <p:spPr bwMode="auto">
                <a:xfrm>
                  <a:off x="490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50" name="Text Box 60"/>
                <p:cNvSpPr txBox="1">
                  <a:spLocks noChangeArrowheads="1"/>
                </p:cNvSpPr>
                <p:nvPr/>
              </p:nvSpPr>
              <p:spPr bwMode="auto">
                <a:xfrm>
                  <a:off x="74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51" name="Text Box 61"/>
                <p:cNvSpPr txBox="1">
                  <a:spLocks noChangeArrowheads="1"/>
                </p:cNvSpPr>
                <p:nvPr/>
              </p:nvSpPr>
              <p:spPr bwMode="auto">
                <a:xfrm>
                  <a:off x="106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52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138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53" name="Text Box 63"/>
                <p:cNvSpPr txBox="1">
                  <a:spLocks noChangeArrowheads="1"/>
                </p:cNvSpPr>
                <p:nvPr/>
              </p:nvSpPr>
              <p:spPr bwMode="auto">
                <a:xfrm>
                  <a:off x="170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54" name="Text Box 64"/>
                <p:cNvSpPr txBox="1">
                  <a:spLocks noChangeArrowheads="1"/>
                </p:cNvSpPr>
                <p:nvPr/>
              </p:nvSpPr>
              <p:spPr bwMode="auto">
                <a:xfrm>
                  <a:off x="202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55" name="Text Box 65"/>
                <p:cNvSpPr txBox="1">
                  <a:spLocks noChangeArrowheads="1"/>
                </p:cNvSpPr>
                <p:nvPr/>
              </p:nvSpPr>
              <p:spPr bwMode="auto">
                <a:xfrm>
                  <a:off x="234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56" name="Text Box 66"/>
                <p:cNvSpPr txBox="1">
                  <a:spLocks noChangeArrowheads="1"/>
                </p:cNvSpPr>
                <p:nvPr/>
              </p:nvSpPr>
              <p:spPr bwMode="auto">
                <a:xfrm>
                  <a:off x="266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57" name="Text Box 67"/>
                <p:cNvSpPr txBox="1">
                  <a:spLocks noChangeArrowheads="1"/>
                </p:cNvSpPr>
                <p:nvPr/>
              </p:nvSpPr>
              <p:spPr bwMode="auto">
                <a:xfrm>
                  <a:off x="298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58" name="Text Box 68"/>
                <p:cNvSpPr txBox="1">
                  <a:spLocks noChangeArrowheads="1"/>
                </p:cNvSpPr>
                <p:nvPr/>
              </p:nvSpPr>
              <p:spPr bwMode="auto">
                <a:xfrm>
                  <a:off x="330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59" name="Text Box 69"/>
                <p:cNvSpPr txBox="1">
                  <a:spLocks noChangeArrowheads="1"/>
                </p:cNvSpPr>
                <p:nvPr/>
              </p:nvSpPr>
              <p:spPr bwMode="auto">
                <a:xfrm>
                  <a:off x="362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60" name="Text Box 70"/>
                <p:cNvSpPr txBox="1">
                  <a:spLocks noChangeArrowheads="1"/>
                </p:cNvSpPr>
                <p:nvPr/>
              </p:nvSpPr>
              <p:spPr bwMode="auto">
                <a:xfrm>
                  <a:off x="394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61" name="Text Box 71"/>
                <p:cNvSpPr txBox="1">
                  <a:spLocks noChangeArrowheads="1"/>
                </p:cNvSpPr>
                <p:nvPr/>
              </p:nvSpPr>
              <p:spPr bwMode="auto">
                <a:xfrm>
                  <a:off x="426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62" name="Text Box 72"/>
                <p:cNvSpPr txBox="1">
                  <a:spLocks noChangeArrowheads="1"/>
                </p:cNvSpPr>
                <p:nvPr/>
              </p:nvSpPr>
              <p:spPr bwMode="auto">
                <a:xfrm>
                  <a:off x="458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63" name="Text Box 73"/>
                <p:cNvSpPr txBox="1">
                  <a:spLocks noChangeArrowheads="1"/>
                </p:cNvSpPr>
                <p:nvPr/>
              </p:nvSpPr>
              <p:spPr bwMode="auto">
                <a:xfrm>
                  <a:off x="490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64" name="Text Box 74"/>
                <p:cNvSpPr txBox="1">
                  <a:spLocks noChangeArrowheads="1"/>
                </p:cNvSpPr>
                <p:nvPr/>
              </p:nvSpPr>
              <p:spPr bwMode="auto">
                <a:xfrm>
                  <a:off x="74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65" name="Text Box 75"/>
                <p:cNvSpPr txBox="1">
                  <a:spLocks noChangeArrowheads="1"/>
                </p:cNvSpPr>
                <p:nvPr/>
              </p:nvSpPr>
              <p:spPr bwMode="auto">
                <a:xfrm>
                  <a:off x="106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66" name="Text Box 76"/>
                <p:cNvSpPr txBox="1">
                  <a:spLocks noChangeArrowheads="1"/>
                </p:cNvSpPr>
                <p:nvPr/>
              </p:nvSpPr>
              <p:spPr bwMode="auto">
                <a:xfrm>
                  <a:off x="138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67" name="Text Box 77"/>
                <p:cNvSpPr txBox="1">
                  <a:spLocks noChangeArrowheads="1"/>
                </p:cNvSpPr>
                <p:nvPr/>
              </p:nvSpPr>
              <p:spPr bwMode="auto">
                <a:xfrm>
                  <a:off x="170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68" name="Text Box 78"/>
                <p:cNvSpPr txBox="1">
                  <a:spLocks noChangeArrowheads="1"/>
                </p:cNvSpPr>
                <p:nvPr/>
              </p:nvSpPr>
              <p:spPr bwMode="auto">
                <a:xfrm>
                  <a:off x="202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69" name="Text Box 79"/>
                <p:cNvSpPr txBox="1">
                  <a:spLocks noChangeArrowheads="1"/>
                </p:cNvSpPr>
                <p:nvPr/>
              </p:nvSpPr>
              <p:spPr bwMode="auto">
                <a:xfrm>
                  <a:off x="234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70" name="Text Box 80"/>
                <p:cNvSpPr txBox="1">
                  <a:spLocks noChangeArrowheads="1"/>
                </p:cNvSpPr>
                <p:nvPr/>
              </p:nvSpPr>
              <p:spPr bwMode="auto">
                <a:xfrm>
                  <a:off x="266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71" name="Text Box 81"/>
                <p:cNvSpPr txBox="1">
                  <a:spLocks noChangeArrowheads="1"/>
                </p:cNvSpPr>
                <p:nvPr/>
              </p:nvSpPr>
              <p:spPr bwMode="auto">
                <a:xfrm>
                  <a:off x="298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72" name="Text Box 82"/>
                <p:cNvSpPr txBox="1">
                  <a:spLocks noChangeArrowheads="1"/>
                </p:cNvSpPr>
                <p:nvPr/>
              </p:nvSpPr>
              <p:spPr bwMode="auto">
                <a:xfrm>
                  <a:off x="330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73" name="Text Box 83"/>
                <p:cNvSpPr txBox="1">
                  <a:spLocks noChangeArrowheads="1"/>
                </p:cNvSpPr>
                <p:nvPr/>
              </p:nvSpPr>
              <p:spPr bwMode="auto">
                <a:xfrm>
                  <a:off x="362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74" name="Text Box 84"/>
                <p:cNvSpPr txBox="1">
                  <a:spLocks noChangeArrowheads="1"/>
                </p:cNvSpPr>
                <p:nvPr/>
              </p:nvSpPr>
              <p:spPr bwMode="auto">
                <a:xfrm>
                  <a:off x="394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75" name="Text Box 85"/>
                <p:cNvSpPr txBox="1">
                  <a:spLocks noChangeArrowheads="1"/>
                </p:cNvSpPr>
                <p:nvPr/>
              </p:nvSpPr>
              <p:spPr bwMode="auto">
                <a:xfrm>
                  <a:off x="426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76" name="Text Box 86"/>
                <p:cNvSpPr txBox="1">
                  <a:spLocks noChangeArrowheads="1"/>
                </p:cNvSpPr>
                <p:nvPr/>
              </p:nvSpPr>
              <p:spPr bwMode="auto">
                <a:xfrm>
                  <a:off x="458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77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490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78" name="Line 88"/>
                <p:cNvSpPr>
                  <a:spLocks noChangeShapeType="1"/>
                </p:cNvSpPr>
                <p:nvPr/>
              </p:nvSpPr>
              <p:spPr bwMode="auto">
                <a:xfrm>
                  <a:off x="1280" y="279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7879" name="Line 89"/>
                <p:cNvSpPr>
                  <a:spLocks noChangeShapeType="1"/>
                </p:cNvSpPr>
                <p:nvPr/>
              </p:nvSpPr>
              <p:spPr bwMode="auto">
                <a:xfrm>
                  <a:off x="1920" y="279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7880" name="Line 90"/>
                <p:cNvSpPr>
                  <a:spLocks noChangeShapeType="1"/>
                </p:cNvSpPr>
                <p:nvPr/>
              </p:nvSpPr>
              <p:spPr bwMode="auto">
                <a:xfrm>
                  <a:off x="3200" y="279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7881" name="Line 91"/>
                <p:cNvSpPr>
                  <a:spLocks noChangeShapeType="1"/>
                </p:cNvSpPr>
                <p:nvPr/>
              </p:nvSpPr>
              <p:spPr bwMode="auto">
                <a:xfrm>
                  <a:off x="4160" y="279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7882" name="Line 92"/>
                <p:cNvSpPr>
                  <a:spLocks noChangeShapeType="1"/>
                </p:cNvSpPr>
                <p:nvPr/>
              </p:nvSpPr>
              <p:spPr bwMode="auto">
                <a:xfrm>
                  <a:off x="1280" y="247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7883" name="Line 93"/>
                <p:cNvSpPr>
                  <a:spLocks noChangeShapeType="1"/>
                </p:cNvSpPr>
                <p:nvPr/>
              </p:nvSpPr>
              <p:spPr bwMode="auto">
                <a:xfrm>
                  <a:off x="1920" y="247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7884" name="Line 94"/>
                <p:cNvSpPr>
                  <a:spLocks noChangeShapeType="1"/>
                </p:cNvSpPr>
                <p:nvPr/>
              </p:nvSpPr>
              <p:spPr bwMode="auto">
                <a:xfrm>
                  <a:off x="3200" y="247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7885" name="Line 95"/>
                <p:cNvSpPr>
                  <a:spLocks noChangeShapeType="1"/>
                </p:cNvSpPr>
                <p:nvPr/>
              </p:nvSpPr>
              <p:spPr bwMode="auto">
                <a:xfrm>
                  <a:off x="4160" y="247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7886" name="Line 96"/>
                <p:cNvSpPr>
                  <a:spLocks noChangeShapeType="1"/>
                </p:cNvSpPr>
                <p:nvPr/>
              </p:nvSpPr>
              <p:spPr bwMode="auto">
                <a:xfrm>
                  <a:off x="1920" y="215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7887" name="Line 97"/>
                <p:cNvSpPr>
                  <a:spLocks noChangeShapeType="1"/>
                </p:cNvSpPr>
                <p:nvPr/>
              </p:nvSpPr>
              <p:spPr bwMode="auto">
                <a:xfrm>
                  <a:off x="3200" y="215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7888" name="Line 98"/>
                <p:cNvSpPr>
                  <a:spLocks noChangeShapeType="1"/>
                </p:cNvSpPr>
                <p:nvPr/>
              </p:nvSpPr>
              <p:spPr bwMode="auto">
                <a:xfrm>
                  <a:off x="4160" y="215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7889" name="Line 99"/>
                <p:cNvSpPr>
                  <a:spLocks noChangeShapeType="1"/>
                </p:cNvSpPr>
                <p:nvPr/>
              </p:nvSpPr>
              <p:spPr bwMode="auto">
                <a:xfrm>
                  <a:off x="1920" y="183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7890" name="Line 100"/>
                <p:cNvSpPr>
                  <a:spLocks noChangeShapeType="1"/>
                </p:cNvSpPr>
                <p:nvPr/>
              </p:nvSpPr>
              <p:spPr bwMode="auto">
                <a:xfrm>
                  <a:off x="3200" y="183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pic>
            <p:nvPicPr>
              <p:cNvPr id="4202" name="Picture 106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007" y="2200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06" name="Picture 11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008" y="1887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10" name="Picture 114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327" y="1880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13" name="Picture 117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327" y="2200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" name="Picture 106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647" y="157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" name="Picture 11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647" y="125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" name="Picture 114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967" y="125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" name="Picture 117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967" y="157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" name="Picture 106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927" y="157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" name="Picture 11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927" y="125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" name="Picture 114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247" y="125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" name="Picture 117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247" y="157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" name="Picture 106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887" y="189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" name="Picture 11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887" y="157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" name="Picture 114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207" y="157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" name="Picture 117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207" y="189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97908" name="Text Box 244"/>
              <p:cNvSpPr txBox="1">
                <a:spLocks noChangeArrowheads="1"/>
              </p:cNvSpPr>
              <p:nvPr/>
            </p:nvSpPr>
            <p:spPr bwMode="auto">
              <a:xfrm>
                <a:off x="62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1</a:t>
                </a:r>
              </a:p>
            </p:txBody>
          </p:sp>
          <p:sp>
            <p:nvSpPr>
              <p:cNvPr id="497909" name="Text Box 245"/>
              <p:cNvSpPr txBox="1">
                <a:spLocks noChangeArrowheads="1"/>
              </p:cNvSpPr>
              <p:nvPr/>
            </p:nvSpPr>
            <p:spPr bwMode="auto">
              <a:xfrm>
                <a:off x="94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2</a:t>
                </a:r>
              </a:p>
            </p:txBody>
          </p:sp>
          <p:sp>
            <p:nvSpPr>
              <p:cNvPr id="497910" name="Text Box 246"/>
              <p:cNvSpPr txBox="1">
                <a:spLocks noChangeArrowheads="1"/>
              </p:cNvSpPr>
              <p:nvPr/>
            </p:nvSpPr>
            <p:spPr bwMode="auto">
              <a:xfrm>
                <a:off x="126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3</a:t>
                </a:r>
              </a:p>
            </p:txBody>
          </p:sp>
          <p:sp>
            <p:nvSpPr>
              <p:cNvPr id="497911" name="Text Box 247"/>
              <p:cNvSpPr txBox="1">
                <a:spLocks noChangeArrowheads="1"/>
              </p:cNvSpPr>
              <p:nvPr/>
            </p:nvSpPr>
            <p:spPr bwMode="auto">
              <a:xfrm>
                <a:off x="158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4</a:t>
                </a:r>
              </a:p>
            </p:txBody>
          </p:sp>
          <p:sp>
            <p:nvSpPr>
              <p:cNvPr id="497912" name="Text Box 248"/>
              <p:cNvSpPr txBox="1">
                <a:spLocks noChangeArrowheads="1"/>
              </p:cNvSpPr>
              <p:nvPr/>
            </p:nvSpPr>
            <p:spPr bwMode="auto">
              <a:xfrm>
                <a:off x="190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5</a:t>
                </a:r>
              </a:p>
            </p:txBody>
          </p:sp>
          <p:sp>
            <p:nvSpPr>
              <p:cNvPr id="497913" name="Text Box 249"/>
              <p:cNvSpPr txBox="1">
                <a:spLocks noChangeArrowheads="1"/>
              </p:cNvSpPr>
              <p:nvPr/>
            </p:nvSpPr>
            <p:spPr bwMode="auto">
              <a:xfrm>
                <a:off x="222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6</a:t>
                </a:r>
              </a:p>
            </p:txBody>
          </p:sp>
          <p:sp>
            <p:nvSpPr>
              <p:cNvPr id="497914" name="Text Box 250"/>
              <p:cNvSpPr txBox="1">
                <a:spLocks noChangeArrowheads="1"/>
              </p:cNvSpPr>
              <p:nvPr/>
            </p:nvSpPr>
            <p:spPr bwMode="auto">
              <a:xfrm>
                <a:off x="254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7</a:t>
                </a:r>
              </a:p>
            </p:txBody>
          </p:sp>
          <p:sp>
            <p:nvSpPr>
              <p:cNvPr id="497915" name="Text Box 251"/>
              <p:cNvSpPr txBox="1">
                <a:spLocks noChangeArrowheads="1"/>
              </p:cNvSpPr>
              <p:nvPr/>
            </p:nvSpPr>
            <p:spPr bwMode="auto">
              <a:xfrm>
                <a:off x="286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8</a:t>
                </a:r>
              </a:p>
            </p:txBody>
          </p:sp>
          <p:sp>
            <p:nvSpPr>
              <p:cNvPr id="497916" name="Text Box 252"/>
              <p:cNvSpPr txBox="1">
                <a:spLocks noChangeArrowheads="1"/>
              </p:cNvSpPr>
              <p:nvPr/>
            </p:nvSpPr>
            <p:spPr bwMode="auto">
              <a:xfrm>
                <a:off x="318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9</a:t>
                </a:r>
              </a:p>
            </p:txBody>
          </p:sp>
          <p:sp>
            <p:nvSpPr>
              <p:cNvPr id="497917" name="Text Box 253"/>
              <p:cNvSpPr txBox="1">
                <a:spLocks noChangeArrowheads="1"/>
              </p:cNvSpPr>
              <p:nvPr/>
            </p:nvSpPr>
            <p:spPr bwMode="auto">
              <a:xfrm>
                <a:off x="350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10</a:t>
                </a:r>
              </a:p>
            </p:txBody>
          </p:sp>
          <p:sp>
            <p:nvSpPr>
              <p:cNvPr id="497918" name="Text Box 254"/>
              <p:cNvSpPr txBox="1">
                <a:spLocks noChangeArrowheads="1"/>
              </p:cNvSpPr>
              <p:nvPr/>
            </p:nvSpPr>
            <p:spPr bwMode="auto">
              <a:xfrm>
                <a:off x="382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11</a:t>
                </a:r>
              </a:p>
            </p:txBody>
          </p:sp>
          <p:sp>
            <p:nvSpPr>
              <p:cNvPr id="497919" name="Text Box 255"/>
              <p:cNvSpPr txBox="1">
                <a:spLocks noChangeArrowheads="1"/>
              </p:cNvSpPr>
              <p:nvPr/>
            </p:nvSpPr>
            <p:spPr bwMode="auto">
              <a:xfrm>
                <a:off x="414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12</a:t>
                </a:r>
              </a:p>
            </p:txBody>
          </p:sp>
          <p:sp>
            <p:nvSpPr>
              <p:cNvPr id="497920" name="Text Box 256"/>
              <p:cNvSpPr txBox="1">
                <a:spLocks noChangeArrowheads="1"/>
              </p:cNvSpPr>
              <p:nvPr/>
            </p:nvSpPr>
            <p:spPr bwMode="auto">
              <a:xfrm>
                <a:off x="446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13</a:t>
                </a:r>
              </a:p>
            </p:txBody>
          </p:sp>
          <p:sp>
            <p:nvSpPr>
              <p:cNvPr id="497921" name="Text Box 257"/>
              <p:cNvSpPr txBox="1">
                <a:spLocks noChangeArrowheads="1"/>
              </p:cNvSpPr>
              <p:nvPr/>
            </p:nvSpPr>
            <p:spPr bwMode="auto">
              <a:xfrm>
                <a:off x="478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14</a:t>
                </a:r>
              </a:p>
            </p:txBody>
          </p:sp>
          <p:sp>
            <p:nvSpPr>
              <p:cNvPr id="497922" name="Text Box 258"/>
              <p:cNvSpPr txBox="1">
                <a:spLocks noChangeArrowheads="1"/>
              </p:cNvSpPr>
              <p:nvPr/>
            </p:nvSpPr>
            <p:spPr bwMode="auto">
              <a:xfrm>
                <a:off x="304" y="1267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200" b="0"/>
                  <a:t>6</a:t>
                </a:r>
              </a:p>
            </p:txBody>
          </p:sp>
          <p:sp>
            <p:nvSpPr>
              <p:cNvPr id="497923" name="Text Box 259"/>
              <p:cNvSpPr txBox="1">
                <a:spLocks noChangeArrowheads="1"/>
              </p:cNvSpPr>
              <p:nvPr/>
            </p:nvSpPr>
            <p:spPr bwMode="auto">
              <a:xfrm>
                <a:off x="304" y="159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200" b="0"/>
                  <a:t>5</a:t>
                </a:r>
              </a:p>
            </p:txBody>
          </p:sp>
          <p:sp>
            <p:nvSpPr>
              <p:cNvPr id="497924" name="Text Box 260"/>
              <p:cNvSpPr txBox="1">
                <a:spLocks noChangeArrowheads="1"/>
              </p:cNvSpPr>
              <p:nvPr/>
            </p:nvSpPr>
            <p:spPr bwMode="auto">
              <a:xfrm>
                <a:off x="304" y="1913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200" b="0"/>
                  <a:t>4</a:t>
                </a:r>
              </a:p>
            </p:txBody>
          </p:sp>
          <p:sp>
            <p:nvSpPr>
              <p:cNvPr id="497925" name="Text Box 261"/>
              <p:cNvSpPr txBox="1">
                <a:spLocks noChangeArrowheads="1"/>
              </p:cNvSpPr>
              <p:nvPr/>
            </p:nvSpPr>
            <p:spPr bwMode="auto">
              <a:xfrm>
                <a:off x="304" y="2237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200" b="0"/>
                  <a:t>3</a:t>
                </a:r>
              </a:p>
            </p:txBody>
          </p:sp>
          <p:sp>
            <p:nvSpPr>
              <p:cNvPr id="497926" name="Text Box 262"/>
              <p:cNvSpPr txBox="1">
                <a:spLocks noChangeArrowheads="1"/>
              </p:cNvSpPr>
              <p:nvPr/>
            </p:nvSpPr>
            <p:spPr bwMode="auto">
              <a:xfrm>
                <a:off x="304" y="256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200" b="0"/>
                  <a:t>2</a:t>
                </a:r>
              </a:p>
            </p:txBody>
          </p:sp>
          <p:sp>
            <p:nvSpPr>
              <p:cNvPr id="497927" name="Text Box 263"/>
              <p:cNvSpPr txBox="1">
                <a:spLocks noChangeArrowheads="1"/>
              </p:cNvSpPr>
              <p:nvPr/>
            </p:nvSpPr>
            <p:spPr bwMode="auto">
              <a:xfrm>
                <a:off x="304" y="2884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200" b="0"/>
                  <a:t>1</a:t>
                </a:r>
              </a:p>
            </p:txBody>
          </p:sp>
        </p:grpSp>
      </p:grpSp>
      <p:sp>
        <p:nvSpPr>
          <p:cNvPr id="565" name="PPHomePlate#44"/>
          <p:cNvSpPr>
            <a:spLocks noChangeAspect="1"/>
          </p:cNvSpPr>
          <p:nvPr/>
        </p:nvSpPr>
        <p:spPr bwMode="auto">
          <a:xfrm>
            <a:off x="6717580" y="5614416"/>
            <a:ext cx="329184" cy="329184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7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7667" grpId="0" build="p"/>
      <p:bldP spid="566" grpId="0" animBg="1"/>
      <p:bldP spid="566" grpId="1" animBg="1"/>
      <p:bldP spid="565" grpId="0" animBg="1"/>
      <p:bldP spid="56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7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Understanding the Problem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499715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One of the first things you need to do given a problem of this sort is to make sure you understand all the details.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According to the handout, </a:t>
            </a:r>
            <a:r>
              <a:rPr lang="en-US" sz="2400" b="0" dirty="0" err="1"/>
              <a:t>Karel</a:t>
            </a:r>
            <a:r>
              <a:rPr lang="en-US" sz="2400" b="0" dirty="0"/>
              <a:t> stops when it runs out of beepers.  Why couldn’t it just stop at the end of 1</a:t>
            </a:r>
            <a:r>
              <a:rPr lang="en-US" sz="2400" b="0" baseline="30000" dirty="0"/>
              <a:t>st</a:t>
            </a:r>
            <a:r>
              <a:rPr lang="en-US" sz="2400" b="0" dirty="0"/>
              <a:t> Street?</a:t>
            </a:r>
          </a:p>
        </p:txBody>
      </p:sp>
      <p:grpSp>
        <p:nvGrpSpPr>
          <p:cNvPr id="499716" name="Group 4"/>
          <p:cNvGrpSpPr>
            <a:grpSpLocks/>
          </p:cNvGrpSpPr>
          <p:nvPr/>
        </p:nvGrpSpPr>
        <p:grpSpPr bwMode="auto">
          <a:xfrm>
            <a:off x="482600" y="2971800"/>
            <a:ext cx="7658100" cy="3322638"/>
            <a:chOff x="304" y="1200"/>
            <a:chExt cx="4824" cy="2093"/>
          </a:xfrm>
        </p:grpSpPr>
        <p:grpSp>
          <p:nvGrpSpPr>
            <p:cNvPr id="499717" name="Group 5"/>
            <p:cNvGrpSpPr>
              <a:grpSpLocks/>
            </p:cNvGrpSpPr>
            <p:nvPr/>
          </p:nvGrpSpPr>
          <p:grpSpPr bwMode="auto">
            <a:xfrm>
              <a:off x="640" y="1200"/>
              <a:ext cx="4488" cy="1928"/>
              <a:chOff x="640" y="1200"/>
              <a:chExt cx="4488" cy="1928"/>
            </a:xfrm>
          </p:grpSpPr>
          <p:sp>
            <p:nvSpPr>
              <p:cNvPr id="499718" name="Rectangle 3"/>
              <p:cNvSpPr>
                <a:spLocks noChangeArrowheads="1"/>
              </p:cNvSpPr>
              <p:nvPr/>
            </p:nvSpPr>
            <p:spPr bwMode="auto">
              <a:xfrm>
                <a:off x="640" y="1200"/>
                <a:ext cx="4488" cy="1928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800" b="0">
                  <a:latin typeface="Arial" pitchFamily="1" charset="0"/>
                </a:endParaRPr>
              </a:p>
            </p:txBody>
          </p:sp>
          <p:sp>
            <p:nvSpPr>
              <p:cNvPr id="499719" name="Text Box 4"/>
              <p:cNvSpPr txBox="1">
                <a:spLocks noChangeArrowheads="1"/>
              </p:cNvSpPr>
              <p:nvPr/>
            </p:nvSpPr>
            <p:spPr bwMode="auto">
              <a:xfrm>
                <a:off x="74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20" name="Text Box 5"/>
              <p:cNvSpPr txBox="1">
                <a:spLocks noChangeArrowheads="1"/>
              </p:cNvSpPr>
              <p:nvPr/>
            </p:nvSpPr>
            <p:spPr bwMode="auto">
              <a:xfrm>
                <a:off x="106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21" name="Text Box 6"/>
              <p:cNvSpPr txBox="1">
                <a:spLocks noChangeArrowheads="1"/>
              </p:cNvSpPr>
              <p:nvPr/>
            </p:nvSpPr>
            <p:spPr bwMode="auto">
              <a:xfrm>
                <a:off x="138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22" name="Text Box 7"/>
              <p:cNvSpPr txBox="1">
                <a:spLocks noChangeArrowheads="1"/>
              </p:cNvSpPr>
              <p:nvPr/>
            </p:nvSpPr>
            <p:spPr bwMode="auto">
              <a:xfrm>
                <a:off x="170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23" name="Text Box 8"/>
              <p:cNvSpPr txBox="1">
                <a:spLocks noChangeArrowheads="1"/>
              </p:cNvSpPr>
              <p:nvPr/>
            </p:nvSpPr>
            <p:spPr bwMode="auto">
              <a:xfrm>
                <a:off x="202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24" name="Text Box 9"/>
              <p:cNvSpPr txBox="1">
                <a:spLocks noChangeArrowheads="1"/>
              </p:cNvSpPr>
              <p:nvPr/>
            </p:nvSpPr>
            <p:spPr bwMode="auto">
              <a:xfrm>
                <a:off x="234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25" name="Text Box 10"/>
              <p:cNvSpPr txBox="1">
                <a:spLocks noChangeArrowheads="1"/>
              </p:cNvSpPr>
              <p:nvPr/>
            </p:nvSpPr>
            <p:spPr bwMode="auto">
              <a:xfrm>
                <a:off x="266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26" name="Text Box 11"/>
              <p:cNvSpPr txBox="1">
                <a:spLocks noChangeArrowheads="1"/>
              </p:cNvSpPr>
              <p:nvPr/>
            </p:nvSpPr>
            <p:spPr bwMode="auto">
              <a:xfrm>
                <a:off x="298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27" name="Text Box 12"/>
              <p:cNvSpPr txBox="1">
                <a:spLocks noChangeArrowheads="1"/>
              </p:cNvSpPr>
              <p:nvPr/>
            </p:nvSpPr>
            <p:spPr bwMode="auto">
              <a:xfrm>
                <a:off x="330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28" name="Text Box 13"/>
              <p:cNvSpPr txBox="1">
                <a:spLocks noChangeArrowheads="1"/>
              </p:cNvSpPr>
              <p:nvPr/>
            </p:nvSpPr>
            <p:spPr bwMode="auto">
              <a:xfrm>
                <a:off x="362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29" name="Text Box 14"/>
              <p:cNvSpPr txBox="1">
                <a:spLocks noChangeArrowheads="1"/>
              </p:cNvSpPr>
              <p:nvPr/>
            </p:nvSpPr>
            <p:spPr bwMode="auto">
              <a:xfrm>
                <a:off x="394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30" name="Text Box 15"/>
              <p:cNvSpPr txBox="1">
                <a:spLocks noChangeArrowheads="1"/>
              </p:cNvSpPr>
              <p:nvPr/>
            </p:nvSpPr>
            <p:spPr bwMode="auto">
              <a:xfrm>
                <a:off x="426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31" name="Text Box 16"/>
              <p:cNvSpPr txBox="1">
                <a:spLocks noChangeArrowheads="1"/>
              </p:cNvSpPr>
              <p:nvPr/>
            </p:nvSpPr>
            <p:spPr bwMode="auto">
              <a:xfrm>
                <a:off x="458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32" name="Text Box 17"/>
              <p:cNvSpPr txBox="1">
                <a:spLocks noChangeArrowheads="1"/>
              </p:cNvSpPr>
              <p:nvPr/>
            </p:nvSpPr>
            <p:spPr bwMode="auto">
              <a:xfrm>
                <a:off x="490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33" name="Text Box 18"/>
              <p:cNvSpPr txBox="1">
                <a:spLocks noChangeArrowheads="1"/>
              </p:cNvSpPr>
              <p:nvPr/>
            </p:nvSpPr>
            <p:spPr bwMode="auto">
              <a:xfrm>
                <a:off x="74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34" name="Text Box 19"/>
              <p:cNvSpPr txBox="1">
                <a:spLocks noChangeArrowheads="1"/>
              </p:cNvSpPr>
              <p:nvPr/>
            </p:nvSpPr>
            <p:spPr bwMode="auto">
              <a:xfrm>
                <a:off x="106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35" name="Text Box 20"/>
              <p:cNvSpPr txBox="1">
                <a:spLocks noChangeArrowheads="1"/>
              </p:cNvSpPr>
              <p:nvPr/>
            </p:nvSpPr>
            <p:spPr bwMode="auto">
              <a:xfrm>
                <a:off x="138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36" name="Text Box 21"/>
              <p:cNvSpPr txBox="1">
                <a:spLocks noChangeArrowheads="1"/>
              </p:cNvSpPr>
              <p:nvPr/>
            </p:nvSpPr>
            <p:spPr bwMode="auto">
              <a:xfrm>
                <a:off x="170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37" name="Text Box 22"/>
              <p:cNvSpPr txBox="1">
                <a:spLocks noChangeArrowheads="1"/>
              </p:cNvSpPr>
              <p:nvPr/>
            </p:nvSpPr>
            <p:spPr bwMode="auto">
              <a:xfrm>
                <a:off x="202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38" name="Text Box 23"/>
              <p:cNvSpPr txBox="1">
                <a:spLocks noChangeArrowheads="1"/>
              </p:cNvSpPr>
              <p:nvPr/>
            </p:nvSpPr>
            <p:spPr bwMode="auto">
              <a:xfrm>
                <a:off x="234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39" name="Text Box 24"/>
              <p:cNvSpPr txBox="1">
                <a:spLocks noChangeArrowheads="1"/>
              </p:cNvSpPr>
              <p:nvPr/>
            </p:nvSpPr>
            <p:spPr bwMode="auto">
              <a:xfrm>
                <a:off x="266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40" name="Text Box 25"/>
              <p:cNvSpPr txBox="1">
                <a:spLocks noChangeArrowheads="1"/>
              </p:cNvSpPr>
              <p:nvPr/>
            </p:nvSpPr>
            <p:spPr bwMode="auto">
              <a:xfrm>
                <a:off x="298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41" name="Text Box 26"/>
              <p:cNvSpPr txBox="1">
                <a:spLocks noChangeArrowheads="1"/>
              </p:cNvSpPr>
              <p:nvPr/>
            </p:nvSpPr>
            <p:spPr bwMode="auto">
              <a:xfrm>
                <a:off x="330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42" name="Text Box 27"/>
              <p:cNvSpPr txBox="1">
                <a:spLocks noChangeArrowheads="1"/>
              </p:cNvSpPr>
              <p:nvPr/>
            </p:nvSpPr>
            <p:spPr bwMode="auto">
              <a:xfrm>
                <a:off x="362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43" name="Text Box 28"/>
              <p:cNvSpPr txBox="1">
                <a:spLocks noChangeArrowheads="1"/>
              </p:cNvSpPr>
              <p:nvPr/>
            </p:nvSpPr>
            <p:spPr bwMode="auto">
              <a:xfrm>
                <a:off x="394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44" name="Text Box 29"/>
              <p:cNvSpPr txBox="1">
                <a:spLocks noChangeArrowheads="1"/>
              </p:cNvSpPr>
              <p:nvPr/>
            </p:nvSpPr>
            <p:spPr bwMode="auto">
              <a:xfrm>
                <a:off x="426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45" name="Text Box 30"/>
              <p:cNvSpPr txBox="1">
                <a:spLocks noChangeArrowheads="1"/>
              </p:cNvSpPr>
              <p:nvPr/>
            </p:nvSpPr>
            <p:spPr bwMode="auto">
              <a:xfrm>
                <a:off x="458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46" name="Text Box 31"/>
              <p:cNvSpPr txBox="1">
                <a:spLocks noChangeArrowheads="1"/>
              </p:cNvSpPr>
              <p:nvPr/>
            </p:nvSpPr>
            <p:spPr bwMode="auto">
              <a:xfrm>
                <a:off x="490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47" name="Text Box 32"/>
              <p:cNvSpPr txBox="1">
                <a:spLocks noChangeArrowheads="1"/>
              </p:cNvSpPr>
              <p:nvPr/>
            </p:nvSpPr>
            <p:spPr bwMode="auto">
              <a:xfrm>
                <a:off x="74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48" name="Text Box 33"/>
              <p:cNvSpPr txBox="1">
                <a:spLocks noChangeArrowheads="1"/>
              </p:cNvSpPr>
              <p:nvPr/>
            </p:nvSpPr>
            <p:spPr bwMode="auto">
              <a:xfrm>
                <a:off x="106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49" name="Text Box 34"/>
              <p:cNvSpPr txBox="1">
                <a:spLocks noChangeArrowheads="1"/>
              </p:cNvSpPr>
              <p:nvPr/>
            </p:nvSpPr>
            <p:spPr bwMode="auto">
              <a:xfrm>
                <a:off x="138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50" name="Text Box 35"/>
              <p:cNvSpPr txBox="1">
                <a:spLocks noChangeArrowheads="1"/>
              </p:cNvSpPr>
              <p:nvPr/>
            </p:nvSpPr>
            <p:spPr bwMode="auto">
              <a:xfrm>
                <a:off x="170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51" name="Text Box 36"/>
              <p:cNvSpPr txBox="1">
                <a:spLocks noChangeArrowheads="1"/>
              </p:cNvSpPr>
              <p:nvPr/>
            </p:nvSpPr>
            <p:spPr bwMode="auto">
              <a:xfrm>
                <a:off x="202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52" name="Text Box 37"/>
              <p:cNvSpPr txBox="1">
                <a:spLocks noChangeArrowheads="1"/>
              </p:cNvSpPr>
              <p:nvPr/>
            </p:nvSpPr>
            <p:spPr bwMode="auto">
              <a:xfrm>
                <a:off x="234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53" name="Text Box 38"/>
              <p:cNvSpPr txBox="1">
                <a:spLocks noChangeArrowheads="1"/>
              </p:cNvSpPr>
              <p:nvPr/>
            </p:nvSpPr>
            <p:spPr bwMode="auto">
              <a:xfrm>
                <a:off x="266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54" name="Text Box 39"/>
              <p:cNvSpPr txBox="1">
                <a:spLocks noChangeArrowheads="1"/>
              </p:cNvSpPr>
              <p:nvPr/>
            </p:nvSpPr>
            <p:spPr bwMode="auto">
              <a:xfrm>
                <a:off x="298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55" name="Text Box 40"/>
              <p:cNvSpPr txBox="1">
                <a:spLocks noChangeArrowheads="1"/>
              </p:cNvSpPr>
              <p:nvPr/>
            </p:nvSpPr>
            <p:spPr bwMode="auto">
              <a:xfrm>
                <a:off x="330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56" name="Text Box 41"/>
              <p:cNvSpPr txBox="1">
                <a:spLocks noChangeArrowheads="1"/>
              </p:cNvSpPr>
              <p:nvPr/>
            </p:nvSpPr>
            <p:spPr bwMode="auto">
              <a:xfrm>
                <a:off x="362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57" name="Text Box 42"/>
              <p:cNvSpPr txBox="1">
                <a:spLocks noChangeArrowheads="1"/>
              </p:cNvSpPr>
              <p:nvPr/>
            </p:nvSpPr>
            <p:spPr bwMode="auto">
              <a:xfrm>
                <a:off x="394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58" name="Text Box 43"/>
              <p:cNvSpPr txBox="1">
                <a:spLocks noChangeArrowheads="1"/>
              </p:cNvSpPr>
              <p:nvPr/>
            </p:nvSpPr>
            <p:spPr bwMode="auto">
              <a:xfrm>
                <a:off x="426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59" name="Text Box 44"/>
              <p:cNvSpPr txBox="1">
                <a:spLocks noChangeArrowheads="1"/>
              </p:cNvSpPr>
              <p:nvPr/>
            </p:nvSpPr>
            <p:spPr bwMode="auto">
              <a:xfrm>
                <a:off x="458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60" name="Text Box 45"/>
              <p:cNvSpPr txBox="1">
                <a:spLocks noChangeArrowheads="1"/>
              </p:cNvSpPr>
              <p:nvPr/>
            </p:nvSpPr>
            <p:spPr bwMode="auto">
              <a:xfrm>
                <a:off x="490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61" name="Text Box 46"/>
              <p:cNvSpPr txBox="1">
                <a:spLocks noChangeArrowheads="1"/>
              </p:cNvSpPr>
              <p:nvPr/>
            </p:nvSpPr>
            <p:spPr bwMode="auto">
              <a:xfrm>
                <a:off x="74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62" name="Text Box 47"/>
              <p:cNvSpPr txBox="1">
                <a:spLocks noChangeArrowheads="1"/>
              </p:cNvSpPr>
              <p:nvPr/>
            </p:nvSpPr>
            <p:spPr bwMode="auto">
              <a:xfrm>
                <a:off x="106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63" name="Text Box 48"/>
              <p:cNvSpPr txBox="1">
                <a:spLocks noChangeArrowheads="1"/>
              </p:cNvSpPr>
              <p:nvPr/>
            </p:nvSpPr>
            <p:spPr bwMode="auto">
              <a:xfrm>
                <a:off x="138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64" name="Text Box 49"/>
              <p:cNvSpPr txBox="1">
                <a:spLocks noChangeArrowheads="1"/>
              </p:cNvSpPr>
              <p:nvPr/>
            </p:nvSpPr>
            <p:spPr bwMode="auto">
              <a:xfrm>
                <a:off x="170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65" name="Text Box 50"/>
              <p:cNvSpPr txBox="1">
                <a:spLocks noChangeArrowheads="1"/>
              </p:cNvSpPr>
              <p:nvPr/>
            </p:nvSpPr>
            <p:spPr bwMode="auto">
              <a:xfrm>
                <a:off x="202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66" name="Text Box 51"/>
              <p:cNvSpPr txBox="1">
                <a:spLocks noChangeArrowheads="1"/>
              </p:cNvSpPr>
              <p:nvPr/>
            </p:nvSpPr>
            <p:spPr bwMode="auto">
              <a:xfrm>
                <a:off x="234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67" name="Text Box 52"/>
              <p:cNvSpPr txBox="1">
                <a:spLocks noChangeArrowheads="1"/>
              </p:cNvSpPr>
              <p:nvPr/>
            </p:nvSpPr>
            <p:spPr bwMode="auto">
              <a:xfrm>
                <a:off x="266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68" name="Text Box 53"/>
              <p:cNvSpPr txBox="1">
                <a:spLocks noChangeArrowheads="1"/>
              </p:cNvSpPr>
              <p:nvPr/>
            </p:nvSpPr>
            <p:spPr bwMode="auto">
              <a:xfrm>
                <a:off x="298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69" name="Text Box 54"/>
              <p:cNvSpPr txBox="1">
                <a:spLocks noChangeArrowheads="1"/>
              </p:cNvSpPr>
              <p:nvPr/>
            </p:nvSpPr>
            <p:spPr bwMode="auto">
              <a:xfrm>
                <a:off x="330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70" name="Text Box 55"/>
              <p:cNvSpPr txBox="1">
                <a:spLocks noChangeArrowheads="1"/>
              </p:cNvSpPr>
              <p:nvPr/>
            </p:nvSpPr>
            <p:spPr bwMode="auto">
              <a:xfrm>
                <a:off x="362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71" name="Text Box 56"/>
              <p:cNvSpPr txBox="1">
                <a:spLocks noChangeArrowheads="1"/>
              </p:cNvSpPr>
              <p:nvPr/>
            </p:nvSpPr>
            <p:spPr bwMode="auto">
              <a:xfrm>
                <a:off x="394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72" name="Text Box 57"/>
              <p:cNvSpPr txBox="1">
                <a:spLocks noChangeArrowheads="1"/>
              </p:cNvSpPr>
              <p:nvPr/>
            </p:nvSpPr>
            <p:spPr bwMode="auto">
              <a:xfrm>
                <a:off x="426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73" name="Text Box 58"/>
              <p:cNvSpPr txBox="1">
                <a:spLocks noChangeArrowheads="1"/>
              </p:cNvSpPr>
              <p:nvPr/>
            </p:nvSpPr>
            <p:spPr bwMode="auto">
              <a:xfrm>
                <a:off x="458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74" name="Text Box 59"/>
              <p:cNvSpPr txBox="1">
                <a:spLocks noChangeArrowheads="1"/>
              </p:cNvSpPr>
              <p:nvPr/>
            </p:nvSpPr>
            <p:spPr bwMode="auto">
              <a:xfrm>
                <a:off x="490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75" name="Text Box 60"/>
              <p:cNvSpPr txBox="1">
                <a:spLocks noChangeArrowheads="1"/>
              </p:cNvSpPr>
              <p:nvPr/>
            </p:nvSpPr>
            <p:spPr bwMode="auto">
              <a:xfrm>
                <a:off x="74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76" name="Text Box 61"/>
              <p:cNvSpPr txBox="1">
                <a:spLocks noChangeArrowheads="1"/>
              </p:cNvSpPr>
              <p:nvPr/>
            </p:nvSpPr>
            <p:spPr bwMode="auto">
              <a:xfrm>
                <a:off x="106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77" name="Text Box 62"/>
              <p:cNvSpPr txBox="1">
                <a:spLocks noChangeArrowheads="1"/>
              </p:cNvSpPr>
              <p:nvPr/>
            </p:nvSpPr>
            <p:spPr bwMode="auto">
              <a:xfrm>
                <a:off x="138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78" name="Text Box 63"/>
              <p:cNvSpPr txBox="1">
                <a:spLocks noChangeArrowheads="1"/>
              </p:cNvSpPr>
              <p:nvPr/>
            </p:nvSpPr>
            <p:spPr bwMode="auto">
              <a:xfrm>
                <a:off x="170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79" name="Text Box 64"/>
              <p:cNvSpPr txBox="1">
                <a:spLocks noChangeArrowheads="1"/>
              </p:cNvSpPr>
              <p:nvPr/>
            </p:nvSpPr>
            <p:spPr bwMode="auto">
              <a:xfrm>
                <a:off x="202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80" name="Text Box 65"/>
              <p:cNvSpPr txBox="1">
                <a:spLocks noChangeArrowheads="1"/>
              </p:cNvSpPr>
              <p:nvPr/>
            </p:nvSpPr>
            <p:spPr bwMode="auto">
              <a:xfrm>
                <a:off x="234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81" name="Text Box 66"/>
              <p:cNvSpPr txBox="1">
                <a:spLocks noChangeArrowheads="1"/>
              </p:cNvSpPr>
              <p:nvPr/>
            </p:nvSpPr>
            <p:spPr bwMode="auto">
              <a:xfrm>
                <a:off x="266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82" name="Text Box 67"/>
              <p:cNvSpPr txBox="1">
                <a:spLocks noChangeArrowheads="1"/>
              </p:cNvSpPr>
              <p:nvPr/>
            </p:nvSpPr>
            <p:spPr bwMode="auto">
              <a:xfrm>
                <a:off x="298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83" name="Text Box 68"/>
              <p:cNvSpPr txBox="1">
                <a:spLocks noChangeArrowheads="1"/>
              </p:cNvSpPr>
              <p:nvPr/>
            </p:nvSpPr>
            <p:spPr bwMode="auto">
              <a:xfrm>
                <a:off x="330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84" name="Text Box 69"/>
              <p:cNvSpPr txBox="1">
                <a:spLocks noChangeArrowheads="1"/>
              </p:cNvSpPr>
              <p:nvPr/>
            </p:nvSpPr>
            <p:spPr bwMode="auto">
              <a:xfrm>
                <a:off x="362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85" name="Text Box 70"/>
              <p:cNvSpPr txBox="1">
                <a:spLocks noChangeArrowheads="1"/>
              </p:cNvSpPr>
              <p:nvPr/>
            </p:nvSpPr>
            <p:spPr bwMode="auto">
              <a:xfrm>
                <a:off x="394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86" name="Text Box 71"/>
              <p:cNvSpPr txBox="1">
                <a:spLocks noChangeArrowheads="1"/>
              </p:cNvSpPr>
              <p:nvPr/>
            </p:nvSpPr>
            <p:spPr bwMode="auto">
              <a:xfrm>
                <a:off x="426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87" name="Text Box 72"/>
              <p:cNvSpPr txBox="1">
                <a:spLocks noChangeArrowheads="1"/>
              </p:cNvSpPr>
              <p:nvPr/>
            </p:nvSpPr>
            <p:spPr bwMode="auto">
              <a:xfrm>
                <a:off x="458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88" name="Text Box 73"/>
              <p:cNvSpPr txBox="1">
                <a:spLocks noChangeArrowheads="1"/>
              </p:cNvSpPr>
              <p:nvPr/>
            </p:nvSpPr>
            <p:spPr bwMode="auto">
              <a:xfrm>
                <a:off x="490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89" name="Text Box 74"/>
              <p:cNvSpPr txBox="1">
                <a:spLocks noChangeArrowheads="1"/>
              </p:cNvSpPr>
              <p:nvPr/>
            </p:nvSpPr>
            <p:spPr bwMode="auto">
              <a:xfrm>
                <a:off x="74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90" name="Text Box 75"/>
              <p:cNvSpPr txBox="1">
                <a:spLocks noChangeArrowheads="1"/>
              </p:cNvSpPr>
              <p:nvPr/>
            </p:nvSpPr>
            <p:spPr bwMode="auto">
              <a:xfrm>
                <a:off x="106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91" name="Text Box 76"/>
              <p:cNvSpPr txBox="1">
                <a:spLocks noChangeArrowheads="1"/>
              </p:cNvSpPr>
              <p:nvPr/>
            </p:nvSpPr>
            <p:spPr bwMode="auto">
              <a:xfrm>
                <a:off x="138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92" name="Text Box 77"/>
              <p:cNvSpPr txBox="1">
                <a:spLocks noChangeArrowheads="1"/>
              </p:cNvSpPr>
              <p:nvPr/>
            </p:nvSpPr>
            <p:spPr bwMode="auto">
              <a:xfrm>
                <a:off x="170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93" name="Text Box 78"/>
              <p:cNvSpPr txBox="1">
                <a:spLocks noChangeArrowheads="1"/>
              </p:cNvSpPr>
              <p:nvPr/>
            </p:nvSpPr>
            <p:spPr bwMode="auto">
              <a:xfrm>
                <a:off x="202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94" name="Text Box 79"/>
              <p:cNvSpPr txBox="1">
                <a:spLocks noChangeArrowheads="1"/>
              </p:cNvSpPr>
              <p:nvPr/>
            </p:nvSpPr>
            <p:spPr bwMode="auto">
              <a:xfrm>
                <a:off x="234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95" name="Text Box 80"/>
              <p:cNvSpPr txBox="1">
                <a:spLocks noChangeArrowheads="1"/>
              </p:cNvSpPr>
              <p:nvPr/>
            </p:nvSpPr>
            <p:spPr bwMode="auto">
              <a:xfrm>
                <a:off x="266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96" name="Text Box 81"/>
              <p:cNvSpPr txBox="1">
                <a:spLocks noChangeArrowheads="1"/>
              </p:cNvSpPr>
              <p:nvPr/>
            </p:nvSpPr>
            <p:spPr bwMode="auto">
              <a:xfrm>
                <a:off x="298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97" name="Text Box 82"/>
              <p:cNvSpPr txBox="1">
                <a:spLocks noChangeArrowheads="1"/>
              </p:cNvSpPr>
              <p:nvPr/>
            </p:nvSpPr>
            <p:spPr bwMode="auto">
              <a:xfrm>
                <a:off x="330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98" name="Text Box 83"/>
              <p:cNvSpPr txBox="1">
                <a:spLocks noChangeArrowheads="1"/>
              </p:cNvSpPr>
              <p:nvPr/>
            </p:nvSpPr>
            <p:spPr bwMode="auto">
              <a:xfrm>
                <a:off x="362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99" name="Text Box 84"/>
              <p:cNvSpPr txBox="1">
                <a:spLocks noChangeArrowheads="1"/>
              </p:cNvSpPr>
              <p:nvPr/>
            </p:nvSpPr>
            <p:spPr bwMode="auto">
              <a:xfrm>
                <a:off x="394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800" name="Text Box 85"/>
              <p:cNvSpPr txBox="1">
                <a:spLocks noChangeArrowheads="1"/>
              </p:cNvSpPr>
              <p:nvPr/>
            </p:nvSpPr>
            <p:spPr bwMode="auto">
              <a:xfrm>
                <a:off x="426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801" name="Text Box 86"/>
              <p:cNvSpPr txBox="1">
                <a:spLocks noChangeArrowheads="1"/>
              </p:cNvSpPr>
              <p:nvPr/>
            </p:nvSpPr>
            <p:spPr bwMode="auto">
              <a:xfrm>
                <a:off x="458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802" name="Text Box 87"/>
              <p:cNvSpPr txBox="1">
                <a:spLocks noChangeArrowheads="1"/>
              </p:cNvSpPr>
              <p:nvPr/>
            </p:nvSpPr>
            <p:spPr bwMode="auto">
              <a:xfrm>
                <a:off x="490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803" name="Line 88"/>
              <p:cNvSpPr>
                <a:spLocks noChangeShapeType="1"/>
              </p:cNvSpPr>
              <p:nvPr/>
            </p:nvSpPr>
            <p:spPr bwMode="auto">
              <a:xfrm>
                <a:off x="1280" y="279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9804" name="Line 89"/>
              <p:cNvSpPr>
                <a:spLocks noChangeShapeType="1"/>
              </p:cNvSpPr>
              <p:nvPr/>
            </p:nvSpPr>
            <p:spPr bwMode="auto">
              <a:xfrm>
                <a:off x="1920" y="279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9805" name="Line 90"/>
              <p:cNvSpPr>
                <a:spLocks noChangeShapeType="1"/>
              </p:cNvSpPr>
              <p:nvPr/>
            </p:nvSpPr>
            <p:spPr bwMode="auto">
              <a:xfrm>
                <a:off x="3200" y="279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9806" name="Line 91"/>
              <p:cNvSpPr>
                <a:spLocks noChangeShapeType="1"/>
              </p:cNvSpPr>
              <p:nvPr/>
            </p:nvSpPr>
            <p:spPr bwMode="auto">
              <a:xfrm>
                <a:off x="4160" y="279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9807" name="Line 92"/>
              <p:cNvSpPr>
                <a:spLocks noChangeShapeType="1"/>
              </p:cNvSpPr>
              <p:nvPr/>
            </p:nvSpPr>
            <p:spPr bwMode="auto">
              <a:xfrm>
                <a:off x="1280" y="247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9808" name="Line 93"/>
              <p:cNvSpPr>
                <a:spLocks noChangeShapeType="1"/>
              </p:cNvSpPr>
              <p:nvPr/>
            </p:nvSpPr>
            <p:spPr bwMode="auto">
              <a:xfrm>
                <a:off x="1920" y="247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9809" name="Line 94"/>
              <p:cNvSpPr>
                <a:spLocks noChangeShapeType="1"/>
              </p:cNvSpPr>
              <p:nvPr/>
            </p:nvSpPr>
            <p:spPr bwMode="auto">
              <a:xfrm>
                <a:off x="3200" y="247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9810" name="Line 95"/>
              <p:cNvSpPr>
                <a:spLocks noChangeShapeType="1"/>
              </p:cNvSpPr>
              <p:nvPr/>
            </p:nvSpPr>
            <p:spPr bwMode="auto">
              <a:xfrm>
                <a:off x="4160" y="247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9811" name="Line 96"/>
              <p:cNvSpPr>
                <a:spLocks noChangeShapeType="1"/>
              </p:cNvSpPr>
              <p:nvPr/>
            </p:nvSpPr>
            <p:spPr bwMode="auto">
              <a:xfrm>
                <a:off x="1920" y="215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9812" name="Line 97"/>
              <p:cNvSpPr>
                <a:spLocks noChangeShapeType="1"/>
              </p:cNvSpPr>
              <p:nvPr/>
            </p:nvSpPr>
            <p:spPr bwMode="auto">
              <a:xfrm>
                <a:off x="3200" y="215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9813" name="Line 98"/>
              <p:cNvSpPr>
                <a:spLocks noChangeShapeType="1"/>
              </p:cNvSpPr>
              <p:nvPr/>
            </p:nvSpPr>
            <p:spPr bwMode="auto">
              <a:xfrm>
                <a:off x="4160" y="215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9814" name="Line 99"/>
              <p:cNvSpPr>
                <a:spLocks noChangeShapeType="1"/>
              </p:cNvSpPr>
              <p:nvPr/>
            </p:nvSpPr>
            <p:spPr bwMode="auto">
              <a:xfrm>
                <a:off x="1920" y="183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9815" name="Line 100"/>
              <p:cNvSpPr>
                <a:spLocks noChangeShapeType="1"/>
              </p:cNvSpPr>
              <p:nvPr/>
            </p:nvSpPr>
            <p:spPr bwMode="auto">
              <a:xfrm>
                <a:off x="3200" y="183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pic>
          <p:nvPicPr>
            <p:cNvPr id="4197" name="Picture 10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838" y="281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02" name="Picture 10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07" y="2200"/>
              <a:ext cx="224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06" name="Picture 11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08" y="1887"/>
              <a:ext cx="224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10" name="Picture 11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327" y="1880"/>
              <a:ext cx="224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13" name="Picture 11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327" y="2200"/>
              <a:ext cx="224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" name="Picture 10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647" y="1576"/>
              <a:ext cx="224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" name="Picture 11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647" y="1256"/>
              <a:ext cx="224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11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967" y="1256"/>
              <a:ext cx="224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11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967" y="1576"/>
              <a:ext cx="224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10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27" y="1576"/>
              <a:ext cx="224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11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27" y="1256"/>
              <a:ext cx="224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1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247" y="1256"/>
              <a:ext cx="224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1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247" y="1576"/>
              <a:ext cx="224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0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87" y="1896"/>
              <a:ext cx="224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1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87" y="1576"/>
              <a:ext cx="224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11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207" y="1576"/>
              <a:ext cx="224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11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207" y="1896"/>
              <a:ext cx="224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9833" name="Text Box 121"/>
            <p:cNvSpPr txBox="1">
              <a:spLocks noChangeArrowheads="1"/>
            </p:cNvSpPr>
            <p:nvPr/>
          </p:nvSpPr>
          <p:spPr bwMode="auto">
            <a:xfrm>
              <a:off x="62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1</a:t>
              </a:r>
            </a:p>
          </p:txBody>
        </p:sp>
        <p:sp>
          <p:nvSpPr>
            <p:cNvPr id="499834" name="Text Box 122"/>
            <p:cNvSpPr txBox="1">
              <a:spLocks noChangeArrowheads="1"/>
            </p:cNvSpPr>
            <p:nvPr/>
          </p:nvSpPr>
          <p:spPr bwMode="auto">
            <a:xfrm>
              <a:off x="94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2</a:t>
              </a:r>
            </a:p>
          </p:txBody>
        </p:sp>
        <p:sp>
          <p:nvSpPr>
            <p:cNvPr id="499835" name="Text Box 123"/>
            <p:cNvSpPr txBox="1">
              <a:spLocks noChangeArrowheads="1"/>
            </p:cNvSpPr>
            <p:nvPr/>
          </p:nvSpPr>
          <p:spPr bwMode="auto">
            <a:xfrm>
              <a:off x="126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3</a:t>
              </a:r>
            </a:p>
          </p:txBody>
        </p:sp>
        <p:sp>
          <p:nvSpPr>
            <p:cNvPr id="499836" name="Text Box 124"/>
            <p:cNvSpPr txBox="1">
              <a:spLocks noChangeArrowheads="1"/>
            </p:cNvSpPr>
            <p:nvPr/>
          </p:nvSpPr>
          <p:spPr bwMode="auto">
            <a:xfrm>
              <a:off x="158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4</a:t>
              </a:r>
            </a:p>
          </p:txBody>
        </p:sp>
        <p:sp>
          <p:nvSpPr>
            <p:cNvPr id="499837" name="Text Box 125"/>
            <p:cNvSpPr txBox="1">
              <a:spLocks noChangeArrowheads="1"/>
            </p:cNvSpPr>
            <p:nvPr/>
          </p:nvSpPr>
          <p:spPr bwMode="auto">
            <a:xfrm>
              <a:off x="190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5</a:t>
              </a:r>
            </a:p>
          </p:txBody>
        </p:sp>
        <p:sp>
          <p:nvSpPr>
            <p:cNvPr id="499838" name="Text Box 126"/>
            <p:cNvSpPr txBox="1">
              <a:spLocks noChangeArrowheads="1"/>
            </p:cNvSpPr>
            <p:nvPr/>
          </p:nvSpPr>
          <p:spPr bwMode="auto">
            <a:xfrm>
              <a:off x="222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6</a:t>
              </a:r>
            </a:p>
          </p:txBody>
        </p:sp>
        <p:sp>
          <p:nvSpPr>
            <p:cNvPr id="499839" name="Text Box 127"/>
            <p:cNvSpPr txBox="1">
              <a:spLocks noChangeArrowheads="1"/>
            </p:cNvSpPr>
            <p:nvPr/>
          </p:nvSpPr>
          <p:spPr bwMode="auto">
            <a:xfrm>
              <a:off x="254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7</a:t>
              </a:r>
            </a:p>
          </p:txBody>
        </p:sp>
        <p:sp>
          <p:nvSpPr>
            <p:cNvPr id="499840" name="Text Box 128"/>
            <p:cNvSpPr txBox="1">
              <a:spLocks noChangeArrowheads="1"/>
            </p:cNvSpPr>
            <p:nvPr/>
          </p:nvSpPr>
          <p:spPr bwMode="auto">
            <a:xfrm>
              <a:off x="286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8</a:t>
              </a:r>
            </a:p>
          </p:txBody>
        </p:sp>
        <p:sp>
          <p:nvSpPr>
            <p:cNvPr id="499841" name="Text Box 129"/>
            <p:cNvSpPr txBox="1">
              <a:spLocks noChangeArrowheads="1"/>
            </p:cNvSpPr>
            <p:nvPr/>
          </p:nvSpPr>
          <p:spPr bwMode="auto">
            <a:xfrm>
              <a:off x="318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9</a:t>
              </a:r>
            </a:p>
          </p:txBody>
        </p:sp>
        <p:sp>
          <p:nvSpPr>
            <p:cNvPr id="499842" name="Text Box 130"/>
            <p:cNvSpPr txBox="1">
              <a:spLocks noChangeArrowheads="1"/>
            </p:cNvSpPr>
            <p:nvPr/>
          </p:nvSpPr>
          <p:spPr bwMode="auto">
            <a:xfrm>
              <a:off x="350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10</a:t>
              </a:r>
            </a:p>
          </p:txBody>
        </p:sp>
        <p:sp>
          <p:nvSpPr>
            <p:cNvPr id="499843" name="Text Box 131"/>
            <p:cNvSpPr txBox="1">
              <a:spLocks noChangeArrowheads="1"/>
            </p:cNvSpPr>
            <p:nvPr/>
          </p:nvSpPr>
          <p:spPr bwMode="auto">
            <a:xfrm>
              <a:off x="382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11</a:t>
              </a:r>
            </a:p>
          </p:txBody>
        </p:sp>
        <p:sp>
          <p:nvSpPr>
            <p:cNvPr id="499844" name="Text Box 132"/>
            <p:cNvSpPr txBox="1">
              <a:spLocks noChangeArrowheads="1"/>
            </p:cNvSpPr>
            <p:nvPr/>
          </p:nvSpPr>
          <p:spPr bwMode="auto">
            <a:xfrm>
              <a:off x="414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12</a:t>
              </a:r>
            </a:p>
          </p:txBody>
        </p:sp>
        <p:sp>
          <p:nvSpPr>
            <p:cNvPr id="499845" name="Text Box 133"/>
            <p:cNvSpPr txBox="1">
              <a:spLocks noChangeArrowheads="1"/>
            </p:cNvSpPr>
            <p:nvPr/>
          </p:nvSpPr>
          <p:spPr bwMode="auto">
            <a:xfrm>
              <a:off x="446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13</a:t>
              </a:r>
            </a:p>
          </p:txBody>
        </p:sp>
        <p:sp>
          <p:nvSpPr>
            <p:cNvPr id="499846" name="Text Box 134"/>
            <p:cNvSpPr txBox="1">
              <a:spLocks noChangeArrowheads="1"/>
            </p:cNvSpPr>
            <p:nvPr/>
          </p:nvSpPr>
          <p:spPr bwMode="auto">
            <a:xfrm>
              <a:off x="478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14</a:t>
              </a:r>
            </a:p>
          </p:txBody>
        </p:sp>
        <p:sp>
          <p:nvSpPr>
            <p:cNvPr id="499847" name="Text Box 135"/>
            <p:cNvSpPr txBox="1">
              <a:spLocks noChangeArrowheads="1"/>
            </p:cNvSpPr>
            <p:nvPr/>
          </p:nvSpPr>
          <p:spPr bwMode="auto">
            <a:xfrm>
              <a:off x="304" y="1267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b="0"/>
                <a:t>6</a:t>
              </a:r>
            </a:p>
          </p:txBody>
        </p:sp>
        <p:sp>
          <p:nvSpPr>
            <p:cNvPr id="499848" name="Text Box 136"/>
            <p:cNvSpPr txBox="1">
              <a:spLocks noChangeArrowheads="1"/>
            </p:cNvSpPr>
            <p:nvPr/>
          </p:nvSpPr>
          <p:spPr bwMode="auto">
            <a:xfrm>
              <a:off x="304" y="159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b="0"/>
                <a:t>5</a:t>
              </a:r>
            </a:p>
          </p:txBody>
        </p:sp>
        <p:sp>
          <p:nvSpPr>
            <p:cNvPr id="499849" name="Text Box 137"/>
            <p:cNvSpPr txBox="1">
              <a:spLocks noChangeArrowheads="1"/>
            </p:cNvSpPr>
            <p:nvPr/>
          </p:nvSpPr>
          <p:spPr bwMode="auto">
            <a:xfrm>
              <a:off x="304" y="1913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b="0"/>
                <a:t>4</a:t>
              </a:r>
            </a:p>
          </p:txBody>
        </p:sp>
        <p:sp>
          <p:nvSpPr>
            <p:cNvPr id="499850" name="Text Box 138"/>
            <p:cNvSpPr txBox="1">
              <a:spLocks noChangeArrowheads="1"/>
            </p:cNvSpPr>
            <p:nvPr/>
          </p:nvSpPr>
          <p:spPr bwMode="auto">
            <a:xfrm>
              <a:off x="304" y="2237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b="0"/>
                <a:t>3</a:t>
              </a:r>
            </a:p>
          </p:txBody>
        </p:sp>
        <p:sp>
          <p:nvSpPr>
            <p:cNvPr id="499851" name="Text Box 139"/>
            <p:cNvSpPr txBox="1">
              <a:spLocks noChangeArrowheads="1"/>
            </p:cNvSpPr>
            <p:nvPr/>
          </p:nvSpPr>
          <p:spPr bwMode="auto">
            <a:xfrm>
              <a:off x="304" y="256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b="0"/>
                <a:t>2</a:t>
              </a:r>
            </a:p>
          </p:txBody>
        </p:sp>
        <p:sp>
          <p:nvSpPr>
            <p:cNvPr id="499852" name="Text Box 140"/>
            <p:cNvSpPr txBox="1">
              <a:spLocks noChangeArrowheads="1"/>
            </p:cNvSpPr>
            <p:nvPr/>
          </p:nvSpPr>
          <p:spPr bwMode="auto">
            <a:xfrm>
              <a:off x="304" y="2884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b="0"/>
                <a:t>1</a:t>
              </a:r>
            </a:p>
          </p:txBody>
        </p:sp>
      </p:grpSp>
      <p:grpSp>
        <p:nvGrpSpPr>
          <p:cNvPr id="141" name="Group 125"/>
          <p:cNvGrpSpPr>
            <a:grpSpLocks/>
          </p:cNvGrpSpPr>
          <p:nvPr/>
        </p:nvGrpSpPr>
        <p:grpSpPr bwMode="auto">
          <a:xfrm>
            <a:off x="304800" y="2819400"/>
            <a:ext cx="8534400" cy="3657600"/>
            <a:chOff x="192" y="1776"/>
            <a:chExt cx="5376" cy="2304"/>
          </a:xfrm>
        </p:grpSpPr>
        <p:sp>
          <p:nvSpPr>
            <p:cNvPr id="142" name="Rectangle 126"/>
            <p:cNvSpPr>
              <a:spLocks noChangeArrowheads="1"/>
            </p:cNvSpPr>
            <p:nvPr/>
          </p:nvSpPr>
          <p:spPr bwMode="auto">
            <a:xfrm>
              <a:off x="192" y="1776"/>
              <a:ext cx="5376" cy="230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43" name="Group 127"/>
            <p:cNvGrpSpPr>
              <a:grpSpLocks/>
            </p:cNvGrpSpPr>
            <p:nvPr/>
          </p:nvGrpSpPr>
          <p:grpSpPr bwMode="auto">
            <a:xfrm>
              <a:off x="304" y="1872"/>
              <a:ext cx="4824" cy="2093"/>
              <a:chOff x="304" y="1200"/>
              <a:chExt cx="4824" cy="2093"/>
            </a:xfrm>
          </p:grpSpPr>
          <p:grpSp>
            <p:nvGrpSpPr>
              <p:cNvPr id="144" name="Group 128"/>
              <p:cNvGrpSpPr>
                <a:grpSpLocks/>
              </p:cNvGrpSpPr>
              <p:nvPr/>
            </p:nvGrpSpPr>
            <p:grpSpPr bwMode="auto">
              <a:xfrm>
                <a:off x="640" y="1200"/>
                <a:ext cx="4488" cy="1928"/>
                <a:chOff x="640" y="1200"/>
                <a:chExt cx="4488" cy="1928"/>
              </a:xfrm>
            </p:grpSpPr>
            <p:sp>
              <p:nvSpPr>
                <p:cNvPr id="182" name="Rectangle 3"/>
                <p:cNvSpPr>
                  <a:spLocks noChangeArrowheads="1"/>
                </p:cNvSpPr>
                <p:nvPr/>
              </p:nvSpPr>
              <p:spPr bwMode="auto">
                <a:xfrm>
                  <a:off x="640" y="1200"/>
                  <a:ext cx="4488" cy="1928"/>
                </a:xfrm>
                <a:prstGeom prst="rect">
                  <a:avLst/>
                </a:prstGeom>
                <a:solidFill>
                  <a:srgbClr val="FFFFFF"/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 sz="1800" b="0">
                    <a:latin typeface="Arial" pitchFamily="1" charset="0"/>
                  </a:endParaRPr>
                </a:p>
              </p:txBody>
            </p:sp>
            <p:sp>
              <p:nvSpPr>
                <p:cNvPr id="183" name="Text Box 4"/>
                <p:cNvSpPr txBox="1">
                  <a:spLocks noChangeArrowheads="1"/>
                </p:cNvSpPr>
                <p:nvPr/>
              </p:nvSpPr>
              <p:spPr bwMode="auto">
                <a:xfrm>
                  <a:off x="74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184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106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185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138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186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170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187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202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188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34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189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266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190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298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191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0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192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362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193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394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194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426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195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458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196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490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197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74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198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106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199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138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00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170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01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202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02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234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03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266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04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298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05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330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06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362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07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394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08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426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09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458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10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490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11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74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12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106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13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138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14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170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15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202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16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234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17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266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18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298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19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330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20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362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21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394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22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426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23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458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24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490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25" name="Text Box 46"/>
                <p:cNvSpPr txBox="1">
                  <a:spLocks noChangeArrowheads="1"/>
                </p:cNvSpPr>
                <p:nvPr/>
              </p:nvSpPr>
              <p:spPr bwMode="auto">
                <a:xfrm>
                  <a:off x="74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26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106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27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138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28" name="Text Box 49"/>
                <p:cNvSpPr txBox="1">
                  <a:spLocks noChangeArrowheads="1"/>
                </p:cNvSpPr>
                <p:nvPr/>
              </p:nvSpPr>
              <p:spPr bwMode="auto">
                <a:xfrm>
                  <a:off x="170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29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202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30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234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31" name="Text Box 52"/>
                <p:cNvSpPr txBox="1">
                  <a:spLocks noChangeArrowheads="1"/>
                </p:cNvSpPr>
                <p:nvPr/>
              </p:nvSpPr>
              <p:spPr bwMode="auto">
                <a:xfrm>
                  <a:off x="266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32" name="Text Box 53"/>
                <p:cNvSpPr txBox="1">
                  <a:spLocks noChangeArrowheads="1"/>
                </p:cNvSpPr>
                <p:nvPr/>
              </p:nvSpPr>
              <p:spPr bwMode="auto">
                <a:xfrm>
                  <a:off x="298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33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330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34" name="Text Box 55"/>
                <p:cNvSpPr txBox="1">
                  <a:spLocks noChangeArrowheads="1"/>
                </p:cNvSpPr>
                <p:nvPr/>
              </p:nvSpPr>
              <p:spPr bwMode="auto">
                <a:xfrm>
                  <a:off x="362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35" name="Text Box 56"/>
                <p:cNvSpPr txBox="1">
                  <a:spLocks noChangeArrowheads="1"/>
                </p:cNvSpPr>
                <p:nvPr/>
              </p:nvSpPr>
              <p:spPr bwMode="auto">
                <a:xfrm>
                  <a:off x="394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36" name="Text Box 57"/>
                <p:cNvSpPr txBox="1">
                  <a:spLocks noChangeArrowheads="1"/>
                </p:cNvSpPr>
                <p:nvPr/>
              </p:nvSpPr>
              <p:spPr bwMode="auto">
                <a:xfrm>
                  <a:off x="426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37" name="Text Box 58"/>
                <p:cNvSpPr txBox="1">
                  <a:spLocks noChangeArrowheads="1"/>
                </p:cNvSpPr>
                <p:nvPr/>
              </p:nvSpPr>
              <p:spPr bwMode="auto">
                <a:xfrm>
                  <a:off x="458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38" name="Text Box 59"/>
                <p:cNvSpPr txBox="1">
                  <a:spLocks noChangeArrowheads="1"/>
                </p:cNvSpPr>
                <p:nvPr/>
              </p:nvSpPr>
              <p:spPr bwMode="auto">
                <a:xfrm>
                  <a:off x="490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39" name="Text Box 60"/>
                <p:cNvSpPr txBox="1">
                  <a:spLocks noChangeArrowheads="1"/>
                </p:cNvSpPr>
                <p:nvPr/>
              </p:nvSpPr>
              <p:spPr bwMode="auto">
                <a:xfrm>
                  <a:off x="74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40" name="Text Box 61"/>
                <p:cNvSpPr txBox="1">
                  <a:spLocks noChangeArrowheads="1"/>
                </p:cNvSpPr>
                <p:nvPr/>
              </p:nvSpPr>
              <p:spPr bwMode="auto">
                <a:xfrm>
                  <a:off x="106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41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138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42" name="Text Box 63"/>
                <p:cNvSpPr txBox="1">
                  <a:spLocks noChangeArrowheads="1"/>
                </p:cNvSpPr>
                <p:nvPr/>
              </p:nvSpPr>
              <p:spPr bwMode="auto">
                <a:xfrm>
                  <a:off x="170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43" name="Text Box 64"/>
                <p:cNvSpPr txBox="1">
                  <a:spLocks noChangeArrowheads="1"/>
                </p:cNvSpPr>
                <p:nvPr/>
              </p:nvSpPr>
              <p:spPr bwMode="auto">
                <a:xfrm>
                  <a:off x="202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44" name="Text Box 65"/>
                <p:cNvSpPr txBox="1">
                  <a:spLocks noChangeArrowheads="1"/>
                </p:cNvSpPr>
                <p:nvPr/>
              </p:nvSpPr>
              <p:spPr bwMode="auto">
                <a:xfrm>
                  <a:off x="234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45" name="Text Box 66"/>
                <p:cNvSpPr txBox="1">
                  <a:spLocks noChangeArrowheads="1"/>
                </p:cNvSpPr>
                <p:nvPr/>
              </p:nvSpPr>
              <p:spPr bwMode="auto">
                <a:xfrm>
                  <a:off x="266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46" name="Text Box 67"/>
                <p:cNvSpPr txBox="1">
                  <a:spLocks noChangeArrowheads="1"/>
                </p:cNvSpPr>
                <p:nvPr/>
              </p:nvSpPr>
              <p:spPr bwMode="auto">
                <a:xfrm>
                  <a:off x="298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47" name="Text Box 68"/>
                <p:cNvSpPr txBox="1">
                  <a:spLocks noChangeArrowheads="1"/>
                </p:cNvSpPr>
                <p:nvPr/>
              </p:nvSpPr>
              <p:spPr bwMode="auto">
                <a:xfrm>
                  <a:off x="330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48" name="Text Box 69"/>
                <p:cNvSpPr txBox="1">
                  <a:spLocks noChangeArrowheads="1"/>
                </p:cNvSpPr>
                <p:nvPr/>
              </p:nvSpPr>
              <p:spPr bwMode="auto">
                <a:xfrm>
                  <a:off x="362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49" name="Text Box 70"/>
                <p:cNvSpPr txBox="1">
                  <a:spLocks noChangeArrowheads="1"/>
                </p:cNvSpPr>
                <p:nvPr/>
              </p:nvSpPr>
              <p:spPr bwMode="auto">
                <a:xfrm>
                  <a:off x="394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50" name="Text Box 71"/>
                <p:cNvSpPr txBox="1">
                  <a:spLocks noChangeArrowheads="1"/>
                </p:cNvSpPr>
                <p:nvPr/>
              </p:nvSpPr>
              <p:spPr bwMode="auto">
                <a:xfrm>
                  <a:off x="426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51" name="Text Box 72"/>
                <p:cNvSpPr txBox="1">
                  <a:spLocks noChangeArrowheads="1"/>
                </p:cNvSpPr>
                <p:nvPr/>
              </p:nvSpPr>
              <p:spPr bwMode="auto">
                <a:xfrm>
                  <a:off x="458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52" name="Text Box 73"/>
                <p:cNvSpPr txBox="1">
                  <a:spLocks noChangeArrowheads="1"/>
                </p:cNvSpPr>
                <p:nvPr/>
              </p:nvSpPr>
              <p:spPr bwMode="auto">
                <a:xfrm>
                  <a:off x="490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53" name="Text Box 74"/>
                <p:cNvSpPr txBox="1">
                  <a:spLocks noChangeArrowheads="1"/>
                </p:cNvSpPr>
                <p:nvPr/>
              </p:nvSpPr>
              <p:spPr bwMode="auto">
                <a:xfrm>
                  <a:off x="74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54" name="Text Box 75"/>
                <p:cNvSpPr txBox="1">
                  <a:spLocks noChangeArrowheads="1"/>
                </p:cNvSpPr>
                <p:nvPr/>
              </p:nvSpPr>
              <p:spPr bwMode="auto">
                <a:xfrm>
                  <a:off x="106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55" name="Text Box 76"/>
                <p:cNvSpPr txBox="1">
                  <a:spLocks noChangeArrowheads="1"/>
                </p:cNvSpPr>
                <p:nvPr/>
              </p:nvSpPr>
              <p:spPr bwMode="auto">
                <a:xfrm>
                  <a:off x="138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56" name="Text Box 77"/>
                <p:cNvSpPr txBox="1">
                  <a:spLocks noChangeArrowheads="1"/>
                </p:cNvSpPr>
                <p:nvPr/>
              </p:nvSpPr>
              <p:spPr bwMode="auto">
                <a:xfrm>
                  <a:off x="170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57" name="Text Box 78"/>
                <p:cNvSpPr txBox="1">
                  <a:spLocks noChangeArrowheads="1"/>
                </p:cNvSpPr>
                <p:nvPr/>
              </p:nvSpPr>
              <p:spPr bwMode="auto">
                <a:xfrm>
                  <a:off x="202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58" name="Text Box 79"/>
                <p:cNvSpPr txBox="1">
                  <a:spLocks noChangeArrowheads="1"/>
                </p:cNvSpPr>
                <p:nvPr/>
              </p:nvSpPr>
              <p:spPr bwMode="auto">
                <a:xfrm>
                  <a:off x="234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59" name="Text Box 80"/>
                <p:cNvSpPr txBox="1">
                  <a:spLocks noChangeArrowheads="1"/>
                </p:cNvSpPr>
                <p:nvPr/>
              </p:nvSpPr>
              <p:spPr bwMode="auto">
                <a:xfrm>
                  <a:off x="266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60" name="Text Box 81"/>
                <p:cNvSpPr txBox="1">
                  <a:spLocks noChangeArrowheads="1"/>
                </p:cNvSpPr>
                <p:nvPr/>
              </p:nvSpPr>
              <p:spPr bwMode="auto">
                <a:xfrm>
                  <a:off x="298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61" name="Text Box 82"/>
                <p:cNvSpPr txBox="1">
                  <a:spLocks noChangeArrowheads="1"/>
                </p:cNvSpPr>
                <p:nvPr/>
              </p:nvSpPr>
              <p:spPr bwMode="auto">
                <a:xfrm>
                  <a:off x="330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62" name="Text Box 83"/>
                <p:cNvSpPr txBox="1">
                  <a:spLocks noChangeArrowheads="1"/>
                </p:cNvSpPr>
                <p:nvPr/>
              </p:nvSpPr>
              <p:spPr bwMode="auto">
                <a:xfrm>
                  <a:off x="362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63" name="Text Box 84"/>
                <p:cNvSpPr txBox="1">
                  <a:spLocks noChangeArrowheads="1"/>
                </p:cNvSpPr>
                <p:nvPr/>
              </p:nvSpPr>
              <p:spPr bwMode="auto">
                <a:xfrm>
                  <a:off x="394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64" name="Text Box 85"/>
                <p:cNvSpPr txBox="1">
                  <a:spLocks noChangeArrowheads="1"/>
                </p:cNvSpPr>
                <p:nvPr/>
              </p:nvSpPr>
              <p:spPr bwMode="auto">
                <a:xfrm>
                  <a:off x="426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65" name="Text Box 86"/>
                <p:cNvSpPr txBox="1">
                  <a:spLocks noChangeArrowheads="1"/>
                </p:cNvSpPr>
                <p:nvPr/>
              </p:nvSpPr>
              <p:spPr bwMode="auto">
                <a:xfrm>
                  <a:off x="458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66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490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267" name="Line 88"/>
                <p:cNvSpPr>
                  <a:spLocks noChangeShapeType="1"/>
                </p:cNvSpPr>
                <p:nvPr/>
              </p:nvSpPr>
              <p:spPr bwMode="auto">
                <a:xfrm>
                  <a:off x="1280" y="279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8" name="Line 89"/>
                <p:cNvSpPr>
                  <a:spLocks noChangeShapeType="1"/>
                </p:cNvSpPr>
                <p:nvPr/>
              </p:nvSpPr>
              <p:spPr bwMode="auto">
                <a:xfrm>
                  <a:off x="1920" y="279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9" name="Line 90"/>
                <p:cNvSpPr>
                  <a:spLocks noChangeShapeType="1"/>
                </p:cNvSpPr>
                <p:nvPr/>
              </p:nvSpPr>
              <p:spPr bwMode="auto">
                <a:xfrm>
                  <a:off x="3200" y="279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0" name="Line 91"/>
                <p:cNvSpPr>
                  <a:spLocks noChangeShapeType="1"/>
                </p:cNvSpPr>
                <p:nvPr/>
              </p:nvSpPr>
              <p:spPr bwMode="auto">
                <a:xfrm>
                  <a:off x="4160" y="279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1" name="Line 92"/>
                <p:cNvSpPr>
                  <a:spLocks noChangeShapeType="1"/>
                </p:cNvSpPr>
                <p:nvPr/>
              </p:nvSpPr>
              <p:spPr bwMode="auto">
                <a:xfrm>
                  <a:off x="1280" y="247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2" name="Line 93"/>
                <p:cNvSpPr>
                  <a:spLocks noChangeShapeType="1"/>
                </p:cNvSpPr>
                <p:nvPr/>
              </p:nvSpPr>
              <p:spPr bwMode="auto">
                <a:xfrm>
                  <a:off x="1920" y="247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3" name="Line 94"/>
                <p:cNvSpPr>
                  <a:spLocks noChangeShapeType="1"/>
                </p:cNvSpPr>
                <p:nvPr/>
              </p:nvSpPr>
              <p:spPr bwMode="auto">
                <a:xfrm>
                  <a:off x="3200" y="247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4" name="Line 95"/>
                <p:cNvSpPr>
                  <a:spLocks noChangeShapeType="1"/>
                </p:cNvSpPr>
                <p:nvPr/>
              </p:nvSpPr>
              <p:spPr bwMode="auto">
                <a:xfrm>
                  <a:off x="4160" y="247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5" name="Line 96"/>
                <p:cNvSpPr>
                  <a:spLocks noChangeShapeType="1"/>
                </p:cNvSpPr>
                <p:nvPr/>
              </p:nvSpPr>
              <p:spPr bwMode="auto">
                <a:xfrm>
                  <a:off x="1920" y="215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6" name="Line 97"/>
                <p:cNvSpPr>
                  <a:spLocks noChangeShapeType="1"/>
                </p:cNvSpPr>
                <p:nvPr/>
              </p:nvSpPr>
              <p:spPr bwMode="auto">
                <a:xfrm>
                  <a:off x="3200" y="215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7" name="Line 98"/>
                <p:cNvSpPr>
                  <a:spLocks noChangeShapeType="1"/>
                </p:cNvSpPr>
                <p:nvPr/>
              </p:nvSpPr>
              <p:spPr bwMode="auto">
                <a:xfrm>
                  <a:off x="4160" y="215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8" name="Line 99"/>
                <p:cNvSpPr>
                  <a:spLocks noChangeShapeType="1"/>
                </p:cNvSpPr>
                <p:nvPr/>
              </p:nvSpPr>
              <p:spPr bwMode="auto">
                <a:xfrm>
                  <a:off x="1920" y="183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9" name="Line 100"/>
                <p:cNvSpPr>
                  <a:spLocks noChangeShapeType="1"/>
                </p:cNvSpPr>
                <p:nvPr/>
              </p:nvSpPr>
              <p:spPr bwMode="auto">
                <a:xfrm>
                  <a:off x="3200" y="183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pic>
            <p:nvPicPr>
              <p:cNvPr id="146" name="Picture 106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007" y="2200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7" name="Picture 110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008" y="1887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8" name="Picture 114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327" y="1880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9" name="Picture 117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327" y="2200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0" name="Picture 106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647" y="157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1" name="Picture 110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647" y="125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2" name="Picture 114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967" y="125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3" name="Picture 117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967" y="157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4" name="Picture 106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927" y="157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5" name="Picture 110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927" y="125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6" name="Picture 114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247" y="125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7" name="Picture 117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247" y="157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8" name="Picture 106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887" y="189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9" name="Picture 110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887" y="157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0" name="Picture 114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4207" y="157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1" name="Picture 117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4207" y="189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62" name="Text Box 244"/>
              <p:cNvSpPr txBox="1">
                <a:spLocks noChangeArrowheads="1"/>
              </p:cNvSpPr>
              <p:nvPr/>
            </p:nvSpPr>
            <p:spPr bwMode="auto">
              <a:xfrm>
                <a:off x="62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1</a:t>
                </a:r>
              </a:p>
            </p:txBody>
          </p:sp>
          <p:sp>
            <p:nvSpPr>
              <p:cNvPr id="163" name="Text Box 245"/>
              <p:cNvSpPr txBox="1">
                <a:spLocks noChangeArrowheads="1"/>
              </p:cNvSpPr>
              <p:nvPr/>
            </p:nvSpPr>
            <p:spPr bwMode="auto">
              <a:xfrm>
                <a:off x="94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2</a:t>
                </a:r>
              </a:p>
            </p:txBody>
          </p:sp>
          <p:sp>
            <p:nvSpPr>
              <p:cNvPr id="164" name="Text Box 246"/>
              <p:cNvSpPr txBox="1">
                <a:spLocks noChangeArrowheads="1"/>
              </p:cNvSpPr>
              <p:nvPr/>
            </p:nvSpPr>
            <p:spPr bwMode="auto">
              <a:xfrm>
                <a:off x="126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3</a:t>
                </a:r>
              </a:p>
            </p:txBody>
          </p:sp>
          <p:sp>
            <p:nvSpPr>
              <p:cNvPr id="165" name="Text Box 247"/>
              <p:cNvSpPr txBox="1">
                <a:spLocks noChangeArrowheads="1"/>
              </p:cNvSpPr>
              <p:nvPr/>
            </p:nvSpPr>
            <p:spPr bwMode="auto">
              <a:xfrm>
                <a:off x="158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4</a:t>
                </a:r>
              </a:p>
            </p:txBody>
          </p:sp>
          <p:sp>
            <p:nvSpPr>
              <p:cNvPr id="166" name="Text Box 248"/>
              <p:cNvSpPr txBox="1">
                <a:spLocks noChangeArrowheads="1"/>
              </p:cNvSpPr>
              <p:nvPr/>
            </p:nvSpPr>
            <p:spPr bwMode="auto">
              <a:xfrm>
                <a:off x="190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5</a:t>
                </a:r>
              </a:p>
            </p:txBody>
          </p:sp>
          <p:sp>
            <p:nvSpPr>
              <p:cNvPr id="167" name="Text Box 249"/>
              <p:cNvSpPr txBox="1">
                <a:spLocks noChangeArrowheads="1"/>
              </p:cNvSpPr>
              <p:nvPr/>
            </p:nvSpPr>
            <p:spPr bwMode="auto">
              <a:xfrm>
                <a:off x="222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6</a:t>
                </a:r>
              </a:p>
            </p:txBody>
          </p:sp>
          <p:sp>
            <p:nvSpPr>
              <p:cNvPr id="168" name="Text Box 250"/>
              <p:cNvSpPr txBox="1">
                <a:spLocks noChangeArrowheads="1"/>
              </p:cNvSpPr>
              <p:nvPr/>
            </p:nvSpPr>
            <p:spPr bwMode="auto">
              <a:xfrm>
                <a:off x="254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7</a:t>
                </a:r>
              </a:p>
            </p:txBody>
          </p:sp>
          <p:sp>
            <p:nvSpPr>
              <p:cNvPr id="169" name="Text Box 251"/>
              <p:cNvSpPr txBox="1">
                <a:spLocks noChangeArrowheads="1"/>
              </p:cNvSpPr>
              <p:nvPr/>
            </p:nvSpPr>
            <p:spPr bwMode="auto">
              <a:xfrm>
                <a:off x="286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8</a:t>
                </a:r>
              </a:p>
            </p:txBody>
          </p:sp>
          <p:sp>
            <p:nvSpPr>
              <p:cNvPr id="170" name="Text Box 252"/>
              <p:cNvSpPr txBox="1">
                <a:spLocks noChangeArrowheads="1"/>
              </p:cNvSpPr>
              <p:nvPr/>
            </p:nvSpPr>
            <p:spPr bwMode="auto">
              <a:xfrm>
                <a:off x="318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9</a:t>
                </a:r>
              </a:p>
            </p:txBody>
          </p:sp>
          <p:sp>
            <p:nvSpPr>
              <p:cNvPr id="171" name="Text Box 253"/>
              <p:cNvSpPr txBox="1">
                <a:spLocks noChangeArrowheads="1"/>
              </p:cNvSpPr>
              <p:nvPr/>
            </p:nvSpPr>
            <p:spPr bwMode="auto">
              <a:xfrm>
                <a:off x="350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10</a:t>
                </a:r>
              </a:p>
            </p:txBody>
          </p:sp>
          <p:sp>
            <p:nvSpPr>
              <p:cNvPr id="172" name="Text Box 254"/>
              <p:cNvSpPr txBox="1">
                <a:spLocks noChangeArrowheads="1"/>
              </p:cNvSpPr>
              <p:nvPr/>
            </p:nvSpPr>
            <p:spPr bwMode="auto">
              <a:xfrm>
                <a:off x="382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11</a:t>
                </a:r>
              </a:p>
            </p:txBody>
          </p:sp>
          <p:sp>
            <p:nvSpPr>
              <p:cNvPr id="173" name="Text Box 255"/>
              <p:cNvSpPr txBox="1">
                <a:spLocks noChangeArrowheads="1"/>
              </p:cNvSpPr>
              <p:nvPr/>
            </p:nvSpPr>
            <p:spPr bwMode="auto">
              <a:xfrm>
                <a:off x="414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12</a:t>
                </a:r>
              </a:p>
            </p:txBody>
          </p:sp>
          <p:sp>
            <p:nvSpPr>
              <p:cNvPr id="174" name="Text Box 256"/>
              <p:cNvSpPr txBox="1">
                <a:spLocks noChangeArrowheads="1"/>
              </p:cNvSpPr>
              <p:nvPr/>
            </p:nvSpPr>
            <p:spPr bwMode="auto">
              <a:xfrm>
                <a:off x="446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13</a:t>
                </a:r>
              </a:p>
            </p:txBody>
          </p:sp>
          <p:sp>
            <p:nvSpPr>
              <p:cNvPr id="175" name="Text Box 257"/>
              <p:cNvSpPr txBox="1">
                <a:spLocks noChangeArrowheads="1"/>
              </p:cNvSpPr>
              <p:nvPr/>
            </p:nvSpPr>
            <p:spPr bwMode="auto">
              <a:xfrm>
                <a:off x="478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14</a:t>
                </a:r>
              </a:p>
            </p:txBody>
          </p:sp>
          <p:sp>
            <p:nvSpPr>
              <p:cNvPr id="176" name="Text Box 258"/>
              <p:cNvSpPr txBox="1">
                <a:spLocks noChangeArrowheads="1"/>
              </p:cNvSpPr>
              <p:nvPr/>
            </p:nvSpPr>
            <p:spPr bwMode="auto">
              <a:xfrm>
                <a:off x="304" y="1267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200" b="0"/>
                  <a:t>6</a:t>
                </a:r>
              </a:p>
            </p:txBody>
          </p:sp>
          <p:sp>
            <p:nvSpPr>
              <p:cNvPr id="177" name="Text Box 259"/>
              <p:cNvSpPr txBox="1">
                <a:spLocks noChangeArrowheads="1"/>
              </p:cNvSpPr>
              <p:nvPr/>
            </p:nvSpPr>
            <p:spPr bwMode="auto">
              <a:xfrm>
                <a:off x="304" y="159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200" b="0"/>
                  <a:t>5</a:t>
                </a:r>
              </a:p>
            </p:txBody>
          </p:sp>
          <p:sp>
            <p:nvSpPr>
              <p:cNvPr id="178" name="Text Box 260"/>
              <p:cNvSpPr txBox="1">
                <a:spLocks noChangeArrowheads="1"/>
              </p:cNvSpPr>
              <p:nvPr/>
            </p:nvSpPr>
            <p:spPr bwMode="auto">
              <a:xfrm>
                <a:off x="304" y="1913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200" b="0"/>
                  <a:t>4</a:t>
                </a:r>
              </a:p>
            </p:txBody>
          </p:sp>
          <p:sp>
            <p:nvSpPr>
              <p:cNvPr id="179" name="Text Box 261"/>
              <p:cNvSpPr txBox="1">
                <a:spLocks noChangeArrowheads="1"/>
              </p:cNvSpPr>
              <p:nvPr/>
            </p:nvSpPr>
            <p:spPr bwMode="auto">
              <a:xfrm>
                <a:off x="304" y="2237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200" b="0"/>
                  <a:t>3</a:t>
                </a:r>
              </a:p>
            </p:txBody>
          </p:sp>
          <p:sp>
            <p:nvSpPr>
              <p:cNvPr id="180" name="Text Box 262"/>
              <p:cNvSpPr txBox="1">
                <a:spLocks noChangeArrowheads="1"/>
              </p:cNvSpPr>
              <p:nvPr/>
            </p:nvSpPr>
            <p:spPr bwMode="auto">
              <a:xfrm>
                <a:off x="304" y="256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200" b="0"/>
                  <a:t>2</a:t>
                </a:r>
              </a:p>
            </p:txBody>
          </p:sp>
          <p:sp>
            <p:nvSpPr>
              <p:cNvPr id="181" name="Text Box 263"/>
              <p:cNvSpPr txBox="1">
                <a:spLocks noChangeArrowheads="1"/>
              </p:cNvSpPr>
              <p:nvPr/>
            </p:nvSpPr>
            <p:spPr bwMode="auto">
              <a:xfrm>
                <a:off x="304" y="2884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200" b="0"/>
                  <a:t>1</a:t>
                </a:r>
              </a:p>
            </p:txBody>
          </p:sp>
        </p:grpSp>
      </p:grpSp>
      <p:sp>
        <p:nvSpPr>
          <p:cNvPr id="280" name="PPHomePlate#44"/>
          <p:cNvSpPr>
            <a:spLocks noChangeAspect="1"/>
          </p:cNvSpPr>
          <p:nvPr/>
        </p:nvSpPr>
        <p:spPr bwMode="auto">
          <a:xfrm>
            <a:off x="6717580" y="5614416"/>
            <a:ext cx="329184" cy="329184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9715" grpId="0" build="p"/>
      <p:bldP spid="280" grpId="0" animBg="1"/>
      <p:bldP spid="280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62" name="Rectangle 2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4000" b="0">
                <a:solidFill>
                  <a:srgbClr val="FF0000"/>
                </a:solidFill>
              </a:rPr>
              <a:t>The Top-Level Decomposition</a:t>
            </a:r>
            <a:endParaRPr lang="en-US" sz="4400" b="0">
              <a:solidFill>
                <a:srgbClr val="FF0000"/>
              </a:solidFill>
            </a:endParaRPr>
          </a:p>
        </p:txBody>
      </p:sp>
      <p:sp>
        <p:nvSpPr>
          <p:cNvPr id="501763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20000"/>
              </a:spcAft>
              <a:buFontTx/>
              <a:buChar char="•"/>
            </a:pPr>
            <a:r>
              <a:rPr lang="en-US" sz="2400" b="0" dirty="0"/>
              <a:t>You can break this program down into two tasks that are executed repeatedly:</a:t>
            </a:r>
          </a:p>
          <a:p>
            <a:pPr marL="742950" lvl="1" indent="-285750" algn="just">
              <a:lnSpc>
                <a:spcPct val="90000"/>
              </a:lnSpc>
              <a:spcAft>
                <a:spcPct val="20000"/>
              </a:spcAft>
              <a:buFontTx/>
              <a:buChar char="–"/>
            </a:pPr>
            <a:r>
              <a:rPr lang="en-US" sz="2200" b="0" dirty="0">
                <a:ea typeface="ＭＳ Ｐゴシック" pitchFamily="1" charset="-128"/>
              </a:rPr>
              <a:t>Find the next tree.</a:t>
            </a:r>
          </a:p>
          <a:p>
            <a:pPr marL="742950" lvl="1" indent="-285750" algn="just">
              <a:lnSpc>
                <a:spcPct val="90000"/>
              </a:lnSpc>
              <a:spcAft>
                <a:spcPct val="50000"/>
              </a:spcAft>
              <a:buFontTx/>
              <a:buChar char="–"/>
            </a:pPr>
            <a:r>
              <a:rPr lang="en-US" sz="2200" b="0" dirty="0">
                <a:ea typeface="ＭＳ Ｐゴシック" pitchFamily="1" charset="-128"/>
              </a:rPr>
              <a:t>Decorate that tree with leaves.</a:t>
            </a:r>
            <a:endParaRPr lang="en-US" sz="2000" b="0" dirty="0">
              <a:ea typeface="ＭＳ Ｐゴシック" pitchFamily="1" charset="-128"/>
            </a:endParaRPr>
          </a:p>
        </p:txBody>
      </p:sp>
      <p:sp>
        <p:nvSpPr>
          <p:cNvPr id="501957" name="Text Box 197"/>
          <p:cNvSpPr txBox="1">
            <a:spLocks noChangeArrowheads="1"/>
          </p:cNvSpPr>
          <p:nvPr/>
        </p:nvSpPr>
        <p:spPr bwMode="auto">
          <a:xfrm>
            <a:off x="990600" y="601980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/>
              <a:t>1</a:t>
            </a:r>
          </a:p>
        </p:txBody>
      </p:sp>
      <p:sp>
        <p:nvSpPr>
          <p:cNvPr id="501958" name="Text Box 198"/>
          <p:cNvSpPr txBox="1">
            <a:spLocks noChangeArrowheads="1"/>
          </p:cNvSpPr>
          <p:nvPr/>
        </p:nvSpPr>
        <p:spPr bwMode="auto">
          <a:xfrm>
            <a:off x="1503208" y="601980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/>
              <a:t>2</a:t>
            </a:r>
          </a:p>
        </p:txBody>
      </p:sp>
      <p:sp>
        <p:nvSpPr>
          <p:cNvPr id="501959" name="Text Box 199"/>
          <p:cNvSpPr txBox="1">
            <a:spLocks noChangeArrowheads="1"/>
          </p:cNvSpPr>
          <p:nvPr/>
        </p:nvSpPr>
        <p:spPr bwMode="auto">
          <a:xfrm>
            <a:off x="2015816" y="601980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/>
              <a:t>3</a:t>
            </a:r>
          </a:p>
        </p:txBody>
      </p:sp>
      <p:sp>
        <p:nvSpPr>
          <p:cNvPr id="501960" name="Text Box 200"/>
          <p:cNvSpPr txBox="1">
            <a:spLocks noChangeArrowheads="1"/>
          </p:cNvSpPr>
          <p:nvPr/>
        </p:nvSpPr>
        <p:spPr bwMode="auto">
          <a:xfrm>
            <a:off x="2528424" y="601980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/>
              <a:t>4</a:t>
            </a:r>
          </a:p>
        </p:txBody>
      </p:sp>
      <p:sp>
        <p:nvSpPr>
          <p:cNvPr id="501961" name="Text Box 201"/>
          <p:cNvSpPr txBox="1">
            <a:spLocks noChangeArrowheads="1"/>
          </p:cNvSpPr>
          <p:nvPr/>
        </p:nvSpPr>
        <p:spPr bwMode="auto">
          <a:xfrm>
            <a:off x="3041032" y="601980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/>
              <a:t>5</a:t>
            </a:r>
          </a:p>
        </p:txBody>
      </p:sp>
      <p:sp>
        <p:nvSpPr>
          <p:cNvPr id="501962" name="Text Box 202"/>
          <p:cNvSpPr txBox="1">
            <a:spLocks noChangeArrowheads="1"/>
          </p:cNvSpPr>
          <p:nvPr/>
        </p:nvSpPr>
        <p:spPr bwMode="auto">
          <a:xfrm>
            <a:off x="3553640" y="601980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/>
              <a:t>6</a:t>
            </a:r>
          </a:p>
        </p:txBody>
      </p:sp>
      <p:sp>
        <p:nvSpPr>
          <p:cNvPr id="501963" name="Text Box 203"/>
          <p:cNvSpPr txBox="1">
            <a:spLocks noChangeArrowheads="1"/>
          </p:cNvSpPr>
          <p:nvPr/>
        </p:nvSpPr>
        <p:spPr bwMode="auto">
          <a:xfrm>
            <a:off x="4066248" y="601980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/>
              <a:t>7</a:t>
            </a:r>
          </a:p>
        </p:txBody>
      </p:sp>
      <p:sp>
        <p:nvSpPr>
          <p:cNvPr id="501964" name="Text Box 204"/>
          <p:cNvSpPr txBox="1">
            <a:spLocks noChangeArrowheads="1"/>
          </p:cNvSpPr>
          <p:nvPr/>
        </p:nvSpPr>
        <p:spPr bwMode="auto">
          <a:xfrm>
            <a:off x="4578856" y="601980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/>
              <a:t>8</a:t>
            </a:r>
          </a:p>
        </p:txBody>
      </p:sp>
      <p:sp>
        <p:nvSpPr>
          <p:cNvPr id="501965" name="Text Box 205"/>
          <p:cNvSpPr txBox="1">
            <a:spLocks noChangeArrowheads="1"/>
          </p:cNvSpPr>
          <p:nvPr/>
        </p:nvSpPr>
        <p:spPr bwMode="auto">
          <a:xfrm>
            <a:off x="5091464" y="601980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/>
              <a:t>9</a:t>
            </a:r>
          </a:p>
        </p:txBody>
      </p:sp>
      <p:sp>
        <p:nvSpPr>
          <p:cNvPr id="501966" name="Text Box 206"/>
          <p:cNvSpPr txBox="1">
            <a:spLocks noChangeArrowheads="1"/>
          </p:cNvSpPr>
          <p:nvPr/>
        </p:nvSpPr>
        <p:spPr bwMode="auto">
          <a:xfrm>
            <a:off x="5604072" y="601980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/>
              <a:t>10</a:t>
            </a:r>
          </a:p>
        </p:txBody>
      </p:sp>
      <p:sp>
        <p:nvSpPr>
          <p:cNvPr id="501967" name="Text Box 207"/>
          <p:cNvSpPr txBox="1">
            <a:spLocks noChangeArrowheads="1"/>
          </p:cNvSpPr>
          <p:nvPr/>
        </p:nvSpPr>
        <p:spPr bwMode="auto">
          <a:xfrm>
            <a:off x="6116680" y="601980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/>
              <a:t>11</a:t>
            </a:r>
          </a:p>
        </p:txBody>
      </p:sp>
      <p:sp>
        <p:nvSpPr>
          <p:cNvPr id="501968" name="Text Box 208"/>
          <p:cNvSpPr txBox="1">
            <a:spLocks noChangeArrowheads="1"/>
          </p:cNvSpPr>
          <p:nvPr/>
        </p:nvSpPr>
        <p:spPr bwMode="auto">
          <a:xfrm>
            <a:off x="6629288" y="601980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/>
              <a:t>12</a:t>
            </a:r>
          </a:p>
        </p:txBody>
      </p:sp>
      <p:sp>
        <p:nvSpPr>
          <p:cNvPr id="501969" name="Text Box 209"/>
          <p:cNvSpPr txBox="1">
            <a:spLocks noChangeArrowheads="1"/>
          </p:cNvSpPr>
          <p:nvPr/>
        </p:nvSpPr>
        <p:spPr bwMode="auto">
          <a:xfrm>
            <a:off x="7141896" y="601980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/>
              <a:t>13</a:t>
            </a:r>
          </a:p>
        </p:txBody>
      </p:sp>
      <p:sp>
        <p:nvSpPr>
          <p:cNvPr id="501970" name="Text Box 210"/>
          <p:cNvSpPr txBox="1">
            <a:spLocks noChangeArrowheads="1"/>
          </p:cNvSpPr>
          <p:nvPr/>
        </p:nvSpPr>
        <p:spPr bwMode="auto">
          <a:xfrm>
            <a:off x="7654500" y="601980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/>
              <a:t>14</a:t>
            </a:r>
          </a:p>
        </p:txBody>
      </p:sp>
      <p:sp>
        <p:nvSpPr>
          <p:cNvPr id="501971" name="Text Box 211"/>
          <p:cNvSpPr txBox="1">
            <a:spLocks noChangeArrowheads="1"/>
          </p:cNvSpPr>
          <p:nvPr/>
        </p:nvSpPr>
        <p:spPr bwMode="auto">
          <a:xfrm>
            <a:off x="482600" y="3066181"/>
            <a:ext cx="533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0" dirty="0"/>
              <a:t>6</a:t>
            </a:r>
          </a:p>
        </p:txBody>
      </p:sp>
      <p:sp>
        <p:nvSpPr>
          <p:cNvPr id="501972" name="Text Box 212"/>
          <p:cNvSpPr txBox="1">
            <a:spLocks noChangeArrowheads="1"/>
          </p:cNvSpPr>
          <p:nvPr/>
        </p:nvSpPr>
        <p:spPr bwMode="auto">
          <a:xfrm>
            <a:off x="482600" y="3581974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0"/>
              <a:t>5</a:t>
            </a:r>
          </a:p>
        </p:txBody>
      </p:sp>
      <p:sp>
        <p:nvSpPr>
          <p:cNvPr id="501973" name="Text Box 213"/>
          <p:cNvSpPr txBox="1">
            <a:spLocks noChangeArrowheads="1"/>
          </p:cNvSpPr>
          <p:nvPr/>
        </p:nvSpPr>
        <p:spPr bwMode="auto">
          <a:xfrm>
            <a:off x="482600" y="4097768"/>
            <a:ext cx="533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0"/>
              <a:t>4</a:t>
            </a:r>
          </a:p>
        </p:txBody>
      </p:sp>
      <p:sp>
        <p:nvSpPr>
          <p:cNvPr id="501974" name="Text Box 214"/>
          <p:cNvSpPr txBox="1">
            <a:spLocks noChangeArrowheads="1"/>
          </p:cNvSpPr>
          <p:nvPr/>
        </p:nvSpPr>
        <p:spPr bwMode="auto">
          <a:xfrm>
            <a:off x="482600" y="4613561"/>
            <a:ext cx="533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0"/>
              <a:t>3</a:t>
            </a:r>
          </a:p>
        </p:txBody>
      </p:sp>
      <p:sp>
        <p:nvSpPr>
          <p:cNvPr id="501975" name="Text Box 215"/>
          <p:cNvSpPr txBox="1">
            <a:spLocks noChangeArrowheads="1"/>
          </p:cNvSpPr>
          <p:nvPr/>
        </p:nvSpPr>
        <p:spPr bwMode="auto">
          <a:xfrm>
            <a:off x="482600" y="5129354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0"/>
              <a:t>2</a:t>
            </a:r>
          </a:p>
        </p:txBody>
      </p:sp>
      <p:sp>
        <p:nvSpPr>
          <p:cNvPr id="501976" name="Text Box 216"/>
          <p:cNvSpPr txBox="1">
            <a:spLocks noChangeArrowheads="1"/>
          </p:cNvSpPr>
          <p:nvPr/>
        </p:nvSpPr>
        <p:spPr bwMode="auto">
          <a:xfrm>
            <a:off x="482600" y="564515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0"/>
              <a:t>1</a:t>
            </a:r>
          </a:p>
        </p:txBody>
      </p:sp>
      <p:grpSp>
        <p:nvGrpSpPr>
          <p:cNvPr id="223" name="Group 222"/>
          <p:cNvGrpSpPr/>
          <p:nvPr/>
        </p:nvGrpSpPr>
        <p:grpSpPr>
          <a:xfrm>
            <a:off x="609600" y="1873228"/>
            <a:ext cx="492443" cy="461665"/>
            <a:chOff x="609600" y="1838275"/>
            <a:chExt cx="492443" cy="461665"/>
          </a:xfrm>
        </p:grpSpPr>
        <p:sp>
          <p:nvSpPr>
            <p:cNvPr id="222" name="Rectangle 221"/>
            <p:cNvSpPr/>
            <p:nvPr/>
          </p:nvSpPr>
          <p:spPr>
            <a:xfrm>
              <a:off x="609600" y="1838275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err="1">
                  <a:solidFill>
                    <a:srgbClr val="FFFFFF"/>
                  </a:solidFill>
                  <a:sym typeface="Zapf Dingbats"/>
                </a:rPr>
                <a:t></a:t>
              </a:r>
              <a:r>
                <a:rPr lang="en-US" sz="2400" dirty="0">
                  <a:solidFill>
                    <a:srgbClr val="FFFFFF"/>
                  </a:solidFill>
                </a:rPr>
                <a:t> </a:t>
              </a:r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609600" y="1838275"/>
              <a:ext cx="47961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err="1">
                  <a:sym typeface="Zapf Dingbats"/>
                </a:rPr>
                <a:t></a:t>
              </a:r>
              <a:r>
                <a:rPr lang="en-US" sz="2400" dirty="0"/>
                <a:t> </a:t>
              </a:r>
            </a:p>
          </p:txBody>
        </p:sp>
      </p:grpSp>
      <p:grpSp>
        <p:nvGrpSpPr>
          <p:cNvPr id="224" name="Group 223"/>
          <p:cNvGrpSpPr/>
          <p:nvPr/>
        </p:nvGrpSpPr>
        <p:grpSpPr>
          <a:xfrm>
            <a:off x="612588" y="2235710"/>
            <a:ext cx="492443" cy="461665"/>
            <a:chOff x="609600" y="1838275"/>
            <a:chExt cx="492443" cy="461665"/>
          </a:xfrm>
        </p:grpSpPr>
        <p:sp>
          <p:nvSpPr>
            <p:cNvPr id="225" name="Rectangle 224"/>
            <p:cNvSpPr/>
            <p:nvPr/>
          </p:nvSpPr>
          <p:spPr>
            <a:xfrm>
              <a:off x="609600" y="1838275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err="1">
                  <a:solidFill>
                    <a:srgbClr val="FFFFFF"/>
                  </a:solidFill>
                  <a:sym typeface="Zapf Dingbats"/>
                </a:rPr>
                <a:t></a:t>
              </a:r>
              <a:r>
                <a:rPr lang="en-US" sz="2400" dirty="0">
                  <a:solidFill>
                    <a:srgbClr val="FFFFFF"/>
                  </a:solidFill>
                </a:rPr>
                <a:t> </a:t>
              </a:r>
            </a:p>
          </p:txBody>
        </p:sp>
        <p:sp>
          <p:nvSpPr>
            <p:cNvPr id="226" name="Rectangle 225"/>
            <p:cNvSpPr/>
            <p:nvPr/>
          </p:nvSpPr>
          <p:spPr>
            <a:xfrm>
              <a:off x="609600" y="1838275"/>
              <a:ext cx="47961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err="1">
                  <a:sym typeface="Zapf Dingbats"/>
                </a:rPr>
                <a:t></a:t>
              </a:r>
              <a:r>
                <a:rPr lang="en-US" sz="2400" dirty="0"/>
                <a:t> </a:t>
              </a:r>
            </a:p>
          </p:txBody>
        </p:sp>
      </p:grpSp>
      <p:grpSp>
        <p:nvGrpSpPr>
          <p:cNvPr id="228" name="PPGroup#1"/>
          <p:cNvGrpSpPr/>
          <p:nvPr/>
        </p:nvGrpSpPr>
        <p:grpSpPr>
          <a:xfrm>
            <a:off x="1010380" y="2971800"/>
            <a:ext cx="7180800" cy="3084800"/>
            <a:chOff x="998400" y="1900800"/>
            <a:chExt cx="7180800" cy="3084800"/>
          </a:xfrm>
        </p:grpSpPr>
        <p:sp>
          <p:nvSpPr>
            <p:cNvPr id="229" name="PPRect#2"/>
            <p:cNvSpPr/>
            <p:nvPr/>
          </p:nvSpPr>
          <p:spPr bwMode="auto">
            <a:xfrm>
              <a:off x="998400" y="1900800"/>
              <a:ext cx="7180800" cy="3084800"/>
            </a:xfrm>
            <a:prstGeom prst="rect">
              <a:avLst/>
            </a:prstGeom>
            <a:solidFill>
              <a:srgbClr val="FFFFFF"/>
            </a:solidFill>
            <a:ln w="256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230" name="PPLine#4"/>
            <p:cNvSpPr>
              <a:spLocks noChangeShapeType="1"/>
            </p:cNvSpPr>
            <p:nvPr/>
          </p:nvSpPr>
          <p:spPr bwMode="auto">
            <a:xfrm flipV="1">
              <a:off x="1203200" y="4716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31" name="PPLine#3"/>
            <p:cNvSpPr>
              <a:spLocks noChangeShapeType="1"/>
            </p:cNvSpPr>
            <p:nvPr/>
          </p:nvSpPr>
          <p:spPr bwMode="auto">
            <a:xfrm>
              <a:off x="1254400" y="4665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32" name="PPLine#6"/>
            <p:cNvSpPr>
              <a:spLocks noChangeShapeType="1"/>
            </p:cNvSpPr>
            <p:nvPr/>
          </p:nvSpPr>
          <p:spPr bwMode="auto">
            <a:xfrm flipV="1">
              <a:off x="1715200" y="4716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33" name="PPLine#5"/>
            <p:cNvSpPr>
              <a:spLocks noChangeShapeType="1"/>
            </p:cNvSpPr>
            <p:nvPr/>
          </p:nvSpPr>
          <p:spPr bwMode="auto">
            <a:xfrm>
              <a:off x="1766400" y="4665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34" name="PPLine#8"/>
            <p:cNvSpPr>
              <a:spLocks noChangeShapeType="1"/>
            </p:cNvSpPr>
            <p:nvPr/>
          </p:nvSpPr>
          <p:spPr bwMode="auto">
            <a:xfrm flipV="1">
              <a:off x="2227200" y="4716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35" name="PPLine#7"/>
            <p:cNvSpPr>
              <a:spLocks noChangeShapeType="1"/>
            </p:cNvSpPr>
            <p:nvPr/>
          </p:nvSpPr>
          <p:spPr bwMode="auto">
            <a:xfrm>
              <a:off x="2278400" y="4665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36" name="PPLine#10"/>
            <p:cNvSpPr>
              <a:spLocks noChangeShapeType="1"/>
            </p:cNvSpPr>
            <p:nvPr/>
          </p:nvSpPr>
          <p:spPr bwMode="auto">
            <a:xfrm flipV="1">
              <a:off x="2739200" y="4716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37" name="PPLine#9"/>
            <p:cNvSpPr>
              <a:spLocks noChangeShapeType="1"/>
            </p:cNvSpPr>
            <p:nvPr/>
          </p:nvSpPr>
          <p:spPr bwMode="auto">
            <a:xfrm>
              <a:off x="2790400" y="4665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38" name="PPLine#12"/>
            <p:cNvSpPr>
              <a:spLocks noChangeShapeType="1"/>
            </p:cNvSpPr>
            <p:nvPr/>
          </p:nvSpPr>
          <p:spPr bwMode="auto">
            <a:xfrm flipV="1">
              <a:off x="3251200" y="4716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39" name="PPLine#11"/>
            <p:cNvSpPr>
              <a:spLocks noChangeShapeType="1"/>
            </p:cNvSpPr>
            <p:nvPr/>
          </p:nvSpPr>
          <p:spPr bwMode="auto">
            <a:xfrm>
              <a:off x="3302400" y="4665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40" name="PPLine#14"/>
            <p:cNvSpPr>
              <a:spLocks noChangeShapeType="1"/>
            </p:cNvSpPr>
            <p:nvPr/>
          </p:nvSpPr>
          <p:spPr bwMode="auto">
            <a:xfrm flipV="1">
              <a:off x="3763200" y="4716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41" name="PPLine#13"/>
            <p:cNvSpPr>
              <a:spLocks noChangeShapeType="1"/>
            </p:cNvSpPr>
            <p:nvPr/>
          </p:nvSpPr>
          <p:spPr bwMode="auto">
            <a:xfrm>
              <a:off x="3814400" y="4665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42" name="PPLine#16"/>
            <p:cNvSpPr>
              <a:spLocks noChangeShapeType="1"/>
            </p:cNvSpPr>
            <p:nvPr/>
          </p:nvSpPr>
          <p:spPr bwMode="auto">
            <a:xfrm flipV="1">
              <a:off x="4275200" y="4716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43" name="PPLine#15"/>
            <p:cNvSpPr>
              <a:spLocks noChangeShapeType="1"/>
            </p:cNvSpPr>
            <p:nvPr/>
          </p:nvSpPr>
          <p:spPr bwMode="auto">
            <a:xfrm>
              <a:off x="4326400" y="4665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44" name="PPLine#18"/>
            <p:cNvSpPr>
              <a:spLocks noChangeShapeType="1"/>
            </p:cNvSpPr>
            <p:nvPr/>
          </p:nvSpPr>
          <p:spPr bwMode="auto">
            <a:xfrm flipV="1">
              <a:off x="4787200" y="4716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45" name="PPLine#17"/>
            <p:cNvSpPr>
              <a:spLocks noChangeShapeType="1"/>
            </p:cNvSpPr>
            <p:nvPr/>
          </p:nvSpPr>
          <p:spPr bwMode="auto">
            <a:xfrm>
              <a:off x="4838400" y="4665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46" name="PPLine#20"/>
            <p:cNvSpPr>
              <a:spLocks noChangeShapeType="1"/>
            </p:cNvSpPr>
            <p:nvPr/>
          </p:nvSpPr>
          <p:spPr bwMode="auto">
            <a:xfrm flipV="1">
              <a:off x="5299200" y="4716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47" name="PPLine#19"/>
            <p:cNvSpPr>
              <a:spLocks noChangeShapeType="1"/>
            </p:cNvSpPr>
            <p:nvPr/>
          </p:nvSpPr>
          <p:spPr bwMode="auto">
            <a:xfrm>
              <a:off x="5350400" y="4665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48" name="PPLine#22"/>
            <p:cNvSpPr>
              <a:spLocks noChangeShapeType="1"/>
            </p:cNvSpPr>
            <p:nvPr/>
          </p:nvSpPr>
          <p:spPr bwMode="auto">
            <a:xfrm flipV="1">
              <a:off x="5811200" y="4716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49" name="PPLine#21"/>
            <p:cNvSpPr>
              <a:spLocks noChangeShapeType="1"/>
            </p:cNvSpPr>
            <p:nvPr/>
          </p:nvSpPr>
          <p:spPr bwMode="auto">
            <a:xfrm>
              <a:off x="5862400" y="4665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50" name="PPLine#24"/>
            <p:cNvSpPr>
              <a:spLocks noChangeShapeType="1"/>
            </p:cNvSpPr>
            <p:nvPr/>
          </p:nvSpPr>
          <p:spPr bwMode="auto">
            <a:xfrm flipV="1">
              <a:off x="6323200" y="4716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51" name="PPLine#23"/>
            <p:cNvSpPr>
              <a:spLocks noChangeShapeType="1"/>
            </p:cNvSpPr>
            <p:nvPr/>
          </p:nvSpPr>
          <p:spPr bwMode="auto">
            <a:xfrm>
              <a:off x="6374400" y="4665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52" name="PPLine#26"/>
            <p:cNvSpPr>
              <a:spLocks noChangeShapeType="1"/>
            </p:cNvSpPr>
            <p:nvPr/>
          </p:nvSpPr>
          <p:spPr bwMode="auto">
            <a:xfrm flipV="1">
              <a:off x="6835200" y="4716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53" name="PPLine#25"/>
            <p:cNvSpPr>
              <a:spLocks noChangeShapeType="1"/>
            </p:cNvSpPr>
            <p:nvPr/>
          </p:nvSpPr>
          <p:spPr bwMode="auto">
            <a:xfrm>
              <a:off x="6886400" y="4665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54" name="PPLine#28"/>
            <p:cNvSpPr>
              <a:spLocks noChangeShapeType="1"/>
            </p:cNvSpPr>
            <p:nvPr/>
          </p:nvSpPr>
          <p:spPr bwMode="auto">
            <a:xfrm flipV="1">
              <a:off x="7347200" y="4716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55" name="PPLine#27"/>
            <p:cNvSpPr>
              <a:spLocks noChangeShapeType="1"/>
            </p:cNvSpPr>
            <p:nvPr/>
          </p:nvSpPr>
          <p:spPr bwMode="auto">
            <a:xfrm>
              <a:off x="7398400" y="4665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56" name="PPLine#30"/>
            <p:cNvSpPr>
              <a:spLocks noChangeShapeType="1"/>
            </p:cNvSpPr>
            <p:nvPr/>
          </p:nvSpPr>
          <p:spPr bwMode="auto">
            <a:xfrm flipV="1">
              <a:off x="7859200" y="4716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57" name="PPLine#29"/>
            <p:cNvSpPr>
              <a:spLocks noChangeShapeType="1"/>
            </p:cNvSpPr>
            <p:nvPr/>
          </p:nvSpPr>
          <p:spPr bwMode="auto">
            <a:xfrm>
              <a:off x="7910400" y="4665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58" name="PPLine#32"/>
            <p:cNvSpPr>
              <a:spLocks noChangeShapeType="1"/>
            </p:cNvSpPr>
            <p:nvPr/>
          </p:nvSpPr>
          <p:spPr bwMode="auto">
            <a:xfrm flipV="1">
              <a:off x="1203200" y="4204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59" name="PPLine#31"/>
            <p:cNvSpPr>
              <a:spLocks noChangeShapeType="1"/>
            </p:cNvSpPr>
            <p:nvPr/>
          </p:nvSpPr>
          <p:spPr bwMode="auto">
            <a:xfrm>
              <a:off x="1254400" y="4153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60" name="PPLine#34"/>
            <p:cNvSpPr>
              <a:spLocks noChangeShapeType="1"/>
            </p:cNvSpPr>
            <p:nvPr/>
          </p:nvSpPr>
          <p:spPr bwMode="auto">
            <a:xfrm flipV="1">
              <a:off x="1715200" y="4204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61" name="PPLine#33"/>
            <p:cNvSpPr>
              <a:spLocks noChangeShapeType="1"/>
            </p:cNvSpPr>
            <p:nvPr/>
          </p:nvSpPr>
          <p:spPr bwMode="auto">
            <a:xfrm>
              <a:off x="1766400" y="4153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62" name="PPLine#36"/>
            <p:cNvSpPr>
              <a:spLocks noChangeShapeType="1"/>
            </p:cNvSpPr>
            <p:nvPr/>
          </p:nvSpPr>
          <p:spPr bwMode="auto">
            <a:xfrm flipV="1">
              <a:off x="2227200" y="4204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63" name="PPLine#35"/>
            <p:cNvSpPr>
              <a:spLocks noChangeShapeType="1"/>
            </p:cNvSpPr>
            <p:nvPr/>
          </p:nvSpPr>
          <p:spPr bwMode="auto">
            <a:xfrm>
              <a:off x="2278400" y="4153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64" name="PPLine#38"/>
            <p:cNvSpPr>
              <a:spLocks noChangeShapeType="1"/>
            </p:cNvSpPr>
            <p:nvPr/>
          </p:nvSpPr>
          <p:spPr bwMode="auto">
            <a:xfrm flipV="1">
              <a:off x="2739200" y="4204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65" name="PPLine#37"/>
            <p:cNvSpPr>
              <a:spLocks noChangeShapeType="1"/>
            </p:cNvSpPr>
            <p:nvPr/>
          </p:nvSpPr>
          <p:spPr bwMode="auto">
            <a:xfrm>
              <a:off x="2790400" y="4153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66" name="PPLine#40"/>
            <p:cNvSpPr>
              <a:spLocks noChangeShapeType="1"/>
            </p:cNvSpPr>
            <p:nvPr/>
          </p:nvSpPr>
          <p:spPr bwMode="auto">
            <a:xfrm flipV="1">
              <a:off x="3251200" y="4204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67" name="PPLine#39"/>
            <p:cNvSpPr>
              <a:spLocks noChangeShapeType="1"/>
            </p:cNvSpPr>
            <p:nvPr/>
          </p:nvSpPr>
          <p:spPr bwMode="auto">
            <a:xfrm>
              <a:off x="3302400" y="4153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68" name="PPLine#42"/>
            <p:cNvSpPr>
              <a:spLocks noChangeShapeType="1"/>
            </p:cNvSpPr>
            <p:nvPr/>
          </p:nvSpPr>
          <p:spPr bwMode="auto">
            <a:xfrm flipV="1">
              <a:off x="3763200" y="4204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69" name="PPLine#41"/>
            <p:cNvSpPr>
              <a:spLocks noChangeShapeType="1"/>
            </p:cNvSpPr>
            <p:nvPr/>
          </p:nvSpPr>
          <p:spPr bwMode="auto">
            <a:xfrm>
              <a:off x="3814400" y="4153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70" name="PPLine#44"/>
            <p:cNvSpPr>
              <a:spLocks noChangeShapeType="1"/>
            </p:cNvSpPr>
            <p:nvPr/>
          </p:nvSpPr>
          <p:spPr bwMode="auto">
            <a:xfrm flipV="1">
              <a:off x="4275200" y="4204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71" name="PPLine#43"/>
            <p:cNvSpPr>
              <a:spLocks noChangeShapeType="1"/>
            </p:cNvSpPr>
            <p:nvPr/>
          </p:nvSpPr>
          <p:spPr bwMode="auto">
            <a:xfrm>
              <a:off x="4326400" y="4153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72" name="PPLine#46"/>
            <p:cNvSpPr>
              <a:spLocks noChangeShapeType="1"/>
            </p:cNvSpPr>
            <p:nvPr/>
          </p:nvSpPr>
          <p:spPr bwMode="auto">
            <a:xfrm flipV="1">
              <a:off x="4787200" y="4204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73" name="PPLine#45"/>
            <p:cNvSpPr>
              <a:spLocks noChangeShapeType="1"/>
            </p:cNvSpPr>
            <p:nvPr/>
          </p:nvSpPr>
          <p:spPr bwMode="auto">
            <a:xfrm>
              <a:off x="4838400" y="4153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74" name="PPLine#48"/>
            <p:cNvSpPr>
              <a:spLocks noChangeShapeType="1"/>
            </p:cNvSpPr>
            <p:nvPr/>
          </p:nvSpPr>
          <p:spPr bwMode="auto">
            <a:xfrm flipV="1">
              <a:off x="5299200" y="4204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75" name="PPLine#47"/>
            <p:cNvSpPr>
              <a:spLocks noChangeShapeType="1"/>
            </p:cNvSpPr>
            <p:nvPr/>
          </p:nvSpPr>
          <p:spPr bwMode="auto">
            <a:xfrm>
              <a:off x="5350400" y="4153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76" name="PPLine#50"/>
            <p:cNvSpPr>
              <a:spLocks noChangeShapeType="1"/>
            </p:cNvSpPr>
            <p:nvPr/>
          </p:nvSpPr>
          <p:spPr bwMode="auto">
            <a:xfrm flipV="1">
              <a:off x="5811200" y="4204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77" name="PPLine#49"/>
            <p:cNvSpPr>
              <a:spLocks noChangeShapeType="1"/>
            </p:cNvSpPr>
            <p:nvPr/>
          </p:nvSpPr>
          <p:spPr bwMode="auto">
            <a:xfrm>
              <a:off x="5862400" y="4153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78" name="PPLine#52"/>
            <p:cNvSpPr>
              <a:spLocks noChangeShapeType="1"/>
            </p:cNvSpPr>
            <p:nvPr/>
          </p:nvSpPr>
          <p:spPr bwMode="auto">
            <a:xfrm flipV="1">
              <a:off x="6323200" y="4204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79" name="PPLine#51"/>
            <p:cNvSpPr>
              <a:spLocks noChangeShapeType="1"/>
            </p:cNvSpPr>
            <p:nvPr/>
          </p:nvSpPr>
          <p:spPr bwMode="auto">
            <a:xfrm>
              <a:off x="6374400" y="4153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80" name="PPLine#54"/>
            <p:cNvSpPr>
              <a:spLocks noChangeShapeType="1"/>
            </p:cNvSpPr>
            <p:nvPr/>
          </p:nvSpPr>
          <p:spPr bwMode="auto">
            <a:xfrm flipV="1">
              <a:off x="6835200" y="4204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81" name="PPLine#53"/>
            <p:cNvSpPr>
              <a:spLocks noChangeShapeType="1"/>
            </p:cNvSpPr>
            <p:nvPr/>
          </p:nvSpPr>
          <p:spPr bwMode="auto">
            <a:xfrm>
              <a:off x="6886400" y="4153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82" name="PPLine#56"/>
            <p:cNvSpPr>
              <a:spLocks noChangeShapeType="1"/>
            </p:cNvSpPr>
            <p:nvPr/>
          </p:nvSpPr>
          <p:spPr bwMode="auto">
            <a:xfrm flipV="1">
              <a:off x="7347200" y="4204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83" name="PPLine#55"/>
            <p:cNvSpPr>
              <a:spLocks noChangeShapeType="1"/>
            </p:cNvSpPr>
            <p:nvPr/>
          </p:nvSpPr>
          <p:spPr bwMode="auto">
            <a:xfrm>
              <a:off x="7398400" y="4153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84" name="PPLine#58"/>
            <p:cNvSpPr>
              <a:spLocks noChangeShapeType="1"/>
            </p:cNvSpPr>
            <p:nvPr/>
          </p:nvSpPr>
          <p:spPr bwMode="auto">
            <a:xfrm flipV="1">
              <a:off x="7859200" y="4204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85" name="PPLine#57"/>
            <p:cNvSpPr>
              <a:spLocks noChangeShapeType="1"/>
            </p:cNvSpPr>
            <p:nvPr/>
          </p:nvSpPr>
          <p:spPr bwMode="auto">
            <a:xfrm>
              <a:off x="7910400" y="4153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86" name="PPLine#60"/>
            <p:cNvSpPr>
              <a:spLocks noChangeShapeType="1"/>
            </p:cNvSpPr>
            <p:nvPr/>
          </p:nvSpPr>
          <p:spPr bwMode="auto">
            <a:xfrm flipV="1">
              <a:off x="1203200" y="3692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87" name="PPLine#59"/>
            <p:cNvSpPr>
              <a:spLocks noChangeShapeType="1"/>
            </p:cNvSpPr>
            <p:nvPr/>
          </p:nvSpPr>
          <p:spPr bwMode="auto">
            <a:xfrm>
              <a:off x="1254400" y="3641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88" name="PPLine#62"/>
            <p:cNvSpPr>
              <a:spLocks noChangeShapeType="1"/>
            </p:cNvSpPr>
            <p:nvPr/>
          </p:nvSpPr>
          <p:spPr bwMode="auto">
            <a:xfrm flipV="1">
              <a:off x="1715200" y="3692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89" name="PPLine#61"/>
            <p:cNvSpPr>
              <a:spLocks noChangeShapeType="1"/>
            </p:cNvSpPr>
            <p:nvPr/>
          </p:nvSpPr>
          <p:spPr bwMode="auto">
            <a:xfrm>
              <a:off x="1766400" y="3641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90" name="PPLine#64"/>
            <p:cNvSpPr>
              <a:spLocks noChangeShapeType="1"/>
            </p:cNvSpPr>
            <p:nvPr/>
          </p:nvSpPr>
          <p:spPr bwMode="auto">
            <a:xfrm flipV="1">
              <a:off x="2227200" y="3692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91" name="PPLine#63"/>
            <p:cNvSpPr>
              <a:spLocks noChangeShapeType="1"/>
            </p:cNvSpPr>
            <p:nvPr/>
          </p:nvSpPr>
          <p:spPr bwMode="auto">
            <a:xfrm>
              <a:off x="2278400" y="3641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92" name="PPLine#66"/>
            <p:cNvSpPr>
              <a:spLocks noChangeShapeType="1"/>
            </p:cNvSpPr>
            <p:nvPr/>
          </p:nvSpPr>
          <p:spPr bwMode="auto">
            <a:xfrm flipV="1">
              <a:off x="2739200" y="3692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93" name="PPLine#65"/>
            <p:cNvSpPr>
              <a:spLocks noChangeShapeType="1"/>
            </p:cNvSpPr>
            <p:nvPr/>
          </p:nvSpPr>
          <p:spPr bwMode="auto">
            <a:xfrm>
              <a:off x="2790400" y="3641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94" name="PPLine#68"/>
            <p:cNvSpPr>
              <a:spLocks noChangeShapeType="1"/>
            </p:cNvSpPr>
            <p:nvPr/>
          </p:nvSpPr>
          <p:spPr bwMode="auto">
            <a:xfrm flipV="1">
              <a:off x="3251200" y="3692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95" name="PPLine#67"/>
            <p:cNvSpPr>
              <a:spLocks noChangeShapeType="1"/>
            </p:cNvSpPr>
            <p:nvPr/>
          </p:nvSpPr>
          <p:spPr bwMode="auto">
            <a:xfrm>
              <a:off x="3302400" y="3641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96" name="PPLine#70"/>
            <p:cNvSpPr>
              <a:spLocks noChangeShapeType="1"/>
            </p:cNvSpPr>
            <p:nvPr/>
          </p:nvSpPr>
          <p:spPr bwMode="auto">
            <a:xfrm flipV="1">
              <a:off x="3763200" y="3692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97" name="PPLine#69"/>
            <p:cNvSpPr>
              <a:spLocks noChangeShapeType="1"/>
            </p:cNvSpPr>
            <p:nvPr/>
          </p:nvSpPr>
          <p:spPr bwMode="auto">
            <a:xfrm>
              <a:off x="3814400" y="3641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98" name="PPLine#72"/>
            <p:cNvSpPr>
              <a:spLocks noChangeShapeType="1"/>
            </p:cNvSpPr>
            <p:nvPr/>
          </p:nvSpPr>
          <p:spPr bwMode="auto">
            <a:xfrm flipV="1">
              <a:off x="4275200" y="3692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99" name="PPLine#71"/>
            <p:cNvSpPr>
              <a:spLocks noChangeShapeType="1"/>
            </p:cNvSpPr>
            <p:nvPr/>
          </p:nvSpPr>
          <p:spPr bwMode="auto">
            <a:xfrm>
              <a:off x="4326400" y="3641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00" name="PPLine#74"/>
            <p:cNvSpPr>
              <a:spLocks noChangeShapeType="1"/>
            </p:cNvSpPr>
            <p:nvPr/>
          </p:nvSpPr>
          <p:spPr bwMode="auto">
            <a:xfrm flipV="1">
              <a:off x="4787200" y="3692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01" name="PPLine#73"/>
            <p:cNvSpPr>
              <a:spLocks noChangeShapeType="1"/>
            </p:cNvSpPr>
            <p:nvPr/>
          </p:nvSpPr>
          <p:spPr bwMode="auto">
            <a:xfrm>
              <a:off x="4838400" y="3641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02" name="PPLine#76"/>
            <p:cNvSpPr>
              <a:spLocks noChangeShapeType="1"/>
            </p:cNvSpPr>
            <p:nvPr/>
          </p:nvSpPr>
          <p:spPr bwMode="auto">
            <a:xfrm flipV="1">
              <a:off x="5299200" y="3692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03" name="PPLine#75"/>
            <p:cNvSpPr>
              <a:spLocks noChangeShapeType="1"/>
            </p:cNvSpPr>
            <p:nvPr/>
          </p:nvSpPr>
          <p:spPr bwMode="auto">
            <a:xfrm>
              <a:off x="5350400" y="3641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04" name="PPLine#78"/>
            <p:cNvSpPr>
              <a:spLocks noChangeShapeType="1"/>
            </p:cNvSpPr>
            <p:nvPr/>
          </p:nvSpPr>
          <p:spPr bwMode="auto">
            <a:xfrm flipV="1">
              <a:off x="5811200" y="3692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05" name="PPLine#77"/>
            <p:cNvSpPr>
              <a:spLocks noChangeShapeType="1"/>
            </p:cNvSpPr>
            <p:nvPr/>
          </p:nvSpPr>
          <p:spPr bwMode="auto">
            <a:xfrm>
              <a:off x="5862400" y="3641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06" name="PPLine#80"/>
            <p:cNvSpPr>
              <a:spLocks noChangeShapeType="1"/>
            </p:cNvSpPr>
            <p:nvPr/>
          </p:nvSpPr>
          <p:spPr bwMode="auto">
            <a:xfrm flipV="1">
              <a:off x="6323200" y="3692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07" name="PPLine#79"/>
            <p:cNvSpPr>
              <a:spLocks noChangeShapeType="1"/>
            </p:cNvSpPr>
            <p:nvPr/>
          </p:nvSpPr>
          <p:spPr bwMode="auto">
            <a:xfrm>
              <a:off x="6374400" y="3641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08" name="PPLine#82"/>
            <p:cNvSpPr>
              <a:spLocks noChangeShapeType="1"/>
            </p:cNvSpPr>
            <p:nvPr/>
          </p:nvSpPr>
          <p:spPr bwMode="auto">
            <a:xfrm flipV="1">
              <a:off x="6835200" y="3692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09" name="PPLine#81"/>
            <p:cNvSpPr>
              <a:spLocks noChangeShapeType="1"/>
            </p:cNvSpPr>
            <p:nvPr/>
          </p:nvSpPr>
          <p:spPr bwMode="auto">
            <a:xfrm>
              <a:off x="6886400" y="3641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10" name="PPLine#84"/>
            <p:cNvSpPr>
              <a:spLocks noChangeShapeType="1"/>
            </p:cNvSpPr>
            <p:nvPr/>
          </p:nvSpPr>
          <p:spPr bwMode="auto">
            <a:xfrm flipV="1">
              <a:off x="7347200" y="3692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11" name="PPLine#83"/>
            <p:cNvSpPr>
              <a:spLocks noChangeShapeType="1"/>
            </p:cNvSpPr>
            <p:nvPr/>
          </p:nvSpPr>
          <p:spPr bwMode="auto">
            <a:xfrm>
              <a:off x="7398400" y="3641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12" name="PPLine#86"/>
            <p:cNvSpPr>
              <a:spLocks noChangeShapeType="1"/>
            </p:cNvSpPr>
            <p:nvPr/>
          </p:nvSpPr>
          <p:spPr bwMode="auto">
            <a:xfrm flipV="1">
              <a:off x="7859200" y="3692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13" name="PPLine#85"/>
            <p:cNvSpPr>
              <a:spLocks noChangeShapeType="1"/>
            </p:cNvSpPr>
            <p:nvPr/>
          </p:nvSpPr>
          <p:spPr bwMode="auto">
            <a:xfrm>
              <a:off x="7910400" y="3641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14" name="PPLine#88"/>
            <p:cNvSpPr>
              <a:spLocks noChangeShapeType="1"/>
            </p:cNvSpPr>
            <p:nvPr/>
          </p:nvSpPr>
          <p:spPr bwMode="auto">
            <a:xfrm flipV="1">
              <a:off x="1203200" y="3180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15" name="PPLine#87"/>
            <p:cNvSpPr>
              <a:spLocks noChangeShapeType="1"/>
            </p:cNvSpPr>
            <p:nvPr/>
          </p:nvSpPr>
          <p:spPr bwMode="auto">
            <a:xfrm>
              <a:off x="1254400" y="3129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16" name="PPLine#90"/>
            <p:cNvSpPr>
              <a:spLocks noChangeShapeType="1"/>
            </p:cNvSpPr>
            <p:nvPr/>
          </p:nvSpPr>
          <p:spPr bwMode="auto">
            <a:xfrm flipV="1">
              <a:off x="1715200" y="3180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17" name="PPLine#89"/>
            <p:cNvSpPr>
              <a:spLocks noChangeShapeType="1"/>
            </p:cNvSpPr>
            <p:nvPr/>
          </p:nvSpPr>
          <p:spPr bwMode="auto">
            <a:xfrm>
              <a:off x="1766400" y="3129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18" name="PPLine#92"/>
            <p:cNvSpPr>
              <a:spLocks noChangeShapeType="1"/>
            </p:cNvSpPr>
            <p:nvPr/>
          </p:nvSpPr>
          <p:spPr bwMode="auto">
            <a:xfrm flipV="1">
              <a:off x="2227200" y="3180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19" name="PPLine#91"/>
            <p:cNvSpPr>
              <a:spLocks noChangeShapeType="1"/>
            </p:cNvSpPr>
            <p:nvPr/>
          </p:nvSpPr>
          <p:spPr bwMode="auto">
            <a:xfrm>
              <a:off x="2278400" y="3129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20" name="PPLine#94"/>
            <p:cNvSpPr>
              <a:spLocks noChangeShapeType="1"/>
            </p:cNvSpPr>
            <p:nvPr/>
          </p:nvSpPr>
          <p:spPr bwMode="auto">
            <a:xfrm flipV="1">
              <a:off x="2739200" y="3180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21" name="PPLine#93"/>
            <p:cNvSpPr>
              <a:spLocks noChangeShapeType="1"/>
            </p:cNvSpPr>
            <p:nvPr/>
          </p:nvSpPr>
          <p:spPr bwMode="auto">
            <a:xfrm>
              <a:off x="2790400" y="3129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22" name="PPLine#96"/>
            <p:cNvSpPr>
              <a:spLocks noChangeShapeType="1"/>
            </p:cNvSpPr>
            <p:nvPr/>
          </p:nvSpPr>
          <p:spPr bwMode="auto">
            <a:xfrm flipV="1">
              <a:off x="3251200" y="3180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23" name="PPLine#95"/>
            <p:cNvSpPr>
              <a:spLocks noChangeShapeType="1"/>
            </p:cNvSpPr>
            <p:nvPr/>
          </p:nvSpPr>
          <p:spPr bwMode="auto">
            <a:xfrm>
              <a:off x="3302400" y="3129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24" name="PPLine#98"/>
            <p:cNvSpPr>
              <a:spLocks noChangeShapeType="1"/>
            </p:cNvSpPr>
            <p:nvPr/>
          </p:nvSpPr>
          <p:spPr bwMode="auto">
            <a:xfrm flipV="1">
              <a:off x="3763200" y="3180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25" name="PPLine#97"/>
            <p:cNvSpPr>
              <a:spLocks noChangeShapeType="1"/>
            </p:cNvSpPr>
            <p:nvPr/>
          </p:nvSpPr>
          <p:spPr bwMode="auto">
            <a:xfrm>
              <a:off x="3814400" y="3129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26" name="PPLine#100"/>
            <p:cNvSpPr>
              <a:spLocks noChangeShapeType="1"/>
            </p:cNvSpPr>
            <p:nvPr/>
          </p:nvSpPr>
          <p:spPr bwMode="auto">
            <a:xfrm flipV="1">
              <a:off x="4275200" y="3180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27" name="PPLine#99"/>
            <p:cNvSpPr>
              <a:spLocks noChangeShapeType="1"/>
            </p:cNvSpPr>
            <p:nvPr/>
          </p:nvSpPr>
          <p:spPr bwMode="auto">
            <a:xfrm>
              <a:off x="4326400" y="3129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28" name="PPLine#102"/>
            <p:cNvSpPr>
              <a:spLocks noChangeShapeType="1"/>
            </p:cNvSpPr>
            <p:nvPr/>
          </p:nvSpPr>
          <p:spPr bwMode="auto">
            <a:xfrm flipV="1">
              <a:off x="4787200" y="3180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29" name="PPLine#101"/>
            <p:cNvSpPr>
              <a:spLocks noChangeShapeType="1"/>
            </p:cNvSpPr>
            <p:nvPr/>
          </p:nvSpPr>
          <p:spPr bwMode="auto">
            <a:xfrm>
              <a:off x="4838400" y="3129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30" name="PPLine#104"/>
            <p:cNvSpPr>
              <a:spLocks noChangeShapeType="1"/>
            </p:cNvSpPr>
            <p:nvPr/>
          </p:nvSpPr>
          <p:spPr bwMode="auto">
            <a:xfrm flipV="1">
              <a:off x="5299200" y="3180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31" name="PPLine#103"/>
            <p:cNvSpPr>
              <a:spLocks noChangeShapeType="1"/>
            </p:cNvSpPr>
            <p:nvPr/>
          </p:nvSpPr>
          <p:spPr bwMode="auto">
            <a:xfrm>
              <a:off x="5350400" y="3129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32" name="PPLine#106"/>
            <p:cNvSpPr>
              <a:spLocks noChangeShapeType="1"/>
            </p:cNvSpPr>
            <p:nvPr/>
          </p:nvSpPr>
          <p:spPr bwMode="auto">
            <a:xfrm flipV="1">
              <a:off x="5811200" y="3180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33" name="PPLine#105"/>
            <p:cNvSpPr>
              <a:spLocks noChangeShapeType="1"/>
            </p:cNvSpPr>
            <p:nvPr/>
          </p:nvSpPr>
          <p:spPr bwMode="auto">
            <a:xfrm>
              <a:off x="5862400" y="3129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34" name="PPLine#108"/>
            <p:cNvSpPr>
              <a:spLocks noChangeShapeType="1"/>
            </p:cNvSpPr>
            <p:nvPr/>
          </p:nvSpPr>
          <p:spPr bwMode="auto">
            <a:xfrm flipV="1">
              <a:off x="6323200" y="3180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35" name="PPLine#107"/>
            <p:cNvSpPr>
              <a:spLocks noChangeShapeType="1"/>
            </p:cNvSpPr>
            <p:nvPr/>
          </p:nvSpPr>
          <p:spPr bwMode="auto">
            <a:xfrm>
              <a:off x="6374400" y="3129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36" name="PPLine#110"/>
            <p:cNvSpPr>
              <a:spLocks noChangeShapeType="1"/>
            </p:cNvSpPr>
            <p:nvPr/>
          </p:nvSpPr>
          <p:spPr bwMode="auto">
            <a:xfrm flipV="1">
              <a:off x="6835200" y="3180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37" name="PPLine#109"/>
            <p:cNvSpPr>
              <a:spLocks noChangeShapeType="1"/>
            </p:cNvSpPr>
            <p:nvPr/>
          </p:nvSpPr>
          <p:spPr bwMode="auto">
            <a:xfrm>
              <a:off x="6886400" y="3129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38" name="PPLine#112"/>
            <p:cNvSpPr>
              <a:spLocks noChangeShapeType="1"/>
            </p:cNvSpPr>
            <p:nvPr/>
          </p:nvSpPr>
          <p:spPr bwMode="auto">
            <a:xfrm flipV="1">
              <a:off x="7347200" y="3180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39" name="PPLine#111"/>
            <p:cNvSpPr>
              <a:spLocks noChangeShapeType="1"/>
            </p:cNvSpPr>
            <p:nvPr/>
          </p:nvSpPr>
          <p:spPr bwMode="auto">
            <a:xfrm>
              <a:off x="7398400" y="3129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40" name="PPLine#114"/>
            <p:cNvSpPr>
              <a:spLocks noChangeShapeType="1"/>
            </p:cNvSpPr>
            <p:nvPr/>
          </p:nvSpPr>
          <p:spPr bwMode="auto">
            <a:xfrm flipV="1">
              <a:off x="7859200" y="3180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41" name="PPLine#113"/>
            <p:cNvSpPr>
              <a:spLocks noChangeShapeType="1"/>
            </p:cNvSpPr>
            <p:nvPr/>
          </p:nvSpPr>
          <p:spPr bwMode="auto">
            <a:xfrm>
              <a:off x="7910400" y="3129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42" name="PPLine#116"/>
            <p:cNvSpPr>
              <a:spLocks noChangeShapeType="1"/>
            </p:cNvSpPr>
            <p:nvPr/>
          </p:nvSpPr>
          <p:spPr bwMode="auto">
            <a:xfrm flipV="1">
              <a:off x="1203200" y="2668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43" name="PPLine#115"/>
            <p:cNvSpPr>
              <a:spLocks noChangeShapeType="1"/>
            </p:cNvSpPr>
            <p:nvPr/>
          </p:nvSpPr>
          <p:spPr bwMode="auto">
            <a:xfrm>
              <a:off x="1254400" y="2617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44" name="PPLine#118"/>
            <p:cNvSpPr>
              <a:spLocks noChangeShapeType="1"/>
            </p:cNvSpPr>
            <p:nvPr/>
          </p:nvSpPr>
          <p:spPr bwMode="auto">
            <a:xfrm flipV="1">
              <a:off x="1715200" y="2668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45" name="PPLine#117"/>
            <p:cNvSpPr>
              <a:spLocks noChangeShapeType="1"/>
            </p:cNvSpPr>
            <p:nvPr/>
          </p:nvSpPr>
          <p:spPr bwMode="auto">
            <a:xfrm>
              <a:off x="1766400" y="2617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46" name="PPLine#120"/>
            <p:cNvSpPr>
              <a:spLocks noChangeShapeType="1"/>
            </p:cNvSpPr>
            <p:nvPr/>
          </p:nvSpPr>
          <p:spPr bwMode="auto">
            <a:xfrm flipV="1">
              <a:off x="2227200" y="2668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47" name="PPLine#119"/>
            <p:cNvSpPr>
              <a:spLocks noChangeShapeType="1"/>
            </p:cNvSpPr>
            <p:nvPr/>
          </p:nvSpPr>
          <p:spPr bwMode="auto">
            <a:xfrm>
              <a:off x="2278400" y="2617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48" name="PPLine#122"/>
            <p:cNvSpPr>
              <a:spLocks noChangeShapeType="1"/>
            </p:cNvSpPr>
            <p:nvPr/>
          </p:nvSpPr>
          <p:spPr bwMode="auto">
            <a:xfrm flipV="1">
              <a:off x="2739200" y="2668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49" name="PPLine#121"/>
            <p:cNvSpPr>
              <a:spLocks noChangeShapeType="1"/>
            </p:cNvSpPr>
            <p:nvPr/>
          </p:nvSpPr>
          <p:spPr bwMode="auto">
            <a:xfrm>
              <a:off x="2790400" y="2617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50" name="PPLine#124"/>
            <p:cNvSpPr>
              <a:spLocks noChangeShapeType="1"/>
            </p:cNvSpPr>
            <p:nvPr/>
          </p:nvSpPr>
          <p:spPr bwMode="auto">
            <a:xfrm flipV="1">
              <a:off x="3251200" y="2668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51" name="PPLine#123"/>
            <p:cNvSpPr>
              <a:spLocks noChangeShapeType="1"/>
            </p:cNvSpPr>
            <p:nvPr/>
          </p:nvSpPr>
          <p:spPr bwMode="auto">
            <a:xfrm>
              <a:off x="3302400" y="2617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52" name="PPLine#126"/>
            <p:cNvSpPr>
              <a:spLocks noChangeShapeType="1"/>
            </p:cNvSpPr>
            <p:nvPr/>
          </p:nvSpPr>
          <p:spPr bwMode="auto">
            <a:xfrm flipV="1">
              <a:off x="3763200" y="2668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53" name="PPLine#125"/>
            <p:cNvSpPr>
              <a:spLocks noChangeShapeType="1"/>
            </p:cNvSpPr>
            <p:nvPr/>
          </p:nvSpPr>
          <p:spPr bwMode="auto">
            <a:xfrm>
              <a:off x="3814400" y="2617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54" name="PPLine#128"/>
            <p:cNvSpPr>
              <a:spLocks noChangeShapeType="1"/>
            </p:cNvSpPr>
            <p:nvPr/>
          </p:nvSpPr>
          <p:spPr bwMode="auto">
            <a:xfrm flipV="1">
              <a:off x="4275200" y="2668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55" name="PPLine#127"/>
            <p:cNvSpPr>
              <a:spLocks noChangeShapeType="1"/>
            </p:cNvSpPr>
            <p:nvPr/>
          </p:nvSpPr>
          <p:spPr bwMode="auto">
            <a:xfrm>
              <a:off x="4326400" y="2617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56" name="PPLine#130"/>
            <p:cNvSpPr>
              <a:spLocks noChangeShapeType="1"/>
            </p:cNvSpPr>
            <p:nvPr/>
          </p:nvSpPr>
          <p:spPr bwMode="auto">
            <a:xfrm flipV="1">
              <a:off x="4787200" y="2668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57" name="PPLine#129"/>
            <p:cNvSpPr>
              <a:spLocks noChangeShapeType="1"/>
            </p:cNvSpPr>
            <p:nvPr/>
          </p:nvSpPr>
          <p:spPr bwMode="auto">
            <a:xfrm>
              <a:off x="4838400" y="2617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58" name="PPLine#132"/>
            <p:cNvSpPr>
              <a:spLocks noChangeShapeType="1"/>
            </p:cNvSpPr>
            <p:nvPr/>
          </p:nvSpPr>
          <p:spPr bwMode="auto">
            <a:xfrm flipV="1">
              <a:off x="5299200" y="2668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59" name="PPLine#131"/>
            <p:cNvSpPr>
              <a:spLocks noChangeShapeType="1"/>
            </p:cNvSpPr>
            <p:nvPr/>
          </p:nvSpPr>
          <p:spPr bwMode="auto">
            <a:xfrm>
              <a:off x="5350400" y="2617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60" name="PPLine#134"/>
            <p:cNvSpPr>
              <a:spLocks noChangeShapeType="1"/>
            </p:cNvSpPr>
            <p:nvPr/>
          </p:nvSpPr>
          <p:spPr bwMode="auto">
            <a:xfrm flipV="1">
              <a:off x="5811200" y="2668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61" name="PPLine#133"/>
            <p:cNvSpPr>
              <a:spLocks noChangeShapeType="1"/>
            </p:cNvSpPr>
            <p:nvPr/>
          </p:nvSpPr>
          <p:spPr bwMode="auto">
            <a:xfrm>
              <a:off x="5862400" y="2617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62" name="PPLine#136"/>
            <p:cNvSpPr>
              <a:spLocks noChangeShapeType="1"/>
            </p:cNvSpPr>
            <p:nvPr/>
          </p:nvSpPr>
          <p:spPr bwMode="auto">
            <a:xfrm flipV="1">
              <a:off x="6323200" y="2668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63" name="PPLine#135"/>
            <p:cNvSpPr>
              <a:spLocks noChangeShapeType="1"/>
            </p:cNvSpPr>
            <p:nvPr/>
          </p:nvSpPr>
          <p:spPr bwMode="auto">
            <a:xfrm>
              <a:off x="6374400" y="2617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64" name="PPLine#138"/>
            <p:cNvSpPr>
              <a:spLocks noChangeShapeType="1"/>
            </p:cNvSpPr>
            <p:nvPr/>
          </p:nvSpPr>
          <p:spPr bwMode="auto">
            <a:xfrm flipV="1">
              <a:off x="6835200" y="2668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65" name="PPLine#137"/>
            <p:cNvSpPr>
              <a:spLocks noChangeShapeType="1"/>
            </p:cNvSpPr>
            <p:nvPr/>
          </p:nvSpPr>
          <p:spPr bwMode="auto">
            <a:xfrm>
              <a:off x="6886400" y="2617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66" name="PPLine#140"/>
            <p:cNvSpPr>
              <a:spLocks noChangeShapeType="1"/>
            </p:cNvSpPr>
            <p:nvPr/>
          </p:nvSpPr>
          <p:spPr bwMode="auto">
            <a:xfrm flipV="1">
              <a:off x="7347200" y="2668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67" name="PPLine#139"/>
            <p:cNvSpPr>
              <a:spLocks noChangeShapeType="1"/>
            </p:cNvSpPr>
            <p:nvPr/>
          </p:nvSpPr>
          <p:spPr bwMode="auto">
            <a:xfrm>
              <a:off x="7398400" y="2617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68" name="PPLine#142"/>
            <p:cNvSpPr>
              <a:spLocks noChangeShapeType="1"/>
            </p:cNvSpPr>
            <p:nvPr/>
          </p:nvSpPr>
          <p:spPr bwMode="auto">
            <a:xfrm flipV="1">
              <a:off x="7859200" y="2668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69" name="PPLine#141"/>
            <p:cNvSpPr>
              <a:spLocks noChangeShapeType="1"/>
            </p:cNvSpPr>
            <p:nvPr/>
          </p:nvSpPr>
          <p:spPr bwMode="auto">
            <a:xfrm>
              <a:off x="7910400" y="2617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70" name="PPLine#144"/>
            <p:cNvSpPr>
              <a:spLocks noChangeShapeType="1"/>
            </p:cNvSpPr>
            <p:nvPr/>
          </p:nvSpPr>
          <p:spPr bwMode="auto">
            <a:xfrm flipV="1">
              <a:off x="1203200" y="2156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71" name="PPLine#143"/>
            <p:cNvSpPr>
              <a:spLocks noChangeShapeType="1"/>
            </p:cNvSpPr>
            <p:nvPr/>
          </p:nvSpPr>
          <p:spPr bwMode="auto">
            <a:xfrm>
              <a:off x="1254400" y="2105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72" name="PPLine#146"/>
            <p:cNvSpPr>
              <a:spLocks noChangeShapeType="1"/>
            </p:cNvSpPr>
            <p:nvPr/>
          </p:nvSpPr>
          <p:spPr bwMode="auto">
            <a:xfrm flipV="1">
              <a:off x="1715200" y="2156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73" name="PPLine#145"/>
            <p:cNvSpPr>
              <a:spLocks noChangeShapeType="1"/>
            </p:cNvSpPr>
            <p:nvPr/>
          </p:nvSpPr>
          <p:spPr bwMode="auto">
            <a:xfrm>
              <a:off x="1766400" y="2105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74" name="PPLine#148"/>
            <p:cNvSpPr>
              <a:spLocks noChangeShapeType="1"/>
            </p:cNvSpPr>
            <p:nvPr/>
          </p:nvSpPr>
          <p:spPr bwMode="auto">
            <a:xfrm flipV="1">
              <a:off x="2227200" y="2156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75" name="PPLine#147"/>
            <p:cNvSpPr>
              <a:spLocks noChangeShapeType="1"/>
            </p:cNvSpPr>
            <p:nvPr/>
          </p:nvSpPr>
          <p:spPr bwMode="auto">
            <a:xfrm>
              <a:off x="2278400" y="2105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76" name="PPLine#150"/>
            <p:cNvSpPr>
              <a:spLocks noChangeShapeType="1"/>
            </p:cNvSpPr>
            <p:nvPr/>
          </p:nvSpPr>
          <p:spPr bwMode="auto">
            <a:xfrm flipV="1">
              <a:off x="2739200" y="2156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77" name="PPLine#149"/>
            <p:cNvSpPr>
              <a:spLocks noChangeShapeType="1"/>
            </p:cNvSpPr>
            <p:nvPr/>
          </p:nvSpPr>
          <p:spPr bwMode="auto">
            <a:xfrm>
              <a:off x="2790400" y="2105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78" name="PPLine#152"/>
            <p:cNvSpPr>
              <a:spLocks noChangeShapeType="1"/>
            </p:cNvSpPr>
            <p:nvPr/>
          </p:nvSpPr>
          <p:spPr bwMode="auto">
            <a:xfrm flipV="1">
              <a:off x="3251200" y="2156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79" name="PPLine#151"/>
            <p:cNvSpPr>
              <a:spLocks noChangeShapeType="1"/>
            </p:cNvSpPr>
            <p:nvPr/>
          </p:nvSpPr>
          <p:spPr bwMode="auto">
            <a:xfrm>
              <a:off x="3302400" y="2105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80" name="PPLine#154"/>
            <p:cNvSpPr>
              <a:spLocks noChangeShapeType="1"/>
            </p:cNvSpPr>
            <p:nvPr/>
          </p:nvSpPr>
          <p:spPr bwMode="auto">
            <a:xfrm flipV="1">
              <a:off x="3763200" y="2156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81" name="PPLine#153"/>
            <p:cNvSpPr>
              <a:spLocks noChangeShapeType="1"/>
            </p:cNvSpPr>
            <p:nvPr/>
          </p:nvSpPr>
          <p:spPr bwMode="auto">
            <a:xfrm>
              <a:off x="3814400" y="2105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82" name="PPLine#156"/>
            <p:cNvSpPr>
              <a:spLocks noChangeShapeType="1"/>
            </p:cNvSpPr>
            <p:nvPr/>
          </p:nvSpPr>
          <p:spPr bwMode="auto">
            <a:xfrm flipV="1">
              <a:off x="4275200" y="2156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83" name="PPLine#155"/>
            <p:cNvSpPr>
              <a:spLocks noChangeShapeType="1"/>
            </p:cNvSpPr>
            <p:nvPr/>
          </p:nvSpPr>
          <p:spPr bwMode="auto">
            <a:xfrm>
              <a:off x="4326400" y="2105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84" name="PPLine#158"/>
            <p:cNvSpPr>
              <a:spLocks noChangeShapeType="1"/>
            </p:cNvSpPr>
            <p:nvPr/>
          </p:nvSpPr>
          <p:spPr bwMode="auto">
            <a:xfrm flipV="1">
              <a:off x="4787200" y="2156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85" name="PPLine#157"/>
            <p:cNvSpPr>
              <a:spLocks noChangeShapeType="1"/>
            </p:cNvSpPr>
            <p:nvPr/>
          </p:nvSpPr>
          <p:spPr bwMode="auto">
            <a:xfrm>
              <a:off x="4838400" y="2105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86" name="PPLine#160"/>
            <p:cNvSpPr>
              <a:spLocks noChangeShapeType="1"/>
            </p:cNvSpPr>
            <p:nvPr/>
          </p:nvSpPr>
          <p:spPr bwMode="auto">
            <a:xfrm flipV="1">
              <a:off x="5299200" y="2156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87" name="PPLine#159"/>
            <p:cNvSpPr>
              <a:spLocks noChangeShapeType="1"/>
            </p:cNvSpPr>
            <p:nvPr/>
          </p:nvSpPr>
          <p:spPr bwMode="auto">
            <a:xfrm>
              <a:off x="5350400" y="2105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88" name="PPLine#162"/>
            <p:cNvSpPr>
              <a:spLocks noChangeShapeType="1"/>
            </p:cNvSpPr>
            <p:nvPr/>
          </p:nvSpPr>
          <p:spPr bwMode="auto">
            <a:xfrm flipV="1">
              <a:off x="5811200" y="2156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89" name="PPLine#161"/>
            <p:cNvSpPr>
              <a:spLocks noChangeShapeType="1"/>
            </p:cNvSpPr>
            <p:nvPr/>
          </p:nvSpPr>
          <p:spPr bwMode="auto">
            <a:xfrm>
              <a:off x="5862400" y="2105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90" name="PPLine#164"/>
            <p:cNvSpPr>
              <a:spLocks noChangeShapeType="1"/>
            </p:cNvSpPr>
            <p:nvPr/>
          </p:nvSpPr>
          <p:spPr bwMode="auto">
            <a:xfrm flipV="1">
              <a:off x="6323200" y="2156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91" name="PPLine#163"/>
            <p:cNvSpPr>
              <a:spLocks noChangeShapeType="1"/>
            </p:cNvSpPr>
            <p:nvPr/>
          </p:nvSpPr>
          <p:spPr bwMode="auto">
            <a:xfrm>
              <a:off x="6374400" y="2105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92" name="PPLine#166"/>
            <p:cNvSpPr>
              <a:spLocks noChangeShapeType="1"/>
            </p:cNvSpPr>
            <p:nvPr/>
          </p:nvSpPr>
          <p:spPr bwMode="auto">
            <a:xfrm flipV="1">
              <a:off x="6835200" y="2156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93" name="PPLine#165"/>
            <p:cNvSpPr>
              <a:spLocks noChangeShapeType="1"/>
            </p:cNvSpPr>
            <p:nvPr/>
          </p:nvSpPr>
          <p:spPr bwMode="auto">
            <a:xfrm>
              <a:off x="6886400" y="2105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94" name="PPLine#168"/>
            <p:cNvSpPr>
              <a:spLocks noChangeShapeType="1"/>
            </p:cNvSpPr>
            <p:nvPr/>
          </p:nvSpPr>
          <p:spPr bwMode="auto">
            <a:xfrm flipV="1">
              <a:off x="7347200" y="2156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95" name="PPLine#167"/>
            <p:cNvSpPr>
              <a:spLocks noChangeShapeType="1"/>
            </p:cNvSpPr>
            <p:nvPr/>
          </p:nvSpPr>
          <p:spPr bwMode="auto">
            <a:xfrm>
              <a:off x="7398400" y="2105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96" name="PPLine#170"/>
            <p:cNvSpPr>
              <a:spLocks noChangeShapeType="1"/>
            </p:cNvSpPr>
            <p:nvPr/>
          </p:nvSpPr>
          <p:spPr bwMode="auto">
            <a:xfrm flipV="1">
              <a:off x="7859200" y="2156800"/>
              <a:ext cx="1024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97" name="PPLine#169"/>
            <p:cNvSpPr>
              <a:spLocks noChangeShapeType="1"/>
            </p:cNvSpPr>
            <p:nvPr/>
          </p:nvSpPr>
          <p:spPr bwMode="auto">
            <a:xfrm>
              <a:off x="7910400" y="2105600"/>
              <a:ext cx="0" cy="1024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98" name="PPLine#171"/>
            <p:cNvSpPr>
              <a:spLocks noChangeShapeType="1"/>
            </p:cNvSpPr>
            <p:nvPr/>
          </p:nvSpPr>
          <p:spPr bwMode="auto">
            <a:xfrm>
              <a:off x="2022400" y="4453760"/>
              <a:ext cx="0" cy="526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99" name="PPLine#172"/>
            <p:cNvSpPr>
              <a:spLocks noChangeShapeType="1"/>
            </p:cNvSpPr>
            <p:nvPr/>
          </p:nvSpPr>
          <p:spPr bwMode="auto">
            <a:xfrm>
              <a:off x="3046400" y="4453760"/>
              <a:ext cx="0" cy="526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00" name="PPLine#173"/>
            <p:cNvSpPr>
              <a:spLocks noChangeShapeType="1"/>
            </p:cNvSpPr>
            <p:nvPr/>
          </p:nvSpPr>
          <p:spPr bwMode="auto">
            <a:xfrm>
              <a:off x="5094400" y="4453760"/>
              <a:ext cx="0" cy="526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01" name="PPLine#174"/>
            <p:cNvSpPr>
              <a:spLocks noChangeShapeType="1"/>
            </p:cNvSpPr>
            <p:nvPr/>
          </p:nvSpPr>
          <p:spPr bwMode="auto">
            <a:xfrm>
              <a:off x="6630400" y="4453760"/>
              <a:ext cx="0" cy="526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02" name="PPLine#175"/>
            <p:cNvSpPr>
              <a:spLocks noChangeShapeType="1"/>
            </p:cNvSpPr>
            <p:nvPr/>
          </p:nvSpPr>
          <p:spPr bwMode="auto">
            <a:xfrm>
              <a:off x="2022400" y="3941760"/>
              <a:ext cx="0" cy="526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03" name="PPLine#176"/>
            <p:cNvSpPr>
              <a:spLocks noChangeShapeType="1"/>
            </p:cNvSpPr>
            <p:nvPr/>
          </p:nvSpPr>
          <p:spPr bwMode="auto">
            <a:xfrm>
              <a:off x="3046400" y="3941760"/>
              <a:ext cx="0" cy="526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04" name="PPLine#177"/>
            <p:cNvSpPr>
              <a:spLocks noChangeShapeType="1"/>
            </p:cNvSpPr>
            <p:nvPr/>
          </p:nvSpPr>
          <p:spPr bwMode="auto">
            <a:xfrm>
              <a:off x="5094400" y="3941760"/>
              <a:ext cx="0" cy="526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05" name="PPLine#178"/>
            <p:cNvSpPr>
              <a:spLocks noChangeShapeType="1"/>
            </p:cNvSpPr>
            <p:nvPr/>
          </p:nvSpPr>
          <p:spPr bwMode="auto">
            <a:xfrm>
              <a:off x="6630400" y="3941760"/>
              <a:ext cx="0" cy="526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06" name="PPLine#179"/>
            <p:cNvSpPr>
              <a:spLocks noChangeShapeType="1"/>
            </p:cNvSpPr>
            <p:nvPr/>
          </p:nvSpPr>
          <p:spPr bwMode="auto">
            <a:xfrm>
              <a:off x="3046400" y="3429760"/>
              <a:ext cx="0" cy="526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07" name="PPLine#180"/>
            <p:cNvSpPr>
              <a:spLocks noChangeShapeType="1"/>
            </p:cNvSpPr>
            <p:nvPr/>
          </p:nvSpPr>
          <p:spPr bwMode="auto">
            <a:xfrm>
              <a:off x="5094400" y="3429760"/>
              <a:ext cx="0" cy="526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08" name="PPLine#181"/>
            <p:cNvSpPr>
              <a:spLocks noChangeShapeType="1"/>
            </p:cNvSpPr>
            <p:nvPr/>
          </p:nvSpPr>
          <p:spPr bwMode="auto">
            <a:xfrm>
              <a:off x="6630400" y="3429760"/>
              <a:ext cx="0" cy="526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09" name="PPLine#182"/>
            <p:cNvSpPr>
              <a:spLocks noChangeShapeType="1"/>
            </p:cNvSpPr>
            <p:nvPr/>
          </p:nvSpPr>
          <p:spPr bwMode="auto">
            <a:xfrm>
              <a:off x="3046400" y="2917760"/>
              <a:ext cx="0" cy="526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10" name="PPLine#183"/>
            <p:cNvSpPr>
              <a:spLocks noChangeShapeType="1"/>
            </p:cNvSpPr>
            <p:nvPr/>
          </p:nvSpPr>
          <p:spPr bwMode="auto">
            <a:xfrm>
              <a:off x="5094400" y="2917760"/>
              <a:ext cx="0" cy="526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</p:grpSp>
      <p:sp>
        <p:nvSpPr>
          <p:cNvPr id="411" name="PPHomePlate#184"/>
          <p:cNvSpPr/>
          <p:nvPr/>
        </p:nvSpPr>
        <p:spPr bwMode="auto">
          <a:xfrm>
            <a:off x="1133260" y="5654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12" name="PPHomePlate#185"/>
          <p:cNvSpPr/>
          <p:nvPr/>
        </p:nvSpPr>
        <p:spPr bwMode="auto">
          <a:xfrm>
            <a:off x="1645260" y="5654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13" name="PPHomePlate#186"/>
          <p:cNvSpPr/>
          <p:nvPr/>
        </p:nvSpPr>
        <p:spPr bwMode="auto">
          <a:xfrm rot="16200000">
            <a:off x="1645260" y="5654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14" name="PPHomePlate#187"/>
          <p:cNvSpPr/>
          <p:nvPr/>
        </p:nvSpPr>
        <p:spPr bwMode="auto">
          <a:xfrm rot="16200000">
            <a:off x="1645260" y="5142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15" name="PPHomePlate#188"/>
          <p:cNvSpPr/>
          <p:nvPr/>
        </p:nvSpPr>
        <p:spPr bwMode="auto">
          <a:xfrm rot="16200000">
            <a:off x="1645260" y="4630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16" name="PPHomePlate#189"/>
          <p:cNvSpPr/>
          <p:nvPr/>
        </p:nvSpPr>
        <p:spPr bwMode="auto">
          <a:xfrm>
            <a:off x="1645260" y="4630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417" name="PPPicture#190" descr="image19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8970" y="4584390"/>
            <a:ext cx="358820" cy="362597"/>
          </a:xfrm>
          <a:prstGeom prst="rect">
            <a:avLst/>
          </a:prstGeom>
        </p:spPr>
      </p:pic>
      <p:sp>
        <p:nvSpPr>
          <p:cNvPr id="418" name="PPHomePlate#191"/>
          <p:cNvSpPr/>
          <p:nvPr/>
        </p:nvSpPr>
        <p:spPr bwMode="auto">
          <a:xfrm>
            <a:off x="1645260" y="4630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19" name="PPHomePlate#192"/>
          <p:cNvSpPr/>
          <p:nvPr/>
        </p:nvSpPr>
        <p:spPr bwMode="auto">
          <a:xfrm>
            <a:off x="2157260" y="4630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20" name="PPHomePlate#193"/>
          <p:cNvSpPr/>
          <p:nvPr/>
        </p:nvSpPr>
        <p:spPr bwMode="auto">
          <a:xfrm rot="16200000">
            <a:off x="2157260" y="4630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421" name="PPPicture#194" descr="image19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0970" y="4584390"/>
            <a:ext cx="358820" cy="362597"/>
          </a:xfrm>
          <a:prstGeom prst="rect">
            <a:avLst/>
          </a:prstGeom>
        </p:spPr>
      </p:pic>
      <p:sp>
        <p:nvSpPr>
          <p:cNvPr id="422" name="PPHomePlate#195"/>
          <p:cNvSpPr/>
          <p:nvPr/>
        </p:nvSpPr>
        <p:spPr bwMode="auto">
          <a:xfrm rot="16200000">
            <a:off x="2157260" y="4630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23" name="PPHomePlate#196"/>
          <p:cNvSpPr/>
          <p:nvPr/>
        </p:nvSpPr>
        <p:spPr bwMode="auto">
          <a:xfrm rot="16200000">
            <a:off x="2157260" y="4118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24" name="PPHomePlate#197"/>
          <p:cNvSpPr/>
          <p:nvPr/>
        </p:nvSpPr>
        <p:spPr bwMode="auto">
          <a:xfrm rot="10800000">
            <a:off x="2157260" y="4118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425" name="PPPicture#198" descr="image19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0970" y="4072390"/>
            <a:ext cx="358820" cy="362597"/>
          </a:xfrm>
          <a:prstGeom prst="rect">
            <a:avLst/>
          </a:prstGeom>
        </p:spPr>
      </p:pic>
      <p:sp>
        <p:nvSpPr>
          <p:cNvPr id="426" name="PPHomePlate#199"/>
          <p:cNvSpPr/>
          <p:nvPr/>
        </p:nvSpPr>
        <p:spPr bwMode="auto">
          <a:xfrm rot="10800000">
            <a:off x="2157260" y="4118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27" name="PPHomePlate#200"/>
          <p:cNvSpPr/>
          <p:nvPr/>
        </p:nvSpPr>
        <p:spPr bwMode="auto">
          <a:xfrm rot="10800000">
            <a:off x="1645260" y="4118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28" name="PPHomePlate#201"/>
          <p:cNvSpPr/>
          <p:nvPr/>
        </p:nvSpPr>
        <p:spPr bwMode="auto">
          <a:xfrm rot="5400000">
            <a:off x="1645260" y="4118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429" name="PPPicture#202" descr="image19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8970" y="4072390"/>
            <a:ext cx="358820" cy="362597"/>
          </a:xfrm>
          <a:prstGeom prst="rect">
            <a:avLst/>
          </a:prstGeom>
        </p:spPr>
      </p:pic>
      <p:sp>
        <p:nvSpPr>
          <p:cNvPr id="430" name="PPHomePlate#203"/>
          <p:cNvSpPr/>
          <p:nvPr/>
        </p:nvSpPr>
        <p:spPr bwMode="auto">
          <a:xfrm rot="5400000">
            <a:off x="1645260" y="4118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31" name="PPHomePlate#204"/>
          <p:cNvSpPr/>
          <p:nvPr/>
        </p:nvSpPr>
        <p:spPr bwMode="auto">
          <a:xfrm rot="5400000">
            <a:off x="1645260" y="4630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32" name="PPHomePlate#205"/>
          <p:cNvSpPr/>
          <p:nvPr/>
        </p:nvSpPr>
        <p:spPr bwMode="auto">
          <a:xfrm>
            <a:off x="1645260" y="4630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33" name="PPHomePlate#206"/>
          <p:cNvSpPr/>
          <p:nvPr/>
        </p:nvSpPr>
        <p:spPr bwMode="auto">
          <a:xfrm>
            <a:off x="2157260" y="4630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34" name="PPHomePlate#207"/>
          <p:cNvSpPr/>
          <p:nvPr/>
        </p:nvSpPr>
        <p:spPr bwMode="auto">
          <a:xfrm rot="5400000">
            <a:off x="2157260" y="4630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35" name="PPHomePlate#208"/>
          <p:cNvSpPr/>
          <p:nvPr/>
        </p:nvSpPr>
        <p:spPr bwMode="auto">
          <a:xfrm rot="5400000">
            <a:off x="2157260" y="5142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36" name="PPHomePlate#209"/>
          <p:cNvSpPr/>
          <p:nvPr/>
        </p:nvSpPr>
        <p:spPr bwMode="auto">
          <a:xfrm rot="5400000">
            <a:off x="2157260" y="5654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37" name="PPHomePlate#210"/>
          <p:cNvSpPr/>
          <p:nvPr/>
        </p:nvSpPr>
        <p:spPr bwMode="auto">
          <a:xfrm>
            <a:off x="2157260" y="5654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38" name="PPHomePlate#211"/>
          <p:cNvSpPr/>
          <p:nvPr/>
        </p:nvSpPr>
        <p:spPr bwMode="auto">
          <a:xfrm>
            <a:off x="2669260" y="5654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39" name="PPHomePlate#212"/>
          <p:cNvSpPr/>
          <p:nvPr/>
        </p:nvSpPr>
        <p:spPr bwMode="auto">
          <a:xfrm rot="16200000">
            <a:off x="2669260" y="5654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40" name="PPHomePlate#213"/>
          <p:cNvSpPr/>
          <p:nvPr/>
        </p:nvSpPr>
        <p:spPr bwMode="auto">
          <a:xfrm rot="16200000">
            <a:off x="2669260" y="5142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41" name="PPHomePlate#214"/>
          <p:cNvSpPr/>
          <p:nvPr/>
        </p:nvSpPr>
        <p:spPr bwMode="auto">
          <a:xfrm rot="16200000">
            <a:off x="2669260" y="4630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42" name="PPHomePlate#215"/>
          <p:cNvSpPr/>
          <p:nvPr/>
        </p:nvSpPr>
        <p:spPr bwMode="auto">
          <a:xfrm rot="16200000">
            <a:off x="2669260" y="4118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43" name="PPHomePlate#216"/>
          <p:cNvSpPr/>
          <p:nvPr/>
        </p:nvSpPr>
        <p:spPr bwMode="auto">
          <a:xfrm rot="16200000">
            <a:off x="2669260" y="3606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44" name="PPHomePlate#217"/>
          <p:cNvSpPr/>
          <p:nvPr/>
        </p:nvSpPr>
        <p:spPr bwMode="auto">
          <a:xfrm>
            <a:off x="2669260" y="3606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445" name="PPPicture#218" descr="image19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970" y="3560390"/>
            <a:ext cx="358820" cy="362597"/>
          </a:xfrm>
          <a:prstGeom prst="rect">
            <a:avLst/>
          </a:prstGeom>
        </p:spPr>
      </p:pic>
      <p:sp>
        <p:nvSpPr>
          <p:cNvPr id="446" name="PPHomePlate#219"/>
          <p:cNvSpPr/>
          <p:nvPr/>
        </p:nvSpPr>
        <p:spPr bwMode="auto">
          <a:xfrm>
            <a:off x="2669260" y="3606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47" name="PPHomePlate#220"/>
          <p:cNvSpPr/>
          <p:nvPr/>
        </p:nvSpPr>
        <p:spPr bwMode="auto">
          <a:xfrm>
            <a:off x="3181260" y="3606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48" name="PPHomePlate#221"/>
          <p:cNvSpPr/>
          <p:nvPr/>
        </p:nvSpPr>
        <p:spPr bwMode="auto">
          <a:xfrm rot="16200000">
            <a:off x="3181260" y="3606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449" name="PPPicture#222" descr="image19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4970" y="3560390"/>
            <a:ext cx="358820" cy="362597"/>
          </a:xfrm>
          <a:prstGeom prst="rect">
            <a:avLst/>
          </a:prstGeom>
        </p:spPr>
      </p:pic>
      <p:sp>
        <p:nvSpPr>
          <p:cNvPr id="450" name="PPHomePlate#223"/>
          <p:cNvSpPr/>
          <p:nvPr/>
        </p:nvSpPr>
        <p:spPr bwMode="auto">
          <a:xfrm rot="16200000">
            <a:off x="3181260" y="3606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51" name="PPHomePlate#224"/>
          <p:cNvSpPr/>
          <p:nvPr/>
        </p:nvSpPr>
        <p:spPr bwMode="auto">
          <a:xfrm rot="16200000">
            <a:off x="3181260" y="3094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52" name="PPHomePlate#225"/>
          <p:cNvSpPr/>
          <p:nvPr/>
        </p:nvSpPr>
        <p:spPr bwMode="auto">
          <a:xfrm rot="10800000">
            <a:off x="3181260" y="3094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453" name="PPPicture#226" descr="image19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4970" y="3048390"/>
            <a:ext cx="358820" cy="362597"/>
          </a:xfrm>
          <a:prstGeom prst="rect">
            <a:avLst/>
          </a:prstGeom>
        </p:spPr>
      </p:pic>
      <p:sp>
        <p:nvSpPr>
          <p:cNvPr id="454" name="PPHomePlate#227"/>
          <p:cNvSpPr/>
          <p:nvPr/>
        </p:nvSpPr>
        <p:spPr bwMode="auto">
          <a:xfrm rot="10800000">
            <a:off x="3181260" y="3094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55" name="PPHomePlate#228"/>
          <p:cNvSpPr/>
          <p:nvPr/>
        </p:nvSpPr>
        <p:spPr bwMode="auto">
          <a:xfrm rot="10800000">
            <a:off x="2669260" y="3094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56" name="PPHomePlate#229"/>
          <p:cNvSpPr/>
          <p:nvPr/>
        </p:nvSpPr>
        <p:spPr bwMode="auto">
          <a:xfrm rot="5400000">
            <a:off x="2669260" y="3094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457" name="PPPicture#230" descr="image19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970" y="3048390"/>
            <a:ext cx="358820" cy="362597"/>
          </a:xfrm>
          <a:prstGeom prst="rect">
            <a:avLst/>
          </a:prstGeom>
        </p:spPr>
      </p:pic>
      <p:sp>
        <p:nvSpPr>
          <p:cNvPr id="458" name="PPHomePlate#231"/>
          <p:cNvSpPr/>
          <p:nvPr/>
        </p:nvSpPr>
        <p:spPr bwMode="auto">
          <a:xfrm rot="5400000">
            <a:off x="2669260" y="3094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59" name="PPHomePlate#232"/>
          <p:cNvSpPr/>
          <p:nvPr/>
        </p:nvSpPr>
        <p:spPr bwMode="auto">
          <a:xfrm rot="5400000">
            <a:off x="2669260" y="3606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60" name="PPHomePlate#233"/>
          <p:cNvSpPr/>
          <p:nvPr/>
        </p:nvSpPr>
        <p:spPr bwMode="auto">
          <a:xfrm>
            <a:off x="2669260" y="3606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61" name="PPHomePlate#234"/>
          <p:cNvSpPr/>
          <p:nvPr/>
        </p:nvSpPr>
        <p:spPr bwMode="auto">
          <a:xfrm>
            <a:off x="3181260" y="3606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62" name="PPHomePlate#235"/>
          <p:cNvSpPr/>
          <p:nvPr/>
        </p:nvSpPr>
        <p:spPr bwMode="auto">
          <a:xfrm rot="5400000">
            <a:off x="3181260" y="3606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63" name="PPHomePlate#236"/>
          <p:cNvSpPr/>
          <p:nvPr/>
        </p:nvSpPr>
        <p:spPr bwMode="auto">
          <a:xfrm rot="5400000">
            <a:off x="3181260" y="4118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64" name="PPHomePlate#237"/>
          <p:cNvSpPr/>
          <p:nvPr/>
        </p:nvSpPr>
        <p:spPr bwMode="auto">
          <a:xfrm rot="5400000">
            <a:off x="3181260" y="4630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65" name="PPHomePlate#238"/>
          <p:cNvSpPr/>
          <p:nvPr/>
        </p:nvSpPr>
        <p:spPr bwMode="auto">
          <a:xfrm rot="5400000">
            <a:off x="3181260" y="5142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66" name="PPHomePlate#239"/>
          <p:cNvSpPr/>
          <p:nvPr/>
        </p:nvSpPr>
        <p:spPr bwMode="auto">
          <a:xfrm rot="5400000">
            <a:off x="3181260" y="5654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67" name="PPHomePlate#240"/>
          <p:cNvSpPr/>
          <p:nvPr/>
        </p:nvSpPr>
        <p:spPr bwMode="auto">
          <a:xfrm>
            <a:off x="3181260" y="5654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68" name="PPHomePlate#241"/>
          <p:cNvSpPr/>
          <p:nvPr/>
        </p:nvSpPr>
        <p:spPr bwMode="auto">
          <a:xfrm>
            <a:off x="3693260" y="5654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69" name="PPHomePlate#242"/>
          <p:cNvSpPr/>
          <p:nvPr/>
        </p:nvSpPr>
        <p:spPr bwMode="auto">
          <a:xfrm>
            <a:off x="4205260" y="5654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70" name="PPHomePlate#243"/>
          <p:cNvSpPr/>
          <p:nvPr/>
        </p:nvSpPr>
        <p:spPr bwMode="auto">
          <a:xfrm>
            <a:off x="4717260" y="5654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71" name="PPHomePlate#244"/>
          <p:cNvSpPr/>
          <p:nvPr/>
        </p:nvSpPr>
        <p:spPr bwMode="auto">
          <a:xfrm rot="16200000">
            <a:off x="4717260" y="5654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72" name="PPHomePlate#245"/>
          <p:cNvSpPr/>
          <p:nvPr/>
        </p:nvSpPr>
        <p:spPr bwMode="auto">
          <a:xfrm rot="16200000">
            <a:off x="4717260" y="5142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73" name="PPHomePlate#246"/>
          <p:cNvSpPr/>
          <p:nvPr/>
        </p:nvSpPr>
        <p:spPr bwMode="auto">
          <a:xfrm rot="16200000">
            <a:off x="4717260" y="4630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74" name="PPHomePlate#247"/>
          <p:cNvSpPr/>
          <p:nvPr/>
        </p:nvSpPr>
        <p:spPr bwMode="auto">
          <a:xfrm rot="16200000">
            <a:off x="4717260" y="4118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75" name="PPHomePlate#248"/>
          <p:cNvSpPr/>
          <p:nvPr/>
        </p:nvSpPr>
        <p:spPr bwMode="auto">
          <a:xfrm rot="16200000">
            <a:off x="4717260" y="3606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76" name="PPHomePlate#249"/>
          <p:cNvSpPr/>
          <p:nvPr/>
        </p:nvSpPr>
        <p:spPr bwMode="auto">
          <a:xfrm>
            <a:off x="4717260" y="3606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477" name="PPPicture#250" descr="image19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0970" y="3560390"/>
            <a:ext cx="358820" cy="362597"/>
          </a:xfrm>
          <a:prstGeom prst="rect">
            <a:avLst/>
          </a:prstGeom>
        </p:spPr>
      </p:pic>
      <p:sp>
        <p:nvSpPr>
          <p:cNvPr id="478" name="PPHomePlate#251"/>
          <p:cNvSpPr/>
          <p:nvPr/>
        </p:nvSpPr>
        <p:spPr bwMode="auto">
          <a:xfrm>
            <a:off x="4717260" y="3606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79" name="PPHomePlate#252"/>
          <p:cNvSpPr/>
          <p:nvPr/>
        </p:nvSpPr>
        <p:spPr bwMode="auto">
          <a:xfrm>
            <a:off x="5229260" y="3606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80" name="PPHomePlate#253"/>
          <p:cNvSpPr/>
          <p:nvPr/>
        </p:nvSpPr>
        <p:spPr bwMode="auto">
          <a:xfrm rot="16200000">
            <a:off x="5229260" y="3606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481" name="PPPicture#254" descr="image19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2970" y="3560390"/>
            <a:ext cx="358820" cy="362597"/>
          </a:xfrm>
          <a:prstGeom prst="rect">
            <a:avLst/>
          </a:prstGeom>
        </p:spPr>
      </p:pic>
      <p:sp>
        <p:nvSpPr>
          <p:cNvPr id="482" name="PPHomePlate#255"/>
          <p:cNvSpPr/>
          <p:nvPr/>
        </p:nvSpPr>
        <p:spPr bwMode="auto">
          <a:xfrm rot="16200000">
            <a:off x="5229260" y="3606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83" name="PPHomePlate#256"/>
          <p:cNvSpPr/>
          <p:nvPr/>
        </p:nvSpPr>
        <p:spPr bwMode="auto">
          <a:xfrm rot="16200000">
            <a:off x="5229260" y="3094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84" name="PPHomePlate#257"/>
          <p:cNvSpPr/>
          <p:nvPr/>
        </p:nvSpPr>
        <p:spPr bwMode="auto">
          <a:xfrm rot="10800000">
            <a:off x="5229260" y="3094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485" name="PPPicture#258" descr="image19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2970" y="3048390"/>
            <a:ext cx="358820" cy="362597"/>
          </a:xfrm>
          <a:prstGeom prst="rect">
            <a:avLst/>
          </a:prstGeom>
        </p:spPr>
      </p:pic>
      <p:sp>
        <p:nvSpPr>
          <p:cNvPr id="486" name="PPHomePlate#259"/>
          <p:cNvSpPr/>
          <p:nvPr/>
        </p:nvSpPr>
        <p:spPr bwMode="auto">
          <a:xfrm rot="10800000">
            <a:off x="5229260" y="3094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87" name="PPHomePlate#260"/>
          <p:cNvSpPr/>
          <p:nvPr/>
        </p:nvSpPr>
        <p:spPr bwMode="auto">
          <a:xfrm rot="10800000">
            <a:off x="4717260" y="3094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88" name="PPHomePlate#261"/>
          <p:cNvSpPr/>
          <p:nvPr/>
        </p:nvSpPr>
        <p:spPr bwMode="auto">
          <a:xfrm rot="5400000">
            <a:off x="4717260" y="3094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489" name="PPPicture#262" descr="image19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0970" y="3048390"/>
            <a:ext cx="358820" cy="362597"/>
          </a:xfrm>
          <a:prstGeom prst="rect">
            <a:avLst/>
          </a:prstGeom>
        </p:spPr>
      </p:pic>
      <p:sp>
        <p:nvSpPr>
          <p:cNvPr id="490" name="PPHomePlate#263"/>
          <p:cNvSpPr/>
          <p:nvPr/>
        </p:nvSpPr>
        <p:spPr bwMode="auto">
          <a:xfrm rot="5400000">
            <a:off x="4717260" y="3094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91" name="PPHomePlate#264"/>
          <p:cNvSpPr/>
          <p:nvPr/>
        </p:nvSpPr>
        <p:spPr bwMode="auto">
          <a:xfrm rot="5400000">
            <a:off x="4717260" y="3606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92" name="PPHomePlate#265"/>
          <p:cNvSpPr/>
          <p:nvPr/>
        </p:nvSpPr>
        <p:spPr bwMode="auto">
          <a:xfrm>
            <a:off x="4717260" y="3606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93" name="PPHomePlate#266"/>
          <p:cNvSpPr/>
          <p:nvPr/>
        </p:nvSpPr>
        <p:spPr bwMode="auto">
          <a:xfrm>
            <a:off x="5229260" y="3606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94" name="PPHomePlate#267"/>
          <p:cNvSpPr/>
          <p:nvPr/>
        </p:nvSpPr>
        <p:spPr bwMode="auto">
          <a:xfrm rot="5400000">
            <a:off x="5229260" y="3606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95" name="PPHomePlate#268"/>
          <p:cNvSpPr/>
          <p:nvPr/>
        </p:nvSpPr>
        <p:spPr bwMode="auto">
          <a:xfrm rot="5400000">
            <a:off x="5229260" y="4118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96" name="PPHomePlate#269"/>
          <p:cNvSpPr/>
          <p:nvPr/>
        </p:nvSpPr>
        <p:spPr bwMode="auto">
          <a:xfrm rot="5400000">
            <a:off x="5229260" y="4630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97" name="PPHomePlate#270"/>
          <p:cNvSpPr/>
          <p:nvPr/>
        </p:nvSpPr>
        <p:spPr bwMode="auto">
          <a:xfrm rot="5400000">
            <a:off x="5229260" y="5142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98" name="PPHomePlate#271"/>
          <p:cNvSpPr/>
          <p:nvPr/>
        </p:nvSpPr>
        <p:spPr bwMode="auto">
          <a:xfrm rot="5400000">
            <a:off x="5229260" y="5654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99" name="PPHomePlate#272"/>
          <p:cNvSpPr/>
          <p:nvPr/>
        </p:nvSpPr>
        <p:spPr bwMode="auto">
          <a:xfrm>
            <a:off x="5229260" y="5654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00" name="PPHomePlate#273"/>
          <p:cNvSpPr/>
          <p:nvPr/>
        </p:nvSpPr>
        <p:spPr bwMode="auto">
          <a:xfrm>
            <a:off x="5741260" y="5654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01" name="PPHomePlate#274"/>
          <p:cNvSpPr/>
          <p:nvPr/>
        </p:nvSpPr>
        <p:spPr bwMode="auto">
          <a:xfrm>
            <a:off x="6253260" y="5654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02" name="PPHomePlate#275"/>
          <p:cNvSpPr/>
          <p:nvPr/>
        </p:nvSpPr>
        <p:spPr bwMode="auto">
          <a:xfrm rot="16200000">
            <a:off x="6253260" y="5654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03" name="PPHomePlate#276"/>
          <p:cNvSpPr/>
          <p:nvPr/>
        </p:nvSpPr>
        <p:spPr bwMode="auto">
          <a:xfrm rot="16200000">
            <a:off x="6253260" y="5142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04" name="PPHomePlate#277"/>
          <p:cNvSpPr/>
          <p:nvPr/>
        </p:nvSpPr>
        <p:spPr bwMode="auto">
          <a:xfrm rot="16200000">
            <a:off x="6253260" y="4630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05" name="PPHomePlate#278"/>
          <p:cNvSpPr/>
          <p:nvPr/>
        </p:nvSpPr>
        <p:spPr bwMode="auto">
          <a:xfrm rot="16200000">
            <a:off x="6253260" y="4118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06" name="PPHomePlate#279"/>
          <p:cNvSpPr/>
          <p:nvPr/>
        </p:nvSpPr>
        <p:spPr bwMode="auto">
          <a:xfrm>
            <a:off x="6253260" y="4118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507" name="PPPicture#280" descr="image19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6970" y="4072390"/>
            <a:ext cx="358820" cy="362597"/>
          </a:xfrm>
          <a:prstGeom prst="rect">
            <a:avLst/>
          </a:prstGeom>
        </p:spPr>
      </p:pic>
      <p:sp>
        <p:nvSpPr>
          <p:cNvPr id="508" name="PPHomePlate#281"/>
          <p:cNvSpPr/>
          <p:nvPr/>
        </p:nvSpPr>
        <p:spPr bwMode="auto">
          <a:xfrm>
            <a:off x="6253260" y="4118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09" name="PPHomePlate#282"/>
          <p:cNvSpPr/>
          <p:nvPr/>
        </p:nvSpPr>
        <p:spPr bwMode="auto">
          <a:xfrm>
            <a:off x="6765260" y="4118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10" name="PPHomePlate#283"/>
          <p:cNvSpPr/>
          <p:nvPr/>
        </p:nvSpPr>
        <p:spPr bwMode="auto">
          <a:xfrm rot="16200000">
            <a:off x="6765260" y="4118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511" name="PPPicture#284" descr="image19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8970" y="4072390"/>
            <a:ext cx="358820" cy="362597"/>
          </a:xfrm>
          <a:prstGeom prst="rect">
            <a:avLst/>
          </a:prstGeom>
        </p:spPr>
      </p:pic>
      <p:sp>
        <p:nvSpPr>
          <p:cNvPr id="512" name="PPHomePlate#285"/>
          <p:cNvSpPr/>
          <p:nvPr/>
        </p:nvSpPr>
        <p:spPr bwMode="auto">
          <a:xfrm rot="16200000">
            <a:off x="6765260" y="4118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13" name="PPHomePlate#286"/>
          <p:cNvSpPr/>
          <p:nvPr/>
        </p:nvSpPr>
        <p:spPr bwMode="auto">
          <a:xfrm rot="16200000">
            <a:off x="6765260" y="3606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14" name="PPHomePlate#287"/>
          <p:cNvSpPr/>
          <p:nvPr/>
        </p:nvSpPr>
        <p:spPr bwMode="auto">
          <a:xfrm rot="10800000">
            <a:off x="6765260" y="3606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515" name="PPPicture#288" descr="image19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8970" y="3560390"/>
            <a:ext cx="358820" cy="362597"/>
          </a:xfrm>
          <a:prstGeom prst="rect">
            <a:avLst/>
          </a:prstGeom>
        </p:spPr>
      </p:pic>
      <p:sp>
        <p:nvSpPr>
          <p:cNvPr id="516" name="PPHomePlate#289"/>
          <p:cNvSpPr/>
          <p:nvPr/>
        </p:nvSpPr>
        <p:spPr bwMode="auto">
          <a:xfrm rot="10800000">
            <a:off x="6765260" y="3606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17" name="PPHomePlate#290"/>
          <p:cNvSpPr/>
          <p:nvPr/>
        </p:nvSpPr>
        <p:spPr bwMode="auto">
          <a:xfrm rot="10800000">
            <a:off x="6253260" y="3606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18" name="PPHomePlate#291"/>
          <p:cNvSpPr/>
          <p:nvPr/>
        </p:nvSpPr>
        <p:spPr bwMode="auto">
          <a:xfrm rot="5400000">
            <a:off x="6253260" y="3606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519" name="PPPicture#292" descr="image19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6970" y="3560390"/>
            <a:ext cx="358820" cy="362597"/>
          </a:xfrm>
          <a:prstGeom prst="rect">
            <a:avLst/>
          </a:prstGeom>
        </p:spPr>
      </p:pic>
      <p:sp>
        <p:nvSpPr>
          <p:cNvPr id="520" name="PPHomePlate#293"/>
          <p:cNvSpPr/>
          <p:nvPr/>
        </p:nvSpPr>
        <p:spPr bwMode="auto">
          <a:xfrm rot="5400000">
            <a:off x="6253260" y="3606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21" name="PPHomePlate#294"/>
          <p:cNvSpPr/>
          <p:nvPr/>
        </p:nvSpPr>
        <p:spPr bwMode="auto">
          <a:xfrm rot="5400000">
            <a:off x="6253260" y="4118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22" name="PPHomePlate#295"/>
          <p:cNvSpPr/>
          <p:nvPr/>
        </p:nvSpPr>
        <p:spPr bwMode="auto">
          <a:xfrm>
            <a:off x="6253260" y="4118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23" name="PPHomePlate#296"/>
          <p:cNvSpPr/>
          <p:nvPr/>
        </p:nvSpPr>
        <p:spPr bwMode="auto">
          <a:xfrm>
            <a:off x="6765260" y="4118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24" name="PPHomePlate#297"/>
          <p:cNvSpPr/>
          <p:nvPr/>
        </p:nvSpPr>
        <p:spPr bwMode="auto">
          <a:xfrm rot="5400000">
            <a:off x="6765260" y="4118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25" name="PPHomePlate#298"/>
          <p:cNvSpPr/>
          <p:nvPr/>
        </p:nvSpPr>
        <p:spPr bwMode="auto">
          <a:xfrm rot="5400000">
            <a:off x="6765260" y="4630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26" name="PPHomePlate#299"/>
          <p:cNvSpPr/>
          <p:nvPr/>
        </p:nvSpPr>
        <p:spPr bwMode="auto">
          <a:xfrm rot="5400000">
            <a:off x="6765260" y="5142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27" name="PPHomePlate#300"/>
          <p:cNvSpPr/>
          <p:nvPr/>
        </p:nvSpPr>
        <p:spPr bwMode="auto">
          <a:xfrm rot="5400000">
            <a:off x="6765260" y="5654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28" name="PPHomePlate#301"/>
          <p:cNvSpPr/>
          <p:nvPr/>
        </p:nvSpPr>
        <p:spPr bwMode="auto">
          <a:xfrm>
            <a:off x="6765260" y="5654680"/>
            <a:ext cx="266240" cy="26624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"/>
                            </p:stCondLst>
                            <p:childTnLst>
                              <p:par>
                                <p:cTn id="42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"/>
                            </p:stCondLst>
                            <p:childTnLst>
                              <p:par>
                                <p:cTn id="4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"/>
                            </p:stCondLst>
                            <p:childTnLst>
                              <p:par>
                                <p:cTn id="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"/>
                            </p:stCondLst>
                            <p:childTnLst>
                              <p:par>
                                <p:cTn id="63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0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"/>
                            </p:stCondLst>
                            <p:childTnLst>
                              <p:par>
                                <p:cTn id="6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200"/>
                            </p:stCondLst>
                            <p:childTnLst>
                              <p:par>
                                <p:cTn id="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200"/>
                            </p:stCondLst>
                            <p:childTnLst>
                              <p:par>
                                <p:cTn id="90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400"/>
                            </p:stCondLst>
                            <p:childTnLst>
                              <p:par>
                                <p:cTn id="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400"/>
                            </p:stCondLst>
                            <p:childTnLst>
                              <p:par>
                                <p:cTn id="9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400"/>
                            </p:stCondLst>
                            <p:childTnLst>
                              <p:par>
                                <p:cTn id="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400"/>
                            </p:stCondLst>
                            <p:childTnLst>
                              <p:par>
                                <p:cTn id="1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400"/>
                            </p:stCondLst>
                            <p:childTnLst>
                              <p:par>
                                <p:cTn id="10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400"/>
                            </p:stCondLst>
                            <p:childTnLst>
                              <p:par>
                                <p:cTn id="10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400"/>
                            </p:stCondLst>
                            <p:childTnLst>
                              <p:par>
                                <p:cTn id="111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600"/>
                            </p:stCondLst>
                            <p:childTnLst>
                              <p:par>
                                <p:cTn id="1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600"/>
                            </p:stCondLst>
                            <p:childTnLst>
                              <p:par>
                                <p:cTn id="1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600"/>
                            </p:stCondLst>
                            <p:childTnLst>
                              <p:par>
                                <p:cTn id="1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600"/>
                            </p:stCondLst>
                            <p:childTnLst>
                              <p:par>
                                <p:cTn id="1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600"/>
                            </p:stCondLst>
                            <p:childTnLst>
                              <p:par>
                                <p:cTn id="12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800"/>
                            </p:stCondLst>
                            <p:childTnLst>
                              <p:par>
                                <p:cTn id="1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800"/>
                            </p:stCondLst>
                            <p:childTnLst>
                              <p:par>
                                <p:cTn id="132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2000"/>
                            </p:stCondLst>
                            <p:childTnLst>
                              <p:par>
                                <p:cTn id="1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2000"/>
                            </p:stCondLst>
                            <p:childTnLst>
                              <p:par>
                                <p:cTn id="13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200"/>
                            </p:stCondLst>
                            <p:childTnLst>
                              <p:par>
                                <p:cTn id="1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2200"/>
                            </p:stCondLst>
                            <p:childTnLst>
                              <p:par>
                                <p:cTn id="14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2400"/>
                            </p:stCondLst>
                            <p:childTnLst>
                              <p:par>
                                <p:cTn id="1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2400"/>
                            </p:stCondLst>
                            <p:childTnLst>
                              <p:par>
                                <p:cTn id="150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600"/>
                            </p:stCondLst>
                            <p:childTnLst>
                              <p:par>
                                <p:cTn id="1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2600"/>
                            </p:stCondLst>
                            <p:childTnLst>
                              <p:par>
                                <p:cTn id="15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800"/>
                            </p:stCondLst>
                            <p:childTnLst>
                              <p:par>
                                <p:cTn id="1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800"/>
                            </p:stCondLst>
                            <p:childTnLst>
                              <p:par>
                                <p:cTn id="16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800"/>
                            </p:stCondLst>
                            <p:childTnLst>
                              <p:par>
                                <p:cTn id="1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2800"/>
                            </p:stCondLst>
                            <p:childTnLst>
                              <p:par>
                                <p:cTn id="1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200"/>
                            </p:stCondLst>
                            <p:childTnLst>
                              <p:par>
                                <p:cTn id="2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200"/>
                            </p:stCondLst>
                            <p:childTnLst>
                              <p:par>
                                <p:cTn id="20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400"/>
                            </p:stCondLst>
                            <p:childTnLst>
                              <p:par>
                                <p:cTn id="2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400"/>
                            </p:stCondLst>
                            <p:childTnLst>
                              <p:par>
                                <p:cTn id="210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600"/>
                            </p:stCondLst>
                            <p:childTnLst>
                              <p:par>
                                <p:cTn id="2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600"/>
                            </p:stCondLst>
                            <p:childTnLst>
                              <p:par>
                                <p:cTn id="21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800"/>
                            </p:stCondLst>
                            <p:childTnLst>
                              <p:par>
                                <p:cTn id="2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800"/>
                            </p:stCondLst>
                            <p:childTnLst>
                              <p:par>
                                <p:cTn id="2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800"/>
                            </p:stCondLst>
                            <p:childTnLst>
                              <p:par>
                                <p:cTn id="2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800"/>
                            </p:stCondLst>
                            <p:childTnLst>
                              <p:par>
                                <p:cTn id="2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800"/>
                            </p:stCondLst>
                            <p:childTnLst>
                              <p:par>
                                <p:cTn id="231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1000"/>
                            </p:stCondLst>
                            <p:childTnLst>
                              <p:par>
                                <p:cTn id="2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1000"/>
                            </p:stCondLst>
                            <p:childTnLst>
                              <p:par>
                                <p:cTn id="237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1200"/>
                            </p:stCondLst>
                            <p:childTnLst>
                              <p:par>
                                <p:cTn id="2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1200"/>
                            </p:stCondLst>
                            <p:childTnLst>
                              <p:par>
                                <p:cTn id="2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1200"/>
                            </p:stCondLst>
                            <p:childTnLst>
                              <p:par>
                                <p:cTn id="2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1200"/>
                            </p:stCondLst>
                            <p:childTnLst>
                              <p:par>
                                <p:cTn id="2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1200"/>
                            </p:stCondLst>
                            <p:childTnLst>
                              <p:par>
                                <p:cTn id="252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1400"/>
                            </p:stCondLst>
                            <p:childTnLst>
                              <p:par>
                                <p:cTn id="2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>
                            <p:stCondLst>
                              <p:cond delay="1400"/>
                            </p:stCondLst>
                            <p:childTnLst>
                              <p:par>
                                <p:cTn id="25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1600"/>
                            </p:stCondLst>
                            <p:childTnLst>
                              <p:par>
                                <p:cTn id="2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>
                            <p:stCondLst>
                              <p:cond delay="1600"/>
                            </p:stCondLst>
                            <p:childTnLst>
                              <p:par>
                                <p:cTn id="26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1600"/>
                            </p:stCondLst>
                            <p:childTnLst>
                              <p:par>
                                <p:cTn id="2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1600"/>
                            </p:stCondLst>
                            <p:childTnLst>
                              <p:par>
                                <p:cTn id="2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1600"/>
                            </p:stCondLst>
                            <p:childTnLst>
                              <p:par>
                                <p:cTn id="273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>
                            <p:stCondLst>
                              <p:cond delay="1800"/>
                            </p:stCondLst>
                            <p:childTnLst>
                              <p:par>
                                <p:cTn id="2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1800"/>
                            </p:stCondLst>
                            <p:childTnLst>
                              <p:par>
                                <p:cTn id="27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1" fill="hold">
                            <p:stCondLst>
                              <p:cond delay="2000"/>
                            </p:stCondLst>
                            <p:childTnLst>
                              <p:par>
                                <p:cTn id="28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2000"/>
                            </p:stCondLst>
                            <p:childTnLst>
                              <p:par>
                                <p:cTn id="28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2000"/>
                            </p:stCondLst>
                            <p:childTnLst>
                              <p:par>
                                <p:cTn id="2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3" fill="hold">
                            <p:stCondLst>
                              <p:cond delay="2000"/>
                            </p:stCondLst>
                            <p:childTnLst>
                              <p:par>
                                <p:cTn id="29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2200"/>
                            </p:stCondLst>
                            <p:childTnLst>
                              <p:par>
                                <p:cTn id="2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9" fill="hold">
                            <p:stCondLst>
                              <p:cond delay="2200"/>
                            </p:stCondLst>
                            <p:childTnLst>
                              <p:par>
                                <p:cTn id="300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2" fill="hold">
                            <p:stCondLst>
                              <p:cond delay="2400"/>
                            </p:stCondLst>
                            <p:childTnLst>
                              <p:par>
                                <p:cTn id="30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5" fill="hold">
                            <p:stCondLst>
                              <p:cond delay="2400"/>
                            </p:stCondLst>
                            <p:childTnLst>
                              <p:par>
                                <p:cTn id="30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2600"/>
                            </p:stCondLst>
                            <p:childTnLst>
                              <p:par>
                                <p:cTn id="3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2600"/>
                            </p:stCondLst>
                            <p:childTnLst>
                              <p:par>
                                <p:cTn id="312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2800"/>
                            </p:stCondLst>
                            <p:childTnLst>
                              <p:par>
                                <p:cTn id="3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7" fill="hold">
                            <p:stCondLst>
                              <p:cond delay="2800"/>
                            </p:stCondLst>
                            <p:childTnLst>
                              <p:par>
                                <p:cTn id="31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3000"/>
                            </p:stCondLst>
                            <p:childTnLst>
                              <p:par>
                                <p:cTn id="3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3" fill="hold">
                            <p:stCondLst>
                              <p:cond delay="3000"/>
                            </p:stCondLst>
                            <p:childTnLst>
                              <p:par>
                                <p:cTn id="32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6" fill="hold">
                            <p:stCondLst>
                              <p:cond delay="3200"/>
                            </p:stCondLst>
                            <p:childTnLst>
                              <p:par>
                                <p:cTn id="3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9" fill="hold">
                            <p:stCondLst>
                              <p:cond delay="3200"/>
                            </p:stCondLst>
                            <p:childTnLst>
                              <p:par>
                                <p:cTn id="330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3400"/>
                            </p:stCondLst>
                            <p:childTnLst>
                              <p:par>
                                <p:cTn id="3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5" fill="hold">
                            <p:stCondLst>
                              <p:cond delay="3400"/>
                            </p:stCondLst>
                            <p:childTnLst>
                              <p:par>
                                <p:cTn id="33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>
                            <p:stCondLst>
                              <p:cond delay="3600"/>
                            </p:stCondLst>
                            <p:childTnLst>
                              <p:par>
                                <p:cTn id="3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1" fill="hold">
                            <p:stCondLst>
                              <p:cond delay="3600"/>
                            </p:stCondLst>
                            <p:childTnLst>
                              <p:par>
                                <p:cTn id="34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3600"/>
                            </p:stCondLst>
                            <p:childTnLst>
                              <p:par>
                                <p:cTn id="3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7" fill="hold">
                            <p:stCondLst>
                              <p:cond delay="3600"/>
                            </p:stCondLst>
                            <p:childTnLst>
                              <p:par>
                                <p:cTn id="34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2" fill="hold">
                            <p:stCondLst>
                              <p:cond delay="200"/>
                            </p:stCondLst>
                            <p:childTnLst>
                              <p:par>
                                <p:cTn id="3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5" fill="hold">
                            <p:stCondLst>
                              <p:cond delay="200"/>
                            </p:stCondLst>
                            <p:childTnLst>
                              <p:par>
                                <p:cTn id="36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8" fill="hold">
                            <p:stCondLst>
                              <p:cond delay="400"/>
                            </p:stCondLst>
                            <p:childTnLst>
                              <p:par>
                                <p:cTn id="3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1" fill="hold">
                            <p:stCondLst>
                              <p:cond delay="400"/>
                            </p:stCondLst>
                            <p:childTnLst>
                              <p:par>
                                <p:cTn id="37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6" fill="hold">
                      <p:stCondLst>
                        <p:cond delay="indefinite"/>
                      </p:stCondLst>
                      <p:childTnLst>
                        <p:par>
                          <p:cTn id="377" fill="hold">
                            <p:stCondLst>
                              <p:cond delay="0"/>
                            </p:stCondLst>
                            <p:childTnLst>
                              <p:par>
                                <p:cTn id="3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3" fill="hold">
                            <p:stCondLst>
                              <p:cond delay="0"/>
                            </p:stCondLst>
                            <p:childTnLst>
                              <p:par>
                                <p:cTn id="38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6" fill="hold">
                            <p:stCondLst>
                              <p:cond delay="200"/>
                            </p:stCondLst>
                            <p:childTnLst>
                              <p:par>
                                <p:cTn id="3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9" fill="hold">
                            <p:stCondLst>
                              <p:cond delay="200"/>
                            </p:stCondLst>
                            <p:childTnLst>
                              <p:par>
                                <p:cTn id="390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2" fill="hold">
                            <p:stCondLst>
                              <p:cond delay="400"/>
                            </p:stCondLst>
                            <p:childTnLst>
                              <p:par>
                                <p:cTn id="3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5" fill="hold">
                            <p:stCondLst>
                              <p:cond delay="400"/>
                            </p:stCondLst>
                            <p:childTnLst>
                              <p:par>
                                <p:cTn id="39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8" fill="hold">
                            <p:stCondLst>
                              <p:cond delay="600"/>
                            </p:stCondLst>
                            <p:childTnLst>
                              <p:par>
                                <p:cTn id="3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1" fill="hold">
                            <p:stCondLst>
                              <p:cond delay="600"/>
                            </p:stCondLst>
                            <p:childTnLst>
                              <p:par>
                                <p:cTn id="402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4" fill="hold">
                            <p:stCondLst>
                              <p:cond delay="800"/>
                            </p:stCondLst>
                            <p:childTnLst>
                              <p:par>
                                <p:cTn id="40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7" fill="hold">
                            <p:stCondLst>
                              <p:cond delay="800"/>
                            </p:stCondLst>
                            <p:childTnLst>
                              <p:par>
                                <p:cTn id="40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3" fill="hold">
                            <p:stCondLst>
                              <p:cond delay="1000"/>
                            </p:stCondLst>
                            <p:childTnLst>
                              <p:par>
                                <p:cTn id="41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6" fill="hold">
                            <p:stCondLst>
                              <p:cond delay="1000"/>
                            </p:stCondLst>
                            <p:childTnLst>
                              <p:par>
                                <p:cTn id="4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9" fill="hold">
                            <p:stCondLst>
                              <p:cond delay="1000"/>
                            </p:stCondLst>
                            <p:childTnLst>
                              <p:par>
                                <p:cTn id="4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2" fill="hold">
                            <p:stCondLst>
                              <p:cond delay="1000"/>
                            </p:stCondLst>
                            <p:childTnLst>
                              <p:par>
                                <p:cTn id="423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5" fill="hold">
                            <p:stCondLst>
                              <p:cond delay="1200"/>
                            </p:stCondLst>
                            <p:childTnLst>
                              <p:par>
                                <p:cTn id="4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8" fill="hold">
                            <p:stCondLst>
                              <p:cond delay="1200"/>
                            </p:stCondLst>
                            <p:childTnLst>
                              <p:par>
                                <p:cTn id="42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1" fill="hold">
                            <p:stCondLst>
                              <p:cond delay="1400"/>
                            </p:stCondLst>
                            <p:childTnLst>
                              <p:par>
                                <p:cTn id="4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4" fill="hold">
                            <p:stCondLst>
                              <p:cond delay="1400"/>
                            </p:stCondLst>
                            <p:childTnLst>
                              <p:par>
                                <p:cTn id="43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7" fill="hold">
                            <p:stCondLst>
                              <p:cond delay="1400"/>
                            </p:stCondLst>
                            <p:childTnLst>
                              <p:par>
                                <p:cTn id="4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0" fill="hold">
                            <p:stCondLst>
                              <p:cond delay="1400"/>
                            </p:stCondLst>
                            <p:childTnLst>
                              <p:par>
                                <p:cTn id="4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3" fill="hold">
                            <p:stCondLst>
                              <p:cond delay="1400"/>
                            </p:stCondLst>
                            <p:childTnLst>
                              <p:par>
                                <p:cTn id="44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6" fill="hold">
                            <p:stCondLst>
                              <p:cond delay="1600"/>
                            </p:stCondLst>
                            <p:childTnLst>
                              <p:par>
                                <p:cTn id="4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9" fill="hold">
                            <p:stCondLst>
                              <p:cond delay="1600"/>
                            </p:stCondLst>
                            <p:childTnLst>
                              <p:par>
                                <p:cTn id="450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2" fill="hold">
                            <p:stCondLst>
                              <p:cond delay="1800"/>
                            </p:stCondLst>
                            <p:childTnLst>
                              <p:par>
                                <p:cTn id="4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5" fill="hold">
                            <p:stCondLst>
                              <p:cond delay="1800"/>
                            </p:stCondLst>
                            <p:childTnLst>
                              <p:par>
                                <p:cTn id="45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8" fill="hold">
                            <p:stCondLst>
                              <p:cond delay="1800"/>
                            </p:stCondLst>
                            <p:childTnLst>
                              <p:par>
                                <p:cTn id="4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1" fill="hold">
                            <p:stCondLst>
                              <p:cond delay="1800"/>
                            </p:stCondLst>
                            <p:childTnLst>
                              <p:par>
                                <p:cTn id="4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4" fill="hold">
                            <p:stCondLst>
                              <p:cond delay="1800"/>
                            </p:stCondLst>
                            <p:childTnLst>
                              <p:par>
                                <p:cTn id="465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7" fill="hold">
                            <p:stCondLst>
                              <p:cond delay="2000"/>
                            </p:stCondLst>
                            <p:childTnLst>
                              <p:par>
                                <p:cTn id="4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0" fill="hold">
                            <p:stCondLst>
                              <p:cond delay="2000"/>
                            </p:stCondLst>
                            <p:childTnLst>
                              <p:par>
                                <p:cTn id="471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3" fill="hold">
                            <p:stCondLst>
                              <p:cond delay="2200"/>
                            </p:stCondLst>
                            <p:childTnLst>
                              <p:par>
                                <p:cTn id="4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6" fill="hold">
                            <p:stCondLst>
                              <p:cond delay="2200"/>
                            </p:stCondLst>
                            <p:childTnLst>
                              <p:par>
                                <p:cTn id="47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9" fill="hold">
                            <p:stCondLst>
                              <p:cond delay="2200"/>
                            </p:stCondLst>
                            <p:childTnLst>
                              <p:par>
                                <p:cTn id="4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2" fill="hold">
                            <p:stCondLst>
                              <p:cond delay="2200"/>
                            </p:stCondLst>
                            <p:childTnLst>
                              <p:par>
                                <p:cTn id="4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5" fill="hold">
                            <p:stCondLst>
                              <p:cond delay="2200"/>
                            </p:stCondLst>
                            <p:childTnLst>
                              <p:par>
                                <p:cTn id="48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8" fill="hold">
                            <p:stCondLst>
                              <p:cond delay="2400"/>
                            </p:stCondLst>
                            <p:childTnLst>
                              <p:par>
                                <p:cTn id="4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1" fill="hold">
                            <p:stCondLst>
                              <p:cond delay="2400"/>
                            </p:stCondLst>
                            <p:childTnLst>
                              <p:par>
                                <p:cTn id="492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4" fill="hold">
                            <p:stCondLst>
                              <p:cond delay="2600"/>
                            </p:stCondLst>
                            <p:childTnLst>
                              <p:par>
                                <p:cTn id="4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7" fill="hold">
                            <p:stCondLst>
                              <p:cond delay="2600"/>
                            </p:stCondLst>
                            <p:childTnLst>
                              <p:par>
                                <p:cTn id="49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0" fill="hold">
                            <p:stCondLst>
                              <p:cond delay="2800"/>
                            </p:stCondLst>
                            <p:childTnLst>
                              <p:par>
                                <p:cTn id="5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3" fill="hold">
                            <p:stCondLst>
                              <p:cond delay="2800"/>
                            </p:stCondLst>
                            <p:childTnLst>
                              <p:par>
                                <p:cTn id="50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6" fill="hold">
                            <p:stCondLst>
                              <p:cond delay="3000"/>
                            </p:stCondLst>
                            <p:childTnLst>
                              <p:par>
                                <p:cTn id="5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9" fill="hold">
                            <p:stCondLst>
                              <p:cond delay="3000"/>
                            </p:stCondLst>
                            <p:childTnLst>
                              <p:par>
                                <p:cTn id="510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2" fill="hold">
                            <p:stCondLst>
                              <p:cond delay="3200"/>
                            </p:stCondLst>
                            <p:childTnLst>
                              <p:par>
                                <p:cTn id="5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5" fill="hold">
                            <p:stCondLst>
                              <p:cond delay="3200"/>
                            </p:stCondLst>
                            <p:childTnLst>
                              <p:par>
                                <p:cTn id="51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8" fill="hold">
                            <p:stCondLst>
                              <p:cond delay="3400"/>
                            </p:stCondLst>
                            <p:childTnLst>
                              <p:par>
                                <p:cTn id="5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1" fill="hold">
                            <p:stCondLst>
                              <p:cond delay="3400"/>
                            </p:stCondLst>
                            <p:childTnLst>
                              <p:par>
                                <p:cTn id="522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4" fill="hold">
                            <p:stCondLst>
                              <p:cond delay="3600"/>
                            </p:stCondLst>
                            <p:childTnLst>
                              <p:par>
                                <p:cTn id="5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7" fill="hold">
                            <p:stCondLst>
                              <p:cond delay="3600"/>
                            </p:stCondLst>
                            <p:childTnLst>
                              <p:par>
                                <p:cTn id="52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0" fill="hold">
                            <p:stCondLst>
                              <p:cond delay="3800"/>
                            </p:stCondLst>
                            <p:childTnLst>
                              <p:par>
                                <p:cTn id="5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3" fill="hold">
                            <p:stCondLst>
                              <p:cond delay="3800"/>
                            </p:stCondLst>
                            <p:childTnLst>
                              <p:par>
                                <p:cTn id="53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6" fill="hold">
                            <p:stCondLst>
                              <p:cond delay="3800"/>
                            </p:stCondLst>
                            <p:childTnLst>
                              <p:par>
                                <p:cTn id="5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9" fill="hold">
                            <p:stCondLst>
                              <p:cond delay="3800"/>
                            </p:stCondLst>
                            <p:childTnLst>
                              <p:par>
                                <p:cTn id="5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4" fill="hold">
                      <p:stCondLst>
                        <p:cond delay="indefinite"/>
                      </p:stCondLst>
                      <p:childTnLst>
                        <p:par>
                          <p:cTn id="545" fill="hold">
                            <p:stCondLst>
                              <p:cond delay="0"/>
                            </p:stCondLst>
                            <p:childTnLst>
                              <p:par>
                                <p:cTn id="5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8" fill="hold">
                            <p:stCondLst>
                              <p:cond delay="0"/>
                            </p:stCondLst>
                            <p:childTnLst>
                              <p:par>
                                <p:cTn id="5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1" fill="hold">
                            <p:stCondLst>
                              <p:cond delay="0"/>
                            </p:stCondLst>
                            <p:childTnLst>
                              <p:par>
                                <p:cTn id="552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4" fill="hold">
                            <p:stCondLst>
                              <p:cond delay="200"/>
                            </p:stCondLst>
                            <p:childTnLst>
                              <p:par>
                                <p:cTn id="5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7" fill="hold">
                            <p:stCondLst>
                              <p:cond delay="200"/>
                            </p:stCondLst>
                            <p:childTnLst>
                              <p:par>
                                <p:cTn id="5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2" fill="hold">
                      <p:stCondLst>
                        <p:cond delay="indefinite"/>
                      </p:stCondLst>
                      <p:childTnLst>
                        <p:par>
                          <p:cTn id="563" fill="hold">
                            <p:stCondLst>
                              <p:cond delay="0"/>
                            </p:stCondLst>
                            <p:childTnLst>
                              <p:par>
                                <p:cTn id="5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6" fill="hold">
                            <p:stCondLst>
                              <p:cond delay="0"/>
                            </p:stCondLst>
                            <p:childTnLst>
                              <p:par>
                                <p:cTn id="5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9" fill="hold">
                            <p:stCondLst>
                              <p:cond delay="0"/>
                            </p:stCondLst>
                            <p:childTnLst>
                              <p:par>
                                <p:cTn id="570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2" fill="hold">
                            <p:stCondLst>
                              <p:cond delay="200"/>
                            </p:stCondLst>
                            <p:childTnLst>
                              <p:par>
                                <p:cTn id="5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5" fill="hold">
                            <p:stCondLst>
                              <p:cond delay="200"/>
                            </p:stCondLst>
                            <p:childTnLst>
                              <p:par>
                                <p:cTn id="57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8" fill="hold">
                            <p:stCondLst>
                              <p:cond delay="400"/>
                            </p:stCondLst>
                            <p:childTnLst>
                              <p:par>
                                <p:cTn id="5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1" fill="hold">
                            <p:stCondLst>
                              <p:cond delay="400"/>
                            </p:stCondLst>
                            <p:childTnLst>
                              <p:par>
                                <p:cTn id="582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4" fill="hold">
                            <p:stCondLst>
                              <p:cond delay="600"/>
                            </p:stCondLst>
                            <p:childTnLst>
                              <p:par>
                                <p:cTn id="5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7" fill="hold">
                            <p:stCondLst>
                              <p:cond delay="600"/>
                            </p:stCondLst>
                            <p:childTnLst>
                              <p:par>
                                <p:cTn id="58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0" fill="hold">
                            <p:stCondLst>
                              <p:cond delay="800"/>
                            </p:stCondLst>
                            <p:childTnLst>
                              <p:par>
                                <p:cTn id="5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3" fill="hold">
                            <p:stCondLst>
                              <p:cond delay="800"/>
                            </p:stCondLst>
                            <p:childTnLst>
                              <p:par>
                                <p:cTn id="59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6" fill="hold">
                            <p:stCondLst>
                              <p:cond delay="800"/>
                            </p:stCondLst>
                            <p:childTnLst>
                              <p:par>
                                <p:cTn id="5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9" fill="hold">
                            <p:stCondLst>
                              <p:cond delay="800"/>
                            </p:stCondLst>
                            <p:childTnLst>
                              <p:par>
                                <p:cTn id="6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2" fill="hold">
                            <p:stCondLst>
                              <p:cond delay="800"/>
                            </p:stCondLst>
                            <p:childTnLst>
                              <p:par>
                                <p:cTn id="603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5" fill="hold">
                            <p:stCondLst>
                              <p:cond delay="1000"/>
                            </p:stCondLst>
                            <p:childTnLst>
                              <p:par>
                                <p:cTn id="60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8" fill="hold">
                            <p:stCondLst>
                              <p:cond delay="1000"/>
                            </p:stCondLst>
                            <p:childTnLst>
                              <p:par>
                                <p:cTn id="60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1" fill="hold">
                            <p:stCondLst>
                              <p:cond delay="1200"/>
                            </p:stCondLst>
                            <p:childTnLst>
                              <p:par>
                                <p:cTn id="6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4" fill="hold">
                            <p:stCondLst>
                              <p:cond delay="1200"/>
                            </p:stCondLst>
                            <p:childTnLst>
                              <p:par>
                                <p:cTn id="6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7" fill="hold">
                            <p:stCondLst>
                              <p:cond delay="1200"/>
                            </p:stCondLst>
                            <p:childTnLst>
                              <p:par>
                                <p:cTn id="6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0" fill="hold">
                            <p:stCondLst>
                              <p:cond delay="1200"/>
                            </p:stCondLst>
                            <p:childTnLst>
                              <p:par>
                                <p:cTn id="6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3" fill="hold">
                            <p:stCondLst>
                              <p:cond delay="1200"/>
                            </p:stCondLst>
                            <p:childTnLst>
                              <p:par>
                                <p:cTn id="62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6" fill="hold">
                            <p:stCondLst>
                              <p:cond delay="1400"/>
                            </p:stCondLst>
                            <p:childTnLst>
                              <p:par>
                                <p:cTn id="6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9" fill="hold">
                            <p:stCondLst>
                              <p:cond delay="1400"/>
                            </p:stCondLst>
                            <p:childTnLst>
                              <p:par>
                                <p:cTn id="630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2" fill="hold">
                            <p:stCondLst>
                              <p:cond delay="1600"/>
                            </p:stCondLst>
                            <p:childTnLst>
                              <p:par>
                                <p:cTn id="6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5" fill="hold">
                            <p:stCondLst>
                              <p:cond delay="1600"/>
                            </p:stCondLst>
                            <p:childTnLst>
                              <p:par>
                                <p:cTn id="63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8" fill="hold">
                            <p:stCondLst>
                              <p:cond delay="1600"/>
                            </p:stCondLst>
                            <p:childTnLst>
                              <p:par>
                                <p:cTn id="6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1" fill="hold">
                            <p:stCondLst>
                              <p:cond delay="1600"/>
                            </p:stCondLst>
                            <p:childTnLst>
                              <p:par>
                                <p:cTn id="6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4" fill="hold">
                            <p:stCondLst>
                              <p:cond delay="1600"/>
                            </p:stCondLst>
                            <p:childTnLst>
                              <p:par>
                                <p:cTn id="645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7" fill="hold">
                            <p:stCondLst>
                              <p:cond delay="1800"/>
                            </p:stCondLst>
                            <p:childTnLst>
                              <p:par>
                                <p:cTn id="6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0" fill="hold">
                            <p:stCondLst>
                              <p:cond delay="1800"/>
                            </p:stCondLst>
                            <p:childTnLst>
                              <p:par>
                                <p:cTn id="651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3" fill="hold">
                            <p:stCondLst>
                              <p:cond delay="2000"/>
                            </p:stCondLst>
                            <p:childTnLst>
                              <p:par>
                                <p:cTn id="6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6" fill="hold">
                            <p:stCondLst>
                              <p:cond delay="2000"/>
                            </p:stCondLst>
                            <p:childTnLst>
                              <p:par>
                                <p:cTn id="65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8" fill="hold">
                            <p:stCondLst>
                              <p:cond delay="2200"/>
                            </p:stCondLst>
                            <p:childTnLst>
                              <p:par>
                                <p:cTn id="6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1" fill="hold">
                            <p:stCondLst>
                              <p:cond delay="2200"/>
                            </p:stCondLst>
                            <p:childTnLst>
                              <p:par>
                                <p:cTn id="672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4" fill="hold">
                            <p:stCondLst>
                              <p:cond delay="2400"/>
                            </p:stCondLst>
                            <p:childTnLst>
                              <p:par>
                                <p:cTn id="6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7" fill="hold">
                            <p:stCondLst>
                              <p:cond delay="2400"/>
                            </p:stCondLst>
                            <p:childTnLst>
                              <p:par>
                                <p:cTn id="67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0" fill="hold">
                            <p:stCondLst>
                              <p:cond delay="2600"/>
                            </p:stCondLst>
                            <p:childTnLst>
                              <p:par>
                                <p:cTn id="6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3" fill="hold">
                            <p:stCondLst>
                              <p:cond delay="2600"/>
                            </p:stCondLst>
                            <p:childTnLst>
                              <p:par>
                                <p:cTn id="68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6" fill="hold">
                            <p:stCondLst>
                              <p:cond delay="2800"/>
                            </p:stCondLst>
                            <p:childTnLst>
                              <p:par>
                                <p:cTn id="6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9" fill="hold">
                            <p:stCondLst>
                              <p:cond delay="2800"/>
                            </p:stCondLst>
                            <p:childTnLst>
                              <p:par>
                                <p:cTn id="690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2" fill="hold">
                            <p:stCondLst>
                              <p:cond delay="3000"/>
                            </p:stCondLst>
                            <p:childTnLst>
                              <p:par>
                                <p:cTn id="6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5" fill="hold">
                            <p:stCondLst>
                              <p:cond delay="3000"/>
                            </p:stCondLst>
                            <p:childTnLst>
                              <p:par>
                                <p:cTn id="69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8" fill="hold">
                            <p:stCondLst>
                              <p:cond delay="3200"/>
                            </p:stCondLst>
                            <p:childTnLst>
                              <p:par>
                                <p:cTn id="6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1" fill="hold">
                            <p:stCondLst>
                              <p:cond delay="3200"/>
                            </p:stCondLst>
                            <p:childTnLst>
                              <p:par>
                                <p:cTn id="702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4" fill="hold">
                            <p:stCondLst>
                              <p:cond delay="3400"/>
                            </p:stCondLst>
                            <p:childTnLst>
                              <p:par>
                                <p:cTn id="70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7" fill="hold">
                            <p:stCondLst>
                              <p:cond delay="3400"/>
                            </p:stCondLst>
                            <p:childTnLst>
                              <p:par>
                                <p:cTn id="70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0" fill="hold">
                            <p:stCondLst>
                              <p:cond delay="3600"/>
                            </p:stCondLst>
                            <p:childTnLst>
                              <p:par>
                                <p:cTn id="7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3" fill="hold">
                            <p:stCondLst>
                              <p:cond delay="3600"/>
                            </p:stCondLst>
                            <p:childTnLst>
                              <p:par>
                                <p:cTn id="71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63" grpId="0" build="p" bldLvl="2"/>
      <p:bldP spid="411" grpId="0" animBg="1"/>
      <p:bldP spid="412" grpId="0" animBg="1"/>
      <p:bldP spid="412" grpId="1" animBg="1"/>
      <p:bldP spid="413" grpId="0" animBg="1"/>
      <p:bldP spid="413" grpId="1" animBg="1"/>
      <p:bldP spid="414" grpId="0" animBg="1"/>
      <p:bldP spid="414" grpId="1" animBg="1"/>
      <p:bldP spid="415" grpId="0" animBg="1"/>
      <p:bldP spid="415" grpId="1" animBg="1"/>
      <p:bldP spid="416" grpId="0" animBg="1"/>
      <p:bldP spid="416" grpId="1" animBg="1"/>
      <p:bldP spid="417" grpId="0" animBg="1"/>
      <p:bldP spid="418" grpId="0" animBg="1"/>
      <p:bldP spid="418" grpId="1" animBg="1"/>
      <p:bldP spid="419" grpId="0" animBg="1"/>
      <p:bldP spid="419" grpId="1" animBg="1"/>
      <p:bldP spid="420" grpId="0" animBg="1"/>
      <p:bldP spid="420" grpId="1" animBg="1"/>
      <p:bldP spid="421" grpId="0" animBg="1"/>
      <p:bldP spid="422" grpId="0" animBg="1"/>
      <p:bldP spid="422" grpId="1" animBg="1"/>
      <p:bldP spid="423" grpId="0" animBg="1"/>
      <p:bldP spid="423" grpId="1" animBg="1"/>
      <p:bldP spid="424" grpId="0" animBg="1"/>
      <p:bldP spid="424" grpId="1" animBg="1"/>
      <p:bldP spid="425" grpId="0" animBg="1"/>
      <p:bldP spid="426" grpId="0" animBg="1"/>
      <p:bldP spid="426" grpId="1" animBg="1"/>
      <p:bldP spid="427" grpId="0" animBg="1"/>
      <p:bldP spid="427" grpId="1" animBg="1"/>
      <p:bldP spid="428" grpId="0" animBg="1"/>
      <p:bldP spid="428" grpId="1" animBg="1"/>
      <p:bldP spid="429" grpId="0" animBg="1"/>
      <p:bldP spid="430" grpId="0" animBg="1"/>
      <p:bldP spid="430" grpId="1" animBg="1"/>
      <p:bldP spid="431" grpId="0" animBg="1"/>
      <p:bldP spid="431" grpId="1" animBg="1"/>
      <p:bldP spid="432" grpId="0" animBg="1"/>
      <p:bldP spid="432" grpId="1" animBg="1"/>
      <p:bldP spid="433" grpId="0" animBg="1"/>
      <p:bldP spid="433" grpId="1" animBg="1"/>
      <p:bldP spid="434" grpId="0" animBg="1"/>
      <p:bldP spid="434" grpId="1" animBg="1"/>
      <p:bldP spid="435" grpId="0" animBg="1"/>
      <p:bldP spid="435" grpId="1" animBg="1"/>
      <p:bldP spid="436" grpId="0" animBg="1"/>
      <p:bldP spid="436" grpId="1" animBg="1"/>
      <p:bldP spid="437" grpId="0" animBg="1"/>
      <p:bldP spid="437" grpId="1" animBg="1"/>
      <p:bldP spid="438" grpId="0" animBg="1"/>
      <p:bldP spid="438" grpId="1" animBg="1"/>
      <p:bldP spid="439" grpId="0" animBg="1"/>
      <p:bldP spid="439" grpId="1" animBg="1"/>
      <p:bldP spid="440" grpId="0" animBg="1"/>
      <p:bldP spid="440" grpId="1" animBg="1"/>
      <p:bldP spid="441" grpId="0" animBg="1"/>
      <p:bldP spid="441" grpId="1" animBg="1"/>
      <p:bldP spid="442" grpId="0" animBg="1"/>
      <p:bldP spid="442" grpId="1" animBg="1"/>
      <p:bldP spid="443" grpId="0" animBg="1"/>
      <p:bldP spid="443" grpId="1" animBg="1"/>
      <p:bldP spid="444" grpId="0" animBg="1"/>
      <p:bldP spid="444" grpId="1" animBg="1"/>
      <p:bldP spid="445" grpId="0" animBg="1"/>
      <p:bldP spid="446" grpId="0" animBg="1"/>
      <p:bldP spid="446" grpId="1" animBg="1"/>
      <p:bldP spid="447" grpId="0" animBg="1"/>
      <p:bldP spid="447" grpId="1" animBg="1"/>
      <p:bldP spid="448" grpId="0" animBg="1"/>
      <p:bldP spid="448" grpId="1" animBg="1"/>
      <p:bldP spid="449" grpId="0" animBg="1"/>
      <p:bldP spid="450" grpId="0" animBg="1"/>
      <p:bldP spid="450" grpId="1" animBg="1"/>
      <p:bldP spid="451" grpId="0" animBg="1"/>
      <p:bldP spid="451" grpId="1" animBg="1"/>
      <p:bldP spid="452" grpId="0" animBg="1"/>
      <p:bldP spid="452" grpId="1" animBg="1"/>
      <p:bldP spid="453" grpId="0" animBg="1"/>
      <p:bldP spid="454" grpId="0" animBg="1"/>
      <p:bldP spid="454" grpId="1" animBg="1"/>
      <p:bldP spid="455" grpId="0" animBg="1"/>
      <p:bldP spid="455" grpId="1" animBg="1"/>
      <p:bldP spid="456" grpId="0" animBg="1"/>
      <p:bldP spid="456" grpId="1" animBg="1"/>
      <p:bldP spid="457" grpId="0" animBg="1"/>
      <p:bldP spid="458" grpId="0" animBg="1"/>
      <p:bldP spid="458" grpId="1" animBg="1"/>
      <p:bldP spid="459" grpId="0" animBg="1"/>
      <p:bldP spid="459" grpId="1" animBg="1"/>
      <p:bldP spid="460" grpId="0" animBg="1"/>
      <p:bldP spid="460" grpId="1" animBg="1"/>
      <p:bldP spid="461" grpId="0" animBg="1"/>
      <p:bldP spid="461" grpId="1" animBg="1"/>
      <p:bldP spid="462" grpId="0" animBg="1"/>
      <p:bldP spid="462" grpId="1" animBg="1"/>
      <p:bldP spid="463" grpId="0" animBg="1"/>
      <p:bldP spid="463" grpId="1" animBg="1"/>
      <p:bldP spid="464" grpId="0" animBg="1"/>
      <p:bldP spid="464" grpId="1" animBg="1"/>
      <p:bldP spid="465" grpId="0" animBg="1"/>
      <p:bldP spid="465" grpId="1" animBg="1"/>
      <p:bldP spid="466" grpId="0" animBg="1"/>
      <p:bldP spid="466" grpId="1" animBg="1"/>
      <p:bldP spid="467" grpId="0" animBg="1"/>
      <p:bldP spid="467" grpId="1" animBg="1"/>
      <p:bldP spid="468" grpId="0" animBg="1"/>
      <p:bldP spid="468" grpId="1" animBg="1"/>
      <p:bldP spid="469" grpId="0" animBg="1"/>
      <p:bldP spid="469" grpId="1" animBg="1"/>
      <p:bldP spid="470" grpId="0" animBg="1"/>
      <p:bldP spid="470" grpId="1" animBg="1"/>
      <p:bldP spid="471" grpId="0" animBg="1"/>
      <p:bldP spid="471" grpId="1" animBg="1"/>
      <p:bldP spid="472" grpId="0" animBg="1"/>
      <p:bldP spid="472" grpId="1" animBg="1"/>
      <p:bldP spid="473" grpId="0" animBg="1"/>
      <p:bldP spid="473" grpId="1" animBg="1"/>
      <p:bldP spid="474" grpId="0" animBg="1"/>
      <p:bldP spid="474" grpId="1" animBg="1"/>
      <p:bldP spid="475" grpId="0" animBg="1"/>
      <p:bldP spid="475" grpId="1" animBg="1"/>
      <p:bldP spid="476" grpId="0" animBg="1"/>
      <p:bldP spid="476" grpId="1" animBg="1"/>
      <p:bldP spid="477" grpId="0" animBg="1"/>
      <p:bldP spid="478" grpId="0" animBg="1"/>
      <p:bldP spid="478" grpId="1" animBg="1"/>
      <p:bldP spid="479" grpId="0" animBg="1"/>
      <p:bldP spid="479" grpId="1" animBg="1"/>
      <p:bldP spid="480" grpId="0" animBg="1"/>
      <p:bldP spid="480" grpId="1" animBg="1"/>
      <p:bldP spid="481" grpId="0" animBg="1"/>
      <p:bldP spid="482" grpId="0" animBg="1"/>
      <p:bldP spid="482" grpId="1" animBg="1"/>
      <p:bldP spid="483" grpId="0" animBg="1"/>
      <p:bldP spid="483" grpId="1" animBg="1"/>
      <p:bldP spid="484" grpId="0" animBg="1"/>
      <p:bldP spid="484" grpId="1" animBg="1"/>
      <p:bldP spid="485" grpId="0" animBg="1"/>
      <p:bldP spid="486" grpId="0" animBg="1"/>
      <p:bldP spid="486" grpId="1" animBg="1"/>
      <p:bldP spid="487" grpId="0" animBg="1"/>
      <p:bldP spid="487" grpId="1" animBg="1"/>
      <p:bldP spid="488" grpId="0" animBg="1"/>
      <p:bldP spid="488" grpId="1" animBg="1"/>
      <p:bldP spid="489" grpId="0" animBg="1"/>
      <p:bldP spid="490" grpId="0" animBg="1"/>
      <p:bldP spid="490" grpId="1" animBg="1"/>
      <p:bldP spid="491" grpId="0" animBg="1"/>
      <p:bldP spid="491" grpId="1" animBg="1"/>
      <p:bldP spid="492" grpId="0" animBg="1"/>
      <p:bldP spid="492" grpId="1" animBg="1"/>
      <p:bldP spid="493" grpId="0" animBg="1"/>
      <p:bldP spid="493" grpId="1" animBg="1"/>
      <p:bldP spid="494" grpId="0" animBg="1"/>
      <p:bldP spid="494" grpId="1" animBg="1"/>
      <p:bldP spid="495" grpId="0" animBg="1"/>
      <p:bldP spid="495" grpId="1" animBg="1"/>
      <p:bldP spid="496" grpId="0" animBg="1"/>
      <p:bldP spid="496" grpId="1" animBg="1"/>
      <p:bldP spid="497" grpId="0" animBg="1"/>
      <p:bldP spid="497" grpId="1" animBg="1"/>
      <p:bldP spid="498" grpId="0" animBg="1"/>
      <p:bldP spid="498" grpId="1" animBg="1"/>
      <p:bldP spid="499" grpId="0" animBg="1"/>
      <p:bldP spid="499" grpId="1" animBg="1"/>
      <p:bldP spid="500" grpId="0" animBg="1"/>
      <p:bldP spid="500" grpId="1" animBg="1"/>
      <p:bldP spid="501" grpId="0" animBg="1"/>
      <p:bldP spid="501" grpId="1" animBg="1"/>
      <p:bldP spid="502" grpId="0" animBg="1"/>
      <p:bldP spid="502" grpId="1" animBg="1"/>
      <p:bldP spid="503" grpId="0" animBg="1"/>
      <p:bldP spid="503" grpId="1" animBg="1"/>
      <p:bldP spid="504" grpId="0" animBg="1"/>
      <p:bldP spid="504" grpId="1" animBg="1"/>
      <p:bldP spid="505" grpId="0" animBg="1"/>
      <p:bldP spid="505" grpId="1" animBg="1"/>
      <p:bldP spid="506" grpId="0" animBg="1"/>
      <p:bldP spid="506" grpId="1" animBg="1"/>
      <p:bldP spid="507" grpId="0" animBg="1"/>
      <p:bldP spid="508" grpId="0" animBg="1"/>
      <p:bldP spid="508" grpId="1" animBg="1"/>
      <p:bldP spid="509" grpId="0" animBg="1"/>
      <p:bldP spid="509" grpId="1" animBg="1"/>
      <p:bldP spid="510" grpId="0" animBg="1"/>
      <p:bldP spid="510" grpId="1" animBg="1"/>
      <p:bldP spid="511" grpId="0" animBg="1"/>
      <p:bldP spid="512" grpId="0" animBg="1"/>
      <p:bldP spid="512" grpId="1" animBg="1"/>
      <p:bldP spid="513" grpId="0" animBg="1"/>
      <p:bldP spid="513" grpId="1" animBg="1"/>
      <p:bldP spid="514" grpId="0" animBg="1"/>
      <p:bldP spid="514" grpId="1" animBg="1"/>
      <p:bldP spid="515" grpId="0" animBg="1"/>
      <p:bldP spid="516" grpId="0" animBg="1"/>
      <p:bldP spid="516" grpId="1" animBg="1"/>
      <p:bldP spid="517" grpId="0" animBg="1"/>
      <p:bldP spid="517" grpId="1" animBg="1"/>
      <p:bldP spid="518" grpId="0" animBg="1"/>
      <p:bldP spid="518" grpId="1" animBg="1"/>
      <p:bldP spid="519" grpId="0" animBg="1"/>
      <p:bldP spid="520" grpId="0" animBg="1"/>
      <p:bldP spid="520" grpId="1" animBg="1"/>
      <p:bldP spid="521" grpId="0" animBg="1"/>
      <p:bldP spid="521" grpId="1" animBg="1"/>
      <p:bldP spid="522" grpId="0" animBg="1"/>
      <p:bldP spid="522" grpId="1" animBg="1"/>
      <p:bldP spid="523" grpId="0" animBg="1"/>
      <p:bldP spid="523" grpId="1" animBg="1"/>
      <p:bldP spid="524" grpId="0" animBg="1"/>
      <p:bldP spid="524" grpId="1" animBg="1"/>
      <p:bldP spid="525" grpId="0" animBg="1"/>
      <p:bldP spid="525" grpId="1" animBg="1"/>
      <p:bldP spid="526" grpId="0" animBg="1"/>
      <p:bldP spid="526" grpId="1" animBg="1"/>
      <p:bldP spid="527" grpId="0" animBg="1"/>
      <p:bldP spid="527" grpId="1" animBg="1"/>
      <p:bldP spid="5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8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Preconditions and Postconditions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503811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417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Many of the bugs that you are likely to have come from being careless about the conditions under which you use a particular method.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As an example, it would be easy to forget the </a:t>
            </a:r>
            <a:r>
              <a:rPr lang="en-US" sz="2000" dirty="0" err="1">
                <a:latin typeface="Courier New" pitchFamily="1" charset="0"/>
              </a:rPr>
              <a:t>turnLeft</a:t>
            </a:r>
            <a:r>
              <a:rPr lang="en-US" sz="2400" b="0" dirty="0"/>
              <a:t> call at the end of the </a:t>
            </a:r>
            <a:r>
              <a:rPr lang="en-US" sz="2000" dirty="0" err="1">
                <a:latin typeface="Courier New" pitchFamily="1" charset="0"/>
              </a:rPr>
              <a:t>addLeavesToTree</a:t>
            </a:r>
            <a:r>
              <a:rPr lang="en-US" sz="2400" b="0" dirty="0"/>
              <a:t> method.</a:t>
            </a:r>
          </a:p>
          <a:p>
            <a:pPr marL="342900" indent="-342900">
              <a:lnSpc>
                <a:spcPct val="90000"/>
              </a:lnSpc>
              <a:spcAft>
                <a:spcPct val="20000"/>
              </a:spcAft>
              <a:buFontTx/>
              <a:buChar char="•"/>
            </a:pPr>
            <a:r>
              <a:rPr lang="en-US" sz="2400" b="0" dirty="0"/>
              <a:t>To reduce the likelihood of such errors, it is useful to define pre- and </a:t>
            </a:r>
            <a:r>
              <a:rPr lang="en-US" sz="2400" b="0" dirty="0" err="1"/>
              <a:t>postconditions</a:t>
            </a:r>
            <a:r>
              <a:rPr lang="en-US" sz="2400" b="0" dirty="0"/>
              <a:t> for every method you write.</a:t>
            </a:r>
          </a:p>
          <a:p>
            <a:pPr marL="742950" lvl="1" indent="-285750">
              <a:lnSpc>
                <a:spcPct val="90000"/>
              </a:lnSpc>
              <a:spcAft>
                <a:spcPct val="20000"/>
              </a:spcAft>
              <a:buFontTx/>
              <a:buChar char="–"/>
            </a:pPr>
            <a:r>
              <a:rPr lang="en-US" sz="2200" b="0" dirty="0">
                <a:ea typeface="ＭＳ Ｐゴシック" pitchFamily="1" charset="-128"/>
              </a:rPr>
              <a:t>A </a:t>
            </a:r>
            <a:r>
              <a:rPr lang="en-US" sz="2200" i="1" dirty="0">
                <a:ea typeface="ＭＳ Ｐゴシック" pitchFamily="1" charset="-128"/>
              </a:rPr>
              <a:t>precondition</a:t>
            </a:r>
            <a:r>
              <a:rPr lang="en-US" sz="2200" b="0" dirty="0">
                <a:ea typeface="ＭＳ Ｐゴシック" pitchFamily="1" charset="-128"/>
              </a:rPr>
              <a:t> specifies something that must be true before a method is called.</a:t>
            </a:r>
          </a:p>
          <a:p>
            <a:pPr marL="742950" lvl="1" indent="-285750">
              <a:lnSpc>
                <a:spcPct val="90000"/>
              </a:lnSpc>
              <a:spcAft>
                <a:spcPct val="20000"/>
              </a:spcAft>
              <a:buFontTx/>
              <a:buChar char="–"/>
            </a:pPr>
            <a:r>
              <a:rPr lang="en-US" sz="2200" b="0" dirty="0">
                <a:ea typeface="ＭＳ Ｐゴシック" pitchFamily="1" charset="-128"/>
              </a:rPr>
              <a:t>A </a:t>
            </a:r>
            <a:r>
              <a:rPr lang="en-US" sz="2200" i="1" dirty="0" err="1">
                <a:ea typeface="ＭＳ Ｐゴシック" pitchFamily="1" charset="-128"/>
              </a:rPr>
              <a:t>postcondition</a:t>
            </a:r>
            <a:r>
              <a:rPr lang="en-US" sz="2200" b="0" dirty="0">
                <a:ea typeface="ＭＳ Ｐゴシック" pitchFamily="1" charset="-128"/>
              </a:rPr>
              <a:t> specifies something that must be true after the method call returns.</a:t>
            </a:r>
            <a:endParaRPr lang="en-US" sz="2800" b="0" dirty="0">
              <a:ea typeface="ＭＳ Ｐゴシック" pitchFamily="1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381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8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Algorithmic Programming in </a:t>
            </a:r>
            <a:r>
              <a:rPr lang="en-US" sz="4000" dirty="0" err="1">
                <a:solidFill>
                  <a:srgbClr val="FF0000"/>
                </a:solidFill>
              </a:rPr>
              <a:t>Karel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48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In computer science, a well-specified strategy for solving a problem is called an </a:t>
            </a:r>
            <a:r>
              <a:rPr lang="en-US" sz="2400" i="1" dirty="0"/>
              <a:t>algorithm</a:t>
            </a:r>
            <a:r>
              <a:rPr lang="en-US" sz="2400" b="0" i="1" dirty="0"/>
              <a:t>.</a:t>
            </a:r>
            <a:endParaRPr lang="en-US" sz="2400" b="0" dirty="0"/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The goal for the rest of this lecture is to write a program that solves a maze using the </a:t>
            </a:r>
            <a:r>
              <a:rPr lang="en-US" sz="2400" i="1" dirty="0"/>
              <a:t>right-hand rule</a:t>
            </a:r>
            <a:r>
              <a:rPr lang="en-US" sz="2400" b="0" i="1" dirty="0"/>
              <a:t>:</a:t>
            </a:r>
            <a:endParaRPr lang="en-US" sz="2800" b="0" dirty="0">
              <a:ea typeface="ＭＳ Ｐゴシック" pitchFamily="1" charset="-128"/>
            </a:endParaRPr>
          </a:p>
        </p:txBody>
      </p:sp>
      <p:grpSp>
        <p:nvGrpSpPr>
          <p:cNvPr id="349" name="PPGroup#1"/>
          <p:cNvGrpSpPr/>
          <p:nvPr/>
        </p:nvGrpSpPr>
        <p:grpSpPr>
          <a:xfrm>
            <a:off x="2847360" y="3001160"/>
            <a:ext cx="3475840" cy="3475840"/>
            <a:chOff x="2847360" y="1701760"/>
            <a:chExt cx="3475840" cy="3475840"/>
          </a:xfrm>
        </p:grpSpPr>
        <p:sp>
          <p:nvSpPr>
            <p:cNvPr id="350" name="PPRect#2"/>
            <p:cNvSpPr/>
            <p:nvPr/>
          </p:nvSpPr>
          <p:spPr bwMode="auto">
            <a:xfrm>
              <a:off x="2854400" y="1708800"/>
              <a:ext cx="3468800" cy="3468800"/>
            </a:xfrm>
            <a:prstGeom prst="rect">
              <a:avLst/>
            </a:prstGeom>
            <a:solidFill>
              <a:srgbClr val="FFFFFF"/>
            </a:solidFill>
            <a:ln w="256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351" name="PPLine#4"/>
            <p:cNvSpPr>
              <a:spLocks noChangeShapeType="1"/>
            </p:cNvSpPr>
            <p:nvPr/>
          </p:nvSpPr>
          <p:spPr bwMode="auto">
            <a:xfrm flipV="1">
              <a:off x="3084800" y="4876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52" name="PPLine#3"/>
            <p:cNvSpPr>
              <a:spLocks noChangeShapeType="1"/>
            </p:cNvSpPr>
            <p:nvPr/>
          </p:nvSpPr>
          <p:spPr bwMode="auto">
            <a:xfrm>
              <a:off x="3142400" y="4819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53" name="PPLine#6"/>
            <p:cNvSpPr>
              <a:spLocks noChangeShapeType="1"/>
            </p:cNvSpPr>
            <p:nvPr/>
          </p:nvSpPr>
          <p:spPr bwMode="auto">
            <a:xfrm flipV="1">
              <a:off x="3660800" y="4876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54" name="PPLine#5"/>
            <p:cNvSpPr>
              <a:spLocks noChangeShapeType="1"/>
            </p:cNvSpPr>
            <p:nvPr/>
          </p:nvSpPr>
          <p:spPr bwMode="auto">
            <a:xfrm>
              <a:off x="3718400" y="4819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55" name="PPLine#8"/>
            <p:cNvSpPr>
              <a:spLocks noChangeShapeType="1"/>
            </p:cNvSpPr>
            <p:nvPr/>
          </p:nvSpPr>
          <p:spPr bwMode="auto">
            <a:xfrm flipV="1">
              <a:off x="4236800" y="4876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56" name="PPLine#7"/>
            <p:cNvSpPr>
              <a:spLocks noChangeShapeType="1"/>
            </p:cNvSpPr>
            <p:nvPr/>
          </p:nvSpPr>
          <p:spPr bwMode="auto">
            <a:xfrm>
              <a:off x="4294400" y="4819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57" name="PPLine#10"/>
            <p:cNvSpPr>
              <a:spLocks noChangeShapeType="1"/>
            </p:cNvSpPr>
            <p:nvPr/>
          </p:nvSpPr>
          <p:spPr bwMode="auto">
            <a:xfrm flipV="1">
              <a:off x="4812800" y="4876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58" name="PPLine#9"/>
            <p:cNvSpPr>
              <a:spLocks noChangeShapeType="1"/>
            </p:cNvSpPr>
            <p:nvPr/>
          </p:nvSpPr>
          <p:spPr bwMode="auto">
            <a:xfrm>
              <a:off x="4870400" y="4819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59" name="PPLine#12"/>
            <p:cNvSpPr>
              <a:spLocks noChangeShapeType="1"/>
            </p:cNvSpPr>
            <p:nvPr/>
          </p:nvSpPr>
          <p:spPr bwMode="auto">
            <a:xfrm flipV="1">
              <a:off x="5388800" y="4876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60" name="PPLine#11"/>
            <p:cNvSpPr>
              <a:spLocks noChangeShapeType="1"/>
            </p:cNvSpPr>
            <p:nvPr/>
          </p:nvSpPr>
          <p:spPr bwMode="auto">
            <a:xfrm>
              <a:off x="5446400" y="4819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61" name="PPLine#14"/>
            <p:cNvSpPr>
              <a:spLocks noChangeShapeType="1"/>
            </p:cNvSpPr>
            <p:nvPr/>
          </p:nvSpPr>
          <p:spPr bwMode="auto">
            <a:xfrm flipV="1">
              <a:off x="5964800" y="4876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62" name="PPLine#13"/>
            <p:cNvSpPr>
              <a:spLocks noChangeShapeType="1"/>
            </p:cNvSpPr>
            <p:nvPr/>
          </p:nvSpPr>
          <p:spPr bwMode="auto">
            <a:xfrm>
              <a:off x="6022400" y="4819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63" name="PPLine#16"/>
            <p:cNvSpPr>
              <a:spLocks noChangeShapeType="1"/>
            </p:cNvSpPr>
            <p:nvPr/>
          </p:nvSpPr>
          <p:spPr bwMode="auto">
            <a:xfrm flipV="1">
              <a:off x="3084800" y="4300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64" name="PPLine#15"/>
            <p:cNvSpPr>
              <a:spLocks noChangeShapeType="1"/>
            </p:cNvSpPr>
            <p:nvPr/>
          </p:nvSpPr>
          <p:spPr bwMode="auto">
            <a:xfrm>
              <a:off x="3142400" y="4243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65" name="PPLine#18"/>
            <p:cNvSpPr>
              <a:spLocks noChangeShapeType="1"/>
            </p:cNvSpPr>
            <p:nvPr/>
          </p:nvSpPr>
          <p:spPr bwMode="auto">
            <a:xfrm flipV="1">
              <a:off x="3660800" y="4300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66" name="PPLine#17"/>
            <p:cNvSpPr>
              <a:spLocks noChangeShapeType="1"/>
            </p:cNvSpPr>
            <p:nvPr/>
          </p:nvSpPr>
          <p:spPr bwMode="auto">
            <a:xfrm>
              <a:off x="3718400" y="4243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67" name="PPLine#20"/>
            <p:cNvSpPr>
              <a:spLocks noChangeShapeType="1"/>
            </p:cNvSpPr>
            <p:nvPr/>
          </p:nvSpPr>
          <p:spPr bwMode="auto">
            <a:xfrm flipV="1">
              <a:off x="4236800" y="4300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68" name="PPLine#19"/>
            <p:cNvSpPr>
              <a:spLocks noChangeShapeType="1"/>
            </p:cNvSpPr>
            <p:nvPr/>
          </p:nvSpPr>
          <p:spPr bwMode="auto">
            <a:xfrm>
              <a:off x="4294400" y="4243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69" name="PPLine#22"/>
            <p:cNvSpPr>
              <a:spLocks noChangeShapeType="1"/>
            </p:cNvSpPr>
            <p:nvPr/>
          </p:nvSpPr>
          <p:spPr bwMode="auto">
            <a:xfrm flipV="1">
              <a:off x="4812800" y="4300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70" name="PPLine#21"/>
            <p:cNvSpPr>
              <a:spLocks noChangeShapeType="1"/>
            </p:cNvSpPr>
            <p:nvPr/>
          </p:nvSpPr>
          <p:spPr bwMode="auto">
            <a:xfrm>
              <a:off x="4870400" y="4243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71" name="PPLine#24"/>
            <p:cNvSpPr>
              <a:spLocks noChangeShapeType="1"/>
            </p:cNvSpPr>
            <p:nvPr/>
          </p:nvSpPr>
          <p:spPr bwMode="auto">
            <a:xfrm flipV="1">
              <a:off x="5388800" y="4300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72" name="PPLine#23"/>
            <p:cNvSpPr>
              <a:spLocks noChangeShapeType="1"/>
            </p:cNvSpPr>
            <p:nvPr/>
          </p:nvSpPr>
          <p:spPr bwMode="auto">
            <a:xfrm>
              <a:off x="5446400" y="4243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73" name="PPLine#26"/>
            <p:cNvSpPr>
              <a:spLocks noChangeShapeType="1"/>
            </p:cNvSpPr>
            <p:nvPr/>
          </p:nvSpPr>
          <p:spPr bwMode="auto">
            <a:xfrm flipV="1">
              <a:off x="5964800" y="4300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74" name="PPLine#25"/>
            <p:cNvSpPr>
              <a:spLocks noChangeShapeType="1"/>
            </p:cNvSpPr>
            <p:nvPr/>
          </p:nvSpPr>
          <p:spPr bwMode="auto">
            <a:xfrm>
              <a:off x="6022400" y="4243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75" name="PPLine#28"/>
            <p:cNvSpPr>
              <a:spLocks noChangeShapeType="1"/>
            </p:cNvSpPr>
            <p:nvPr/>
          </p:nvSpPr>
          <p:spPr bwMode="auto">
            <a:xfrm flipV="1">
              <a:off x="3084800" y="3724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76" name="PPLine#27"/>
            <p:cNvSpPr>
              <a:spLocks noChangeShapeType="1"/>
            </p:cNvSpPr>
            <p:nvPr/>
          </p:nvSpPr>
          <p:spPr bwMode="auto">
            <a:xfrm>
              <a:off x="3142400" y="3667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77" name="PPLine#30"/>
            <p:cNvSpPr>
              <a:spLocks noChangeShapeType="1"/>
            </p:cNvSpPr>
            <p:nvPr/>
          </p:nvSpPr>
          <p:spPr bwMode="auto">
            <a:xfrm flipV="1">
              <a:off x="3660800" y="3724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78" name="PPLine#29"/>
            <p:cNvSpPr>
              <a:spLocks noChangeShapeType="1"/>
            </p:cNvSpPr>
            <p:nvPr/>
          </p:nvSpPr>
          <p:spPr bwMode="auto">
            <a:xfrm>
              <a:off x="3718400" y="3667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79" name="PPLine#32"/>
            <p:cNvSpPr>
              <a:spLocks noChangeShapeType="1"/>
            </p:cNvSpPr>
            <p:nvPr/>
          </p:nvSpPr>
          <p:spPr bwMode="auto">
            <a:xfrm flipV="1">
              <a:off x="4236800" y="3724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80" name="PPLine#31"/>
            <p:cNvSpPr>
              <a:spLocks noChangeShapeType="1"/>
            </p:cNvSpPr>
            <p:nvPr/>
          </p:nvSpPr>
          <p:spPr bwMode="auto">
            <a:xfrm>
              <a:off x="4294400" y="3667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81" name="PPLine#34"/>
            <p:cNvSpPr>
              <a:spLocks noChangeShapeType="1"/>
            </p:cNvSpPr>
            <p:nvPr/>
          </p:nvSpPr>
          <p:spPr bwMode="auto">
            <a:xfrm flipV="1">
              <a:off x="4812800" y="3724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82" name="PPLine#33"/>
            <p:cNvSpPr>
              <a:spLocks noChangeShapeType="1"/>
            </p:cNvSpPr>
            <p:nvPr/>
          </p:nvSpPr>
          <p:spPr bwMode="auto">
            <a:xfrm>
              <a:off x="4870400" y="3667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83" name="PPLine#36"/>
            <p:cNvSpPr>
              <a:spLocks noChangeShapeType="1"/>
            </p:cNvSpPr>
            <p:nvPr/>
          </p:nvSpPr>
          <p:spPr bwMode="auto">
            <a:xfrm flipV="1">
              <a:off x="5388800" y="3724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84" name="PPLine#35"/>
            <p:cNvSpPr>
              <a:spLocks noChangeShapeType="1"/>
            </p:cNvSpPr>
            <p:nvPr/>
          </p:nvSpPr>
          <p:spPr bwMode="auto">
            <a:xfrm>
              <a:off x="5446400" y="3667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85" name="PPLine#38"/>
            <p:cNvSpPr>
              <a:spLocks noChangeShapeType="1"/>
            </p:cNvSpPr>
            <p:nvPr/>
          </p:nvSpPr>
          <p:spPr bwMode="auto">
            <a:xfrm flipV="1">
              <a:off x="5964800" y="3724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86" name="PPLine#37"/>
            <p:cNvSpPr>
              <a:spLocks noChangeShapeType="1"/>
            </p:cNvSpPr>
            <p:nvPr/>
          </p:nvSpPr>
          <p:spPr bwMode="auto">
            <a:xfrm>
              <a:off x="6022400" y="3667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87" name="PPLine#40"/>
            <p:cNvSpPr>
              <a:spLocks noChangeShapeType="1"/>
            </p:cNvSpPr>
            <p:nvPr/>
          </p:nvSpPr>
          <p:spPr bwMode="auto">
            <a:xfrm flipV="1">
              <a:off x="3084800" y="3148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88" name="PPLine#39"/>
            <p:cNvSpPr>
              <a:spLocks noChangeShapeType="1"/>
            </p:cNvSpPr>
            <p:nvPr/>
          </p:nvSpPr>
          <p:spPr bwMode="auto">
            <a:xfrm>
              <a:off x="3142400" y="3091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89" name="PPLine#42"/>
            <p:cNvSpPr>
              <a:spLocks noChangeShapeType="1"/>
            </p:cNvSpPr>
            <p:nvPr/>
          </p:nvSpPr>
          <p:spPr bwMode="auto">
            <a:xfrm flipV="1">
              <a:off x="3660800" y="3148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90" name="PPLine#41"/>
            <p:cNvSpPr>
              <a:spLocks noChangeShapeType="1"/>
            </p:cNvSpPr>
            <p:nvPr/>
          </p:nvSpPr>
          <p:spPr bwMode="auto">
            <a:xfrm>
              <a:off x="3718400" y="3091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91" name="PPLine#44"/>
            <p:cNvSpPr>
              <a:spLocks noChangeShapeType="1"/>
            </p:cNvSpPr>
            <p:nvPr/>
          </p:nvSpPr>
          <p:spPr bwMode="auto">
            <a:xfrm flipV="1">
              <a:off x="4236800" y="3148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92" name="PPLine#43"/>
            <p:cNvSpPr>
              <a:spLocks noChangeShapeType="1"/>
            </p:cNvSpPr>
            <p:nvPr/>
          </p:nvSpPr>
          <p:spPr bwMode="auto">
            <a:xfrm>
              <a:off x="4294400" y="3091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93" name="PPLine#46"/>
            <p:cNvSpPr>
              <a:spLocks noChangeShapeType="1"/>
            </p:cNvSpPr>
            <p:nvPr/>
          </p:nvSpPr>
          <p:spPr bwMode="auto">
            <a:xfrm flipV="1">
              <a:off x="4812800" y="3148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94" name="PPLine#45"/>
            <p:cNvSpPr>
              <a:spLocks noChangeShapeType="1"/>
            </p:cNvSpPr>
            <p:nvPr/>
          </p:nvSpPr>
          <p:spPr bwMode="auto">
            <a:xfrm>
              <a:off x="4870400" y="3091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95" name="PPLine#48"/>
            <p:cNvSpPr>
              <a:spLocks noChangeShapeType="1"/>
            </p:cNvSpPr>
            <p:nvPr/>
          </p:nvSpPr>
          <p:spPr bwMode="auto">
            <a:xfrm flipV="1">
              <a:off x="5388800" y="3148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96" name="PPLine#47"/>
            <p:cNvSpPr>
              <a:spLocks noChangeShapeType="1"/>
            </p:cNvSpPr>
            <p:nvPr/>
          </p:nvSpPr>
          <p:spPr bwMode="auto">
            <a:xfrm>
              <a:off x="5446400" y="3091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97" name="PPLine#50"/>
            <p:cNvSpPr>
              <a:spLocks noChangeShapeType="1"/>
            </p:cNvSpPr>
            <p:nvPr/>
          </p:nvSpPr>
          <p:spPr bwMode="auto">
            <a:xfrm flipV="1">
              <a:off x="5964800" y="3148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98" name="PPLine#49"/>
            <p:cNvSpPr>
              <a:spLocks noChangeShapeType="1"/>
            </p:cNvSpPr>
            <p:nvPr/>
          </p:nvSpPr>
          <p:spPr bwMode="auto">
            <a:xfrm>
              <a:off x="6022400" y="3091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99" name="PPLine#52"/>
            <p:cNvSpPr>
              <a:spLocks noChangeShapeType="1"/>
            </p:cNvSpPr>
            <p:nvPr/>
          </p:nvSpPr>
          <p:spPr bwMode="auto">
            <a:xfrm flipV="1">
              <a:off x="3084800" y="2572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00" name="PPLine#51"/>
            <p:cNvSpPr>
              <a:spLocks noChangeShapeType="1"/>
            </p:cNvSpPr>
            <p:nvPr/>
          </p:nvSpPr>
          <p:spPr bwMode="auto">
            <a:xfrm>
              <a:off x="3142400" y="2515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01" name="PPLine#54"/>
            <p:cNvSpPr>
              <a:spLocks noChangeShapeType="1"/>
            </p:cNvSpPr>
            <p:nvPr/>
          </p:nvSpPr>
          <p:spPr bwMode="auto">
            <a:xfrm flipV="1">
              <a:off x="3660800" y="2572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02" name="PPLine#53"/>
            <p:cNvSpPr>
              <a:spLocks noChangeShapeType="1"/>
            </p:cNvSpPr>
            <p:nvPr/>
          </p:nvSpPr>
          <p:spPr bwMode="auto">
            <a:xfrm>
              <a:off x="3718400" y="2515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03" name="PPLine#56"/>
            <p:cNvSpPr>
              <a:spLocks noChangeShapeType="1"/>
            </p:cNvSpPr>
            <p:nvPr/>
          </p:nvSpPr>
          <p:spPr bwMode="auto">
            <a:xfrm flipV="1">
              <a:off x="4236800" y="2572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04" name="PPLine#55"/>
            <p:cNvSpPr>
              <a:spLocks noChangeShapeType="1"/>
            </p:cNvSpPr>
            <p:nvPr/>
          </p:nvSpPr>
          <p:spPr bwMode="auto">
            <a:xfrm>
              <a:off x="4294400" y="2515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05" name="PPLine#58"/>
            <p:cNvSpPr>
              <a:spLocks noChangeShapeType="1"/>
            </p:cNvSpPr>
            <p:nvPr/>
          </p:nvSpPr>
          <p:spPr bwMode="auto">
            <a:xfrm flipV="1">
              <a:off x="4812800" y="2572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06" name="PPLine#57"/>
            <p:cNvSpPr>
              <a:spLocks noChangeShapeType="1"/>
            </p:cNvSpPr>
            <p:nvPr/>
          </p:nvSpPr>
          <p:spPr bwMode="auto">
            <a:xfrm>
              <a:off x="4870400" y="2515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07" name="PPLine#60"/>
            <p:cNvSpPr>
              <a:spLocks noChangeShapeType="1"/>
            </p:cNvSpPr>
            <p:nvPr/>
          </p:nvSpPr>
          <p:spPr bwMode="auto">
            <a:xfrm flipV="1">
              <a:off x="5388800" y="2572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08" name="PPLine#59"/>
            <p:cNvSpPr>
              <a:spLocks noChangeShapeType="1"/>
            </p:cNvSpPr>
            <p:nvPr/>
          </p:nvSpPr>
          <p:spPr bwMode="auto">
            <a:xfrm>
              <a:off x="5446400" y="2515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09" name="PPLine#62"/>
            <p:cNvSpPr>
              <a:spLocks noChangeShapeType="1"/>
            </p:cNvSpPr>
            <p:nvPr/>
          </p:nvSpPr>
          <p:spPr bwMode="auto">
            <a:xfrm flipV="1">
              <a:off x="5964800" y="2572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10" name="PPLine#61"/>
            <p:cNvSpPr>
              <a:spLocks noChangeShapeType="1"/>
            </p:cNvSpPr>
            <p:nvPr/>
          </p:nvSpPr>
          <p:spPr bwMode="auto">
            <a:xfrm>
              <a:off x="6022400" y="2515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11" name="PPLine#64"/>
            <p:cNvSpPr>
              <a:spLocks noChangeShapeType="1"/>
            </p:cNvSpPr>
            <p:nvPr/>
          </p:nvSpPr>
          <p:spPr bwMode="auto">
            <a:xfrm flipV="1">
              <a:off x="3084800" y="1996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12" name="PPLine#63"/>
            <p:cNvSpPr>
              <a:spLocks noChangeShapeType="1"/>
            </p:cNvSpPr>
            <p:nvPr/>
          </p:nvSpPr>
          <p:spPr bwMode="auto">
            <a:xfrm>
              <a:off x="3142400" y="1939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13" name="PPLine#66"/>
            <p:cNvSpPr>
              <a:spLocks noChangeShapeType="1"/>
            </p:cNvSpPr>
            <p:nvPr/>
          </p:nvSpPr>
          <p:spPr bwMode="auto">
            <a:xfrm flipV="1">
              <a:off x="3660800" y="1996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14" name="PPLine#65"/>
            <p:cNvSpPr>
              <a:spLocks noChangeShapeType="1"/>
            </p:cNvSpPr>
            <p:nvPr/>
          </p:nvSpPr>
          <p:spPr bwMode="auto">
            <a:xfrm>
              <a:off x="3718400" y="1939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15" name="PPLine#68"/>
            <p:cNvSpPr>
              <a:spLocks noChangeShapeType="1"/>
            </p:cNvSpPr>
            <p:nvPr/>
          </p:nvSpPr>
          <p:spPr bwMode="auto">
            <a:xfrm flipV="1">
              <a:off x="4236800" y="1996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16" name="PPLine#67"/>
            <p:cNvSpPr>
              <a:spLocks noChangeShapeType="1"/>
            </p:cNvSpPr>
            <p:nvPr/>
          </p:nvSpPr>
          <p:spPr bwMode="auto">
            <a:xfrm>
              <a:off x="4294400" y="1939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17" name="PPLine#70"/>
            <p:cNvSpPr>
              <a:spLocks noChangeShapeType="1"/>
            </p:cNvSpPr>
            <p:nvPr/>
          </p:nvSpPr>
          <p:spPr bwMode="auto">
            <a:xfrm flipV="1">
              <a:off x="4812800" y="1996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18" name="PPLine#69"/>
            <p:cNvSpPr>
              <a:spLocks noChangeShapeType="1"/>
            </p:cNvSpPr>
            <p:nvPr/>
          </p:nvSpPr>
          <p:spPr bwMode="auto">
            <a:xfrm>
              <a:off x="4870400" y="1939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19" name="PPLine#72"/>
            <p:cNvSpPr>
              <a:spLocks noChangeShapeType="1"/>
            </p:cNvSpPr>
            <p:nvPr/>
          </p:nvSpPr>
          <p:spPr bwMode="auto">
            <a:xfrm flipV="1">
              <a:off x="5388800" y="1996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20" name="PPLine#71"/>
            <p:cNvSpPr>
              <a:spLocks noChangeShapeType="1"/>
            </p:cNvSpPr>
            <p:nvPr/>
          </p:nvSpPr>
          <p:spPr bwMode="auto">
            <a:xfrm>
              <a:off x="5446400" y="1939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21" name="PPLine#74"/>
            <p:cNvSpPr>
              <a:spLocks noChangeShapeType="1"/>
            </p:cNvSpPr>
            <p:nvPr/>
          </p:nvSpPr>
          <p:spPr bwMode="auto">
            <a:xfrm flipV="1">
              <a:off x="5964800" y="1996800"/>
              <a:ext cx="1152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22" name="PPLine#73"/>
            <p:cNvSpPr>
              <a:spLocks noChangeShapeType="1"/>
            </p:cNvSpPr>
            <p:nvPr/>
          </p:nvSpPr>
          <p:spPr bwMode="auto">
            <a:xfrm>
              <a:off x="6022400" y="1939200"/>
              <a:ext cx="0" cy="1152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23" name="PPLine#75"/>
            <p:cNvSpPr>
              <a:spLocks noChangeShapeType="1"/>
            </p:cNvSpPr>
            <p:nvPr/>
          </p:nvSpPr>
          <p:spPr bwMode="auto">
            <a:xfrm>
              <a:off x="3430400" y="4581760"/>
              <a:ext cx="0" cy="590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24" name="PPLine#76"/>
            <p:cNvSpPr>
              <a:spLocks noChangeShapeType="1"/>
            </p:cNvSpPr>
            <p:nvPr/>
          </p:nvSpPr>
          <p:spPr bwMode="auto">
            <a:xfrm flipV="1">
              <a:off x="3423360" y="4588800"/>
              <a:ext cx="590080" cy="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25" name="PPLine#77"/>
            <p:cNvSpPr>
              <a:spLocks noChangeShapeType="1"/>
            </p:cNvSpPr>
            <p:nvPr/>
          </p:nvSpPr>
          <p:spPr bwMode="auto">
            <a:xfrm flipV="1">
              <a:off x="4575360" y="4588800"/>
              <a:ext cx="590080" cy="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26" name="PPLine#78"/>
            <p:cNvSpPr>
              <a:spLocks noChangeShapeType="1"/>
            </p:cNvSpPr>
            <p:nvPr/>
          </p:nvSpPr>
          <p:spPr bwMode="auto">
            <a:xfrm>
              <a:off x="5158400" y="4581760"/>
              <a:ext cx="0" cy="590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27" name="PPLine#79"/>
            <p:cNvSpPr>
              <a:spLocks noChangeShapeType="1"/>
            </p:cNvSpPr>
            <p:nvPr/>
          </p:nvSpPr>
          <p:spPr bwMode="auto">
            <a:xfrm flipV="1">
              <a:off x="3423360" y="4012800"/>
              <a:ext cx="590080" cy="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28" name="PPLine#80"/>
            <p:cNvSpPr>
              <a:spLocks noChangeShapeType="1"/>
            </p:cNvSpPr>
            <p:nvPr/>
          </p:nvSpPr>
          <p:spPr bwMode="auto">
            <a:xfrm>
              <a:off x="4006400" y="4005760"/>
              <a:ext cx="0" cy="590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29" name="PPLine#81"/>
            <p:cNvSpPr>
              <a:spLocks noChangeShapeType="1"/>
            </p:cNvSpPr>
            <p:nvPr/>
          </p:nvSpPr>
          <p:spPr bwMode="auto">
            <a:xfrm flipV="1">
              <a:off x="3999360" y="4012800"/>
              <a:ext cx="590080" cy="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30" name="PPLine#82"/>
            <p:cNvSpPr>
              <a:spLocks noChangeShapeType="1"/>
            </p:cNvSpPr>
            <p:nvPr/>
          </p:nvSpPr>
          <p:spPr bwMode="auto">
            <a:xfrm flipV="1">
              <a:off x="5151360" y="4012800"/>
              <a:ext cx="590080" cy="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31" name="PPLine#83"/>
            <p:cNvSpPr>
              <a:spLocks noChangeShapeType="1"/>
            </p:cNvSpPr>
            <p:nvPr/>
          </p:nvSpPr>
          <p:spPr bwMode="auto">
            <a:xfrm>
              <a:off x="5734400" y="4005760"/>
              <a:ext cx="0" cy="590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32" name="PPLine#84"/>
            <p:cNvSpPr>
              <a:spLocks noChangeShapeType="1"/>
            </p:cNvSpPr>
            <p:nvPr/>
          </p:nvSpPr>
          <p:spPr bwMode="auto">
            <a:xfrm>
              <a:off x="3430400" y="3429760"/>
              <a:ext cx="0" cy="590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33" name="PPLine#85"/>
            <p:cNvSpPr>
              <a:spLocks noChangeShapeType="1"/>
            </p:cNvSpPr>
            <p:nvPr/>
          </p:nvSpPr>
          <p:spPr bwMode="auto">
            <a:xfrm flipV="1">
              <a:off x="3999360" y="3436800"/>
              <a:ext cx="590080" cy="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34" name="PPLine#86"/>
            <p:cNvSpPr>
              <a:spLocks noChangeShapeType="1"/>
            </p:cNvSpPr>
            <p:nvPr/>
          </p:nvSpPr>
          <p:spPr bwMode="auto">
            <a:xfrm flipV="1">
              <a:off x="4575360" y="3436800"/>
              <a:ext cx="590080" cy="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35" name="PPLine#87"/>
            <p:cNvSpPr>
              <a:spLocks noChangeShapeType="1"/>
            </p:cNvSpPr>
            <p:nvPr/>
          </p:nvSpPr>
          <p:spPr bwMode="auto">
            <a:xfrm>
              <a:off x="5158400" y="3429760"/>
              <a:ext cx="0" cy="590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36" name="PPLine#88"/>
            <p:cNvSpPr>
              <a:spLocks noChangeShapeType="1"/>
            </p:cNvSpPr>
            <p:nvPr/>
          </p:nvSpPr>
          <p:spPr bwMode="auto">
            <a:xfrm>
              <a:off x="3430400" y="2853760"/>
              <a:ext cx="0" cy="590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37" name="PPLine#89"/>
            <p:cNvSpPr>
              <a:spLocks noChangeShapeType="1"/>
            </p:cNvSpPr>
            <p:nvPr/>
          </p:nvSpPr>
          <p:spPr bwMode="auto">
            <a:xfrm flipV="1">
              <a:off x="3423360" y="2860800"/>
              <a:ext cx="590080" cy="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38" name="PPLine#90"/>
            <p:cNvSpPr>
              <a:spLocks noChangeShapeType="1"/>
            </p:cNvSpPr>
            <p:nvPr/>
          </p:nvSpPr>
          <p:spPr bwMode="auto">
            <a:xfrm>
              <a:off x="4582400" y="2853760"/>
              <a:ext cx="0" cy="590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39" name="PPLine#91"/>
            <p:cNvSpPr>
              <a:spLocks noChangeShapeType="1"/>
            </p:cNvSpPr>
            <p:nvPr/>
          </p:nvSpPr>
          <p:spPr bwMode="auto">
            <a:xfrm>
              <a:off x="5158400" y="2853760"/>
              <a:ext cx="0" cy="590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40" name="PPLine#92"/>
            <p:cNvSpPr>
              <a:spLocks noChangeShapeType="1"/>
            </p:cNvSpPr>
            <p:nvPr/>
          </p:nvSpPr>
          <p:spPr bwMode="auto">
            <a:xfrm>
              <a:off x="5734400" y="2853760"/>
              <a:ext cx="0" cy="590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41" name="PPLine#93"/>
            <p:cNvSpPr>
              <a:spLocks noChangeShapeType="1"/>
            </p:cNvSpPr>
            <p:nvPr/>
          </p:nvSpPr>
          <p:spPr bwMode="auto">
            <a:xfrm flipV="1">
              <a:off x="5727360" y="2860800"/>
              <a:ext cx="590080" cy="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42" name="PPLine#94"/>
            <p:cNvSpPr>
              <a:spLocks noChangeShapeType="1"/>
            </p:cNvSpPr>
            <p:nvPr/>
          </p:nvSpPr>
          <p:spPr bwMode="auto">
            <a:xfrm flipV="1">
              <a:off x="2847360" y="2284800"/>
              <a:ext cx="590080" cy="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43" name="PPLine#95"/>
            <p:cNvSpPr>
              <a:spLocks noChangeShapeType="1"/>
            </p:cNvSpPr>
            <p:nvPr/>
          </p:nvSpPr>
          <p:spPr bwMode="auto">
            <a:xfrm>
              <a:off x="4006400" y="2277760"/>
              <a:ext cx="0" cy="590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44" name="PPLine#96"/>
            <p:cNvSpPr>
              <a:spLocks noChangeShapeType="1"/>
            </p:cNvSpPr>
            <p:nvPr/>
          </p:nvSpPr>
          <p:spPr bwMode="auto">
            <a:xfrm flipV="1">
              <a:off x="3999360" y="2284800"/>
              <a:ext cx="590080" cy="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45" name="PPLine#97"/>
            <p:cNvSpPr>
              <a:spLocks noChangeShapeType="1"/>
            </p:cNvSpPr>
            <p:nvPr/>
          </p:nvSpPr>
          <p:spPr bwMode="auto">
            <a:xfrm>
              <a:off x="5158400" y="2277760"/>
              <a:ext cx="0" cy="590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46" name="PPLine#98"/>
            <p:cNvSpPr>
              <a:spLocks noChangeShapeType="1"/>
            </p:cNvSpPr>
            <p:nvPr/>
          </p:nvSpPr>
          <p:spPr bwMode="auto">
            <a:xfrm flipV="1">
              <a:off x="5151360" y="2284800"/>
              <a:ext cx="590080" cy="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447" name="PPLine#99"/>
            <p:cNvSpPr>
              <a:spLocks noChangeShapeType="1"/>
            </p:cNvSpPr>
            <p:nvPr/>
          </p:nvSpPr>
          <p:spPr bwMode="auto">
            <a:xfrm>
              <a:off x="5734400" y="1701760"/>
              <a:ext cx="0" cy="590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</p:grpSp>
      <p:pic>
        <p:nvPicPr>
          <p:cNvPr id="448" name="PPPicture#100" descr="image1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564" y="3094364"/>
            <a:ext cx="403672" cy="407921"/>
          </a:xfrm>
          <a:prstGeom prst="rect">
            <a:avLst/>
          </a:prstGeom>
        </p:spPr>
      </p:pic>
      <p:sp>
        <p:nvSpPr>
          <p:cNvPr id="449" name="PPHomePlate#101"/>
          <p:cNvSpPr/>
          <p:nvPr/>
        </p:nvSpPr>
        <p:spPr bwMode="auto">
          <a:xfrm>
            <a:off x="2992640" y="6026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50" name="PPHomePlate#102"/>
          <p:cNvSpPr/>
          <p:nvPr/>
        </p:nvSpPr>
        <p:spPr bwMode="auto">
          <a:xfrm rot="16200000">
            <a:off x="2992640" y="6026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51" name="PPHomePlate#103"/>
          <p:cNvSpPr/>
          <p:nvPr/>
        </p:nvSpPr>
        <p:spPr bwMode="auto">
          <a:xfrm rot="16200000">
            <a:off x="2992640" y="5450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52" name="PPHomePlate#104"/>
          <p:cNvSpPr/>
          <p:nvPr/>
        </p:nvSpPr>
        <p:spPr bwMode="auto">
          <a:xfrm>
            <a:off x="2992640" y="5450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53" name="PPHomePlate#105"/>
          <p:cNvSpPr/>
          <p:nvPr/>
        </p:nvSpPr>
        <p:spPr bwMode="auto">
          <a:xfrm>
            <a:off x="3568640" y="5450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54" name="PPHomePlate#106"/>
          <p:cNvSpPr/>
          <p:nvPr/>
        </p:nvSpPr>
        <p:spPr bwMode="auto">
          <a:xfrm rot="16200000">
            <a:off x="3568640" y="5450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55" name="PPHomePlate#107"/>
          <p:cNvSpPr/>
          <p:nvPr/>
        </p:nvSpPr>
        <p:spPr bwMode="auto">
          <a:xfrm rot="10800000">
            <a:off x="3568640" y="5450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56" name="PPHomePlate#108"/>
          <p:cNvSpPr/>
          <p:nvPr/>
        </p:nvSpPr>
        <p:spPr bwMode="auto">
          <a:xfrm rot="10800000">
            <a:off x="2992640" y="5450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57" name="PPHomePlate#109"/>
          <p:cNvSpPr/>
          <p:nvPr/>
        </p:nvSpPr>
        <p:spPr bwMode="auto">
          <a:xfrm rot="16200000">
            <a:off x="2992640" y="5450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58" name="PPHomePlate#110"/>
          <p:cNvSpPr/>
          <p:nvPr/>
        </p:nvSpPr>
        <p:spPr bwMode="auto">
          <a:xfrm rot="16200000">
            <a:off x="2992640" y="4874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59" name="PPHomePlate#111"/>
          <p:cNvSpPr/>
          <p:nvPr/>
        </p:nvSpPr>
        <p:spPr bwMode="auto">
          <a:xfrm rot="16200000">
            <a:off x="2992640" y="4298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60" name="PPHomePlate#112"/>
          <p:cNvSpPr/>
          <p:nvPr/>
        </p:nvSpPr>
        <p:spPr bwMode="auto">
          <a:xfrm rot="16200000">
            <a:off x="2992640" y="3722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61" name="PPHomePlate#113"/>
          <p:cNvSpPr/>
          <p:nvPr/>
        </p:nvSpPr>
        <p:spPr bwMode="auto">
          <a:xfrm>
            <a:off x="2992640" y="3722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62" name="PPHomePlate#114"/>
          <p:cNvSpPr/>
          <p:nvPr/>
        </p:nvSpPr>
        <p:spPr bwMode="auto">
          <a:xfrm>
            <a:off x="3568640" y="3722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63" name="PPHomePlate#115"/>
          <p:cNvSpPr/>
          <p:nvPr/>
        </p:nvSpPr>
        <p:spPr bwMode="auto">
          <a:xfrm rot="16200000">
            <a:off x="3568640" y="3722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64" name="PPHomePlate#116"/>
          <p:cNvSpPr/>
          <p:nvPr/>
        </p:nvSpPr>
        <p:spPr bwMode="auto">
          <a:xfrm rot="16200000">
            <a:off x="3568640" y="3146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65" name="PPHomePlate#117"/>
          <p:cNvSpPr/>
          <p:nvPr/>
        </p:nvSpPr>
        <p:spPr bwMode="auto">
          <a:xfrm>
            <a:off x="3568640" y="3146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66" name="PPHomePlate#118"/>
          <p:cNvSpPr/>
          <p:nvPr/>
        </p:nvSpPr>
        <p:spPr bwMode="auto">
          <a:xfrm>
            <a:off x="4144640" y="3146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67" name="PPHomePlate#119"/>
          <p:cNvSpPr/>
          <p:nvPr/>
        </p:nvSpPr>
        <p:spPr bwMode="auto">
          <a:xfrm>
            <a:off x="4720640" y="3146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68" name="PPHomePlate#120"/>
          <p:cNvSpPr/>
          <p:nvPr/>
        </p:nvSpPr>
        <p:spPr bwMode="auto">
          <a:xfrm rot="5400000">
            <a:off x="4720640" y="3146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69" name="PPHomePlate#121"/>
          <p:cNvSpPr/>
          <p:nvPr/>
        </p:nvSpPr>
        <p:spPr bwMode="auto">
          <a:xfrm rot="5400000">
            <a:off x="4720640" y="3722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70" name="PPHomePlate#122"/>
          <p:cNvSpPr/>
          <p:nvPr/>
        </p:nvSpPr>
        <p:spPr bwMode="auto">
          <a:xfrm rot="10800000">
            <a:off x="4720640" y="3722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71" name="PPHomePlate#123"/>
          <p:cNvSpPr/>
          <p:nvPr/>
        </p:nvSpPr>
        <p:spPr bwMode="auto">
          <a:xfrm rot="10800000">
            <a:off x="4144640" y="3722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72" name="PPHomePlate#124"/>
          <p:cNvSpPr/>
          <p:nvPr/>
        </p:nvSpPr>
        <p:spPr bwMode="auto">
          <a:xfrm rot="5400000">
            <a:off x="4144640" y="3722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73" name="PPHomePlate#125"/>
          <p:cNvSpPr/>
          <p:nvPr/>
        </p:nvSpPr>
        <p:spPr bwMode="auto">
          <a:xfrm rot="5400000">
            <a:off x="4144640" y="4298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74" name="PPHomePlate#126"/>
          <p:cNvSpPr/>
          <p:nvPr/>
        </p:nvSpPr>
        <p:spPr bwMode="auto">
          <a:xfrm rot="10800000">
            <a:off x="4144640" y="4298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75" name="PPHomePlate#127"/>
          <p:cNvSpPr/>
          <p:nvPr/>
        </p:nvSpPr>
        <p:spPr bwMode="auto">
          <a:xfrm rot="10800000">
            <a:off x="3568640" y="4298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76" name="PPHomePlate#128"/>
          <p:cNvSpPr/>
          <p:nvPr/>
        </p:nvSpPr>
        <p:spPr bwMode="auto">
          <a:xfrm rot="5400000">
            <a:off x="3568640" y="4298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77" name="PPHomePlate#129"/>
          <p:cNvSpPr/>
          <p:nvPr/>
        </p:nvSpPr>
        <p:spPr bwMode="auto">
          <a:xfrm rot="5400000">
            <a:off x="3568640" y="4874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78" name="PPHomePlate#130"/>
          <p:cNvSpPr/>
          <p:nvPr/>
        </p:nvSpPr>
        <p:spPr bwMode="auto">
          <a:xfrm>
            <a:off x="3568640" y="4874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79" name="PPHomePlate#131"/>
          <p:cNvSpPr/>
          <p:nvPr/>
        </p:nvSpPr>
        <p:spPr bwMode="auto">
          <a:xfrm>
            <a:off x="4144640" y="4874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80" name="PPHomePlate#132"/>
          <p:cNvSpPr/>
          <p:nvPr/>
        </p:nvSpPr>
        <p:spPr bwMode="auto">
          <a:xfrm>
            <a:off x="4720640" y="4874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81" name="PPHomePlate#133"/>
          <p:cNvSpPr/>
          <p:nvPr/>
        </p:nvSpPr>
        <p:spPr bwMode="auto">
          <a:xfrm rot="5400000">
            <a:off x="4720640" y="4874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82" name="PPHomePlate#134"/>
          <p:cNvSpPr/>
          <p:nvPr/>
        </p:nvSpPr>
        <p:spPr bwMode="auto">
          <a:xfrm rot="5400000">
            <a:off x="4720640" y="5450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83" name="PPHomePlate#135"/>
          <p:cNvSpPr/>
          <p:nvPr/>
        </p:nvSpPr>
        <p:spPr bwMode="auto">
          <a:xfrm rot="10800000">
            <a:off x="4720640" y="5450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84" name="PPHomePlate#136"/>
          <p:cNvSpPr/>
          <p:nvPr/>
        </p:nvSpPr>
        <p:spPr bwMode="auto">
          <a:xfrm rot="10800000">
            <a:off x="4144640" y="5450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85" name="PPHomePlate#137"/>
          <p:cNvSpPr/>
          <p:nvPr/>
        </p:nvSpPr>
        <p:spPr bwMode="auto">
          <a:xfrm rot="5400000">
            <a:off x="4144640" y="5450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86" name="PPHomePlate#138"/>
          <p:cNvSpPr/>
          <p:nvPr/>
        </p:nvSpPr>
        <p:spPr bwMode="auto">
          <a:xfrm rot="5400000">
            <a:off x="4144640" y="6026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87" name="PPHomePlate#139"/>
          <p:cNvSpPr/>
          <p:nvPr/>
        </p:nvSpPr>
        <p:spPr bwMode="auto">
          <a:xfrm rot="10800000">
            <a:off x="4144640" y="6026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88" name="PPHomePlate#140"/>
          <p:cNvSpPr/>
          <p:nvPr/>
        </p:nvSpPr>
        <p:spPr bwMode="auto">
          <a:xfrm rot="10800000">
            <a:off x="3568640" y="6026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89" name="PPHomePlate#141"/>
          <p:cNvSpPr/>
          <p:nvPr/>
        </p:nvSpPr>
        <p:spPr bwMode="auto">
          <a:xfrm rot="5400000">
            <a:off x="3568640" y="6026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90" name="PPHomePlate#142"/>
          <p:cNvSpPr/>
          <p:nvPr/>
        </p:nvSpPr>
        <p:spPr bwMode="auto">
          <a:xfrm>
            <a:off x="3568640" y="6026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91" name="PPHomePlate#143"/>
          <p:cNvSpPr/>
          <p:nvPr/>
        </p:nvSpPr>
        <p:spPr bwMode="auto">
          <a:xfrm>
            <a:off x="4144640" y="6026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92" name="PPHomePlate#144"/>
          <p:cNvSpPr/>
          <p:nvPr/>
        </p:nvSpPr>
        <p:spPr bwMode="auto">
          <a:xfrm>
            <a:off x="4720640" y="6026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93" name="PPHomePlate#145"/>
          <p:cNvSpPr/>
          <p:nvPr/>
        </p:nvSpPr>
        <p:spPr bwMode="auto">
          <a:xfrm rot="16200000">
            <a:off x="4720640" y="6026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94" name="PPHomePlate#146"/>
          <p:cNvSpPr/>
          <p:nvPr/>
        </p:nvSpPr>
        <p:spPr bwMode="auto">
          <a:xfrm rot="10800000">
            <a:off x="4720640" y="6026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95" name="PPHomePlate#147"/>
          <p:cNvSpPr/>
          <p:nvPr/>
        </p:nvSpPr>
        <p:spPr bwMode="auto">
          <a:xfrm rot="10800000">
            <a:off x="4144640" y="6026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96" name="PPHomePlate#148"/>
          <p:cNvSpPr/>
          <p:nvPr/>
        </p:nvSpPr>
        <p:spPr bwMode="auto">
          <a:xfrm rot="16200000">
            <a:off x="4144640" y="6026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97" name="PPHomePlate#149"/>
          <p:cNvSpPr/>
          <p:nvPr/>
        </p:nvSpPr>
        <p:spPr bwMode="auto">
          <a:xfrm rot="16200000">
            <a:off x="4144640" y="5450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98" name="PPHomePlate#150"/>
          <p:cNvSpPr/>
          <p:nvPr/>
        </p:nvSpPr>
        <p:spPr bwMode="auto">
          <a:xfrm>
            <a:off x="4144640" y="5450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99" name="PPHomePlate#151"/>
          <p:cNvSpPr/>
          <p:nvPr/>
        </p:nvSpPr>
        <p:spPr bwMode="auto">
          <a:xfrm>
            <a:off x="4720640" y="5450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00" name="PPHomePlate#152"/>
          <p:cNvSpPr/>
          <p:nvPr/>
        </p:nvSpPr>
        <p:spPr bwMode="auto">
          <a:xfrm>
            <a:off x="5296640" y="5450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01" name="PPHomePlate#153"/>
          <p:cNvSpPr/>
          <p:nvPr/>
        </p:nvSpPr>
        <p:spPr bwMode="auto">
          <a:xfrm rot="5400000">
            <a:off x="5296640" y="5450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02" name="PPHomePlate#154"/>
          <p:cNvSpPr/>
          <p:nvPr/>
        </p:nvSpPr>
        <p:spPr bwMode="auto">
          <a:xfrm rot="5400000">
            <a:off x="5296640" y="6026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03" name="PPHomePlate#155"/>
          <p:cNvSpPr/>
          <p:nvPr/>
        </p:nvSpPr>
        <p:spPr bwMode="auto">
          <a:xfrm>
            <a:off x="5296640" y="6026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04" name="PPHomePlate#156"/>
          <p:cNvSpPr/>
          <p:nvPr/>
        </p:nvSpPr>
        <p:spPr bwMode="auto">
          <a:xfrm>
            <a:off x="5872640" y="6026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05" name="PPHomePlate#157"/>
          <p:cNvSpPr/>
          <p:nvPr/>
        </p:nvSpPr>
        <p:spPr bwMode="auto">
          <a:xfrm rot="16200000">
            <a:off x="5872640" y="6026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06" name="PPHomePlate#158"/>
          <p:cNvSpPr/>
          <p:nvPr/>
        </p:nvSpPr>
        <p:spPr bwMode="auto">
          <a:xfrm rot="16200000">
            <a:off x="5872640" y="5450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07" name="PPHomePlate#159"/>
          <p:cNvSpPr/>
          <p:nvPr/>
        </p:nvSpPr>
        <p:spPr bwMode="auto">
          <a:xfrm rot="16200000">
            <a:off x="5872640" y="4874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08" name="PPHomePlate#160"/>
          <p:cNvSpPr/>
          <p:nvPr/>
        </p:nvSpPr>
        <p:spPr bwMode="auto">
          <a:xfrm rot="16200000">
            <a:off x="5872640" y="4298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09" name="PPHomePlate#161"/>
          <p:cNvSpPr/>
          <p:nvPr/>
        </p:nvSpPr>
        <p:spPr bwMode="auto">
          <a:xfrm rot="10800000">
            <a:off x="5872640" y="4298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10" name="PPHomePlate#162"/>
          <p:cNvSpPr/>
          <p:nvPr/>
        </p:nvSpPr>
        <p:spPr bwMode="auto">
          <a:xfrm rot="5400000">
            <a:off x="5872640" y="4298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11" name="PPHomePlate#163"/>
          <p:cNvSpPr/>
          <p:nvPr/>
        </p:nvSpPr>
        <p:spPr bwMode="auto">
          <a:xfrm rot="5400000">
            <a:off x="5872640" y="4874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12" name="PPHomePlate#164"/>
          <p:cNvSpPr/>
          <p:nvPr/>
        </p:nvSpPr>
        <p:spPr bwMode="auto">
          <a:xfrm rot="10800000">
            <a:off x="5872640" y="4874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13" name="PPHomePlate#165"/>
          <p:cNvSpPr/>
          <p:nvPr/>
        </p:nvSpPr>
        <p:spPr bwMode="auto">
          <a:xfrm rot="10800000">
            <a:off x="5296640" y="4874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14" name="PPHomePlate#166"/>
          <p:cNvSpPr/>
          <p:nvPr/>
        </p:nvSpPr>
        <p:spPr bwMode="auto">
          <a:xfrm rot="16200000">
            <a:off x="5296640" y="4874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15" name="PPHomePlate#167"/>
          <p:cNvSpPr/>
          <p:nvPr/>
        </p:nvSpPr>
        <p:spPr bwMode="auto">
          <a:xfrm rot="16200000">
            <a:off x="5296640" y="4298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16" name="PPHomePlate#168"/>
          <p:cNvSpPr/>
          <p:nvPr/>
        </p:nvSpPr>
        <p:spPr bwMode="auto">
          <a:xfrm rot="16200000">
            <a:off x="5296640" y="3722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17" name="PPHomePlate#169"/>
          <p:cNvSpPr/>
          <p:nvPr/>
        </p:nvSpPr>
        <p:spPr bwMode="auto">
          <a:xfrm>
            <a:off x="5296640" y="3722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18" name="PPHomePlate#170"/>
          <p:cNvSpPr/>
          <p:nvPr/>
        </p:nvSpPr>
        <p:spPr bwMode="auto">
          <a:xfrm>
            <a:off x="5872640" y="3722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19" name="PPHomePlate#171"/>
          <p:cNvSpPr/>
          <p:nvPr/>
        </p:nvSpPr>
        <p:spPr bwMode="auto">
          <a:xfrm rot="16200000">
            <a:off x="5872640" y="3722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20" name="PPHomePlate#172"/>
          <p:cNvSpPr/>
          <p:nvPr/>
        </p:nvSpPr>
        <p:spPr bwMode="auto">
          <a:xfrm rot="16200000">
            <a:off x="5872640" y="3146440"/>
            <a:ext cx="299520" cy="29952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"/>
                            </p:stCondLst>
                            <p:childTnLst>
                              <p:par>
                                <p:cTn id="28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"/>
                            </p:stCondLst>
                            <p:childTnLst>
                              <p:par>
                                <p:cTn id="34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"/>
                            </p:stCondLst>
                            <p:childTnLst>
                              <p:par>
                                <p:cTn id="40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"/>
                            </p:stCondLst>
                            <p:childTnLst>
                              <p:par>
                                <p:cTn id="46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"/>
                            </p:stCondLst>
                            <p:childTnLst>
                              <p:par>
                                <p:cTn id="64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"/>
                            </p:stCondLst>
                            <p:childTnLst>
                              <p:par>
                                <p:cTn id="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"/>
                            </p:stCondLst>
                            <p:childTnLst>
                              <p:par>
                                <p:cTn id="70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00"/>
                            </p:stCondLst>
                            <p:childTnLst>
                              <p:par>
                                <p:cTn id="76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100"/>
                            </p:stCondLst>
                            <p:childTnLst>
                              <p:par>
                                <p:cTn id="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100"/>
                            </p:stCondLst>
                            <p:childTnLst>
                              <p:par>
                                <p:cTn id="88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200"/>
                            </p:stCondLst>
                            <p:childTnLst>
                              <p:par>
                                <p:cTn id="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200"/>
                            </p:stCondLst>
                            <p:childTnLst>
                              <p:par>
                                <p:cTn id="94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300"/>
                            </p:stCondLst>
                            <p:childTnLst>
                              <p:par>
                                <p:cTn id="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300"/>
                            </p:stCondLst>
                            <p:childTnLst>
                              <p:par>
                                <p:cTn id="100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400"/>
                            </p:stCondLst>
                            <p:childTnLst>
                              <p:par>
                                <p:cTn id="10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400"/>
                            </p:stCondLst>
                            <p:childTnLst>
                              <p:par>
                                <p:cTn id="106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500"/>
                            </p:stCondLst>
                            <p:childTnLst>
                              <p:par>
                                <p:cTn id="1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12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600"/>
                            </p:stCondLst>
                            <p:childTnLst>
                              <p:par>
                                <p:cTn id="1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600"/>
                            </p:stCondLst>
                            <p:childTnLst>
                              <p:par>
                                <p:cTn id="118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700"/>
                            </p:stCondLst>
                            <p:childTnLst>
                              <p:par>
                                <p:cTn id="1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700"/>
                            </p:stCondLst>
                            <p:childTnLst>
                              <p:par>
                                <p:cTn id="124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800"/>
                            </p:stCondLst>
                            <p:childTnLst>
                              <p:par>
                                <p:cTn id="1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800"/>
                            </p:stCondLst>
                            <p:childTnLst>
                              <p:par>
                                <p:cTn id="130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900"/>
                            </p:stCondLst>
                            <p:childTnLst>
                              <p:par>
                                <p:cTn id="1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900"/>
                            </p:stCondLst>
                            <p:childTnLst>
                              <p:par>
                                <p:cTn id="136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000"/>
                            </p:stCondLst>
                            <p:childTnLst>
                              <p:par>
                                <p:cTn id="1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000"/>
                            </p:stCondLst>
                            <p:childTnLst>
                              <p:par>
                                <p:cTn id="142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100"/>
                            </p:stCondLst>
                            <p:childTnLst>
                              <p:par>
                                <p:cTn id="1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100"/>
                            </p:stCondLst>
                            <p:childTnLst>
                              <p:par>
                                <p:cTn id="148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200"/>
                            </p:stCondLst>
                            <p:childTnLst>
                              <p:par>
                                <p:cTn id="1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200"/>
                            </p:stCondLst>
                            <p:childTnLst>
                              <p:par>
                                <p:cTn id="154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300"/>
                            </p:stCondLst>
                            <p:childTnLst>
                              <p:par>
                                <p:cTn id="1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300"/>
                            </p:stCondLst>
                            <p:childTnLst>
                              <p:par>
                                <p:cTn id="160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400"/>
                            </p:stCondLst>
                            <p:childTnLst>
                              <p:par>
                                <p:cTn id="1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400"/>
                            </p:stCondLst>
                            <p:childTnLst>
                              <p:par>
                                <p:cTn id="166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500"/>
                            </p:stCondLst>
                            <p:childTnLst>
                              <p:par>
                                <p:cTn id="1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500"/>
                            </p:stCondLst>
                            <p:childTnLst>
                              <p:par>
                                <p:cTn id="172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600"/>
                            </p:stCondLst>
                            <p:childTnLst>
                              <p:par>
                                <p:cTn id="1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600"/>
                            </p:stCondLst>
                            <p:childTnLst>
                              <p:par>
                                <p:cTn id="178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700"/>
                            </p:stCondLst>
                            <p:childTnLst>
                              <p:par>
                                <p:cTn id="1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700"/>
                            </p:stCondLst>
                            <p:childTnLst>
                              <p:par>
                                <p:cTn id="184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2800"/>
                            </p:stCondLst>
                            <p:childTnLst>
                              <p:par>
                                <p:cTn id="1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2800"/>
                            </p:stCondLst>
                            <p:childTnLst>
                              <p:par>
                                <p:cTn id="190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2900"/>
                            </p:stCondLst>
                            <p:childTnLst>
                              <p:par>
                                <p:cTn id="1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2900"/>
                            </p:stCondLst>
                            <p:childTnLst>
                              <p:par>
                                <p:cTn id="196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3000"/>
                            </p:stCondLst>
                            <p:childTnLst>
                              <p:par>
                                <p:cTn id="202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3100"/>
                            </p:stCondLst>
                            <p:childTnLst>
                              <p:par>
                                <p:cTn id="20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3100"/>
                            </p:stCondLst>
                            <p:childTnLst>
                              <p:par>
                                <p:cTn id="208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3200"/>
                            </p:stCondLst>
                            <p:childTnLst>
                              <p:par>
                                <p:cTn id="2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3200"/>
                            </p:stCondLst>
                            <p:childTnLst>
                              <p:par>
                                <p:cTn id="214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3300"/>
                            </p:stCondLst>
                            <p:childTnLst>
                              <p:par>
                                <p:cTn id="2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3300"/>
                            </p:stCondLst>
                            <p:childTnLst>
                              <p:par>
                                <p:cTn id="220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3400"/>
                            </p:stCondLst>
                            <p:childTnLst>
                              <p:par>
                                <p:cTn id="2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26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3500"/>
                            </p:stCondLst>
                            <p:childTnLst>
                              <p:par>
                                <p:cTn id="232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3600"/>
                            </p:stCondLst>
                            <p:childTnLst>
                              <p:par>
                                <p:cTn id="2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3600"/>
                            </p:stCondLst>
                            <p:childTnLst>
                              <p:par>
                                <p:cTn id="238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3700"/>
                            </p:stCondLst>
                            <p:childTnLst>
                              <p:par>
                                <p:cTn id="2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3700"/>
                            </p:stCondLst>
                            <p:childTnLst>
                              <p:par>
                                <p:cTn id="244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3800"/>
                            </p:stCondLst>
                            <p:childTnLst>
                              <p:par>
                                <p:cTn id="2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3800"/>
                            </p:stCondLst>
                            <p:childTnLst>
                              <p:par>
                                <p:cTn id="250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3900"/>
                            </p:stCondLst>
                            <p:childTnLst>
                              <p:par>
                                <p:cTn id="2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3900"/>
                            </p:stCondLst>
                            <p:childTnLst>
                              <p:par>
                                <p:cTn id="256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4000"/>
                            </p:stCondLst>
                            <p:childTnLst>
                              <p:par>
                                <p:cTn id="2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4000"/>
                            </p:stCondLst>
                            <p:childTnLst>
                              <p:par>
                                <p:cTn id="262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4100"/>
                            </p:stCondLst>
                            <p:childTnLst>
                              <p:par>
                                <p:cTn id="2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4100"/>
                            </p:stCondLst>
                            <p:childTnLst>
                              <p:par>
                                <p:cTn id="268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4200"/>
                            </p:stCondLst>
                            <p:childTnLst>
                              <p:par>
                                <p:cTn id="2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4200"/>
                            </p:stCondLst>
                            <p:childTnLst>
                              <p:par>
                                <p:cTn id="274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4300"/>
                            </p:stCondLst>
                            <p:childTnLst>
                              <p:par>
                                <p:cTn id="2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4300"/>
                            </p:stCondLst>
                            <p:childTnLst>
                              <p:par>
                                <p:cTn id="280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4400"/>
                            </p:stCondLst>
                            <p:childTnLst>
                              <p:par>
                                <p:cTn id="2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4400"/>
                            </p:stCondLst>
                            <p:childTnLst>
                              <p:par>
                                <p:cTn id="286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4500"/>
                            </p:stCondLst>
                            <p:childTnLst>
                              <p:par>
                                <p:cTn id="2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4500"/>
                            </p:stCondLst>
                            <p:childTnLst>
                              <p:par>
                                <p:cTn id="292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4600"/>
                            </p:stCondLst>
                            <p:childTnLst>
                              <p:par>
                                <p:cTn id="2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4600"/>
                            </p:stCondLst>
                            <p:childTnLst>
                              <p:par>
                                <p:cTn id="298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4700"/>
                            </p:stCondLst>
                            <p:childTnLst>
                              <p:par>
                                <p:cTn id="3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4700"/>
                            </p:stCondLst>
                            <p:childTnLst>
                              <p:par>
                                <p:cTn id="304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4800"/>
                            </p:stCondLst>
                            <p:childTnLst>
                              <p:par>
                                <p:cTn id="3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4800"/>
                            </p:stCondLst>
                            <p:childTnLst>
                              <p:par>
                                <p:cTn id="310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4900"/>
                            </p:stCondLst>
                            <p:childTnLst>
                              <p:par>
                                <p:cTn id="3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4900"/>
                            </p:stCondLst>
                            <p:childTnLst>
                              <p:par>
                                <p:cTn id="316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5000"/>
                            </p:stCondLst>
                            <p:childTnLst>
                              <p:par>
                                <p:cTn id="3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2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5100"/>
                            </p:stCondLst>
                            <p:childTnLst>
                              <p:par>
                                <p:cTn id="3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5100"/>
                            </p:stCondLst>
                            <p:childTnLst>
                              <p:par>
                                <p:cTn id="328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5200"/>
                            </p:stCondLst>
                            <p:childTnLst>
                              <p:par>
                                <p:cTn id="3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5200"/>
                            </p:stCondLst>
                            <p:childTnLst>
                              <p:par>
                                <p:cTn id="334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5300"/>
                            </p:stCondLst>
                            <p:childTnLst>
                              <p:par>
                                <p:cTn id="3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5300"/>
                            </p:stCondLst>
                            <p:childTnLst>
                              <p:par>
                                <p:cTn id="340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5400"/>
                            </p:stCondLst>
                            <p:childTnLst>
                              <p:par>
                                <p:cTn id="3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5400"/>
                            </p:stCondLst>
                            <p:childTnLst>
                              <p:par>
                                <p:cTn id="346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5500"/>
                            </p:stCondLst>
                            <p:childTnLst>
                              <p:par>
                                <p:cTn id="3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5500"/>
                            </p:stCondLst>
                            <p:childTnLst>
                              <p:par>
                                <p:cTn id="352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5600"/>
                            </p:stCondLst>
                            <p:childTnLst>
                              <p:par>
                                <p:cTn id="3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>
                            <p:stCondLst>
                              <p:cond delay="5600"/>
                            </p:stCondLst>
                            <p:childTnLst>
                              <p:par>
                                <p:cTn id="358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5700"/>
                            </p:stCondLst>
                            <p:childTnLst>
                              <p:par>
                                <p:cTn id="3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5700"/>
                            </p:stCondLst>
                            <p:childTnLst>
                              <p:par>
                                <p:cTn id="364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6" fill="hold">
                            <p:stCondLst>
                              <p:cond delay="5800"/>
                            </p:stCondLst>
                            <p:childTnLst>
                              <p:par>
                                <p:cTn id="3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9" fill="hold">
                            <p:stCondLst>
                              <p:cond delay="5800"/>
                            </p:stCondLst>
                            <p:childTnLst>
                              <p:par>
                                <p:cTn id="370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2" fill="hold">
                            <p:stCondLst>
                              <p:cond delay="5900"/>
                            </p:stCondLst>
                            <p:childTnLst>
                              <p:par>
                                <p:cTn id="3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5" fill="hold">
                            <p:stCondLst>
                              <p:cond delay="5900"/>
                            </p:stCondLst>
                            <p:childTnLst>
                              <p:par>
                                <p:cTn id="376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8" fill="hold">
                            <p:stCondLst>
                              <p:cond delay="6000"/>
                            </p:stCondLst>
                            <p:childTnLst>
                              <p:par>
                                <p:cTn id="3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1" fill="hold">
                            <p:stCondLst>
                              <p:cond delay="6000"/>
                            </p:stCondLst>
                            <p:childTnLst>
                              <p:par>
                                <p:cTn id="382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4" fill="hold">
                            <p:stCondLst>
                              <p:cond delay="6100"/>
                            </p:stCondLst>
                            <p:childTnLst>
                              <p:par>
                                <p:cTn id="3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7" fill="hold">
                            <p:stCondLst>
                              <p:cond delay="6100"/>
                            </p:stCondLst>
                            <p:childTnLst>
                              <p:par>
                                <p:cTn id="388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0" fill="hold">
                            <p:stCondLst>
                              <p:cond delay="6200"/>
                            </p:stCondLst>
                            <p:childTnLst>
                              <p:par>
                                <p:cTn id="3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3" fill="hold">
                            <p:stCondLst>
                              <p:cond delay="6200"/>
                            </p:stCondLst>
                            <p:childTnLst>
                              <p:par>
                                <p:cTn id="394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6" fill="hold">
                            <p:stCondLst>
                              <p:cond delay="6300"/>
                            </p:stCondLst>
                            <p:childTnLst>
                              <p:par>
                                <p:cTn id="3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9" fill="hold">
                            <p:stCondLst>
                              <p:cond delay="6300"/>
                            </p:stCondLst>
                            <p:childTnLst>
                              <p:par>
                                <p:cTn id="400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2" fill="hold">
                            <p:stCondLst>
                              <p:cond delay="6400"/>
                            </p:stCondLst>
                            <p:childTnLst>
                              <p:par>
                                <p:cTn id="40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5" fill="hold">
                            <p:stCondLst>
                              <p:cond delay="6400"/>
                            </p:stCondLst>
                            <p:childTnLst>
                              <p:par>
                                <p:cTn id="406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8" fill="hold">
                            <p:stCondLst>
                              <p:cond delay="6500"/>
                            </p:stCondLst>
                            <p:childTnLst>
                              <p:par>
                                <p:cTn id="4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1" fill="hold">
                            <p:stCondLst>
                              <p:cond delay="6500"/>
                            </p:stCondLst>
                            <p:childTnLst>
                              <p:par>
                                <p:cTn id="412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4" fill="hold">
                            <p:stCondLst>
                              <p:cond delay="6600"/>
                            </p:stCondLst>
                            <p:childTnLst>
                              <p:par>
                                <p:cTn id="4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7" fill="hold">
                            <p:stCondLst>
                              <p:cond delay="6600"/>
                            </p:stCondLst>
                            <p:childTnLst>
                              <p:par>
                                <p:cTn id="418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0" fill="hold">
                            <p:stCondLst>
                              <p:cond delay="6700"/>
                            </p:stCondLst>
                            <p:childTnLst>
                              <p:par>
                                <p:cTn id="4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3" fill="hold">
                            <p:stCondLst>
                              <p:cond delay="6700"/>
                            </p:stCondLst>
                            <p:childTnLst>
                              <p:par>
                                <p:cTn id="424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6" fill="hold">
                            <p:stCondLst>
                              <p:cond delay="6800"/>
                            </p:stCondLst>
                            <p:childTnLst>
                              <p:par>
                                <p:cTn id="4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9" fill="hold">
                            <p:stCondLst>
                              <p:cond delay="6800"/>
                            </p:stCondLst>
                            <p:childTnLst>
                              <p:par>
                                <p:cTn id="430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2" fill="hold">
                            <p:stCondLst>
                              <p:cond delay="6900"/>
                            </p:stCondLst>
                            <p:childTnLst>
                              <p:par>
                                <p:cTn id="4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5" fill="hold">
                            <p:stCondLst>
                              <p:cond delay="6900"/>
                            </p:stCondLst>
                            <p:childTnLst>
                              <p:par>
                                <p:cTn id="436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8" fill="hold">
                            <p:stCondLst>
                              <p:cond delay="7000"/>
                            </p:stCondLst>
                            <p:childTnLst>
                              <p:par>
                                <p:cTn id="4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" grpId="0" uiExpand="1" build="p"/>
      <p:bldP spid="449" grpId="0" animBg="1"/>
      <p:bldP spid="449" grpId="1" animBg="1"/>
      <p:bldP spid="450" grpId="0" animBg="1"/>
      <p:bldP spid="450" grpId="1" animBg="1"/>
      <p:bldP spid="451" grpId="0" animBg="1"/>
      <p:bldP spid="451" grpId="1" animBg="1"/>
      <p:bldP spid="452" grpId="0" animBg="1"/>
      <p:bldP spid="452" grpId="1" animBg="1"/>
      <p:bldP spid="453" grpId="0" animBg="1"/>
      <p:bldP spid="453" grpId="1" animBg="1"/>
      <p:bldP spid="454" grpId="0" animBg="1"/>
      <p:bldP spid="454" grpId="1" animBg="1"/>
      <p:bldP spid="455" grpId="0" animBg="1"/>
      <p:bldP spid="455" grpId="1" animBg="1"/>
      <p:bldP spid="456" grpId="0" animBg="1"/>
      <p:bldP spid="456" grpId="1" animBg="1"/>
      <p:bldP spid="457" grpId="0" animBg="1"/>
      <p:bldP spid="457" grpId="1" animBg="1"/>
      <p:bldP spid="458" grpId="0" animBg="1"/>
      <p:bldP spid="458" grpId="1" animBg="1"/>
      <p:bldP spid="459" grpId="0" animBg="1"/>
      <p:bldP spid="459" grpId="1" animBg="1"/>
      <p:bldP spid="460" grpId="0" animBg="1"/>
      <p:bldP spid="460" grpId="1" animBg="1"/>
      <p:bldP spid="461" grpId="0" animBg="1"/>
      <p:bldP spid="461" grpId="1" animBg="1"/>
      <p:bldP spid="462" grpId="0" animBg="1"/>
      <p:bldP spid="462" grpId="1" animBg="1"/>
      <p:bldP spid="463" grpId="0" animBg="1"/>
      <p:bldP spid="463" grpId="1" animBg="1"/>
      <p:bldP spid="464" grpId="0" animBg="1"/>
      <p:bldP spid="464" grpId="1" animBg="1"/>
      <p:bldP spid="465" grpId="0" animBg="1"/>
      <p:bldP spid="465" grpId="1" animBg="1"/>
      <p:bldP spid="466" grpId="0" animBg="1"/>
      <p:bldP spid="466" grpId="1" animBg="1"/>
      <p:bldP spid="467" grpId="0" animBg="1"/>
      <p:bldP spid="467" grpId="1" animBg="1"/>
      <p:bldP spid="468" grpId="0" animBg="1"/>
      <p:bldP spid="468" grpId="1" animBg="1"/>
      <p:bldP spid="469" grpId="0" animBg="1"/>
      <p:bldP spid="469" grpId="1" animBg="1"/>
      <p:bldP spid="470" grpId="0" animBg="1"/>
      <p:bldP spid="470" grpId="1" animBg="1"/>
      <p:bldP spid="471" grpId="0" animBg="1"/>
      <p:bldP spid="471" grpId="1" animBg="1"/>
      <p:bldP spid="472" grpId="0" animBg="1"/>
      <p:bldP spid="472" grpId="1" animBg="1"/>
      <p:bldP spid="473" grpId="0" animBg="1"/>
      <p:bldP spid="473" grpId="1" animBg="1"/>
      <p:bldP spid="474" grpId="0" animBg="1"/>
      <p:bldP spid="474" grpId="1" animBg="1"/>
      <p:bldP spid="475" grpId="0" animBg="1"/>
      <p:bldP spid="475" grpId="1" animBg="1"/>
      <p:bldP spid="476" grpId="0" animBg="1"/>
      <p:bldP spid="476" grpId="1" animBg="1"/>
      <p:bldP spid="477" grpId="0" animBg="1"/>
      <p:bldP spid="477" grpId="1" animBg="1"/>
      <p:bldP spid="478" grpId="0" animBg="1"/>
      <p:bldP spid="478" grpId="1" animBg="1"/>
      <p:bldP spid="479" grpId="0" animBg="1"/>
      <p:bldP spid="479" grpId="1" animBg="1"/>
      <p:bldP spid="480" grpId="0" animBg="1"/>
      <p:bldP spid="480" grpId="1" animBg="1"/>
      <p:bldP spid="481" grpId="0" animBg="1"/>
      <p:bldP spid="481" grpId="1" animBg="1"/>
      <p:bldP spid="482" grpId="0" animBg="1"/>
      <p:bldP spid="482" grpId="1" animBg="1"/>
      <p:bldP spid="483" grpId="0" animBg="1"/>
      <p:bldP spid="483" grpId="1" animBg="1"/>
      <p:bldP spid="484" grpId="0" animBg="1"/>
      <p:bldP spid="484" grpId="1" animBg="1"/>
      <p:bldP spid="485" grpId="0" animBg="1"/>
      <p:bldP spid="485" grpId="1" animBg="1"/>
      <p:bldP spid="486" grpId="0" animBg="1"/>
      <p:bldP spid="486" grpId="1" animBg="1"/>
      <p:bldP spid="487" grpId="0" animBg="1"/>
      <p:bldP spid="487" grpId="1" animBg="1"/>
      <p:bldP spid="488" grpId="0" animBg="1"/>
      <p:bldP spid="488" grpId="1" animBg="1"/>
      <p:bldP spid="489" grpId="0" animBg="1"/>
      <p:bldP spid="489" grpId="1" animBg="1"/>
      <p:bldP spid="490" grpId="0" animBg="1"/>
      <p:bldP spid="490" grpId="1" animBg="1"/>
      <p:bldP spid="491" grpId="0" animBg="1"/>
      <p:bldP spid="491" grpId="1" animBg="1"/>
      <p:bldP spid="492" grpId="0" animBg="1"/>
      <p:bldP spid="492" grpId="1" animBg="1"/>
      <p:bldP spid="493" grpId="0" animBg="1"/>
      <p:bldP spid="493" grpId="1" animBg="1"/>
      <p:bldP spid="494" grpId="0" animBg="1"/>
      <p:bldP spid="494" grpId="1" animBg="1"/>
      <p:bldP spid="495" grpId="0" animBg="1"/>
      <p:bldP spid="495" grpId="1" animBg="1"/>
      <p:bldP spid="496" grpId="0" animBg="1"/>
      <p:bldP spid="496" grpId="1" animBg="1"/>
      <p:bldP spid="497" grpId="0" animBg="1"/>
      <p:bldP spid="497" grpId="1" animBg="1"/>
      <p:bldP spid="498" grpId="0" animBg="1"/>
      <p:bldP spid="498" grpId="1" animBg="1"/>
      <p:bldP spid="499" grpId="0" animBg="1"/>
      <p:bldP spid="499" grpId="1" animBg="1"/>
      <p:bldP spid="500" grpId="0" animBg="1"/>
      <p:bldP spid="500" grpId="1" animBg="1"/>
      <p:bldP spid="501" grpId="0" animBg="1"/>
      <p:bldP spid="501" grpId="1" animBg="1"/>
      <p:bldP spid="502" grpId="0" animBg="1"/>
      <p:bldP spid="502" grpId="1" animBg="1"/>
      <p:bldP spid="503" grpId="0" animBg="1"/>
      <p:bldP spid="503" grpId="1" animBg="1"/>
      <p:bldP spid="504" grpId="0" animBg="1"/>
      <p:bldP spid="504" grpId="1" animBg="1"/>
      <p:bldP spid="505" grpId="0" animBg="1"/>
      <p:bldP spid="505" grpId="1" animBg="1"/>
      <p:bldP spid="506" grpId="0" animBg="1"/>
      <p:bldP spid="506" grpId="1" animBg="1"/>
      <p:bldP spid="507" grpId="0" animBg="1"/>
      <p:bldP spid="507" grpId="1" animBg="1"/>
      <p:bldP spid="508" grpId="0" animBg="1"/>
      <p:bldP spid="508" grpId="1" animBg="1"/>
      <p:bldP spid="509" grpId="0" animBg="1"/>
      <p:bldP spid="509" grpId="1" animBg="1"/>
      <p:bldP spid="510" grpId="0" animBg="1"/>
      <p:bldP spid="510" grpId="1" animBg="1"/>
      <p:bldP spid="511" grpId="0" animBg="1"/>
      <p:bldP spid="511" grpId="1" animBg="1"/>
      <p:bldP spid="512" grpId="0" animBg="1"/>
      <p:bldP spid="512" grpId="1" animBg="1"/>
      <p:bldP spid="513" grpId="0" animBg="1"/>
      <p:bldP spid="513" grpId="1" animBg="1"/>
      <p:bldP spid="514" grpId="0" animBg="1"/>
      <p:bldP spid="514" grpId="1" animBg="1"/>
      <p:bldP spid="515" grpId="0" animBg="1"/>
      <p:bldP spid="515" grpId="1" animBg="1"/>
      <p:bldP spid="516" grpId="0" animBg="1"/>
      <p:bldP spid="516" grpId="1" animBg="1"/>
      <p:bldP spid="517" grpId="0" animBg="1"/>
      <p:bldP spid="517" grpId="1" animBg="1"/>
      <p:bldP spid="518" grpId="0" animBg="1"/>
      <p:bldP spid="518" grpId="1" animBg="1"/>
      <p:bldP spid="519" grpId="0" animBg="1"/>
      <p:bldP spid="519" grpId="1" animBg="1"/>
      <p:bldP spid="5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667000"/>
            <a:ext cx="9144000" cy="1143000"/>
          </a:xfrm>
          <a:noFill/>
          <a:ln/>
        </p:spPr>
        <p:txBody>
          <a:bodyPr/>
          <a:lstStyle/>
          <a:p>
            <a:r>
              <a:rPr lang="en-US" sz="3600">
                <a:solidFill>
                  <a:srgbClr val="FF0000"/>
                </a:solidFill>
              </a:rPr>
              <a:t>The End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1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12076</TotalTime>
  <Words>930</Words>
  <Application>Microsoft Macintosh PowerPoint</Application>
  <PresentationFormat>On-screen Show (4:3)</PresentationFormat>
  <Paragraphs>492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ＭＳ Ｐゴシック</vt:lpstr>
      <vt:lpstr>Arial</vt:lpstr>
      <vt:lpstr>Courier New</vt:lpstr>
      <vt:lpstr>Times New Roman</vt:lpstr>
      <vt:lpstr>Zapf Dingbats</vt:lpstr>
      <vt:lpstr>Blank Presentation</vt:lpstr>
      <vt:lpstr>Stepwise Refinement</vt:lpstr>
      <vt:lpstr>Stepwise Refinement</vt:lpstr>
      <vt:lpstr>Criteria for Choosing a Decomposition</vt:lpstr>
      <vt:lpstr>Exercise: Banishing Winter</vt:lpstr>
      <vt:lpstr>Understanding the Problem</vt:lpstr>
      <vt:lpstr>PowerPoint Presentation</vt:lpstr>
      <vt:lpstr>Preconditions and Postconditions</vt:lpstr>
      <vt:lpstr>Algorithmic Programming in Karel</vt:lpstr>
      <vt:lpstr>The End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3—Expressions</dc:title>
  <cp:lastModifiedBy>Jerry Cain</cp:lastModifiedBy>
  <cp:revision>66</cp:revision>
  <cp:lastPrinted>2018-09-28T19:08:59Z</cp:lastPrinted>
  <dcterms:created xsi:type="dcterms:W3CDTF">2017-08-23T11:43:12Z</dcterms:created>
  <dcterms:modified xsi:type="dcterms:W3CDTF">2018-09-29T20:04:25Z</dcterms:modified>
</cp:coreProperties>
</file>