
<file path=[Content_Types].xml><?xml version="1.0" encoding="utf-8"?>
<Types xmlns="http://schemas.openxmlformats.org/package/2006/content-types">
  <Default Extension="png" ContentType="image/png"/>
  <Default Extension="rels" ContentType="application/vnd.openxmlformats-package.relationships+xml"/>
  <Default Extension="xml" ContentType="application/xml"/>
  <Override PartName="/ppt/presentation.xml" ContentType="application/vnd.openxmlformats-officedocument.presentationml.presentation.main+xml"/>
  <Override PartName="/ppt/slideMasters/slideMaster1.xml" ContentType="application/vnd.openxmlformats-officedocument.presentationml.slideMaster+xml"/>
  <Override PartName="/ppt/slideMasters/slideMaster2.xml" ContentType="application/vnd.openxmlformats-officedocument.presentationml.slideMaster+xml"/>
  <Override PartName="/ppt/slideMasters/slideMaster3.xml" ContentType="application/vnd.openxmlformats-officedocument.presentationml.slideMaster+xml"/>
  <Override PartName="/ppt/slideMasters/slideMaster4.xml" ContentType="application/vnd.openxmlformats-officedocument.presentationml.slideMaster+xml"/>
  <Override PartName="/ppt/slideMasters/slideMaster5.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15.xml" ContentType="application/vnd.openxmlformats-officedocument.presentationml.slide+xml"/>
  <Override PartName="/ppt/slides/slide16.xml" ContentType="application/vnd.openxmlformats-officedocument.presentationml.slide+xml"/>
  <Override PartName="/ppt/slides/slide17.xml" ContentType="application/vnd.openxmlformats-officedocument.presentationml.slide+xml"/>
  <Override PartName="/ppt/slides/slide18.xml" ContentType="application/vnd.openxmlformats-officedocument.presentationml.slide+xml"/>
  <Override PartName="/ppt/slides/slide19.xml" ContentType="application/vnd.openxmlformats-officedocument.presentationml.slide+xml"/>
  <Override PartName="/ppt/slides/slide20.xml" ContentType="application/vnd.openxmlformats-officedocument.presentationml.slide+xml"/>
  <Override PartName="/ppt/slides/slide21.xml" ContentType="application/vnd.openxmlformats-officedocument.presentationml.slide+xml"/>
  <Override PartName="/ppt/notesMasters/notesMaster1.xml" ContentType="application/vnd.openxmlformats-officedocument.presentationml.notesMaster+xml"/>
  <Override PartName="/ppt/handoutMasters/handoutMaster1.xml" ContentType="application/vnd.openxmlformats-officedocument.presentationml.handoutMaster+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slideLayouts/slideLayout12.xml" ContentType="application/vnd.openxmlformats-officedocument.presentationml.slideLayout+xml"/>
  <Override PartName="/ppt/theme/theme2.xml" ContentType="application/vnd.openxmlformats-officedocument.theme+xml"/>
  <Override PartName="/ppt/slideLayouts/slideLayout13.xml" ContentType="application/vnd.openxmlformats-officedocument.presentationml.slideLayout+xml"/>
  <Override PartName="/ppt/theme/theme3.xml" ContentType="application/vnd.openxmlformats-officedocument.theme+xml"/>
  <Override PartName="/ppt/slideLayouts/slideLayout14.xml" ContentType="application/vnd.openxmlformats-officedocument.presentationml.slideLayout+xml"/>
  <Override PartName="/ppt/slideLayouts/slideLayout15.xml" ContentType="application/vnd.openxmlformats-officedocument.presentationml.slideLayout+xml"/>
  <Override PartName="/ppt/theme/theme4.xml" ContentType="application/vnd.openxmlformats-officedocument.theme+xml"/>
  <Override PartName="/ppt/slideLayouts/slideLayout16.xml" ContentType="application/vnd.openxmlformats-officedocument.presentationml.slideLayout+xml"/>
  <Override PartName="/ppt/theme/theme5.xml" ContentType="application/vnd.openxmlformats-officedocument.theme+xml"/>
  <Override PartName="/ppt/theme/theme6.xml" ContentType="application/vnd.openxmlformats-officedocument.theme+xml"/>
  <Override PartName="/ppt/theme/theme7.xml" ContentType="application/vnd.openxmlformats-officedocument.theme+xml"/>
  <Override PartName="/ppt/notesSlides/notesSlide1.xml" ContentType="application/vnd.openxmlformats-officedocument.presentationml.notesSlide+xml"/>
  <Override PartName="/ppt/notesSlides/notesSlide2.xml" ContentType="application/vnd.openxmlformats-officedocument.presentationml.notesSlide+xml"/>
  <Override PartName="/ppt/notesSlides/notesSlide3.xml" ContentType="application/vnd.openxmlformats-officedocument.presentationml.notesSlide+xml"/>
  <Override PartName="/ppt/notesSlides/notesSlide4.xml" ContentType="application/vnd.openxmlformats-officedocument.presentationml.notesSlide+xml"/>
  <Override PartName="/ppt/notesSlides/notesSlide5.xml" ContentType="application/vnd.openxmlformats-officedocument.presentationml.notesSlide+xml"/>
  <Override PartName="/ppt/notesSlides/notesSlide6.xml" ContentType="application/vnd.openxmlformats-officedocument.presentationml.notesSlide+xml"/>
  <Override PartName="/ppt/notesSlides/notesSlide7.xml" ContentType="application/vnd.openxmlformats-officedocument.presentationml.notesSlide+xml"/>
  <Override PartName="/ppt/notesSlides/notesSlide8.xml" ContentType="application/vnd.openxmlformats-officedocument.presentationml.notesSlide+xml"/>
  <Override PartName="/ppt/notesSlides/notesSlide9.xml" ContentType="application/vnd.openxmlformats-officedocument.presentationml.notesSlide+xml"/>
  <Override PartName="/ppt/notesSlides/notesSlide10.xml" ContentType="application/vnd.openxmlformats-officedocument.presentationml.notesSlide+xml"/>
  <Override PartName="/ppt/notesSlides/notesSlide11.xml" ContentType="application/vnd.openxmlformats-officedocument.presentationml.notesSlide+xml"/>
  <Override PartName="/ppt/notesSlides/notesSlide12.xml" ContentType="application/vnd.openxmlformats-officedocument.presentationml.notesSlide+xml"/>
  <Override PartName="/ppt/notesSlides/notesSlide13.xml" ContentType="application/vnd.openxmlformats-officedocument.presentationml.notesSlide+xml"/>
  <Override PartName="/ppt/notesSlides/notesSlide14.xml" ContentType="application/vnd.openxmlformats-officedocument.presentationml.notesSlide+xml"/>
  <Override PartName="/ppt/notesSlides/notesSlide15.xml" ContentType="application/vnd.openxmlformats-officedocument.presentationml.notesSlide+xml"/>
  <Override PartName="/ppt/notesSlides/notesSlide16.xml" ContentType="application/vnd.openxmlformats-officedocument.presentationml.notesSlide+xml"/>
  <Override PartName="/ppt/notesSlides/notesSlide17.xml" ContentType="application/vnd.openxmlformats-officedocument.presentationml.notesSlide+xml"/>
  <Override PartName="/ppt/notesSlides/notesSlide18.xml" ContentType="application/vnd.openxmlformats-officedocument.presentationml.notesSlide+xml"/>
  <Override PartName="/ppt/notesSlides/notesSlide19.xml" ContentType="application/vnd.openxmlformats-officedocument.presentationml.notesSlide+xml"/>
  <Override PartName="/ppt/notesSlides/notesSlide20.xml" ContentType="application/vnd.openxmlformats-officedocument.presentationml.notesSlide+xml"/>
  <Override PartName="/ppt/notesSlides/notesSlide21.xml" ContentType="application/vnd.openxmlformats-officedocument.presentationml.notesSlide+xml"/>
  <Override PartName="/docProps/core.xml" ContentType="application/vnd.openxmlformats-package.core-properties+xml"/>
  <Override PartName="/docProps/app.xml" ContentType="application/vnd.openxmlformats-officedocument.extended-properties+xml"/>
</Types>
</file>

<file path=_rels/.rels><?xml version="1.0" encoding="UTF-8" standalone="yes"?>
<Relationships xmlns="http://schemas.openxmlformats.org/package/2006/relationships"><Relationship Id="rId3" Type="http://schemas.openxmlformats.org/officeDocument/2006/relationships/extended-properties" Target="docProps/app.xml"/><Relationship Id="rId2" Type="http://schemas.openxmlformats.org/package/2006/relationships/metadata/core-properties" Target="docProps/core.xml"/><Relationship Id="rId1" Type="http://schemas.openxmlformats.org/officeDocument/2006/relationships/officeDocument" Target="ppt/presentation.xml"/></Relationships>
</file>

<file path=ppt/presentation.xml><?xml version="1.0" encoding="utf-8"?>
<p:presentation xmlns:a="http://schemas.openxmlformats.org/drawingml/2006/main" xmlns:r="http://schemas.openxmlformats.org/officeDocument/2006/relationships" xmlns:p="http://schemas.openxmlformats.org/presentationml/2006/main" strictFirstAndLastChars="0" saveSubsetFonts="1" autoCompressPictures="0">
  <p:sldMasterIdLst>
    <p:sldMasterId id="2147483648" r:id="rId1"/>
    <p:sldMasterId id="2147483660" r:id="rId2"/>
    <p:sldMasterId id="2147483662" r:id="rId3"/>
    <p:sldMasterId id="2147483666" r:id="rId4"/>
    <p:sldMasterId id="2147483669" r:id="rId5"/>
  </p:sldMasterIdLst>
  <p:notesMasterIdLst>
    <p:notesMasterId r:id="rId27"/>
  </p:notesMasterIdLst>
  <p:handoutMasterIdLst>
    <p:handoutMasterId r:id="rId28"/>
  </p:handoutMasterIdLst>
  <p:sldIdLst>
    <p:sldId id="370" r:id="rId6"/>
    <p:sldId id="414" r:id="rId7"/>
    <p:sldId id="415" r:id="rId8"/>
    <p:sldId id="416" r:id="rId9"/>
    <p:sldId id="378" r:id="rId10"/>
    <p:sldId id="401" r:id="rId11"/>
    <p:sldId id="402" r:id="rId12"/>
    <p:sldId id="403" r:id="rId13"/>
    <p:sldId id="404" r:id="rId14"/>
    <p:sldId id="411" r:id="rId15"/>
    <p:sldId id="386" r:id="rId16"/>
    <p:sldId id="387" r:id="rId17"/>
    <p:sldId id="405" r:id="rId18"/>
    <p:sldId id="419" r:id="rId19"/>
    <p:sldId id="406" r:id="rId20"/>
    <p:sldId id="409" r:id="rId21"/>
    <p:sldId id="410" r:id="rId22"/>
    <p:sldId id="420" r:id="rId23"/>
    <p:sldId id="407" r:id="rId24"/>
    <p:sldId id="417" r:id="rId25"/>
    <p:sldId id="369" r:id="rId26"/>
  </p:sldIdLst>
  <p:sldSz cx="9144000" cy="6858000" type="screen4x3"/>
  <p:notesSz cx="9144000" cy="6858000"/>
  <p:defaultTextStyle>
    <a:defPPr>
      <a:defRPr lang="en-US"/>
    </a:defPPr>
    <a:lvl1pPr algn="l" rtl="0" eaLnBrk="0" fontAlgn="base" hangingPunct="0">
      <a:spcBef>
        <a:spcPct val="0"/>
      </a:spcBef>
      <a:spcAft>
        <a:spcPct val="0"/>
      </a:spcAft>
      <a:defRPr sz="1400" b="1" kern="1200">
        <a:solidFill>
          <a:schemeClr val="tx1"/>
        </a:solidFill>
        <a:latin typeface="Times New Roman" pitchFamily="1" charset="0"/>
        <a:ea typeface="+mn-ea"/>
        <a:cs typeface="+mn-cs"/>
      </a:defRPr>
    </a:lvl1pPr>
    <a:lvl2pPr marL="457200" algn="l" rtl="0" eaLnBrk="0" fontAlgn="base" hangingPunct="0">
      <a:spcBef>
        <a:spcPct val="0"/>
      </a:spcBef>
      <a:spcAft>
        <a:spcPct val="0"/>
      </a:spcAft>
      <a:defRPr sz="1400" b="1" kern="1200">
        <a:solidFill>
          <a:schemeClr val="tx1"/>
        </a:solidFill>
        <a:latin typeface="Times New Roman" pitchFamily="1" charset="0"/>
        <a:ea typeface="+mn-ea"/>
        <a:cs typeface="+mn-cs"/>
      </a:defRPr>
    </a:lvl2pPr>
    <a:lvl3pPr marL="914400" algn="l" rtl="0" eaLnBrk="0" fontAlgn="base" hangingPunct="0">
      <a:spcBef>
        <a:spcPct val="0"/>
      </a:spcBef>
      <a:spcAft>
        <a:spcPct val="0"/>
      </a:spcAft>
      <a:defRPr sz="1400" b="1" kern="1200">
        <a:solidFill>
          <a:schemeClr val="tx1"/>
        </a:solidFill>
        <a:latin typeface="Times New Roman" pitchFamily="1" charset="0"/>
        <a:ea typeface="+mn-ea"/>
        <a:cs typeface="+mn-cs"/>
      </a:defRPr>
    </a:lvl3pPr>
    <a:lvl4pPr marL="1371600" algn="l" rtl="0" eaLnBrk="0" fontAlgn="base" hangingPunct="0">
      <a:spcBef>
        <a:spcPct val="0"/>
      </a:spcBef>
      <a:spcAft>
        <a:spcPct val="0"/>
      </a:spcAft>
      <a:defRPr sz="1400" b="1" kern="1200">
        <a:solidFill>
          <a:schemeClr val="tx1"/>
        </a:solidFill>
        <a:latin typeface="Times New Roman" pitchFamily="1" charset="0"/>
        <a:ea typeface="+mn-ea"/>
        <a:cs typeface="+mn-cs"/>
      </a:defRPr>
    </a:lvl4pPr>
    <a:lvl5pPr marL="1828800" algn="l" rtl="0" eaLnBrk="0" fontAlgn="base" hangingPunct="0">
      <a:spcBef>
        <a:spcPct val="0"/>
      </a:spcBef>
      <a:spcAft>
        <a:spcPct val="0"/>
      </a:spcAft>
      <a:defRPr sz="1400" b="1" kern="1200">
        <a:solidFill>
          <a:schemeClr val="tx1"/>
        </a:solidFill>
        <a:latin typeface="Times New Roman" pitchFamily="1" charset="0"/>
        <a:ea typeface="+mn-ea"/>
        <a:cs typeface="+mn-cs"/>
      </a:defRPr>
    </a:lvl5pPr>
    <a:lvl6pPr marL="2286000" algn="l" defTabSz="457200" rtl="0" eaLnBrk="1" latinLnBrk="0" hangingPunct="1">
      <a:defRPr sz="1400" b="1" kern="1200">
        <a:solidFill>
          <a:schemeClr val="tx1"/>
        </a:solidFill>
        <a:latin typeface="Times New Roman" pitchFamily="1" charset="0"/>
        <a:ea typeface="+mn-ea"/>
        <a:cs typeface="+mn-cs"/>
      </a:defRPr>
    </a:lvl6pPr>
    <a:lvl7pPr marL="2743200" algn="l" defTabSz="457200" rtl="0" eaLnBrk="1" latinLnBrk="0" hangingPunct="1">
      <a:defRPr sz="1400" b="1" kern="1200">
        <a:solidFill>
          <a:schemeClr val="tx1"/>
        </a:solidFill>
        <a:latin typeface="Times New Roman" pitchFamily="1" charset="0"/>
        <a:ea typeface="+mn-ea"/>
        <a:cs typeface="+mn-cs"/>
      </a:defRPr>
    </a:lvl7pPr>
    <a:lvl8pPr marL="3200400" algn="l" defTabSz="457200" rtl="0" eaLnBrk="1" latinLnBrk="0" hangingPunct="1">
      <a:defRPr sz="1400" b="1" kern="1200">
        <a:solidFill>
          <a:schemeClr val="tx1"/>
        </a:solidFill>
        <a:latin typeface="Times New Roman" pitchFamily="1" charset="0"/>
        <a:ea typeface="+mn-ea"/>
        <a:cs typeface="+mn-cs"/>
      </a:defRPr>
    </a:lvl8pPr>
    <a:lvl9pPr marL="3657600" algn="l" defTabSz="457200" rtl="0" eaLnBrk="1" latinLnBrk="0" hangingPunct="1">
      <a:defRPr sz="1400" b="1" kern="1200">
        <a:solidFill>
          <a:schemeClr val="tx1"/>
        </a:solidFill>
        <a:latin typeface="Times New Roman" pitchFamily="1" charset="0"/>
        <a:ea typeface="+mn-ea"/>
        <a:cs typeface="+mn-cs"/>
      </a:defRPr>
    </a:lvl9pPr>
  </p:defaultTextStyle>
  <p:extLst>
    <p:ext uri="{EFAFB233-063F-42B5-8137-9DF3F51BA10A}">
      <p15:sldGuideLst xmlns:p15="http://schemas.microsoft.com/office/powerpoint/2012/main">
        <p15:guide id="1" orient="horz" pos="2160">
          <p15:clr>
            <a:srgbClr val="A4A3A4"/>
          </p15:clr>
        </p15:guide>
        <p15:guide id="2" pos="2880">
          <p15:clr>
            <a:srgbClr val="A4A3A4"/>
          </p15:clr>
        </p15:guide>
      </p15:sldGuideLst>
    </p:ext>
  </p:extLst>
</p:presentation>
</file>

<file path=ppt/presProps.xml><?xml version="1.0" encoding="utf-8"?>
<p:presentationPr xmlns:a="http://schemas.openxmlformats.org/drawingml/2006/main" xmlns:r="http://schemas.openxmlformats.org/officeDocument/2006/relationships" xmlns:p="http://schemas.openxmlformats.org/presentationml/2006/main">
  <p:clrMru>
    <a:srgbClr val="000000"/>
    <a:srgbClr val="009900"/>
    <a:srgbClr val="66FF66"/>
    <a:srgbClr val="969696"/>
    <a:srgbClr val="FFFF66"/>
    <a:srgbClr val="CCFFCC"/>
    <a:srgbClr val="FFCC99"/>
    <a:srgbClr val="FF0000"/>
    <a:srgbClr val="999999"/>
  </p:clrMru>
  <p:extLst>
    <p:ext uri="{E76CE94A-603C-4142-B9EB-6D1370010A27}">
      <p14:discardImageEditData xmlns:p14="http://schemas.microsoft.com/office/powerpoint/2010/main" val="0"/>
    </p:ext>
    <p:ext uri="{D31A062A-798A-4329-ABDD-BBA856620510}">
      <p14:defaultImageDpi xmlns:p14="http://schemas.microsoft.com/office/powerpoint/2010/main" val="220"/>
    </p:ext>
    <p:ext uri="{FD5EFAAD-0ECE-453E-9831-46B23BE46B34}">
      <p15:chartTrackingRefBased xmlns:p15="http://schemas.microsoft.com/office/powerpoint/2012/main" val="0"/>
    </p:ext>
  </p:extLst>
</p:presentationPr>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p:normalViewPr vertBarState="minimized" horzBarState="maximized">
    <p:restoredLeft sz="15620"/>
    <p:restoredTop sz="94660"/>
  </p:normalViewPr>
  <p:slideViewPr>
    <p:cSldViewPr showGuides="1">
      <p:cViewPr varScale="1">
        <p:scale>
          <a:sx n="131" d="100"/>
          <a:sy n="131" d="100"/>
        </p:scale>
        <p:origin x="1336" y="184"/>
      </p:cViewPr>
      <p:guideLst>
        <p:guide orient="horz" pos="2160"/>
        <p:guide pos="2880"/>
      </p:guideLst>
    </p:cSldViewPr>
  </p:slideViewPr>
  <p:outlineViewPr>
    <p:cViewPr>
      <p:scale>
        <a:sx n="33" d="100"/>
        <a:sy n="33" d="100"/>
      </p:scale>
      <p:origin x="0" y="0"/>
    </p:cViewPr>
  </p:outlineViewPr>
  <p:notesTextViewPr>
    <p:cViewPr>
      <p:scale>
        <a:sx n="100" d="100"/>
        <a:sy n="100" d="100"/>
      </p:scale>
      <p:origin x="0" y="0"/>
    </p:cViewPr>
  </p:notesTextViewPr>
  <p:sorterViewPr>
    <p:cViewPr>
      <p:scale>
        <a:sx n="66" d="100"/>
        <a:sy n="66" d="100"/>
      </p:scale>
      <p:origin x="0" y="0"/>
    </p:cViewPr>
  </p:sorterViewPr>
  <p:gridSpacing cx="76200" cy="76200"/>
</p:viewPr>
</file>

<file path=ppt/_rels/presentation.xml.rels><?xml version="1.0" encoding="UTF-8" standalone="yes"?>
<Relationships xmlns="http://schemas.openxmlformats.org/package/2006/relationships"><Relationship Id="rId8" Type="http://schemas.openxmlformats.org/officeDocument/2006/relationships/slide" Target="slides/slide3.xml"/><Relationship Id="rId13" Type="http://schemas.openxmlformats.org/officeDocument/2006/relationships/slide" Target="slides/slide8.xml"/><Relationship Id="rId18" Type="http://schemas.openxmlformats.org/officeDocument/2006/relationships/slide" Target="slides/slide13.xml"/><Relationship Id="rId26" Type="http://schemas.openxmlformats.org/officeDocument/2006/relationships/slide" Target="slides/slide21.xml"/><Relationship Id="rId3" Type="http://schemas.openxmlformats.org/officeDocument/2006/relationships/slideMaster" Target="slideMasters/slideMaster3.xml"/><Relationship Id="rId21" Type="http://schemas.openxmlformats.org/officeDocument/2006/relationships/slide" Target="slides/slide16.xml"/><Relationship Id="rId7" Type="http://schemas.openxmlformats.org/officeDocument/2006/relationships/slide" Target="slides/slide2.xml"/><Relationship Id="rId12" Type="http://schemas.openxmlformats.org/officeDocument/2006/relationships/slide" Target="slides/slide7.xml"/><Relationship Id="rId17" Type="http://schemas.openxmlformats.org/officeDocument/2006/relationships/slide" Target="slides/slide12.xml"/><Relationship Id="rId25" Type="http://schemas.openxmlformats.org/officeDocument/2006/relationships/slide" Target="slides/slide20.xml"/><Relationship Id="rId2" Type="http://schemas.openxmlformats.org/officeDocument/2006/relationships/slideMaster" Target="slideMasters/slideMaster2.xml"/><Relationship Id="rId16" Type="http://schemas.openxmlformats.org/officeDocument/2006/relationships/slide" Target="slides/slide11.xml"/><Relationship Id="rId20" Type="http://schemas.openxmlformats.org/officeDocument/2006/relationships/slide" Target="slides/slide15.xml"/><Relationship Id="rId29" Type="http://schemas.openxmlformats.org/officeDocument/2006/relationships/presProps" Target="presProps.xml"/><Relationship Id="rId1" Type="http://schemas.openxmlformats.org/officeDocument/2006/relationships/slideMaster" Target="slideMasters/slideMaster1.xml"/><Relationship Id="rId6" Type="http://schemas.openxmlformats.org/officeDocument/2006/relationships/slide" Target="slides/slide1.xml"/><Relationship Id="rId11" Type="http://schemas.openxmlformats.org/officeDocument/2006/relationships/slide" Target="slides/slide6.xml"/><Relationship Id="rId24" Type="http://schemas.openxmlformats.org/officeDocument/2006/relationships/slide" Target="slides/slide19.xml"/><Relationship Id="rId32" Type="http://schemas.openxmlformats.org/officeDocument/2006/relationships/tableStyles" Target="tableStyles.xml"/><Relationship Id="rId5" Type="http://schemas.openxmlformats.org/officeDocument/2006/relationships/slideMaster" Target="slideMasters/slideMaster5.xml"/><Relationship Id="rId15" Type="http://schemas.openxmlformats.org/officeDocument/2006/relationships/slide" Target="slides/slide10.xml"/><Relationship Id="rId23" Type="http://schemas.openxmlformats.org/officeDocument/2006/relationships/slide" Target="slides/slide18.xml"/><Relationship Id="rId28" Type="http://schemas.openxmlformats.org/officeDocument/2006/relationships/handoutMaster" Target="handoutMasters/handoutMaster1.xml"/><Relationship Id="rId10" Type="http://schemas.openxmlformats.org/officeDocument/2006/relationships/slide" Target="slides/slide5.xml"/><Relationship Id="rId19" Type="http://schemas.openxmlformats.org/officeDocument/2006/relationships/slide" Target="slides/slide14.xml"/><Relationship Id="rId31" Type="http://schemas.openxmlformats.org/officeDocument/2006/relationships/theme" Target="theme/theme1.xml"/><Relationship Id="rId4" Type="http://schemas.openxmlformats.org/officeDocument/2006/relationships/slideMaster" Target="slideMasters/slideMaster4.xml"/><Relationship Id="rId9" Type="http://schemas.openxmlformats.org/officeDocument/2006/relationships/slide" Target="slides/slide4.xml"/><Relationship Id="rId14" Type="http://schemas.openxmlformats.org/officeDocument/2006/relationships/slide" Target="slides/slide9.xml"/><Relationship Id="rId22" Type="http://schemas.openxmlformats.org/officeDocument/2006/relationships/slide" Target="slides/slide17.xml"/><Relationship Id="rId27" Type="http://schemas.openxmlformats.org/officeDocument/2006/relationships/notesMaster" Target="notesMasters/notesMaster1.xml"/><Relationship Id="rId30" Type="http://schemas.openxmlformats.org/officeDocument/2006/relationships/viewProps" Target="viewProps.xml"/></Relationships>
</file>

<file path=ppt/handoutMasters/_rels/handoutMaster1.xml.rels><?xml version="1.0" encoding="UTF-8" standalone="yes"?>
<Relationships xmlns="http://schemas.openxmlformats.org/package/2006/relationships"><Relationship Id="rId1" Type="http://schemas.openxmlformats.org/officeDocument/2006/relationships/theme" Target="../theme/theme7.xml"/></Relationships>
</file>

<file path=ppt/handoutMasters/handoutMaster1.xml><?xml version="1.0" encoding="utf-8"?>
<p:handout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Header Placeholder 1"/>
          <p:cNvSpPr>
            <a:spLocks noGrp="1"/>
          </p:cNvSpPr>
          <p:nvPr>
            <p:ph type="hdr" sz="quarter"/>
          </p:nvPr>
        </p:nvSpPr>
        <p:spPr>
          <a:xfrm>
            <a:off x="0" y="0"/>
            <a:ext cx="3962400" cy="344488"/>
          </a:xfrm>
          <a:prstGeom prst="rect">
            <a:avLst/>
          </a:prstGeom>
        </p:spPr>
        <p:txBody>
          <a:bodyPr vert="horz" lIns="91440" tIns="45720" rIns="91440" bIns="45720" rtlCol="0"/>
          <a:lstStyle>
            <a:lvl1pPr algn="l">
              <a:defRPr sz="1200"/>
            </a:lvl1pPr>
          </a:lstStyle>
          <a:p>
            <a:endParaRPr lang="en-US"/>
          </a:p>
        </p:txBody>
      </p:sp>
      <p:sp>
        <p:nvSpPr>
          <p:cNvPr id="3" name="Date Placeholder 2"/>
          <p:cNvSpPr>
            <a:spLocks noGrp="1"/>
          </p:cNvSpPr>
          <p:nvPr>
            <p:ph type="dt" sz="quarter" idx="1"/>
          </p:nvPr>
        </p:nvSpPr>
        <p:spPr>
          <a:xfrm>
            <a:off x="5180013" y="0"/>
            <a:ext cx="3962400" cy="344488"/>
          </a:xfrm>
          <a:prstGeom prst="rect">
            <a:avLst/>
          </a:prstGeom>
        </p:spPr>
        <p:txBody>
          <a:bodyPr vert="horz" lIns="91440" tIns="45720" rIns="91440" bIns="45720" rtlCol="0"/>
          <a:lstStyle>
            <a:lvl1pPr algn="r">
              <a:defRPr sz="1200"/>
            </a:lvl1pPr>
          </a:lstStyle>
          <a:p>
            <a:fld id="{782FB68A-8B2A-B643-B506-99132639B4C3}" type="datetimeFigureOut">
              <a:rPr lang="en-US" smtClean="0"/>
              <a:t>10/4/18</a:t>
            </a:fld>
            <a:endParaRPr lang="en-US"/>
          </a:p>
        </p:txBody>
      </p:sp>
      <p:sp>
        <p:nvSpPr>
          <p:cNvPr id="4" name="Footer Placeholder 3"/>
          <p:cNvSpPr>
            <a:spLocks noGrp="1"/>
          </p:cNvSpPr>
          <p:nvPr>
            <p:ph type="ftr" sz="quarter" idx="2"/>
          </p:nvPr>
        </p:nvSpPr>
        <p:spPr>
          <a:xfrm>
            <a:off x="0" y="6513514"/>
            <a:ext cx="3962400" cy="344487"/>
          </a:xfrm>
          <a:prstGeom prst="rect">
            <a:avLst/>
          </a:prstGeom>
        </p:spPr>
        <p:txBody>
          <a:bodyPr vert="horz" lIns="91440" tIns="45720" rIns="91440" bIns="45720" rtlCol="0" anchor="b"/>
          <a:lstStyle>
            <a:lvl1pPr algn="l">
              <a:defRPr sz="1200"/>
            </a:lvl1pPr>
          </a:lstStyle>
          <a:p>
            <a:endParaRPr lang="en-US"/>
          </a:p>
        </p:txBody>
      </p:sp>
      <p:sp>
        <p:nvSpPr>
          <p:cNvPr id="5" name="Slide Number Placeholder 4"/>
          <p:cNvSpPr>
            <a:spLocks noGrp="1"/>
          </p:cNvSpPr>
          <p:nvPr>
            <p:ph type="sldNum" sz="quarter" idx="3"/>
          </p:nvPr>
        </p:nvSpPr>
        <p:spPr>
          <a:xfrm>
            <a:off x="5180013" y="6513514"/>
            <a:ext cx="3962400" cy="344487"/>
          </a:xfrm>
          <a:prstGeom prst="rect">
            <a:avLst/>
          </a:prstGeom>
        </p:spPr>
        <p:txBody>
          <a:bodyPr vert="horz" lIns="91440" tIns="45720" rIns="91440" bIns="45720" rtlCol="0" anchor="b"/>
          <a:lstStyle>
            <a:lvl1pPr algn="r">
              <a:defRPr sz="1200"/>
            </a:lvl1pPr>
          </a:lstStyle>
          <a:p>
            <a:fld id="{9A7D2EB3-1F10-5446-BC02-9E3D9868EACC}" type="slidenum">
              <a:rPr lang="en-US" smtClean="0"/>
              <a:t>‹#›</a:t>
            </a:fld>
            <a:endParaRPr lang="en-US"/>
          </a:p>
        </p:txBody>
      </p:sp>
    </p:spTree>
    <p:extLst>
      <p:ext uri="{BB962C8B-B14F-4D97-AF65-F5344CB8AC3E}">
        <p14:creationId xmlns:p14="http://schemas.microsoft.com/office/powerpoint/2010/main" val="886395980"/>
      </p:ext>
    </p:extLst>
  </p:cSld>
  <p:clrMap bg1="lt1" tx1="dk1" bg2="lt2" tx2="dk2" accent1="accent1" accent2="accent2" accent3="accent3" accent4="accent4" accent5="accent5" accent6="accent6" hlink="hlink" folHlink="folHlink"/>
</p:handoutMaster>
</file>

<file path=ppt/notesMasters/_rels/notesMaster1.xml.rels><?xml version="1.0" encoding="UTF-8" standalone="yes"?>
<Relationships xmlns="http://schemas.openxmlformats.org/package/2006/relationships"><Relationship Id="rId1" Type="http://schemas.openxmlformats.org/officeDocument/2006/relationships/theme" Target="../theme/theme6.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p:nvSpPr>
          <p:cNvPr id="97282" name="Rectangle 2"/>
          <p:cNvSpPr>
            <a:spLocks noGrp="1" noChangeArrowheads="1"/>
          </p:cNvSpPr>
          <p:nvPr>
            <p:ph type="hdr" sz="quarter"/>
          </p:nvPr>
        </p:nvSpPr>
        <p:spPr bwMode="auto">
          <a:xfrm>
            <a:off x="0" y="0"/>
            <a:ext cx="3962400" cy="381000"/>
          </a:xfrm>
          <a:prstGeom prst="rect">
            <a:avLst/>
          </a:prstGeom>
          <a:noFill/>
          <a:ln w="9525">
            <a:noFill/>
            <a:miter lim="800000"/>
            <a:headEnd/>
            <a:tailEnd/>
          </a:ln>
          <a:effectLst/>
        </p:spPr>
        <p:txBody>
          <a:bodyPr vert="horz" wrap="square" lIns="91440" tIns="45720" rIns="91440" bIns="45720" numCol="1" anchor="t" anchorCtr="0" compatLnSpc="1">
            <a:prstTxWarp prst="textNoShape">
              <a:avLst/>
            </a:prstTxWarp>
          </a:bodyPr>
          <a:lstStyle>
            <a:lvl1pPr>
              <a:defRPr sz="1200" b="0">
                <a:latin typeface="Times New Roman" charset="0"/>
              </a:defRPr>
            </a:lvl1pPr>
          </a:lstStyle>
          <a:p>
            <a:pPr>
              <a:defRPr/>
            </a:pPr>
            <a:endParaRPr lang="en-US"/>
          </a:p>
        </p:txBody>
      </p:sp>
      <p:sp>
        <p:nvSpPr>
          <p:cNvPr id="97283" name="Rectangle 3"/>
          <p:cNvSpPr>
            <a:spLocks noGrp="1" noChangeArrowheads="1"/>
          </p:cNvSpPr>
          <p:nvPr>
            <p:ph type="dt" idx="1"/>
          </p:nvPr>
        </p:nvSpPr>
        <p:spPr bwMode="auto">
          <a:xfrm>
            <a:off x="5181600" y="0"/>
            <a:ext cx="3962400" cy="381000"/>
          </a:xfrm>
          <a:prstGeom prst="rect">
            <a:avLst/>
          </a:prstGeom>
          <a:noFill/>
          <a:ln w="9525">
            <a:noFill/>
            <a:miter lim="800000"/>
            <a:headEnd/>
            <a:tailEnd/>
          </a:ln>
          <a:effectLst/>
        </p:spPr>
        <p:txBody>
          <a:bodyPr vert="horz" wrap="square" lIns="91440" tIns="45720" rIns="91440" bIns="45720" numCol="1" anchor="t" anchorCtr="0" compatLnSpc="1">
            <a:prstTxWarp prst="textNoShape">
              <a:avLst/>
            </a:prstTxWarp>
          </a:bodyPr>
          <a:lstStyle>
            <a:lvl1pPr algn="r">
              <a:defRPr sz="1200" b="0">
                <a:latin typeface="Times New Roman" charset="0"/>
              </a:defRPr>
            </a:lvl1pPr>
          </a:lstStyle>
          <a:p>
            <a:pPr>
              <a:defRPr/>
            </a:pPr>
            <a:endParaRPr lang="en-US"/>
          </a:p>
        </p:txBody>
      </p:sp>
      <p:sp>
        <p:nvSpPr>
          <p:cNvPr id="13316" name="Rectangle 4"/>
          <p:cNvSpPr>
            <a:spLocks noGrp="1" noRot="1" noChangeAspect="1" noChangeArrowheads="1" noTextEdit="1"/>
          </p:cNvSpPr>
          <p:nvPr>
            <p:ph type="sldImg" idx="2"/>
          </p:nvPr>
        </p:nvSpPr>
        <p:spPr bwMode="auto">
          <a:xfrm>
            <a:off x="2844800" y="533400"/>
            <a:ext cx="3454400" cy="2590800"/>
          </a:xfrm>
          <a:prstGeom prst="rect">
            <a:avLst/>
          </a:prstGeom>
          <a:noFill/>
          <a:ln w="9525">
            <a:solidFill>
              <a:srgbClr val="000000"/>
            </a:solidFill>
            <a:miter lim="800000"/>
            <a:headEnd/>
            <a:tailEnd/>
          </a:ln>
        </p:spPr>
      </p:sp>
      <p:sp>
        <p:nvSpPr>
          <p:cNvPr id="97285" name="Rectangle 5"/>
          <p:cNvSpPr>
            <a:spLocks noGrp="1" noChangeArrowheads="1"/>
          </p:cNvSpPr>
          <p:nvPr>
            <p:ph type="body" sz="quarter" idx="3"/>
          </p:nvPr>
        </p:nvSpPr>
        <p:spPr bwMode="auto">
          <a:xfrm>
            <a:off x="1219200" y="3276600"/>
            <a:ext cx="6705600" cy="3048000"/>
          </a:xfrm>
          <a:prstGeom prst="rect">
            <a:avLst/>
          </a:prstGeom>
          <a:noFill/>
          <a:ln w="9525">
            <a:noFill/>
            <a:miter lim="800000"/>
            <a:headEnd/>
            <a:tailEnd/>
          </a:ln>
          <a:effectLst/>
        </p:spPr>
        <p:txBody>
          <a:bodyPr vert="horz" wrap="square" lIns="91440" tIns="45720" rIns="91440" bIns="45720" numCol="1" anchor="t" anchorCtr="0" compatLnSpc="1">
            <a:prstTxWarp prst="textNoShape">
              <a:avLst/>
            </a:prstTxWarp>
          </a:bodyPr>
          <a:lstStyle/>
          <a:p>
            <a:pPr lvl="0"/>
            <a:r>
              <a:rPr lang="en-US" noProof="0"/>
              <a:t>Click to edit Master text styles</a:t>
            </a:r>
          </a:p>
          <a:p>
            <a:pPr lvl="1"/>
            <a:r>
              <a:rPr lang="en-US" noProof="0"/>
              <a:t>Second level</a:t>
            </a:r>
          </a:p>
          <a:p>
            <a:pPr lvl="2"/>
            <a:r>
              <a:rPr lang="en-US" noProof="0"/>
              <a:t>Third level</a:t>
            </a:r>
          </a:p>
          <a:p>
            <a:pPr lvl="3"/>
            <a:r>
              <a:rPr lang="en-US" noProof="0"/>
              <a:t>Fourth level</a:t>
            </a:r>
          </a:p>
          <a:p>
            <a:pPr lvl="4"/>
            <a:r>
              <a:rPr lang="en-US" noProof="0"/>
              <a:t>Fifth level</a:t>
            </a:r>
          </a:p>
        </p:txBody>
      </p:sp>
      <p:sp>
        <p:nvSpPr>
          <p:cNvPr id="97286" name="Rectangle 6"/>
          <p:cNvSpPr>
            <a:spLocks noGrp="1" noChangeArrowheads="1"/>
          </p:cNvSpPr>
          <p:nvPr>
            <p:ph type="ftr" sz="quarter" idx="4"/>
          </p:nvPr>
        </p:nvSpPr>
        <p:spPr bwMode="auto">
          <a:xfrm>
            <a:off x="0" y="6477000"/>
            <a:ext cx="3962400" cy="381000"/>
          </a:xfrm>
          <a:prstGeom prst="rect">
            <a:avLst/>
          </a:prstGeom>
          <a:noFill/>
          <a:ln w="9525">
            <a:noFill/>
            <a:miter lim="800000"/>
            <a:headEnd/>
            <a:tailEnd/>
          </a:ln>
          <a:effectLst/>
        </p:spPr>
        <p:txBody>
          <a:bodyPr vert="horz" wrap="square" lIns="91440" tIns="45720" rIns="91440" bIns="45720" numCol="1" anchor="b" anchorCtr="0" compatLnSpc="1">
            <a:prstTxWarp prst="textNoShape">
              <a:avLst/>
            </a:prstTxWarp>
          </a:bodyPr>
          <a:lstStyle>
            <a:lvl1pPr>
              <a:defRPr sz="1200" b="0">
                <a:latin typeface="Times New Roman" charset="0"/>
              </a:defRPr>
            </a:lvl1pPr>
          </a:lstStyle>
          <a:p>
            <a:pPr>
              <a:defRPr/>
            </a:pPr>
            <a:endParaRPr lang="en-US"/>
          </a:p>
        </p:txBody>
      </p:sp>
      <p:sp>
        <p:nvSpPr>
          <p:cNvPr id="97287" name="Rectangle 7"/>
          <p:cNvSpPr>
            <a:spLocks noGrp="1" noChangeArrowheads="1"/>
          </p:cNvSpPr>
          <p:nvPr>
            <p:ph type="sldNum" sz="quarter" idx="5"/>
          </p:nvPr>
        </p:nvSpPr>
        <p:spPr bwMode="auto">
          <a:xfrm>
            <a:off x="5181600" y="6477000"/>
            <a:ext cx="3962400" cy="381000"/>
          </a:xfrm>
          <a:prstGeom prst="rect">
            <a:avLst/>
          </a:prstGeom>
          <a:noFill/>
          <a:ln w="9525">
            <a:noFill/>
            <a:miter lim="800000"/>
            <a:headEnd/>
            <a:tailEnd/>
          </a:ln>
          <a:effectLst/>
        </p:spPr>
        <p:txBody>
          <a:bodyPr vert="horz" wrap="square" lIns="91440" tIns="45720" rIns="91440" bIns="45720" numCol="1" anchor="b" anchorCtr="0" compatLnSpc="1">
            <a:prstTxWarp prst="textNoShape">
              <a:avLst/>
            </a:prstTxWarp>
          </a:bodyPr>
          <a:lstStyle>
            <a:lvl1pPr algn="r">
              <a:defRPr sz="1200" b="0">
                <a:latin typeface="Times New Roman" charset="0"/>
              </a:defRPr>
            </a:lvl1pPr>
          </a:lstStyle>
          <a:p>
            <a:pPr>
              <a:defRPr/>
            </a:pPr>
            <a:fld id="{55237BFE-73AB-134C-8E99-537106C2F7D0}" type="slidenum">
              <a:rPr lang="en-US"/>
              <a:pPr>
                <a:defRPr/>
              </a:pPr>
              <a:t>‹#›</a:t>
            </a:fld>
            <a:endParaRPr lang="en-US"/>
          </a:p>
        </p:txBody>
      </p:sp>
    </p:spTree>
    <p:extLst>
      <p:ext uri="{BB962C8B-B14F-4D97-AF65-F5344CB8AC3E}">
        <p14:creationId xmlns:p14="http://schemas.microsoft.com/office/powerpoint/2010/main" val="3146189944"/>
      </p:ext>
    </p:extLst>
  </p:cSld>
  <p:clrMap bg1="lt1" tx1="dk1" bg2="lt2" tx2="dk2" accent1="accent1" accent2="accent2" accent3="accent3" accent4="accent4" accent5="accent5" accent6="accent6" hlink="hlink" folHlink="folHlink"/>
  <p:notesStyle>
    <a:lvl1pPr algn="l" rtl="0" eaLnBrk="0" fontAlgn="base" hangingPunct="0">
      <a:spcBef>
        <a:spcPct val="30000"/>
      </a:spcBef>
      <a:spcAft>
        <a:spcPct val="0"/>
      </a:spcAft>
      <a:defRPr sz="1200" kern="1200">
        <a:solidFill>
          <a:schemeClr val="tx1"/>
        </a:solidFill>
        <a:latin typeface="Times New Roman" charset="0"/>
        <a:ea typeface="ＭＳ Ｐゴシック" charset="-128"/>
        <a:cs typeface="ＭＳ Ｐゴシック" charset="-128"/>
      </a:defRPr>
    </a:lvl1pPr>
    <a:lvl2pPr marL="457200" algn="l" rtl="0" eaLnBrk="0" fontAlgn="base" hangingPunct="0">
      <a:spcBef>
        <a:spcPct val="30000"/>
      </a:spcBef>
      <a:spcAft>
        <a:spcPct val="0"/>
      </a:spcAft>
      <a:defRPr sz="1200" kern="1200">
        <a:solidFill>
          <a:schemeClr val="tx1"/>
        </a:solidFill>
        <a:latin typeface="Times New Roman" charset="0"/>
        <a:ea typeface="ＭＳ Ｐゴシック" charset="-128"/>
        <a:cs typeface="+mn-cs"/>
      </a:defRPr>
    </a:lvl2pPr>
    <a:lvl3pPr marL="914400" algn="l" rtl="0" eaLnBrk="0" fontAlgn="base" hangingPunct="0">
      <a:spcBef>
        <a:spcPct val="30000"/>
      </a:spcBef>
      <a:spcAft>
        <a:spcPct val="0"/>
      </a:spcAft>
      <a:defRPr sz="1200" kern="1200">
        <a:solidFill>
          <a:schemeClr val="tx1"/>
        </a:solidFill>
        <a:latin typeface="Times New Roman" charset="0"/>
        <a:ea typeface="ＭＳ Ｐゴシック" charset="-128"/>
        <a:cs typeface="+mn-cs"/>
      </a:defRPr>
    </a:lvl3pPr>
    <a:lvl4pPr marL="1371600" algn="l" rtl="0" eaLnBrk="0" fontAlgn="base" hangingPunct="0">
      <a:spcBef>
        <a:spcPct val="30000"/>
      </a:spcBef>
      <a:spcAft>
        <a:spcPct val="0"/>
      </a:spcAft>
      <a:defRPr sz="1200" kern="1200">
        <a:solidFill>
          <a:schemeClr val="tx1"/>
        </a:solidFill>
        <a:latin typeface="Times New Roman" charset="0"/>
        <a:ea typeface="ＭＳ Ｐゴシック" charset="-128"/>
        <a:cs typeface="+mn-cs"/>
      </a:defRPr>
    </a:lvl4pPr>
    <a:lvl5pPr marL="1828800" algn="l" rtl="0" eaLnBrk="0" fontAlgn="base" hangingPunct="0">
      <a:spcBef>
        <a:spcPct val="30000"/>
      </a:spcBef>
      <a:spcAft>
        <a:spcPct val="0"/>
      </a:spcAft>
      <a:defRPr sz="1200" kern="1200">
        <a:solidFill>
          <a:schemeClr val="tx1"/>
        </a:solidFill>
        <a:latin typeface="Times New Roman" charset="0"/>
        <a:ea typeface="ＭＳ Ｐゴシック" charset="-128"/>
        <a:cs typeface="+mn-cs"/>
      </a:defRPr>
    </a:lvl5pPr>
    <a:lvl6pPr marL="2286000" algn="l" defTabSz="457200" rtl="0" eaLnBrk="1" latinLnBrk="0" hangingPunct="1">
      <a:defRPr sz="1200" kern="1200">
        <a:solidFill>
          <a:schemeClr val="tx1"/>
        </a:solidFill>
        <a:latin typeface="+mn-lt"/>
        <a:ea typeface="+mn-ea"/>
        <a:cs typeface="+mn-cs"/>
      </a:defRPr>
    </a:lvl6pPr>
    <a:lvl7pPr marL="2743200" algn="l" defTabSz="457200" rtl="0" eaLnBrk="1" latinLnBrk="0" hangingPunct="1">
      <a:defRPr sz="1200" kern="1200">
        <a:solidFill>
          <a:schemeClr val="tx1"/>
        </a:solidFill>
        <a:latin typeface="+mn-lt"/>
        <a:ea typeface="+mn-ea"/>
        <a:cs typeface="+mn-cs"/>
      </a:defRPr>
    </a:lvl7pPr>
    <a:lvl8pPr marL="3200400" algn="l" defTabSz="457200" rtl="0" eaLnBrk="1" latinLnBrk="0" hangingPunct="1">
      <a:defRPr sz="1200" kern="1200">
        <a:solidFill>
          <a:schemeClr val="tx1"/>
        </a:solidFill>
        <a:latin typeface="+mn-lt"/>
        <a:ea typeface="+mn-ea"/>
        <a:cs typeface="+mn-cs"/>
      </a:defRPr>
    </a:lvl8pPr>
    <a:lvl9pPr marL="3657600" algn="l" defTabSz="457200" rtl="0" eaLnBrk="1" latinLnBrk="0" hangingPunct="1">
      <a:defRPr sz="1200" kern="1200">
        <a:solidFill>
          <a:schemeClr val="tx1"/>
        </a:solidFill>
        <a:latin typeface="+mn-lt"/>
        <a:ea typeface="+mn-ea"/>
        <a:cs typeface="+mn-cs"/>
      </a:defRPr>
    </a:lvl9pPr>
  </p:notesStyle>
</p:notesMaster>
</file>

<file path=ppt/notesSlides/_rels/notesSlide1.xml.rels><?xml version="1.0" encoding="UTF-8" standalone="yes"?>
<Relationships xmlns="http://schemas.openxmlformats.org/package/2006/relationships"><Relationship Id="rId2" Type="http://schemas.openxmlformats.org/officeDocument/2006/relationships/slide" Target="../slides/slide1.xml"/><Relationship Id="rId1" Type="http://schemas.openxmlformats.org/officeDocument/2006/relationships/notesMaster" Target="../notesMasters/notesMaster1.xml"/></Relationships>
</file>

<file path=ppt/notesSlides/_rels/notesSlide2.xml.rels><?xml version="1.0" encoding="UTF-8" standalone="yes"?>
<Relationships xmlns="http://schemas.openxmlformats.org/package/2006/relationships"><Relationship Id="rId2" Type="http://schemas.openxmlformats.org/officeDocument/2006/relationships/slide" Target="../slides/slide2.xml"/><Relationship Id="rId1" Type="http://schemas.openxmlformats.org/officeDocument/2006/relationships/notesMaster" Target="../notesMasters/notesMaster1.xml"/></Relationships>
</file>

<file path=ppt/notesSlides/_rels/notesSlide3.xml.rels><?xml version="1.0" encoding="UTF-8" standalone="yes"?>
<Relationships xmlns="http://schemas.openxmlformats.org/package/2006/relationships"><Relationship Id="rId2" Type="http://schemas.openxmlformats.org/officeDocument/2006/relationships/slide" Target="../slides/slide3.xml"/><Relationship Id="rId1" Type="http://schemas.openxmlformats.org/officeDocument/2006/relationships/notesMaster" Target="../notesMasters/notesMaster1.xml"/></Relationships>
</file>

<file path=ppt/notesSlides/_rels/notesSlide4.xml.rels><?xml version="1.0" encoding="UTF-8" standalone="yes"?>
<Relationships xmlns="http://schemas.openxmlformats.org/package/2006/relationships"><Relationship Id="rId2" Type="http://schemas.openxmlformats.org/officeDocument/2006/relationships/slide" Target="../slides/slide4.xml"/><Relationship Id="rId1" Type="http://schemas.openxmlformats.org/officeDocument/2006/relationships/notesMaster" Target="../notesMasters/notesMaster1.xml"/></Relationships>
</file>

<file path=ppt/notesSlides/_rels/notesSlide5.xml.rels><?xml version="1.0" encoding="UTF-8" standalone="yes"?>
<Relationships xmlns="http://schemas.openxmlformats.org/package/2006/relationships"><Relationship Id="rId2" Type="http://schemas.openxmlformats.org/officeDocument/2006/relationships/slide" Target="../slides/slide5.xml"/><Relationship Id="rId1" Type="http://schemas.openxmlformats.org/officeDocument/2006/relationships/notesMaster" Target="../notesMasters/notesMaster1.xml"/></Relationships>
</file>

<file path=ppt/notesSlides/_rels/notesSlide6.xml.rels><?xml version="1.0" encoding="UTF-8" standalone="yes"?>
<Relationships xmlns="http://schemas.openxmlformats.org/package/2006/relationships"><Relationship Id="rId2" Type="http://schemas.openxmlformats.org/officeDocument/2006/relationships/slide" Target="../slides/slide6.xml"/><Relationship Id="rId1" Type="http://schemas.openxmlformats.org/officeDocument/2006/relationships/notesMaster" Target="../notesMasters/notesMaster1.xml"/></Relationships>
</file>

<file path=ppt/notesSlides/_rels/notesSlide7.xml.rels><?xml version="1.0" encoding="UTF-8" standalone="yes"?>
<Relationships xmlns="http://schemas.openxmlformats.org/package/2006/relationships"><Relationship Id="rId2" Type="http://schemas.openxmlformats.org/officeDocument/2006/relationships/slide" Target="../slides/slide7.xml"/><Relationship Id="rId1" Type="http://schemas.openxmlformats.org/officeDocument/2006/relationships/notesMaster" Target="../notesMasters/notesMaster1.xml"/></Relationships>
</file>

<file path=ppt/notesSlides/_rels/notesSlide8.xml.rels><?xml version="1.0" encoding="UTF-8" standalone="yes"?>
<Relationships xmlns="http://schemas.openxmlformats.org/package/2006/relationships"><Relationship Id="rId2" Type="http://schemas.openxmlformats.org/officeDocument/2006/relationships/slide" Target="../slides/slide8.xml"/><Relationship Id="rId1" Type="http://schemas.openxmlformats.org/officeDocument/2006/relationships/notesMaster" Target="../notesMasters/notesMaster1.xml"/></Relationships>
</file>

<file path=ppt/notesSlides/_rels/notesSlide9.xml.rels><?xml version="1.0" encoding="UTF-8" standalone="yes"?>
<Relationships xmlns="http://schemas.openxmlformats.org/package/2006/relationships"><Relationship Id="rId2" Type="http://schemas.openxmlformats.org/officeDocument/2006/relationships/slide" Target="../slides/slide9.xml"/><Relationship Id="rId1" Type="http://schemas.openxmlformats.org/officeDocument/2006/relationships/notesMaster" Target="../notesMasters/notesMaster1.xml"/></Relationships>
</file>

<file path=ppt/notesSlides/_rels/notesSlide10.xml.rels><?xml version="1.0" encoding="UTF-8" standalone="yes"?>
<Relationships xmlns="http://schemas.openxmlformats.org/package/2006/relationships"><Relationship Id="rId2" Type="http://schemas.openxmlformats.org/officeDocument/2006/relationships/slide" Target="../slides/slide10.xml"/><Relationship Id="rId1" Type="http://schemas.openxmlformats.org/officeDocument/2006/relationships/notesMaster" Target="../notesMasters/notesMaster1.xml"/></Relationships>
</file>

<file path=ppt/notesSlides/_rels/notesSlide11.xml.rels><?xml version="1.0" encoding="UTF-8" standalone="yes"?>
<Relationships xmlns="http://schemas.openxmlformats.org/package/2006/relationships"><Relationship Id="rId2" Type="http://schemas.openxmlformats.org/officeDocument/2006/relationships/slide" Target="../slides/slide11.xml"/><Relationship Id="rId1" Type="http://schemas.openxmlformats.org/officeDocument/2006/relationships/notesMaster" Target="../notesMasters/notesMaster1.xml"/></Relationships>
</file>

<file path=ppt/notesSlides/_rels/notesSlide12.xml.rels><?xml version="1.0" encoding="UTF-8" standalone="yes"?>
<Relationships xmlns="http://schemas.openxmlformats.org/package/2006/relationships"><Relationship Id="rId2" Type="http://schemas.openxmlformats.org/officeDocument/2006/relationships/slide" Target="../slides/slide12.xml"/><Relationship Id="rId1" Type="http://schemas.openxmlformats.org/officeDocument/2006/relationships/notesMaster" Target="../notesMasters/notesMaster1.xml"/></Relationships>
</file>

<file path=ppt/notesSlides/_rels/notesSlide13.xml.rels><?xml version="1.0" encoding="UTF-8" standalone="yes"?>
<Relationships xmlns="http://schemas.openxmlformats.org/package/2006/relationships"><Relationship Id="rId2" Type="http://schemas.openxmlformats.org/officeDocument/2006/relationships/slide" Target="../slides/slide13.xml"/><Relationship Id="rId1" Type="http://schemas.openxmlformats.org/officeDocument/2006/relationships/notesMaster" Target="../notesMasters/notesMaster1.xml"/></Relationships>
</file>

<file path=ppt/notesSlides/_rels/notesSlide14.xml.rels><?xml version="1.0" encoding="UTF-8" standalone="yes"?>
<Relationships xmlns="http://schemas.openxmlformats.org/package/2006/relationships"><Relationship Id="rId2" Type="http://schemas.openxmlformats.org/officeDocument/2006/relationships/slide" Target="../slides/slide14.xml"/><Relationship Id="rId1" Type="http://schemas.openxmlformats.org/officeDocument/2006/relationships/notesMaster" Target="../notesMasters/notesMaster1.xml"/></Relationships>
</file>

<file path=ppt/notesSlides/_rels/notesSlide15.xml.rels><?xml version="1.0" encoding="UTF-8" standalone="yes"?>
<Relationships xmlns="http://schemas.openxmlformats.org/package/2006/relationships"><Relationship Id="rId2" Type="http://schemas.openxmlformats.org/officeDocument/2006/relationships/slide" Target="../slides/slide15.xml"/><Relationship Id="rId1" Type="http://schemas.openxmlformats.org/officeDocument/2006/relationships/notesMaster" Target="../notesMasters/notesMaster1.xml"/></Relationships>
</file>

<file path=ppt/notesSlides/_rels/notesSlide16.xml.rels><?xml version="1.0" encoding="UTF-8" standalone="yes"?>
<Relationships xmlns="http://schemas.openxmlformats.org/package/2006/relationships"><Relationship Id="rId2" Type="http://schemas.openxmlformats.org/officeDocument/2006/relationships/slide" Target="../slides/slide16.xml"/><Relationship Id="rId1" Type="http://schemas.openxmlformats.org/officeDocument/2006/relationships/notesMaster" Target="../notesMasters/notesMaster1.xml"/></Relationships>
</file>

<file path=ppt/notesSlides/_rels/notesSlide17.xml.rels><?xml version="1.0" encoding="UTF-8" standalone="yes"?>
<Relationships xmlns="http://schemas.openxmlformats.org/package/2006/relationships"><Relationship Id="rId2" Type="http://schemas.openxmlformats.org/officeDocument/2006/relationships/slide" Target="../slides/slide17.xml"/><Relationship Id="rId1" Type="http://schemas.openxmlformats.org/officeDocument/2006/relationships/notesMaster" Target="../notesMasters/notesMaster1.xml"/></Relationships>
</file>

<file path=ppt/notesSlides/_rels/notesSlide18.xml.rels><?xml version="1.0" encoding="UTF-8" standalone="yes"?>
<Relationships xmlns="http://schemas.openxmlformats.org/package/2006/relationships"><Relationship Id="rId2" Type="http://schemas.openxmlformats.org/officeDocument/2006/relationships/slide" Target="../slides/slide18.xml"/><Relationship Id="rId1" Type="http://schemas.openxmlformats.org/officeDocument/2006/relationships/notesMaster" Target="../notesMasters/notesMaster1.xml"/></Relationships>
</file>

<file path=ppt/notesSlides/_rels/notesSlide19.xml.rels><?xml version="1.0" encoding="UTF-8" standalone="yes"?>
<Relationships xmlns="http://schemas.openxmlformats.org/package/2006/relationships"><Relationship Id="rId2" Type="http://schemas.openxmlformats.org/officeDocument/2006/relationships/slide" Target="../slides/slide19.xml"/><Relationship Id="rId1" Type="http://schemas.openxmlformats.org/officeDocument/2006/relationships/notesMaster" Target="../notesMasters/notesMaster1.xml"/></Relationships>
</file>

<file path=ppt/notesSlides/_rels/notesSlide20.xml.rels><?xml version="1.0" encoding="UTF-8" standalone="yes"?>
<Relationships xmlns="http://schemas.openxmlformats.org/package/2006/relationships"><Relationship Id="rId2" Type="http://schemas.openxmlformats.org/officeDocument/2006/relationships/slide" Target="../slides/slide20.xml"/><Relationship Id="rId1" Type="http://schemas.openxmlformats.org/officeDocument/2006/relationships/notesMaster" Target="../notesMasters/notesMaster1.xml"/></Relationships>
</file>

<file path=ppt/notesSlides/_rels/notesSlide21.xml.rels><?xml version="1.0" encoding="UTF-8" standalone="yes"?>
<Relationships xmlns="http://schemas.openxmlformats.org/package/2006/relationships"><Relationship Id="rId2" Type="http://schemas.openxmlformats.org/officeDocument/2006/relationships/slide" Target="../slides/slide21.xml"/><Relationship Id="rId1" Type="http://schemas.openxmlformats.org/officeDocument/2006/relationships/notesMaster" Target="../notesMasters/notesMaster1.xml"/></Relationships>
</file>

<file path=ppt/notesSlides/notesSlide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5362" name="Rectangle 7"/>
          <p:cNvSpPr>
            <a:spLocks noGrp="1" noChangeArrowheads="1"/>
          </p:cNvSpPr>
          <p:nvPr>
            <p:ph type="sldNum" sz="quarter" idx="5"/>
          </p:nvPr>
        </p:nvSpPr>
        <p:spPr>
          <a:noFill/>
        </p:spPr>
        <p:txBody>
          <a:bodyPr/>
          <a:lstStyle/>
          <a:p>
            <a:fld id="{6971B53B-4176-4C45-B7AD-9869D6E0CA58}" type="slidenum">
              <a:rPr lang="en-US">
                <a:latin typeface="Times New Roman" pitchFamily="1" charset="0"/>
              </a:rPr>
              <a:pPr/>
              <a:t>1</a:t>
            </a:fld>
            <a:endParaRPr lang="en-US">
              <a:latin typeface="Times New Roman" pitchFamily="1" charset="0"/>
            </a:endParaRPr>
          </a:p>
        </p:txBody>
      </p:sp>
      <p:sp>
        <p:nvSpPr>
          <p:cNvPr id="15363" name="Rectangle 2"/>
          <p:cNvSpPr>
            <a:spLocks noGrp="1" noRot="1" noChangeAspect="1" noChangeArrowheads="1"/>
          </p:cNvSpPr>
          <p:nvPr>
            <p:ph type="sldImg"/>
          </p:nvPr>
        </p:nvSpPr>
        <p:spPr>
          <a:solidFill>
            <a:srgbClr val="FFFFFF"/>
          </a:solidFill>
          <a:ln/>
        </p:spPr>
      </p:sp>
      <p:sp>
        <p:nvSpPr>
          <p:cNvPr id="15364" name="Rectangle 3"/>
          <p:cNvSpPr>
            <a:spLocks noGrp="1" noChangeArrowheads="1"/>
          </p:cNvSpPr>
          <p:nvPr>
            <p:ph type="body" idx="1"/>
          </p:nvPr>
        </p:nvSpPr>
        <p:spPr>
          <a:solidFill>
            <a:srgbClr val="FFFFFF"/>
          </a:solidFill>
          <a:ln>
            <a:solidFill>
              <a:srgbClr val="000000"/>
            </a:solidFill>
          </a:ln>
        </p:spPr>
        <p:txBody>
          <a:bodyPr/>
          <a:lstStyle/>
          <a:p>
            <a:endParaRPr lang="en-US">
              <a:latin typeface="Times New Roman" pitchFamily="1" charset="0"/>
              <a:ea typeface="ＭＳ Ｐゴシック" pitchFamily="1" charset="-128"/>
              <a:cs typeface="ＭＳ Ｐゴシック" pitchFamily="1" charset="-128"/>
            </a:endParaRPr>
          </a:p>
        </p:txBody>
      </p:sp>
    </p:spTree>
  </p:cSld>
  <p:clrMapOvr>
    <a:masterClrMapping/>
  </p:clrMapOvr>
</p:notes>
</file>

<file path=ppt/notesSlides/notesSlide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7410" name="Rectangle 7"/>
          <p:cNvSpPr>
            <a:spLocks noGrp="1" noChangeArrowheads="1"/>
          </p:cNvSpPr>
          <p:nvPr>
            <p:ph type="sldNum" sz="quarter" idx="5"/>
          </p:nvPr>
        </p:nvSpPr>
        <p:spPr>
          <a:noFill/>
        </p:spPr>
        <p:txBody>
          <a:bodyPr/>
          <a:lstStyle/>
          <a:p>
            <a:fld id="{EDAEE70B-441F-0F41-A9BB-24E48A77AA94}" type="slidenum">
              <a:rPr lang="en-US">
                <a:solidFill>
                  <a:prstClr val="black"/>
                </a:solidFill>
              </a:rPr>
              <a:pPr/>
              <a:t>2</a:t>
            </a:fld>
            <a:endParaRPr lang="en-US">
              <a:solidFill>
                <a:prstClr val="black"/>
              </a:solidFill>
            </a:endParaRPr>
          </a:p>
        </p:txBody>
      </p:sp>
      <p:sp>
        <p:nvSpPr>
          <p:cNvPr id="17411" name="Rectangle 2"/>
          <p:cNvSpPr>
            <a:spLocks noGrp="1" noRot="1" noChangeAspect="1" noChangeArrowheads="1"/>
          </p:cNvSpPr>
          <p:nvPr>
            <p:ph type="sldImg"/>
          </p:nvPr>
        </p:nvSpPr>
        <p:spPr>
          <a:xfrm>
            <a:off x="2846388" y="533400"/>
            <a:ext cx="3455987" cy="2590800"/>
          </a:xfrm>
          <a:solidFill>
            <a:srgbClr val="FFFFFF"/>
          </a:solidFill>
          <a:ln/>
        </p:spPr>
      </p:sp>
      <p:sp>
        <p:nvSpPr>
          <p:cNvPr id="17412" name="Rectangle 3"/>
          <p:cNvSpPr>
            <a:spLocks noGrp="1" noChangeArrowheads="1"/>
          </p:cNvSpPr>
          <p:nvPr>
            <p:ph type="body" idx="1"/>
          </p:nvPr>
        </p:nvSpPr>
        <p:spPr>
          <a:solidFill>
            <a:srgbClr val="FFFFFF"/>
          </a:solidFill>
          <a:ln>
            <a:solidFill>
              <a:srgbClr val="000000"/>
            </a:solidFill>
          </a:ln>
        </p:spPr>
        <p:txBody>
          <a:bodyPr/>
          <a:lstStyle/>
          <a:p>
            <a:endParaRPr lang="en-US">
              <a:latin typeface="Times New Roman" pitchFamily="1" charset="0"/>
            </a:endParaRPr>
          </a:p>
        </p:txBody>
      </p:sp>
    </p:spTree>
  </p:cSld>
  <p:clrMapOvr>
    <a:masterClrMapping/>
  </p:clrMapOvr>
</p:notes>
</file>

<file path=ppt/notesSlides/notesSlide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9458" name="Rectangle 7"/>
          <p:cNvSpPr>
            <a:spLocks noGrp="1" noChangeArrowheads="1"/>
          </p:cNvSpPr>
          <p:nvPr>
            <p:ph type="sldNum" sz="quarter" idx="5"/>
          </p:nvPr>
        </p:nvSpPr>
        <p:spPr>
          <a:noFill/>
        </p:spPr>
        <p:txBody>
          <a:bodyPr/>
          <a:lstStyle/>
          <a:p>
            <a:fld id="{BFFB4A88-BC1F-7943-B9E0-EAA83BE5AD69}" type="slidenum">
              <a:rPr lang="en-US">
                <a:solidFill>
                  <a:prstClr val="black"/>
                </a:solidFill>
              </a:rPr>
              <a:pPr/>
              <a:t>3</a:t>
            </a:fld>
            <a:endParaRPr lang="en-US">
              <a:solidFill>
                <a:prstClr val="black"/>
              </a:solidFill>
            </a:endParaRPr>
          </a:p>
        </p:txBody>
      </p:sp>
      <p:sp>
        <p:nvSpPr>
          <p:cNvPr id="19459" name="Rectangle 2"/>
          <p:cNvSpPr>
            <a:spLocks noGrp="1" noRot="1" noChangeAspect="1" noChangeArrowheads="1"/>
          </p:cNvSpPr>
          <p:nvPr>
            <p:ph type="sldImg"/>
          </p:nvPr>
        </p:nvSpPr>
        <p:spPr>
          <a:xfrm>
            <a:off x="2846388" y="533400"/>
            <a:ext cx="3455987" cy="2590800"/>
          </a:xfrm>
          <a:solidFill>
            <a:srgbClr val="FFFFFF"/>
          </a:solidFill>
          <a:ln/>
        </p:spPr>
      </p:sp>
      <p:sp>
        <p:nvSpPr>
          <p:cNvPr id="19460" name="Rectangle 3"/>
          <p:cNvSpPr>
            <a:spLocks noGrp="1" noChangeArrowheads="1"/>
          </p:cNvSpPr>
          <p:nvPr>
            <p:ph type="body" idx="1"/>
          </p:nvPr>
        </p:nvSpPr>
        <p:spPr>
          <a:solidFill>
            <a:srgbClr val="FFFFFF"/>
          </a:solidFill>
          <a:ln>
            <a:solidFill>
              <a:srgbClr val="000000"/>
            </a:solidFill>
          </a:ln>
        </p:spPr>
        <p:txBody>
          <a:bodyPr/>
          <a:lstStyle/>
          <a:p>
            <a:endParaRPr lang="en-US">
              <a:latin typeface="Times New Roman" pitchFamily="1" charset="0"/>
            </a:endParaRPr>
          </a:p>
        </p:txBody>
      </p:sp>
    </p:spTree>
  </p:cSld>
  <p:clrMapOvr>
    <a:masterClrMapping/>
  </p:clrMapOvr>
</p:notes>
</file>

<file path=ppt/notesSlides/notesSlide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1506" name="Rectangle 7"/>
          <p:cNvSpPr>
            <a:spLocks noGrp="1" noChangeArrowheads="1"/>
          </p:cNvSpPr>
          <p:nvPr>
            <p:ph type="sldNum" sz="quarter" idx="5"/>
          </p:nvPr>
        </p:nvSpPr>
        <p:spPr>
          <a:noFill/>
        </p:spPr>
        <p:txBody>
          <a:bodyPr/>
          <a:lstStyle/>
          <a:p>
            <a:fld id="{A8F54FCE-AB1D-2348-AEFA-4A5E15757C59}" type="slidenum">
              <a:rPr lang="en-US">
                <a:solidFill>
                  <a:prstClr val="black"/>
                </a:solidFill>
              </a:rPr>
              <a:pPr/>
              <a:t>4</a:t>
            </a:fld>
            <a:endParaRPr lang="en-US">
              <a:solidFill>
                <a:prstClr val="black"/>
              </a:solidFill>
            </a:endParaRPr>
          </a:p>
        </p:txBody>
      </p:sp>
      <p:sp>
        <p:nvSpPr>
          <p:cNvPr id="21507" name="Rectangle 2"/>
          <p:cNvSpPr>
            <a:spLocks noGrp="1" noRot="1" noChangeAspect="1" noChangeArrowheads="1"/>
          </p:cNvSpPr>
          <p:nvPr>
            <p:ph type="sldImg"/>
          </p:nvPr>
        </p:nvSpPr>
        <p:spPr>
          <a:xfrm>
            <a:off x="2846388" y="533400"/>
            <a:ext cx="3455987" cy="2590800"/>
          </a:xfrm>
          <a:solidFill>
            <a:srgbClr val="FFFFFF"/>
          </a:solidFill>
          <a:ln/>
        </p:spPr>
      </p:sp>
      <p:sp>
        <p:nvSpPr>
          <p:cNvPr id="21508" name="Rectangle 3"/>
          <p:cNvSpPr>
            <a:spLocks noGrp="1" noChangeArrowheads="1"/>
          </p:cNvSpPr>
          <p:nvPr>
            <p:ph type="body" idx="1"/>
          </p:nvPr>
        </p:nvSpPr>
        <p:spPr>
          <a:solidFill>
            <a:srgbClr val="FFFFFF"/>
          </a:solidFill>
          <a:ln>
            <a:solidFill>
              <a:srgbClr val="000000"/>
            </a:solidFill>
          </a:ln>
        </p:spPr>
        <p:txBody>
          <a:bodyPr/>
          <a:lstStyle/>
          <a:p>
            <a:endParaRPr lang="en-US">
              <a:latin typeface="Times New Roman" pitchFamily="1" charset="0"/>
            </a:endParaRPr>
          </a:p>
        </p:txBody>
      </p:sp>
    </p:spTree>
  </p:cSld>
  <p:clrMapOvr>
    <a:masterClrMapping/>
  </p:clrMapOvr>
</p:notes>
</file>

<file path=ppt/notesSlides/notesSlide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1746" name="Rectangle 7"/>
          <p:cNvSpPr>
            <a:spLocks noGrp="1" noChangeArrowheads="1"/>
          </p:cNvSpPr>
          <p:nvPr>
            <p:ph type="sldNum" sz="quarter" idx="5"/>
          </p:nvPr>
        </p:nvSpPr>
        <p:spPr>
          <a:noFill/>
        </p:spPr>
        <p:txBody>
          <a:bodyPr/>
          <a:lstStyle/>
          <a:p>
            <a:fld id="{D1A8EC25-D167-634C-B67E-50C7686B4EB8}" type="slidenum">
              <a:rPr lang="en-US">
                <a:latin typeface="Times New Roman" pitchFamily="1" charset="0"/>
              </a:rPr>
              <a:pPr/>
              <a:t>5</a:t>
            </a:fld>
            <a:endParaRPr lang="en-US">
              <a:latin typeface="Times New Roman" pitchFamily="1" charset="0"/>
            </a:endParaRPr>
          </a:p>
        </p:txBody>
      </p:sp>
      <p:sp>
        <p:nvSpPr>
          <p:cNvPr id="31747" name="Rectangle 2"/>
          <p:cNvSpPr>
            <a:spLocks noGrp="1" noRot="1" noChangeAspect="1" noChangeArrowheads="1"/>
          </p:cNvSpPr>
          <p:nvPr>
            <p:ph type="sldImg"/>
          </p:nvPr>
        </p:nvSpPr>
        <p:spPr>
          <a:solidFill>
            <a:srgbClr val="FFFFFF"/>
          </a:solidFill>
          <a:ln/>
        </p:spPr>
      </p:sp>
      <p:sp>
        <p:nvSpPr>
          <p:cNvPr id="31748" name="Rectangle 3"/>
          <p:cNvSpPr>
            <a:spLocks noGrp="1" noChangeArrowheads="1"/>
          </p:cNvSpPr>
          <p:nvPr>
            <p:ph type="body" idx="1"/>
          </p:nvPr>
        </p:nvSpPr>
        <p:spPr>
          <a:solidFill>
            <a:srgbClr val="FFFFFF"/>
          </a:solidFill>
          <a:ln>
            <a:solidFill>
              <a:srgbClr val="000000"/>
            </a:solidFill>
          </a:ln>
        </p:spPr>
        <p:txBody>
          <a:bodyPr/>
          <a:lstStyle/>
          <a:p>
            <a:endParaRPr lang="en-US">
              <a:latin typeface="Times New Roman" pitchFamily="1" charset="0"/>
              <a:ea typeface="ＭＳ Ｐゴシック" pitchFamily="1" charset="-128"/>
              <a:cs typeface="ＭＳ Ｐゴシック" pitchFamily="1" charset="-128"/>
            </a:endParaRPr>
          </a:p>
        </p:txBody>
      </p:sp>
    </p:spTree>
  </p:cSld>
  <p:clrMapOvr>
    <a:masterClrMapping/>
  </p:clrMapOvr>
</p:notes>
</file>

<file path=ppt/notesSlides/notesSlide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5842" name="Rectangle 7"/>
          <p:cNvSpPr>
            <a:spLocks noGrp="1" noChangeArrowheads="1"/>
          </p:cNvSpPr>
          <p:nvPr>
            <p:ph type="sldNum" sz="quarter" idx="5"/>
          </p:nvPr>
        </p:nvSpPr>
        <p:spPr>
          <a:noFill/>
        </p:spPr>
        <p:txBody>
          <a:bodyPr/>
          <a:lstStyle/>
          <a:p>
            <a:fld id="{38DE8BED-9BD4-4E41-B8DE-FD888BDCC192}" type="slidenum">
              <a:rPr lang="en-US">
                <a:solidFill>
                  <a:prstClr val="black"/>
                </a:solidFill>
              </a:rPr>
              <a:pPr/>
              <a:t>6</a:t>
            </a:fld>
            <a:endParaRPr lang="en-US">
              <a:solidFill>
                <a:prstClr val="black"/>
              </a:solidFill>
            </a:endParaRPr>
          </a:p>
        </p:txBody>
      </p:sp>
      <p:sp>
        <p:nvSpPr>
          <p:cNvPr id="35843" name="Rectangle 2"/>
          <p:cNvSpPr>
            <a:spLocks noGrp="1" noRot="1" noChangeAspect="1" noChangeArrowheads="1"/>
          </p:cNvSpPr>
          <p:nvPr>
            <p:ph type="sldImg"/>
          </p:nvPr>
        </p:nvSpPr>
        <p:spPr>
          <a:solidFill>
            <a:srgbClr val="FFFFFF"/>
          </a:solidFill>
          <a:ln/>
        </p:spPr>
      </p:sp>
      <p:sp>
        <p:nvSpPr>
          <p:cNvPr id="35844" name="Rectangle 3"/>
          <p:cNvSpPr>
            <a:spLocks noGrp="1" noChangeArrowheads="1"/>
          </p:cNvSpPr>
          <p:nvPr>
            <p:ph type="body" idx="1"/>
          </p:nvPr>
        </p:nvSpPr>
        <p:spPr>
          <a:solidFill>
            <a:srgbClr val="FFFFFF"/>
          </a:solidFill>
          <a:ln>
            <a:solidFill>
              <a:srgbClr val="000000"/>
            </a:solidFill>
          </a:ln>
        </p:spPr>
        <p:txBody>
          <a:bodyPr/>
          <a:lstStyle/>
          <a:p>
            <a:endParaRPr lang="en-US">
              <a:latin typeface="Times New Roman" pitchFamily="1" charset="0"/>
              <a:ea typeface="ＭＳ Ｐゴシック" pitchFamily="1" charset="-128"/>
              <a:cs typeface="ＭＳ Ｐゴシック" pitchFamily="1" charset="-128"/>
            </a:endParaRPr>
          </a:p>
        </p:txBody>
      </p:sp>
    </p:spTree>
  </p:cSld>
  <p:clrMapOvr>
    <a:masterClrMapping/>
  </p:clrMapOvr>
</p:notes>
</file>

<file path=ppt/notesSlides/notesSlide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7890" name="Rectangle 7"/>
          <p:cNvSpPr>
            <a:spLocks noGrp="1" noChangeArrowheads="1"/>
          </p:cNvSpPr>
          <p:nvPr>
            <p:ph type="sldNum" sz="quarter" idx="5"/>
          </p:nvPr>
        </p:nvSpPr>
        <p:spPr>
          <a:noFill/>
        </p:spPr>
        <p:txBody>
          <a:bodyPr/>
          <a:lstStyle/>
          <a:p>
            <a:fld id="{70B0536A-8E1C-F445-9F4F-2312D45A9E62}" type="slidenum">
              <a:rPr lang="en-US">
                <a:latin typeface="Times New Roman" pitchFamily="1" charset="0"/>
              </a:rPr>
              <a:pPr/>
              <a:t>7</a:t>
            </a:fld>
            <a:endParaRPr lang="en-US">
              <a:latin typeface="Times New Roman" pitchFamily="1" charset="0"/>
            </a:endParaRPr>
          </a:p>
        </p:txBody>
      </p:sp>
      <p:sp>
        <p:nvSpPr>
          <p:cNvPr id="37891" name="Rectangle 2"/>
          <p:cNvSpPr>
            <a:spLocks noGrp="1" noRot="1" noChangeAspect="1" noChangeArrowheads="1"/>
          </p:cNvSpPr>
          <p:nvPr>
            <p:ph type="sldImg"/>
          </p:nvPr>
        </p:nvSpPr>
        <p:spPr>
          <a:solidFill>
            <a:srgbClr val="FFFFFF"/>
          </a:solidFill>
          <a:ln/>
        </p:spPr>
      </p:sp>
      <p:sp>
        <p:nvSpPr>
          <p:cNvPr id="37892" name="Rectangle 3"/>
          <p:cNvSpPr>
            <a:spLocks noGrp="1" noChangeArrowheads="1"/>
          </p:cNvSpPr>
          <p:nvPr>
            <p:ph type="body" idx="1"/>
          </p:nvPr>
        </p:nvSpPr>
        <p:spPr>
          <a:solidFill>
            <a:srgbClr val="FFFFFF"/>
          </a:solidFill>
          <a:ln>
            <a:solidFill>
              <a:srgbClr val="000000"/>
            </a:solidFill>
          </a:ln>
        </p:spPr>
        <p:txBody>
          <a:bodyPr/>
          <a:lstStyle/>
          <a:p>
            <a:endParaRPr lang="en-US">
              <a:latin typeface="Times New Roman" pitchFamily="1" charset="0"/>
              <a:ea typeface="ＭＳ Ｐゴシック" pitchFamily="1" charset="-128"/>
              <a:cs typeface="ＭＳ Ｐゴシック" pitchFamily="1" charset="-128"/>
            </a:endParaRPr>
          </a:p>
        </p:txBody>
      </p:sp>
    </p:spTree>
  </p:cSld>
  <p:clrMapOvr>
    <a:masterClrMapping/>
  </p:clrMapOvr>
</p:notes>
</file>

<file path=ppt/notesSlides/notesSlide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9938" name="Rectangle 7"/>
          <p:cNvSpPr>
            <a:spLocks noGrp="1" noChangeArrowheads="1"/>
          </p:cNvSpPr>
          <p:nvPr>
            <p:ph type="sldNum" sz="quarter" idx="5"/>
          </p:nvPr>
        </p:nvSpPr>
        <p:spPr>
          <a:noFill/>
        </p:spPr>
        <p:txBody>
          <a:bodyPr/>
          <a:lstStyle/>
          <a:p>
            <a:fld id="{E0094BC2-5566-E141-8A96-2705AB204171}" type="slidenum">
              <a:rPr lang="en-US">
                <a:latin typeface="Times New Roman" pitchFamily="1" charset="0"/>
              </a:rPr>
              <a:pPr/>
              <a:t>8</a:t>
            </a:fld>
            <a:endParaRPr lang="en-US">
              <a:latin typeface="Times New Roman" pitchFamily="1" charset="0"/>
            </a:endParaRPr>
          </a:p>
        </p:txBody>
      </p:sp>
      <p:sp>
        <p:nvSpPr>
          <p:cNvPr id="39939" name="Rectangle 2"/>
          <p:cNvSpPr>
            <a:spLocks noGrp="1" noRot="1" noChangeAspect="1" noChangeArrowheads="1"/>
          </p:cNvSpPr>
          <p:nvPr>
            <p:ph type="sldImg"/>
          </p:nvPr>
        </p:nvSpPr>
        <p:spPr>
          <a:solidFill>
            <a:srgbClr val="FFFFFF"/>
          </a:solidFill>
          <a:ln/>
        </p:spPr>
      </p:sp>
      <p:sp>
        <p:nvSpPr>
          <p:cNvPr id="39940" name="Rectangle 3"/>
          <p:cNvSpPr>
            <a:spLocks noGrp="1" noChangeArrowheads="1"/>
          </p:cNvSpPr>
          <p:nvPr>
            <p:ph type="body" idx="1"/>
          </p:nvPr>
        </p:nvSpPr>
        <p:spPr>
          <a:solidFill>
            <a:srgbClr val="FFFFFF"/>
          </a:solidFill>
          <a:ln>
            <a:solidFill>
              <a:srgbClr val="000000"/>
            </a:solidFill>
          </a:ln>
        </p:spPr>
        <p:txBody>
          <a:bodyPr/>
          <a:lstStyle/>
          <a:p>
            <a:endParaRPr lang="en-US">
              <a:latin typeface="Times New Roman" pitchFamily="1" charset="0"/>
              <a:ea typeface="ＭＳ Ｐゴシック" pitchFamily="1" charset="-128"/>
              <a:cs typeface="ＭＳ Ｐゴシック" pitchFamily="1" charset="-128"/>
            </a:endParaRPr>
          </a:p>
        </p:txBody>
      </p:sp>
    </p:spTree>
  </p:cSld>
  <p:clrMapOvr>
    <a:masterClrMapping/>
  </p:clrMapOvr>
</p:notes>
</file>

<file path=ppt/notesSlides/notesSlide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1986" name="Rectangle 7"/>
          <p:cNvSpPr>
            <a:spLocks noGrp="1" noChangeArrowheads="1"/>
          </p:cNvSpPr>
          <p:nvPr>
            <p:ph type="sldNum" sz="quarter" idx="5"/>
          </p:nvPr>
        </p:nvSpPr>
        <p:spPr>
          <a:noFill/>
        </p:spPr>
        <p:txBody>
          <a:bodyPr/>
          <a:lstStyle/>
          <a:p>
            <a:fld id="{5F673D01-D89F-DE41-872E-233A8019C9DA}" type="slidenum">
              <a:rPr lang="en-US">
                <a:latin typeface="Times New Roman" pitchFamily="1" charset="0"/>
              </a:rPr>
              <a:pPr/>
              <a:t>9</a:t>
            </a:fld>
            <a:endParaRPr lang="en-US">
              <a:latin typeface="Times New Roman" pitchFamily="1" charset="0"/>
            </a:endParaRPr>
          </a:p>
        </p:txBody>
      </p:sp>
      <p:sp>
        <p:nvSpPr>
          <p:cNvPr id="41987" name="Rectangle 2"/>
          <p:cNvSpPr>
            <a:spLocks noGrp="1" noRot="1" noChangeAspect="1" noChangeArrowheads="1"/>
          </p:cNvSpPr>
          <p:nvPr>
            <p:ph type="sldImg"/>
          </p:nvPr>
        </p:nvSpPr>
        <p:spPr>
          <a:solidFill>
            <a:srgbClr val="FFFFFF"/>
          </a:solidFill>
          <a:ln/>
        </p:spPr>
      </p:sp>
      <p:sp>
        <p:nvSpPr>
          <p:cNvPr id="41988" name="Rectangle 3"/>
          <p:cNvSpPr>
            <a:spLocks noGrp="1" noChangeArrowheads="1"/>
          </p:cNvSpPr>
          <p:nvPr>
            <p:ph type="body" idx="1"/>
          </p:nvPr>
        </p:nvSpPr>
        <p:spPr>
          <a:solidFill>
            <a:srgbClr val="FFFFFF"/>
          </a:solidFill>
          <a:ln>
            <a:solidFill>
              <a:srgbClr val="000000"/>
            </a:solidFill>
          </a:ln>
        </p:spPr>
        <p:txBody>
          <a:bodyPr/>
          <a:lstStyle/>
          <a:p>
            <a:endParaRPr lang="en-US">
              <a:latin typeface="Times New Roman" pitchFamily="1" charset="0"/>
              <a:ea typeface="ＭＳ Ｐゴシック" pitchFamily="1" charset="-128"/>
              <a:cs typeface="ＭＳ Ｐゴシック" pitchFamily="1" charset="-128"/>
            </a:endParaRPr>
          </a:p>
        </p:txBody>
      </p:sp>
    </p:spTree>
  </p:cSld>
  <p:clrMapOvr>
    <a:masterClrMapping/>
  </p:clrMapOvr>
</p:notes>
</file>

<file path=ppt/notesSlides/notesSlide1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 name="Rectangle 7"/>
          <p:cNvSpPr>
            <a:spLocks noGrp="1" noChangeArrowheads="1"/>
          </p:cNvSpPr>
          <p:nvPr>
            <p:ph type="sldNum" sz="quarter" idx="5"/>
          </p:nvPr>
        </p:nvSpPr>
        <p:spPr>
          <a:ln/>
        </p:spPr>
        <p:txBody>
          <a:bodyPr/>
          <a:lstStyle/>
          <a:p>
            <a:fld id="{F5B69822-2D54-BC41-A6D3-EABCF74829C4}" type="slidenum">
              <a:rPr lang="en-US"/>
              <a:pPr/>
              <a:t>10</a:t>
            </a:fld>
            <a:endParaRPr lang="en-US"/>
          </a:p>
        </p:txBody>
      </p:sp>
      <p:sp>
        <p:nvSpPr>
          <p:cNvPr id="590850" name="Rectangle 2"/>
          <p:cNvSpPr>
            <a:spLocks noGrp="1" noRot="1" noChangeAspect="1" noChangeArrowheads="1"/>
          </p:cNvSpPr>
          <p:nvPr>
            <p:ph type="sldImg"/>
          </p:nvPr>
        </p:nvSpPr>
        <p:spPr bwMode="auto">
          <a:xfrm>
            <a:off x="2844800" y="533400"/>
            <a:ext cx="3454400" cy="2590800"/>
          </a:xfrm>
          <a:prstGeom prst="rect">
            <a:avLst/>
          </a:prstGeom>
          <a:solidFill>
            <a:srgbClr val="FFFFFF"/>
          </a:solidFill>
          <a:ln>
            <a:solidFill>
              <a:srgbClr val="000000"/>
            </a:solidFill>
            <a:miter lim="800000"/>
            <a:headEnd/>
            <a:tailEnd/>
          </a:ln>
        </p:spPr>
      </p:sp>
      <p:sp>
        <p:nvSpPr>
          <p:cNvPr id="590851" name="Rectangle 3"/>
          <p:cNvSpPr>
            <a:spLocks noGrp="1" noChangeArrowheads="1"/>
          </p:cNvSpPr>
          <p:nvPr>
            <p:ph type="body" idx="1"/>
          </p:nvPr>
        </p:nvSpPr>
        <p:spPr bwMode="auto">
          <a:xfrm>
            <a:off x="1219200" y="3276600"/>
            <a:ext cx="6705600" cy="3048000"/>
          </a:xfrm>
          <a:prstGeom prst="rect">
            <a:avLst/>
          </a:prstGeom>
          <a:solidFill>
            <a:srgbClr val="FFFFFF"/>
          </a:solidFill>
          <a:ln>
            <a:solidFill>
              <a:srgbClr val="000000"/>
            </a:solidFill>
            <a:miter lim="800000"/>
            <a:headEnd/>
            <a:tailEnd/>
          </a:ln>
        </p:spPr>
        <p:txBody>
          <a:bodyPr>
            <a:prstTxWarp prst="textNoShape">
              <a:avLst/>
            </a:prstTxWarp>
          </a:bodyPr>
          <a:lstStyle/>
          <a:p>
            <a:endParaRPr lang="en-US"/>
          </a:p>
        </p:txBody>
      </p:sp>
    </p:spTree>
  </p:cSld>
  <p:clrMapOvr>
    <a:masterClrMapping/>
  </p:clrMapOvr>
</p:notes>
</file>

<file path=ppt/notesSlides/notesSlide1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8130" name="Rectangle 7"/>
          <p:cNvSpPr>
            <a:spLocks noGrp="1" noChangeArrowheads="1"/>
          </p:cNvSpPr>
          <p:nvPr>
            <p:ph type="sldNum" sz="quarter" idx="5"/>
          </p:nvPr>
        </p:nvSpPr>
        <p:spPr>
          <a:noFill/>
        </p:spPr>
        <p:txBody>
          <a:bodyPr/>
          <a:lstStyle/>
          <a:p>
            <a:fld id="{B09664A4-8D96-174A-AF95-7812F029A8B5}" type="slidenum">
              <a:rPr lang="en-US">
                <a:latin typeface="Times New Roman" pitchFamily="1" charset="0"/>
              </a:rPr>
              <a:pPr/>
              <a:t>11</a:t>
            </a:fld>
            <a:endParaRPr lang="en-US">
              <a:latin typeface="Times New Roman" pitchFamily="1" charset="0"/>
            </a:endParaRPr>
          </a:p>
        </p:txBody>
      </p:sp>
      <p:sp>
        <p:nvSpPr>
          <p:cNvPr id="48131" name="Rectangle 2"/>
          <p:cNvSpPr>
            <a:spLocks noGrp="1" noRot="1" noChangeAspect="1" noChangeArrowheads="1"/>
          </p:cNvSpPr>
          <p:nvPr>
            <p:ph type="sldImg"/>
          </p:nvPr>
        </p:nvSpPr>
        <p:spPr>
          <a:solidFill>
            <a:srgbClr val="FFFFFF"/>
          </a:solidFill>
          <a:ln/>
        </p:spPr>
      </p:sp>
      <p:sp>
        <p:nvSpPr>
          <p:cNvPr id="48132" name="Rectangle 3"/>
          <p:cNvSpPr>
            <a:spLocks noGrp="1" noChangeArrowheads="1"/>
          </p:cNvSpPr>
          <p:nvPr>
            <p:ph type="body" idx="1"/>
          </p:nvPr>
        </p:nvSpPr>
        <p:spPr>
          <a:solidFill>
            <a:srgbClr val="FFFFFF"/>
          </a:solidFill>
          <a:ln>
            <a:solidFill>
              <a:srgbClr val="000000"/>
            </a:solidFill>
          </a:ln>
        </p:spPr>
        <p:txBody>
          <a:bodyPr/>
          <a:lstStyle/>
          <a:p>
            <a:endParaRPr lang="en-US">
              <a:latin typeface="Times New Roman" pitchFamily="1" charset="0"/>
              <a:ea typeface="ＭＳ Ｐゴシック" pitchFamily="1" charset="-128"/>
              <a:cs typeface="ＭＳ Ｐゴシック" pitchFamily="1" charset="-128"/>
            </a:endParaRPr>
          </a:p>
        </p:txBody>
      </p:sp>
    </p:spTree>
  </p:cSld>
  <p:clrMapOvr>
    <a:masterClrMapping/>
  </p:clrMapOvr>
</p:notes>
</file>

<file path=ppt/notesSlides/notesSlide1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0178" name="Rectangle 7"/>
          <p:cNvSpPr>
            <a:spLocks noGrp="1" noChangeArrowheads="1"/>
          </p:cNvSpPr>
          <p:nvPr>
            <p:ph type="sldNum" sz="quarter" idx="5"/>
          </p:nvPr>
        </p:nvSpPr>
        <p:spPr>
          <a:noFill/>
        </p:spPr>
        <p:txBody>
          <a:bodyPr/>
          <a:lstStyle/>
          <a:p>
            <a:fld id="{ECDA91B2-7A2E-2A40-99F6-E0DEED9541E5}" type="slidenum">
              <a:rPr lang="en-US">
                <a:latin typeface="Times New Roman" pitchFamily="1" charset="0"/>
              </a:rPr>
              <a:pPr/>
              <a:t>12</a:t>
            </a:fld>
            <a:endParaRPr lang="en-US">
              <a:latin typeface="Times New Roman" pitchFamily="1" charset="0"/>
            </a:endParaRPr>
          </a:p>
        </p:txBody>
      </p:sp>
      <p:sp>
        <p:nvSpPr>
          <p:cNvPr id="50179" name="Rectangle 2"/>
          <p:cNvSpPr>
            <a:spLocks noGrp="1" noRot="1" noChangeAspect="1" noChangeArrowheads="1"/>
          </p:cNvSpPr>
          <p:nvPr>
            <p:ph type="sldImg"/>
          </p:nvPr>
        </p:nvSpPr>
        <p:spPr>
          <a:solidFill>
            <a:srgbClr val="FFFFFF"/>
          </a:solidFill>
          <a:ln/>
        </p:spPr>
      </p:sp>
      <p:sp>
        <p:nvSpPr>
          <p:cNvPr id="50180" name="Rectangle 3"/>
          <p:cNvSpPr>
            <a:spLocks noGrp="1" noChangeArrowheads="1"/>
          </p:cNvSpPr>
          <p:nvPr>
            <p:ph type="body" idx="1"/>
          </p:nvPr>
        </p:nvSpPr>
        <p:spPr>
          <a:solidFill>
            <a:srgbClr val="FFFFFF"/>
          </a:solidFill>
          <a:ln>
            <a:solidFill>
              <a:srgbClr val="000000"/>
            </a:solidFill>
          </a:ln>
        </p:spPr>
        <p:txBody>
          <a:bodyPr/>
          <a:lstStyle/>
          <a:p>
            <a:endParaRPr lang="en-US">
              <a:latin typeface="Times New Roman" pitchFamily="1" charset="0"/>
              <a:ea typeface="ＭＳ Ｐゴシック" pitchFamily="1" charset="-128"/>
              <a:cs typeface="ＭＳ Ｐゴシック" pitchFamily="1" charset="-128"/>
            </a:endParaRPr>
          </a:p>
        </p:txBody>
      </p:sp>
    </p:spTree>
  </p:cSld>
  <p:clrMapOvr>
    <a:masterClrMapping/>
  </p:clrMapOvr>
</p:notes>
</file>

<file path=ppt/notesSlides/notesSlide1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2226" name="Rectangle 7"/>
          <p:cNvSpPr>
            <a:spLocks noGrp="1" noChangeArrowheads="1"/>
          </p:cNvSpPr>
          <p:nvPr>
            <p:ph type="sldNum" sz="quarter" idx="5"/>
          </p:nvPr>
        </p:nvSpPr>
        <p:spPr>
          <a:noFill/>
        </p:spPr>
        <p:txBody>
          <a:bodyPr/>
          <a:lstStyle/>
          <a:p>
            <a:fld id="{E24C5513-A426-374E-9E78-FD9BC9777443}" type="slidenum">
              <a:rPr lang="en-US">
                <a:latin typeface="Times New Roman" pitchFamily="1" charset="0"/>
              </a:rPr>
              <a:pPr/>
              <a:t>13</a:t>
            </a:fld>
            <a:endParaRPr lang="en-US">
              <a:latin typeface="Times New Roman" pitchFamily="1" charset="0"/>
            </a:endParaRPr>
          </a:p>
        </p:txBody>
      </p:sp>
      <p:sp>
        <p:nvSpPr>
          <p:cNvPr id="52227" name="Rectangle 2"/>
          <p:cNvSpPr>
            <a:spLocks noGrp="1" noRot="1" noChangeAspect="1" noChangeArrowheads="1"/>
          </p:cNvSpPr>
          <p:nvPr>
            <p:ph type="sldImg"/>
          </p:nvPr>
        </p:nvSpPr>
        <p:spPr>
          <a:solidFill>
            <a:srgbClr val="FFFFFF"/>
          </a:solidFill>
          <a:ln/>
        </p:spPr>
      </p:sp>
      <p:sp>
        <p:nvSpPr>
          <p:cNvPr id="52228" name="Rectangle 3"/>
          <p:cNvSpPr>
            <a:spLocks noGrp="1" noChangeArrowheads="1"/>
          </p:cNvSpPr>
          <p:nvPr>
            <p:ph type="body" idx="1"/>
          </p:nvPr>
        </p:nvSpPr>
        <p:spPr>
          <a:solidFill>
            <a:srgbClr val="FFFFFF"/>
          </a:solidFill>
          <a:ln>
            <a:solidFill>
              <a:srgbClr val="000000"/>
            </a:solidFill>
          </a:ln>
        </p:spPr>
        <p:txBody>
          <a:bodyPr/>
          <a:lstStyle/>
          <a:p>
            <a:endParaRPr lang="en-US">
              <a:latin typeface="Times New Roman" pitchFamily="1" charset="0"/>
              <a:ea typeface="ＭＳ Ｐゴシック" pitchFamily="1" charset="-128"/>
              <a:cs typeface="ＭＳ Ｐゴシック" pitchFamily="1" charset="-128"/>
            </a:endParaRPr>
          </a:p>
        </p:txBody>
      </p:sp>
    </p:spTree>
  </p:cSld>
  <p:clrMapOvr>
    <a:masterClrMapping/>
  </p:clrMapOvr>
</p:notes>
</file>

<file path=ppt/notesSlides/notesSlide14.xml><?xml version="1.0" encoding="utf-8"?>
<p:notes xmlns:a="http://schemas.openxmlformats.org/drawingml/2006/main" xmlns:r="http://schemas.openxmlformats.org/officeDocument/2006/relationships" xmlns:p="http://schemas.openxmlformats.org/presentationml/2006/main">
  <p:cSld>
    <p:spTree>
      <p:nvGrpSpPr>
        <p:cNvPr id="1" name="title"/>
        <p:cNvGrpSpPr/>
        <p:nvPr/>
      </p:nvGrpSpPr>
      <p:grpSpPr>
        <a:xfrm>
          <a:off x="0" y="0"/>
          <a:ext cx="0" cy="0"/>
          <a:chOff x="0" y="0"/>
          <a:chExt cx="0" cy="0"/>
        </a:xfrm>
      </p:grpSpPr>
      <p:sp>
        <p:nvSpPr>
          <p:cNvPr id="135170" name="Rectangle 2"/>
          <p:cNvSpPr>
            <a:spLocks noGrp="1" noRot="1" noChangeAspect="1" noChangeArrowheads="1"/>
          </p:cNvSpPr>
          <p:nvPr>
            <p:ph type="sldImg"/>
          </p:nvPr>
        </p:nvSpPr>
        <p:spPr bwMode="auto">
          <a:xfrm>
            <a:off x="2844800" y="533400"/>
            <a:ext cx="3454400" cy="2590800"/>
          </a:xfrm>
          <a:prstGeom prst="rect">
            <a:avLst/>
          </a:prstGeom>
          <a:solidFill>
            <a:srgbClr val="FFFFFF"/>
          </a:solidFill>
          <a:ln>
            <a:solidFill>
              <a:srgbClr val="000000"/>
            </a:solidFill>
            <a:miter lim="800000"/>
            <a:headEnd/>
            <a:tailEnd/>
          </a:ln>
        </p:spPr>
      </p:sp>
      <p:sp>
        <p:nvSpPr>
          <p:cNvPr id="135171" name="Rectangle 3"/>
          <p:cNvSpPr>
            <a:spLocks noGrp="1" noChangeArrowheads="1"/>
          </p:cNvSpPr>
          <p:nvPr>
            <p:ph type="body" idx="1"/>
          </p:nvPr>
        </p:nvSpPr>
        <p:spPr bwMode="auto">
          <a:xfrm>
            <a:off x="1219200" y="3276600"/>
            <a:ext cx="6705600" cy="3048000"/>
          </a:xfrm>
          <a:prstGeom prst="rect">
            <a:avLst/>
          </a:prstGeom>
          <a:solidFill>
            <a:srgbClr val="FFFFFF"/>
          </a:solidFill>
          <a:ln>
            <a:solidFill>
              <a:srgbClr val="000000"/>
            </a:solidFill>
            <a:miter lim="800000"/>
            <a:headEnd/>
            <a:tailEnd/>
          </a:ln>
        </p:spPr>
        <p:txBody>
          <a:bodyPr>
            <a:prstTxWarp prst="textNoShape">
              <a:avLst/>
            </a:prstTxWarp>
          </a:bodyPr>
          <a:lstStyle/>
          <a:p>
            <a:endParaRPr lang="en-US"/>
          </a:p>
        </p:txBody>
      </p:sp>
    </p:spTree>
    <p:extLst>
      <p:ext uri="{BB962C8B-B14F-4D97-AF65-F5344CB8AC3E}">
        <p14:creationId xmlns:p14="http://schemas.microsoft.com/office/powerpoint/2010/main" val="807733421"/>
      </p:ext>
    </p:extLst>
  </p:cSld>
  <p:clrMapOvr>
    <a:masterClrMapping/>
  </p:clrMapOvr>
</p:notes>
</file>

<file path=ppt/notesSlides/notesSlide1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6322" name="Rectangle 7"/>
          <p:cNvSpPr>
            <a:spLocks noGrp="1" noChangeArrowheads="1"/>
          </p:cNvSpPr>
          <p:nvPr>
            <p:ph type="sldNum" sz="quarter" idx="5"/>
          </p:nvPr>
        </p:nvSpPr>
        <p:spPr>
          <a:noFill/>
        </p:spPr>
        <p:txBody>
          <a:bodyPr/>
          <a:lstStyle/>
          <a:p>
            <a:fld id="{04F0EFB3-6F4B-514B-ABC2-9716B7B9817F}" type="slidenum">
              <a:rPr lang="en-US">
                <a:latin typeface="Times New Roman" pitchFamily="1" charset="0"/>
              </a:rPr>
              <a:pPr/>
              <a:t>15</a:t>
            </a:fld>
            <a:endParaRPr lang="en-US">
              <a:latin typeface="Times New Roman" pitchFamily="1" charset="0"/>
            </a:endParaRPr>
          </a:p>
        </p:txBody>
      </p:sp>
      <p:sp>
        <p:nvSpPr>
          <p:cNvPr id="56323" name="Rectangle 2"/>
          <p:cNvSpPr>
            <a:spLocks noGrp="1" noRot="1" noChangeAspect="1" noChangeArrowheads="1"/>
          </p:cNvSpPr>
          <p:nvPr>
            <p:ph type="sldImg"/>
          </p:nvPr>
        </p:nvSpPr>
        <p:spPr>
          <a:solidFill>
            <a:srgbClr val="FFFFFF"/>
          </a:solidFill>
          <a:ln/>
        </p:spPr>
      </p:sp>
      <p:sp>
        <p:nvSpPr>
          <p:cNvPr id="56324" name="Rectangle 3"/>
          <p:cNvSpPr>
            <a:spLocks noGrp="1" noChangeArrowheads="1"/>
          </p:cNvSpPr>
          <p:nvPr>
            <p:ph type="body" idx="1"/>
          </p:nvPr>
        </p:nvSpPr>
        <p:spPr>
          <a:solidFill>
            <a:srgbClr val="FFFFFF"/>
          </a:solidFill>
          <a:ln>
            <a:solidFill>
              <a:srgbClr val="000000"/>
            </a:solidFill>
          </a:ln>
        </p:spPr>
        <p:txBody>
          <a:bodyPr/>
          <a:lstStyle/>
          <a:p>
            <a:endParaRPr lang="en-US">
              <a:latin typeface="Times New Roman" pitchFamily="1" charset="0"/>
              <a:ea typeface="ＭＳ Ｐゴシック" pitchFamily="1" charset="-128"/>
              <a:cs typeface="ＭＳ Ｐゴシック" pitchFamily="1" charset="-128"/>
            </a:endParaRPr>
          </a:p>
        </p:txBody>
      </p:sp>
    </p:spTree>
  </p:cSld>
  <p:clrMapOvr>
    <a:masterClrMapping/>
  </p:clrMapOvr>
</p:notes>
</file>

<file path=ppt/notesSlides/notesSlide1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60418" name="Rectangle 7"/>
          <p:cNvSpPr>
            <a:spLocks noGrp="1" noChangeArrowheads="1"/>
          </p:cNvSpPr>
          <p:nvPr>
            <p:ph type="sldNum" sz="quarter" idx="5"/>
          </p:nvPr>
        </p:nvSpPr>
        <p:spPr>
          <a:noFill/>
        </p:spPr>
        <p:txBody>
          <a:bodyPr/>
          <a:lstStyle/>
          <a:p>
            <a:fld id="{F0B9A435-ECDF-DB4F-A011-5679DAA1046C}" type="slidenum">
              <a:rPr lang="en-US">
                <a:latin typeface="Times New Roman" pitchFamily="1" charset="0"/>
              </a:rPr>
              <a:pPr/>
              <a:t>16</a:t>
            </a:fld>
            <a:endParaRPr lang="en-US">
              <a:latin typeface="Times New Roman" pitchFamily="1" charset="0"/>
            </a:endParaRPr>
          </a:p>
        </p:txBody>
      </p:sp>
      <p:sp>
        <p:nvSpPr>
          <p:cNvPr id="60419" name="Rectangle 2"/>
          <p:cNvSpPr>
            <a:spLocks noGrp="1" noRot="1" noChangeAspect="1" noChangeArrowheads="1"/>
          </p:cNvSpPr>
          <p:nvPr>
            <p:ph type="sldImg"/>
          </p:nvPr>
        </p:nvSpPr>
        <p:spPr>
          <a:solidFill>
            <a:srgbClr val="FFFFFF"/>
          </a:solidFill>
          <a:ln/>
        </p:spPr>
      </p:sp>
      <p:sp>
        <p:nvSpPr>
          <p:cNvPr id="60420" name="Rectangle 3"/>
          <p:cNvSpPr>
            <a:spLocks noGrp="1" noChangeArrowheads="1"/>
          </p:cNvSpPr>
          <p:nvPr>
            <p:ph type="body" idx="1"/>
          </p:nvPr>
        </p:nvSpPr>
        <p:spPr>
          <a:solidFill>
            <a:srgbClr val="FFFFFF"/>
          </a:solidFill>
          <a:ln>
            <a:solidFill>
              <a:srgbClr val="000000"/>
            </a:solidFill>
          </a:ln>
        </p:spPr>
        <p:txBody>
          <a:bodyPr/>
          <a:lstStyle/>
          <a:p>
            <a:endParaRPr lang="en-US">
              <a:latin typeface="Times New Roman" pitchFamily="1" charset="0"/>
              <a:ea typeface="ＭＳ Ｐゴシック" pitchFamily="1" charset="-128"/>
              <a:cs typeface="ＭＳ Ｐゴシック" pitchFamily="1" charset="-128"/>
            </a:endParaRPr>
          </a:p>
        </p:txBody>
      </p:sp>
    </p:spTree>
  </p:cSld>
  <p:clrMapOvr>
    <a:masterClrMapping/>
  </p:clrMapOvr>
</p:notes>
</file>

<file path=ppt/notesSlides/notesSlide1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 name="Rectangle 7"/>
          <p:cNvSpPr>
            <a:spLocks noGrp="1" noChangeArrowheads="1"/>
          </p:cNvSpPr>
          <p:nvPr>
            <p:ph type="sldNum" sz="quarter" idx="5"/>
          </p:nvPr>
        </p:nvSpPr>
        <p:spPr>
          <a:ln/>
        </p:spPr>
        <p:txBody>
          <a:bodyPr/>
          <a:lstStyle/>
          <a:p>
            <a:fld id="{80D554FA-DF98-C64B-BC97-10CAD09598CD}" type="slidenum">
              <a:rPr lang="en-US"/>
              <a:pPr/>
              <a:t>17</a:t>
            </a:fld>
            <a:endParaRPr lang="en-US"/>
          </a:p>
        </p:txBody>
      </p:sp>
      <p:sp>
        <p:nvSpPr>
          <p:cNvPr id="592898" name="Rectangle 2"/>
          <p:cNvSpPr>
            <a:spLocks noGrp="1" noRot="1" noChangeAspect="1" noChangeArrowheads="1"/>
          </p:cNvSpPr>
          <p:nvPr>
            <p:ph type="sldImg"/>
          </p:nvPr>
        </p:nvSpPr>
        <p:spPr bwMode="auto">
          <a:xfrm>
            <a:off x="2844800" y="533400"/>
            <a:ext cx="3454400" cy="2590800"/>
          </a:xfrm>
          <a:prstGeom prst="rect">
            <a:avLst/>
          </a:prstGeom>
          <a:solidFill>
            <a:srgbClr val="FFFFFF"/>
          </a:solidFill>
          <a:ln>
            <a:solidFill>
              <a:srgbClr val="000000"/>
            </a:solidFill>
            <a:miter lim="800000"/>
            <a:headEnd/>
            <a:tailEnd/>
          </a:ln>
        </p:spPr>
      </p:sp>
      <p:sp>
        <p:nvSpPr>
          <p:cNvPr id="592899" name="Rectangle 3"/>
          <p:cNvSpPr>
            <a:spLocks noGrp="1" noChangeArrowheads="1"/>
          </p:cNvSpPr>
          <p:nvPr>
            <p:ph type="body" idx="1"/>
          </p:nvPr>
        </p:nvSpPr>
        <p:spPr bwMode="auto">
          <a:xfrm>
            <a:off x="1219200" y="3276600"/>
            <a:ext cx="6705600" cy="3048000"/>
          </a:xfrm>
          <a:prstGeom prst="rect">
            <a:avLst/>
          </a:prstGeom>
          <a:solidFill>
            <a:srgbClr val="FFFFFF"/>
          </a:solidFill>
          <a:ln>
            <a:solidFill>
              <a:srgbClr val="000000"/>
            </a:solidFill>
            <a:miter lim="800000"/>
            <a:headEnd/>
            <a:tailEnd/>
          </a:ln>
        </p:spPr>
        <p:txBody>
          <a:bodyPr>
            <a:prstTxWarp prst="textNoShape">
              <a:avLst/>
            </a:prstTxWarp>
          </a:bodyPr>
          <a:lstStyle/>
          <a:p>
            <a:endParaRPr lang="en-US"/>
          </a:p>
        </p:txBody>
      </p:sp>
    </p:spTree>
  </p:cSld>
  <p:clrMapOvr>
    <a:masterClrMapping/>
  </p:clrMapOvr>
</p:notes>
</file>

<file path=ppt/notesSlides/notesSlide18.xml><?xml version="1.0" encoding="utf-8"?>
<p:notes xmlns:a="http://schemas.openxmlformats.org/drawingml/2006/main" xmlns:r="http://schemas.openxmlformats.org/officeDocument/2006/relationships" xmlns:p="http://schemas.openxmlformats.org/presentationml/2006/main">
  <p:cSld>
    <p:spTree>
      <p:nvGrpSpPr>
        <p:cNvPr id="1" name="title"/>
        <p:cNvGrpSpPr/>
        <p:nvPr/>
      </p:nvGrpSpPr>
      <p:grpSpPr>
        <a:xfrm>
          <a:off x="0" y="0"/>
          <a:ext cx="0" cy="0"/>
          <a:chOff x="0" y="0"/>
          <a:chExt cx="0" cy="0"/>
        </a:xfrm>
      </p:grpSpPr>
      <p:sp>
        <p:nvSpPr>
          <p:cNvPr id="135170" name="Rectangle 2"/>
          <p:cNvSpPr>
            <a:spLocks noGrp="1" noRot="1" noChangeAspect="1" noChangeArrowheads="1"/>
          </p:cNvSpPr>
          <p:nvPr>
            <p:ph type="sldImg"/>
          </p:nvPr>
        </p:nvSpPr>
        <p:spPr bwMode="auto">
          <a:xfrm>
            <a:off x="2844800" y="533400"/>
            <a:ext cx="3454400" cy="2590800"/>
          </a:xfrm>
          <a:prstGeom prst="rect">
            <a:avLst/>
          </a:prstGeom>
          <a:solidFill>
            <a:srgbClr val="FFFFFF"/>
          </a:solidFill>
          <a:ln>
            <a:solidFill>
              <a:srgbClr val="000000"/>
            </a:solidFill>
            <a:miter lim="800000"/>
            <a:headEnd/>
            <a:tailEnd/>
          </a:ln>
        </p:spPr>
      </p:sp>
      <p:sp>
        <p:nvSpPr>
          <p:cNvPr id="135171" name="Rectangle 3"/>
          <p:cNvSpPr>
            <a:spLocks noGrp="1" noChangeArrowheads="1"/>
          </p:cNvSpPr>
          <p:nvPr>
            <p:ph type="body" idx="1"/>
          </p:nvPr>
        </p:nvSpPr>
        <p:spPr bwMode="auto">
          <a:xfrm>
            <a:off x="1219200" y="3276600"/>
            <a:ext cx="6705600" cy="3048000"/>
          </a:xfrm>
          <a:prstGeom prst="rect">
            <a:avLst/>
          </a:prstGeom>
          <a:solidFill>
            <a:srgbClr val="FFFFFF"/>
          </a:solidFill>
          <a:ln>
            <a:solidFill>
              <a:srgbClr val="000000"/>
            </a:solidFill>
            <a:miter lim="800000"/>
            <a:headEnd/>
            <a:tailEnd/>
          </a:ln>
        </p:spPr>
        <p:txBody>
          <a:bodyPr>
            <a:prstTxWarp prst="textNoShape">
              <a:avLst/>
            </a:prstTxWarp>
          </a:bodyPr>
          <a:lstStyle/>
          <a:p>
            <a:endParaRPr lang="en-US"/>
          </a:p>
        </p:txBody>
      </p:sp>
    </p:spTree>
    <p:extLst>
      <p:ext uri="{BB962C8B-B14F-4D97-AF65-F5344CB8AC3E}">
        <p14:creationId xmlns:p14="http://schemas.microsoft.com/office/powerpoint/2010/main" val="1998102549"/>
      </p:ext>
    </p:extLst>
  </p:cSld>
  <p:clrMapOvr>
    <a:masterClrMapping/>
  </p:clrMapOvr>
</p:notes>
</file>

<file path=ppt/notesSlides/notesSlide1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8370" name="Rectangle 7"/>
          <p:cNvSpPr>
            <a:spLocks noGrp="1" noChangeArrowheads="1"/>
          </p:cNvSpPr>
          <p:nvPr>
            <p:ph type="sldNum" sz="quarter" idx="5"/>
          </p:nvPr>
        </p:nvSpPr>
        <p:spPr>
          <a:noFill/>
        </p:spPr>
        <p:txBody>
          <a:bodyPr/>
          <a:lstStyle/>
          <a:p>
            <a:fld id="{125877FE-A220-A743-BE19-266363B43137}" type="slidenum">
              <a:rPr lang="en-US">
                <a:latin typeface="Times New Roman" pitchFamily="1" charset="0"/>
              </a:rPr>
              <a:pPr/>
              <a:t>19</a:t>
            </a:fld>
            <a:endParaRPr lang="en-US">
              <a:latin typeface="Times New Roman" pitchFamily="1" charset="0"/>
            </a:endParaRPr>
          </a:p>
        </p:txBody>
      </p:sp>
      <p:sp>
        <p:nvSpPr>
          <p:cNvPr id="58371" name="Rectangle 2"/>
          <p:cNvSpPr>
            <a:spLocks noGrp="1" noRot="1" noChangeAspect="1" noChangeArrowheads="1"/>
          </p:cNvSpPr>
          <p:nvPr>
            <p:ph type="sldImg"/>
          </p:nvPr>
        </p:nvSpPr>
        <p:spPr>
          <a:solidFill>
            <a:srgbClr val="FFFFFF"/>
          </a:solidFill>
          <a:ln/>
        </p:spPr>
      </p:sp>
      <p:sp>
        <p:nvSpPr>
          <p:cNvPr id="58372" name="Rectangle 3"/>
          <p:cNvSpPr>
            <a:spLocks noGrp="1" noChangeArrowheads="1"/>
          </p:cNvSpPr>
          <p:nvPr>
            <p:ph type="body" idx="1"/>
          </p:nvPr>
        </p:nvSpPr>
        <p:spPr>
          <a:solidFill>
            <a:srgbClr val="FFFFFF"/>
          </a:solidFill>
          <a:ln>
            <a:solidFill>
              <a:srgbClr val="000000"/>
            </a:solidFill>
          </a:ln>
        </p:spPr>
        <p:txBody>
          <a:bodyPr/>
          <a:lstStyle/>
          <a:p>
            <a:endParaRPr lang="en-US">
              <a:latin typeface="Times New Roman" pitchFamily="1" charset="0"/>
              <a:ea typeface="ＭＳ Ｐゴシック" pitchFamily="1" charset="-128"/>
              <a:cs typeface="ＭＳ Ｐゴシック" pitchFamily="1" charset="-128"/>
            </a:endParaRPr>
          </a:p>
        </p:txBody>
      </p:sp>
    </p:spTree>
  </p:cSld>
  <p:clrMapOvr>
    <a:masterClrMapping/>
  </p:clrMapOvr>
</p:notes>
</file>

<file path=ppt/notesSlides/notesSlide2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0178" name="Rectangle 7"/>
          <p:cNvSpPr>
            <a:spLocks noGrp="1" noChangeArrowheads="1"/>
          </p:cNvSpPr>
          <p:nvPr>
            <p:ph type="sldNum" sz="quarter" idx="5"/>
          </p:nvPr>
        </p:nvSpPr>
        <p:spPr>
          <a:noFill/>
        </p:spPr>
        <p:txBody>
          <a:bodyPr/>
          <a:lstStyle/>
          <a:p>
            <a:fld id="{ECDA91B2-7A2E-2A40-99F6-E0DEED9541E5}" type="slidenum">
              <a:rPr lang="en-US">
                <a:latin typeface="Times New Roman" pitchFamily="1" charset="0"/>
              </a:rPr>
              <a:pPr/>
              <a:t>20</a:t>
            </a:fld>
            <a:endParaRPr lang="en-US">
              <a:latin typeface="Times New Roman" pitchFamily="1" charset="0"/>
            </a:endParaRPr>
          </a:p>
        </p:txBody>
      </p:sp>
      <p:sp>
        <p:nvSpPr>
          <p:cNvPr id="50179" name="Rectangle 2"/>
          <p:cNvSpPr>
            <a:spLocks noGrp="1" noRot="1" noChangeAspect="1" noChangeArrowheads="1"/>
          </p:cNvSpPr>
          <p:nvPr>
            <p:ph type="sldImg"/>
          </p:nvPr>
        </p:nvSpPr>
        <p:spPr>
          <a:solidFill>
            <a:srgbClr val="FFFFFF"/>
          </a:solidFill>
          <a:ln/>
        </p:spPr>
      </p:sp>
      <p:sp>
        <p:nvSpPr>
          <p:cNvPr id="50180" name="Rectangle 3"/>
          <p:cNvSpPr>
            <a:spLocks noGrp="1" noChangeArrowheads="1"/>
          </p:cNvSpPr>
          <p:nvPr>
            <p:ph type="body" idx="1"/>
          </p:nvPr>
        </p:nvSpPr>
        <p:spPr>
          <a:solidFill>
            <a:srgbClr val="FFFFFF"/>
          </a:solidFill>
          <a:ln>
            <a:solidFill>
              <a:srgbClr val="000000"/>
            </a:solidFill>
          </a:ln>
        </p:spPr>
        <p:txBody>
          <a:bodyPr/>
          <a:lstStyle/>
          <a:p>
            <a:endParaRPr lang="en-US">
              <a:latin typeface="Times New Roman" pitchFamily="1" charset="0"/>
              <a:ea typeface="ＭＳ Ｐゴシック" pitchFamily="1" charset="-128"/>
              <a:cs typeface="ＭＳ Ｐゴシック" pitchFamily="1" charset="-128"/>
            </a:endParaRPr>
          </a:p>
        </p:txBody>
      </p:sp>
    </p:spTree>
  </p:cSld>
  <p:clrMapOvr>
    <a:masterClrMapping/>
  </p:clrMapOvr>
</p:notes>
</file>

<file path=ppt/notesSlides/notesSlide2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68610" name="Rectangle 7"/>
          <p:cNvSpPr>
            <a:spLocks noGrp="1" noChangeArrowheads="1"/>
          </p:cNvSpPr>
          <p:nvPr>
            <p:ph type="sldNum" sz="quarter" idx="5"/>
          </p:nvPr>
        </p:nvSpPr>
        <p:spPr>
          <a:noFill/>
        </p:spPr>
        <p:txBody>
          <a:bodyPr/>
          <a:lstStyle/>
          <a:p>
            <a:fld id="{382BF7C1-6E39-8E43-97C4-5E8ECD84109A}" type="slidenum">
              <a:rPr lang="en-US">
                <a:latin typeface="Times New Roman" pitchFamily="1" charset="0"/>
              </a:rPr>
              <a:pPr/>
              <a:t>21</a:t>
            </a:fld>
            <a:endParaRPr lang="en-US">
              <a:latin typeface="Times New Roman" pitchFamily="1" charset="0"/>
            </a:endParaRPr>
          </a:p>
        </p:txBody>
      </p:sp>
      <p:sp>
        <p:nvSpPr>
          <p:cNvPr id="68611" name="Rectangle 2"/>
          <p:cNvSpPr>
            <a:spLocks noGrp="1" noRot="1" noChangeAspect="1" noChangeArrowheads="1" noTextEdit="1"/>
          </p:cNvSpPr>
          <p:nvPr>
            <p:ph type="sldImg"/>
          </p:nvPr>
        </p:nvSpPr>
        <p:spPr>
          <a:ln/>
        </p:spPr>
      </p:sp>
      <p:sp>
        <p:nvSpPr>
          <p:cNvPr id="68612" name="Rectangle 3"/>
          <p:cNvSpPr>
            <a:spLocks noGrp="1" noChangeArrowheads="1"/>
          </p:cNvSpPr>
          <p:nvPr>
            <p:ph type="body" idx="1"/>
          </p:nvPr>
        </p:nvSpPr>
        <p:spPr>
          <a:noFill/>
          <a:ln/>
        </p:spPr>
        <p:txBody>
          <a:bodyPr/>
          <a:lstStyle/>
          <a:p>
            <a:endParaRPr lang="en-US">
              <a:latin typeface="Times New Roman" pitchFamily="1" charset="0"/>
              <a:ea typeface="ＭＳ Ｐゴシック" pitchFamily="1" charset="-128"/>
              <a:cs typeface="ＭＳ Ｐゴシック" pitchFamily="1" charset="-128"/>
            </a:endParaRPr>
          </a:p>
        </p:txBody>
      </p:sp>
    </p:spTree>
  </p:cSld>
  <p:clrMapOvr>
    <a:masterClrMapping/>
  </p:clrMapOvr>
</p:note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2.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13.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14.xml.rels><?xml version="1.0" encoding="UTF-8" standalone="yes"?>
<Relationships xmlns="http://schemas.openxmlformats.org/package/2006/relationships"><Relationship Id="rId1" Type="http://schemas.openxmlformats.org/officeDocument/2006/relationships/slideMaster" Target="../slideMasters/slideMaster4.xml"/></Relationships>
</file>

<file path=ppt/slideLayouts/_rels/slideLayout15.xml.rels><?xml version="1.0" encoding="UTF-8" standalone="yes"?>
<Relationships xmlns="http://schemas.openxmlformats.org/package/2006/relationships"><Relationship Id="rId1" Type="http://schemas.openxmlformats.org/officeDocument/2006/relationships/slideMaster" Target="../slideMasters/slideMaster4.xml"/></Relationships>
</file>

<file path=ppt/slideLayouts/_rels/slideLayout16.xml.rels><?xml version="1.0" encoding="UTF-8" standalone="yes"?>
<Relationships xmlns="http://schemas.openxmlformats.org/package/2006/relationships"><Relationship Id="rId1" Type="http://schemas.openxmlformats.org/officeDocument/2006/relationships/slideMaster" Target="../slideMasters/slideMaster5.xml"/></Relationships>
</file>

<file path=ppt/slideLayouts/slideLayout1.xml><?xml version="1.0" encoding="utf-8"?>
<p:sldLayout xmlns:a="http://schemas.openxmlformats.org/drawingml/2006/main" xmlns:r="http://schemas.openxmlformats.org/officeDocument/2006/relationships" xmlns:p="http://schemas.openxmlformats.org/presentationml/2006/main" type="title" preserve="1">
  <p:cSld name="Title Slide">
    <p:spTree>
      <p:nvGrpSpPr>
        <p:cNvPr id="1" name=""/>
        <p:cNvGrpSpPr/>
        <p:nvPr/>
      </p:nvGrpSpPr>
      <p:grpSpPr>
        <a:xfrm>
          <a:off x="0" y="0"/>
          <a:ext cx="0" cy="0"/>
          <a:chOff x="0" y="0"/>
          <a:chExt cx="0" cy="0"/>
        </a:xfrm>
      </p:grpSpPr>
      <p:sp>
        <p:nvSpPr>
          <p:cNvPr id="2" name="Title 1"/>
          <p:cNvSpPr>
            <a:spLocks noGrp="1"/>
          </p:cNvSpPr>
          <p:nvPr>
            <p:ph type="ctrTitle"/>
          </p:nvPr>
        </p:nvSpPr>
        <p:spPr>
          <a:xfrm>
            <a:off x="685800" y="2130425"/>
            <a:ext cx="7772400" cy="1470025"/>
          </a:xfrm>
        </p:spPr>
        <p:txBody>
          <a:bodyPr/>
          <a:lstStyle/>
          <a:p>
            <a:r>
              <a:rPr lang="en-US"/>
              <a:t>Click to edit Master title style</a:t>
            </a:r>
          </a:p>
        </p:txBody>
      </p:sp>
      <p:sp>
        <p:nvSpPr>
          <p:cNvPr id="3" name="Subtitle 2"/>
          <p:cNvSpPr>
            <a:spLocks noGrp="1"/>
          </p:cNvSpPr>
          <p:nvPr>
            <p:ph type="subTitle" idx="1"/>
          </p:nvPr>
        </p:nvSpPr>
        <p:spPr>
          <a:xfrm>
            <a:off x="1371600" y="3886200"/>
            <a:ext cx="6400800" cy="1752600"/>
          </a:xfrm>
        </p:spPr>
        <p:txBody>
          <a:bodyPr/>
          <a:lstStyle>
            <a:lvl1pPr marL="0" indent="0" algn="ctr">
              <a:buNone/>
              <a:defRPr/>
            </a:lvl1pPr>
            <a:lvl2pPr marL="457200" indent="0" algn="ctr">
              <a:buNone/>
              <a:defRPr/>
            </a:lvl2pPr>
            <a:lvl3pPr marL="914400" indent="0" algn="ctr">
              <a:buNone/>
              <a:defRPr/>
            </a:lvl3pPr>
            <a:lvl4pPr marL="1371600" indent="0" algn="ctr">
              <a:buNone/>
              <a:defRPr/>
            </a:lvl4pPr>
            <a:lvl5pPr marL="1828800" indent="0" algn="ctr">
              <a:buNone/>
              <a:defRPr/>
            </a:lvl5pPr>
            <a:lvl6pPr marL="2286000" indent="0" algn="ctr">
              <a:buNone/>
              <a:defRPr/>
            </a:lvl6pPr>
            <a:lvl7pPr marL="2743200" indent="0" algn="ctr">
              <a:buNone/>
              <a:defRPr/>
            </a:lvl7pPr>
            <a:lvl8pPr marL="3200400" indent="0" algn="ctr">
              <a:buNone/>
              <a:defRPr/>
            </a:lvl8pPr>
            <a:lvl9pPr marL="3657600" indent="0" algn="ctr">
              <a:buNone/>
              <a:defRPr/>
            </a:lvl9pPr>
          </a:lstStyle>
          <a:p>
            <a:r>
              <a:rPr lang="en-US"/>
              <a:t>Click to edit Master subtitle style</a:t>
            </a:r>
          </a:p>
        </p:txBody>
      </p:sp>
      <p:sp>
        <p:nvSpPr>
          <p:cNvPr id="4" name="Rectangle 4"/>
          <p:cNvSpPr>
            <a:spLocks noGrp="1" noChangeArrowheads="1"/>
          </p:cNvSpPr>
          <p:nvPr>
            <p:ph type="dt" sz="half" idx="10"/>
          </p:nvPr>
        </p:nvSpPr>
        <p:spPr>
          <a:ln/>
        </p:spPr>
        <p:txBody>
          <a:bodyPr/>
          <a:lstStyle>
            <a:lvl1pPr>
              <a:defRPr/>
            </a:lvl1pPr>
          </a:lstStyle>
          <a:p>
            <a:pPr>
              <a:defRPr/>
            </a:pPr>
            <a:endParaRPr lang="en-US"/>
          </a:p>
        </p:txBody>
      </p:sp>
      <p:sp>
        <p:nvSpPr>
          <p:cNvPr id="5" name="Rectangle 5"/>
          <p:cNvSpPr>
            <a:spLocks noGrp="1" noChangeArrowheads="1"/>
          </p:cNvSpPr>
          <p:nvPr>
            <p:ph type="ftr" sz="quarter" idx="11"/>
          </p:nvPr>
        </p:nvSpPr>
        <p:spPr>
          <a:ln/>
        </p:spPr>
        <p:txBody>
          <a:bodyPr/>
          <a:lstStyle>
            <a:lvl1pPr>
              <a:defRPr/>
            </a:lvl1pPr>
          </a:lstStyle>
          <a:p>
            <a:pPr>
              <a:defRPr/>
            </a:pPr>
            <a:endParaRPr lang="en-US"/>
          </a:p>
        </p:txBody>
      </p:sp>
      <p:sp>
        <p:nvSpPr>
          <p:cNvPr id="6" name="Rectangle 6"/>
          <p:cNvSpPr>
            <a:spLocks noGrp="1" noChangeArrowheads="1"/>
          </p:cNvSpPr>
          <p:nvPr>
            <p:ph type="sldNum" sz="quarter" idx="12"/>
          </p:nvPr>
        </p:nvSpPr>
        <p:spPr>
          <a:ln/>
        </p:spPr>
        <p:txBody>
          <a:bodyPr/>
          <a:lstStyle>
            <a:lvl1pPr>
              <a:defRPr/>
            </a:lvl1pPr>
          </a:lstStyle>
          <a:p>
            <a:pPr>
              <a:defRPr/>
            </a:pPr>
            <a:fld id="{167BE03A-32DD-3344-BF51-C080625E3F48}" type="slidenum">
              <a:rPr lang="en-US"/>
              <a:pPr>
                <a:defRPr/>
              </a:pPr>
              <a:t>‹#›</a:t>
            </a:fld>
            <a:endParaRPr lang="en-US"/>
          </a:p>
        </p:txBody>
      </p:sp>
    </p:spTree>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Content Placeholder 2"/>
          <p:cNvSpPr>
            <a:spLocks noGrp="1"/>
          </p:cNvSpPr>
          <p:nvPr>
            <p:ph idx="1"/>
          </p:nvPr>
        </p:nvSpPr>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Rectangle 4"/>
          <p:cNvSpPr>
            <a:spLocks noGrp="1" noChangeArrowheads="1"/>
          </p:cNvSpPr>
          <p:nvPr>
            <p:ph type="dt" sz="half" idx="10"/>
          </p:nvPr>
        </p:nvSpPr>
        <p:spPr>
          <a:ln/>
        </p:spPr>
        <p:txBody>
          <a:bodyPr/>
          <a:lstStyle>
            <a:lvl1pPr>
              <a:defRPr/>
            </a:lvl1pPr>
          </a:lstStyle>
          <a:p>
            <a:pPr>
              <a:defRPr/>
            </a:pPr>
            <a:endParaRPr lang="en-US"/>
          </a:p>
        </p:txBody>
      </p:sp>
      <p:sp>
        <p:nvSpPr>
          <p:cNvPr id="5" name="Rectangle 5"/>
          <p:cNvSpPr>
            <a:spLocks noGrp="1" noChangeArrowheads="1"/>
          </p:cNvSpPr>
          <p:nvPr>
            <p:ph type="ftr" sz="quarter" idx="11"/>
          </p:nvPr>
        </p:nvSpPr>
        <p:spPr>
          <a:ln/>
        </p:spPr>
        <p:txBody>
          <a:bodyPr/>
          <a:lstStyle>
            <a:lvl1pPr>
              <a:defRPr/>
            </a:lvl1pPr>
          </a:lstStyle>
          <a:p>
            <a:pPr>
              <a:defRPr/>
            </a:pPr>
            <a:endParaRPr lang="en-US"/>
          </a:p>
        </p:txBody>
      </p:sp>
      <p:sp>
        <p:nvSpPr>
          <p:cNvPr id="6" name="Rectangle 6"/>
          <p:cNvSpPr>
            <a:spLocks noGrp="1" noChangeArrowheads="1"/>
          </p:cNvSpPr>
          <p:nvPr>
            <p:ph type="sldNum" sz="quarter" idx="12"/>
          </p:nvPr>
        </p:nvSpPr>
        <p:spPr>
          <a:ln/>
        </p:spPr>
        <p:txBody>
          <a:bodyPr/>
          <a:lstStyle>
            <a:lvl1pPr>
              <a:defRPr/>
            </a:lvl1pPr>
          </a:lstStyle>
          <a:p>
            <a:pPr>
              <a:defRPr/>
            </a:pPr>
            <a:fld id="{5D203882-FB3D-4344-B8C2-D9E11172A349}" type="slidenum">
              <a:rPr lang="en-US"/>
              <a:pPr>
                <a:defRPr/>
              </a:pPr>
              <a:t>‹#›</a:t>
            </a:fld>
            <a:endParaRPr lang="en-US"/>
          </a:p>
        </p:txBody>
      </p:sp>
    </p:spTree>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type="secHead" preserve="1">
  <p:cSld name="Section Header">
    <p:spTree>
      <p:nvGrpSpPr>
        <p:cNvPr id="1" name=""/>
        <p:cNvGrpSpPr/>
        <p:nvPr/>
      </p:nvGrpSpPr>
      <p:grpSpPr>
        <a:xfrm>
          <a:off x="0" y="0"/>
          <a:ext cx="0" cy="0"/>
          <a:chOff x="0" y="0"/>
          <a:chExt cx="0" cy="0"/>
        </a:xfrm>
      </p:grpSpPr>
      <p:sp>
        <p:nvSpPr>
          <p:cNvPr id="2" name="Title 1"/>
          <p:cNvSpPr>
            <a:spLocks noGrp="1"/>
          </p:cNvSpPr>
          <p:nvPr>
            <p:ph type="title"/>
          </p:nvPr>
        </p:nvSpPr>
        <p:spPr>
          <a:xfrm>
            <a:off x="722313" y="4406900"/>
            <a:ext cx="7772400" cy="1362075"/>
          </a:xfrm>
        </p:spPr>
        <p:txBody>
          <a:bodyPr anchor="t"/>
          <a:lstStyle>
            <a:lvl1pPr algn="l">
              <a:defRPr sz="4000" b="1" cap="all"/>
            </a:lvl1pPr>
          </a:lstStyle>
          <a:p>
            <a:r>
              <a:rPr lang="en-US"/>
              <a:t>Click to edit Master title style</a:t>
            </a:r>
          </a:p>
        </p:txBody>
      </p:sp>
      <p:sp>
        <p:nvSpPr>
          <p:cNvPr id="3" name="Text Placeholder 2"/>
          <p:cNvSpPr>
            <a:spLocks noGrp="1"/>
          </p:cNvSpPr>
          <p:nvPr>
            <p:ph type="body" idx="1"/>
          </p:nvPr>
        </p:nvSpPr>
        <p:spPr>
          <a:xfrm>
            <a:off x="722313" y="2906713"/>
            <a:ext cx="7772400" cy="1500187"/>
          </a:xfrm>
        </p:spPr>
        <p:txBody>
          <a:bodyPr anchor="b"/>
          <a:lstStyle>
            <a:lvl1pPr marL="0" indent="0">
              <a:buNone/>
              <a:defRPr sz="2000"/>
            </a:lvl1pPr>
            <a:lvl2pPr marL="457200" indent="0">
              <a:buNone/>
              <a:defRPr sz="1800"/>
            </a:lvl2pPr>
            <a:lvl3pPr marL="914400" indent="0">
              <a:buNone/>
              <a:defRPr sz="1600"/>
            </a:lvl3pPr>
            <a:lvl4pPr marL="1371600" indent="0">
              <a:buNone/>
              <a:defRPr sz="1400"/>
            </a:lvl4pPr>
            <a:lvl5pPr marL="1828800" indent="0">
              <a:buNone/>
              <a:defRPr sz="1400"/>
            </a:lvl5pPr>
            <a:lvl6pPr marL="2286000" indent="0">
              <a:buNone/>
              <a:defRPr sz="1400"/>
            </a:lvl6pPr>
            <a:lvl7pPr marL="2743200" indent="0">
              <a:buNone/>
              <a:defRPr sz="1400"/>
            </a:lvl7pPr>
            <a:lvl8pPr marL="3200400" indent="0">
              <a:buNone/>
              <a:defRPr sz="1400"/>
            </a:lvl8pPr>
            <a:lvl9pPr marL="3657600" indent="0">
              <a:buNone/>
              <a:defRPr sz="1400"/>
            </a:lvl9pPr>
          </a:lstStyle>
          <a:p>
            <a:pPr lvl="0"/>
            <a:r>
              <a:rPr lang="en-US"/>
              <a:t>Click to edit Master text styles</a:t>
            </a:r>
          </a:p>
        </p:txBody>
      </p:sp>
      <p:sp>
        <p:nvSpPr>
          <p:cNvPr id="4" name="Rectangle 4"/>
          <p:cNvSpPr>
            <a:spLocks noGrp="1" noChangeArrowheads="1"/>
          </p:cNvSpPr>
          <p:nvPr>
            <p:ph type="dt" sz="half" idx="10"/>
          </p:nvPr>
        </p:nvSpPr>
        <p:spPr>
          <a:ln/>
        </p:spPr>
        <p:txBody>
          <a:bodyPr/>
          <a:lstStyle>
            <a:lvl1pPr>
              <a:defRPr/>
            </a:lvl1pPr>
          </a:lstStyle>
          <a:p>
            <a:pPr>
              <a:defRPr/>
            </a:pPr>
            <a:endParaRPr lang="en-US"/>
          </a:p>
        </p:txBody>
      </p:sp>
      <p:sp>
        <p:nvSpPr>
          <p:cNvPr id="5" name="Rectangle 5"/>
          <p:cNvSpPr>
            <a:spLocks noGrp="1" noChangeArrowheads="1"/>
          </p:cNvSpPr>
          <p:nvPr>
            <p:ph type="ftr" sz="quarter" idx="11"/>
          </p:nvPr>
        </p:nvSpPr>
        <p:spPr>
          <a:ln/>
        </p:spPr>
        <p:txBody>
          <a:bodyPr/>
          <a:lstStyle>
            <a:lvl1pPr>
              <a:defRPr/>
            </a:lvl1pPr>
          </a:lstStyle>
          <a:p>
            <a:pPr>
              <a:defRPr/>
            </a:pPr>
            <a:endParaRPr lang="en-US"/>
          </a:p>
        </p:txBody>
      </p:sp>
      <p:sp>
        <p:nvSpPr>
          <p:cNvPr id="6" name="Rectangle 6"/>
          <p:cNvSpPr>
            <a:spLocks noGrp="1" noChangeArrowheads="1"/>
          </p:cNvSpPr>
          <p:nvPr>
            <p:ph type="sldNum" sz="quarter" idx="12"/>
          </p:nvPr>
        </p:nvSpPr>
        <p:spPr>
          <a:ln/>
        </p:spPr>
        <p:txBody>
          <a:bodyPr/>
          <a:lstStyle>
            <a:lvl1pPr>
              <a:defRPr/>
            </a:lvl1pPr>
          </a:lstStyle>
          <a:p>
            <a:pPr>
              <a:defRPr/>
            </a:pPr>
            <a:fld id="{55520D59-FB0D-C948-BF2B-13D55B5F1E4E}" type="slidenum">
              <a:rPr lang="en-US"/>
              <a:pPr>
                <a:defRPr/>
              </a:pPr>
              <a:t>‹#›</a:t>
            </a:fld>
            <a:endParaRPr lang="en-US"/>
          </a:p>
        </p:txBody>
      </p:sp>
    </p:spTree>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Content Placeholder 2"/>
          <p:cNvSpPr>
            <a:spLocks noGrp="1"/>
          </p:cNvSpPr>
          <p:nvPr>
            <p:ph sz="half" idx="1"/>
          </p:nvPr>
        </p:nvSpPr>
        <p:spPr>
          <a:xfrm>
            <a:off x="685800" y="1981200"/>
            <a:ext cx="3810000" cy="4114800"/>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Content Placeholder 3"/>
          <p:cNvSpPr>
            <a:spLocks noGrp="1"/>
          </p:cNvSpPr>
          <p:nvPr>
            <p:ph sz="half" idx="2"/>
          </p:nvPr>
        </p:nvSpPr>
        <p:spPr>
          <a:xfrm>
            <a:off x="4648200" y="1981200"/>
            <a:ext cx="3810000" cy="4114800"/>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5" name="Rectangle 4"/>
          <p:cNvSpPr>
            <a:spLocks noGrp="1" noChangeArrowheads="1"/>
          </p:cNvSpPr>
          <p:nvPr>
            <p:ph type="dt" sz="half" idx="10"/>
          </p:nvPr>
        </p:nvSpPr>
        <p:spPr>
          <a:ln/>
        </p:spPr>
        <p:txBody>
          <a:bodyPr/>
          <a:lstStyle>
            <a:lvl1pPr>
              <a:defRPr/>
            </a:lvl1pPr>
          </a:lstStyle>
          <a:p>
            <a:pPr>
              <a:defRPr/>
            </a:pPr>
            <a:endParaRPr lang="en-US"/>
          </a:p>
        </p:txBody>
      </p:sp>
      <p:sp>
        <p:nvSpPr>
          <p:cNvPr id="6" name="Rectangle 5"/>
          <p:cNvSpPr>
            <a:spLocks noGrp="1" noChangeArrowheads="1"/>
          </p:cNvSpPr>
          <p:nvPr>
            <p:ph type="ftr" sz="quarter" idx="11"/>
          </p:nvPr>
        </p:nvSpPr>
        <p:spPr>
          <a:ln/>
        </p:spPr>
        <p:txBody>
          <a:bodyPr/>
          <a:lstStyle>
            <a:lvl1pPr>
              <a:defRPr/>
            </a:lvl1pPr>
          </a:lstStyle>
          <a:p>
            <a:pPr>
              <a:defRPr/>
            </a:pPr>
            <a:endParaRPr lang="en-US"/>
          </a:p>
        </p:txBody>
      </p:sp>
      <p:sp>
        <p:nvSpPr>
          <p:cNvPr id="7" name="Rectangle 6"/>
          <p:cNvSpPr>
            <a:spLocks noGrp="1" noChangeArrowheads="1"/>
          </p:cNvSpPr>
          <p:nvPr>
            <p:ph type="sldNum" sz="quarter" idx="12"/>
          </p:nvPr>
        </p:nvSpPr>
        <p:spPr>
          <a:ln/>
        </p:spPr>
        <p:txBody>
          <a:bodyPr/>
          <a:lstStyle>
            <a:lvl1pPr>
              <a:defRPr/>
            </a:lvl1pPr>
          </a:lstStyle>
          <a:p>
            <a:pPr>
              <a:defRPr/>
            </a:pPr>
            <a:fld id="{5FE0AC54-BC15-794C-8BAE-CF4D13C2BE15}" type="slidenum">
              <a:rPr lang="en-US"/>
              <a:pPr>
                <a:defRPr/>
              </a:pPr>
              <a:t>‹#›</a:t>
            </a:fld>
            <a:endParaRPr lang="en-US"/>
          </a:p>
        </p:txBody>
      </p:sp>
    </p:spTree>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type="twoTxTwoObj" preserve="1">
  <p:cSld name="Comparison">
    <p:spTree>
      <p:nvGrpSpPr>
        <p:cNvPr id="1" name=""/>
        <p:cNvGrpSpPr/>
        <p:nvPr/>
      </p:nvGrpSpPr>
      <p:grpSpPr>
        <a:xfrm>
          <a:off x="0" y="0"/>
          <a:ext cx="0" cy="0"/>
          <a:chOff x="0" y="0"/>
          <a:chExt cx="0" cy="0"/>
        </a:xfrm>
      </p:grpSpPr>
      <p:sp>
        <p:nvSpPr>
          <p:cNvPr id="2" name="Title 1"/>
          <p:cNvSpPr>
            <a:spLocks noGrp="1"/>
          </p:cNvSpPr>
          <p:nvPr>
            <p:ph type="title"/>
          </p:nvPr>
        </p:nvSpPr>
        <p:spPr>
          <a:xfrm>
            <a:off x="457200" y="274638"/>
            <a:ext cx="8229600" cy="1143000"/>
          </a:xfrm>
        </p:spPr>
        <p:txBody>
          <a:bodyPr/>
          <a:lstStyle>
            <a:lvl1pPr>
              <a:defRPr/>
            </a:lvl1pPr>
          </a:lstStyle>
          <a:p>
            <a:r>
              <a:rPr lang="en-US"/>
              <a:t>Click to edit Master title style</a:t>
            </a:r>
          </a:p>
        </p:txBody>
      </p:sp>
      <p:sp>
        <p:nvSpPr>
          <p:cNvPr id="3" name="Text Placeholder 2"/>
          <p:cNvSpPr>
            <a:spLocks noGrp="1"/>
          </p:cNvSpPr>
          <p:nvPr>
            <p:ph type="body" idx="1"/>
          </p:nvPr>
        </p:nvSpPr>
        <p:spPr>
          <a:xfrm>
            <a:off x="457200" y="1535113"/>
            <a:ext cx="4040188"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Click to edit Master text styles</a:t>
            </a:r>
          </a:p>
        </p:txBody>
      </p:sp>
      <p:sp>
        <p:nvSpPr>
          <p:cNvPr id="4" name="Content Placeholder 3"/>
          <p:cNvSpPr>
            <a:spLocks noGrp="1"/>
          </p:cNvSpPr>
          <p:nvPr>
            <p:ph sz="half" idx="2"/>
          </p:nvPr>
        </p:nvSpPr>
        <p:spPr>
          <a:xfrm>
            <a:off x="457200" y="2174875"/>
            <a:ext cx="4040188"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5" name="Text Placeholder 4"/>
          <p:cNvSpPr>
            <a:spLocks noGrp="1"/>
          </p:cNvSpPr>
          <p:nvPr>
            <p:ph type="body" sz="quarter" idx="3"/>
          </p:nvPr>
        </p:nvSpPr>
        <p:spPr>
          <a:xfrm>
            <a:off x="4645025" y="1535113"/>
            <a:ext cx="4041775"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Click to edit Master text styles</a:t>
            </a:r>
          </a:p>
        </p:txBody>
      </p:sp>
      <p:sp>
        <p:nvSpPr>
          <p:cNvPr id="6" name="Content Placeholder 5"/>
          <p:cNvSpPr>
            <a:spLocks noGrp="1"/>
          </p:cNvSpPr>
          <p:nvPr>
            <p:ph sz="quarter" idx="4"/>
          </p:nvPr>
        </p:nvSpPr>
        <p:spPr>
          <a:xfrm>
            <a:off x="4645025" y="2174875"/>
            <a:ext cx="4041775"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7" name="Rectangle 4"/>
          <p:cNvSpPr>
            <a:spLocks noGrp="1" noChangeArrowheads="1"/>
          </p:cNvSpPr>
          <p:nvPr>
            <p:ph type="dt" sz="half" idx="10"/>
          </p:nvPr>
        </p:nvSpPr>
        <p:spPr>
          <a:ln/>
        </p:spPr>
        <p:txBody>
          <a:bodyPr/>
          <a:lstStyle>
            <a:lvl1pPr>
              <a:defRPr/>
            </a:lvl1pPr>
          </a:lstStyle>
          <a:p>
            <a:pPr>
              <a:defRPr/>
            </a:pPr>
            <a:endParaRPr lang="en-US"/>
          </a:p>
        </p:txBody>
      </p:sp>
      <p:sp>
        <p:nvSpPr>
          <p:cNvPr id="8" name="Rectangle 5"/>
          <p:cNvSpPr>
            <a:spLocks noGrp="1" noChangeArrowheads="1"/>
          </p:cNvSpPr>
          <p:nvPr>
            <p:ph type="ftr" sz="quarter" idx="11"/>
          </p:nvPr>
        </p:nvSpPr>
        <p:spPr>
          <a:ln/>
        </p:spPr>
        <p:txBody>
          <a:bodyPr/>
          <a:lstStyle>
            <a:lvl1pPr>
              <a:defRPr/>
            </a:lvl1pPr>
          </a:lstStyle>
          <a:p>
            <a:pPr>
              <a:defRPr/>
            </a:pPr>
            <a:endParaRPr lang="en-US"/>
          </a:p>
        </p:txBody>
      </p:sp>
      <p:sp>
        <p:nvSpPr>
          <p:cNvPr id="9" name="Rectangle 6"/>
          <p:cNvSpPr>
            <a:spLocks noGrp="1" noChangeArrowheads="1"/>
          </p:cNvSpPr>
          <p:nvPr>
            <p:ph type="sldNum" sz="quarter" idx="12"/>
          </p:nvPr>
        </p:nvSpPr>
        <p:spPr>
          <a:ln/>
        </p:spPr>
        <p:txBody>
          <a:bodyPr/>
          <a:lstStyle>
            <a:lvl1pPr>
              <a:defRPr/>
            </a:lvl1pPr>
          </a:lstStyle>
          <a:p>
            <a:pPr>
              <a:defRPr/>
            </a:pPr>
            <a:fld id="{D610483F-F076-1A46-A5E1-3CCC4C448956}" type="slidenum">
              <a:rPr lang="en-US"/>
              <a:pPr>
                <a:defRPr/>
              </a:pPr>
              <a:t>‹#›</a:t>
            </a:fld>
            <a:endParaRPr lang="en-US"/>
          </a:p>
        </p:txBody>
      </p:sp>
    </p:spTree>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Rectangle 4"/>
          <p:cNvSpPr>
            <a:spLocks noGrp="1" noChangeArrowheads="1"/>
          </p:cNvSpPr>
          <p:nvPr>
            <p:ph type="dt" sz="half" idx="10"/>
          </p:nvPr>
        </p:nvSpPr>
        <p:spPr>
          <a:ln/>
        </p:spPr>
        <p:txBody>
          <a:bodyPr/>
          <a:lstStyle>
            <a:lvl1pPr>
              <a:defRPr/>
            </a:lvl1pPr>
          </a:lstStyle>
          <a:p>
            <a:pPr>
              <a:defRPr/>
            </a:pPr>
            <a:endParaRPr lang="en-US"/>
          </a:p>
        </p:txBody>
      </p:sp>
      <p:sp>
        <p:nvSpPr>
          <p:cNvPr id="4" name="Rectangle 5"/>
          <p:cNvSpPr>
            <a:spLocks noGrp="1" noChangeArrowheads="1"/>
          </p:cNvSpPr>
          <p:nvPr>
            <p:ph type="ftr" sz="quarter" idx="11"/>
          </p:nvPr>
        </p:nvSpPr>
        <p:spPr>
          <a:ln/>
        </p:spPr>
        <p:txBody>
          <a:bodyPr/>
          <a:lstStyle>
            <a:lvl1pPr>
              <a:defRPr/>
            </a:lvl1pPr>
          </a:lstStyle>
          <a:p>
            <a:pPr>
              <a:defRPr/>
            </a:pPr>
            <a:endParaRPr lang="en-US"/>
          </a:p>
        </p:txBody>
      </p:sp>
      <p:sp>
        <p:nvSpPr>
          <p:cNvPr id="5" name="Rectangle 6"/>
          <p:cNvSpPr>
            <a:spLocks noGrp="1" noChangeArrowheads="1"/>
          </p:cNvSpPr>
          <p:nvPr>
            <p:ph type="sldNum" sz="quarter" idx="12"/>
          </p:nvPr>
        </p:nvSpPr>
        <p:spPr>
          <a:ln/>
        </p:spPr>
        <p:txBody>
          <a:bodyPr/>
          <a:lstStyle>
            <a:lvl1pPr>
              <a:defRPr/>
            </a:lvl1pPr>
          </a:lstStyle>
          <a:p>
            <a:pPr>
              <a:defRPr/>
            </a:pPr>
            <a:fld id="{89364642-FC49-4D4B-A969-E3153BCD74C9}" type="slidenum">
              <a:rPr lang="en-US"/>
              <a:pPr>
                <a:defRPr/>
              </a:pPr>
              <a:t>‹#›</a:t>
            </a:fld>
            <a:endParaRPr lang="en-US"/>
          </a:p>
        </p:txBody>
      </p:sp>
    </p:spTree>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sp>
        <p:nvSpPr>
          <p:cNvPr id="2" name="Rectangle 4"/>
          <p:cNvSpPr>
            <a:spLocks noGrp="1" noChangeArrowheads="1"/>
          </p:cNvSpPr>
          <p:nvPr>
            <p:ph type="dt" sz="half" idx="10"/>
          </p:nvPr>
        </p:nvSpPr>
        <p:spPr>
          <a:ln/>
        </p:spPr>
        <p:txBody>
          <a:bodyPr/>
          <a:lstStyle>
            <a:lvl1pPr>
              <a:defRPr/>
            </a:lvl1pPr>
          </a:lstStyle>
          <a:p>
            <a:pPr>
              <a:defRPr/>
            </a:pPr>
            <a:endParaRPr lang="en-US"/>
          </a:p>
        </p:txBody>
      </p:sp>
      <p:sp>
        <p:nvSpPr>
          <p:cNvPr id="3" name="Rectangle 5"/>
          <p:cNvSpPr>
            <a:spLocks noGrp="1" noChangeArrowheads="1"/>
          </p:cNvSpPr>
          <p:nvPr>
            <p:ph type="ftr" sz="quarter" idx="11"/>
          </p:nvPr>
        </p:nvSpPr>
        <p:spPr>
          <a:ln/>
        </p:spPr>
        <p:txBody>
          <a:bodyPr/>
          <a:lstStyle>
            <a:lvl1pPr>
              <a:defRPr/>
            </a:lvl1pPr>
          </a:lstStyle>
          <a:p>
            <a:pPr>
              <a:defRPr/>
            </a:pPr>
            <a:endParaRPr lang="en-US"/>
          </a:p>
        </p:txBody>
      </p:sp>
      <p:sp>
        <p:nvSpPr>
          <p:cNvPr id="4" name="Rectangle 6"/>
          <p:cNvSpPr>
            <a:spLocks noGrp="1" noChangeArrowheads="1"/>
          </p:cNvSpPr>
          <p:nvPr>
            <p:ph type="sldNum" sz="quarter" idx="12"/>
          </p:nvPr>
        </p:nvSpPr>
        <p:spPr>
          <a:ln/>
        </p:spPr>
        <p:txBody>
          <a:bodyPr/>
          <a:lstStyle>
            <a:lvl1pPr>
              <a:defRPr/>
            </a:lvl1pPr>
          </a:lstStyle>
          <a:p>
            <a:pPr>
              <a:defRPr/>
            </a:pPr>
            <a:fld id="{D258B9BB-E590-0440-B083-A239C2A31B99}" type="slidenum">
              <a:rPr lang="en-US"/>
              <a:pPr>
                <a:defRPr/>
              </a:pPr>
              <a:t>‹#›</a:t>
            </a:fld>
            <a:endParaRPr lang="en-US"/>
          </a:p>
        </p:txBody>
      </p:sp>
    </p:spTree>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type="objTx" preserve="1">
  <p:cSld name="Content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457200" y="273050"/>
            <a:ext cx="3008313" cy="1162050"/>
          </a:xfrm>
        </p:spPr>
        <p:txBody>
          <a:bodyPr anchor="b"/>
          <a:lstStyle>
            <a:lvl1pPr algn="l">
              <a:defRPr sz="2000" b="1"/>
            </a:lvl1pPr>
          </a:lstStyle>
          <a:p>
            <a:r>
              <a:rPr lang="en-US"/>
              <a:t>Click to edit Master title style</a:t>
            </a:r>
          </a:p>
        </p:txBody>
      </p:sp>
      <p:sp>
        <p:nvSpPr>
          <p:cNvPr id="3" name="Content Placeholder 2"/>
          <p:cNvSpPr>
            <a:spLocks noGrp="1"/>
          </p:cNvSpPr>
          <p:nvPr>
            <p:ph idx="1"/>
          </p:nvPr>
        </p:nvSpPr>
        <p:spPr>
          <a:xfrm>
            <a:off x="3575050" y="273050"/>
            <a:ext cx="5111750" cy="5853113"/>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Text Placeholder 3"/>
          <p:cNvSpPr>
            <a:spLocks noGrp="1"/>
          </p:cNvSpPr>
          <p:nvPr>
            <p:ph type="body" sz="half" idx="2"/>
          </p:nvPr>
        </p:nvSpPr>
        <p:spPr>
          <a:xfrm>
            <a:off x="457200" y="1435100"/>
            <a:ext cx="3008313" cy="4691063"/>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a:t>Click to edit Master text styles</a:t>
            </a:r>
          </a:p>
        </p:txBody>
      </p:sp>
      <p:sp>
        <p:nvSpPr>
          <p:cNvPr id="5" name="Rectangle 4"/>
          <p:cNvSpPr>
            <a:spLocks noGrp="1" noChangeArrowheads="1"/>
          </p:cNvSpPr>
          <p:nvPr>
            <p:ph type="dt" sz="half" idx="10"/>
          </p:nvPr>
        </p:nvSpPr>
        <p:spPr>
          <a:ln/>
        </p:spPr>
        <p:txBody>
          <a:bodyPr/>
          <a:lstStyle>
            <a:lvl1pPr>
              <a:defRPr/>
            </a:lvl1pPr>
          </a:lstStyle>
          <a:p>
            <a:pPr>
              <a:defRPr/>
            </a:pPr>
            <a:endParaRPr lang="en-US"/>
          </a:p>
        </p:txBody>
      </p:sp>
      <p:sp>
        <p:nvSpPr>
          <p:cNvPr id="6" name="Rectangle 5"/>
          <p:cNvSpPr>
            <a:spLocks noGrp="1" noChangeArrowheads="1"/>
          </p:cNvSpPr>
          <p:nvPr>
            <p:ph type="ftr" sz="quarter" idx="11"/>
          </p:nvPr>
        </p:nvSpPr>
        <p:spPr>
          <a:ln/>
        </p:spPr>
        <p:txBody>
          <a:bodyPr/>
          <a:lstStyle>
            <a:lvl1pPr>
              <a:defRPr/>
            </a:lvl1pPr>
          </a:lstStyle>
          <a:p>
            <a:pPr>
              <a:defRPr/>
            </a:pPr>
            <a:endParaRPr lang="en-US"/>
          </a:p>
        </p:txBody>
      </p:sp>
      <p:sp>
        <p:nvSpPr>
          <p:cNvPr id="7" name="Rectangle 6"/>
          <p:cNvSpPr>
            <a:spLocks noGrp="1" noChangeArrowheads="1"/>
          </p:cNvSpPr>
          <p:nvPr>
            <p:ph type="sldNum" sz="quarter" idx="12"/>
          </p:nvPr>
        </p:nvSpPr>
        <p:spPr>
          <a:ln/>
        </p:spPr>
        <p:txBody>
          <a:bodyPr/>
          <a:lstStyle>
            <a:lvl1pPr>
              <a:defRPr/>
            </a:lvl1pPr>
          </a:lstStyle>
          <a:p>
            <a:pPr>
              <a:defRPr/>
            </a:pPr>
            <a:fld id="{8E1088F6-32F9-C341-A2AA-76C8ACC264A3}" type="slidenum">
              <a:rPr lang="en-US"/>
              <a:pPr>
                <a:defRPr/>
              </a:pPr>
              <a:t>‹#›</a:t>
            </a:fld>
            <a:endParaRPr lang="en-US"/>
          </a:p>
        </p:txBody>
      </p:sp>
    </p:spTree>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type="picTx" preserve="1">
  <p:cSld name="Picture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1792288" y="4800600"/>
            <a:ext cx="5486400" cy="566738"/>
          </a:xfrm>
        </p:spPr>
        <p:txBody>
          <a:bodyPr anchor="b"/>
          <a:lstStyle>
            <a:lvl1pPr algn="l">
              <a:defRPr sz="2000" b="1"/>
            </a:lvl1pPr>
          </a:lstStyle>
          <a:p>
            <a:r>
              <a:rPr lang="en-US"/>
              <a:t>Click to edit Master title style</a:t>
            </a:r>
          </a:p>
        </p:txBody>
      </p:sp>
      <p:sp>
        <p:nvSpPr>
          <p:cNvPr id="3" name="Picture Placeholder 2"/>
          <p:cNvSpPr>
            <a:spLocks noGrp="1"/>
          </p:cNvSpPr>
          <p:nvPr>
            <p:ph type="pic" idx="1"/>
          </p:nvPr>
        </p:nvSpPr>
        <p:spPr>
          <a:xfrm>
            <a:off x="1792288" y="612775"/>
            <a:ext cx="5486400" cy="4114800"/>
          </a:xfrm>
        </p:spPr>
        <p:txBody>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pPr lvl="0"/>
            <a:endParaRPr lang="en-US" noProof="0"/>
          </a:p>
        </p:txBody>
      </p:sp>
      <p:sp>
        <p:nvSpPr>
          <p:cNvPr id="4" name="Text Placeholder 3"/>
          <p:cNvSpPr>
            <a:spLocks noGrp="1"/>
          </p:cNvSpPr>
          <p:nvPr>
            <p:ph type="body" sz="half" idx="2"/>
          </p:nvPr>
        </p:nvSpPr>
        <p:spPr>
          <a:xfrm>
            <a:off x="1792288" y="5367338"/>
            <a:ext cx="5486400" cy="804862"/>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a:t>Click to edit Master text styles</a:t>
            </a:r>
          </a:p>
        </p:txBody>
      </p:sp>
      <p:sp>
        <p:nvSpPr>
          <p:cNvPr id="5" name="Rectangle 4"/>
          <p:cNvSpPr>
            <a:spLocks noGrp="1" noChangeArrowheads="1"/>
          </p:cNvSpPr>
          <p:nvPr>
            <p:ph type="dt" sz="half" idx="10"/>
          </p:nvPr>
        </p:nvSpPr>
        <p:spPr>
          <a:ln/>
        </p:spPr>
        <p:txBody>
          <a:bodyPr/>
          <a:lstStyle>
            <a:lvl1pPr>
              <a:defRPr/>
            </a:lvl1pPr>
          </a:lstStyle>
          <a:p>
            <a:pPr>
              <a:defRPr/>
            </a:pPr>
            <a:endParaRPr lang="en-US"/>
          </a:p>
        </p:txBody>
      </p:sp>
      <p:sp>
        <p:nvSpPr>
          <p:cNvPr id="6" name="Rectangle 5"/>
          <p:cNvSpPr>
            <a:spLocks noGrp="1" noChangeArrowheads="1"/>
          </p:cNvSpPr>
          <p:nvPr>
            <p:ph type="ftr" sz="quarter" idx="11"/>
          </p:nvPr>
        </p:nvSpPr>
        <p:spPr>
          <a:ln/>
        </p:spPr>
        <p:txBody>
          <a:bodyPr/>
          <a:lstStyle>
            <a:lvl1pPr>
              <a:defRPr/>
            </a:lvl1pPr>
          </a:lstStyle>
          <a:p>
            <a:pPr>
              <a:defRPr/>
            </a:pPr>
            <a:endParaRPr lang="en-US"/>
          </a:p>
        </p:txBody>
      </p:sp>
      <p:sp>
        <p:nvSpPr>
          <p:cNvPr id="7" name="Rectangle 6"/>
          <p:cNvSpPr>
            <a:spLocks noGrp="1" noChangeArrowheads="1"/>
          </p:cNvSpPr>
          <p:nvPr>
            <p:ph type="sldNum" sz="quarter" idx="12"/>
          </p:nvPr>
        </p:nvSpPr>
        <p:spPr>
          <a:ln/>
        </p:spPr>
        <p:txBody>
          <a:bodyPr/>
          <a:lstStyle>
            <a:lvl1pPr>
              <a:defRPr/>
            </a:lvl1pPr>
          </a:lstStyle>
          <a:p>
            <a:pPr>
              <a:defRPr/>
            </a:pPr>
            <a:fld id="{C9E88115-643E-FD40-9DA7-FA6563A3718B}" type="slidenum">
              <a:rPr lang="en-US"/>
              <a:pPr>
                <a:defRPr/>
              </a:pPr>
              <a:t>‹#›</a:t>
            </a:fld>
            <a:endParaRPr lang="en-US"/>
          </a:p>
        </p:txBody>
      </p:sp>
    </p:spTree>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type="vertTx" preserve="1">
  <p:cSld name="Title and Vertical Tex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Vertical Text Placeholder 2"/>
          <p:cNvSpPr>
            <a:spLocks noGrp="1"/>
          </p:cNvSpPr>
          <p:nvPr>
            <p:ph type="body" orient="vert" idx="1"/>
          </p:nvPr>
        </p:nvSpPr>
        <p:spPr/>
        <p:txBody>
          <a:bodyPr vert="eaVert"/>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Rectangle 4"/>
          <p:cNvSpPr>
            <a:spLocks noGrp="1" noChangeArrowheads="1"/>
          </p:cNvSpPr>
          <p:nvPr>
            <p:ph type="dt" sz="half" idx="10"/>
          </p:nvPr>
        </p:nvSpPr>
        <p:spPr>
          <a:ln/>
        </p:spPr>
        <p:txBody>
          <a:bodyPr/>
          <a:lstStyle>
            <a:lvl1pPr>
              <a:defRPr/>
            </a:lvl1pPr>
          </a:lstStyle>
          <a:p>
            <a:pPr>
              <a:defRPr/>
            </a:pPr>
            <a:endParaRPr lang="en-US"/>
          </a:p>
        </p:txBody>
      </p:sp>
      <p:sp>
        <p:nvSpPr>
          <p:cNvPr id="5" name="Rectangle 5"/>
          <p:cNvSpPr>
            <a:spLocks noGrp="1" noChangeArrowheads="1"/>
          </p:cNvSpPr>
          <p:nvPr>
            <p:ph type="ftr" sz="quarter" idx="11"/>
          </p:nvPr>
        </p:nvSpPr>
        <p:spPr>
          <a:ln/>
        </p:spPr>
        <p:txBody>
          <a:bodyPr/>
          <a:lstStyle>
            <a:lvl1pPr>
              <a:defRPr/>
            </a:lvl1pPr>
          </a:lstStyle>
          <a:p>
            <a:pPr>
              <a:defRPr/>
            </a:pPr>
            <a:endParaRPr lang="en-US"/>
          </a:p>
        </p:txBody>
      </p:sp>
      <p:sp>
        <p:nvSpPr>
          <p:cNvPr id="6" name="Rectangle 6"/>
          <p:cNvSpPr>
            <a:spLocks noGrp="1" noChangeArrowheads="1"/>
          </p:cNvSpPr>
          <p:nvPr>
            <p:ph type="sldNum" sz="quarter" idx="12"/>
          </p:nvPr>
        </p:nvSpPr>
        <p:spPr>
          <a:ln/>
        </p:spPr>
        <p:txBody>
          <a:bodyPr/>
          <a:lstStyle>
            <a:lvl1pPr>
              <a:defRPr/>
            </a:lvl1pPr>
          </a:lstStyle>
          <a:p>
            <a:pPr>
              <a:defRPr/>
            </a:pPr>
            <a:fld id="{0998F27B-41B9-1A4A-AB63-0AAD3D02F887}" type="slidenum">
              <a:rPr lang="en-US"/>
              <a:pPr>
                <a:defRPr/>
              </a:pPr>
              <a:t>‹#›</a:t>
            </a:fld>
            <a:endParaRPr lang="en-US"/>
          </a:p>
        </p:txBody>
      </p:sp>
    </p:spTree>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type="vertTitleAndTx" preserve="1">
  <p:cSld name="Vertical Title and Text">
    <p:spTree>
      <p:nvGrpSpPr>
        <p:cNvPr id="1" name=""/>
        <p:cNvGrpSpPr/>
        <p:nvPr/>
      </p:nvGrpSpPr>
      <p:grpSpPr>
        <a:xfrm>
          <a:off x="0" y="0"/>
          <a:ext cx="0" cy="0"/>
          <a:chOff x="0" y="0"/>
          <a:chExt cx="0" cy="0"/>
        </a:xfrm>
      </p:grpSpPr>
      <p:sp>
        <p:nvSpPr>
          <p:cNvPr id="2" name="Vertical Title 1"/>
          <p:cNvSpPr>
            <a:spLocks noGrp="1"/>
          </p:cNvSpPr>
          <p:nvPr>
            <p:ph type="title" orient="vert"/>
          </p:nvPr>
        </p:nvSpPr>
        <p:spPr>
          <a:xfrm>
            <a:off x="6515100" y="609600"/>
            <a:ext cx="1943100" cy="5486400"/>
          </a:xfrm>
        </p:spPr>
        <p:txBody>
          <a:bodyPr vert="eaVert"/>
          <a:lstStyle/>
          <a:p>
            <a:r>
              <a:rPr lang="en-US"/>
              <a:t>Click to edit Master title style</a:t>
            </a:r>
          </a:p>
        </p:txBody>
      </p:sp>
      <p:sp>
        <p:nvSpPr>
          <p:cNvPr id="3" name="Vertical Text Placeholder 2"/>
          <p:cNvSpPr>
            <a:spLocks noGrp="1"/>
          </p:cNvSpPr>
          <p:nvPr>
            <p:ph type="body" orient="vert" idx="1"/>
          </p:nvPr>
        </p:nvSpPr>
        <p:spPr>
          <a:xfrm>
            <a:off x="685800" y="609600"/>
            <a:ext cx="5676900" cy="5486400"/>
          </a:xfrm>
        </p:spPr>
        <p:txBody>
          <a:bodyPr vert="eaVert"/>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Rectangle 4"/>
          <p:cNvSpPr>
            <a:spLocks noGrp="1" noChangeArrowheads="1"/>
          </p:cNvSpPr>
          <p:nvPr>
            <p:ph type="dt" sz="half" idx="10"/>
          </p:nvPr>
        </p:nvSpPr>
        <p:spPr>
          <a:ln/>
        </p:spPr>
        <p:txBody>
          <a:bodyPr/>
          <a:lstStyle>
            <a:lvl1pPr>
              <a:defRPr/>
            </a:lvl1pPr>
          </a:lstStyle>
          <a:p>
            <a:pPr>
              <a:defRPr/>
            </a:pPr>
            <a:endParaRPr lang="en-US"/>
          </a:p>
        </p:txBody>
      </p:sp>
      <p:sp>
        <p:nvSpPr>
          <p:cNvPr id="5" name="Rectangle 5"/>
          <p:cNvSpPr>
            <a:spLocks noGrp="1" noChangeArrowheads="1"/>
          </p:cNvSpPr>
          <p:nvPr>
            <p:ph type="ftr" sz="quarter" idx="11"/>
          </p:nvPr>
        </p:nvSpPr>
        <p:spPr>
          <a:ln/>
        </p:spPr>
        <p:txBody>
          <a:bodyPr/>
          <a:lstStyle>
            <a:lvl1pPr>
              <a:defRPr/>
            </a:lvl1pPr>
          </a:lstStyle>
          <a:p>
            <a:pPr>
              <a:defRPr/>
            </a:pPr>
            <a:endParaRPr lang="en-US"/>
          </a:p>
        </p:txBody>
      </p:sp>
      <p:sp>
        <p:nvSpPr>
          <p:cNvPr id="6" name="Rectangle 6"/>
          <p:cNvSpPr>
            <a:spLocks noGrp="1" noChangeArrowheads="1"/>
          </p:cNvSpPr>
          <p:nvPr>
            <p:ph type="sldNum" sz="quarter" idx="12"/>
          </p:nvPr>
        </p:nvSpPr>
        <p:spPr>
          <a:ln/>
        </p:spPr>
        <p:txBody>
          <a:bodyPr/>
          <a:lstStyle>
            <a:lvl1pPr>
              <a:defRPr/>
            </a:lvl1pPr>
          </a:lstStyle>
          <a:p>
            <a:pPr>
              <a:defRPr/>
            </a:pPr>
            <a:fld id="{60570DB0-8FEE-1D49-BD83-8FFEB6FD666D}" type="slidenum">
              <a:rPr lang="en-US"/>
              <a:pPr>
                <a:defRPr/>
              </a:pPr>
              <a:t>‹#›</a:t>
            </a:fld>
            <a:endParaRPr lang="en-US"/>
          </a:p>
        </p:txBody>
      </p:sp>
    </p:spTree>
  </p:cSld>
  <p:clrMapOvr>
    <a:masterClrMapping/>
  </p:clrMapOvr>
</p:sldLayout>
</file>

<file path=ppt/slideLayouts/slideLayout12.xml><?xml version="1.0" encoding="utf-8"?>
<p:sldLayout xmlns:a="http://schemas.openxmlformats.org/drawingml/2006/main" xmlns:r="http://schemas.openxmlformats.org/officeDocument/2006/relationships" xmlns:p="http://schemas.openxmlformats.org/presentationml/2006/main" type="obj">
  <p:cSld name="Title and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Content Placeholder 2"/>
          <p:cNvSpPr>
            <a:spLocks noGrp="1"/>
          </p:cNvSpPr>
          <p:nvPr>
            <p:ph idx="1"/>
          </p:nvPr>
        </p:nvSpPr>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Rectangle 4"/>
          <p:cNvSpPr>
            <a:spLocks noGrp="1" noChangeArrowheads="1"/>
          </p:cNvSpPr>
          <p:nvPr>
            <p:ph type="dt" sz="half" idx="10"/>
          </p:nvPr>
        </p:nvSpPr>
        <p:spPr>
          <a:ln/>
        </p:spPr>
        <p:txBody>
          <a:bodyPr/>
          <a:lstStyle>
            <a:lvl1pPr>
              <a:defRPr/>
            </a:lvl1pPr>
          </a:lstStyle>
          <a:p>
            <a:pPr>
              <a:defRPr/>
            </a:pPr>
            <a:endParaRPr lang="en-US">
              <a:solidFill>
                <a:srgbClr val="000000"/>
              </a:solidFill>
            </a:endParaRPr>
          </a:p>
        </p:txBody>
      </p:sp>
      <p:sp>
        <p:nvSpPr>
          <p:cNvPr id="5" name="Rectangle 5"/>
          <p:cNvSpPr>
            <a:spLocks noGrp="1" noChangeArrowheads="1"/>
          </p:cNvSpPr>
          <p:nvPr>
            <p:ph type="ftr" sz="quarter" idx="11"/>
          </p:nvPr>
        </p:nvSpPr>
        <p:spPr>
          <a:ln/>
        </p:spPr>
        <p:txBody>
          <a:bodyPr/>
          <a:lstStyle>
            <a:lvl1pPr>
              <a:defRPr/>
            </a:lvl1pPr>
          </a:lstStyle>
          <a:p>
            <a:pPr>
              <a:defRPr/>
            </a:pPr>
            <a:endParaRPr lang="en-US">
              <a:solidFill>
                <a:srgbClr val="000000"/>
              </a:solidFill>
            </a:endParaRPr>
          </a:p>
        </p:txBody>
      </p:sp>
      <p:sp>
        <p:nvSpPr>
          <p:cNvPr id="6" name="Rectangle 6"/>
          <p:cNvSpPr>
            <a:spLocks noGrp="1" noChangeArrowheads="1"/>
          </p:cNvSpPr>
          <p:nvPr>
            <p:ph type="sldNum" sz="quarter" idx="12"/>
          </p:nvPr>
        </p:nvSpPr>
        <p:spPr>
          <a:ln/>
        </p:spPr>
        <p:txBody>
          <a:bodyPr/>
          <a:lstStyle>
            <a:lvl1pPr>
              <a:defRPr/>
            </a:lvl1pPr>
          </a:lstStyle>
          <a:p>
            <a:pPr>
              <a:defRPr/>
            </a:pPr>
            <a:fld id="{D58B6FA6-CF81-DB40-B368-89415E775291}" type="slidenum">
              <a:rPr lang="en-US">
                <a:solidFill>
                  <a:srgbClr val="000000"/>
                </a:solidFill>
              </a:rPr>
              <a:pPr>
                <a:defRPr/>
              </a:pPr>
              <a:t>‹#›</a:t>
            </a:fld>
            <a:endParaRPr lang="en-US">
              <a:solidFill>
                <a:srgbClr val="000000"/>
              </a:solidFill>
            </a:endParaRPr>
          </a:p>
        </p:txBody>
      </p:sp>
    </p:spTree>
  </p:cSld>
  <p:clrMapOvr>
    <a:masterClrMapping/>
  </p:clrMapOvr>
</p:sldLayout>
</file>

<file path=ppt/slideLayouts/slideLayout13.xml><?xml version="1.0" encoding="utf-8"?>
<p:sldLayout xmlns:a="http://schemas.openxmlformats.org/drawingml/2006/main" xmlns:r="http://schemas.openxmlformats.org/officeDocument/2006/relationships" xmlns:p="http://schemas.openxmlformats.org/presentationml/2006/main" type="obj">
  <p:cSld name="Title and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Content Placeholder 2"/>
          <p:cNvSpPr>
            <a:spLocks noGrp="1"/>
          </p:cNvSpPr>
          <p:nvPr>
            <p:ph idx="1"/>
          </p:nvPr>
        </p:nvSpPr>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Rectangle 4"/>
          <p:cNvSpPr>
            <a:spLocks noGrp="1" noChangeArrowheads="1"/>
          </p:cNvSpPr>
          <p:nvPr>
            <p:ph type="dt" sz="half" idx="10"/>
          </p:nvPr>
        </p:nvSpPr>
        <p:spPr>
          <a:ln/>
        </p:spPr>
        <p:txBody>
          <a:bodyPr/>
          <a:lstStyle>
            <a:lvl1pPr>
              <a:defRPr/>
            </a:lvl1pPr>
          </a:lstStyle>
          <a:p>
            <a:endParaRPr lang="en-US">
              <a:solidFill>
                <a:srgbClr val="000000"/>
              </a:solidFill>
            </a:endParaRPr>
          </a:p>
        </p:txBody>
      </p:sp>
      <p:sp>
        <p:nvSpPr>
          <p:cNvPr id="5" name="Rectangle 5"/>
          <p:cNvSpPr>
            <a:spLocks noGrp="1" noChangeArrowheads="1"/>
          </p:cNvSpPr>
          <p:nvPr>
            <p:ph type="ftr" sz="quarter" idx="11"/>
          </p:nvPr>
        </p:nvSpPr>
        <p:spPr>
          <a:ln/>
        </p:spPr>
        <p:txBody>
          <a:bodyPr/>
          <a:lstStyle>
            <a:lvl1pPr>
              <a:defRPr/>
            </a:lvl1pPr>
          </a:lstStyle>
          <a:p>
            <a:endParaRPr lang="en-US">
              <a:solidFill>
                <a:srgbClr val="000000"/>
              </a:solidFill>
            </a:endParaRPr>
          </a:p>
        </p:txBody>
      </p:sp>
      <p:sp>
        <p:nvSpPr>
          <p:cNvPr id="6" name="Rectangle 6"/>
          <p:cNvSpPr>
            <a:spLocks noGrp="1" noChangeArrowheads="1"/>
          </p:cNvSpPr>
          <p:nvPr>
            <p:ph type="sldNum" sz="quarter" idx="12"/>
          </p:nvPr>
        </p:nvSpPr>
        <p:spPr>
          <a:ln/>
        </p:spPr>
        <p:txBody>
          <a:bodyPr/>
          <a:lstStyle>
            <a:lvl1pPr>
              <a:defRPr/>
            </a:lvl1pPr>
          </a:lstStyle>
          <a:p>
            <a:fld id="{C7E1BFD2-7EA0-9B44-9E34-E4F5E63B54AA}" type="slidenum">
              <a:rPr lang="en-US">
                <a:solidFill>
                  <a:srgbClr val="000000"/>
                </a:solidFill>
              </a:rPr>
              <a:pPr/>
              <a:t>‹#›</a:t>
            </a:fld>
            <a:endParaRPr lang="en-US">
              <a:solidFill>
                <a:srgbClr val="000000"/>
              </a:solidFill>
            </a:endParaRPr>
          </a:p>
        </p:txBody>
      </p:sp>
    </p:spTree>
  </p:cSld>
  <p:clrMapOvr>
    <a:masterClrMapping/>
  </p:clrMapOvr>
</p:sldLayout>
</file>

<file path=ppt/slideLayouts/slideLayout14.xml><?xml version="1.0" encoding="utf-8"?>
<p:sldLayout xmlns:a="http://schemas.openxmlformats.org/drawingml/2006/main" xmlns:r="http://schemas.openxmlformats.org/officeDocument/2006/relationships" xmlns:p="http://schemas.openxmlformats.org/presentationml/2006/main" type="title">
  <p:cSld name="Title Slide">
    <p:spTree>
      <p:nvGrpSpPr>
        <p:cNvPr id="1" name=""/>
        <p:cNvGrpSpPr/>
        <p:nvPr/>
      </p:nvGrpSpPr>
      <p:grpSpPr>
        <a:xfrm>
          <a:off x="0" y="0"/>
          <a:ext cx="0" cy="0"/>
          <a:chOff x="0" y="0"/>
          <a:chExt cx="0" cy="0"/>
        </a:xfrm>
      </p:grpSpPr>
      <p:sp>
        <p:nvSpPr>
          <p:cNvPr id="2" name="Title 1"/>
          <p:cNvSpPr>
            <a:spLocks noGrp="1"/>
          </p:cNvSpPr>
          <p:nvPr>
            <p:ph type="ctrTitle"/>
          </p:nvPr>
        </p:nvSpPr>
        <p:spPr>
          <a:xfrm>
            <a:off x="685800" y="2130425"/>
            <a:ext cx="7772400" cy="1470025"/>
          </a:xfrm>
        </p:spPr>
        <p:txBody>
          <a:bodyPr/>
          <a:lstStyle/>
          <a:p>
            <a:r>
              <a:rPr lang="en-US"/>
              <a:t>Click to edit Master title style</a:t>
            </a:r>
          </a:p>
        </p:txBody>
      </p:sp>
      <p:sp>
        <p:nvSpPr>
          <p:cNvPr id="3" name="Subtitle 2"/>
          <p:cNvSpPr>
            <a:spLocks noGrp="1"/>
          </p:cNvSpPr>
          <p:nvPr>
            <p:ph type="subTitle" idx="1"/>
          </p:nvPr>
        </p:nvSpPr>
        <p:spPr>
          <a:xfrm>
            <a:off x="1371600" y="3886200"/>
            <a:ext cx="6400800" cy="1752600"/>
          </a:xfrm>
        </p:spPr>
        <p:txBody>
          <a:bodyPr/>
          <a:lstStyle>
            <a:lvl1pPr marL="0" indent="0" algn="ctr">
              <a:buNone/>
              <a:defRPr/>
            </a:lvl1pPr>
            <a:lvl2pPr marL="457200" indent="0" algn="ctr">
              <a:buNone/>
              <a:defRPr/>
            </a:lvl2pPr>
            <a:lvl3pPr marL="914400" indent="0" algn="ctr">
              <a:buNone/>
              <a:defRPr/>
            </a:lvl3pPr>
            <a:lvl4pPr marL="1371600" indent="0" algn="ctr">
              <a:buNone/>
              <a:defRPr/>
            </a:lvl4pPr>
            <a:lvl5pPr marL="1828800" indent="0" algn="ctr">
              <a:buNone/>
              <a:defRPr/>
            </a:lvl5pPr>
            <a:lvl6pPr marL="2286000" indent="0" algn="ctr">
              <a:buNone/>
              <a:defRPr/>
            </a:lvl6pPr>
            <a:lvl7pPr marL="2743200" indent="0" algn="ctr">
              <a:buNone/>
              <a:defRPr/>
            </a:lvl7pPr>
            <a:lvl8pPr marL="3200400" indent="0" algn="ctr">
              <a:buNone/>
              <a:defRPr/>
            </a:lvl8pPr>
            <a:lvl9pPr marL="3657600" indent="0" algn="ctr">
              <a:buNone/>
              <a:defRPr/>
            </a:lvl9pPr>
          </a:lstStyle>
          <a:p>
            <a:r>
              <a:rPr lang="en-US"/>
              <a:t>Click to edit Master subtitle style</a:t>
            </a:r>
          </a:p>
        </p:txBody>
      </p:sp>
      <p:sp>
        <p:nvSpPr>
          <p:cNvPr id="4" name="Rectangle 4"/>
          <p:cNvSpPr>
            <a:spLocks noGrp="1" noChangeArrowheads="1"/>
          </p:cNvSpPr>
          <p:nvPr>
            <p:ph type="dt" sz="half" idx="10"/>
          </p:nvPr>
        </p:nvSpPr>
        <p:spPr>
          <a:ln/>
        </p:spPr>
        <p:txBody>
          <a:bodyPr/>
          <a:lstStyle>
            <a:lvl1pPr>
              <a:defRPr/>
            </a:lvl1pPr>
          </a:lstStyle>
          <a:p>
            <a:pPr>
              <a:defRPr/>
            </a:pPr>
            <a:endParaRPr lang="en-US">
              <a:solidFill>
                <a:srgbClr val="000000"/>
              </a:solidFill>
            </a:endParaRPr>
          </a:p>
        </p:txBody>
      </p:sp>
      <p:sp>
        <p:nvSpPr>
          <p:cNvPr id="5" name="Rectangle 5"/>
          <p:cNvSpPr>
            <a:spLocks noGrp="1" noChangeArrowheads="1"/>
          </p:cNvSpPr>
          <p:nvPr>
            <p:ph type="ftr" sz="quarter" idx="11"/>
          </p:nvPr>
        </p:nvSpPr>
        <p:spPr>
          <a:ln/>
        </p:spPr>
        <p:txBody>
          <a:bodyPr/>
          <a:lstStyle>
            <a:lvl1pPr>
              <a:defRPr/>
            </a:lvl1pPr>
          </a:lstStyle>
          <a:p>
            <a:pPr>
              <a:defRPr/>
            </a:pPr>
            <a:endParaRPr lang="en-US">
              <a:solidFill>
                <a:srgbClr val="000000"/>
              </a:solidFill>
            </a:endParaRPr>
          </a:p>
        </p:txBody>
      </p:sp>
      <p:sp>
        <p:nvSpPr>
          <p:cNvPr id="6" name="Rectangle 6"/>
          <p:cNvSpPr>
            <a:spLocks noGrp="1" noChangeArrowheads="1"/>
          </p:cNvSpPr>
          <p:nvPr>
            <p:ph type="sldNum" sz="quarter" idx="12"/>
          </p:nvPr>
        </p:nvSpPr>
        <p:spPr>
          <a:ln/>
        </p:spPr>
        <p:txBody>
          <a:bodyPr/>
          <a:lstStyle>
            <a:lvl1pPr>
              <a:defRPr/>
            </a:lvl1pPr>
          </a:lstStyle>
          <a:p>
            <a:pPr>
              <a:defRPr/>
            </a:pPr>
            <a:fld id="{972AB163-CADB-9F4B-A442-89CD287B59EF}" type="slidenum">
              <a:rPr lang="en-US">
                <a:solidFill>
                  <a:srgbClr val="000000"/>
                </a:solidFill>
              </a:rPr>
              <a:pPr>
                <a:defRPr/>
              </a:pPr>
              <a:t>‹#›</a:t>
            </a:fld>
            <a:endParaRPr lang="en-US">
              <a:solidFill>
                <a:srgbClr val="000000"/>
              </a:solidFill>
            </a:endParaRPr>
          </a:p>
        </p:txBody>
      </p:sp>
    </p:spTree>
  </p:cSld>
  <p:clrMapOvr>
    <a:masterClrMapping/>
  </p:clrMapOvr>
</p:sldLayout>
</file>

<file path=ppt/slideLayouts/slideLayout15.xml><?xml version="1.0" encoding="utf-8"?>
<p:sldLayout xmlns:a="http://schemas.openxmlformats.org/drawingml/2006/main" xmlns:r="http://schemas.openxmlformats.org/officeDocument/2006/relationships" xmlns:p="http://schemas.openxmlformats.org/presentationml/2006/main" type="obj">
  <p:cSld name="Title and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Content Placeholder 2"/>
          <p:cNvSpPr>
            <a:spLocks noGrp="1"/>
          </p:cNvSpPr>
          <p:nvPr>
            <p:ph idx="1"/>
          </p:nvPr>
        </p:nvSpPr>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Rectangle 4"/>
          <p:cNvSpPr>
            <a:spLocks noGrp="1" noChangeArrowheads="1"/>
          </p:cNvSpPr>
          <p:nvPr>
            <p:ph type="dt" sz="half" idx="10"/>
          </p:nvPr>
        </p:nvSpPr>
        <p:spPr>
          <a:ln/>
        </p:spPr>
        <p:txBody>
          <a:bodyPr/>
          <a:lstStyle>
            <a:lvl1pPr>
              <a:defRPr/>
            </a:lvl1pPr>
          </a:lstStyle>
          <a:p>
            <a:pPr>
              <a:defRPr/>
            </a:pPr>
            <a:endParaRPr lang="en-US">
              <a:solidFill>
                <a:srgbClr val="000000"/>
              </a:solidFill>
            </a:endParaRPr>
          </a:p>
        </p:txBody>
      </p:sp>
      <p:sp>
        <p:nvSpPr>
          <p:cNvPr id="5" name="Rectangle 5"/>
          <p:cNvSpPr>
            <a:spLocks noGrp="1" noChangeArrowheads="1"/>
          </p:cNvSpPr>
          <p:nvPr>
            <p:ph type="ftr" sz="quarter" idx="11"/>
          </p:nvPr>
        </p:nvSpPr>
        <p:spPr>
          <a:ln/>
        </p:spPr>
        <p:txBody>
          <a:bodyPr/>
          <a:lstStyle>
            <a:lvl1pPr>
              <a:defRPr/>
            </a:lvl1pPr>
          </a:lstStyle>
          <a:p>
            <a:pPr>
              <a:defRPr/>
            </a:pPr>
            <a:endParaRPr lang="en-US">
              <a:solidFill>
                <a:srgbClr val="000000"/>
              </a:solidFill>
            </a:endParaRPr>
          </a:p>
        </p:txBody>
      </p:sp>
      <p:sp>
        <p:nvSpPr>
          <p:cNvPr id="6" name="Rectangle 6"/>
          <p:cNvSpPr>
            <a:spLocks noGrp="1" noChangeArrowheads="1"/>
          </p:cNvSpPr>
          <p:nvPr>
            <p:ph type="sldNum" sz="quarter" idx="12"/>
          </p:nvPr>
        </p:nvSpPr>
        <p:spPr>
          <a:ln/>
        </p:spPr>
        <p:txBody>
          <a:bodyPr/>
          <a:lstStyle>
            <a:lvl1pPr>
              <a:defRPr/>
            </a:lvl1pPr>
          </a:lstStyle>
          <a:p>
            <a:pPr>
              <a:defRPr/>
            </a:pPr>
            <a:fld id="{D58B6FA6-CF81-DB40-B368-89415E775291}" type="slidenum">
              <a:rPr lang="en-US">
                <a:solidFill>
                  <a:srgbClr val="000000"/>
                </a:solidFill>
              </a:rPr>
              <a:pPr>
                <a:defRPr/>
              </a:pPr>
              <a:t>‹#›</a:t>
            </a:fld>
            <a:endParaRPr lang="en-US">
              <a:solidFill>
                <a:srgbClr val="000000"/>
              </a:solidFill>
            </a:endParaRPr>
          </a:p>
        </p:txBody>
      </p:sp>
    </p:spTree>
  </p:cSld>
  <p:clrMapOvr>
    <a:masterClrMapping/>
  </p:clrMapOvr>
</p:sldLayout>
</file>

<file path=ppt/slideLayouts/slideLayout16.xml><?xml version="1.0" encoding="utf-8"?>
<p:sldLayout xmlns:a="http://schemas.openxmlformats.org/drawingml/2006/main" xmlns:r="http://schemas.openxmlformats.org/officeDocument/2006/relationships" xmlns:p="http://schemas.openxmlformats.org/presentationml/2006/main" type="obj">
  <p:cSld name="Title and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Content Placeholder 2"/>
          <p:cNvSpPr>
            <a:spLocks noGrp="1"/>
          </p:cNvSpPr>
          <p:nvPr>
            <p:ph idx="1"/>
          </p:nvPr>
        </p:nvSpPr>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Rectangle 4"/>
          <p:cNvSpPr>
            <a:spLocks noGrp="1" noChangeArrowheads="1"/>
          </p:cNvSpPr>
          <p:nvPr>
            <p:ph type="dt" sz="half" idx="10"/>
          </p:nvPr>
        </p:nvSpPr>
        <p:spPr>
          <a:ln/>
        </p:spPr>
        <p:txBody>
          <a:bodyPr/>
          <a:lstStyle>
            <a:lvl1pPr>
              <a:defRPr/>
            </a:lvl1pPr>
          </a:lstStyle>
          <a:p>
            <a:endParaRPr lang="en-US">
              <a:solidFill>
                <a:srgbClr val="000000"/>
              </a:solidFill>
            </a:endParaRPr>
          </a:p>
        </p:txBody>
      </p:sp>
      <p:sp>
        <p:nvSpPr>
          <p:cNvPr id="5" name="Rectangle 5"/>
          <p:cNvSpPr>
            <a:spLocks noGrp="1" noChangeArrowheads="1"/>
          </p:cNvSpPr>
          <p:nvPr>
            <p:ph type="ftr" sz="quarter" idx="11"/>
          </p:nvPr>
        </p:nvSpPr>
        <p:spPr>
          <a:ln/>
        </p:spPr>
        <p:txBody>
          <a:bodyPr/>
          <a:lstStyle>
            <a:lvl1pPr>
              <a:defRPr/>
            </a:lvl1pPr>
          </a:lstStyle>
          <a:p>
            <a:endParaRPr lang="en-US">
              <a:solidFill>
                <a:srgbClr val="000000"/>
              </a:solidFill>
            </a:endParaRPr>
          </a:p>
        </p:txBody>
      </p:sp>
      <p:sp>
        <p:nvSpPr>
          <p:cNvPr id="6" name="Rectangle 6"/>
          <p:cNvSpPr>
            <a:spLocks noGrp="1" noChangeArrowheads="1"/>
          </p:cNvSpPr>
          <p:nvPr>
            <p:ph type="sldNum" sz="quarter" idx="12"/>
          </p:nvPr>
        </p:nvSpPr>
        <p:spPr>
          <a:ln/>
        </p:spPr>
        <p:txBody>
          <a:bodyPr/>
          <a:lstStyle>
            <a:lvl1pPr>
              <a:defRPr/>
            </a:lvl1pPr>
          </a:lstStyle>
          <a:p>
            <a:fld id="{C7E1BFD2-7EA0-9B44-9E34-E4F5E63B54AA}" type="slidenum">
              <a:rPr lang="en-US">
                <a:solidFill>
                  <a:srgbClr val="000000"/>
                </a:solidFill>
              </a:rPr>
              <a:pPr/>
              <a:t>‹#›</a:t>
            </a:fld>
            <a:endParaRPr lang="en-US">
              <a:solidFill>
                <a:srgbClr val="000000"/>
              </a:solidFill>
            </a:endParaRPr>
          </a:p>
        </p:txBody>
      </p:sp>
    </p:spTree>
  </p:cSld>
  <p:clrMapOvr>
    <a:masterClrMapping/>
  </p:clrMapOvr>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theme" Target="../theme/theme1.xml"/><Relationship Id="rId2" Type="http://schemas.openxmlformats.org/officeDocument/2006/relationships/slideLayout" Target="../slideLayouts/slideLayout2.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0" Type="http://schemas.openxmlformats.org/officeDocument/2006/relationships/slideLayout" Target="../slideLayouts/slideLayout10.xml"/><Relationship Id="rId4" Type="http://schemas.openxmlformats.org/officeDocument/2006/relationships/slideLayout" Target="../slideLayouts/slideLayout4.xml"/><Relationship Id="rId9" Type="http://schemas.openxmlformats.org/officeDocument/2006/relationships/slideLayout" Target="../slideLayouts/slideLayout9.xml"/></Relationships>
</file>

<file path=ppt/slideMasters/_rels/slideMaster2.xml.rels><?xml version="1.0" encoding="UTF-8" standalone="yes"?>
<Relationships xmlns="http://schemas.openxmlformats.org/package/2006/relationships"><Relationship Id="rId2" Type="http://schemas.openxmlformats.org/officeDocument/2006/relationships/theme" Target="../theme/theme2.xml"/><Relationship Id="rId1" Type="http://schemas.openxmlformats.org/officeDocument/2006/relationships/slideLayout" Target="../slideLayouts/slideLayout12.xml"/></Relationships>
</file>

<file path=ppt/slideMasters/_rels/slideMaster3.xml.rels><?xml version="1.0" encoding="UTF-8" standalone="yes"?>
<Relationships xmlns="http://schemas.openxmlformats.org/package/2006/relationships"><Relationship Id="rId2" Type="http://schemas.openxmlformats.org/officeDocument/2006/relationships/theme" Target="../theme/theme3.xml"/><Relationship Id="rId1" Type="http://schemas.openxmlformats.org/officeDocument/2006/relationships/slideLayout" Target="../slideLayouts/slideLayout13.xml"/></Relationships>
</file>

<file path=ppt/slideMasters/_rels/slideMaster4.xml.rels><?xml version="1.0" encoding="UTF-8" standalone="yes"?>
<Relationships xmlns="http://schemas.openxmlformats.org/package/2006/relationships"><Relationship Id="rId3" Type="http://schemas.openxmlformats.org/officeDocument/2006/relationships/theme" Target="../theme/theme4.xml"/><Relationship Id="rId2" Type="http://schemas.openxmlformats.org/officeDocument/2006/relationships/slideLayout" Target="../slideLayouts/slideLayout15.xml"/><Relationship Id="rId1" Type="http://schemas.openxmlformats.org/officeDocument/2006/relationships/slideLayout" Target="../slideLayouts/slideLayout14.xml"/></Relationships>
</file>

<file path=ppt/slideMasters/_rels/slideMaster5.xml.rels><?xml version="1.0" encoding="UTF-8" standalone="yes"?>
<Relationships xmlns="http://schemas.openxmlformats.org/package/2006/relationships"><Relationship Id="rId2" Type="http://schemas.openxmlformats.org/officeDocument/2006/relationships/theme" Target="../theme/theme5.xml"/><Relationship Id="rId1" Type="http://schemas.openxmlformats.org/officeDocument/2006/relationships/slideLayout" Target="../slideLayouts/slideLayout16.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Pr>
        <a:solidFill>
          <a:srgbClr val="CCFFFF"/>
        </a:solidFill>
        <a:effectLst/>
      </p:bgPr>
    </p:bg>
    <p:spTree>
      <p:nvGrpSpPr>
        <p:cNvPr id="1" name=""/>
        <p:cNvGrpSpPr/>
        <p:nvPr/>
      </p:nvGrpSpPr>
      <p:grpSpPr>
        <a:xfrm>
          <a:off x="0" y="0"/>
          <a:ext cx="0" cy="0"/>
          <a:chOff x="0" y="0"/>
          <a:chExt cx="0" cy="0"/>
        </a:xfrm>
      </p:grpSpPr>
      <p:sp>
        <p:nvSpPr>
          <p:cNvPr id="1026" name="Rectangle 2"/>
          <p:cNvSpPr>
            <a:spLocks noGrp="1" noChangeArrowheads="1"/>
          </p:cNvSpPr>
          <p:nvPr>
            <p:ph type="title"/>
          </p:nvPr>
        </p:nvSpPr>
        <p:spPr bwMode="auto">
          <a:xfrm>
            <a:off x="685800" y="609600"/>
            <a:ext cx="7772400" cy="1143000"/>
          </a:xfrm>
          <a:prstGeom prst="rect">
            <a:avLst/>
          </a:prstGeom>
          <a:noFill/>
          <a:ln w="9525">
            <a:noFill/>
            <a:miter lim="800000"/>
            <a:headEnd/>
            <a:tailEnd/>
          </a:ln>
        </p:spPr>
        <p:txBody>
          <a:bodyPr vert="horz" wrap="square" lIns="91440" tIns="45720" rIns="91440" bIns="45720" numCol="1" anchor="ctr" anchorCtr="0" compatLnSpc="1">
            <a:prstTxWarp prst="textNoShape">
              <a:avLst/>
            </a:prstTxWarp>
          </a:bodyPr>
          <a:lstStyle/>
          <a:p>
            <a:pPr lvl="0"/>
            <a:r>
              <a:rPr lang="en-US"/>
              <a:t>Click to edit Master title style</a:t>
            </a:r>
          </a:p>
        </p:txBody>
      </p:sp>
      <p:sp>
        <p:nvSpPr>
          <p:cNvPr id="1027" name="Rectangle 3"/>
          <p:cNvSpPr>
            <a:spLocks noGrp="1" noChangeArrowheads="1"/>
          </p:cNvSpPr>
          <p:nvPr>
            <p:ph type="body" idx="1"/>
          </p:nvPr>
        </p:nvSpPr>
        <p:spPr bwMode="auto">
          <a:xfrm>
            <a:off x="685800" y="1981200"/>
            <a:ext cx="7772400" cy="4114800"/>
          </a:xfrm>
          <a:prstGeom prst="rect">
            <a:avLst/>
          </a:prstGeom>
          <a:noFill/>
          <a:ln w="9525">
            <a:noFill/>
            <a:miter lim="800000"/>
            <a:headEnd/>
            <a:tailEnd/>
          </a:ln>
        </p:spPr>
        <p:txBody>
          <a:bodyPr vert="horz" wrap="square" lIns="91440" tIns="45720" rIns="91440" bIns="45720" numCol="1" anchor="t" anchorCtr="0" compatLnSpc="1">
            <a:prstTxWarp prst="textNoShape">
              <a:avLst/>
            </a:prstTxWarp>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1028" name="Rectangle 4"/>
          <p:cNvSpPr>
            <a:spLocks noGrp="1" noChangeArrowheads="1"/>
          </p:cNvSpPr>
          <p:nvPr>
            <p:ph type="dt" sz="half" idx="2"/>
          </p:nvPr>
        </p:nvSpPr>
        <p:spPr bwMode="auto">
          <a:xfrm>
            <a:off x="685800" y="6248400"/>
            <a:ext cx="1905000" cy="457200"/>
          </a:xfrm>
          <a:prstGeom prst="rect">
            <a:avLst/>
          </a:prstGeom>
          <a:noFill/>
          <a:ln w="9525">
            <a:noFill/>
            <a:miter lim="800000"/>
            <a:headEnd/>
            <a:tailEnd/>
          </a:ln>
          <a:effectLst/>
        </p:spPr>
        <p:txBody>
          <a:bodyPr vert="horz" wrap="square" lIns="91440" tIns="45720" rIns="91440" bIns="45720" numCol="1" anchor="t" anchorCtr="0" compatLnSpc="1">
            <a:prstTxWarp prst="textNoShape">
              <a:avLst/>
            </a:prstTxWarp>
          </a:bodyPr>
          <a:lstStyle>
            <a:lvl1pPr>
              <a:defRPr b="0">
                <a:latin typeface="Times New Roman" charset="0"/>
              </a:defRPr>
            </a:lvl1pPr>
          </a:lstStyle>
          <a:p>
            <a:pPr>
              <a:defRPr/>
            </a:pPr>
            <a:endParaRPr lang="en-US"/>
          </a:p>
        </p:txBody>
      </p:sp>
      <p:sp>
        <p:nvSpPr>
          <p:cNvPr id="1029" name="Rectangle 5"/>
          <p:cNvSpPr>
            <a:spLocks noGrp="1" noChangeArrowheads="1"/>
          </p:cNvSpPr>
          <p:nvPr>
            <p:ph type="ftr" sz="quarter" idx="3"/>
          </p:nvPr>
        </p:nvSpPr>
        <p:spPr bwMode="auto">
          <a:xfrm>
            <a:off x="3124200" y="6248400"/>
            <a:ext cx="2895600" cy="457200"/>
          </a:xfrm>
          <a:prstGeom prst="rect">
            <a:avLst/>
          </a:prstGeom>
          <a:noFill/>
          <a:ln w="9525">
            <a:noFill/>
            <a:miter lim="800000"/>
            <a:headEnd/>
            <a:tailEnd/>
          </a:ln>
          <a:effectLst/>
        </p:spPr>
        <p:txBody>
          <a:bodyPr vert="horz" wrap="square" lIns="91440" tIns="45720" rIns="91440" bIns="45720" numCol="1" anchor="t" anchorCtr="0" compatLnSpc="1">
            <a:prstTxWarp prst="textNoShape">
              <a:avLst/>
            </a:prstTxWarp>
          </a:bodyPr>
          <a:lstStyle>
            <a:lvl1pPr algn="ctr">
              <a:defRPr b="0">
                <a:latin typeface="Times New Roman" charset="0"/>
              </a:defRPr>
            </a:lvl1pPr>
          </a:lstStyle>
          <a:p>
            <a:pPr>
              <a:defRPr/>
            </a:pPr>
            <a:endParaRPr lang="en-US"/>
          </a:p>
        </p:txBody>
      </p:sp>
      <p:sp>
        <p:nvSpPr>
          <p:cNvPr id="1030" name="Rectangle 6"/>
          <p:cNvSpPr>
            <a:spLocks noGrp="1" noChangeArrowheads="1"/>
          </p:cNvSpPr>
          <p:nvPr>
            <p:ph type="sldNum" sz="quarter" idx="4"/>
          </p:nvPr>
        </p:nvSpPr>
        <p:spPr bwMode="auto">
          <a:xfrm>
            <a:off x="6553200" y="6248400"/>
            <a:ext cx="1905000" cy="457200"/>
          </a:xfrm>
          <a:prstGeom prst="rect">
            <a:avLst/>
          </a:prstGeom>
          <a:noFill/>
          <a:ln w="9525">
            <a:noFill/>
            <a:miter lim="800000"/>
            <a:headEnd/>
            <a:tailEnd/>
          </a:ln>
          <a:effectLst/>
        </p:spPr>
        <p:txBody>
          <a:bodyPr vert="horz" wrap="square" lIns="91440" tIns="45720" rIns="91440" bIns="45720" numCol="1" anchor="t" anchorCtr="0" compatLnSpc="1">
            <a:prstTxWarp prst="textNoShape">
              <a:avLst/>
            </a:prstTxWarp>
          </a:bodyPr>
          <a:lstStyle>
            <a:lvl1pPr algn="r">
              <a:defRPr b="0">
                <a:latin typeface="Times New Roman" charset="0"/>
              </a:defRPr>
            </a:lvl1pPr>
          </a:lstStyle>
          <a:p>
            <a:pPr>
              <a:defRPr/>
            </a:pPr>
            <a:fld id="{89865EB8-F041-4045-A97B-F9389E01718E}" type="slidenum">
              <a:rPr lang="en-US"/>
              <a:pPr>
                <a:defRPr/>
              </a:pPr>
              <a:t>‹#›</a:t>
            </a:fld>
            <a:endParaRPr lang="en-US"/>
          </a:p>
        </p:txBody>
      </p:sp>
    </p:spTree>
  </p:cSld>
  <p:clrMap bg1="lt1" tx1="dk1" bg2="lt2" tx2="dk2" accent1="accent1" accent2="accent2" accent3="accent3" accent4="accent4" accent5="accent5" accent6="accent6" hlink="hlink" folHlink="folHlink"/>
  <p:sldLayoutIdLst>
    <p:sldLayoutId id="2147483649" r:id="rId1"/>
    <p:sldLayoutId id="2147483650" r:id="rId2"/>
    <p:sldLayoutId id="2147483651" r:id="rId3"/>
    <p:sldLayoutId id="2147483652" r:id="rId4"/>
    <p:sldLayoutId id="2147483653" r:id="rId5"/>
    <p:sldLayoutId id="2147483654" r:id="rId6"/>
    <p:sldLayoutId id="2147483655" r:id="rId7"/>
    <p:sldLayoutId id="2147483656" r:id="rId8"/>
    <p:sldLayoutId id="2147483657" r:id="rId9"/>
    <p:sldLayoutId id="2147483658" r:id="rId10"/>
    <p:sldLayoutId id="2147483659" r:id="rId11"/>
  </p:sldLayoutIdLst>
  <p:txStyles>
    <p:titleStyle>
      <a:lvl1pPr algn="ctr" rtl="0" eaLnBrk="0" fontAlgn="base" hangingPunct="0">
        <a:spcBef>
          <a:spcPct val="0"/>
        </a:spcBef>
        <a:spcAft>
          <a:spcPct val="0"/>
        </a:spcAft>
        <a:defRPr sz="4400">
          <a:solidFill>
            <a:schemeClr val="tx2"/>
          </a:solidFill>
          <a:latin typeface="+mj-lt"/>
          <a:ea typeface="ＭＳ Ｐゴシック" charset="-128"/>
          <a:cs typeface="ＭＳ Ｐゴシック" charset="-128"/>
        </a:defRPr>
      </a:lvl1pPr>
      <a:lvl2pPr algn="ctr" rtl="0" eaLnBrk="0" fontAlgn="base" hangingPunct="0">
        <a:spcBef>
          <a:spcPct val="0"/>
        </a:spcBef>
        <a:spcAft>
          <a:spcPct val="0"/>
        </a:spcAft>
        <a:defRPr sz="4400">
          <a:solidFill>
            <a:schemeClr val="tx2"/>
          </a:solidFill>
          <a:latin typeface="Times New Roman" charset="0"/>
          <a:ea typeface="ＭＳ Ｐゴシック" charset="-128"/>
          <a:cs typeface="ＭＳ Ｐゴシック" charset="-128"/>
        </a:defRPr>
      </a:lvl2pPr>
      <a:lvl3pPr algn="ctr" rtl="0" eaLnBrk="0" fontAlgn="base" hangingPunct="0">
        <a:spcBef>
          <a:spcPct val="0"/>
        </a:spcBef>
        <a:spcAft>
          <a:spcPct val="0"/>
        </a:spcAft>
        <a:defRPr sz="4400">
          <a:solidFill>
            <a:schemeClr val="tx2"/>
          </a:solidFill>
          <a:latin typeface="Times New Roman" charset="0"/>
          <a:ea typeface="ＭＳ Ｐゴシック" charset="-128"/>
          <a:cs typeface="ＭＳ Ｐゴシック" charset="-128"/>
        </a:defRPr>
      </a:lvl3pPr>
      <a:lvl4pPr algn="ctr" rtl="0" eaLnBrk="0" fontAlgn="base" hangingPunct="0">
        <a:spcBef>
          <a:spcPct val="0"/>
        </a:spcBef>
        <a:spcAft>
          <a:spcPct val="0"/>
        </a:spcAft>
        <a:defRPr sz="4400">
          <a:solidFill>
            <a:schemeClr val="tx2"/>
          </a:solidFill>
          <a:latin typeface="Times New Roman" charset="0"/>
          <a:ea typeface="ＭＳ Ｐゴシック" charset="-128"/>
          <a:cs typeface="ＭＳ Ｐゴシック" charset="-128"/>
        </a:defRPr>
      </a:lvl4pPr>
      <a:lvl5pPr algn="ctr" rtl="0" eaLnBrk="0" fontAlgn="base" hangingPunct="0">
        <a:spcBef>
          <a:spcPct val="0"/>
        </a:spcBef>
        <a:spcAft>
          <a:spcPct val="0"/>
        </a:spcAft>
        <a:defRPr sz="4400">
          <a:solidFill>
            <a:schemeClr val="tx2"/>
          </a:solidFill>
          <a:latin typeface="Times New Roman" charset="0"/>
          <a:ea typeface="ＭＳ Ｐゴシック" charset="-128"/>
          <a:cs typeface="ＭＳ Ｐゴシック" charset="-128"/>
        </a:defRPr>
      </a:lvl5pPr>
      <a:lvl6pPr marL="457200" algn="ctr" rtl="0" eaLnBrk="0" fontAlgn="base" hangingPunct="0">
        <a:spcBef>
          <a:spcPct val="0"/>
        </a:spcBef>
        <a:spcAft>
          <a:spcPct val="0"/>
        </a:spcAft>
        <a:defRPr sz="4400">
          <a:solidFill>
            <a:schemeClr val="tx2"/>
          </a:solidFill>
          <a:latin typeface="Times New Roman" charset="0"/>
        </a:defRPr>
      </a:lvl6pPr>
      <a:lvl7pPr marL="914400" algn="ctr" rtl="0" eaLnBrk="0" fontAlgn="base" hangingPunct="0">
        <a:spcBef>
          <a:spcPct val="0"/>
        </a:spcBef>
        <a:spcAft>
          <a:spcPct val="0"/>
        </a:spcAft>
        <a:defRPr sz="4400">
          <a:solidFill>
            <a:schemeClr val="tx2"/>
          </a:solidFill>
          <a:latin typeface="Times New Roman" charset="0"/>
        </a:defRPr>
      </a:lvl7pPr>
      <a:lvl8pPr marL="1371600" algn="ctr" rtl="0" eaLnBrk="0" fontAlgn="base" hangingPunct="0">
        <a:spcBef>
          <a:spcPct val="0"/>
        </a:spcBef>
        <a:spcAft>
          <a:spcPct val="0"/>
        </a:spcAft>
        <a:defRPr sz="4400">
          <a:solidFill>
            <a:schemeClr val="tx2"/>
          </a:solidFill>
          <a:latin typeface="Times New Roman" charset="0"/>
        </a:defRPr>
      </a:lvl8pPr>
      <a:lvl9pPr marL="1828800" algn="ctr" rtl="0" eaLnBrk="0" fontAlgn="base" hangingPunct="0">
        <a:spcBef>
          <a:spcPct val="0"/>
        </a:spcBef>
        <a:spcAft>
          <a:spcPct val="0"/>
        </a:spcAft>
        <a:defRPr sz="4400">
          <a:solidFill>
            <a:schemeClr val="tx2"/>
          </a:solidFill>
          <a:latin typeface="Times New Roman" charset="0"/>
        </a:defRPr>
      </a:lvl9pPr>
    </p:titleStyle>
    <p:bodyStyle>
      <a:lvl1pPr marL="342900" indent="-342900" algn="l" rtl="0" eaLnBrk="0" fontAlgn="base" hangingPunct="0">
        <a:spcBef>
          <a:spcPct val="20000"/>
        </a:spcBef>
        <a:spcAft>
          <a:spcPct val="0"/>
        </a:spcAft>
        <a:buChar char="•"/>
        <a:defRPr sz="3200">
          <a:solidFill>
            <a:schemeClr val="tx1"/>
          </a:solidFill>
          <a:latin typeface="+mn-lt"/>
          <a:ea typeface="ＭＳ Ｐゴシック" charset="-128"/>
          <a:cs typeface="ＭＳ Ｐゴシック" charset="-128"/>
        </a:defRPr>
      </a:lvl1pPr>
      <a:lvl2pPr marL="742950" indent="-285750" algn="l" rtl="0" eaLnBrk="0" fontAlgn="base" hangingPunct="0">
        <a:spcBef>
          <a:spcPct val="20000"/>
        </a:spcBef>
        <a:spcAft>
          <a:spcPct val="0"/>
        </a:spcAft>
        <a:buChar char="–"/>
        <a:defRPr sz="2800">
          <a:solidFill>
            <a:schemeClr val="tx1"/>
          </a:solidFill>
          <a:latin typeface="+mn-lt"/>
          <a:ea typeface="ＭＳ Ｐゴシック" charset="-128"/>
        </a:defRPr>
      </a:lvl2pPr>
      <a:lvl3pPr marL="1143000" indent="-228600" algn="l" rtl="0" eaLnBrk="0" fontAlgn="base" hangingPunct="0">
        <a:spcBef>
          <a:spcPct val="20000"/>
        </a:spcBef>
        <a:spcAft>
          <a:spcPct val="0"/>
        </a:spcAft>
        <a:buChar char="•"/>
        <a:defRPr sz="2400">
          <a:solidFill>
            <a:schemeClr val="tx1"/>
          </a:solidFill>
          <a:latin typeface="+mn-lt"/>
          <a:ea typeface="ＭＳ Ｐゴシック" charset="-128"/>
        </a:defRPr>
      </a:lvl3pPr>
      <a:lvl4pPr marL="1600200" indent="-228600" algn="l" rtl="0" eaLnBrk="0" fontAlgn="base" hangingPunct="0">
        <a:spcBef>
          <a:spcPct val="20000"/>
        </a:spcBef>
        <a:spcAft>
          <a:spcPct val="0"/>
        </a:spcAft>
        <a:buChar char="–"/>
        <a:defRPr sz="2000">
          <a:solidFill>
            <a:schemeClr val="tx1"/>
          </a:solidFill>
          <a:latin typeface="+mn-lt"/>
          <a:ea typeface="ＭＳ Ｐゴシック" charset="-128"/>
        </a:defRPr>
      </a:lvl4pPr>
      <a:lvl5pPr marL="2057400" indent="-228600" algn="l" rtl="0" eaLnBrk="0" fontAlgn="base" hangingPunct="0">
        <a:spcBef>
          <a:spcPct val="20000"/>
        </a:spcBef>
        <a:spcAft>
          <a:spcPct val="0"/>
        </a:spcAft>
        <a:buChar char="»"/>
        <a:defRPr sz="2000">
          <a:solidFill>
            <a:schemeClr val="tx1"/>
          </a:solidFill>
          <a:latin typeface="+mn-lt"/>
          <a:ea typeface="ＭＳ Ｐゴシック" charset="-128"/>
        </a:defRPr>
      </a:lvl5pPr>
      <a:lvl6pPr marL="2514600" indent="-228600" algn="l" rtl="0" eaLnBrk="0" fontAlgn="base" hangingPunct="0">
        <a:spcBef>
          <a:spcPct val="20000"/>
        </a:spcBef>
        <a:spcAft>
          <a:spcPct val="0"/>
        </a:spcAft>
        <a:buChar char="»"/>
        <a:defRPr sz="2000">
          <a:solidFill>
            <a:schemeClr val="tx1"/>
          </a:solidFill>
          <a:latin typeface="+mn-lt"/>
          <a:ea typeface="ＭＳ Ｐゴシック" charset="-128"/>
        </a:defRPr>
      </a:lvl6pPr>
      <a:lvl7pPr marL="2971800" indent="-228600" algn="l" rtl="0" eaLnBrk="0" fontAlgn="base" hangingPunct="0">
        <a:spcBef>
          <a:spcPct val="20000"/>
        </a:spcBef>
        <a:spcAft>
          <a:spcPct val="0"/>
        </a:spcAft>
        <a:buChar char="»"/>
        <a:defRPr sz="2000">
          <a:solidFill>
            <a:schemeClr val="tx1"/>
          </a:solidFill>
          <a:latin typeface="+mn-lt"/>
          <a:ea typeface="ＭＳ Ｐゴシック" charset="-128"/>
        </a:defRPr>
      </a:lvl7pPr>
      <a:lvl8pPr marL="3429000" indent="-228600" algn="l" rtl="0" eaLnBrk="0" fontAlgn="base" hangingPunct="0">
        <a:spcBef>
          <a:spcPct val="20000"/>
        </a:spcBef>
        <a:spcAft>
          <a:spcPct val="0"/>
        </a:spcAft>
        <a:buChar char="»"/>
        <a:defRPr sz="2000">
          <a:solidFill>
            <a:schemeClr val="tx1"/>
          </a:solidFill>
          <a:latin typeface="+mn-lt"/>
          <a:ea typeface="ＭＳ Ｐゴシック" charset="-128"/>
        </a:defRPr>
      </a:lvl8pPr>
      <a:lvl9pPr marL="3886200" indent="-228600" algn="l" rtl="0" eaLnBrk="0" fontAlgn="base" hangingPunct="0">
        <a:spcBef>
          <a:spcPct val="20000"/>
        </a:spcBef>
        <a:spcAft>
          <a:spcPct val="0"/>
        </a:spcAft>
        <a:buChar char="»"/>
        <a:defRPr sz="2000">
          <a:solidFill>
            <a:schemeClr val="tx1"/>
          </a:solidFill>
          <a:latin typeface="+mn-lt"/>
          <a:ea typeface="ＭＳ Ｐゴシック" charset="-128"/>
        </a:defRPr>
      </a:lvl9pPr>
    </p:bodyStyle>
    <p:otherStyle>
      <a:defPPr>
        <a:defRPr lang="en-US"/>
      </a:defPPr>
      <a:lvl1pPr marL="0" algn="l" defTabSz="457200" rtl="0" eaLnBrk="1" latinLnBrk="0" hangingPunct="1">
        <a:defRPr sz="1800" kern="1200">
          <a:solidFill>
            <a:schemeClr val="tx1"/>
          </a:solidFill>
          <a:latin typeface="+mn-lt"/>
          <a:ea typeface="+mn-ea"/>
          <a:cs typeface="+mn-cs"/>
        </a:defRPr>
      </a:lvl1pPr>
      <a:lvl2pPr marL="457200" algn="l" defTabSz="457200" rtl="0" eaLnBrk="1" latinLnBrk="0" hangingPunct="1">
        <a:defRPr sz="1800" kern="1200">
          <a:solidFill>
            <a:schemeClr val="tx1"/>
          </a:solidFill>
          <a:latin typeface="+mn-lt"/>
          <a:ea typeface="+mn-ea"/>
          <a:cs typeface="+mn-cs"/>
        </a:defRPr>
      </a:lvl2pPr>
      <a:lvl3pPr marL="914400" algn="l" defTabSz="457200" rtl="0" eaLnBrk="1" latinLnBrk="0" hangingPunct="1">
        <a:defRPr sz="1800" kern="1200">
          <a:solidFill>
            <a:schemeClr val="tx1"/>
          </a:solidFill>
          <a:latin typeface="+mn-lt"/>
          <a:ea typeface="+mn-ea"/>
          <a:cs typeface="+mn-cs"/>
        </a:defRPr>
      </a:lvl3pPr>
      <a:lvl4pPr marL="1371600" algn="l" defTabSz="457200" rtl="0" eaLnBrk="1" latinLnBrk="0" hangingPunct="1">
        <a:defRPr sz="1800" kern="1200">
          <a:solidFill>
            <a:schemeClr val="tx1"/>
          </a:solidFill>
          <a:latin typeface="+mn-lt"/>
          <a:ea typeface="+mn-ea"/>
          <a:cs typeface="+mn-cs"/>
        </a:defRPr>
      </a:lvl4pPr>
      <a:lvl5pPr marL="1828800" algn="l" defTabSz="457200" rtl="0" eaLnBrk="1" latinLnBrk="0" hangingPunct="1">
        <a:defRPr sz="1800" kern="1200">
          <a:solidFill>
            <a:schemeClr val="tx1"/>
          </a:solidFill>
          <a:latin typeface="+mn-lt"/>
          <a:ea typeface="+mn-ea"/>
          <a:cs typeface="+mn-cs"/>
        </a:defRPr>
      </a:lvl5pPr>
      <a:lvl6pPr marL="2286000" algn="l" defTabSz="457200" rtl="0" eaLnBrk="1" latinLnBrk="0" hangingPunct="1">
        <a:defRPr sz="1800" kern="1200">
          <a:solidFill>
            <a:schemeClr val="tx1"/>
          </a:solidFill>
          <a:latin typeface="+mn-lt"/>
          <a:ea typeface="+mn-ea"/>
          <a:cs typeface="+mn-cs"/>
        </a:defRPr>
      </a:lvl6pPr>
      <a:lvl7pPr marL="2743200" algn="l" defTabSz="457200" rtl="0" eaLnBrk="1" latinLnBrk="0" hangingPunct="1">
        <a:defRPr sz="1800" kern="1200">
          <a:solidFill>
            <a:schemeClr val="tx1"/>
          </a:solidFill>
          <a:latin typeface="+mn-lt"/>
          <a:ea typeface="+mn-ea"/>
          <a:cs typeface="+mn-cs"/>
        </a:defRPr>
      </a:lvl7pPr>
      <a:lvl8pPr marL="3200400" algn="l" defTabSz="457200" rtl="0" eaLnBrk="1" latinLnBrk="0" hangingPunct="1">
        <a:defRPr sz="1800" kern="1200">
          <a:solidFill>
            <a:schemeClr val="tx1"/>
          </a:solidFill>
          <a:latin typeface="+mn-lt"/>
          <a:ea typeface="+mn-ea"/>
          <a:cs typeface="+mn-cs"/>
        </a:defRPr>
      </a:lvl8pPr>
      <a:lvl9pPr marL="3657600" algn="l" defTabSz="457200" rtl="0" eaLnBrk="1" latinLnBrk="0" hangingPunct="1">
        <a:defRPr sz="1800" kern="1200">
          <a:solidFill>
            <a:schemeClr val="tx1"/>
          </a:solidFill>
          <a:latin typeface="+mn-lt"/>
          <a:ea typeface="+mn-ea"/>
          <a:cs typeface="+mn-cs"/>
        </a:defRPr>
      </a:lvl9pPr>
    </p:otherStyle>
  </p:txStyles>
</p:sldMaster>
</file>

<file path=ppt/slideMasters/slideMaster2.xml><?xml version="1.0" encoding="utf-8"?>
<p:sldMaster xmlns:a="http://schemas.openxmlformats.org/drawingml/2006/main" xmlns:r="http://schemas.openxmlformats.org/officeDocument/2006/relationships" xmlns:p="http://schemas.openxmlformats.org/presentationml/2006/main">
  <p:cSld>
    <p:bg>
      <p:bgPr>
        <a:solidFill>
          <a:srgbClr val="CCFFFF"/>
        </a:solidFill>
        <a:effectLst/>
      </p:bgPr>
    </p:bg>
    <p:spTree>
      <p:nvGrpSpPr>
        <p:cNvPr id="1" name=""/>
        <p:cNvGrpSpPr/>
        <p:nvPr/>
      </p:nvGrpSpPr>
      <p:grpSpPr>
        <a:xfrm>
          <a:off x="0" y="0"/>
          <a:ext cx="0" cy="0"/>
          <a:chOff x="0" y="0"/>
          <a:chExt cx="0" cy="0"/>
        </a:xfrm>
      </p:grpSpPr>
      <p:sp>
        <p:nvSpPr>
          <p:cNvPr id="1026" name="Rectangle 2"/>
          <p:cNvSpPr>
            <a:spLocks noGrp="1" noChangeArrowheads="1"/>
          </p:cNvSpPr>
          <p:nvPr>
            <p:ph type="title"/>
          </p:nvPr>
        </p:nvSpPr>
        <p:spPr bwMode="auto">
          <a:xfrm>
            <a:off x="685800" y="609600"/>
            <a:ext cx="7772400" cy="1143000"/>
          </a:xfrm>
          <a:prstGeom prst="rect">
            <a:avLst/>
          </a:prstGeom>
          <a:noFill/>
          <a:ln w="9525">
            <a:noFill/>
            <a:miter lim="800000"/>
            <a:headEnd/>
            <a:tailEnd/>
          </a:ln>
        </p:spPr>
        <p:txBody>
          <a:bodyPr vert="horz" wrap="square" lIns="91440" tIns="45720" rIns="91440" bIns="45720" numCol="1" anchor="ctr" anchorCtr="0" compatLnSpc="1">
            <a:prstTxWarp prst="textNoShape">
              <a:avLst/>
            </a:prstTxWarp>
          </a:bodyPr>
          <a:lstStyle/>
          <a:p>
            <a:pPr lvl="0"/>
            <a:r>
              <a:rPr lang="en-US"/>
              <a:t>Click to edit Master title style</a:t>
            </a:r>
          </a:p>
        </p:txBody>
      </p:sp>
      <p:sp>
        <p:nvSpPr>
          <p:cNvPr id="1027" name="Rectangle 3"/>
          <p:cNvSpPr>
            <a:spLocks noGrp="1" noChangeArrowheads="1"/>
          </p:cNvSpPr>
          <p:nvPr>
            <p:ph type="body" idx="1"/>
          </p:nvPr>
        </p:nvSpPr>
        <p:spPr bwMode="auto">
          <a:xfrm>
            <a:off x="685800" y="1981200"/>
            <a:ext cx="7772400" cy="4114800"/>
          </a:xfrm>
          <a:prstGeom prst="rect">
            <a:avLst/>
          </a:prstGeom>
          <a:noFill/>
          <a:ln w="9525">
            <a:noFill/>
            <a:miter lim="800000"/>
            <a:headEnd/>
            <a:tailEnd/>
          </a:ln>
        </p:spPr>
        <p:txBody>
          <a:bodyPr vert="horz" wrap="square" lIns="91440" tIns="45720" rIns="91440" bIns="45720" numCol="1" anchor="t" anchorCtr="0" compatLnSpc="1">
            <a:prstTxWarp prst="textNoShape">
              <a:avLst/>
            </a:prstTxWarp>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1028" name="Rectangle 4"/>
          <p:cNvSpPr>
            <a:spLocks noGrp="1" noChangeArrowheads="1"/>
          </p:cNvSpPr>
          <p:nvPr>
            <p:ph type="dt" sz="half" idx="2"/>
          </p:nvPr>
        </p:nvSpPr>
        <p:spPr bwMode="auto">
          <a:xfrm>
            <a:off x="685800" y="6248400"/>
            <a:ext cx="1905000" cy="457200"/>
          </a:xfrm>
          <a:prstGeom prst="rect">
            <a:avLst/>
          </a:prstGeom>
          <a:noFill/>
          <a:ln w="9525">
            <a:noFill/>
            <a:miter lim="800000"/>
            <a:headEnd/>
            <a:tailEnd/>
          </a:ln>
          <a:effectLst/>
        </p:spPr>
        <p:txBody>
          <a:bodyPr vert="horz" wrap="square" lIns="91440" tIns="45720" rIns="91440" bIns="45720" numCol="1" anchor="t" anchorCtr="0" compatLnSpc="1">
            <a:prstTxWarp prst="textNoShape">
              <a:avLst/>
            </a:prstTxWarp>
          </a:bodyPr>
          <a:lstStyle>
            <a:lvl1pPr>
              <a:defRPr b="0">
                <a:latin typeface="Times New Roman" charset="0"/>
              </a:defRPr>
            </a:lvl1pPr>
          </a:lstStyle>
          <a:p>
            <a:pPr>
              <a:defRPr/>
            </a:pPr>
            <a:endParaRPr lang="en-US">
              <a:solidFill>
                <a:srgbClr val="000000"/>
              </a:solidFill>
            </a:endParaRPr>
          </a:p>
        </p:txBody>
      </p:sp>
      <p:sp>
        <p:nvSpPr>
          <p:cNvPr id="1029" name="Rectangle 5"/>
          <p:cNvSpPr>
            <a:spLocks noGrp="1" noChangeArrowheads="1"/>
          </p:cNvSpPr>
          <p:nvPr>
            <p:ph type="ftr" sz="quarter" idx="3"/>
          </p:nvPr>
        </p:nvSpPr>
        <p:spPr bwMode="auto">
          <a:xfrm>
            <a:off x="3124200" y="6248400"/>
            <a:ext cx="2895600" cy="457200"/>
          </a:xfrm>
          <a:prstGeom prst="rect">
            <a:avLst/>
          </a:prstGeom>
          <a:noFill/>
          <a:ln w="9525">
            <a:noFill/>
            <a:miter lim="800000"/>
            <a:headEnd/>
            <a:tailEnd/>
          </a:ln>
          <a:effectLst/>
        </p:spPr>
        <p:txBody>
          <a:bodyPr vert="horz" wrap="square" lIns="91440" tIns="45720" rIns="91440" bIns="45720" numCol="1" anchor="t" anchorCtr="0" compatLnSpc="1">
            <a:prstTxWarp prst="textNoShape">
              <a:avLst/>
            </a:prstTxWarp>
          </a:bodyPr>
          <a:lstStyle>
            <a:lvl1pPr algn="ctr">
              <a:defRPr b="0">
                <a:latin typeface="Times New Roman" charset="0"/>
              </a:defRPr>
            </a:lvl1pPr>
          </a:lstStyle>
          <a:p>
            <a:pPr>
              <a:defRPr/>
            </a:pPr>
            <a:endParaRPr lang="en-US">
              <a:solidFill>
                <a:srgbClr val="000000"/>
              </a:solidFill>
            </a:endParaRPr>
          </a:p>
        </p:txBody>
      </p:sp>
      <p:sp>
        <p:nvSpPr>
          <p:cNvPr id="1030" name="Rectangle 6"/>
          <p:cNvSpPr>
            <a:spLocks noGrp="1" noChangeArrowheads="1"/>
          </p:cNvSpPr>
          <p:nvPr>
            <p:ph type="sldNum" sz="quarter" idx="4"/>
          </p:nvPr>
        </p:nvSpPr>
        <p:spPr bwMode="auto">
          <a:xfrm>
            <a:off x="6553200" y="6248400"/>
            <a:ext cx="1905000" cy="457200"/>
          </a:xfrm>
          <a:prstGeom prst="rect">
            <a:avLst/>
          </a:prstGeom>
          <a:noFill/>
          <a:ln w="9525">
            <a:noFill/>
            <a:miter lim="800000"/>
            <a:headEnd/>
            <a:tailEnd/>
          </a:ln>
          <a:effectLst/>
        </p:spPr>
        <p:txBody>
          <a:bodyPr vert="horz" wrap="square" lIns="91440" tIns="45720" rIns="91440" bIns="45720" numCol="1" anchor="t" anchorCtr="0" compatLnSpc="1">
            <a:prstTxWarp prst="textNoShape">
              <a:avLst/>
            </a:prstTxWarp>
          </a:bodyPr>
          <a:lstStyle>
            <a:lvl1pPr algn="r">
              <a:defRPr b="0">
                <a:latin typeface="Times New Roman" charset="0"/>
              </a:defRPr>
            </a:lvl1pPr>
          </a:lstStyle>
          <a:p>
            <a:pPr>
              <a:defRPr/>
            </a:pPr>
            <a:fld id="{D338CA4C-1E22-394E-9307-D5472498D1FD}" type="slidenum">
              <a:rPr lang="en-US">
                <a:solidFill>
                  <a:srgbClr val="000000"/>
                </a:solidFill>
              </a:rPr>
              <a:pPr>
                <a:defRPr/>
              </a:pPr>
              <a:t>‹#›</a:t>
            </a:fld>
            <a:endParaRPr lang="en-US">
              <a:solidFill>
                <a:srgbClr val="000000"/>
              </a:solidFill>
            </a:endParaRPr>
          </a:p>
        </p:txBody>
      </p:sp>
    </p:spTree>
  </p:cSld>
  <p:clrMap bg1="lt1" tx1="dk1" bg2="lt2" tx2="dk2" accent1="accent1" accent2="accent2" accent3="accent3" accent4="accent4" accent5="accent5" accent6="accent6" hlink="hlink" folHlink="folHlink"/>
  <p:sldLayoutIdLst>
    <p:sldLayoutId id="2147483661" r:id="rId1"/>
  </p:sldLayoutIdLst>
  <p:txStyles>
    <p:titleStyle>
      <a:lvl1pPr algn="ctr" rtl="0" eaLnBrk="0" fontAlgn="base" hangingPunct="0">
        <a:spcBef>
          <a:spcPct val="0"/>
        </a:spcBef>
        <a:spcAft>
          <a:spcPct val="0"/>
        </a:spcAft>
        <a:defRPr sz="4400">
          <a:solidFill>
            <a:schemeClr val="tx2"/>
          </a:solidFill>
          <a:latin typeface="+mj-lt"/>
          <a:ea typeface="ＭＳ Ｐゴシック" pitchFamily="1" charset="-128"/>
          <a:cs typeface="ＭＳ Ｐゴシック" pitchFamily="1" charset="-128"/>
        </a:defRPr>
      </a:lvl1pPr>
      <a:lvl2pPr algn="ctr" rtl="0" eaLnBrk="0" fontAlgn="base" hangingPunct="0">
        <a:spcBef>
          <a:spcPct val="0"/>
        </a:spcBef>
        <a:spcAft>
          <a:spcPct val="0"/>
        </a:spcAft>
        <a:defRPr sz="4400">
          <a:solidFill>
            <a:schemeClr val="tx2"/>
          </a:solidFill>
          <a:latin typeface="Times New Roman" charset="0"/>
          <a:ea typeface="ＭＳ Ｐゴシック" pitchFamily="1" charset="-128"/>
          <a:cs typeface="ＭＳ Ｐゴシック" pitchFamily="1" charset="-128"/>
        </a:defRPr>
      </a:lvl2pPr>
      <a:lvl3pPr algn="ctr" rtl="0" eaLnBrk="0" fontAlgn="base" hangingPunct="0">
        <a:spcBef>
          <a:spcPct val="0"/>
        </a:spcBef>
        <a:spcAft>
          <a:spcPct val="0"/>
        </a:spcAft>
        <a:defRPr sz="4400">
          <a:solidFill>
            <a:schemeClr val="tx2"/>
          </a:solidFill>
          <a:latin typeface="Times New Roman" charset="0"/>
          <a:ea typeface="ＭＳ Ｐゴシック" pitchFamily="1" charset="-128"/>
          <a:cs typeface="ＭＳ Ｐゴシック" pitchFamily="1" charset="-128"/>
        </a:defRPr>
      </a:lvl3pPr>
      <a:lvl4pPr algn="ctr" rtl="0" eaLnBrk="0" fontAlgn="base" hangingPunct="0">
        <a:spcBef>
          <a:spcPct val="0"/>
        </a:spcBef>
        <a:spcAft>
          <a:spcPct val="0"/>
        </a:spcAft>
        <a:defRPr sz="4400">
          <a:solidFill>
            <a:schemeClr val="tx2"/>
          </a:solidFill>
          <a:latin typeface="Times New Roman" charset="0"/>
          <a:ea typeface="ＭＳ Ｐゴシック" pitchFamily="1" charset="-128"/>
          <a:cs typeface="ＭＳ Ｐゴシック" pitchFamily="1" charset="-128"/>
        </a:defRPr>
      </a:lvl4pPr>
      <a:lvl5pPr algn="ctr" rtl="0" eaLnBrk="0" fontAlgn="base" hangingPunct="0">
        <a:spcBef>
          <a:spcPct val="0"/>
        </a:spcBef>
        <a:spcAft>
          <a:spcPct val="0"/>
        </a:spcAft>
        <a:defRPr sz="4400">
          <a:solidFill>
            <a:schemeClr val="tx2"/>
          </a:solidFill>
          <a:latin typeface="Times New Roman" charset="0"/>
          <a:ea typeface="ＭＳ Ｐゴシック" pitchFamily="1" charset="-128"/>
          <a:cs typeface="ＭＳ Ｐゴシック" pitchFamily="1" charset="-128"/>
        </a:defRPr>
      </a:lvl5pPr>
      <a:lvl6pPr marL="457200" algn="ctr" rtl="0" eaLnBrk="0" fontAlgn="base" hangingPunct="0">
        <a:spcBef>
          <a:spcPct val="0"/>
        </a:spcBef>
        <a:spcAft>
          <a:spcPct val="0"/>
        </a:spcAft>
        <a:defRPr sz="4400">
          <a:solidFill>
            <a:schemeClr val="tx2"/>
          </a:solidFill>
          <a:latin typeface="Times New Roman" charset="0"/>
        </a:defRPr>
      </a:lvl6pPr>
      <a:lvl7pPr marL="914400" algn="ctr" rtl="0" eaLnBrk="0" fontAlgn="base" hangingPunct="0">
        <a:spcBef>
          <a:spcPct val="0"/>
        </a:spcBef>
        <a:spcAft>
          <a:spcPct val="0"/>
        </a:spcAft>
        <a:defRPr sz="4400">
          <a:solidFill>
            <a:schemeClr val="tx2"/>
          </a:solidFill>
          <a:latin typeface="Times New Roman" charset="0"/>
        </a:defRPr>
      </a:lvl7pPr>
      <a:lvl8pPr marL="1371600" algn="ctr" rtl="0" eaLnBrk="0" fontAlgn="base" hangingPunct="0">
        <a:spcBef>
          <a:spcPct val="0"/>
        </a:spcBef>
        <a:spcAft>
          <a:spcPct val="0"/>
        </a:spcAft>
        <a:defRPr sz="4400">
          <a:solidFill>
            <a:schemeClr val="tx2"/>
          </a:solidFill>
          <a:latin typeface="Times New Roman" charset="0"/>
        </a:defRPr>
      </a:lvl8pPr>
      <a:lvl9pPr marL="1828800" algn="ctr" rtl="0" eaLnBrk="0" fontAlgn="base" hangingPunct="0">
        <a:spcBef>
          <a:spcPct val="0"/>
        </a:spcBef>
        <a:spcAft>
          <a:spcPct val="0"/>
        </a:spcAft>
        <a:defRPr sz="4400">
          <a:solidFill>
            <a:schemeClr val="tx2"/>
          </a:solidFill>
          <a:latin typeface="Times New Roman" charset="0"/>
        </a:defRPr>
      </a:lvl9pPr>
    </p:titleStyle>
    <p:bodyStyle>
      <a:lvl1pPr marL="342900" indent="-342900" algn="l" rtl="0" eaLnBrk="0" fontAlgn="base" hangingPunct="0">
        <a:spcBef>
          <a:spcPct val="20000"/>
        </a:spcBef>
        <a:spcAft>
          <a:spcPct val="0"/>
        </a:spcAft>
        <a:buChar char="•"/>
        <a:defRPr sz="3200">
          <a:solidFill>
            <a:schemeClr val="tx1"/>
          </a:solidFill>
          <a:latin typeface="+mn-lt"/>
          <a:ea typeface="ＭＳ Ｐゴシック" pitchFamily="1" charset="-128"/>
          <a:cs typeface="ＭＳ Ｐゴシック" pitchFamily="1" charset="-128"/>
        </a:defRPr>
      </a:lvl1pPr>
      <a:lvl2pPr marL="742950" indent="-285750" algn="l" rtl="0" eaLnBrk="0" fontAlgn="base" hangingPunct="0">
        <a:spcBef>
          <a:spcPct val="20000"/>
        </a:spcBef>
        <a:spcAft>
          <a:spcPct val="0"/>
        </a:spcAft>
        <a:buChar char="–"/>
        <a:defRPr sz="2800">
          <a:solidFill>
            <a:schemeClr val="tx1"/>
          </a:solidFill>
          <a:latin typeface="+mn-lt"/>
          <a:ea typeface="ＭＳ Ｐゴシック" charset="-128"/>
        </a:defRPr>
      </a:lvl2pPr>
      <a:lvl3pPr marL="1143000" indent="-228600" algn="l" rtl="0" eaLnBrk="0" fontAlgn="base" hangingPunct="0">
        <a:spcBef>
          <a:spcPct val="20000"/>
        </a:spcBef>
        <a:spcAft>
          <a:spcPct val="0"/>
        </a:spcAft>
        <a:buChar char="•"/>
        <a:defRPr sz="2400">
          <a:solidFill>
            <a:schemeClr val="tx1"/>
          </a:solidFill>
          <a:latin typeface="+mn-lt"/>
          <a:ea typeface="ＭＳ Ｐゴシック" charset="-128"/>
        </a:defRPr>
      </a:lvl3pPr>
      <a:lvl4pPr marL="1600200" indent="-228600" algn="l" rtl="0" eaLnBrk="0" fontAlgn="base" hangingPunct="0">
        <a:spcBef>
          <a:spcPct val="20000"/>
        </a:spcBef>
        <a:spcAft>
          <a:spcPct val="0"/>
        </a:spcAft>
        <a:buChar char="–"/>
        <a:defRPr sz="2000">
          <a:solidFill>
            <a:schemeClr val="tx1"/>
          </a:solidFill>
          <a:latin typeface="+mn-lt"/>
          <a:ea typeface="ＭＳ Ｐゴシック" charset="-128"/>
        </a:defRPr>
      </a:lvl4pPr>
      <a:lvl5pPr marL="2057400" indent="-228600" algn="l" rtl="0" eaLnBrk="0" fontAlgn="base" hangingPunct="0">
        <a:spcBef>
          <a:spcPct val="20000"/>
        </a:spcBef>
        <a:spcAft>
          <a:spcPct val="0"/>
        </a:spcAft>
        <a:buChar char="»"/>
        <a:defRPr sz="2000">
          <a:solidFill>
            <a:schemeClr val="tx1"/>
          </a:solidFill>
          <a:latin typeface="+mn-lt"/>
          <a:ea typeface="ＭＳ Ｐゴシック" charset="-128"/>
        </a:defRPr>
      </a:lvl5pPr>
      <a:lvl6pPr marL="2514600" indent="-228600" algn="l" rtl="0" eaLnBrk="0" fontAlgn="base" hangingPunct="0">
        <a:spcBef>
          <a:spcPct val="20000"/>
        </a:spcBef>
        <a:spcAft>
          <a:spcPct val="0"/>
        </a:spcAft>
        <a:buChar char="»"/>
        <a:defRPr sz="2000">
          <a:solidFill>
            <a:schemeClr val="tx1"/>
          </a:solidFill>
          <a:latin typeface="+mn-lt"/>
          <a:ea typeface="ＭＳ Ｐゴシック" charset="-128"/>
        </a:defRPr>
      </a:lvl6pPr>
      <a:lvl7pPr marL="2971800" indent="-228600" algn="l" rtl="0" eaLnBrk="0" fontAlgn="base" hangingPunct="0">
        <a:spcBef>
          <a:spcPct val="20000"/>
        </a:spcBef>
        <a:spcAft>
          <a:spcPct val="0"/>
        </a:spcAft>
        <a:buChar char="»"/>
        <a:defRPr sz="2000">
          <a:solidFill>
            <a:schemeClr val="tx1"/>
          </a:solidFill>
          <a:latin typeface="+mn-lt"/>
          <a:ea typeface="ＭＳ Ｐゴシック" charset="-128"/>
        </a:defRPr>
      </a:lvl7pPr>
      <a:lvl8pPr marL="3429000" indent="-228600" algn="l" rtl="0" eaLnBrk="0" fontAlgn="base" hangingPunct="0">
        <a:spcBef>
          <a:spcPct val="20000"/>
        </a:spcBef>
        <a:spcAft>
          <a:spcPct val="0"/>
        </a:spcAft>
        <a:buChar char="»"/>
        <a:defRPr sz="2000">
          <a:solidFill>
            <a:schemeClr val="tx1"/>
          </a:solidFill>
          <a:latin typeface="+mn-lt"/>
          <a:ea typeface="ＭＳ Ｐゴシック" charset="-128"/>
        </a:defRPr>
      </a:lvl8pPr>
      <a:lvl9pPr marL="3886200" indent="-228600" algn="l" rtl="0" eaLnBrk="0" fontAlgn="base" hangingPunct="0">
        <a:spcBef>
          <a:spcPct val="20000"/>
        </a:spcBef>
        <a:spcAft>
          <a:spcPct val="0"/>
        </a:spcAft>
        <a:buChar char="»"/>
        <a:defRPr sz="2000">
          <a:solidFill>
            <a:schemeClr val="tx1"/>
          </a:solidFill>
          <a:latin typeface="+mn-lt"/>
          <a:ea typeface="ＭＳ Ｐゴシック" charset="-128"/>
        </a:defRPr>
      </a:lvl9pPr>
    </p:bodyStyle>
    <p:otherStyle>
      <a:defPPr>
        <a:defRPr lang="en-US"/>
      </a:defPPr>
      <a:lvl1pPr marL="0" algn="l" defTabSz="457200" rtl="0" eaLnBrk="1" latinLnBrk="0" hangingPunct="1">
        <a:defRPr sz="1800" kern="1200">
          <a:solidFill>
            <a:schemeClr val="tx1"/>
          </a:solidFill>
          <a:latin typeface="+mn-lt"/>
          <a:ea typeface="+mn-ea"/>
          <a:cs typeface="+mn-cs"/>
        </a:defRPr>
      </a:lvl1pPr>
      <a:lvl2pPr marL="457200" algn="l" defTabSz="457200" rtl="0" eaLnBrk="1" latinLnBrk="0" hangingPunct="1">
        <a:defRPr sz="1800" kern="1200">
          <a:solidFill>
            <a:schemeClr val="tx1"/>
          </a:solidFill>
          <a:latin typeface="+mn-lt"/>
          <a:ea typeface="+mn-ea"/>
          <a:cs typeface="+mn-cs"/>
        </a:defRPr>
      </a:lvl2pPr>
      <a:lvl3pPr marL="914400" algn="l" defTabSz="457200" rtl="0" eaLnBrk="1" latinLnBrk="0" hangingPunct="1">
        <a:defRPr sz="1800" kern="1200">
          <a:solidFill>
            <a:schemeClr val="tx1"/>
          </a:solidFill>
          <a:latin typeface="+mn-lt"/>
          <a:ea typeface="+mn-ea"/>
          <a:cs typeface="+mn-cs"/>
        </a:defRPr>
      </a:lvl3pPr>
      <a:lvl4pPr marL="1371600" algn="l" defTabSz="457200" rtl="0" eaLnBrk="1" latinLnBrk="0" hangingPunct="1">
        <a:defRPr sz="1800" kern="1200">
          <a:solidFill>
            <a:schemeClr val="tx1"/>
          </a:solidFill>
          <a:latin typeface="+mn-lt"/>
          <a:ea typeface="+mn-ea"/>
          <a:cs typeface="+mn-cs"/>
        </a:defRPr>
      </a:lvl4pPr>
      <a:lvl5pPr marL="1828800" algn="l" defTabSz="457200" rtl="0" eaLnBrk="1" latinLnBrk="0" hangingPunct="1">
        <a:defRPr sz="1800" kern="1200">
          <a:solidFill>
            <a:schemeClr val="tx1"/>
          </a:solidFill>
          <a:latin typeface="+mn-lt"/>
          <a:ea typeface="+mn-ea"/>
          <a:cs typeface="+mn-cs"/>
        </a:defRPr>
      </a:lvl5pPr>
      <a:lvl6pPr marL="2286000" algn="l" defTabSz="457200" rtl="0" eaLnBrk="1" latinLnBrk="0" hangingPunct="1">
        <a:defRPr sz="1800" kern="1200">
          <a:solidFill>
            <a:schemeClr val="tx1"/>
          </a:solidFill>
          <a:latin typeface="+mn-lt"/>
          <a:ea typeface="+mn-ea"/>
          <a:cs typeface="+mn-cs"/>
        </a:defRPr>
      </a:lvl6pPr>
      <a:lvl7pPr marL="2743200" algn="l" defTabSz="457200" rtl="0" eaLnBrk="1" latinLnBrk="0" hangingPunct="1">
        <a:defRPr sz="1800" kern="1200">
          <a:solidFill>
            <a:schemeClr val="tx1"/>
          </a:solidFill>
          <a:latin typeface="+mn-lt"/>
          <a:ea typeface="+mn-ea"/>
          <a:cs typeface="+mn-cs"/>
        </a:defRPr>
      </a:lvl7pPr>
      <a:lvl8pPr marL="3200400" algn="l" defTabSz="457200" rtl="0" eaLnBrk="1" latinLnBrk="0" hangingPunct="1">
        <a:defRPr sz="1800" kern="1200">
          <a:solidFill>
            <a:schemeClr val="tx1"/>
          </a:solidFill>
          <a:latin typeface="+mn-lt"/>
          <a:ea typeface="+mn-ea"/>
          <a:cs typeface="+mn-cs"/>
        </a:defRPr>
      </a:lvl8pPr>
      <a:lvl9pPr marL="3657600" algn="l" defTabSz="457200" rtl="0" eaLnBrk="1" latinLnBrk="0" hangingPunct="1">
        <a:defRPr sz="1800" kern="1200">
          <a:solidFill>
            <a:schemeClr val="tx1"/>
          </a:solidFill>
          <a:latin typeface="+mn-lt"/>
          <a:ea typeface="+mn-ea"/>
          <a:cs typeface="+mn-cs"/>
        </a:defRPr>
      </a:lvl9pPr>
    </p:otherStyle>
  </p:txStyles>
</p:sldMaster>
</file>

<file path=ppt/slideMasters/slideMaster3.xml><?xml version="1.0" encoding="utf-8"?>
<p:sldMaster xmlns:a="http://schemas.openxmlformats.org/drawingml/2006/main" xmlns:r="http://schemas.openxmlformats.org/officeDocument/2006/relationships" xmlns:p="http://schemas.openxmlformats.org/presentationml/2006/main">
  <p:cSld>
    <p:bg>
      <p:bgPr>
        <a:solidFill>
          <a:srgbClr val="CCFFFF"/>
        </a:solidFill>
        <a:effectLst/>
      </p:bgPr>
    </p:bg>
    <p:spTree>
      <p:nvGrpSpPr>
        <p:cNvPr id="1" name=""/>
        <p:cNvGrpSpPr/>
        <p:nvPr/>
      </p:nvGrpSpPr>
      <p:grpSpPr>
        <a:xfrm>
          <a:off x="0" y="0"/>
          <a:ext cx="0" cy="0"/>
          <a:chOff x="0" y="0"/>
          <a:chExt cx="0" cy="0"/>
        </a:xfrm>
      </p:grpSpPr>
      <p:sp>
        <p:nvSpPr>
          <p:cNvPr id="1026" name="Rectangle 2"/>
          <p:cNvSpPr>
            <a:spLocks noGrp="1" noChangeArrowheads="1"/>
          </p:cNvSpPr>
          <p:nvPr>
            <p:ph type="title"/>
          </p:nvPr>
        </p:nvSpPr>
        <p:spPr bwMode="auto">
          <a:xfrm>
            <a:off x="685800" y="609600"/>
            <a:ext cx="7772400" cy="1143000"/>
          </a:xfrm>
          <a:prstGeom prst="rect">
            <a:avLst/>
          </a:prstGeom>
          <a:noFill/>
          <a:ln w="9525">
            <a:noFill/>
            <a:miter lim="800000"/>
            <a:headEnd/>
            <a:tailEnd/>
          </a:ln>
        </p:spPr>
        <p:txBody>
          <a:bodyPr vert="horz" wrap="square" lIns="91440" tIns="45720" rIns="91440" bIns="45720" numCol="1" anchor="ctr" anchorCtr="0" compatLnSpc="1">
            <a:prstTxWarp prst="textNoShape">
              <a:avLst/>
            </a:prstTxWarp>
          </a:bodyPr>
          <a:lstStyle/>
          <a:p>
            <a:pPr lvl="0"/>
            <a:r>
              <a:rPr lang="en-US"/>
              <a:t>Click to edit Master title style</a:t>
            </a:r>
          </a:p>
        </p:txBody>
      </p:sp>
      <p:sp>
        <p:nvSpPr>
          <p:cNvPr id="1027" name="Rectangle 3"/>
          <p:cNvSpPr>
            <a:spLocks noGrp="1" noChangeArrowheads="1"/>
          </p:cNvSpPr>
          <p:nvPr>
            <p:ph type="body" idx="1"/>
          </p:nvPr>
        </p:nvSpPr>
        <p:spPr bwMode="auto">
          <a:xfrm>
            <a:off x="685800" y="1981200"/>
            <a:ext cx="7772400" cy="4114800"/>
          </a:xfrm>
          <a:prstGeom prst="rect">
            <a:avLst/>
          </a:prstGeom>
          <a:noFill/>
          <a:ln w="9525">
            <a:noFill/>
            <a:miter lim="800000"/>
            <a:headEnd/>
            <a:tailEnd/>
          </a:ln>
        </p:spPr>
        <p:txBody>
          <a:bodyPr vert="horz" wrap="square" lIns="91440" tIns="45720" rIns="91440" bIns="45720" numCol="1" anchor="t" anchorCtr="0" compatLnSpc="1">
            <a:prstTxWarp prst="textNoShape">
              <a:avLst/>
            </a:prstTxWarp>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1028" name="Rectangle 4"/>
          <p:cNvSpPr>
            <a:spLocks noGrp="1" noChangeArrowheads="1"/>
          </p:cNvSpPr>
          <p:nvPr>
            <p:ph type="dt" sz="half" idx="2"/>
          </p:nvPr>
        </p:nvSpPr>
        <p:spPr bwMode="auto">
          <a:xfrm>
            <a:off x="685800" y="6248400"/>
            <a:ext cx="1905000" cy="457200"/>
          </a:xfrm>
          <a:prstGeom prst="rect">
            <a:avLst/>
          </a:prstGeom>
          <a:noFill/>
          <a:ln w="9525">
            <a:noFill/>
            <a:miter lim="800000"/>
            <a:headEnd/>
            <a:tailEnd/>
          </a:ln>
          <a:effectLst/>
        </p:spPr>
        <p:txBody>
          <a:bodyPr vert="horz" wrap="square" lIns="91440" tIns="45720" rIns="91440" bIns="45720" numCol="1" anchor="t" anchorCtr="0" compatLnSpc="1">
            <a:prstTxWarp prst="textNoShape">
              <a:avLst/>
            </a:prstTxWarp>
          </a:bodyPr>
          <a:lstStyle>
            <a:lvl1pPr>
              <a:defRPr>
                <a:latin typeface="Times New Roman" pitchFamily="1" charset="0"/>
              </a:defRPr>
            </a:lvl1pPr>
          </a:lstStyle>
          <a:p>
            <a:endParaRPr lang="en-US" b="0">
              <a:solidFill>
                <a:srgbClr val="000000"/>
              </a:solidFill>
            </a:endParaRPr>
          </a:p>
        </p:txBody>
      </p:sp>
      <p:sp>
        <p:nvSpPr>
          <p:cNvPr id="1029" name="Rectangle 5"/>
          <p:cNvSpPr>
            <a:spLocks noGrp="1" noChangeArrowheads="1"/>
          </p:cNvSpPr>
          <p:nvPr>
            <p:ph type="ftr" sz="quarter" idx="3"/>
          </p:nvPr>
        </p:nvSpPr>
        <p:spPr bwMode="auto">
          <a:xfrm>
            <a:off x="3124200" y="6248400"/>
            <a:ext cx="2895600" cy="457200"/>
          </a:xfrm>
          <a:prstGeom prst="rect">
            <a:avLst/>
          </a:prstGeom>
          <a:noFill/>
          <a:ln w="9525">
            <a:noFill/>
            <a:miter lim="800000"/>
            <a:headEnd/>
            <a:tailEnd/>
          </a:ln>
          <a:effectLst/>
        </p:spPr>
        <p:txBody>
          <a:bodyPr vert="horz" wrap="square" lIns="91440" tIns="45720" rIns="91440" bIns="45720" numCol="1" anchor="t" anchorCtr="0" compatLnSpc="1">
            <a:prstTxWarp prst="textNoShape">
              <a:avLst/>
            </a:prstTxWarp>
          </a:bodyPr>
          <a:lstStyle>
            <a:lvl1pPr algn="ctr">
              <a:defRPr>
                <a:latin typeface="Times New Roman" pitchFamily="1" charset="0"/>
              </a:defRPr>
            </a:lvl1pPr>
          </a:lstStyle>
          <a:p>
            <a:endParaRPr lang="en-US" b="0">
              <a:solidFill>
                <a:srgbClr val="000000"/>
              </a:solidFill>
            </a:endParaRPr>
          </a:p>
        </p:txBody>
      </p:sp>
      <p:sp>
        <p:nvSpPr>
          <p:cNvPr id="1030" name="Rectangle 6"/>
          <p:cNvSpPr>
            <a:spLocks noGrp="1" noChangeArrowheads="1"/>
          </p:cNvSpPr>
          <p:nvPr>
            <p:ph type="sldNum" sz="quarter" idx="4"/>
          </p:nvPr>
        </p:nvSpPr>
        <p:spPr bwMode="auto">
          <a:xfrm>
            <a:off x="6553200" y="6248400"/>
            <a:ext cx="1905000" cy="457200"/>
          </a:xfrm>
          <a:prstGeom prst="rect">
            <a:avLst/>
          </a:prstGeom>
          <a:noFill/>
          <a:ln w="9525">
            <a:noFill/>
            <a:miter lim="800000"/>
            <a:headEnd/>
            <a:tailEnd/>
          </a:ln>
          <a:effectLst/>
        </p:spPr>
        <p:txBody>
          <a:bodyPr vert="horz" wrap="square" lIns="91440" tIns="45720" rIns="91440" bIns="45720" numCol="1" anchor="t" anchorCtr="0" compatLnSpc="1">
            <a:prstTxWarp prst="textNoShape">
              <a:avLst/>
            </a:prstTxWarp>
          </a:bodyPr>
          <a:lstStyle>
            <a:lvl1pPr algn="r">
              <a:defRPr>
                <a:latin typeface="Times New Roman" pitchFamily="1" charset="0"/>
              </a:defRPr>
            </a:lvl1pPr>
          </a:lstStyle>
          <a:p>
            <a:fld id="{7845CED8-D252-A943-B5BA-BDE9EB98CAA0}" type="slidenum">
              <a:rPr lang="en-US" b="0">
                <a:solidFill>
                  <a:srgbClr val="000000"/>
                </a:solidFill>
              </a:rPr>
              <a:pPr/>
              <a:t>‹#›</a:t>
            </a:fld>
            <a:endParaRPr lang="en-US" b="0">
              <a:solidFill>
                <a:srgbClr val="000000"/>
              </a:solidFill>
            </a:endParaRPr>
          </a:p>
        </p:txBody>
      </p:sp>
    </p:spTree>
  </p:cSld>
  <p:clrMap bg1="lt1" tx1="dk1" bg2="lt2" tx2="dk2" accent1="accent1" accent2="accent2" accent3="accent3" accent4="accent4" accent5="accent5" accent6="accent6" hlink="hlink" folHlink="folHlink"/>
  <p:sldLayoutIdLst>
    <p:sldLayoutId id="2147483663" r:id="rId1"/>
  </p:sldLayoutIdLst>
  <p:txStyles>
    <p:titleStyle>
      <a:lvl1pPr algn="ctr" rtl="0" eaLnBrk="0" fontAlgn="base" hangingPunct="0">
        <a:spcBef>
          <a:spcPct val="0"/>
        </a:spcBef>
        <a:spcAft>
          <a:spcPct val="0"/>
        </a:spcAft>
        <a:defRPr sz="4400">
          <a:solidFill>
            <a:schemeClr val="tx2"/>
          </a:solidFill>
          <a:latin typeface="Times New Roman" pitchFamily="1" charset="0"/>
          <a:ea typeface="+mj-ea"/>
          <a:cs typeface="+mj-cs"/>
        </a:defRPr>
      </a:lvl1pPr>
      <a:lvl2pPr algn="ctr" rtl="0" eaLnBrk="0" fontAlgn="base" hangingPunct="0">
        <a:spcBef>
          <a:spcPct val="0"/>
        </a:spcBef>
        <a:spcAft>
          <a:spcPct val="0"/>
        </a:spcAft>
        <a:defRPr sz="4400">
          <a:solidFill>
            <a:schemeClr val="tx2"/>
          </a:solidFill>
          <a:latin typeface="Times New Roman" pitchFamily="1" charset="0"/>
        </a:defRPr>
      </a:lvl2pPr>
      <a:lvl3pPr algn="ctr" rtl="0" eaLnBrk="0" fontAlgn="base" hangingPunct="0">
        <a:spcBef>
          <a:spcPct val="0"/>
        </a:spcBef>
        <a:spcAft>
          <a:spcPct val="0"/>
        </a:spcAft>
        <a:defRPr sz="4400">
          <a:solidFill>
            <a:schemeClr val="tx2"/>
          </a:solidFill>
          <a:latin typeface="Times New Roman" pitchFamily="1" charset="0"/>
        </a:defRPr>
      </a:lvl3pPr>
      <a:lvl4pPr algn="ctr" rtl="0" eaLnBrk="0" fontAlgn="base" hangingPunct="0">
        <a:spcBef>
          <a:spcPct val="0"/>
        </a:spcBef>
        <a:spcAft>
          <a:spcPct val="0"/>
        </a:spcAft>
        <a:defRPr sz="4400">
          <a:solidFill>
            <a:schemeClr val="tx2"/>
          </a:solidFill>
          <a:latin typeface="Times New Roman" pitchFamily="1" charset="0"/>
        </a:defRPr>
      </a:lvl4pPr>
      <a:lvl5pPr algn="ctr" rtl="0" eaLnBrk="0" fontAlgn="base" hangingPunct="0">
        <a:spcBef>
          <a:spcPct val="0"/>
        </a:spcBef>
        <a:spcAft>
          <a:spcPct val="0"/>
        </a:spcAft>
        <a:defRPr sz="4400">
          <a:solidFill>
            <a:schemeClr val="tx2"/>
          </a:solidFill>
          <a:latin typeface="Times New Roman" pitchFamily="1" charset="0"/>
        </a:defRPr>
      </a:lvl5pPr>
      <a:lvl6pPr marL="457200" algn="ctr" rtl="0" eaLnBrk="0" fontAlgn="base" hangingPunct="0">
        <a:spcBef>
          <a:spcPct val="0"/>
        </a:spcBef>
        <a:spcAft>
          <a:spcPct val="0"/>
        </a:spcAft>
        <a:defRPr sz="4400">
          <a:solidFill>
            <a:schemeClr val="tx2"/>
          </a:solidFill>
          <a:latin typeface="Times" pitchFamily="84" charset="0"/>
        </a:defRPr>
      </a:lvl6pPr>
      <a:lvl7pPr marL="914400" algn="ctr" rtl="0" eaLnBrk="0" fontAlgn="base" hangingPunct="0">
        <a:spcBef>
          <a:spcPct val="0"/>
        </a:spcBef>
        <a:spcAft>
          <a:spcPct val="0"/>
        </a:spcAft>
        <a:defRPr sz="4400">
          <a:solidFill>
            <a:schemeClr val="tx2"/>
          </a:solidFill>
          <a:latin typeface="Times" pitchFamily="84" charset="0"/>
        </a:defRPr>
      </a:lvl7pPr>
      <a:lvl8pPr marL="1371600" algn="ctr" rtl="0" eaLnBrk="0" fontAlgn="base" hangingPunct="0">
        <a:spcBef>
          <a:spcPct val="0"/>
        </a:spcBef>
        <a:spcAft>
          <a:spcPct val="0"/>
        </a:spcAft>
        <a:defRPr sz="4400">
          <a:solidFill>
            <a:schemeClr val="tx2"/>
          </a:solidFill>
          <a:latin typeface="Times" pitchFamily="84" charset="0"/>
        </a:defRPr>
      </a:lvl8pPr>
      <a:lvl9pPr marL="1828800" algn="ctr" rtl="0" eaLnBrk="0" fontAlgn="base" hangingPunct="0">
        <a:spcBef>
          <a:spcPct val="0"/>
        </a:spcBef>
        <a:spcAft>
          <a:spcPct val="0"/>
        </a:spcAft>
        <a:defRPr sz="4400">
          <a:solidFill>
            <a:schemeClr val="tx2"/>
          </a:solidFill>
          <a:latin typeface="Times" pitchFamily="84" charset="0"/>
        </a:defRPr>
      </a:lvl9pPr>
    </p:titleStyle>
    <p:bodyStyle>
      <a:lvl1pPr marL="342900" indent="-342900" algn="l" rtl="0" eaLnBrk="0" fontAlgn="base" hangingPunct="0">
        <a:spcBef>
          <a:spcPct val="20000"/>
        </a:spcBef>
        <a:spcAft>
          <a:spcPct val="0"/>
        </a:spcAft>
        <a:buChar char="•"/>
        <a:defRPr sz="3200">
          <a:solidFill>
            <a:schemeClr val="tx1"/>
          </a:solidFill>
          <a:latin typeface="Times New Roman" pitchFamily="1" charset="0"/>
          <a:ea typeface="+mn-ea"/>
          <a:cs typeface="+mn-cs"/>
        </a:defRPr>
      </a:lvl1pPr>
      <a:lvl2pPr marL="742950" indent="-285750" algn="l" rtl="0" eaLnBrk="0" fontAlgn="base" hangingPunct="0">
        <a:spcBef>
          <a:spcPct val="20000"/>
        </a:spcBef>
        <a:spcAft>
          <a:spcPct val="0"/>
        </a:spcAft>
        <a:buChar char="–"/>
        <a:defRPr sz="2800">
          <a:solidFill>
            <a:schemeClr val="tx1"/>
          </a:solidFill>
          <a:latin typeface="Times New Roman" pitchFamily="1" charset="0"/>
          <a:ea typeface="ＭＳ Ｐゴシック" pitchFamily="1" charset="-128"/>
        </a:defRPr>
      </a:lvl2pPr>
      <a:lvl3pPr marL="1143000" indent="-228600" algn="l" rtl="0" eaLnBrk="0" fontAlgn="base" hangingPunct="0">
        <a:spcBef>
          <a:spcPct val="20000"/>
        </a:spcBef>
        <a:spcAft>
          <a:spcPct val="0"/>
        </a:spcAft>
        <a:buChar char="•"/>
        <a:defRPr sz="2400">
          <a:solidFill>
            <a:schemeClr val="tx1"/>
          </a:solidFill>
          <a:latin typeface="Times New Roman" pitchFamily="1" charset="0"/>
          <a:ea typeface="ＭＳ Ｐゴシック" pitchFamily="1" charset="-128"/>
        </a:defRPr>
      </a:lvl3pPr>
      <a:lvl4pPr marL="1600200" indent="-228600" algn="l" rtl="0" eaLnBrk="0" fontAlgn="base" hangingPunct="0">
        <a:spcBef>
          <a:spcPct val="20000"/>
        </a:spcBef>
        <a:spcAft>
          <a:spcPct val="0"/>
        </a:spcAft>
        <a:buChar char="–"/>
        <a:defRPr sz="2000">
          <a:solidFill>
            <a:schemeClr val="tx1"/>
          </a:solidFill>
          <a:latin typeface="Times New Roman" pitchFamily="1" charset="0"/>
          <a:ea typeface="ＭＳ Ｐゴシック" pitchFamily="1" charset="-128"/>
        </a:defRPr>
      </a:lvl4pPr>
      <a:lvl5pPr marL="2057400" indent="-228600" algn="l" rtl="0" eaLnBrk="0" fontAlgn="base" hangingPunct="0">
        <a:spcBef>
          <a:spcPct val="20000"/>
        </a:spcBef>
        <a:spcAft>
          <a:spcPct val="0"/>
        </a:spcAft>
        <a:buChar char="»"/>
        <a:defRPr sz="2000">
          <a:solidFill>
            <a:schemeClr val="tx1"/>
          </a:solidFill>
          <a:latin typeface="Times New Roman" pitchFamily="1" charset="0"/>
          <a:ea typeface="ＭＳ Ｐゴシック" pitchFamily="1" charset="-128"/>
        </a:defRPr>
      </a:lvl5pPr>
      <a:lvl6pPr marL="2514600" indent="-228600" algn="l" rtl="0" eaLnBrk="0" fontAlgn="base" hangingPunct="0">
        <a:spcBef>
          <a:spcPct val="20000"/>
        </a:spcBef>
        <a:spcAft>
          <a:spcPct val="0"/>
        </a:spcAft>
        <a:buChar char="»"/>
        <a:defRPr sz="2000">
          <a:solidFill>
            <a:schemeClr val="tx1"/>
          </a:solidFill>
          <a:latin typeface="+mn-lt"/>
        </a:defRPr>
      </a:lvl6pPr>
      <a:lvl7pPr marL="2971800" indent="-228600" algn="l" rtl="0" eaLnBrk="0" fontAlgn="base" hangingPunct="0">
        <a:spcBef>
          <a:spcPct val="20000"/>
        </a:spcBef>
        <a:spcAft>
          <a:spcPct val="0"/>
        </a:spcAft>
        <a:buChar char="»"/>
        <a:defRPr sz="2000">
          <a:solidFill>
            <a:schemeClr val="tx1"/>
          </a:solidFill>
          <a:latin typeface="+mn-lt"/>
        </a:defRPr>
      </a:lvl7pPr>
      <a:lvl8pPr marL="3429000" indent="-228600" algn="l" rtl="0" eaLnBrk="0" fontAlgn="base" hangingPunct="0">
        <a:spcBef>
          <a:spcPct val="20000"/>
        </a:spcBef>
        <a:spcAft>
          <a:spcPct val="0"/>
        </a:spcAft>
        <a:buChar char="»"/>
        <a:defRPr sz="2000">
          <a:solidFill>
            <a:schemeClr val="tx1"/>
          </a:solidFill>
          <a:latin typeface="+mn-lt"/>
        </a:defRPr>
      </a:lvl8pPr>
      <a:lvl9pPr marL="3886200" indent="-228600" algn="l" rtl="0" eaLnBrk="0" fontAlgn="base" hangingPunct="0">
        <a:spcBef>
          <a:spcPct val="20000"/>
        </a:spcBef>
        <a:spcAft>
          <a:spcPct val="0"/>
        </a:spcAft>
        <a:buChar char="»"/>
        <a:defRPr sz="2000">
          <a:solidFill>
            <a:schemeClr val="tx1"/>
          </a:solidFill>
          <a:latin typeface="+mn-lt"/>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Masters/slideMaster4.xml><?xml version="1.0" encoding="utf-8"?>
<p:sldMaster xmlns:a="http://schemas.openxmlformats.org/drawingml/2006/main" xmlns:r="http://schemas.openxmlformats.org/officeDocument/2006/relationships" xmlns:p="http://schemas.openxmlformats.org/presentationml/2006/main">
  <p:cSld>
    <p:bg>
      <p:bgPr>
        <a:solidFill>
          <a:srgbClr val="CCFFFF"/>
        </a:solidFill>
        <a:effectLst/>
      </p:bgPr>
    </p:bg>
    <p:spTree>
      <p:nvGrpSpPr>
        <p:cNvPr id="1" name=""/>
        <p:cNvGrpSpPr/>
        <p:nvPr/>
      </p:nvGrpSpPr>
      <p:grpSpPr>
        <a:xfrm>
          <a:off x="0" y="0"/>
          <a:ext cx="0" cy="0"/>
          <a:chOff x="0" y="0"/>
          <a:chExt cx="0" cy="0"/>
        </a:xfrm>
      </p:grpSpPr>
      <p:sp>
        <p:nvSpPr>
          <p:cNvPr id="1026" name="Rectangle 2"/>
          <p:cNvSpPr>
            <a:spLocks noGrp="1" noChangeArrowheads="1"/>
          </p:cNvSpPr>
          <p:nvPr>
            <p:ph type="title"/>
          </p:nvPr>
        </p:nvSpPr>
        <p:spPr bwMode="auto">
          <a:xfrm>
            <a:off x="685800" y="609600"/>
            <a:ext cx="7772400" cy="1143000"/>
          </a:xfrm>
          <a:prstGeom prst="rect">
            <a:avLst/>
          </a:prstGeom>
          <a:noFill/>
          <a:ln w="9525">
            <a:noFill/>
            <a:miter lim="800000"/>
            <a:headEnd/>
            <a:tailEnd/>
          </a:ln>
        </p:spPr>
        <p:txBody>
          <a:bodyPr vert="horz" wrap="square" lIns="91440" tIns="45720" rIns="91440" bIns="45720" numCol="1" anchor="ctr" anchorCtr="0" compatLnSpc="1">
            <a:prstTxWarp prst="textNoShape">
              <a:avLst/>
            </a:prstTxWarp>
          </a:bodyPr>
          <a:lstStyle/>
          <a:p>
            <a:pPr lvl="0"/>
            <a:r>
              <a:rPr lang="en-US"/>
              <a:t>Click to edit Master title style</a:t>
            </a:r>
          </a:p>
        </p:txBody>
      </p:sp>
      <p:sp>
        <p:nvSpPr>
          <p:cNvPr id="1027" name="Rectangle 3"/>
          <p:cNvSpPr>
            <a:spLocks noGrp="1" noChangeArrowheads="1"/>
          </p:cNvSpPr>
          <p:nvPr>
            <p:ph type="body" idx="1"/>
          </p:nvPr>
        </p:nvSpPr>
        <p:spPr bwMode="auto">
          <a:xfrm>
            <a:off x="685800" y="1981200"/>
            <a:ext cx="7772400" cy="4114800"/>
          </a:xfrm>
          <a:prstGeom prst="rect">
            <a:avLst/>
          </a:prstGeom>
          <a:noFill/>
          <a:ln w="9525">
            <a:noFill/>
            <a:miter lim="800000"/>
            <a:headEnd/>
            <a:tailEnd/>
          </a:ln>
        </p:spPr>
        <p:txBody>
          <a:bodyPr vert="horz" wrap="square" lIns="91440" tIns="45720" rIns="91440" bIns="45720" numCol="1" anchor="t" anchorCtr="0" compatLnSpc="1">
            <a:prstTxWarp prst="textNoShape">
              <a:avLst/>
            </a:prstTxWarp>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1028" name="Rectangle 4"/>
          <p:cNvSpPr>
            <a:spLocks noGrp="1" noChangeArrowheads="1"/>
          </p:cNvSpPr>
          <p:nvPr>
            <p:ph type="dt" sz="half" idx="2"/>
          </p:nvPr>
        </p:nvSpPr>
        <p:spPr bwMode="auto">
          <a:xfrm>
            <a:off x="685800" y="6248400"/>
            <a:ext cx="1905000" cy="457200"/>
          </a:xfrm>
          <a:prstGeom prst="rect">
            <a:avLst/>
          </a:prstGeom>
          <a:noFill/>
          <a:ln w="9525">
            <a:noFill/>
            <a:miter lim="800000"/>
            <a:headEnd/>
            <a:tailEnd/>
          </a:ln>
          <a:effectLst/>
        </p:spPr>
        <p:txBody>
          <a:bodyPr vert="horz" wrap="square" lIns="91440" tIns="45720" rIns="91440" bIns="45720" numCol="1" anchor="t" anchorCtr="0" compatLnSpc="1">
            <a:prstTxWarp prst="textNoShape">
              <a:avLst/>
            </a:prstTxWarp>
          </a:bodyPr>
          <a:lstStyle>
            <a:lvl1pPr>
              <a:defRPr b="0">
                <a:latin typeface="Times New Roman" charset="0"/>
              </a:defRPr>
            </a:lvl1pPr>
          </a:lstStyle>
          <a:p>
            <a:pPr>
              <a:defRPr/>
            </a:pPr>
            <a:endParaRPr lang="en-US">
              <a:solidFill>
                <a:srgbClr val="000000"/>
              </a:solidFill>
            </a:endParaRPr>
          </a:p>
        </p:txBody>
      </p:sp>
      <p:sp>
        <p:nvSpPr>
          <p:cNvPr id="1029" name="Rectangle 5"/>
          <p:cNvSpPr>
            <a:spLocks noGrp="1" noChangeArrowheads="1"/>
          </p:cNvSpPr>
          <p:nvPr>
            <p:ph type="ftr" sz="quarter" idx="3"/>
          </p:nvPr>
        </p:nvSpPr>
        <p:spPr bwMode="auto">
          <a:xfrm>
            <a:off x="3124200" y="6248400"/>
            <a:ext cx="2895600" cy="457200"/>
          </a:xfrm>
          <a:prstGeom prst="rect">
            <a:avLst/>
          </a:prstGeom>
          <a:noFill/>
          <a:ln w="9525">
            <a:noFill/>
            <a:miter lim="800000"/>
            <a:headEnd/>
            <a:tailEnd/>
          </a:ln>
          <a:effectLst/>
        </p:spPr>
        <p:txBody>
          <a:bodyPr vert="horz" wrap="square" lIns="91440" tIns="45720" rIns="91440" bIns="45720" numCol="1" anchor="t" anchorCtr="0" compatLnSpc="1">
            <a:prstTxWarp prst="textNoShape">
              <a:avLst/>
            </a:prstTxWarp>
          </a:bodyPr>
          <a:lstStyle>
            <a:lvl1pPr algn="ctr">
              <a:defRPr b="0">
                <a:latin typeface="Times New Roman" charset="0"/>
              </a:defRPr>
            </a:lvl1pPr>
          </a:lstStyle>
          <a:p>
            <a:pPr>
              <a:defRPr/>
            </a:pPr>
            <a:endParaRPr lang="en-US">
              <a:solidFill>
                <a:srgbClr val="000000"/>
              </a:solidFill>
            </a:endParaRPr>
          </a:p>
        </p:txBody>
      </p:sp>
      <p:sp>
        <p:nvSpPr>
          <p:cNvPr id="1030" name="Rectangle 6"/>
          <p:cNvSpPr>
            <a:spLocks noGrp="1" noChangeArrowheads="1"/>
          </p:cNvSpPr>
          <p:nvPr>
            <p:ph type="sldNum" sz="quarter" idx="4"/>
          </p:nvPr>
        </p:nvSpPr>
        <p:spPr bwMode="auto">
          <a:xfrm>
            <a:off x="6553200" y="6248400"/>
            <a:ext cx="1905000" cy="457200"/>
          </a:xfrm>
          <a:prstGeom prst="rect">
            <a:avLst/>
          </a:prstGeom>
          <a:noFill/>
          <a:ln w="9525">
            <a:noFill/>
            <a:miter lim="800000"/>
            <a:headEnd/>
            <a:tailEnd/>
          </a:ln>
          <a:effectLst/>
        </p:spPr>
        <p:txBody>
          <a:bodyPr vert="horz" wrap="square" lIns="91440" tIns="45720" rIns="91440" bIns="45720" numCol="1" anchor="t" anchorCtr="0" compatLnSpc="1">
            <a:prstTxWarp prst="textNoShape">
              <a:avLst/>
            </a:prstTxWarp>
          </a:bodyPr>
          <a:lstStyle>
            <a:lvl1pPr algn="r">
              <a:defRPr b="0">
                <a:latin typeface="Times New Roman" charset="0"/>
              </a:defRPr>
            </a:lvl1pPr>
          </a:lstStyle>
          <a:p>
            <a:pPr>
              <a:defRPr/>
            </a:pPr>
            <a:fld id="{D338CA4C-1E22-394E-9307-D5472498D1FD}" type="slidenum">
              <a:rPr lang="en-US">
                <a:solidFill>
                  <a:srgbClr val="000000"/>
                </a:solidFill>
              </a:rPr>
              <a:pPr>
                <a:defRPr/>
              </a:pPr>
              <a:t>‹#›</a:t>
            </a:fld>
            <a:endParaRPr lang="en-US">
              <a:solidFill>
                <a:srgbClr val="000000"/>
              </a:solidFill>
            </a:endParaRPr>
          </a:p>
        </p:txBody>
      </p:sp>
    </p:spTree>
  </p:cSld>
  <p:clrMap bg1="lt1" tx1="dk1" bg2="lt2" tx2="dk2" accent1="accent1" accent2="accent2" accent3="accent3" accent4="accent4" accent5="accent5" accent6="accent6" hlink="hlink" folHlink="folHlink"/>
  <p:sldLayoutIdLst>
    <p:sldLayoutId id="2147483667" r:id="rId1"/>
    <p:sldLayoutId id="2147483668" r:id="rId2"/>
  </p:sldLayoutIdLst>
  <p:txStyles>
    <p:titleStyle>
      <a:lvl1pPr algn="ctr" rtl="0" eaLnBrk="0" fontAlgn="base" hangingPunct="0">
        <a:spcBef>
          <a:spcPct val="0"/>
        </a:spcBef>
        <a:spcAft>
          <a:spcPct val="0"/>
        </a:spcAft>
        <a:defRPr sz="4400">
          <a:solidFill>
            <a:schemeClr val="tx2"/>
          </a:solidFill>
          <a:latin typeface="+mj-lt"/>
          <a:ea typeface="ＭＳ Ｐゴシック" pitchFamily="1" charset="-128"/>
          <a:cs typeface="ＭＳ Ｐゴシック" pitchFamily="1" charset="-128"/>
        </a:defRPr>
      </a:lvl1pPr>
      <a:lvl2pPr algn="ctr" rtl="0" eaLnBrk="0" fontAlgn="base" hangingPunct="0">
        <a:spcBef>
          <a:spcPct val="0"/>
        </a:spcBef>
        <a:spcAft>
          <a:spcPct val="0"/>
        </a:spcAft>
        <a:defRPr sz="4400">
          <a:solidFill>
            <a:schemeClr val="tx2"/>
          </a:solidFill>
          <a:latin typeface="Times New Roman" charset="0"/>
          <a:ea typeface="ＭＳ Ｐゴシック" pitchFamily="1" charset="-128"/>
          <a:cs typeface="ＭＳ Ｐゴシック" pitchFamily="1" charset="-128"/>
        </a:defRPr>
      </a:lvl2pPr>
      <a:lvl3pPr algn="ctr" rtl="0" eaLnBrk="0" fontAlgn="base" hangingPunct="0">
        <a:spcBef>
          <a:spcPct val="0"/>
        </a:spcBef>
        <a:spcAft>
          <a:spcPct val="0"/>
        </a:spcAft>
        <a:defRPr sz="4400">
          <a:solidFill>
            <a:schemeClr val="tx2"/>
          </a:solidFill>
          <a:latin typeface="Times New Roman" charset="0"/>
          <a:ea typeface="ＭＳ Ｐゴシック" pitchFamily="1" charset="-128"/>
          <a:cs typeface="ＭＳ Ｐゴシック" pitchFamily="1" charset="-128"/>
        </a:defRPr>
      </a:lvl3pPr>
      <a:lvl4pPr algn="ctr" rtl="0" eaLnBrk="0" fontAlgn="base" hangingPunct="0">
        <a:spcBef>
          <a:spcPct val="0"/>
        </a:spcBef>
        <a:spcAft>
          <a:spcPct val="0"/>
        </a:spcAft>
        <a:defRPr sz="4400">
          <a:solidFill>
            <a:schemeClr val="tx2"/>
          </a:solidFill>
          <a:latin typeface="Times New Roman" charset="0"/>
          <a:ea typeface="ＭＳ Ｐゴシック" pitchFamily="1" charset="-128"/>
          <a:cs typeface="ＭＳ Ｐゴシック" pitchFamily="1" charset="-128"/>
        </a:defRPr>
      </a:lvl4pPr>
      <a:lvl5pPr algn="ctr" rtl="0" eaLnBrk="0" fontAlgn="base" hangingPunct="0">
        <a:spcBef>
          <a:spcPct val="0"/>
        </a:spcBef>
        <a:spcAft>
          <a:spcPct val="0"/>
        </a:spcAft>
        <a:defRPr sz="4400">
          <a:solidFill>
            <a:schemeClr val="tx2"/>
          </a:solidFill>
          <a:latin typeface="Times New Roman" charset="0"/>
          <a:ea typeface="ＭＳ Ｐゴシック" pitchFamily="1" charset="-128"/>
          <a:cs typeface="ＭＳ Ｐゴシック" pitchFamily="1" charset="-128"/>
        </a:defRPr>
      </a:lvl5pPr>
      <a:lvl6pPr marL="457200" algn="ctr" rtl="0" eaLnBrk="0" fontAlgn="base" hangingPunct="0">
        <a:spcBef>
          <a:spcPct val="0"/>
        </a:spcBef>
        <a:spcAft>
          <a:spcPct val="0"/>
        </a:spcAft>
        <a:defRPr sz="4400">
          <a:solidFill>
            <a:schemeClr val="tx2"/>
          </a:solidFill>
          <a:latin typeface="Times New Roman" charset="0"/>
        </a:defRPr>
      </a:lvl6pPr>
      <a:lvl7pPr marL="914400" algn="ctr" rtl="0" eaLnBrk="0" fontAlgn="base" hangingPunct="0">
        <a:spcBef>
          <a:spcPct val="0"/>
        </a:spcBef>
        <a:spcAft>
          <a:spcPct val="0"/>
        </a:spcAft>
        <a:defRPr sz="4400">
          <a:solidFill>
            <a:schemeClr val="tx2"/>
          </a:solidFill>
          <a:latin typeface="Times New Roman" charset="0"/>
        </a:defRPr>
      </a:lvl7pPr>
      <a:lvl8pPr marL="1371600" algn="ctr" rtl="0" eaLnBrk="0" fontAlgn="base" hangingPunct="0">
        <a:spcBef>
          <a:spcPct val="0"/>
        </a:spcBef>
        <a:spcAft>
          <a:spcPct val="0"/>
        </a:spcAft>
        <a:defRPr sz="4400">
          <a:solidFill>
            <a:schemeClr val="tx2"/>
          </a:solidFill>
          <a:latin typeface="Times New Roman" charset="0"/>
        </a:defRPr>
      </a:lvl8pPr>
      <a:lvl9pPr marL="1828800" algn="ctr" rtl="0" eaLnBrk="0" fontAlgn="base" hangingPunct="0">
        <a:spcBef>
          <a:spcPct val="0"/>
        </a:spcBef>
        <a:spcAft>
          <a:spcPct val="0"/>
        </a:spcAft>
        <a:defRPr sz="4400">
          <a:solidFill>
            <a:schemeClr val="tx2"/>
          </a:solidFill>
          <a:latin typeface="Times New Roman" charset="0"/>
        </a:defRPr>
      </a:lvl9pPr>
    </p:titleStyle>
    <p:bodyStyle>
      <a:lvl1pPr marL="342900" indent="-342900" algn="l" rtl="0" eaLnBrk="0" fontAlgn="base" hangingPunct="0">
        <a:spcBef>
          <a:spcPct val="20000"/>
        </a:spcBef>
        <a:spcAft>
          <a:spcPct val="0"/>
        </a:spcAft>
        <a:buChar char="•"/>
        <a:defRPr sz="3200">
          <a:solidFill>
            <a:schemeClr val="tx1"/>
          </a:solidFill>
          <a:latin typeface="+mn-lt"/>
          <a:ea typeface="ＭＳ Ｐゴシック" pitchFamily="1" charset="-128"/>
          <a:cs typeface="ＭＳ Ｐゴシック" pitchFamily="1" charset="-128"/>
        </a:defRPr>
      </a:lvl1pPr>
      <a:lvl2pPr marL="742950" indent="-285750" algn="l" rtl="0" eaLnBrk="0" fontAlgn="base" hangingPunct="0">
        <a:spcBef>
          <a:spcPct val="20000"/>
        </a:spcBef>
        <a:spcAft>
          <a:spcPct val="0"/>
        </a:spcAft>
        <a:buChar char="–"/>
        <a:defRPr sz="2800">
          <a:solidFill>
            <a:schemeClr val="tx1"/>
          </a:solidFill>
          <a:latin typeface="+mn-lt"/>
          <a:ea typeface="ＭＳ Ｐゴシック" charset="-128"/>
        </a:defRPr>
      </a:lvl2pPr>
      <a:lvl3pPr marL="1143000" indent="-228600" algn="l" rtl="0" eaLnBrk="0" fontAlgn="base" hangingPunct="0">
        <a:spcBef>
          <a:spcPct val="20000"/>
        </a:spcBef>
        <a:spcAft>
          <a:spcPct val="0"/>
        </a:spcAft>
        <a:buChar char="•"/>
        <a:defRPr sz="2400">
          <a:solidFill>
            <a:schemeClr val="tx1"/>
          </a:solidFill>
          <a:latin typeface="+mn-lt"/>
          <a:ea typeface="ＭＳ Ｐゴシック" charset="-128"/>
        </a:defRPr>
      </a:lvl3pPr>
      <a:lvl4pPr marL="1600200" indent="-228600" algn="l" rtl="0" eaLnBrk="0" fontAlgn="base" hangingPunct="0">
        <a:spcBef>
          <a:spcPct val="20000"/>
        </a:spcBef>
        <a:spcAft>
          <a:spcPct val="0"/>
        </a:spcAft>
        <a:buChar char="–"/>
        <a:defRPr sz="2000">
          <a:solidFill>
            <a:schemeClr val="tx1"/>
          </a:solidFill>
          <a:latin typeface="+mn-lt"/>
          <a:ea typeface="ＭＳ Ｐゴシック" charset="-128"/>
        </a:defRPr>
      </a:lvl4pPr>
      <a:lvl5pPr marL="2057400" indent="-228600" algn="l" rtl="0" eaLnBrk="0" fontAlgn="base" hangingPunct="0">
        <a:spcBef>
          <a:spcPct val="20000"/>
        </a:spcBef>
        <a:spcAft>
          <a:spcPct val="0"/>
        </a:spcAft>
        <a:buChar char="»"/>
        <a:defRPr sz="2000">
          <a:solidFill>
            <a:schemeClr val="tx1"/>
          </a:solidFill>
          <a:latin typeface="+mn-lt"/>
          <a:ea typeface="ＭＳ Ｐゴシック" charset="-128"/>
        </a:defRPr>
      </a:lvl5pPr>
      <a:lvl6pPr marL="2514600" indent="-228600" algn="l" rtl="0" eaLnBrk="0" fontAlgn="base" hangingPunct="0">
        <a:spcBef>
          <a:spcPct val="20000"/>
        </a:spcBef>
        <a:spcAft>
          <a:spcPct val="0"/>
        </a:spcAft>
        <a:buChar char="»"/>
        <a:defRPr sz="2000">
          <a:solidFill>
            <a:schemeClr val="tx1"/>
          </a:solidFill>
          <a:latin typeface="+mn-lt"/>
          <a:ea typeface="ＭＳ Ｐゴシック" charset="-128"/>
        </a:defRPr>
      </a:lvl6pPr>
      <a:lvl7pPr marL="2971800" indent="-228600" algn="l" rtl="0" eaLnBrk="0" fontAlgn="base" hangingPunct="0">
        <a:spcBef>
          <a:spcPct val="20000"/>
        </a:spcBef>
        <a:spcAft>
          <a:spcPct val="0"/>
        </a:spcAft>
        <a:buChar char="»"/>
        <a:defRPr sz="2000">
          <a:solidFill>
            <a:schemeClr val="tx1"/>
          </a:solidFill>
          <a:latin typeface="+mn-lt"/>
          <a:ea typeface="ＭＳ Ｐゴシック" charset="-128"/>
        </a:defRPr>
      </a:lvl7pPr>
      <a:lvl8pPr marL="3429000" indent="-228600" algn="l" rtl="0" eaLnBrk="0" fontAlgn="base" hangingPunct="0">
        <a:spcBef>
          <a:spcPct val="20000"/>
        </a:spcBef>
        <a:spcAft>
          <a:spcPct val="0"/>
        </a:spcAft>
        <a:buChar char="»"/>
        <a:defRPr sz="2000">
          <a:solidFill>
            <a:schemeClr val="tx1"/>
          </a:solidFill>
          <a:latin typeface="+mn-lt"/>
          <a:ea typeface="ＭＳ Ｐゴシック" charset="-128"/>
        </a:defRPr>
      </a:lvl8pPr>
      <a:lvl9pPr marL="3886200" indent="-228600" algn="l" rtl="0" eaLnBrk="0" fontAlgn="base" hangingPunct="0">
        <a:spcBef>
          <a:spcPct val="20000"/>
        </a:spcBef>
        <a:spcAft>
          <a:spcPct val="0"/>
        </a:spcAft>
        <a:buChar char="»"/>
        <a:defRPr sz="2000">
          <a:solidFill>
            <a:schemeClr val="tx1"/>
          </a:solidFill>
          <a:latin typeface="+mn-lt"/>
          <a:ea typeface="ＭＳ Ｐゴシック" charset="-128"/>
        </a:defRPr>
      </a:lvl9pPr>
    </p:bodyStyle>
    <p:otherStyle>
      <a:defPPr>
        <a:defRPr lang="en-US"/>
      </a:defPPr>
      <a:lvl1pPr marL="0" algn="l" defTabSz="457200" rtl="0" eaLnBrk="1" latinLnBrk="0" hangingPunct="1">
        <a:defRPr sz="1800" kern="1200">
          <a:solidFill>
            <a:schemeClr val="tx1"/>
          </a:solidFill>
          <a:latin typeface="+mn-lt"/>
          <a:ea typeface="+mn-ea"/>
          <a:cs typeface="+mn-cs"/>
        </a:defRPr>
      </a:lvl1pPr>
      <a:lvl2pPr marL="457200" algn="l" defTabSz="457200" rtl="0" eaLnBrk="1" latinLnBrk="0" hangingPunct="1">
        <a:defRPr sz="1800" kern="1200">
          <a:solidFill>
            <a:schemeClr val="tx1"/>
          </a:solidFill>
          <a:latin typeface="+mn-lt"/>
          <a:ea typeface="+mn-ea"/>
          <a:cs typeface="+mn-cs"/>
        </a:defRPr>
      </a:lvl2pPr>
      <a:lvl3pPr marL="914400" algn="l" defTabSz="457200" rtl="0" eaLnBrk="1" latinLnBrk="0" hangingPunct="1">
        <a:defRPr sz="1800" kern="1200">
          <a:solidFill>
            <a:schemeClr val="tx1"/>
          </a:solidFill>
          <a:latin typeface="+mn-lt"/>
          <a:ea typeface="+mn-ea"/>
          <a:cs typeface="+mn-cs"/>
        </a:defRPr>
      </a:lvl3pPr>
      <a:lvl4pPr marL="1371600" algn="l" defTabSz="457200" rtl="0" eaLnBrk="1" latinLnBrk="0" hangingPunct="1">
        <a:defRPr sz="1800" kern="1200">
          <a:solidFill>
            <a:schemeClr val="tx1"/>
          </a:solidFill>
          <a:latin typeface="+mn-lt"/>
          <a:ea typeface="+mn-ea"/>
          <a:cs typeface="+mn-cs"/>
        </a:defRPr>
      </a:lvl4pPr>
      <a:lvl5pPr marL="1828800" algn="l" defTabSz="457200" rtl="0" eaLnBrk="1" latinLnBrk="0" hangingPunct="1">
        <a:defRPr sz="1800" kern="1200">
          <a:solidFill>
            <a:schemeClr val="tx1"/>
          </a:solidFill>
          <a:latin typeface="+mn-lt"/>
          <a:ea typeface="+mn-ea"/>
          <a:cs typeface="+mn-cs"/>
        </a:defRPr>
      </a:lvl5pPr>
      <a:lvl6pPr marL="2286000" algn="l" defTabSz="457200" rtl="0" eaLnBrk="1" latinLnBrk="0" hangingPunct="1">
        <a:defRPr sz="1800" kern="1200">
          <a:solidFill>
            <a:schemeClr val="tx1"/>
          </a:solidFill>
          <a:latin typeface="+mn-lt"/>
          <a:ea typeface="+mn-ea"/>
          <a:cs typeface="+mn-cs"/>
        </a:defRPr>
      </a:lvl6pPr>
      <a:lvl7pPr marL="2743200" algn="l" defTabSz="457200" rtl="0" eaLnBrk="1" latinLnBrk="0" hangingPunct="1">
        <a:defRPr sz="1800" kern="1200">
          <a:solidFill>
            <a:schemeClr val="tx1"/>
          </a:solidFill>
          <a:latin typeface="+mn-lt"/>
          <a:ea typeface="+mn-ea"/>
          <a:cs typeface="+mn-cs"/>
        </a:defRPr>
      </a:lvl7pPr>
      <a:lvl8pPr marL="3200400" algn="l" defTabSz="457200" rtl="0" eaLnBrk="1" latinLnBrk="0" hangingPunct="1">
        <a:defRPr sz="1800" kern="1200">
          <a:solidFill>
            <a:schemeClr val="tx1"/>
          </a:solidFill>
          <a:latin typeface="+mn-lt"/>
          <a:ea typeface="+mn-ea"/>
          <a:cs typeface="+mn-cs"/>
        </a:defRPr>
      </a:lvl8pPr>
      <a:lvl9pPr marL="3657600" algn="l" defTabSz="457200" rtl="0" eaLnBrk="1" latinLnBrk="0" hangingPunct="1">
        <a:defRPr sz="1800" kern="1200">
          <a:solidFill>
            <a:schemeClr val="tx1"/>
          </a:solidFill>
          <a:latin typeface="+mn-lt"/>
          <a:ea typeface="+mn-ea"/>
          <a:cs typeface="+mn-cs"/>
        </a:defRPr>
      </a:lvl9pPr>
    </p:otherStyle>
  </p:txStyles>
</p:sldMaster>
</file>

<file path=ppt/slideMasters/slideMaster5.xml><?xml version="1.0" encoding="utf-8"?>
<p:sldMaster xmlns:a="http://schemas.openxmlformats.org/drawingml/2006/main" xmlns:r="http://schemas.openxmlformats.org/officeDocument/2006/relationships" xmlns:p="http://schemas.openxmlformats.org/presentationml/2006/main">
  <p:cSld>
    <p:bg>
      <p:bgPr>
        <a:solidFill>
          <a:srgbClr val="CCFFFF"/>
        </a:solidFill>
        <a:effectLst/>
      </p:bgPr>
    </p:bg>
    <p:spTree>
      <p:nvGrpSpPr>
        <p:cNvPr id="1" name=""/>
        <p:cNvGrpSpPr/>
        <p:nvPr/>
      </p:nvGrpSpPr>
      <p:grpSpPr>
        <a:xfrm>
          <a:off x="0" y="0"/>
          <a:ext cx="0" cy="0"/>
          <a:chOff x="0" y="0"/>
          <a:chExt cx="0" cy="0"/>
        </a:xfrm>
      </p:grpSpPr>
      <p:sp>
        <p:nvSpPr>
          <p:cNvPr id="1026" name="Rectangle 2"/>
          <p:cNvSpPr>
            <a:spLocks noGrp="1" noChangeArrowheads="1"/>
          </p:cNvSpPr>
          <p:nvPr>
            <p:ph type="title"/>
          </p:nvPr>
        </p:nvSpPr>
        <p:spPr bwMode="auto">
          <a:xfrm>
            <a:off x="685800" y="609600"/>
            <a:ext cx="7772400" cy="1143000"/>
          </a:xfrm>
          <a:prstGeom prst="rect">
            <a:avLst/>
          </a:prstGeom>
          <a:noFill/>
          <a:ln w="9525">
            <a:noFill/>
            <a:miter lim="800000"/>
            <a:headEnd/>
            <a:tailEnd/>
          </a:ln>
        </p:spPr>
        <p:txBody>
          <a:bodyPr vert="horz" wrap="square" lIns="91440" tIns="45720" rIns="91440" bIns="45720" numCol="1" anchor="ctr" anchorCtr="0" compatLnSpc="1">
            <a:prstTxWarp prst="textNoShape">
              <a:avLst/>
            </a:prstTxWarp>
          </a:bodyPr>
          <a:lstStyle/>
          <a:p>
            <a:pPr lvl="0"/>
            <a:r>
              <a:rPr lang="en-US"/>
              <a:t>Click to edit Master title style</a:t>
            </a:r>
          </a:p>
        </p:txBody>
      </p:sp>
      <p:sp>
        <p:nvSpPr>
          <p:cNvPr id="1027" name="Rectangle 3"/>
          <p:cNvSpPr>
            <a:spLocks noGrp="1" noChangeArrowheads="1"/>
          </p:cNvSpPr>
          <p:nvPr>
            <p:ph type="body" idx="1"/>
          </p:nvPr>
        </p:nvSpPr>
        <p:spPr bwMode="auto">
          <a:xfrm>
            <a:off x="685800" y="1981200"/>
            <a:ext cx="7772400" cy="4114800"/>
          </a:xfrm>
          <a:prstGeom prst="rect">
            <a:avLst/>
          </a:prstGeom>
          <a:noFill/>
          <a:ln w="9525">
            <a:noFill/>
            <a:miter lim="800000"/>
            <a:headEnd/>
            <a:tailEnd/>
          </a:ln>
        </p:spPr>
        <p:txBody>
          <a:bodyPr vert="horz" wrap="square" lIns="91440" tIns="45720" rIns="91440" bIns="45720" numCol="1" anchor="t" anchorCtr="0" compatLnSpc="1">
            <a:prstTxWarp prst="textNoShape">
              <a:avLst/>
            </a:prstTxWarp>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1028" name="Rectangle 4"/>
          <p:cNvSpPr>
            <a:spLocks noGrp="1" noChangeArrowheads="1"/>
          </p:cNvSpPr>
          <p:nvPr>
            <p:ph type="dt" sz="half" idx="2"/>
          </p:nvPr>
        </p:nvSpPr>
        <p:spPr bwMode="auto">
          <a:xfrm>
            <a:off x="685800" y="6248400"/>
            <a:ext cx="1905000" cy="457200"/>
          </a:xfrm>
          <a:prstGeom prst="rect">
            <a:avLst/>
          </a:prstGeom>
          <a:noFill/>
          <a:ln w="9525">
            <a:noFill/>
            <a:miter lim="800000"/>
            <a:headEnd/>
            <a:tailEnd/>
          </a:ln>
          <a:effectLst/>
        </p:spPr>
        <p:txBody>
          <a:bodyPr vert="horz" wrap="square" lIns="91440" tIns="45720" rIns="91440" bIns="45720" numCol="1" anchor="t" anchorCtr="0" compatLnSpc="1">
            <a:prstTxWarp prst="textNoShape">
              <a:avLst/>
            </a:prstTxWarp>
          </a:bodyPr>
          <a:lstStyle>
            <a:lvl1pPr>
              <a:defRPr>
                <a:latin typeface="Times New Roman" pitchFamily="1" charset="0"/>
              </a:defRPr>
            </a:lvl1pPr>
          </a:lstStyle>
          <a:p>
            <a:endParaRPr lang="en-US" b="0">
              <a:solidFill>
                <a:srgbClr val="000000"/>
              </a:solidFill>
            </a:endParaRPr>
          </a:p>
        </p:txBody>
      </p:sp>
      <p:sp>
        <p:nvSpPr>
          <p:cNvPr id="1029" name="Rectangle 5"/>
          <p:cNvSpPr>
            <a:spLocks noGrp="1" noChangeArrowheads="1"/>
          </p:cNvSpPr>
          <p:nvPr>
            <p:ph type="ftr" sz="quarter" idx="3"/>
          </p:nvPr>
        </p:nvSpPr>
        <p:spPr bwMode="auto">
          <a:xfrm>
            <a:off x="3124200" y="6248400"/>
            <a:ext cx="2895600" cy="457200"/>
          </a:xfrm>
          <a:prstGeom prst="rect">
            <a:avLst/>
          </a:prstGeom>
          <a:noFill/>
          <a:ln w="9525">
            <a:noFill/>
            <a:miter lim="800000"/>
            <a:headEnd/>
            <a:tailEnd/>
          </a:ln>
          <a:effectLst/>
        </p:spPr>
        <p:txBody>
          <a:bodyPr vert="horz" wrap="square" lIns="91440" tIns="45720" rIns="91440" bIns="45720" numCol="1" anchor="t" anchorCtr="0" compatLnSpc="1">
            <a:prstTxWarp prst="textNoShape">
              <a:avLst/>
            </a:prstTxWarp>
          </a:bodyPr>
          <a:lstStyle>
            <a:lvl1pPr algn="ctr">
              <a:defRPr>
                <a:latin typeface="Times New Roman" pitchFamily="1" charset="0"/>
              </a:defRPr>
            </a:lvl1pPr>
          </a:lstStyle>
          <a:p>
            <a:endParaRPr lang="en-US" b="0">
              <a:solidFill>
                <a:srgbClr val="000000"/>
              </a:solidFill>
            </a:endParaRPr>
          </a:p>
        </p:txBody>
      </p:sp>
      <p:sp>
        <p:nvSpPr>
          <p:cNvPr id="1030" name="Rectangle 6"/>
          <p:cNvSpPr>
            <a:spLocks noGrp="1" noChangeArrowheads="1"/>
          </p:cNvSpPr>
          <p:nvPr>
            <p:ph type="sldNum" sz="quarter" idx="4"/>
          </p:nvPr>
        </p:nvSpPr>
        <p:spPr bwMode="auto">
          <a:xfrm>
            <a:off x="6553200" y="6248400"/>
            <a:ext cx="1905000" cy="457200"/>
          </a:xfrm>
          <a:prstGeom prst="rect">
            <a:avLst/>
          </a:prstGeom>
          <a:noFill/>
          <a:ln w="9525">
            <a:noFill/>
            <a:miter lim="800000"/>
            <a:headEnd/>
            <a:tailEnd/>
          </a:ln>
          <a:effectLst/>
        </p:spPr>
        <p:txBody>
          <a:bodyPr vert="horz" wrap="square" lIns="91440" tIns="45720" rIns="91440" bIns="45720" numCol="1" anchor="t" anchorCtr="0" compatLnSpc="1">
            <a:prstTxWarp prst="textNoShape">
              <a:avLst/>
            </a:prstTxWarp>
          </a:bodyPr>
          <a:lstStyle>
            <a:lvl1pPr algn="r">
              <a:defRPr>
                <a:latin typeface="Times New Roman" pitchFamily="1" charset="0"/>
              </a:defRPr>
            </a:lvl1pPr>
          </a:lstStyle>
          <a:p>
            <a:fld id="{7845CED8-D252-A943-B5BA-BDE9EB98CAA0}" type="slidenum">
              <a:rPr lang="en-US" b="0">
                <a:solidFill>
                  <a:srgbClr val="000000"/>
                </a:solidFill>
              </a:rPr>
              <a:pPr/>
              <a:t>‹#›</a:t>
            </a:fld>
            <a:endParaRPr lang="en-US" b="0">
              <a:solidFill>
                <a:srgbClr val="000000"/>
              </a:solidFill>
            </a:endParaRPr>
          </a:p>
        </p:txBody>
      </p:sp>
    </p:spTree>
  </p:cSld>
  <p:clrMap bg1="lt1" tx1="dk1" bg2="lt2" tx2="dk2" accent1="accent1" accent2="accent2" accent3="accent3" accent4="accent4" accent5="accent5" accent6="accent6" hlink="hlink" folHlink="folHlink"/>
  <p:sldLayoutIdLst>
    <p:sldLayoutId id="2147483670" r:id="rId1"/>
  </p:sldLayoutIdLst>
  <p:txStyles>
    <p:titleStyle>
      <a:lvl1pPr algn="ctr" rtl="0" eaLnBrk="0" fontAlgn="base" hangingPunct="0">
        <a:spcBef>
          <a:spcPct val="0"/>
        </a:spcBef>
        <a:spcAft>
          <a:spcPct val="0"/>
        </a:spcAft>
        <a:defRPr sz="4400">
          <a:solidFill>
            <a:schemeClr val="tx2"/>
          </a:solidFill>
          <a:latin typeface="Times New Roman" pitchFamily="1" charset="0"/>
          <a:ea typeface="+mj-ea"/>
          <a:cs typeface="+mj-cs"/>
        </a:defRPr>
      </a:lvl1pPr>
      <a:lvl2pPr algn="ctr" rtl="0" eaLnBrk="0" fontAlgn="base" hangingPunct="0">
        <a:spcBef>
          <a:spcPct val="0"/>
        </a:spcBef>
        <a:spcAft>
          <a:spcPct val="0"/>
        </a:spcAft>
        <a:defRPr sz="4400">
          <a:solidFill>
            <a:schemeClr val="tx2"/>
          </a:solidFill>
          <a:latin typeface="Times New Roman" pitchFamily="1" charset="0"/>
        </a:defRPr>
      </a:lvl2pPr>
      <a:lvl3pPr algn="ctr" rtl="0" eaLnBrk="0" fontAlgn="base" hangingPunct="0">
        <a:spcBef>
          <a:spcPct val="0"/>
        </a:spcBef>
        <a:spcAft>
          <a:spcPct val="0"/>
        </a:spcAft>
        <a:defRPr sz="4400">
          <a:solidFill>
            <a:schemeClr val="tx2"/>
          </a:solidFill>
          <a:latin typeface="Times New Roman" pitchFamily="1" charset="0"/>
        </a:defRPr>
      </a:lvl3pPr>
      <a:lvl4pPr algn="ctr" rtl="0" eaLnBrk="0" fontAlgn="base" hangingPunct="0">
        <a:spcBef>
          <a:spcPct val="0"/>
        </a:spcBef>
        <a:spcAft>
          <a:spcPct val="0"/>
        </a:spcAft>
        <a:defRPr sz="4400">
          <a:solidFill>
            <a:schemeClr val="tx2"/>
          </a:solidFill>
          <a:latin typeface="Times New Roman" pitchFamily="1" charset="0"/>
        </a:defRPr>
      </a:lvl4pPr>
      <a:lvl5pPr algn="ctr" rtl="0" eaLnBrk="0" fontAlgn="base" hangingPunct="0">
        <a:spcBef>
          <a:spcPct val="0"/>
        </a:spcBef>
        <a:spcAft>
          <a:spcPct val="0"/>
        </a:spcAft>
        <a:defRPr sz="4400">
          <a:solidFill>
            <a:schemeClr val="tx2"/>
          </a:solidFill>
          <a:latin typeface="Times New Roman" pitchFamily="1" charset="0"/>
        </a:defRPr>
      </a:lvl5pPr>
      <a:lvl6pPr marL="457200" algn="ctr" rtl="0" eaLnBrk="0" fontAlgn="base" hangingPunct="0">
        <a:spcBef>
          <a:spcPct val="0"/>
        </a:spcBef>
        <a:spcAft>
          <a:spcPct val="0"/>
        </a:spcAft>
        <a:defRPr sz="4400">
          <a:solidFill>
            <a:schemeClr val="tx2"/>
          </a:solidFill>
          <a:latin typeface="Times" pitchFamily="84" charset="0"/>
        </a:defRPr>
      </a:lvl6pPr>
      <a:lvl7pPr marL="914400" algn="ctr" rtl="0" eaLnBrk="0" fontAlgn="base" hangingPunct="0">
        <a:spcBef>
          <a:spcPct val="0"/>
        </a:spcBef>
        <a:spcAft>
          <a:spcPct val="0"/>
        </a:spcAft>
        <a:defRPr sz="4400">
          <a:solidFill>
            <a:schemeClr val="tx2"/>
          </a:solidFill>
          <a:latin typeface="Times" pitchFamily="84" charset="0"/>
        </a:defRPr>
      </a:lvl7pPr>
      <a:lvl8pPr marL="1371600" algn="ctr" rtl="0" eaLnBrk="0" fontAlgn="base" hangingPunct="0">
        <a:spcBef>
          <a:spcPct val="0"/>
        </a:spcBef>
        <a:spcAft>
          <a:spcPct val="0"/>
        </a:spcAft>
        <a:defRPr sz="4400">
          <a:solidFill>
            <a:schemeClr val="tx2"/>
          </a:solidFill>
          <a:latin typeface="Times" pitchFamily="84" charset="0"/>
        </a:defRPr>
      </a:lvl8pPr>
      <a:lvl9pPr marL="1828800" algn="ctr" rtl="0" eaLnBrk="0" fontAlgn="base" hangingPunct="0">
        <a:spcBef>
          <a:spcPct val="0"/>
        </a:spcBef>
        <a:spcAft>
          <a:spcPct val="0"/>
        </a:spcAft>
        <a:defRPr sz="4400">
          <a:solidFill>
            <a:schemeClr val="tx2"/>
          </a:solidFill>
          <a:latin typeface="Times" pitchFamily="84" charset="0"/>
        </a:defRPr>
      </a:lvl9pPr>
    </p:titleStyle>
    <p:bodyStyle>
      <a:lvl1pPr marL="342900" indent="-342900" algn="l" rtl="0" eaLnBrk="0" fontAlgn="base" hangingPunct="0">
        <a:spcBef>
          <a:spcPct val="20000"/>
        </a:spcBef>
        <a:spcAft>
          <a:spcPct val="0"/>
        </a:spcAft>
        <a:buChar char="•"/>
        <a:defRPr sz="3200">
          <a:solidFill>
            <a:schemeClr val="tx1"/>
          </a:solidFill>
          <a:latin typeface="Times New Roman" pitchFamily="1" charset="0"/>
          <a:ea typeface="+mn-ea"/>
          <a:cs typeface="+mn-cs"/>
        </a:defRPr>
      </a:lvl1pPr>
      <a:lvl2pPr marL="742950" indent="-285750" algn="l" rtl="0" eaLnBrk="0" fontAlgn="base" hangingPunct="0">
        <a:spcBef>
          <a:spcPct val="20000"/>
        </a:spcBef>
        <a:spcAft>
          <a:spcPct val="0"/>
        </a:spcAft>
        <a:buChar char="–"/>
        <a:defRPr sz="2800">
          <a:solidFill>
            <a:schemeClr val="tx1"/>
          </a:solidFill>
          <a:latin typeface="Times New Roman" pitchFamily="1" charset="0"/>
          <a:ea typeface="ＭＳ Ｐゴシック" pitchFamily="1" charset="-128"/>
        </a:defRPr>
      </a:lvl2pPr>
      <a:lvl3pPr marL="1143000" indent="-228600" algn="l" rtl="0" eaLnBrk="0" fontAlgn="base" hangingPunct="0">
        <a:spcBef>
          <a:spcPct val="20000"/>
        </a:spcBef>
        <a:spcAft>
          <a:spcPct val="0"/>
        </a:spcAft>
        <a:buChar char="•"/>
        <a:defRPr sz="2400">
          <a:solidFill>
            <a:schemeClr val="tx1"/>
          </a:solidFill>
          <a:latin typeface="Times New Roman" pitchFamily="1" charset="0"/>
          <a:ea typeface="ＭＳ Ｐゴシック" pitchFamily="1" charset="-128"/>
        </a:defRPr>
      </a:lvl3pPr>
      <a:lvl4pPr marL="1600200" indent="-228600" algn="l" rtl="0" eaLnBrk="0" fontAlgn="base" hangingPunct="0">
        <a:spcBef>
          <a:spcPct val="20000"/>
        </a:spcBef>
        <a:spcAft>
          <a:spcPct val="0"/>
        </a:spcAft>
        <a:buChar char="–"/>
        <a:defRPr sz="2000">
          <a:solidFill>
            <a:schemeClr val="tx1"/>
          </a:solidFill>
          <a:latin typeface="Times New Roman" pitchFamily="1" charset="0"/>
          <a:ea typeface="ＭＳ Ｐゴシック" pitchFamily="1" charset="-128"/>
        </a:defRPr>
      </a:lvl4pPr>
      <a:lvl5pPr marL="2057400" indent="-228600" algn="l" rtl="0" eaLnBrk="0" fontAlgn="base" hangingPunct="0">
        <a:spcBef>
          <a:spcPct val="20000"/>
        </a:spcBef>
        <a:spcAft>
          <a:spcPct val="0"/>
        </a:spcAft>
        <a:buChar char="»"/>
        <a:defRPr sz="2000">
          <a:solidFill>
            <a:schemeClr val="tx1"/>
          </a:solidFill>
          <a:latin typeface="Times New Roman" pitchFamily="1" charset="0"/>
          <a:ea typeface="ＭＳ Ｐゴシック" pitchFamily="1" charset="-128"/>
        </a:defRPr>
      </a:lvl5pPr>
      <a:lvl6pPr marL="2514600" indent="-228600" algn="l" rtl="0" eaLnBrk="0" fontAlgn="base" hangingPunct="0">
        <a:spcBef>
          <a:spcPct val="20000"/>
        </a:spcBef>
        <a:spcAft>
          <a:spcPct val="0"/>
        </a:spcAft>
        <a:buChar char="»"/>
        <a:defRPr sz="2000">
          <a:solidFill>
            <a:schemeClr val="tx1"/>
          </a:solidFill>
          <a:latin typeface="+mn-lt"/>
        </a:defRPr>
      </a:lvl6pPr>
      <a:lvl7pPr marL="2971800" indent="-228600" algn="l" rtl="0" eaLnBrk="0" fontAlgn="base" hangingPunct="0">
        <a:spcBef>
          <a:spcPct val="20000"/>
        </a:spcBef>
        <a:spcAft>
          <a:spcPct val="0"/>
        </a:spcAft>
        <a:buChar char="»"/>
        <a:defRPr sz="2000">
          <a:solidFill>
            <a:schemeClr val="tx1"/>
          </a:solidFill>
          <a:latin typeface="+mn-lt"/>
        </a:defRPr>
      </a:lvl7pPr>
      <a:lvl8pPr marL="3429000" indent="-228600" algn="l" rtl="0" eaLnBrk="0" fontAlgn="base" hangingPunct="0">
        <a:spcBef>
          <a:spcPct val="20000"/>
        </a:spcBef>
        <a:spcAft>
          <a:spcPct val="0"/>
        </a:spcAft>
        <a:buChar char="»"/>
        <a:defRPr sz="2000">
          <a:solidFill>
            <a:schemeClr val="tx1"/>
          </a:solidFill>
          <a:latin typeface="+mn-lt"/>
        </a:defRPr>
      </a:lvl8pPr>
      <a:lvl9pPr marL="3886200" indent="-228600" algn="l" rtl="0" eaLnBrk="0" fontAlgn="base" hangingPunct="0">
        <a:spcBef>
          <a:spcPct val="20000"/>
        </a:spcBef>
        <a:spcAft>
          <a:spcPct val="0"/>
        </a:spcAft>
        <a:buChar char="»"/>
        <a:defRPr sz="2000">
          <a:solidFill>
            <a:schemeClr val="tx1"/>
          </a:solidFill>
          <a:latin typeface="+mn-lt"/>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2" Type="http://schemas.openxmlformats.org/officeDocument/2006/relationships/notesSlide" Target="../notesSlides/notesSlide1.xml"/><Relationship Id="rId1" Type="http://schemas.openxmlformats.org/officeDocument/2006/relationships/slideLayout" Target="../slideLayouts/slideLayout1.xml"/></Relationships>
</file>

<file path=ppt/slides/_rels/slide2.xml.rels><?xml version="1.0" encoding="UTF-8" standalone="yes"?>
<Relationships xmlns="http://schemas.openxmlformats.org/package/2006/relationships"><Relationship Id="rId2" Type="http://schemas.openxmlformats.org/officeDocument/2006/relationships/notesSlide" Target="../notesSlides/notesSlide2.xml"/><Relationship Id="rId1" Type="http://schemas.openxmlformats.org/officeDocument/2006/relationships/slideLayout" Target="../slideLayouts/slideLayout14.xml"/></Relationships>
</file>

<file path=ppt/slides/_rels/slide3.xml.rels><?xml version="1.0" encoding="UTF-8" standalone="yes"?>
<Relationships xmlns="http://schemas.openxmlformats.org/package/2006/relationships"><Relationship Id="rId3" Type="http://schemas.openxmlformats.org/officeDocument/2006/relationships/image" Target="../media/image1.png"/><Relationship Id="rId2" Type="http://schemas.openxmlformats.org/officeDocument/2006/relationships/notesSlide" Target="../notesSlides/notesSlide3.xml"/><Relationship Id="rId1" Type="http://schemas.openxmlformats.org/officeDocument/2006/relationships/slideLayout" Target="../slideLayouts/slideLayout15.xml"/><Relationship Id="rId4" Type="http://schemas.openxmlformats.org/officeDocument/2006/relationships/image" Target="../media/image2.png"/></Relationships>
</file>

<file path=ppt/slides/_rels/slide4.xml.rels><?xml version="1.0" encoding="UTF-8" standalone="yes"?>
<Relationships xmlns="http://schemas.openxmlformats.org/package/2006/relationships"><Relationship Id="rId2" Type="http://schemas.openxmlformats.org/officeDocument/2006/relationships/notesSlide" Target="../notesSlides/notesSlide4.xml"/><Relationship Id="rId1" Type="http://schemas.openxmlformats.org/officeDocument/2006/relationships/slideLayout" Target="../slideLayouts/slideLayout14.xml"/></Relationships>
</file>

<file path=ppt/slides/_rels/slide5.xml.rels><?xml version="1.0" encoding="UTF-8" standalone="yes"?>
<Relationships xmlns="http://schemas.openxmlformats.org/package/2006/relationships"><Relationship Id="rId2" Type="http://schemas.openxmlformats.org/officeDocument/2006/relationships/notesSlide" Target="../notesSlides/notesSlide5.xml"/><Relationship Id="rId1" Type="http://schemas.openxmlformats.org/officeDocument/2006/relationships/slideLayout" Target="../slideLayouts/slideLayout2.xml"/></Relationships>
</file>

<file path=ppt/slides/_rels/slide6.xml.rels><?xml version="1.0" encoding="UTF-8" standalone="yes"?>
<Relationships xmlns="http://schemas.openxmlformats.org/package/2006/relationships"><Relationship Id="rId2" Type="http://schemas.openxmlformats.org/officeDocument/2006/relationships/notesSlide" Target="../notesSlides/notesSlide6.xml"/><Relationship Id="rId1" Type="http://schemas.openxmlformats.org/officeDocument/2006/relationships/slideLayout" Target="../slideLayouts/slideLayout12.xml"/></Relationships>
</file>

<file path=ppt/slides/_rels/slide7.xml.rels><?xml version="1.0" encoding="UTF-8" standalone="yes"?>
<Relationships xmlns="http://schemas.openxmlformats.org/package/2006/relationships"><Relationship Id="rId2" Type="http://schemas.openxmlformats.org/officeDocument/2006/relationships/notesSlide" Target="../notesSlides/notesSlide7.xml"/><Relationship Id="rId1" Type="http://schemas.openxmlformats.org/officeDocument/2006/relationships/slideLayout" Target="../slideLayouts/slideLayout12.xml"/></Relationships>
</file>

<file path=ppt/slides/_rels/slide8.xml.rels><?xml version="1.0" encoding="UTF-8" standalone="yes"?>
<Relationships xmlns="http://schemas.openxmlformats.org/package/2006/relationships"><Relationship Id="rId2" Type="http://schemas.openxmlformats.org/officeDocument/2006/relationships/notesSlide" Target="../notesSlides/notesSlide8.xml"/><Relationship Id="rId1" Type="http://schemas.openxmlformats.org/officeDocument/2006/relationships/slideLayout" Target="../slideLayouts/slideLayout12.xml"/></Relationships>
</file>

<file path=ppt/slides/_rels/slide9.xml.rels><?xml version="1.0" encoding="UTF-8" standalone="yes"?>
<Relationships xmlns="http://schemas.openxmlformats.org/package/2006/relationships"><Relationship Id="rId2" Type="http://schemas.openxmlformats.org/officeDocument/2006/relationships/notesSlide" Target="../notesSlides/notesSlide9.xml"/><Relationship Id="rId1" Type="http://schemas.openxmlformats.org/officeDocument/2006/relationships/slideLayout" Target="../slideLayouts/slideLayout12.xml"/></Relationships>
</file>

<file path=ppt/slides/_rels/slide10.xml.rels><?xml version="1.0" encoding="UTF-8" standalone="yes"?>
<Relationships xmlns="http://schemas.openxmlformats.org/package/2006/relationships"><Relationship Id="rId2" Type="http://schemas.openxmlformats.org/officeDocument/2006/relationships/notesSlide" Target="../notesSlides/notesSlide10.xml"/><Relationship Id="rId1" Type="http://schemas.openxmlformats.org/officeDocument/2006/relationships/slideLayout" Target="../slideLayouts/slideLayout12.xml"/></Relationships>
</file>

<file path=ppt/slides/_rels/slide11.xml.rels><?xml version="1.0" encoding="UTF-8" standalone="yes"?>
<Relationships xmlns="http://schemas.openxmlformats.org/package/2006/relationships"><Relationship Id="rId2" Type="http://schemas.openxmlformats.org/officeDocument/2006/relationships/notesSlide" Target="../notesSlides/notesSlide11.xml"/><Relationship Id="rId1" Type="http://schemas.openxmlformats.org/officeDocument/2006/relationships/slideLayout" Target="../slideLayouts/slideLayout2.xml"/></Relationships>
</file>

<file path=ppt/slides/_rels/slide12.xml.rels><?xml version="1.0" encoding="UTF-8" standalone="yes"?>
<Relationships xmlns="http://schemas.openxmlformats.org/package/2006/relationships"><Relationship Id="rId2" Type="http://schemas.openxmlformats.org/officeDocument/2006/relationships/notesSlide" Target="../notesSlides/notesSlide12.xml"/><Relationship Id="rId1" Type="http://schemas.openxmlformats.org/officeDocument/2006/relationships/slideLayout" Target="../slideLayouts/slideLayout2.xml"/></Relationships>
</file>

<file path=ppt/slides/_rels/slide13.xml.rels><?xml version="1.0" encoding="UTF-8" standalone="yes"?>
<Relationships xmlns="http://schemas.openxmlformats.org/package/2006/relationships"><Relationship Id="rId2" Type="http://schemas.openxmlformats.org/officeDocument/2006/relationships/notesSlide" Target="../notesSlides/notesSlide13.xml"/><Relationship Id="rId1" Type="http://schemas.openxmlformats.org/officeDocument/2006/relationships/slideLayout" Target="../slideLayouts/slideLayout12.xml"/></Relationships>
</file>

<file path=ppt/slides/_rels/slide14.xml.rels><?xml version="1.0" encoding="UTF-8" standalone="yes"?>
<Relationships xmlns="http://schemas.openxmlformats.org/package/2006/relationships"><Relationship Id="rId3" Type="http://schemas.openxmlformats.org/officeDocument/2006/relationships/image" Target="../media/image3.png"/><Relationship Id="rId2" Type="http://schemas.openxmlformats.org/officeDocument/2006/relationships/notesSlide" Target="../notesSlides/notesSlide14.xml"/><Relationship Id="rId1" Type="http://schemas.openxmlformats.org/officeDocument/2006/relationships/slideLayout" Target="../slideLayouts/slideLayout13.xml"/><Relationship Id="rId5" Type="http://schemas.openxmlformats.org/officeDocument/2006/relationships/image" Target="../media/image5.png"/><Relationship Id="rId4" Type="http://schemas.openxmlformats.org/officeDocument/2006/relationships/image" Target="../media/image4.png"/></Relationships>
</file>

<file path=ppt/slides/_rels/slide15.xml.rels><?xml version="1.0" encoding="UTF-8" standalone="yes"?>
<Relationships xmlns="http://schemas.openxmlformats.org/package/2006/relationships"><Relationship Id="rId2" Type="http://schemas.openxmlformats.org/officeDocument/2006/relationships/notesSlide" Target="../notesSlides/notesSlide15.xml"/><Relationship Id="rId1" Type="http://schemas.openxmlformats.org/officeDocument/2006/relationships/slideLayout" Target="../slideLayouts/slideLayout12.xml"/></Relationships>
</file>

<file path=ppt/slides/_rels/slide16.xml.rels><?xml version="1.0" encoding="UTF-8" standalone="yes"?>
<Relationships xmlns="http://schemas.openxmlformats.org/package/2006/relationships"><Relationship Id="rId2" Type="http://schemas.openxmlformats.org/officeDocument/2006/relationships/notesSlide" Target="../notesSlides/notesSlide16.xml"/><Relationship Id="rId1" Type="http://schemas.openxmlformats.org/officeDocument/2006/relationships/slideLayout" Target="../slideLayouts/slideLayout12.xml"/></Relationships>
</file>

<file path=ppt/slides/_rels/slide17.xml.rels><?xml version="1.0" encoding="UTF-8" standalone="yes"?>
<Relationships xmlns="http://schemas.openxmlformats.org/package/2006/relationships"><Relationship Id="rId2" Type="http://schemas.openxmlformats.org/officeDocument/2006/relationships/notesSlide" Target="../notesSlides/notesSlide17.xml"/><Relationship Id="rId1" Type="http://schemas.openxmlformats.org/officeDocument/2006/relationships/slideLayout" Target="../slideLayouts/slideLayout12.xml"/></Relationships>
</file>

<file path=ppt/slides/_rels/slide18.xml.rels><?xml version="1.0" encoding="UTF-8" standalone="yes"?>
<Relationships xmlns="http://schemas.openxmlformats.org/package/2006/relationships"><Relationship Id="rId3" Type="http://schemas.openxmlformats.org/officeDocument/2006/relationships/image" Target="../media/image6.png"/><Relationship Id="rId2" Type="http://schemas.openxmlformats.org/officeDocument/2006/relationships/notesSlide" Target="../notesSlides/notesSlide18.xml"/><Relationship Id="rId1" Type="http://schemas.openxmlformats.org/officeDocument/2006/relationships/slideLayout" Target="../slideLayouts/slideLayout16.xml"/><Relationship Id="rId5" Type="http://schemas.openxmlformats.org/officeDocument/2006/relationships/image" Target="../media/image8.png"/><Relationship Id="rId4" Type="http://schemas.openxmlformats.org/officeDocument/2006/relationships/image" Target="../media/image7.png"/></Relationships>
</file>

<file path=ppt/slides/_rels/slide19.xml.rels><?xml version="1.0" encoding="UTF-8" standalone="yes"?>
<Relationships xmlns="http://schemas.openxmlformats.org/package/2006/relationships"><Relationship Id="rId2" Type="http://schemas.openxmlformats.org/officeDocument/2006/relationships/notesSlide" Target="../notesSlides/notesSlide19.xml"/><Relationship Id="rId1" Type="http://schemas.openxmlformats.org/officeDocument/2006/relationships/slideLayout" Target="../slideLayouts/slideLayout12.xml"/></Relationships>
</file>

<file path=ppt/slides/_rels/slide20.xml.rels><?xml version="1.0" encoding="UTF-8" standalone="yes"?>
<Relationships xmlns="http://schemas.openxmlformats.org/package/2006/relationships"><Relationship Id="rId2" Type="http://schemas.openxmlformats.org/officeDocument/2006/relationships/notesSlide" Target="../notesSlides/notesSlide20.xml"/><Relationship Id="rId1" Type="http://schemas.openxmlformats.org/officeDocument/2006/relationships/slideLayout" Target="../slideLayouts/slideLayout2.xml"/></Relationships>
</file>

<file path=ppt/slides/_rels/slide21.xml.rels><?xml version="1.0" encoding="UTF-8" standalone="yes"?>
<Relationships xmlns="http://schemas.openxmlformats.org/package/2006/relationships"><Relationship Id="rId2" Type="http://schemas.openxmlformats.org/officeDocument/2006/relationships/notesSlide" Target="../notesSlides/notesSlide21.xml"/><Relationship Id="rId1" Type="http://schemas.openxmlformats.org/officeDocument/2006/relationships/slideLayout" Target="../slideLayouts/slideLayout2.xml"/></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4338" name="Rectangle 2"/>
          <p:cNvSpPr>
            <a:spLocks noGrp="1" noChangeArrowheads="1"/>
          </p:cNvSpPr>
          <p:nvPr>
            <p:ph type="ctrTitle"/>
          </p:nvPr>
        </p:nvSpPr>
        <p:spPr>
          <a:xfrm>
            <a:off x="0" y="1143000"/>
            <a:ext cx="9144000" cy="1143000"/>
          </a:xfrm>
        </p:spPr>
        <p:txBody>
          <a:bodyPr/>
          <a:lstStyle/>
          <a:p>
            <a:r>
              <a:rPr lang="en-US" sz="6000">
                <a:solidFill>
                  <a:srgbClr val="FF0000"/>
                </a:solidFill>
                <a:ea typeface="ＭＳ Ｐゴシック" pitchFamily="1" charset="-128"/>
                <a:cs typeface="ＭＳ Ｐゴシック" pitchFamily="1" charset="-128"/>
              </a:rPr>
              <a:t>Control Statements</a:t>
            </a:r>
          </a:p>
        </p:txBody>
      </p:sp>
      <p:sp>
        <p:nvSpPr>
          <p:cNvPr id="14339" name="Text Box 3"/>
          <p:cNvSpPr txBox="1">
            <a:spLocks noChangeArrowheads="1"/>
          </p:cNvSpPr>
          <p:nvPr/>
        </p:nvSpPr>
        <p:spPr bwMode="auto">
          <a:xfrm>
            <a:off x="0" y="4114800"/>
            <a:ext cx="9144000" cy="1778949"/>
          </a:xfrm>
          <a:prstGeom prst="rect">
            <a:avLst/>
          </a:prstGeom>
          <a:noFill/>
          <a:ln w="9525">
            <a:noFill/>
            <a:miter lim="800000"/>
            <a:headEnd/>
            <a:tailEnd/>
          </a:ln>
        </p:spPr>
        <p:txBody>
          <a:bodyPr>
            <a:prstTxWarp prst="textNoShape">
              <a:avLst/>
            </a:prstTxWarp>
            <a:spAutoFit/>
          </a:bodyPr>
          <a:lstStyle/>
          <a:p>
            <a:pPr algn="ctr">
              <a:lnSpc>
                <a:spcPct val="85000"/>
              </a:lnSpc>
            </a:pPr>
            <a:r>
              <a:rPr lang="en-US" sz="3200" b="0" dirty="0"/>
              <a:t>Jerry Cain</a:t>
            </a:r>
          </a:p>
          <a:p>
            <a:pPr algn="ctr">
              <a:lnSpc>
                <a:spcPct val="85000"/>
              </a:lnSpc>
            </a:pPr>
            <a:r>
              <a:rPr lang="en-US" sz="3200" b="0" dirty="0"/>
              <a:t>CS 106AJ</a:t>
            </a:r>
          </a:p>
          <a:p>
            <a:pPr algn="ctr">
              <a:lnSpc>
                <a:spcPct val="85000"/>
              </a:lnSpc>
            </a:pPr>
            <a:r>
              <a:rPr lang="en-US" sz="3200" b="0" dirty="0"/>
              <a:t>October 5, 2018</a:t>
            </a:r>
          </a:p>
          <a:p>
            <a:pPr algn="ctr">
              <a:lnSpc>
                <a:spcPct val="85000"/>
              </a:lnSpc>
            </a:pPr>
            <a:r>
              <a:rPr lang="en-US" sz="3200" b="0" i="1" dirty="0"/>
              <a:t>slides courtesy of Eric Roberts</a:t>
            </a:r>
          </a:p>
        </p:txBody>
      </p:sp>
    </p:spTree>
  </p:cSld>
  <p:clrMapOvr>
    <a:masterClrMapping/>
  </p:clrMapOvr>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6386" name="Rectangle 2"/>
          <p:cNvSpPr>
            <a:spLocks noGrp="1" noChangeArrowheads="1"/>
          </p:cNvSpPr>
          <p:nvPr>
            <p:ph type="ctrTitle"/>
          </p:nvPr>
        </p:nvSpPr>
        <p:spPr>
          <a:xfrm>
            <a:off x="0" y="2514600"/>
            <a:ext cx="9144000" cy="1143000"/>
          </a:xfrm>
        </p:spPr>
        <p:txBody>
          <a:bodyPr/>
          <a:lstStyle/>
          <a:p>
            <a:r>
              <a:rPr lang="en-US" sz="6000">
                <a:solidFill>
                  <a:schemeClr val="tx1"/>
                </a:solidFill>
                <a:latin typeface="Monotype Corsiva" pitchFamily="1" charset="0"/>
              </a:rPr>
              <a:t>Once upon a time . . .</a:t>
            </a:r>
            <a:endParaRPr lang="en-US" sz="6000">
              <a:solidFill>
                <a:srgbClr val="FF0000"/>
              </a:solidFill>
              <a:latin typeface="Monotype Corsiva" pitchFamily="1" charset="0"/>
            </a:endParaRPr>
          </a:p>
        </p:txBody>
      </p:sp>
    </p:spTree>
  </p:cSld>
  <p:clrMapOvr>
    <a:masterClrMapping/>
  </p:clrMapOvr>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8434" name="Rectangle 2"/>
          <p:cNvSpPr>
            <a:spLocks noGrp="1" noChangeArrowheads="1"/>
          </p:cNvSpPr>
          <p:nvPr>
            <p:ph type="title"/>
          </p:nvPr>
        </p:nvSpPr>
        <p:spPr>
          <a:xfrm>
            <a:off x="0" y="76200"/>
            <a:ext cx="9144000" cy="1143000"/>
          </a:xfrm>
          <a:noFill/>
        </p:spPr>
        <p:txBody>
          <a:bodyPr/>
          <a:lstStyle/>
          <a:p>
            <a:r>
              <a:rPr lang="en-US" sz="4000">
                <a:solidFill>
                  <a:srgbClr val="FF0000"/>
                </a:solidFill>
              </a:rPr>
              <a:t>Holism </a:t>
            </a:r>
            <a:r>
              <a:rPr lang="en-US" sz="4000" i="1">
                <a:solidFill>
                  <a:srgbClr val="FF0000"/>
                </a:solidFill>
              </a:rPr>
              <a:t>vs.</a:t>
            </a:r>
            <a:r>
              <a:rPr lang="en-US" sz="4000">
                <a:solidFill>
                  <a:srgbClr val="FF0000"/>
                </a:solidFill>
              </a:rPr>
              <a:t> Reductionism</a:t>
            </a:r>
            <a:endParaRPr lang="en-US">
              <a:solidFill>
                <a:schemeClr val="tx1"/>
              </a:solidFill>
            </a:endParaRPr>
          </a:p>
        </p:txBody>
      </p:sp>
      <p:pic>
        <p:nvPicPr>
          <p:cNvPr id="18435" name="Picture 3" descr="GodelEscherBach"/>
          <p:cNvPicPr>
            <a:picLocks noChangeAspect="1" noChangeArrowheads="1"/>
          </p:cNvPicPr>
          <p:nvPr/>
        </p:nvPicPr>
        <p:blipFill>
          <a:blip r:embed="rId3"/>
          <a:srcRect/>
          <a:stretch>
            <a:fillRect/>
          </a:stretch>
        </p:blipFill>
        <p:spPr bwMode="auto">
          <a:xfrm>
            <a:off x="7162800" y="1219200"/>
            <a:ext cx="1527175" cy="2362200"/>
          </a:xfrm>
          <a:prstGeom prst="rect">
            <a:avLst/>
          </a:prstGeom>
          <a:noFill/>
          <a:ln w="9525">
            <a:noFill/>
            <a:miter lim="800000"/>
            <a:headEnd/>
            <a:tailEnd/>
          </a:ln>
        </p:spPr>
      </p:pic>
      <p:pic>
        <p:nvPicPr>
          <p:cNvPr id="18436" name="Picture 4" descr="DougHofstadter"/>
          <p:cNvPicPr>
            <a:picLocks noChangeAspect="1" noChangeArrowheads="1"/>
          </p:cNvPicPr>
          <p:nvPr/>
        </p:nvPicPr>
        <p:blipFill>
          <a:blip r:embed="rId4"/>
          <a:srcRect l="5669" r="5669"/>
          <a:stretch>
            <a:fillRect/>
          </a:stretch>
        </p:blipFill>
        <p:spPr bwMode="auto">
          <a:xfrm>
            <a:off x="460375" y="1227138"/>
            <a:ext cx="1709738" cy="2354262"/>
          </a:xfrm>
          <a:prstGeom prst="rect">
            <a:avLst/>
          </a:prstGeom>
          <a:noFill/>
          <a:ln w="9525">
            <a:noFill/>
            <a:miter lim="800000"/>
            <a:headEnd/>
            <a:tailEnd/>
          </a:ln>
        </p:spPr>
      </p:pic>
      <p:sp>
        <p:nvSpPr>
          <p:cNvPr id="18437" name="Text Box 5"/>
          <p:cNvSpPr txBox="1">
            <a:spLocks noChangeArrowheads="1"/>
          </p:cNvSpPr>
          <p:nvPr/>
        </p:nvSpPr>
        <p:spPr bwMode="auto">
          <a:xfrm>
            <a:off x="2286000" y="1177925"/>
            <a:ext cx="4757738" cy="2479675"/>
          </a:xfrm>
          <a:prstGeom prst="rect">
            <a:avLst/>
          </a:prstGeom>
          <a:noFill/>
          <a:ln w="9525">
            <a:noFill/>
            <a:miter lim="800000"/>
            <a:headEnd/>
            <a:tailEnd/>
          </a:ln>
        </p:spPr>
        <p:txBody>
          <a:bodyPr>
            <a:prstTxWarp prst="textNoShape">
              <a:avLst/>
            </a:prstTxWarp>
          </a:bodyPr>
          <a:lstStyle/>
          <a:p>
            <a:pPr>
              <a:lnSpc>
                <a:spcPct val="90000"/>
              </a:lnSpc>
            </a:pPr>
            <a:r>
              <a:rPr lang="en-US" sz="2200" b="0" dirty="0">
                <a:solidFill>
                  <a:srgbClr val="000000"/>
                </a:solidFill>
              </a:rPr>
              <a:t>In his Pulitzer-prizewinning book, computer scientist Douglas Hofstadter identifies two concepts—</a:t>
            </a:r>
            <a:r>
              <a:rPr lang="en-US" sz="2200" i="1" dirty="0">
                <a:solidFill>
                  <a:srgbClr val="000000"/>
                </a:solidFill>
              </a:rPr>
              <a:t>holism</a:t>
            </a:r>
            <a:r>
              <a:rPr lang="en-US" sz="2200" b="0" dirty="0">
                <a:solidFill>
                  <a:srgbClr val="000000"/>
                </a:solidFill>
              </a:rPr>
              <a:t> and </a:t>
            </a:r>
            <a:r>
              <a:rPr lang="en-US" sz="2200" i="1" dirty="0">
                <a:solidFill>
                  <a:srgbClr val="000000"/>
                </a:solidFill>
              </a:rPr>
              <a:t>reductionism</a:t>
            </a:r>
            <a:r>
              <a:rPr lang="en-US" sz="2200" b="0" dirty="0">
                <a:solidFill>
                  <a:srgbClr val="000000"/>
                </a:solidFill>
              </a:rPr>
              <a:t>—that turn out to be important as you begin to learn about programming. Hofstadter explains these concepts using a dialogue in the style of Lewis Carroll:</a:t>
            </a:r>
            <a:endParaRPr lang="en-US" sz="2400" b="0" dirty="0">
              <a:solidFill>
                <a:srgbClr val="000000"/>
              </a:solidFill>
            </a:endParaRPr>
          </a:p>
        </p:txBody>
      </p:sp>
      <p:sp>
        <p:nvSpPr>
          <p:cNvPr id="487430" name="Text Box 6"/>
          <p:cNvSpPr txBox="1">
            <a:spLocks noChangeArrowheads="1"/>
          </p:cNvSpPr>
          <p:nvPr/>
        </p:nvSpPr>
        <p:spPr bwMode="auto">
          <a:xfrm>
            <a:off x="2286000" y="3006725"/>
            <a:ext cx="4757738" cy="650875"/>
          </a:xfrm>
          <a:prstGeom prst="rect">
            <a:avLst/>
          </a:prstGeom>
          <a:noFill/>
          <a:ln w="9525">
            <a:noFill/>
            <a:miter lim="800000"/>
            <a:headEnd/>
            <a:tailEnd/>
          </a:ln>
        </p:spPr>
        <p:txBody>
          <a:bodyPr>
            <a:prstTxWarp prst="textNoShape">
              <a:avLst/>
            </a:prstTxWarp>
          </a:bodyPr>
          <a:lstStyle/>
          <a:p>
            <a:pPr algn="just">
              <a:lnSpc>
                <a:spcPct val="85000"/>
              </a:lnSpc>
            </a:pPr>
            <a:endParaRPr lang="en-US" sz="2400" b="0" dirty="0">
              <a:solidFill>
                <a:srgbClr val="000000"/>
              </a:solidFill>
            </a:endParaRPr>
          </a:p>
        </p:txBody>
      </p:sp>
      <p:grpSp>
        <p:nvGrpSpPr>
          <p:cNvPr id="2" name="Group 7"/>
          <p:cNvGrpSpPr>
            <a:grpSpLocks/>
          </p:cNvGrpSpPr>
          <p:nvPr/>
        </p:nvGrpSpPr>
        <p:grpSpPr bwMode="auto">
          <a:xfrm>
            <a:off x="460375" y="3708400"/>
            <a:ext cx="8229600" cy="2863850"/>
            <a:chOff x="290" y="2336"/>
            <a:chExt cx="5184" cy="1804"/>
          </a:xfrm>
        </p:grpSpPr>
        <p:sp>
          <p:nvSpPr>
            <p:cNvPr id="18446" name="Rectangle 8"/>
            <p:cNvSpPr>
              <a:spLocks noChangeArrowheads="1"/>
            </p:cNvSpPr>
            <p:nvPr/>
          </p:nvSpPr>
          <p:spPr bwMode="auto">
            <a:xfrm>
              <a:off x="290" y="2336"/>
              <a:ext cx="5184" cy="1804"/>
            </a:xfrm>
            <a:prstGeom prst="rect">
              <a:avLst/>
            </a:prstGeom>
            <a:solidFill>
              <a:schemeClr val="bg1"/>
            </a:solidFill>
            <a:ln w="9525">
              <a:solidFill>
                <a:schemeClr val="tx1"/>
              </a:solidFill>
              <a:miter lim="800000"/>
              <a:headEnd/>
              <a:tailEnd/>
            </a:ln>
          </p:spPr>
          <p:txBody>
            <a:bodyPr wrap="none" anchor="ctr">
              <a:prstTxWarp prst="textNoShape">
                <a:avLst/>
              </a:prstTxWarp>
            </a:bodyPr>
            <a:lstStyle/>
            <a:p>
              <a:pPr algn="ctr">
                <a:lnSpc>
                  <a:spcPct val="85000"/>
                </a:lnSpc>
              </a:pPr>
              <a:endParaRPr lang="en-US" sz="1800" b="0">
                <a:solidFill>
                  <a:srgbClr val="FFFFFF"/>
                </a:solidFill>
              </a:endParaRPr>
            </a:p>
          </p:txBody>
        </p:sp>
        <p:sp>
          <p:nvSpPr>
            <p:cNvPr id="18447" name="Text Box 9"/>
            <p:cNvSpPr txBox="1">
              <a:spLocks noChangeArrowheads="1"/>
            </p:cNvSpPr>
            <p:nvPr/>
          </p:nvSpPr>
          <p:spPr bwMode="auto">
            <a:xfrm>
              <a:off x="1008" y="2384"/>
              <a:ext cx="4387" cy="499"/>
            </a:xfrm>
            <a:prstGeom prst="rect">
              <a:avLst/>
            </a:prstGeom>
            <a:noFill/>
            <a:ln w="9525">
              <a:noFill/>
              <a:miter lim="800000"/>
              <a:headEnd/>
              <a:tailEnd/>
            </a:ln>
          </p:spPr>
          <p:txBody>
            <a:bodyPr>
              <a:prstTxWarp prst="textNoShape">
                <a:avLst/>
              </a:prstTxWarp>
              <a:spAutoFit/>
            </a:bodyPr>
            <a:lstStyle/>
            <a:p>
              <a:pPr>
                <a:lnSpc>
                  <a:spcPct val="85000"/>
                </a:lnSpc>
              </a:pPr>
              <a:r>
                <a:rPr sz="1800" b="0" noProof="1">
                  <a:solidFill>
                    <a:srgbClr val="000000"/>
                  </a:solidFill>
                </a:rPr>
                <a:t>I will be glad to indulge both of you, if you will first oblige me, by telling me the meaning of these strange expressions, </a:t>
              </a:r>
              <a:r>
                <a:rPr lang="en-US" sz="1800" b="0" noProof="1">
                  <a:solidFill>
                    <a:srgbClr val="000000"/>
                  </a:solidFill>
                </a:rPr>
                <a:t>"</a:t>
              </a:r>
              <a:r>
                <a:rPr sz="1800" b="0" noProof="1">
                  <a:solidFill>
                    <a:srgbClr val="000000"/>
                  </a:solidFill>
                </a:rPr>
                <a:t>holism</a:t>
              </a:r>
              <a:r>
                <a:rPr lang="en-US" sz="1800" b="0" noProof="1">
                  <a:solidFill>
                    <a:srgbClr val="000000"/>
                  </a:solidFill>
                </a:rPr>
                <a:t>"</a:t>
              </a:r>
              <a:r>
                <a:rPr sz="1800" b="0" noProof="1">
                  <a:solidFill>
                    <a:srgbClr val="000000"/>
                  </a:solidFill>
                </a:rPr>
                <a:t> and </a:t>
              </a:r>
              <a:r>
                <a:rPr lang="en-US" sz="1800" b="0" noProof="1">
                  <a:solidFill>
                    <a:srgbClr val="000000"/>
                  </a:solidFill>
                </a:rPr>
                <a:t>"</a:t>
              </a:r>
              <a:r>
                <a:rPr sz="1800" b="0" noProof="1">
                  <a:solidFill>
                    <a:srgbClr val="000000"/>
                  </a:solidFill>
                </a:rPr>
                <a:t>reductionism</a:t>
              </a:r>
              <a:r>
                <a:rPr lang="en-US" sz="1800" b="0" noProof="1">
                  <a:solidFill>
                    <a:srgbClr val="000000"/>
                  </a:solidFill>
                </a:rPr>
                <a:t>"</a:t>
              </a:r>
              <a:r>
                <a:rPr sz="1800" b="0" noProof="1">
                  <a:solidFill>
                    <a:srgbClr val="000000"/>
                  </a:solidFill>
                </a:rPr>
                <a:t>.</a:t>
              </a:r>
            </a:p>
          </p:txBody>
        </p:sp>
        <p:sp>
          <p:nvSpPr>
            <p:cNvPr id="18448" name="Text Box 10"/>
            <p:cNvSpPr txBox="1">
              <a:spLocks noChangeArrowheads="1"/>
            </p:cNvSpPr>
            <p:nvPr/>
          </p:nvSpPr>
          <p:spPr bwMode="auto">
            <a:xfrm>
              <a:off x="376" y="2384"/>
              <a:ext cx="968" cy="205"/>
            </a:xfrm>
            <a:prstGeom prst="rect">
              <a:avLst/>
            </a:prstGeom>
            <a:noFill/>
            <a:ln w="9525">
              <a:noFill/>
              <a:miter lim="800000"/>
              <a:headEnd/>
              <a:tailEnd/>
            </a:ln>
          </p:spPr>
          <p:txBody>
            <a:bodyPr>
              <a:prstTxWarp prst="textNoShape">
                <a:avLst/>
              </a:prstTxWarp>
              <a:spAutoFit/>
            </a:bodyPr>
            <a:lstStyle/>
            <a:p>
              <a:pPr algn="just">
                <a:lnSpc>
                  <a:spcPct val="85000"/>
                </a:lnSpc>
              </a:pPr>
              <a:r>
                <a:rPr sz="1800" b="0" noProof="1">
                  <a:solidFill>
                    <a:srgbClr val="000000"/>
                  </a:solidFill>
                </a:rPr>
                <a:t>Achilles:</a:t>
              </a:r>
              <a:endParaRPr lang="en-US" sz="1800" b="0">
                <a:solidFill>
                  <a:srgbClr val="000000"/>
                </a:solidFill>
              </a:endParaRPr>
            </a:p>
          </p:txBody>
        </p:sp>
      </p:grpSp>
      <p:grpSp>
        <p:nvGrpSpPr>
          <p:cNvPr id="3" name="Group 11"/>
          <p:cNvGrpSpPr>
            <a:grpSpLocks/>
          </p:cNvGrpSpPr>
          <p:nvPr/>
        </p:nvGrpSpPr>
        <p:grpSpPr bwMode="auto">
          <a:xfrm>
            <a:off x="596900" y="4637088"/>
            <a:ext cx="7967663" cy="792162"/>
            <a:chOff x="376" y="1927"/>
            <a:chExt cx="5019" cy="499"/>
          </a:xfrm>
        </p:grpSpPr>
        <p:sp>
          <p:nvSpPr>
            <p:cNvPr id="18444" name="Text Box 12"/>
            <p:cNvSpPr txBox="1">
              <a:spLocks noChangeArrowheads="1"/>
            </p:cNvSpPr>
            <p:nvPr/>
          </p:nvSpPr>
          <p:spPr bwMode="auto">
            <a:xfrm>
              <a:off x="376" y="1929"/>
              <a:ext cx="968" cy="205"/>
            </a:xfrm>
            <a:prstGeom prst="rect">
              <a:avLst/>
            </a:prstGeom>
            <a:noFill/>
            <a:ln w="9525">
              <a:noFill/>
              <a:miter lim="800000"/>
              <a:headEnd/>
              <a:tailEnd/>
            </a:ln>
          </p:spPr>
          <p:txBody>
            <a:bodyPr>
              <a:prstTxWarp prst="textNoShape">
                <a:avLst/>
              </a:prstTxWarp>
              <a:spAutoFit/>
            </a:bodyPr>
            <a:lstStyle/>
            <a:p>
              <a:pPr algn="just">
                <a:lnSpc>
                  <a:spcPct val="85000"/>
                </a:lnSpc>
              </a:pPr>
              <a:r>
                <a:rPr sz="1800" b="0" noProof="1">
                  <a:solidFill>
                    <a:srgbClr val="000000"/>
                  </a:solidFill>
                </a:rPr>
                <a:t>Crab:</a:t>
              </a:r>
              <a:endParaRPr lang="en-US" sz="1800" b="0">
                <a:solidFill>
                  <a:srgbClr val="000000"/>
                </a:solidFill>
              </a:endParaRPr>
            </a:p>
          </p:txBody>
        </p:sp>
        <p:sp>
          <p:nvSpPr>
            <p:cNvPr id="18445" name="Text Box 13"/>
            <p:cNvSpPr txBox="1">
              <a:spLocks noChangeArrowheads="1"/>
            </p:cNvSpPr>
            <p:nvPr/>
          </p:nvSpPr>
          <p:spPr bwMode="auto">
            <a:xfrm>
              <a:off x="1008" y="1927"/>
              <a:ext cx="4387" cy="499"/>
            </a:xfrm>
            <a:prstGeom prst="rect">
              <a:avLst/>
            </a:prstGeom>
            <a:noFill/>
            <a:ln w="9525">
              <a:noFill/>
              <a:miter lim="800000"/>
              <a:headEnd/>
              <a:tailEnd/>
            </a:ln>
          </p:spPr>
          <p:txBody>
            <a:bodyPr>
              <a:prstTxWarp prst="textNoShape">
                <a:avLst/>
              </a:prstTxWarp>
              <a:spAutoFit/>
            </a:bodyPr>
            <a:lstStyle/>
            <a:p>
              <a:pPr>
                <a:lnSpc>
                  <a:spcPct val="85000"/>
                </a:lnSpc>
              </a:pPr>
              <a:r>
                <a:rPr sz="1800" b="0" noProof="1">
                  <a:solidFill>
                    <a:srgbClr val="000000"/>
                  </a:solidFill>
                </a:rPr>
                <a:t>Holism is the most natural thing in the world to grasp. It’s simply the belief that </a:t>
              </a:r>
              <a:r>
                <a:rPr lang="en-US" sz="1800" b="0" noProof="1">
                  <a:solidFill>
                    <a:srgbClr val="000000"/>
                  </a:solidFill>
                </a:rPr>
                <a:t>"</a:t>
              </a:r>
              <a:r>
                <a:rPr sz="1800" b="0" noProof="1">
                  <a:solidFill>
                    <a:srgbClr val="000000"/>
                  </a:solidFill>
                </a:rPr>
                <a:t>the whole is greater than the sum of its parts</a:t>
              </a:r>
              <a:r>
                <a:rPr lang="en-US" sz="1800" b="0" noProof="1">
                  <a:solidFill>
                    <a:srgbClr val="000000"/>
                  </a:solidFill>
                </a:rPr>
                <a:t>"</a:t>
              </a:r>
              <a:r>
                <a:rPr sz="1800" b="0" noProof="1">
                  <a:solidFill>
                    <a:srgbClr val="000000"/>
                  </a:solidFill>
                </a:rPr>
                <a:t>. No one in his right mind could reject holism.</a:t>
              </a:r>
              <a:endParaRPr lang="en-US" sz="1800" b="0" dirty="0">
                <a:solidFill>
                  <a:srgbClr val="000000"/>
                </a:solidFill>
              </a:endParaRPr>
            </a:p>
          </p:txBody>
        </p:sp>
      </p:grpSp>
      <p:grpSp>
        <p:nvGrpSpPr>
          <p:cNvPr id="4" name="Group 14"/>
          <p:cNvGrpSpPr>
            <a:grpSpLocks/>
          </p:cNvGrpSpPr>
          <p:nvPr/>
        </p:nvGrpSpPr>
        <p:grpSpPr bwMode="auto">
          <a:xfrm>
            <a:off x="596900" y="5489575"/>
            <a:ext cx="7967663" cy="1025525"/>
            <a:chOff x="376" y="2790"/>
            <a:chExt cx="5019" cy="646"/>
          </a:xfrm>
        </p:grpSpPr>
        <p:sp>
          <p:nvSpPr>
            <p:cNvPr id="18442" name="Text Box 15"/>
            <p:cNvSpPr txBox="1">
              <a:spLocks noChangeArrowheads="1"/>
            </p:cNvSpPr>
            <p:nvPr/>
          </p:nvSpPr>
          <p:spPr bwMode="auto">
            <a:xfrm>
              <a:off x="376" y="2794"/>
              <a:ext cx="968" cy="205"/>
            </a:xfrm>
            <a:prstGeom prst="rect">
              <a:avLst/>
            </a:prstGeom>
            <a:noFill/>
            <a:ln w="9525">
              <a:noFill/>
              <a:miter lim="800000"/>
              <a:headEnd/>
              <a:tailEnd/>
            </a:ln>
          </p:spPr>
          <p:txBody>
            <a:bodyPr>
              <a:prstTxWarp prst="textNoShape">
                <a:avLst/>
              </a:prstTxWarp>
              <a:spAutoFit/>
            </a:bodyPr>
            <a:lstStyle/>
            <a:p>
              <a:pPr algn="just">
                <a:lnSpc>
                  <a:spcPct val="85000"/>
                </a:lnSpc>
              </a:pPr>
              <a:r>
                <a:rPr sz="1800" b="0" noProof="1">
                  <a:solidFill>
                    <a:srgbClr val="000000"/>
                  </a:solidFill>
                </a:rPr>
                <a:t>Anteater:</a:t>
              </a:r>
              <a:endParaRPr lang="en-US" sz="1800" b="0">
                <a:solidFill>
                  <a:srgbClr val="000000"/>
                </a:solidFill>
              </a:endParaRPr>
            </a:p>
          </p:txBody>
        </p:sp>
        <p:sp>
          <p:nvSpPr>
            <p:cNvPr id="18443" name="Text Box 16"/>
            <p:cNvSpPr txBox="1">
              <a:spLocks noChangeArrowheads="1"/>
            </p:cNvSpPr>
            <p:nvPr/>
          </p:nvSpPr>
          <p:spPr bwMode="auto">
            <a:xfrm>
              <a:off x="1008" y="2790"/>
              <a:ext cx="4387" cy="646"/>
            </a:xfrm>
            <a:prstGeom prst="rect">
              <a:avLst/>
            </a:prstGeom>
            <a:noFill/>
            <a:ln w="9525">
              <a:noFill/>
              <a:miter lim="800000"/>
              <a:headEnd/>
              <a:tailEnd/>
            </a:ln>
          </p:spPr>
          <p:txBody>
            <a:bodyPr>
              <a:prstTxWarp prst="textNoShape">
                <a:avLst/>
              </a:prstTxWarp>
              <a:spAutoFit/>
            </a:bodyPr>
            <a:lstStyle/>
            <a:p>
              <a:pPr>
                <a:lnSpc>
                  <a:spcPct val="85000"/>
                </a:lnSpc>
              </a:pPr>
              <a:r>
                <a:rPr sz="1800" b="0" noProof="1">
                  <a:solidFill>
                    <a:srgbClr val="000000"/>
                  </a:solidFill>
                </a:rPr>
                <a:t>Reductionism is the most natural thing in the world to grasp.  It’s simply the belief that “a whole can be understood completely if you understand its parts, and the nature of their </a:t>
              </a:r>
              <a:r>
                <a:rPr lang="en-US" sz="1800" b="0" noProof="1">
                  <a:solidFill>
                    <a:srgbClr val="000000"/>
                  </a:solidFill>
                </a:rPr>
                <a:t>'</a:t>
              </a:r>
              <a:r>
                <a:rPr sz="1800" b="0" noProof="1">
                  <a:solidFill>
                    <a:srgbClr val="000000"/>
                  </a:solidFill>
                </a:rPr>
                <a:t>sum</a:t>
              </a:r>
              <a:r>
                <a:rPr lang="en-US" sz="1800" b="0" noProof="1">
                  <a:solidFill>
                    <a:srgbClr val="000000"/>
                  </a:solidFill>
                </a:rPr>
                <a:t>'"</a:t>
              </a:r>
              <a:r>
                <a:rPr sz="1800" b="0" noProof="1">
                  <a:solidFill>
                    <a:srgbClr val="000000"/>
                  </a:solidFill>
                </a:rPr>
                <a:t>.  No one in her left brain could reject reductionism.</a:t>
              </a:r>
              <a:endParaRPr lang="en-US" sz="1800" b="0" dirty="0">
                <a:solidFill>
                  <a:srgbClr val="000000"/>
                </a:solidFill>
              </a:endParaRPr>
            </a:p>
          </p:txBody>
        </p:sp>
      </p:grpSp>
    </p:spTree>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grpId="0" nodeType="clickEffect" nodePh="1">
                                  <p:stCondLst>
                                    <p:cond delay="0"/>
                                  </p:stCondLst>
                                  <p:endCondLst>
                                    <p:cond evt="begin" delay="0">
                                      <p:tn val="5"/>
                                    </p:cond>
                                  </p:endCondLst>
                                  <p:childTnLst>
                                    <p:set>
                                      <p:cBhvr>
                                        <p:cTn id="6" dur="1" fill="hold">
                                          <p:stCondLst>
                                            <p:cond delay="499"/>
                                          </p:stCondLst>
                                        </p:cTn>
                                        <p:tgtEl>
                                          <p:spTgt spid="487430">
                                            <p:txEl>
                                              <p:pRg st="0" end="0"/>
                                            </p:txEl>
                                          </p:spTgt>
                                        </p:tgtEl>
                                        <p:attrNameLst>
                                          <p:attrName>style.visibility</p:attrName>
                                        </p:attrNameLst>
                                      </p:cBhvr>
                                      <p:to>
                                        <p:strVal val="visible"/>
                                      </p:to>
                                    </p:set>
                                  </p:childTnLst>
                                </p:cTn>
                              </p:par>
                            </p:childTnLst>
                          </p:cTn>
                        </p:par>
                      </p:childTnLst>
                    </p:cTn>
                  </p:par>
                  <p:par>
                    <p:cTn id="7" fill="hold">
                      <p:stCondLst>
                        <p:cond delay="indefinite"/>
                      </p:stCondLst>
                      <p:childTnLst>
                        <p:par>
                          <p:cTn id="8" fill="hold">
                            <p:stCondLst>
                              <p:cond delay="0"/>
                            </p:stCondLst>
                            <p:childTnLst>
                              <p:par>
                                <p:cTn id="9" presetID="1" presetClass="entr" presetSubtype="0" fill="hold" nodeType="clickEffect">
                                  <p:stCondLst>
                                    <p:cond delay="0"/>
                                  </p:stCondLst>
                                  <p:childTnLst>
                                    <p:set>
                                      <p:cBhvr>
                                        <p:cTn id="10" dur="1" fill="hold">
                                          <p:stCondLst>
                                            <p:cond delay="499"/>
                                          </p:stCondLst>
                                        </p:cTn>
                                        <p:tgtEl>
                                          <p:spTgt spid="2"/>
                                        </p:tgtEl>
                                        <p:attrNameLst>
                                          <p:attrName>style.visibility</p:attrName>
                                        </p:attrNameLst>
                                      </p:cBhvr>
                                      <p:to>
                                        <p:strVal val="visible"/>
                                      </p:to>
                                    </p:set>
                                  </p:childTnLst>
                                </p:cTn>
                              </p:par>
                            </p:childTnLst>
                          </p:cTn>
                        </p:par>
                      </p:childTnLst>
                    </p:cTn>
                  </p:par>
                  <p:par>
                    <p:cTn id="11" fill="hold">
                      <p:stCondLst>
                        <p:cond delay="indefinite"/>
                      </p:stCondLst>
                      <p:childTnLst>
                        <p:par>
                          <p:cTn id="12" fill="hold">
                            <p:stCondLst>
                              <p:cond delay="0"/>
                            </p:stCondLst>
                            <p:childTnLst>
                              <p:par>
                                <p:cTn id="13" presetID="1" presetClass="entr" presetSubtype="0" fill="hold" nodeType="clickEffect">
                                  <p:stCondLst>
                                    <p:cond delay="0"/>
                                  </p:stCondLst>
                                  <p:childTnLst>
                                    <p:set>
                                      <p:cBhvr>
                                        <p:cTn id="14" dur="1" fill="hold">
                                          <p:stCondLst>
                                            <p:cond delay="499"/>
                                          </p:stCondLst>
                                        </p:cTn>
                                        <p:tgtEl>
                                          <p:spTgt spid="3"/>
                                        </p:tgtEl>
                                        <p:attrNameLst>
                                          <p:attrName>style.visibility</p:attrName>
                                        </p:attrNameLst>
                                      </p:cBhvr>
                                      <p:to>
                                        <p:strVal val="visible"/>
                                      </p:to>
                                    </p:set>
                                  </p:childTnLst>
                                </p:cTn>
                              </p:par>
                            </p:childTnLst>
                          </p:cTn>
                        </p:par>
                      </p:childTnLst>
                    </p:cTn>
                  </p:par>
                  <p:par>
                    <p:cTn id="15" fill="hold">
                      <p:stCondLst>
                        <p:cond delay="indefinite"/>
                      </p:stCondLst>
                      <p:childTnLst>
                        <p:par>
                          <p:cTn id="16" fill="hold">
                            <p:stCondLst>
                              <p:cond delay="0"/>
                            </p:stCondLst>
                            <p:childTnLst>
                              <p:par>
                                <p:cTn id="17" presetID="1" presetClass="entr" presetSubtype="0" fill="hold" nodeType="clickEffect">
                                  <p:stCondLst>
                                    <p:cond delay="0"/>
                                  </p:stCondLst>
                                  <p:childTnLst>
                                    <p:set>
                                      <p:cBhvr>
                                        <p:cTn id="18" dur="1" fill="hold">
                                          <p:stCondLst>
                                            <p:cond delay="499"/>
                                          </p:stCondLst>
                                        </p:cTn>
                                        <p:tgtEl>
                                          <p:spTgt spid="4"/>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487430" grpId="0" build="p" autoUpdateAnimBg="0"/>
    </p:bldLst>
  </p:timing>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0482" name="Rectangle 2"/>
          <p:cNvSpPr>
            <a:spLocks noGrp="1" noChangeArrowheads="1"/>
          </p:cNvSpPr>
          <p:nvPr>
            <p:ph type="ctrTitle"/>
          </p:nvPr>
        </p:nvSpPr>
        <p:spPr>
          <a:xfrm>
            <a:off x="0" y="2616200"/>
            <a:ext cx="9144000" cy="1143000"/>
          </a:xfrm>
        </p:spPr>
        <p:txBody>
          <a:bodyPr/>
          <a:lstStyle/>
          <a:p>
            <a:r>
              <a:rPr lang="en-US" sz="6000" dirty="0">
                <a:solidFill>
                  <a:srgbClr val="FF0000"/>
                </a:solidFill>
              </a:rPr>
              <a:t>Control Statements</a:t>
            </a:r>
          </a:p>
        </p:txBody>
      </p:sp>
    </p:spTree>
  </p:cSld>
  <p:clrMapOvr>
    <a:masterClrMapping/>
  </p:clrMapOvr>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0722" name="Rectangle 2"/>
          <p:cNvSpPr>
            <a:spLocks noGrp="1" noChangeArrowheads="1"/>
          </p:cNvSpPr>
          <p:nvPr>
            <p:ph type="title"/>
          </p:nvPr>
        </p:nvSpPr>
        <p:spPr>
          <a:xfrm>
            <a:off x="0" y="76200"/>
            <a:ext cx="9144000" cy="1143000"/>
          </a:xfrm>
          <a:noFill/>
        </p:spPr>
        <p:txBody>
          <a:bodyPr/>
          <a:lstStyle/>
          <a:p>
            <a:r>
              <a:rPr lang="en-US" sz="4000" dirty="0">
                <a:solidFill>
                  <a:srgbClr val="FF0000"/>
                </a:solidFill>
                <a:ea typeface="ＭＳ Ｐゴシック" pitchFamily="1" charset="-128"/>
                <a:cs typeface="ＭＳ Ｐゴシック" pitchFamily="1" charset="-128"/>
              </a:rPr>
              <a:t>Statement Types in JavaScript</a:t>
            </a:r>
            <a:endParaRPr lang="en-US" dirty="0">
              <a:solidFill>
                <a:schemeClr val="tx1"/>
              </a:solidFill>
              <a:ea typeface="ＭＳ Ｐゴシック" pitchFamily="1" charset="-128"/>
              <a:cs typeface="ＭＳ Ｐゴシック" pitchFamily="1" charset="-128"/>
            </a:endParaRPr>
          </a:p>
        </p:txBody>
      </p:sp>
      <p:sp>
        <p:nvSpPr>
          <p:cNvPr id="499716" name="Rectangle 4"/>
          <p:cNvSpPr>
            <a:spLocks noChangeArrowheads="1"/>
          </p:cNvSpPr>
          <p:nvPr/>
        </p:nvSpPr>
        <p:spPr bwMode="auto">
          <a:xfrm>
            <a:off x="508000" y="1295400"/>
            <a:ext cx="8128000" cy="5029200"/>
          </a:xfrm>
          <a:prstGeom prst="rect">
            <a:avLst/>
          </a:prstGeom>
          <a:noFill/>
          <a:ln w="9525">
            <a:noFill/>
            <a:miter lim="800000"/>
            <a:headEnd/>
            <a:tailEnd/>
          </a:ln>
        </p:spPr>
        <p:txBody>
          <a:bodyPr>
            <a:prstTxWarp prst="textNoShape">
              <a:avLst/>
            </a:prstTxWarp>
          </a:bodyPr>
          <a:lstStyle/>
          <a:p>
            <a:pPr marL="342900" indent="-342900">
              <a:lnSpc>
                <a:spcPct val="90000"/>
              </a:lnSpc>
              <a:spcAft>
                <a:spcPct val="20000"/>
              </a:spcAft>
              <a:buFontTx/>
              <a:buChar char="•"/>
            </a:pPr>
            <a:r>
              <a:rPr lang="en-US" sz="2400" b="0" dirty="0"/>
              <a:t>Statements in JavaScript fall into three basic types:</a:t>
            </a:r>
          </a:p>
          <a:p>
            <a:pPr marL="742950" lvl="1" indent="-285750">
              <a:lnSpc>
                <a:spcPct val="90000"/>
              </a:lnSpc>
              <a:spcAft>
                <a:spcPct val="20000"/>
              </a:spcAft>
              <a:buFontTx/>
              <a:buChar char="–"/>
            </a:pPr>
            <a:r>
              <a:rPr lang="en-US" sz="2200" b="0" dirty="0">
                <a:ea typeface="ＭＳ Ｐゴシック" pitchFamily="1" charset="-128"/>
                <a:cs typeface="ＭＳ Ｐゴシック" pitchFamily="1" charset="-128"/>
              </a:rPr>
              <a:t>Simple statements</a:t>
            </a:r>
          </a:p>
          <a:p>
            <a:pPr marL="742950" lvl="1" indent="-285750">
              <a:lnSpc>
                <a:spcPct val="90000"/>
              </a:lnSpc>
              <a:spcAft>
                <a:spcPct val="20000"/>
              </a:spcAft>
              <a:buFontTx/>
              <a:buChar char="–"/>
            </a:pPr>
            <a:r>
              <a:rPr lang="en-US" sz="2200" b="0" dirty="0">
                <a:ea typeface="ＭＳ Ｐゴシック" pitchFamily="1" charset="-128"/>
                <a:cs typeface="ＭＳ Ｐゴシック" pitchFamily="1" charset="-128"/>
              </a:rPr>
              <a:t>Compound statements</a:t>
            </a:r>
          </a:p>
          <a:p>
            <a:pPr marL="742950" lvl="1" indent="-285750" algn="just">
              <a:lnSpc>
                <a:spcPct val="90000"/>
              </a:lnSpc>
              <a:spcAft>
                <a:spcPct val="50000"/>
              </a:spcAft>
              <a:buFontTx/>
              <a:buChar char="–"/>
            </a:pPr>
            <a:r>
              <a:rPr lang="en-US" sz="2200" b="0" dirty="0">
                <a:ea typeface="ＭＳ Ｐゴシック" pitchFamily="1" charset="-128"/>
                <a:cs typeface="ＭＳ Ｐゴシック" pitchFamily="1" charset="-128"/>
              </a:rPr>
              <a:t>Control statements</a:t>
            </a:r>
          </a:p>
          <a:p>
            <a:pPr marL="342900" indent="-342900">
              <a:lnSpc>
                <a:spcPct val="90000"/>
              </a:lnSpc>
              <a:spcAft>
                <a:spcPct val="50000"/>
              </a:spcAft>
              <a:buFontTx/>
              <a:buChar char="•"/>
            </a:pPr>
            <a:r>
              <a:rPr lang="en-US" sz="2400" b="0" i="1" dirty="0"/>
              <a:t>S</a:t>
            </a:r>
            <a:r>
              <a:rPr lang="en-US" sz="2400" i="1" dirty="0"/>
              <a:t>imple statements</a:t>
            </a:r>
            <a:r>
              <a:rPr lang="en-US" sz="2400" b="0" dirty="0"/>
              <a:t> are typically assignments, function calls, or applications of the </a:t>
            </a:r>
            <a:r>
              <a:rPr lang="en-US" sz="2000" dirty="0">
                <a:latin typeface="Courier New"/>
                <a:cs typeface="Courier New"/>
              </a:rPr>
              <a:t>++</a:t>
            </a:r>
            <a:r>
              <a:rPr lang="en-US" sz="2400" b="0" dirty="0"/>
              <a:t> or </a:t>
            </a:r>
            <a:r>
              <a:rPr lang="en-US" sz="2000" dirty="0">
                <a:latin typeface="Courier New"/>
                <a:cs typeface="Courier New"/>
              </a:rPr>
              <a:t>--</a:t>
            </a:r>
            <a:r>
              <a:rPr lang="en-US" sz="2400" b="0" dirty="0"/>
              <a:t> operators.  Simple statements are always terminated with a semicolon.</a:t>
            </a:r>
          </a:p>
          <a:p>
            <a:pPr marL="342900" indent="-342900">
              <a:lnSpc>
                <a:spcPct val="90000"/>
              </a:lnSpc>
              <a:spcAft>
                <a:spcPct val="50000"/>
              </a:spcAft>
              <a:buFontTx/>
              <a:buChar char="•"/>
            </a:pPr>
            <a:r>
              <a:rPr lang="en-US" sz="2400" b="0" i="1" dirty="0"/>
              <a:t>C</a:t>
            </a:r>
            <a:r>
              <a:rPr lang="en-US" sz="2400" i="1" dirty="0"/>
              <a:t>ompound statements</a:t>
            </a:r>
            <a:r>
              <a:rPr lang="en-US" sz="2400" b="0" dirty="0"/>
              <a:t> (also called </a:t>
            </a:r>
            <a:r>
              <a:rPr lang="en-US" sz="2400" i="1" dirty="0"/>
              <a:t>blocks</a:t>
            </a:r>
            <a:r>
              <a:rPr lang="en-US" sz="2400" b="0" dirty="0"/>
              <a:t>) are sequences of statements enclosed in curly braces.</a:t>
            </a:r>
          </a:p>
          <a:p>
            <a:pPr marL="342900" indent="-342900">
              <a:lnSpc>
                <a:spcPct val="90000"/>
              </a:lnSpc>
              <a:spcAft>
                <a:spcPct val="15000"/>
              </a:spcAft>
              <a:buFontTx/>
              <a:buChar char="•"/>
            </a:pPr>
            <a:r>
              <a:rPr lang="en-US" sz="2400" i="1" dirty="0"/>
              <a:t>Control statements</a:t>
            </a:r>
            <a:r>
              <a:rPr lang="en-US" sz="2400" b="0" dirty="0"/>
              <a:t> fall into two categories:</a:t>
            </a:r>
          </a:p>
          <a:p>
            <a:pPr marL="742950" lvl="1" indent="-285750">
              <a:lnSpc>
                <a:spcPct val="90000"/>
              </a:lnSpc>
              <a:spcAft>
                <a:spcPct val="10000"/>
              </a:spcAft>
              <a:buFontTx/>
              <a:buChar char="–"/>
            </a:pPr>
            <a:r>
              <a:rPr lang="en-US" sz="2200" i="1" dirty="0">
                <a:ea typeface="ＭＳ Ｐゴシック" pitchFamily="1" charset="-128"/>
                <a:cs typeface="ＭＳ Ｐゴシック" pitchFamily="1" charset="-128"/>
              </a:rPr>
              <a:t>Conditional statements</a:t>
            </a:r>
            <a:r>
              <a:rPr lang="en-US" sz="2200" b="0" dirty="0">
                <a:ea typeface="ＭＳ Ｐゴシック" pitchFamily="1" charset="-128"/>
                <a:cs typeface="ＭＳ Ｐゴシック" pitchFamily="1" charset="-128"/>
              </a:rPr>
              <a:t> that specify some kind of test</a:t>
            </a:r>
          </a:p>
          <a:p>
            <a:pPr marL="742950" lvl="1" indent="-285750">
              <a:lnSpc>
                <a:spcPct val="90000"/>
              </a:lnSpc>
              <a:spcAft>
                <a:spcPct val="10000"/>
              </a:spcAft>
              <a:buFontTx/>
              <a:buChar char="–"/>
            </a:pPr>
            <a:r>
              <a:rPr lang="en-US" sz="2200" i="1" dirty="0">
                <a:ea typeface="ＭＳ Ｐゴシック" pitchFamily="1" charset="-128"/>
                <a:cs typeface="ＭＳ Ｐゴシック" pitchFamily="1" charset="-128"/>
              </a:rPr>
              <a:t>Iterative statements</a:t>
            </a:r>
            <a:r>
              <a:rPr lang="en-US" sz="2200" b="0" dirty="0">
                <a:ea typeface="ＭＳ Ｐゴシック" pitchFamily="1" charset="-128"/>
                <a:cs typeface="ＭＳ Ｐゴシック" pitchFamily="1" charset="-128"/>
              </a:rPr>
              <a:t> that specify repetition</a:t>
            </a:r>
          </a:p>
        </p:txBody>
      </p:sp>
    </p:spTree>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grpId="0" nodeType="clickEffect">
                                  <p:stCondLst>
                                    <p:cond delay="0"/>
                                  </p:stCondLst>
                                  <p:childTnLst>
                                    <p:set>
                                      <p:cBhvr>
                                        <p:cTn id="6" dur="1" fill="hold">
                                          <p:stCondLst>
                                            <p:cond delay="499"/>
                                          </p:stCondLst>
                                        </p:cTn>
                                        <p:tgtEl>
                                          <p:spTgt spid="499716">
                                            <p:txEl>
                                              <p:pRg st="2" end="2"/>
                                            </p:txEl>
                                          </p:spTgt>
                                        </p:tgtEl>
                                        <p:attrNameLst>
                                          <p:attrName>style.visibility</p:attrName>
                                        </p:attrNameLst>
                                      </p:cBhvr>
                                      <p:to>
                                        <p:strVal val="visible"/>
                                      </p:to>
                                    </p:set>
                                  </p:childTnLst>
                                </p:cTn>
                              </p:par>
                            </p:childTnLst>
                          </p:cTn>
                        </p:par>
                      </p:childTnLst>
                    </p:cTn>
                  </p:par>
                  <p:par>
                    <p:cTn id="7" fill="hold">
                      <p:stCondLst>
                        <p:cond delay="indefinite"/>
                      </p:stCondLst>
                      <p:childTnLst>
                        <p:par>
                          <p:cTn id="8" fill="hold">
                            <p:stCondLst>
                              <p:cond delay="0"/>
                            </p:stCondLst>
                            <p:childTnLst>
                              <p:par>
                                <p:cTn id="9" presetID="1" presetClass="entr" presetSubtype="0" fill="hold" grpId="0" nodeType="clickEffect">
                                  <p:stCondLst>
                                    <p:cond delay="0"/>
                                  </p:stCondLst>
                                  <p:childTnLst>
                                    <p:set>
                                      <p:cBhvr>
                                        <p:cTn id="10" dur="1" fill="hold">
                                          <p:stCondLst>
                                            <p:cond delay="499"/>
                                          </p:stCondLst>
                                        </p:cTn>
                                        <p:tgtEl>
                                          <p:spTgt spid="499716">
                                            <p:txEl>
                                              <p:pRg st="3" end="3"/>
                                            </p:txEl>
                                          </p:spTgt>
                                        </p:tgtEl>
                                        <p:attrNameLst>
                                          <p:attrName>style.visibility</p:attrName>
                                        </p:attrNameLst>
                                      </p:cBhvr>
                                      <p:to>
                                        <p:strVal val="visible"/>
                                      </p:to>
                                    </p:set>
                                  </p:childTnLst>
                                </p:cTn>
                              </p:par>
                            </p:childTnLst>
                          </p:cTn>
                        </p:par>
                      </p:childTnLst>
                    </p:cTn>
                  </p:par>
                  <p:par>
                    <p:cTn id="11" fill="hold">
                      <p:stCondLst>
                        <p:cond delay="indefinite"/>
                      </p:stCondLst>
                      <p:childTnLst>
                        <p:par>
                          <p:cTn id="12" fill="hold">
                            <p:stCondLst>
                              <p:cond delay="0"/>
                            </p:stCondLst>
                            <p:childTnLst>
                              <p:par>
                                <p:cTn id="13" presetID="1" presetClass="entr" presetSubtype="0" fill="hold" grpId="0" nodeType="clickEffect">
                                  <p:stCondLst>
                                    <p:cond delay="0"/>
                                  </p:stCondLst>
                                  <p:childTnLst>
                                    <p:set>
                                      <p:cBhvr>
                                        <p:cTn id="14" dur="1" fill="hold">
                                          <p:stCondLst>
                                            <p:cond delay="499"/>
                                          </p:stCondLst>
                                        </p:cTn>
                                        <p:tgtEl>
                                          <p:spTgt spid="499716">
                                            <p:txEl>
                                              <p:pRg st="4" end="4"/>
                                            </p:txEl>
                                          </p:spTgt>
                                        </p:tgtEl>
                                        <p:attrNameLst>
                                          <p:attrName>style.visibility</p:attrName>
                                        </p:attrNameLst>
                                      </p:cBhvr>
                                      <p:to>
                                        <p:strVal val="visible"/>
                                      </p:to>
                                    </p:set>
                                  </p:childTnLst>
                                </p:cTn>
                              </p:par>
                            </p:childTnLst>
                          </p:cTn>
                        </p:par>
                      </p:childTnLst>
                    </p:cTn>
                  </p:par>
                  <p:par>
                    <p:cTn id="15" fill="hold">
                      <p:stCondLst>
                        <p:cond delay="indefinite"/>
                      </p:stCondLst>
                      <p:childTnLst>
                        <p:par>
                          <p:cTn id="16" fill="hold">
                            <p:stCondLst>
                              <p:cond delay="0"/>
                            </p:stCondLst>
                            <p:childTnLst>
                              <p:par>
                                <p:cTn id="17" presetID="1" presetClass="entr" presetSubtype="0" fill="hold" grpId="0" nodeType="clickEffect">
                                  <p:stCondLst>
                                    <p:cond delay="0"/>
                                  </p:stCondLst>
                                  <p:childTnLst>
                                    <p:set>
                                      <p:cBhvr>
                                        <p:cTn id="18" dur="1" fill="hold">
                                          <p:stCondLst>
                                            <p:cond delay="499"/>
                                          </p:stCondLst>
                                        </p:cTn>
                                        <p:tgtEl>
                                          <p:spTgt spid="499716">
                                            <p:txEl>
                                              <p:pRg st="5" end="5"/>
                                            </p:txEl>
                                          </p:spTgt>
                                        </p:tgtEl>
                                        <p:attrNameLst>
                                          <p:attrName>style.visibility</p:attrName>
                                        </p:attrNameLst>
                                      </p:cBhvr>
                                      <p:to>
                                        <p:strVal val="visible"/>
                                      </p:to>
                                    </p:set>
                                  </p:childTnLst>
                                </p:cTn>
                              </p:par>
                            </p:childTnLst>
                          </p:cTn>
                        </p:par>
                      </p:childTnLst>
                    </p:cTn>
                  </p:par>
                  <p:par>
                    <p:cTn id="19" fill="hold">
                      <p:stCondLst>
                        <p:cond delay="indefinite"/>
                      </p:stCondLst>
                      <p:childTnLst>
                        <p:par>
                          <p:cTn id="20" fill="hold">
                            <p:stCondLst>
                              <p:cond delay="0"/>
                            </p:stCondLst>
                            <p:childTnLst>
                              <p:par>
                                <p:cTn id="21" presetID="1" presetClass="entr" presetSubtype="0" fill="hold" grpId="0" nodeType="clickEffect">
                                  <p:stCondLst>
                                    <p:cond delay="0"/>
                                  </p:stCondLst>
                                  <p:childTnLst>
                                    <p:set>
                                      <p:cBhvr>
                                        <p:cTn id="22" dur="1" fill="hold">
                                          <p:stCondLst>
                                            <p:cond delay="499"/>
                                          </p:stCondLst>
                                        </p:cTn>
                                        <p:tgtEl>
                                          <p:spTgt spid="499716">
                                            <p:txEl>
                                              <p:pRg st="6" end="6"/>
                                            </p:txEl>
                                          </p:spTgt>
                                        </p:tgtEl>
                                        <p:attrNameLst>
                                          <p:attrName>style.visibility</p:attrName>
                                        </p:attrNameLst>
                                      </p:cBhvr>
                                      <p:to>
                                        <p:strVal val="visible"/>
                                      </p:to>
                                    </p:set>
                                  </p:childTnLst>
                                </p:cTn>
                              </p:par>
                              <p:par>
                                <p:cTn id="23" presetID="1" presetClass="entr" presetSubtype="0" fill="hold" grpId="0" nodeType="withEffect">
                                  <p:stCondLst>
                                    <p:cond delay="0"/>
                                  </p:stCondLst>
                                  <p:childTnLst>
                                    <p:set>
                                      <p:cBhvr>
                                        <p:cTn id="24" dur="1" fill="hold">
                                          <p:stCondLst>
                                            <p:cond delay="499"/>
                                          </p:stCondLst>
                                        </p:cTn>
                                        <p:tgtEl>
                                          <p:spTgt spid="499716">
                                            <p:txEl>
                                              <p:pRg st="7" end="7"/>
                                            </p:txEl>
                                          </p:spTgt>
                                        </p:tgtEl>
                                        <p:attrNameLst>
                                          <p:attrName>style.visibility</p:attrName>
                                        </p:attrNameLst>
                                      </p:cBhvr>
                                      <p:to>
                                        <p:strVal val="visible"/>
                                      </p:to>
                                    </p:set>
                                  </p:childTnLst>
                                </p:cTn>
                              </p:par>
                            </p:childTnLst>
                          </p:cTn>
                        </p:par>
                      </p:childTnLst>
                    </p:cTn>
                  </p:par>
                  <p:par>
                    <p:cTn id="25" fill="hold">
                      <p:stCondLst>
                        <p:cond delay="indefinite"/>
                      </p:stCondLst>
                      <p:childTnLst>
                        <p:par>
                          <p:cTn id="26" fill="hold">
                            <p:stCondLst>
                              <p:cond delay="0"/>
                            </p:stCondLst>
                            <p:childTnLst>
                              <p:par>
                                <p:cTn id="27" presetID="1" presetClass="entr" presetSubtype="0" fill="hold" grpId="0" nodeType="clickEffect">
                                  <p:stCondLst>
                                    <p:cond delay="0"/>
                                  </p:stCondLst>
                                  <p:childTnLst>
                                    <p:set>
                                      <p:cBhvr>
                                        <p:cTn id="28" dur="1" fill="hold">
                                          <p:stCondLst>
                                            <p:cond delay="499"/>
                                          </p:stCondLst>
                                        </p:cTn>
                                        <p:tgtEl>
                                          <p:spTgt spid="499716">
                                            <p:txEl>
                                              <p:pRg st="8" end="8"/>
                                            </p:txEl>
                                          </p:spTgt>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499716" grpId="0" build="p" bldLvl="2" autoUpdateAnimBg="0"/>
    </p:bldLst>
  </p:timing>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4818" name="Rectangle 2"/>
          <p:cNvSpPr>
            <a:spLocks noGrp="1" noChangeArrowheads="1"/>
          </p:cNvSpPr>
          <p:nvPr>
            <p:ph type="title"/>
          </p:nvPr>
        </p:nvSpPr>
        <p:spPr>
          <a:xfrm>
            <a:off x="0" y="76200"/>
            <a:ext cx="9144000" cy="1143000"/>
          </a:xfrm>
          <a:noFill/>
        </p:spPr>
        <p:txBody>
          <a:bodyPr/>
          <a:lstStyle/>
          <a:p>
            <a:r>
              <a:rPr lang="en-US" sz="4000" dirty="0">
                <a:solidFill>
                  <a:srgbClr val="FF0000"/>
                </a:solidFill>
                <a:ea typeface="ＭＳ Ｐゴシック" pitchFamily="1" charset="-128"/>
                <a:cs typeface="ＭＳ Ｐゴシック" pitchFamily="1" charset="-128"/>
              </a:rPr>
              <a:t>Boolean Expressions</a:t>
            </a:r>
            <a:endParaRPr lang="en-US" dirty="0">
              <a:solidFill>
                <a:schemeClr val="tx1"/>
              </a:solidFill>
              <a:ea typeface="ＭＳ Ｐゴシック" pitchFamily="1" charset="-128"/>
              <a:cs typeface="ＭＳ Ｐゴシック" pitchFamily="1" charset="-128"/>
            </a:endParaRPr>
          </a:p>
        </p:txBody>
      </p:sp>
      <p:sp>
        <p:nvSpPr>
          <p:cNvPr id="34819" name="Rectangle 3"/>
          <p:cNvSpPr>
            <a:spLocks noChangeArrowheads="1"/>
          </p:cNvSpPr>
          <p:nvPr/>
        </p:nvSpPr>
        <p:spPr bwMode="auto">
          <a:xfrm>
            <a:off x="482600" y="1069397"/>
            <a:ext cx="8128000" cy="1054100"/>
          </a:xfrm>
          <a:prstGeom prst="rect">
            <a:avLst/>
          </a:prstGeom>
          <a:noFill/>
          <a:ln w="9525">
            <a:noFill/>
            <a:miter lim="800000"/>
            <a:headEnd/>
            <a:tailEnd/>
          </a:ln>
        </p:spPr>
        <p:txBody>
          <a:bodyPr>
            <a:prstTxWarp prst="textNoShape">
              <a:avLst/>
            </a:prstTxWarp>
          </a:bodyPr>
          <a:lstStyle/>
          <a:p>
            <a:pPr marL="342900" indent="-342900">
              <a:lnSpc>
                <a:spcPct val="90000"/>
              </a:lnSpc>
              <a:spcAft>
                <a:spcPct val="50000"/>
              </a:spcAft>
              <a:buFontTx/>
              <a:buChar char="•"/>
            </a:pPr>
            <a:r>
              <a:rPr lang="en-US" sz="2400" b="0" dirty="0">
                <a:solidFill>
                  <a:srgbClr val="000000"/>
                </a:solidFill>
              </a:rPr>
              <a:t>JavaScript defines two types of operators that work with Boolean data: </a:t>
            </a:r>
            <a:r>
              <a:rPr lang="en-US" sz="2400" i="1" dirty="0">
                <a:solidFill>
                  <a:srgbClr val="000000"/>
                </a:solidFill>
              </a:rPr>
              <a:t>relational operators</a:t>
            </a:r>
            <a:r>
              <a:rPr lang="en-US" sz="2400" b="0" dirty="0">
                <a:solidFill>
                  <a:srgbClr val="000000"/>
                </a:solidFill>
              </a:rPr>
              <a:t> and </a:t>
            </a:r>
            <a:r>
              <a:rPr lang="en-US" sz="2400" i="1" dirty="0">
                <a:solidFill>
                  <a:srgbClr val="000000"/>
                </a:solidFill>
              </a:rPr>
              <a:t>logical operators</a:t>
            </a:r>
            <a:r>
              <a:rPr lang="en-US" sz="2400" b="0" i="1" dirty="0">
                <a:solidFill>
                  <a:srgbClr val="000000"/>
                </a:solidFill>
              </a:rPr>
              <a:t>.</a:t>
            </a:r>
            <a:endParaRPr lang="en-US" sz="2400" b="0" dirty="0">
              <a:solidFill>
                <a:srgbClr val="000000"/>
              </a:solidFill>
            </a:endParaRPr>
          </a:p>
        </p:txBody>
      </p:sp>
      <p:grpSp>
        <p:nvGrpSpPr>
          <p:cNvPr id="2" name="Group 4"/>
          <p:cNvGrpSpPr>
            <a:grpSpLocks/>
          </p:cNvGrpSpPr>
          <p:nvPr/>
        </p:nvGrpSpPr>
        <p:grpSpPr bwMode="auto">
          <a:xfrm>
            <a:off x="482600" y="1880961"/>
            <a:ext cx="8137525" cy="2892426"/>
            <a:chOff x="304" y="1162"/>
            <a:chExt cx="5126" cy="1822"/>
          </a:xfrm>
        </p:grpSpPr>
        <p:sp>
          <p:nvSpPr>
            <p:cNvPr id="34833" name="Rectangle 5"/>
            <p:cNvSpPr>
              <a:spLocks noChangeArrowheads="1"/>
            </p:cNvSpPr>
            <p:nvPr/>
          </p:nvSpPr>
          <p:spPr bwMode="auto">
            <a:xfrm>
              <a:off x="816" y="1704"/>
              <a:ext cx="4272" cy="742"/>
            </a:xfrm>
            <a:prstGeom prst="rect">
              <a:avLst/>
            </a:prstGeom>
            <a:solidFill>
              <a:schemeClr val="bg1"/>
            </a:solidFill>
            <a:ln w="9525">
              <a:solidFill>
                <a:schemeClr val="tx1"/>
              </a:solidFill>
              <a:miter lim="800000"/>
              <a:headEnd/>
              <a:tailEnd/>
            </a:ln>
          </p:spPr>
          <p:txBody>
            <a:bodyPr wrap="none" anchor="ctr">
              <a:prstTxWarp prst="textNoShape">
                <a:avLst/>
              </a:prstTxWarp>
            </a:bodyPr>
            <a:lstStyle/>
            <a:p>
              <a:endParaRPr lang="en-US">
                <a:solidFill>
                  <a:srgbClr val="000000"/>
                </a:solidFill>
              </a:endParaRPr>
            </a:p>
          </p:txBody>
        </p:sp>
        <p:sp>
          <p:nvSpPr>
            <p:cNvPr id="34834" name="Rectangle 6"/>
            <p:cNvSpPr>
              <a:spLocks noChangeArrowheads="1"/>
            </p:cNvSpPr>
            <p:nvPr/>
          </p:nvSpPr>
          <p:spPr bwMode="auto">
            <a:xfrm>
              <a:off x="310" y="1162"/>
              <a:ext cx="5120" cy="488"/>
            </a:xfrm>
            <a:prstGeom prst="rect">
              <a:avLst/>
            </a:prstGeom>
            <a:noFill/>
            <a:ln w="9525">
              <a:noFill/>
              <a:miter lim="800000"/>
              <a:headEnd/>
              <a:tailEnd/>
            </a:ln>
          </p:spPr>
          <p:txBody>
            <a:bodyPr>
              <a:prstTxWarp prst="textNoShape">
                <a:avLst/>
              </a:prstTxWarp>
            </a:bodyPr>
            <a:lstStyle/>
            <a:p>
              <a:pPr marL="342900" indent="-342900">
                <a:lnSpc>
                  <a:spcPct val="90000"/>
                </a:lnSpc>
                <a:spcAft>
                  <a:spcPct val="25000"/>
                </a:spcAft>
                <a:buFontTx/>
                <a:buChar char="•"/>
              </a:pPr>
              <a:r>
                <a:rPr lang="en-US" sz="2400" b="0" dirty="0">
                  <a:solidFill>
                    <a:srgbClr val="000000"/>
                  </a:solidFill>
                </a:rPr>
                <a:t>There are six relational operators that compare values of other types and produce a </a:t>
              </a:r>
              <a:r>
                <a:rPr lang="en-US" sz="2000" dirty="0">
                  <a:solidFill>
                    <a:srgbClr val="000000"/>
                  </a:solidFill>
                  <a:latin typeface="Courier New" pitchFamily="1" charset="0"/>
                </a:rPr>
                <a:t>true</a:t>
              </a:r>
              <a:r>
                <a:rPr lang="en-US" sz="2400" dirty="0">
                  <a:solidFill>
                    <a:srgbClr val="000000"/>
                  </a:solidFill>
                  <a:latin typeface="Times New Roman"/>
                  <a:cs typeface="Times New Roman"/>
                </a:rPr>
                <a:t>/</a:t>
              </a:r>
              <a:r>
                <a:rPr lang="en-US" sz="2000" dirty="0">
                  <a:solidFill>
                    <a:srgbClr val="000000"/>
                  </a:solidFill>
                  <a:latin typeface="Courier New" pitchFamily="1" charset="0"/>
                </a:rPr>
                <a:t>false </a:t>
              </a:r>
              <a:r>
                <a:rPr lang="en-US" sz="2400" b="0" dirty="0">
                  <a:solidFill>
                    <a:srgbClr val="000000"/>
                  </a:solidFill>
                </a:rPr>
                <a:t>result:</a:t>
              </a:r>
            </a:p>
          </p:txBody>
        </p:sp>
        <p:sp>
          <p:nvSpPr>
            <p:cNvPr id="34835" name="Rectangle 7"/>
            <p:cNvSpPr>
              <a:spLocks noChangeArrowheads="1"/>
            </p:cNvSpPr>
            <p:nvPr/>
          </p:nvSpPr>
          <p:spPr bwMode="auto">
            <a:xfrm>
              <a:off x="841" y="1683"/>
              <a:ext cx="432" cy="252"/>
            </a:xfrm>
            <a:prstGeom prst="rect">
              <a:avLst/>
            </a:prstGeom>
            <a:noFill/>
            <a:ln w="9525">
              <a:noFill/>
              <a:miter lim="800000"/>
              <a:headEnd/>
              <a:tailEnd/>
            </a:ln>
          </p:spPr>
          <p:txBody>
            <a:bodyPr wrap="square">
              <a:prstTxWarp prst="textNoShape">
                <a:avLst/>
              </a:prstTxWarp>
              <a:spAutoFit/>
            </a:bodyPr>
            <a:lstStyle/>
            <a:p>
              <a:pPr algn="ctr"/>
              <a:r>
                <a:rPr lang="en-US" sz="2000" dirty="0">
                  <a:solidFill>
                    <a:srgbClr val="000000"/>
                  </a:solidFill>
                  <a:latin typeface="Courier New" pitchFamily="1" charset="0"/>
                </a:rPr>
                <a:t>=</a:t>
              </a:r>
              <a:r>
                <a:rPr lang="en-US" sz="400" dirty="0">
                  <a:solidFill>
                    <a:srgbClr val="000000"/>
                  </a:solidFill>
                  <a:latin typeface="Courier New" pitchFamily="1" charset="0"/>
                </a:rPr>
                <a:t> </a:t>
              </a:r>
              <a:r>
                <a:rPr lang="en-US" sz="2000" dirty="0">
                  <a:solidFill>
                    <a:srgbClr val="000000"/>
                  </a:solidFill>
                  <a:latin typeface="Courier New" pitchFamily="1" charset="0"/>
                </a:rPr>
                <a:t>==</a:t>
              </a:r>
            </a:p>
          </p:txBody>
        </p:sp>
        <p:sp>
          <p:nvSpPr>
            <p:cNvPr id="34836" name="Text Box 8"/>
            <p:cNvSpPr txBox="1">
              <a:spLocks noChangeArrowheads="1"/>
            </p:cNvSpPr>
            <p:nvPr/>
          </p:nvSpPr>
          <p:spPr bwMode="auto">
            <a:xfrm>
              <a:off x="1277" y="1672"/>
              <a:ext cx="1008" cy="250"/>
            </a:xfrm>
            <a:prstGeom prst="rect">
              <a:avLst/>
            </a:prstGeom>
            <a:noFill/>
            <a:ln w="9525">
              <a:noFill/>
              <a:miter lim="800000"/>
              <a:headEnd/>
              <a:tailEnd/>
            </a:ln>
          </p:spPr>
          <p:txBody>
            <a:bodyPr>
              <a:prstTxWarp prst="textNoShape">
                <a:avLst/>
              </a:prstTxWarp>
              <a:spAutoFit/>
            </a:bodyPr>
            <a:lstStyle/>
            <a:p>
              <a:pPr>
                <a:spcBef>
                  <a:spcPct val="50000"/>
                </a:spcBef>
              </a:pPr>
              <a:r>
                <a:rPr lang="en-US" sz="2000" b="0" dirty="0">
                  <a:solidFill>
                    <a:srgbClr val="000000"/>
                  </a:solidFill>
                </a:rPr>
                <a:t>Equals</a:t>
              </a:r>
              <a:endParaRPr lang="en-US" sz="2400" b="0" dirty="0">
                <a:solidFill>
                  <a:srgbClr val="000000"/>
                </a:solidFill>
              </a:endParaRPr>
            </a:p>
          </p:txBody>
        </p:sp>
        <p:sp>
          <p:nvSpPr>
            <p:cNvPr id="34837" name="Rectangle 9"/>
            <p:cNvSpPr>
              <a:spLocks noChangeArrowheads="1"/>
            </p:cNvSpPr>
            <p:nvPr/>
          </p:nvSpPr>
          <p:spPr bwMode="auto">
            <a:xfrm>
              <a:off x="864" y="1916"/>
              <a:ext cx="384" cy="250"/>
            </a:xfrm>
            <a:prstGeom prst="rect">
              <a:avLst/>
            </a:prstGeom>
            <a:noFill/>
            <a:ln w="9525">
              <a:noFill/>
              <a:miter lim="800000"/>
              <a:headEnd/>
              <a:tailEnd/>
            </a:ln>
          </p:spPr>
          <p:txBody>
            <a:bodyPr>
              <a:prstTxWarp prst="textNoShape">
                <a:avLst/>
              </a:prstTxWarp>
              <a:spAutoFit/>
            </a:bodyPr>
            <a:lstStyle/>
            <a:p>
              <a:pPr algn="ctr"/>
              <a:r>
                <a:rPr lang="en-US" sz="2000">
                  <a:solidFill>
                    <a:srgbClr val="000000"/>
                  </a:solidFill>
                  <a:latin typeface="Courier New" pitchFamily="1" charset="0"/>
                </a:rPr>
                <a:t>&lt;</a:t>
              </a:r>
              <a:endParaRPr lang="en-US" sz="2200">
                <a:solidFill>
                  <a:srgbClr val="000000"/>
                </a:solidFill>
                <a:latin typeface="Courier New" pitchFamily="1" charset="0"/>
              </a:endParaRPr>
            </a:p>
          </p:txBody>
        </p:sp>
        <p:sp>
          <p:nvSpPr>
            <p:cNvPr id="34838" name="Text Box 10"/>
            <p:cNvSpPr txBox="1">
              <a:spLocks noChangeArrowheads="1"/>
            </p:cNvSpPr>
            <p:nvPr/>
          </p:nvSpPr>
          <p:spPr bwMode="auto">
            <a:xfrm>
              <a:off x="1277" y="1905"/>
              <a:ext cx="1008" cy="250"/>
            </a:xfrm>
            <a:prstGeom prst="rect">
              <a:avLst/>
            </a:prstGeom>
            <a:noFill/>
            <a:ln w="9525">
              <a:noFill/>
              <a:miter lim="800000"/>
              <a:headEnd/>
              <a:tailEnd/>
            </a:ln>
          </p:spPr>
          <p:txBody>
            <a:bodyPr>
              <a:prstTxWarp prst="textNoShape">
                <a:avLst/>
              </a:prstTxWarp>
              <a:spAutoFit/>
            </a:bodyPr>
            <a:lstStyle/>
            <a:p>
              <a:pPr>
                <a:spcBef>
                  <a:spcPct val="50000"/>
                </a:spcBef>
              </a:pPr>
              <a:r>
                <a:rPr lang="en-US" sz="2000" b="0">
                  <a:solidFill>
                    <a:srgbClr val="000000"/>
                  </a:solidFill>
                </a:rPr>
                <a:t>Less than</a:t>
              </a:r>
            </a:p>
          </p:txBody>
        </p:sp>
        <p:sp>
          <p:nvSpPr>
            <p:cNvPr id="34839" name="Rectangle 11"/>
            <p:cNvSpPr>
              <a:spLocks noChangeArrowheads="1"/>
            </p:cNvSpPr>
            <p:nvPr/>
          </p:nvSpPr>
          <p:spPr bwMode="auto">
            <a:xfrm>
              <a:off x="2711" y="1683"/>
              <a:ext cx="480" cy="252"/>
            </a:xfrm>
            <a:prstGeom prst="rect">
              <a:avLst/>
            </a:prstGeom>
            <a:noFill/>
            <a:ln w="9525">
              <a:noFill/>
              <a:miter lim="800000"/>
              <a:headEnd/>
              <a:tailEnd/>
            </a:ln>
          </p:spPr>
          <p:txBody>
            <a:bodyPr wrap="square">
              <a:prstTxWarp prst="textNoShape">
                <a:avLst/>
              </a:prstTxWarp>
              <a:spAutoFit/>
            </a:bodyPr>
            <a:lstStyle/>
            <a:p>
              <a:pPr algn="ctr"/>
              <a:r>
                <a:rPr lang="en-US" sz="2000" dirty="0">
                  <a:solidFill>
                    <a:srgbClr val="000000"/>
                  </a:solidFill>
                  <a:latin typeface="Courier New" pitchFamily="1" charset="0"/>
                </a:rPr>
                <a:t>!==</a:t>
              </a:r>
              <a:endParaRPr lang="en-US" sz="2200" dirty="0">
                <a:solidFill>
                  <a:srgbClr val="000000"/>
                </a:solidFill>
                <a:latin typeface="Courier New" pitchFamily="1" charset="0"/>
              </a:endParaRPr>
            </a:p>
          </p:txBody>
        </p:sp>
        <p:sp>
          <p:nvSpPr>
            <p:cNvPr id="34840" name="Text Box 12"/>
            <p:cNvSpPr txBox="1">
              <a:spLocks noChangeArrowheads="1"/>
            </p:cNvSpPr>
            <p:nvPr/>
          </p:nvSpPr>
          <p:spPr bwMode="auto">
            <a:xfrm>
              <a:off x="3174" y="1672"/>
              <a:ext cx="1296" cy="250"/>
            </a:xfrm>
            <a:prstGeom prst="rect">
              <a:avLst/>
            </a:prstGeom>
            <a:noFill/>
            <a:ln w="9525">
              <a:noFill/>
              <a:miter lim="800000"/>
              <a:headEnd/>
              <a:tailEnd/>
            </a:ln>
          </p:spPr>
          <p:txBody>
            <a:bodyPr>
              <a:prstTxWarp prst="textNoShape">
                <a:avLst/>
              </a:prstTxWarp>
              <a:spAutoFit/>
            </a:bodyPr>
            <a:lstStyle/>
            <a:p>
              <a:pPr>
                <a:spcBef>
                  <a:spcPct val="50000"/>
                </a:spcBef>
              </a:pPr>
              <a:r>
                <a:rPr lang="en-US" sz="2000" b="0" dirty="0">
                  <a:solidFill>
                    <a:srgbClr val="000000"/>
                  </a:solidFill>
                </a:rPr>
                <a:t>Not equals</a:t>
              </a:r>
              <a:endParaRPr lang="en-US" sz="2400" b="0" dirty="0">
                <a:solidFill>
                  <a:srgbClr val="000000"/>
                </a:solidFill>
              </a:endParaRPr>
            </a:p>
          </p:txBody>
        </p:sp>
        <p:sp>
          <p:nvSpPr>
            <p:cNvPr id="34841" name="Rectangle 13"/>
            <p:cNvSpPr>
              <a:spLocks noChangeArrowheads="1"/>
            </p:cNvSpPr>
            <p:nvPr/>
          </p:nvSpPr>
          <p:spPr bwMode="auto">
            <a:xfrm>
              <a:off x="2784" y="1916"/>
              <a:ext cx="384" cy="250"/>
            </a:xfrm>
            <a:prstGeom prst="rect">
              <a:avLst/>
            </a:prstGeom>
            <a:noFill/>
            <a:ln w="9525">
              <a:noFill/>
              <a:miter lim="800000"/>
              <a:headEnd/>
              <a:tailEnd/>
            </a:ln>
          </p:spPr>
          <p:txBody>
            <a:bodyPr>
              <a:prstTxWarp prst="textNoShape">
                <a:avLst/>
              </a:prstTxWarp>
              <a:spAutoFit/>
            </a:bodyPr>
            <a:lstStyle/>
            <a:p>
              <a:pPr algn="ctr"/>
              <a:r>
                <a:rPr lang="en-US" sz="2000">
                  <a:solidFill>
                    <a:srgbClr val="000000"/>
                  </a:solidFill>
                  <a:latin typeface="Courier New" pitchFamily="1" charset="0"/>
                </a:rPr>
                <a:t>&lt;=</a:t>
              </a:r>
            </a:p>
          </p:txBody>
        </p:sp>
        <p:sp>
          <p:nvSpPr>
            <p:cNvPr id="34842" name="Text Box 14"/>
            <p:cNvSpPr txBox="1">
              <a:spLocks noChangeArrowheads="1"/>
            </p:cNvSpPr>
            <p:nvPr/>
          </p:nvSpPr>
          <p:spPr bwMode="auto">
            <a:xfrm>
              <a:off x="3174" y="1905"/>
              <a:ext cx="1968" cy="250"/>
            </a:xfrm>
            <a:prstGeom prst="rect">
              <a:avLst/>
            </a:prstGeom>
            <a:noFill/>
            <a:ln w="9525">
              <a:noFill/>
              <a:miter lim="800000"/>
              <a:headEnd/>
              <a:tailEnd/>
            </a:ln>
          </p:spPr>
          <p:txBody>
            <a:bodyPr>
              <a:prstTxWarp prst="textNoShape">
                <a:avLst/>
              </a:prstTxWarp>
              <a:spAutoFit/>
            </a:bodyPr>
            <a:lstStyle/>
            <a:p>
              <a:pPr>
                <a:spcBef>
                  <a:spcPct val="50000"/>
                </a:spcBef>
              </a:pPr>
              <a:r>
                <a:rPr lang="en-US" sz="2000" b="0">
                  <a:solidFill>
                    <a:srgbClr val="000000"/>
                  </a:solidFill>
                </a:rPr>
                <a:t>Less than or equal to</a:t>
              </a:r>
            </a:p>
          </p:txBody>
        </p:sp>
        <p:sp>
          <p:nvSpPr>
            <p:cNvPr id="34843" name="Rectangle 15"/>
            <p:cNvSpPr>
              <a:spLocks noChangeArrowheads="1"/>
            </p:cNvSpPr>
            <p:nvPr/>
          </p:nvSpPr>
          <p:spPr bwMode="auto">
            <a:xfrm>
              <a:off x="2784" y="2154"/>
              <a:ext cx="384" cy="250"/>
            </a:xfrm>
            <a:prstGeom prst="rect">
              <a:avLst/>
            </a:prstGeom>
            <a:noFill/>
            <a:ln w="9525">
              <a:noFill/>
              <a:miter lim="800000"/>
              <a:headEnd/>
              <a:tailEnd/>
            </a:ln>
          </p:spPr>
          <p:txBody>
            <a:bodyPr>
              <a:prstTxWarp prst="textNoShape">
                <a:avLst/>
              </a:prstTxWarp>
              <a:spAutoFit/>
            </a:bodyPr>
            <a:lstStyle/>
            <a:p>
              <a:pPr algn="ctr"/>
              <a:r>
                <a:rPr lang="en-US" sz="2000">
                  <a:solidFill>
                    <a:srgbClr val="000000"/>
                  </a:solidFill>
                  <a:latin typeface="Courier New" pitchFamily="1" charset="0"/>
                </a:rPr>
                <a:t>&gt;=</a:t>
              </a:r>
              <a:endParaRPr lang="en-US" sz="2200">
                <a:solidFill>
                  <a:srgbClr val="000000"/>
                </a:solidFill>
                <a:latin typeface="Courier New" pitchFamily="1" charset="0"/>
              </a:endParaRPr>
            </a:p>
          </p:txBody>
        </p:sp>
        <p:sp>
          <p:nvSpPr>
            <p:cNvPr id="34844" name="Text Box 16"/>
            <p:cNvSpPr txBox="1">
              <a:spLocks noChangeArrowheads="1"/>
            </p:cNvSpPr>
            <p:nvPr/>
          </p:nvSpPr>
          <p:spPr bwMode="auto">
            <a:xfrm>
              <a:off x="3174" y="2143"/>
              <a:ext cx="2016" cy="250"/>
            </a:xfrm>
            <a:prstGeom prst="rect">
              <a:avLst/>
            </a:prstGeom>
            <a:noFill/>
            <a:ln w="9525">
              <a:noFill/>
              <a:miter lim="800000"/>
              <a:headEnd/>
              <a:tailEnd/>
            </a:ln>
          </p:spPr>
          <p:txBody>
            <a:bodyPr>
              <a:prstTxWarp prst="textNoShape">
                <a:avLst/>
              </a:prstTxWarp>
              <a:spAutoFit/>
            </a:bodyPr>
            <a:lstStyle/>
            <a:p>
              <a:pPr>
                <a:spcBef>
                  <a:spcPct val="50000"/>
                </a:spcBef>
              </a:pPr>
              <a:r>
                <a:rPr lang="en-US" sz="2000" b="0">
                  <a:solidFill>
                    <a:srgbClr val="000000"/>
                  </a:solidFill>
                </a:rPr>
                <a:t>Greater than or equal to</a:t>
              </a:r>
            </a:p>
          </p:txBody>
        </p:sp>
        <p:sp>
          <p:nvSpPr>
            <p:cNvPr id="34845" name="Rectangle 17"/>
            <p:cNvSpPr>
              <a:spLocks noChangeArrowheads="1"/>
            </p:cNvSpPr>
            <p:nvPr/>
          </p:nvSpPr>
          <p:spPr bwMode="auto">
            <a:xfrm>
              <a:off x="864" y="2157"/>
              <a:ext cx="384" cy="250"/>
            </a:xfrm>
            <a:prstGeom prst="rect">
              <a:avLst/>
            </a:prstGeom>
            <a:noFill/>
            <a:ln w="9525">
              <a:noFill/>
              <a:miter lim="800000"/>
              <a:headEnd/>
              <a:tailEnd/>
            </a:ln>
          </p:spPr>
          <p:txBody>
            <a:bodyPr>
              <a:prstTxWarp prst="textNoShape">
                <a:avLst/>
              </a:prstTxWarp>
              <a:spAutoFit/>
            </a:bodyPr>
            <a:lstStyle/>
            <a:p>
              <a:pPr algn="ctr"/>
              <a:r>
                <a:rPr lang="en-US" sz="2000" dirty="0">
                  <a:solidFill>
                    <a:srgbClr val="000000"/>
                  </a:solidFill>
                  <a:latin typeface="Courier New" pitchFamily="1" charset="0"/>
                </a:rPr>
                <a:t>&gt;</a:t>
              </a:r>
              <a:endParaRPr lang="en-US" sz="2200" dirty="0">
                <a:solidFill>
                  <a:srgbClr val="000000"/>
                </a:solidFill>
                <a:latin typeface="Courier New" pitchFamily="1" charset="0"/>
              </a:endParaRPr>
            </a:p>
          </p:txBody>
        </p:sp>
        <p:sp>
          <p:nvSpPr>
            <p:cNvPr id="34846" name="Text Box 18"/>
            <p:cNvSpPr txBox="1">
              <a:spLocks noChangeArrowheads="1"/>
            </p:cNvSpPr>
            <p:nvPr/>
          </p:nvSpPr>
          <p:spPr bwMode="auto">
            <a:xfrm>
              <a:off x="1277" y="2146"/>
              <a:ext cx="1104" cy="250"/>
            </a:xfrm>
            <a:prstGeom prst="rect">
              <a:avLst/>
            </a:prstGeom>
            <a:noFill/>
            <a:ln w="9525">
              <a:noFill/>
              <a:miter lim="800000"/>
              <a:headEnd/>
              <a:tailEnd/>
            </a:ln>
          </p:spPr>
          <p:txBody>
            <a:bodyPr>
              <a:prstTxWarp prst="textNoShape">
                <a:avLst/>
              </a:prstTxWarp>
              <a:spAutoFit/>
            </a:bodyPr>
            <a:lstStyle/>
            <a:p>
              <a:pPr>
                <a:spcBef>
                  <a:spcPct val="50000"/>
                </a:spcBef>
              </a:pPr>
              <a:r>
                <a:rPr lang="en-US" sz="2000" b="0">
                  <a:solidFill>
                    <a:srgbClr val="000000"/>
                  </a:solidFill>
                </a:rPr>
                <a:t>Greater than</a:t>
              </a:r>
              <a:endParaRPr lang="en-US" sz="2400" b="0">
                <a:solidFill>
                  <a:srgbClr val="000000"/>
                </a:solidFill>
              </a:endParaRPr>
            </a:p>
          </p:txBody>
        </p:sp>
        <p:sp>
          <p:nvSpPr>
            <p:cNvPr id="34847" name="Rectangle 19"/>
            <p:cNvSpPr>
              <a:spLocks noChangeArrowheads="1"/>
            </p:cNvSpPr>
            <p:nvPr/>
          </p:nvSpPr>
          <p:spPr bwMode="auto">
            <a:xfrm>
              <a:off x="304" y="2496"/>
              <a:ext cx="5120" cy="488"/>
            </a:xfrm>
            <a:prstGeom prst="rect">
              <a:avLst/>
            </a:prstGeom>
            <a:noFill/>
            <a:ln w="9525">
              <a:noFill/>
              <a:miter lim="800000"/>
              <a:headEnd/>
              <a:tailEnd/>
            </a:ln>
          </p:spPr>
          <p:txBody>
            <a:bodyPr>
              <a:prstTxWarp prst="textNoShape">
                <a:avLst/>
              </a:prstTxWarp>
            </a:bodyPr>
            <a:lstStyle/>
            <a:p>
              <a:pPr marL="342900" indent="-342900">
                <a:lnSpc>
                  <a:spcPct val="90000"/>
                </a:lnSpc>
                <a:spcAft>
                  <a:spcPct val="25000"/>
                </a:spcAft>
              </a:pPr>
              <a:r>
                <a:rPr lang="en-US" sz="2400" b="0" dirty="0">
                  <a:solidFill>
                    <a:srgbClr val="000000"/>
                  </a:solidFill>
                </a:rPr>
                <a:t>	For example, the expression </a:t>
              </a:r>
              <a:r>
                <a:rPr lang="en-US" sz="2000" dirty="0" err="1">
                  <a:solidFill>
                    <a:srgbClr val="000000"/>
                  </a:solidFill>
                  <a:latin typeface="Courier New" pitchFamily="1" charset="0"/>
                </a:rPr>
                <a:t>n</a:t>
              </a:r>
              <a:r>
                <a:rPr lang="en-US" sz="1000" dirty="0">
                  <a:solidFill>
                    <a:srgbClr val="000000"/>
                  </a:solidFill>
                  <a:latin typeface="Courier New" pitchFamily="1" charset="0"/>
                </a:rPr>
                <a:t> </a:t>
              </a:r>
              <a:r>
                <a:rPr lang="en-US" sz="2000" dirty="0">
                  <a:solidFill>
                    <a:srgbClr val="000000"/>
                  </a:solidFill>
                  <a:latin typeface="Courier New" pitchFamily="1" charset="0"/>
                </a:rPr>
                <a:t>&lt;=</a:t>
              </a:r>
              <a:r>
                <a:rPr lang="en-US" sz="1000" dirty="0">
                  <a:solidFill>
                    <a:srgbClr val="000000"/>
                  </a:solidFill>
                  <a:latin typeface="Courier New" pitchFamily="1" charset="0"/>
                </a:rPr>
                <a:t> </a:t>
              </a:r>
              <a:r>
                <a:rPr lang="en-US" sz="2000" dirty="0">
                  <a:solidFill>
                    <a:srgbClr val="000000"/>
                  </a:solidFill>
                  <a:latin typeface="Courier New" pitchFamily="1" charset="0"/>
                </a:rPr>
                <a:t>10</a:t>
              </a:r>
              <a:r>
                <a:rPr lang="en-US" sz="2400" b="0" dirty="0">
                  <a:solidFill>
                    <a:srgbClr val="000000"/>
                  </a:solidFill>
                </a:rPr>
                <a:t> has the value </a:t>
              </a:r>
              <a:r>
                <a:rPr lang="en-US" sz="2000" dirty="0">
                  <a:solidFill>
                    <a:srgbClr val="000000"/>
                  </a:solidFill>
                  <a:latin typeface="Courier New" pitchFamily="1" charset="0"/>
                </a:rPr>
                <a:t>true</a:t>
              </a:r>
              <a:r>
                <a:rPr lang="en-US" sz="2400" b="0" dirty="0">
                  <a:solidFill>
                    <a:srgbClr val="000000"/>
                  </a:solidFill>
                </a:rPr>
                <a:t> if </a:t>
              </a:r>
              <a:r>
                <a:rPr lang="en-US" sz="2000" dirty="0" err="1">
                  <a:solidFill>
                    <a:srgbClr val="000000"/>
                  </a:solidFill>
                  <a:latin typeface="Courier New" pitchFamily="1" charset="0"/>
                </a:rPr>
                <a:t>n</a:t>
              </a:r>
              <a:r>
                <a:rPr lang="en-US" sz="2400" b="0" dirty="0">
                  <a:solidFill>
                    <a:srgbClr val="000000"/>
                  </a:solidFill>
                </a:rPr>
                <a:t> is less than or equal to 10 and the value </a:t>
              </a:r>
              <a:r>
                <a:rPr lang="en-US" sz="2000" dirty="0">
                  <a:solidFill>
                    <a:srgbClr val="000000"/>
                  </a:solidFill>
                  <a:latin typeface="Courier New" pitchFamily="1" charset="0"/>
                </a:rPr>
                <a:t>false</a:t>
              </a:r>
              <a:r>
                <a:rPr lang="en-US" sz="2400" b="0" dirty="0">
                  <a:solidFill>
                    <a:srgbClr val="000000"/>
                  </a:solidFill>
                </a:rPr>
                <a:t> otherwise.</a:t>
              </a:r>
            </a:p>
          </p:txBody>
        </p:sp>
      </p:grpSp>
      <p:grpSp>
        <p:nvGrpSpPr>
          <p:cNvPr id="3" name="Group 20"/>
          <p:cNvGrpSpPr>
            <a:grpSpLocks/>
          </p:cNvGrpSpPr>
          <p:nvPr/>
        </p:nvGrpSpPr>
        <p:grpSpPr bwMode="auto">
          <a:xfrm>
            <a:off x="482600" y="4798180"/>
            <a:ext cx="8128000" cy="1752600"/>
            <a:chOff x="304" y="2992"/>
            <a:chExt cx="5120" cy="1104"/>
          </a:xfrm>
        </p:grpSpPr>
        <p:sp>
          <p:nvSpPr>
            <p:cNvPr id="34822" name="Rectangle 21"/>
            <p:cNvSpPr>
              <a:spLocks noChangeArrowheads="1"/>
            </p:cNvSpPr>
            <p:nvPr/>
          </p:nvSpPr>
          <p:spPr bwMode="auto">
            <a:xfrm>
              <a:off x="816" y="3307"/>
              <a:ext cx="4272" cy="789"/>
            </a:xfrm>
            <a:prstGeom prst="rect">
              <a:avLst/>
            </a:prstGeom>
            <a:solidFill>
              <a:schemeClr val="bg1"/>
            </a:solidFill>
            <a:ln w="9525">
              <a:solidFill>
                <a:schemeClr val="tx1"/>
              </a:solidFill>
              <a:miter lim="800000"/>
              <a:headEnd/>
              <a:tailEnd/>
            </a:ln>
          </p:spPr>
          <p:txBody>
            <a:bodyPr wrap="none" anchor="ctr">
              <a:prstTxWarp prst="textNoShape">
                <a:avLst/>
              </a:prstTxWarp>
            </a:bodyPr>
            <a:lstStyle/>
            <a:p>
              <a:endParaRPr lang="en-US">
                <a:solidFill>
                  <a:srgbClr val="000000"/>
                </a:solidFill>
              </a:endParaRPr>
            </a:p>
          </p:txBody>
        </p:sp>
        <p:sp>
          <p:nvSpPr>
            <p:cNvPr id="34823" name="Text Box 22"/>
            <p:cNvSpPr txBox="1">
              <a:spLocks noChangeArrowheads="1"/>
            </p:cNvSpPr>
            <p:nvPr/>
          </p:nvSpPr>
          <p:spPr bwMode="auto">
            <a:xfrm>
              <a:off x="2512" y="3552"/>
              <a:ext cx="2576" cy="250"/>
            </a:xfrm>
            <a:prstGeom prst="rect">
              <a:avLst/>
            </a:prstGeom>
            <a:noFill/>
            <a:ln w="9525">
              <a:noFill/>
              <a:miter lim="800000"/>
              <a:headEnd/>
              <a:tailEnd/>
            </a:ln>
          </p:spPr>
          <p:txBody>
            <a:bodyPr>
              <a:prstTxWarp prst="textNoShape">
                <a:avLst/>
              </a:prstTxWarp>
              <a:spAutoFit/>
            </a:bodyPr>
            <a:lstStyle/>
            <a:p>
              <a:pPr>
                <a:spcBef>
                  <a:spcPct val="50000"/>
                </a:spcBef>
              </a:pPr>
              <a:r>
                <a:rPr lang="en-US" sz="2000">
                  <a:solidFill>
                    <a:srgbClr val="000000"/>
                  </a:solidFill>
                  <a:latin typeface="Courier New" pitchFamily="1" charset="0"/>
                </a:rPr>
                <a:t>p</a:t>
              </a:r>
              <a:r>
                <a:rPr lang="en-US" sz="1000">
                  <a:solidFill>
                    <a:srgbClr val="000000"/>
                  </a:solidFill>
                  <a:latin typeface="Courier New" pitchFamily="1" charset="0"/>
                </a:rPr>
                <a:t> </a:t>
              </a:r>
              <a:r>
                <a:rPr lang="en-US" sz="2000">
                  <a:solidFill>
                    <a:srgbClr val="000000"/>
                  </a:solidFill>
                  <a:latin typeface="Courier New" pitchFamily="1" charset="0"/>
                </a:rPr>
                <a:t>||</a:t>
              </a:r>
              <a:r>
                <a:rPr lang="en-US" sz="1000">
                  <a:solidFill>
                    <a:srgbClr val="000000"/>
                  </a:solidFill>
                  <a:latin typeface="Courier New" pitchFamily="1" charset="0"/>
                </a:rPr>
                <a:t> </a:t>
              </a:r>
              <a:r>
                <a:rPr lang="en-US" sz="2000">
                  <a:solidFill>
                    <a:srgbClr val="000000"/>
                  </a:solidFill>
                  <a:latin typeface="Courier New" pitchFamily="1" charset="0"/>
                </a:rPr>
                <a:t>q</a:t>
              </a:r>
              <a:r>
                <a:rPr lang="en-US" sz="2000" b="0">
                  <a:solidFill>
                    <a:srgbClr val="000000"/>
                  </a:solidFill>
                </a:rPr>
                <a:t> means either </a:t>
              </a:r>
              <a:r>
                <a:rPr lang="en-US" sz="2000">
                  <a:solidFill>
                    <a:srgbClr val="000000"/>
                  </a:solidFill>
                  <a:latin typeface="Courier New" pitchFamily="1" charset="0"/>
                </a:rPr>
                <a:t>p</a:t>
              </a:r>
              <a:r>
                <a:rPr lang="en-US" sz="1000">
                  <a:solidFill>
                    <a:srgbClr val="000000"/>
                  </a:solidFill>
                  <a:latin typeface="Courier New" pitchFamily="1" charset="0"/>
                </a:rPr>
                <a:t> </a:t>
              </a:r>
              <a:r>
                <a:rPr lang="en-US" sz="2000" b="0">
                  <a:solidFill>
                    <a:srgbClr val="000000"/>
                  </a:solidFill>
                </a:rPr>
                <a:t>or</a:t>
              </a:r>
              <a:r>
                <a:rPr lang="en-US" sz="1000">
                  <a:solidFill>
                    <a:srgbClr val="000000"/>
                  </a:solidFill>
                  <a:latin typeface="Courier New" pitchFamily="1" charset="0"/>
                </a:rPr>
                <a:t> </a:t>
              </a:r>
              <a:r>
                <a:rPr lang="en-US" sz="2000">
                  <a:solidFill>
                    <a:srgbClr val="000000"/>
                  </a:solidFill>
                  <a:latin typeface="Courier New" pitchFamily="1" charset="0"/>
                </a:rPr>
                <a:t>q</a:t>
              </a:r>
              <a:r>
                <a:rPr lang="en-US" sz="1000">
                  <a:solidFill>
                    <a:srgbClr val="000000"/>
                  </a:solidFill>
                  <a:latin typeface="Courier New" pitchFamily="1" charset="0"/>
                </a:rPr>
                <a:t> </a:t>
              </a:r>
              <a:r>
                <a:rPr lang="en-US" sz="2000" b="0">
                  <a:solidFill>
                    <a:srgbClr val="000000"/>
                  </a:solidFill>
                </a:rPr>
                <a:t>(or both)</a:t>
              </a:r>
            </a:p>
          </p:txBody>
        </p:sp>
        <p:sp>
          <p:nvSpPr>
            <p:cNvPr id="34824" name="Rectangle 23"/>
            <p:cNvSpPr>
              <a:spLocks noChangeArrowheads="1"/>
            </p:cNvSpPr>
            <p:nvPr/>
          </p:nvSpPr>
          <p:spPr bwMode="auto">
            <a:xfrm>
              <a:off x="304" y="2992"/>
              <a:ext cx="5120" cy="416"/>
            </a:xfrm>
            <a:prstGeom prst="rect">
              <a:avLst/>
            </a:prstGeom>
            <a:noFill/>
            <a:ln w="9525">
              <a:noFill/>
              <a:miter lim="800000"/>
              <a:headEnd/>
              <a:tailEnd/>
            </a:ln>
          </p:spPr>
          <p:txBody>
            <a:bodyPr>
              <a:prstTxWarp prst="textNoShape">
                <a:avLst/>
              </a:prstTxWarp>
            </a:bodyPr>
            <a:lstStyle/>
            <a:p>
              <a:pPr marL="342900" indent="-342900">
                <a:lnSpc>
                  <a:spcPct val="85000"/>
                </a:lnSpc>
                <a:spcAft>
                  <a:spcPct val="25000"/>
                </a:spcAft>
                <a:buFontTx/>
                <a:buChar char="•"/>
              </a:pPr>
              <a:r>
                <a:rPr lang="en-US" sz="2400" b="0" dirty="0">
                  <a:solidFill>
                    <a:srgbClr val="000000"/>
                  </a:solidFill>
                </a:rPr>
                <a:t>There are also three logical operators:</a:t>
              </a:r>
            </a:p>
          </p:txBody>
        </p:sp>
        <p:sp>
          <p:nvSpPr>
            <p:cNvPr id="34825" name="Rectangle 24"/>
            <p:cNvSpPr>
              <a:spLocks noChangeArrowheads="1"/>
            </p:cNvSpPr>
            <p:nvPr/>
          </p:nvSpPr>
          <p:spPr bwMode="auto">
            <a:xfrm>
              <a:off x="832" y="3322"/>
              <a:ext cx="384" cy="250"/>
            </a:xfrm>
            <a:prstGeom prst="rect">
              <a:avLst/>
            </a:prstGeom>
            <a:noFill/>
            <a:ln w="9525">
              <a:noFill/>
              <a:miter lim="800000"/>
              <a:headEnd/>
              <a:tailEnd/>
            </a:ln>
          </p:spPr>
          <p:txBody>
            <a:bodyPr>
              <a:prstTxWarp prst="textNoShape">
                <a:avLst/>
              </a:prstTxWarp>
              <a:spAutoFit/>
            </a:bodyPr>
            <a:lstStyle/>
            <a:p>
              <a:pPr algn="ctr"/>
              <a:r>
                <a:rPr lang="en-US" sz="2000" dirty="0">
                  <a:solidFill>
                    <a:srgbClr val="000000"/>
                  </a:solidFill>
                  <a:latin typeface="Courier New" pitchFamily="1" charset="0"/>
                </a:rPr>
                <a:t>&amp;&amp;</a:t>
              </a:r>
              <a:endParaRPr lang="en-US" sz="2200" dirty="0">
                <a:solidFill>
                  <a:srgbClr val="000000"/>
                </a:solidFill>
                <a:latin typeface="Courier New" pitchFamily="1" charset="0"/>
              </a:endParaRPr>
            </a:p>
          </p:txBody>
        </p:sp>
        <p:sp>
          <p:nvSpPr>
            <p:cNvPr id="34826" name="Text Box 25"/>
            <p:cNvSpPr txBox="1">
              <a:spLocks noChangeArrowheads="1"/>
            </p:cNvSpPr>
            <p:nvPr/>
          </p:nvSpPr>
          <p:spPr bwMode="auto">
            <a:xfrm>
              <a:off x="1192" y="3311"/>
              <a:ext cx="1064" cy="250"/>
            </a:xfrm>
            <a:prstGeom prst="rect">
              <a:avLst/>
            </a:prstGeom>
            <a:noFill/>
            <a:ln w="9525">
              <a:noFill/>
              <a:miter lim="800000"/>
              <a:headEnd/>
              <a:tailEnd/>
            </a:ln>
          </p:spPr>
          <p:txBody>
            <a:bodyPr>
              <a:prstTxWarp prst="textNoShape">
                <a:avLst/>
              </a:prstTxWarp>
              <a:spAutoFit/>
            </a:bodyPr>
            <a:lstStyle/>
            <a:p>
              <a:pPr>
                <a:spcBef>
                  <a:spcPct val="50000"/>
                </a:spcBef>
              </a:pPr>
              <a:r>
                <a:rPr lang="en-US" sz="2000" b="0">
                  <a:solidFill>
                    <a:srgbClr val="000000"/>
                  </a:solidFill>
                </a:rPr>
                <a:t>Logical </a:t>
              </a:r>
              <a:r>
                <a:rPr lang="en-US" sz="1600" b="0">
                  <a:solidFill>
                    <a:srgbClr val="000000"/>
                  </a:solidFill>
                </a:rPr>
                <a:t>AND</a:t>
              </a:r>
              <a:endParaRPr lang="en-US" sz="2400" b="0">
                <a:solidFill>
                  <a:srgbClr val="000000"/>
                </a:solidFill>
              </a:endParaRPr>
            </a:p>
          </p:txBody>
        </p:sp>
        <p:sp>
          <p:nvSpPr>
            <p:cNvPr id="34827" name="Rectangle 26"/>
            <p:cNvSpPr>
              <a:spLocks noChangeArrowheads="1"/>
            </p:cNvSpPr>
            <p:nvPr/>
          </p:nvSpPr>
          <p:spPr bwMode="auto">
            <a:xfrm>
              <a:off x="832" y="3555"/>
              <a:ext cx="384" cy="250"/>
            </a:xfrm>
            <a:prstGeom prst="rect">
              <a:avLst/>
            </a:prstGeom>
            <a:noFill/>
            <a:ln w="9525">
              <a:noFill/>
              <a:miter lim="800000"/>
              <a:headEnd/>
              <a:tailEnd/>
            </a:ln>
          </p:spPr>
          <p:txBody>
            <a:bodyPr>
              <a:prstTxWarp prst="textNoShape">
                <a:avLst/>
              </a:prstTxWarp>
              <a:spAutoFit/>
            </a:bodyPr>
            <a:lstStyle/>
            <a:p>
              <a:pPr algn="ctr"/>
              <a:r>
                <a:rPr lang="en-US" sz="2000">
                  <a:solidFill>
                    <a:srgbClr val="000000"/>
                  </a:solidFill>
                  <a:latin typeface="Courier New" pitchFamily="1" charset="0"/>
                </a:rPr>
                <a:t>||</a:t>
              </a:r>
              <a:endParaRPr lang="en-US" sz="2200">
                <a:solidFill>
                  <a:srgbClr val="000000"/>
                </a:solidFill>
                <a:latin typeface="Courier New" pitchFamily="1" charset="0"/>
              </a:endParaRPr>
            </a:p>
          </p:txBody>
        </p:sp>
        <p:sp>
          <p:nvSpPr>
            <p:cNvPr id="34828" name="Text Box 27"/>
            <p:cNvSpPr txBox="1">
              <a:spLocks noChangeArrowheads="1"/>
            </p:cNvSpPr>
            <p:nvPr/>
          </p:nvSpPr>
          <p:spPr bwMode="auto">
            <a:xfrm>
              <a:off x="1192" y="3552"/>
              <a:ext cx="1064" cy="250"/>
            </a:xfrm>
            <a:prstGeom prst="rect">
              <a:avLst/>
            </a:prstGeom>
            <a:noFill/>
            <a:ln w="9525">
              <a:noFill/>
              <a:miter lim="800000"/>
              <a:headEnd/>
              <a:tailEnd/>
            </a:ln>
          </p:spPr>
          <p:txBody>
            <a:bodyPr>
              <a:prstTxWarp prst="textNoShape">
                <a:avLst/>
              </a:prstTxWarp>
              <a:spAutoFit/>
            </a:bodyPr>
            <a:lstStyle/>
            <a:p>
              <a:pPr>
                <a:spcBef>
                  <a:spcPct val="50000"/>
                </a:spcBef>
              </a:pPr>
              <a:r>
                <a:rPr lang="en-US" sz="2000" b="0">
                  <a:solidFill>
                    <a:srgbClr val="000000"/>
                  </a:solidFill>
                </a:rPr>
                <a:t>Logical </a:t>
              </a:r>
              <a:r>
                <a:rPr lang="en-US" sz="1600" b="0">
                  <a:solidFill>
                    <a:srgbClr val="000000"/>
                  </a:solidFill>
                </a:rPr>
                <a:t>OR</a:t>
              </a:r>
              <a:endParaRPr lang="en-US" sz="2400" b="0">
                <a:solidFill>
                  <a:srgbClr val="000000"/>
                </a:solidFill>
              </a:endParaRPr>
            </a:p>
          </p:txBody>
        </p:sp>
        <p:sp>
          <p:nvSpPr>
            <p:cNvPr id="34829" name="Rectangle 28"/>
            <p:cNvSpPr>
              <a:spLocks noChangeArrowheads="1"/>
            </p:cNvSpPr>
            <p:nvPr/>
          </p:nvSpPr>
          <p:spPr bwMode="auto">
            <a:xfrm>
              <a:off x="832" y="3820"/>
              <a:ext cx="384" cy="250"/>
            </a:xfrm>
            <a:prstGeom prst="rect">
              <a:avLst/>
            </a:prstGeom>
            <a:noFill/>
            <a:ln w="9525">
              <a:noFill/>
              <a:miter lim="800000"/>
              <a:headEnd/>
              <a:tailEnd/>
            </a:ln>
          </p:spPr>
          <p:txBody>
            <a:bodyPr>
              <a:prstTxWarp prst="textNoShape">
                <a:avLst/>
              </a:prstTxWarp>
              <a:spAutoFit/>
            </a:bodyPr>
            <a:lstStyle/>
            <a:p>
              <a:pPr algn="ctr"/>
              <a:r>
                <a:rPr lang="en-US" sz="2000" dirty="0">
                  <a:solidFill>
                    <a:srgbClr val="000000"/>
                  </a:solidFill>
                  <a:latin typeface="Courier New" pitchFamily="1" charset="0"/>
                </a:rPr>
                <a:t>!</a:t>
              </a:r>
              <a:endParaRPr lang="en-US" sz="2200" dirty="0">
                <a:solidFill>
                  <a:srgbClr val="000000"/>
                </a:solidFill>
                <a:latin typeface="Courier New" pitchFamily="1" charset="0"/>
              </a:endParaRPr>
            </a:p>
          </p:txBody>
        </p:sp>
        <p:sp>
          <p:nvSpPr>
            <p:cNvPr id="34830" name="Text Box 29"/>
            <p:cNvSpPr txBox="1">
              <a:spLocks noChangeArrowheads="1"/>
            </p:cNvSpPr>
            <p:nvPr/>
          </p:nvSpPr>
          <p:spPr bwMode="auto">
            <a:xfrm>
              <a:off x="1192" y="3809"/>
              <a:ext cx="1064" cy="250"/>
            </a:xfrm>
            <a:prstGeom prst="rect">
              <a:avLst/>
            </a:prstGeom>
            <a:noFill/>
            <a:ln w="9525">
              <a:noFill/>
              <a:miter lim="800000"/>
              <a:headEnd/>
              <a:tailEnd/>
            </a:ln>
          </p:spPr>
          <p:txBody>
            <a:bodyPr>
              <a:prstTxWarp prst="textNoShape">
                <a:avLst/>
              </a:prstTxWarp>
              <a:spAutoFit/>
            </a:bodyPr>
            <a:lstStyle/>
            <a:p>
              <a:pPr>
                <a:spcBef>
                  <a:spcPct val="50000"/>
                </a:spcBef>
              </a:pPr>
              <a:r>
                <a:rPr lang="en-US" sz="2000" b="0">
                  <a:solidFill>
                    <a:srgbClr val="000000"/>
                  </a:solidFill>
                </a:rPr>
                <a:t>Logical </a:t>
              </a:r>
              <a:r>
                <a:rPr lang="en-US" sz="1600" b="0">
                  <a:solidFill>
                    <a:srgbClr val="000000"/>
                  </a:solidFill>
                </a:rPr>
                <a:t>NOT</a:t>
              </a:r>
              <a:r>
                <a:rPr lang="en-US" sz="1200">
                  <a:solidFill>
                    <a:srgbClr val="000000"/>
                  </a:solidFill>
                  <a:latin typeface="Courier New" pitchFamily="1" charset="0"/>
                </a:rPr>
                <a:t> </a:t>
              </a:r>
            </a:p>
          </p:txBody>
        </p:sp>
        <p:sp>
          <p:nvSpPr>
            <p:cNvPr id="34831" name="Text Box 30"/>
            <p:cNvSpPr txBox="1">
              <a:spLocks noChangeArrowheads="1"/>
            </p:cNvSpPr>
            <p:nvPr/>
          </p:nvSpPr>
          <p:spPr bwMode="auto">
            <a:xfrm>
              <a:off x="2512" y="3311"/>
              <a:ext cx="2576" cy="250"/>
            </a:xfrm>
            <a:prstGeom prst="rect">
              <a:avLst/>
            </a:prstGeom>
            <a:noFill/>
            <a:ln w="9525">
              <a:noFill/>
              <a:miter lim="800000"/>
              <a:headEnd/>
              <a:tailEnd/>
            </a:ln>
          </p:spPr>
          <p:txBody>
            <a:bodyPr>
              <a:prstTxWarp prst="textNoShape">
                <a:avLst/>
              </a:prstTxWarp>
              <a:spAutoFit/>
            </a:bodyPr>
            <a:lstStyle/>
            <a:p>
              <a:pPr>
                <a:spcBef>
                  <a:spcPct val="50000"/>
                </a:spcBef>
              </a:pPr>
              <a:r>
                <a:rPr lang="en-US" sz="2000">
                  <a:solidFill>
                    <a:srgbClr val="000000"/>
                  </a:solidFill>
                  <a:latin typeface="Courier New" pitchFamily="1" charset="0"/>
                </a:rPr>
                <a:t>p</a:t>
              </a:r>
              <a:r>
                <a:rPr lang="en-US" sz="1000">
                  <a:solidFill>
                    <a:srgbClr val="000000"/>
                  </a:solidFill>
                  <a:latin typeface="Courier New" pitchFamily="1" charset="0"/>
                </a:rPr>
                <a:t> </a:t>
              </a:r>
              <a:r>
                <a:rPr lang="en-US" sz="2000">
                  <a:solidFill>
                    <a:srgbClr val="000000"/>
                  </a:solidFill>
                  <a:latin typeface="Courier New" pitchFamily="1" charset="0"/>
                </a:rPr>
                <a:t>&amp;&amp;</a:t>
              </a:r>
              <a:r>
                <a:rPr lang="en-US" sz="1000">
                  <a:solidFill>
                    <a:srgbClr val="000000"/>
                  </a:solidFill>
                  <a:latin typeface="Courier New" pitchFamily="1" charset="0"/>
                </a:rPr>
                <a:t> </a:t>
              </a:r>
              <a:r>
                <a:rPr lang="en-US" sz="2000">
                  <a:solidFill>
                    <a:srgbClr val="000000"/>
                  </a:solidFill>
                  <a:latin typeface="Courier New" pitchFamily="1" charset="0"/>
                </a:rPr>
                <a:t>q</a:t>
              </a:r>
              <a:r>
                <a:rPr lang="en-US" sz="2000" b="0">
                  <a:solidFill>
                    <a:srgbClr val="000000"/>
                  </a:solidFill>
                </a:rPr>
                <a:t> means both </a:t>
              </a:r>
              <a:r>
                <a:rPr lang="en-US" sz="2000">
                  <a:solidFill>
                    <a:srgbClr val="000000"/>
                  </a:solidFill>
                  <a:latin typeface="Courier New" pitchFamily="1" charset="0"/>
                </a:rPr>
                <a:t>p</a:t>
              </a:r>
              <a:r>
                <a:rPr lang="en-US" sz="1000">
                  <a:solidFill>
                    <a:srgbClr val="000000"/>
                  </a:solidFill>
                  <a:latin typeface="Courier New" pitchFamily="1" charset="0"/>
                </a:rPr>
                <a:t> </a:t>
              </a:r>
              <a:r>
                <a:rPr lang="en-US" sz="2000" b="0">
                  <a:solidFill>
                    <a:srgbClr val="000000"/>
                  </a:solidFill>
                </a:rPr>
                <a:t>and</a:t>
              </a:r>
              <a:r>
                <a:rPr lang="en-US" sz="1000">
                  <a:solidFill>
                    <a:srgbClr val="000000"/>
                  </a:solidFill>
                  <a:latin typeface="Courier New" pitchFamily="1" charset="0"/>
                </a:rPr>
                <a:t> </a:t>
              </a:r>
              <a:r>
                <a:rPr lang="en-US" sz="2000">
                  <a:solidFill>
                    <a:srgbClr val="000000"/>
                  </a:solidFill>
                  <a:latin typeface="Courier New" pitchFamily="1" charset="0"/>
                </a:rPr>
                <a:t>q</a:t>
              </a:r>
              <a:endParaRPr lang="en-US" sz="2000" b="0">
                <a:solidFill>
                  <a:srgbClr val="000000"/>
                </a:solidFill>
              </a:endParaRPr>
            </a:p>
          </p:txBody>
        </p:sp>
        <p:sp>
          <p:nvSpPr>
            <p:cNvPr id="34832" name="Text Box 31"/>
            <p:cNvSpPr txBox="1">
              <a:spLocks noChangeArrowheads="1"/>
            </p:cNvSpPr>
            <p:nvPr/>
          </p:nvSpPr>
          <p:spPr bwMode="auto">
            <a:xfrm>
              <a:off x="2496" y="3801"/>
              <a:ext cx="2592" cy="250"/>
            </a:xfrm>
            <a:prstGeom prst="rect">
              <a:avLst/>
            </a:prstGeom>
            <a:noFill/>
            <a:ln w="9525">
              <a:noFill/>
              <a:miter lim="800000"/>
              <a:headEnd/>
              <a:tailEnd/>
            </a:ln>
          </p:spPr>
          <p:txBody>
            <a:bodyPr>
              <a:prstTxWarp prst="textNoShape">
                <a:avLst/>
              </a:prstTxWarp>
              <a:spAutoFit/>
            </a:bodyPr>
            <a:lstStyle/>
            <a:p>
              <a:pPr>
                <a:spcBef>
                  <a:spcPct val="50000"/>
                </a:spcBef>
              </a:pPr>
              <a:r>
                <a:rPr lang="en-US" sz="2000">
                  <a:solidFill>
                    <a:srgbClr val="000000"/>
                  </a:solidFill>
                  <a:latin typeface="Courier New" pitchFamily="1" charset="0"/>
                </a:rPr>
                <a:t>!p</a:t>
              </a:r>
              <a:r>
                <a:rPr lang="en-US" sz="2000" b="0">
                  <a:solidFill>
                    <a:srgbClr val="000000"/>
                  </a:solidFill>
                </a:rPr>
                <a:t> means the opposite of </a:t>
              </a:r>
              <a:r>
                <a:rPr lang="en-US" sz="2000">
                  <a:solidFill>
                    <a:srgbClr val="000000"/>
                  </a:solidFill>
                  <a:latin typeface="Courier New" pitchFamily="1" charset="0"/>
                </a:rPr>
                <a:t>p</a:t>
              </a:r>
              <a:r>
                <a:rPr lang="en-US" sz="2000" b="0">
                  <a:solidFill>
                    <a:srgbClr val="000000"/>
                  </a:solidFill>
                </a:rPr>
                <a:t> </a:t>
              </a:r>
            </a:p>
          </p:txBody>
        </p:sp>
      </p:grpSp>
    </p:spTree>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nodeType="clickEffect">
                                  <p:stCondLst>
                                    <p:cond delay="0"/>
                                  </p:stCondLst>
                                  <p:childTnLst>
                                    <p:set>
                                      <p:cBhvr>
                                        <p:cTn id="6" dur="1" fill="hold">
                                          <p:stCondLst>
                                            <p:cond delay="499"/>
                                          </p:stCondLst>
                                        </p:cTn>
                                        <p:tgtEl>
                                          <p:spTgt spid="2"/>
                                        </p:tgtEl>
                                        <p:attrNameLst>
                                          <p:attrName>style.visibility</p:attrName>
                                        </p:attrNameLst>
                                      </p:cBhvr>
                                      <p:to>
                                        <p:strVal val="visible"/>
                                      </p:to>
                                    </p:set>
                                  </p:childTnLst>
                                </p:cTn>
                              </p:par>
                            </p:childTnLst>
                          </p:cTn>
                        </p:par>
                      </p:childTnLst>
                    </p:cTn>
                  </p:par>
                  <p:par>
                    <p:cTn id="7" fill="hold">
                      <p:stCondLst>
                        <p:cond delay="indefinite"/>
                      </p:stCondLst>
                      <p:childTnLst>
                        <p:par>
                          <p:cTn id="8" fill="hold">
                            <p:stCondLst>
                              <p:cond delay="0"/>
                            </p:stCondLst>
                            <p:childTnLst>
                              <p:par>
                                <p:cTn id="9" presetID="1" presetClass="entr" presetSubtype="0" fill="hold" nodeType="clickEffect">
                                  <p:stCondLst>
                                    <p:cond delay="0"/>
                                  </p:stCondLst>
                                  <p:childTnLst>
                                    <p:set>
                                      <p:cBhvr>
                                        <p:cTn id="10" dur="1" fill="hold">
                                          <p:stCondLst>
                                            <p:cond delay="499"/>
                                          </p:stCondLst>
                                        </p:cTn>
                                        <p:tgtEl>
                                          <p:spTgt spid="3"/>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6866" name="Rectangle 2"/>
          <p:cNvSpPr>
            <a:spLocks noGrp="1" noChangeArrowheads="1"/>
          </p:cNvSpPr>
          <p:nvPr>
            <p:ph type="title"/>
          </p:nvPr>
        </p:nvSpPr>
        <p:spPr>
          <a:xfrm>
            <a:off x="0" y="76200"/>
            <a:ext cx="9144000" cy="1143000"/>
          </a:xfrm>
          <a:noFill/>
        </p:spPr>
        <p:txBody>
          <a:bodyPr/>
          <a:lstStyle/>
          <a:p>
            <a:r>
              <a:rPr lang="en-US" sz="4000">
                <a:solidFill>
                  <a:srgbClr val="FF0000"/>
                </a:solidFill>
                <a:ea typeface="ＭＳ Ｐゴシック" pitchFamily="1" charset="-128"/>
                <a:cs typeface="ＭＳ Ｐゴシック" pitchFamily="1" charset="-128"/>
              </a:rPr>
              <a:t>Notes on the Boolean Operators</a:t>
            </a:r>
            <a:endParaRPr lang="en-US">
              <a:solidFill>
                <a:schemeClr val="tx1"/>
              </a:solidFill>
              <a:ea typeface="ＭＳ Ｐゴシック" pitchFamily="1" charset="-128"/>
              <a:cs typeface="ＭＳ Ｐゴシック" pitchFamily="1" charset="-128"/>
            </a:endParaRPr>
          </a:p>
        </p:txBody>
      </p:sp>
      <p:sp>
        <p:nvSpPr>
          <p:cNvPr id="36867" name="Rectangle 3"/>
          <p:cNvSpPr>
            <a:spLocks noChangeArrowheads="1"/>
          </p:cNvSpPr>
          <p:nvPr/>
        </p:nvSpPr>
        <p:spPr bwMode="auto">
          <a:xfrm>
            <a:off x="482600" y="1155700"/>
            <a:ext cx="8128000" cy="901700"/>
          </a:xfrm>
          <a:prstGeom prst="rect">
            <a:avLst/>
          </a:prstGeom>
          <a:noFill/>
          <a:ln w="9525">
            <a:noFill/>
            <a:miter lim="800000"/>
            <a:headEnd/>
            <a:tailEnd/>
          </a:ln>
        </p:spPr>
        <p:txBody>
          <a:bodyPr>
            <a:prstTxWarp prst="textNoShape">
              <a:avLst/>
            </a:prstTxWarp>
          </a:bodyPr>
          <a:lstStyle/>
          <a:p>
            <a:pPr marL="342900" indent="-342900">
              <a:lnSpc>
                <a:spcPct val="90000"/>
              </a:lnSpc>
              <a:spcAft>
                <a:spcPct val="50000"/>
              </a:spcAft>
              <a:buFontTx/>
              <a:buChar char="•"/>
            </a:pPr>
            <a:r>
              <a:rPr lang="en-US" sz="2400" b="0" dirty="0"/>
              <a:t>Remember that JavaScript uses </a:t>
            </a:r>
            <a:r>
              <a:rPr lang="en-US" sz="2000" dirty="0">
                <a:latin typeface="Courier New" pitchFamily="1" charset="0"/>
              </a:rPr>
              <a:t>=</a:t>
            </a:r>
            <a:r>
              <a:rPr lang="en-US" sz="2400" b="0" dirty="0"/>
              <a:t> for assignment.  To test whether two values are equal, you must use the </a:t>
            </a:r>
            <a:r>
              <a:rPr lang="en-US" sz="400" dirty="0">
                <a:latin typeface="Courier New" pitchFamily="1" charset="0"/>
              </a:rPr>
              <a:t> </a:t>
            </a:r>
            <a:r>
              <a:rPr lang="en-US" sz="2000" dirty="0">
                <a:latin typeface="Courier New" pitchFamily="1" charset="0"/>
              </a:rPr>
              <a:t>=</a:t>
            </a:r>
            <a:r>
              <a:rPr lang="en-US" sz="400" dirty="0">
                <a:latin typeface="Courier New" pitchFamily="1" charset="0"/>
              </a:rPr>
              <a:t> </a:t>
            </a:r>
            <a:r>
              <a:rPr lang="en-US" sz="2000" dirty="0">
                <a:latin typeface="Courier New" pitchFamily="1" charset="0"/>
              </a:rPr>
              <a:t>=</a:t>
            </a:r>
            <a:r>
              <a:rPr lang="en-US" sz="400" dirty="0">
                <a:latin typeface="Courier New" pitchFamily="1" charset="0"/>
              </a:rPr>
              <a:t> </a:t>
            </a:r>
            <a:r>
              <a:rPr lang="en-US" sz="2000" dirty="0">
                <a:latin typeface="Courier New" pitchFamily="1" charset="0"/>
              </a:rPr>
              <a:t>=</a:t>
            </a:r>
            <a:r>
              <a:rPr lang="en-US" sz="2400" b="0" dirty="0"/>
              <a:t> operator.</a:t>
            </a:r>
          </a:p>
        </p:txBody>
      </p:sp>
      <p:sp>
        <p:nvSpPr>
          <p:cNvPr id="505860" name="Rectangle 4"/>
          <p:cNvSpPr>
            <a:spLocks noChangeArrowheads="1"/>
          </p:cNvSpPr>
          <p:nvPr/>
        </p:nvSpPr>
        <p:spPr bwMode="auto">
          <a:xfrm>
            <a:off x="482600" y="4502450"/>
            <a:ext cx="8128000" cy="774700"/>
          </a:xfrm>
          <a:prstGeom prst="rect">
            <a:avLst/>
          </a:prstGeom>
          <a:noFill/>
          <a:ln w="9525">
            <a:noFill/>
            <a:miter lim="800000"/>
            <a:headEnd/>
            <a:tailEnd/>
          </a:ln>
        </p:spPr>
        <p:txBody>
          <a:bodyPr>
            <a:prstTxWarp prst="textNoShape">
              <a:avLst/>
            </a:prstTxWarp>
          </a:bodyPr>
          <a:lstStyle/>
          <a:p>
            <a:pPr marL="342900" indent="-342900">
              <a:lnSpc>
                <a:spcPct val="90000"/>
              </a:lnSpc>
              <a:spcAft>
                <a:spcPct val="25000"/>
              </a:spcAft>
              <a:buFontTx/>
              <a:buChar char="•"/>
            </a:pPr>
            <a:r>
              <a:rPr lang="en-US" sz="2400" b="0" dirty="0"/>
              <a:t>The </a:t>
            </a:r>
            <a:r>
              <a:rPr lang="en-US" sz="2000" dirty="0">
                <a:latin typeface="Courier New" pitchFamily="1" charset="0"/>
              </a:rPr>
              <a:t>||</a:t>
            </a:r>
            <a:r>
              <a:rPr lang="en-US" sz="2400" b="0" dirty="0"/>
              <a:t> operator means </a:t>
            </a:r>
            <a:r>
              <a:rPr lang="en-US" sz="2400" b="0" i="1" dirty="0"/>
              <a:t>either or both,</a:t>
            </a:r>
            <a:r>
              <a:rPr lang="en-US" sz="2400" b="0" dirty="0"/>
              <a:t> which is not always clear in the English interpretation of </a:t>
            </a:r>
            <a:r>
              <a:rPr lang="en-US" sz="2400" b="0" i="1" dirty="0"/>
              <a:t>or.</a:t>
            </a:r>
            <a:endParaRPr lang="en-US" sz="2400" b="0" dirty="0"/>
          </a:p>
        </p:txBody>
      </p:sp>
      <p:grpSp>
        <p:nvGrpSpPr>
          <p:cNvPr id="2" name="Group 5"/>
          <p:cNvGrpSpPr>
            <a:grpSpLocks/>
          </p:cNvGrpSpPr>
          <p:nvPr/>
        </p:nvGrpSpPr>
        <p:grpSpPr bwMode="auto">
          <a:xfrm>
            <a:off x="482600" y="1968500"/>
            <a:ext cx="8137525" cy="2455865"/>
            <a:chOff x="304" y="1240"/>
            <a:chExt cx="5126" cy="1547"/>
          </a:xfrm>
        </p:grpSpPr>
        <p:sp>
          <p:nvSpPr>
            <p:cNvPr id="36871" name="Rectangle 6"/>
            <p:cNvSpPr>
              <a:spLocks noChangeArrowheads="1"/>
            </p:cNvSpPr>
            <p:nvPr/>
          </p:nvSpPr>
          <p:spPr bwMode="auto">
            <a:xfrm>
              <a:off x="310" y="1240"/>
              <a:ext cx="5120" cy="728"/>
            </a:xfrm>
            <a:prstGeom prst="rect">
              <a:avLst/>
            </a:prstGeom>
            <a:noFill/>
            <a:ln w="9525">
              <a:noFill/>
              <a:miter lim="800000"/>
              <a:headEnd/>
              <a:tailEnd/>
            </a:ln>
          </p:spPr>
          <p:txBody>
            <a:bodyPr>
              <a:prstTxWarp prst="textNoShape">
                <a:avLst/>
              </a:prstTxWarp>
            </a:bodyPr>
            <a:lstStyle/>
            <a:p>
              <a:pPr marL="342900" indent="-342900">
                <a:lnSpc>
                  <a:spcPct val="90000"/>
                </a:lnSpc>
                <a:spcAft>
                  <a:spcPct val="25000"/>
                </a:spcAft>
                <a:buFontTx/>
                <a:buChar char="•"/>
              </a:pPr>
              <a:r>
                <a:rPr lang="en-US" sz="2400" b="0" dirty="0"/>
                <a:t>It is not legal in JavaScript to use more than one relational operator in a single comparison.  To express the idea embodied in the mathematical expression</a:t>
              </a:r>
            </a:p>
          </p:txBody>
        </p:sp>
        <p:sp>
          <p:nvSpPr>
            <p:cNvPr id="36872" name="Text Box 7"/>
            <p:cNvSpPr txBox="1">
              <a:spLocks noChangeArrowheads="1"/>
            </p:cNvSpPr>
            <p:nvPr/>
          </p:nvSpPr>
          <p:spPr bwMode="auto">
            <a:xfrm>
              <a:off x="576" y="1973"/>
              <a:ext cx="4848" cy="265"/>
            </a:xfrm>
            <a:prstGeom prst="rect">
              <a:avLst/>
            </a:prstGeom>
            <a:noFill/>
            <a:ln w="9525">
              <a:noFill/>
              <a:miter lim="800000"/>
              <a:headEnd/>
              <a:tailEnd/>
            </a:ln>
          </p:spPr>
          <p:txBody>
            <a:bodyPr>
              <a:prstTxWarp prst="textNoShape">
                <a:avLst/>
              </a:prstTxWarp>
              <a:spAutoFit/>
            </a:bodyPr>
            <a:lstStyle/>
            <a:p>
              <a:pPr algn="ctr">
                <a:lnSpc>
                  <a:spcPct val="90000"/>
                </a:lnSpc>
              </a:pPr>
              <a:r>
                <a:rPr lang="en-US" sz="2400" b="0"/>
                <a:t>0  ≤  </a:t>
              </a:r>
              <a:r>
                <a:rPr lang="en-US" sz="2400" b="0" i="1"/>
                <a:t>x</a:t>
              </a:r>
              <a:r>
                <a:rPr lang="en-US" sz="2400" b="0"/>
                <a:t>  ≤  9</a:t>
              </a:r>
            </a:p>
          </p:txBody>
        </p:sp>
        <p:sp>
          <p:nvSpPr>
            <p:cNvPr id="36873" name="Text Box 8"/>
            <p:cNvSpPr txBox="1">
              <a:spLocks noChangeArrowheads="1"/>
            </p:cNvSpPr>
            <p:nvPr/>
          </p:nvSpPr>
          <p:spPr bwMode="auto">
            <a:xfrm>
              <a:off x="576" y="2556"/>
              <a:ext cx="4848" cy="231"/>
            </a:xfrm>
            <a:prstGeom prst="rect">
              <a:avLst/>
            </a:prstGeom>
            <a:noFill/>
            <a:ln w="9525">
              <a:noFill/>
              <a:miter lim="800000"/>
              <a:headEnd/>
              <a:tailEnd/>
            </a:ln>
          </p:spPr>
          <p:txBody>
            <a:bodyPr>
              <a:prstTxWarp prst="textNoShape">
                <a:avLst/>
              </a:prstTxWarp>
              <a:spAutoFit/>
            </a:bodyPr>
            <a:lstStyle/>
            <a:p>
              <a:pPr algn="ctr">
                <a:lnSpc>
                  <a:spcPct val="90000"/>
                </a:lnSpc>
              </a:pPr>
              <a:r>
                <a:rPr lang="en-US" sz="2000" dirty="0">
                  <a:latin typeface="Courier New" pitchFamily="1" charset="0"/>
                </a:rPr>
                <a:t>0 &lt;= </a:t>
              </a:r>
              <a:r>
                <a:rPr lang="en-US" sz="2000" dirty="0" err="1">
                  <a:latin typeface="Courier New" pitchFamily="1" charset="0"/>
                </a:rPr>
                <a:t>x</a:t>
              </a:r>
              <a:r>
                <a:rPr lang="en-US" sz="2000" dirty="0">
                  <a:latin typeface="Courier New" pitchFamily="1" charset="0"/>
                </a:rPr>
                <a:t> &amp;&amp; </a:t>
              </a:r>
              <a:r>
                <a:rPr lang="en-US" sz="2000" dirty="0" err="1">
                  <a:latin typeface="Courier New" pitchFamily="1" charset="0"/>
                </a:rPr>
                <a:t>x</a:t>
              </a:r>
              <a:r>
                <a:rPr lang="en-US" sz="2000" dirty="0">
                  <a:latin typeface="Courier New" pitchFamily="1" charset="0"/>
                </a:rPr>
                <a:t> &lt;= 9</a:t>
              </a:r>
            </a:p>
          </p:txBody>
        </p:sp>
        <p:sp>
          <p:nvSpPr>
            <p:cNvPr id="36874" name="Rectangle 9"/>
            <p:cNvSpPr>
              <a:spLocks noChangeArrowheads="1"/>
            </p:cNvSpPr>
            <p:nvPr/>
          </p:nvSpPr>
          <p:spPr bwMode="auto">
            <a:xfrm>
              <a:off x="304" y="2244"/>
              <a:ext cx="5120" cy="312"/>
            </a:xfrm>
            <a:prstGeom prst="rect">
              <a:avLst/>
            </a:prstGeom>
            <a:noFill/>
            <a:ln w="9525">
              <a:noFill/>
              <a:miter lim="800000"/>
              <a:headEnd/>
              <a:tailEnd/>
            </a:ln>
          </p:spPr>
          <p:txBody>
            <a:bodyPr>
              <a:prstTxWarp prst="textNoShape">
                <a:avLst/>
              </a:prstTxWarp>
            </a:bodyPr>
            <a:lstStyle/>
            <a:p>
              <a:pPr marL="342900">
                <a:lnSpc>
                  <a:spcPct val="90000"/>
                </a:lnSpc>
                <a:spcAft>
                  <a:spcPct val="25000"/>
                </a:spcAft>
              </a:pPr>
              <a:r>
                <a:rPr lang="en-US" sz="2400" b="0" dirty="0"/>
                <a:t>you need to make both comparisons explicit, as in</a:t>
              </a:r>
            </a:p>
          </p:txBody>
        </p:sp>
      </p:grpSp>
      <p:sp>
        <p:nvSpPr>
          <p:cNvPr id="505866" name="Rectangle 10"/>
          <p:cNvSpPr>
            <a:spLocks noChangeArrowheads="1"/>
          </p:cNvSpPr>
          <p:nvPr/>
        </p:nvSpPr>
        <p:spPr bwMode="auto">
          <a:xfrm>
            <a:off x="482600" y="5313435"/>
            <a:ext cx="8128000" cy="762000"/>
          </a:xfrm>
          <a:prstGeom prst="rect">
            <a:avLst/>
          </a:prstGeom>
          <a:noFill/>
          <a:ln w="9525">
            <a:noFill/>
            <a:miter lim="800000"/>
            <a:headEnd/>
            <a:tailEnd/>
          </a:ln>
        </p:spPr>
        <p:txBody>
          <a:bodyPr>
            <a:prstTxWarp prst="textNoShape">
              <a:avLst/>
            </a:prstTxWarp>
          </a:bodyPr>
          <a:lstStyle/>
          <a:p>
            <a:pPr marL="342900" indent="-342900">
              <a:lnSpc>
                <a:spcPct val="90000"/>
              </a:lnSpc>
              <a:spcAft>
                <a:spcPct val="25000"/>
              </a:spcAft>
              <a:buFontTx/>
              <a:buChar char="•"/>
            </a:pPr>
            <a:r>
              <a:rPr lang="en-US" sz="2400" b="0" dirty="0"/>
              <a:t>Be careful when you combine the </a:t>
            </a:r>
            <a:r>
              <a:rPr lang="en-US" sz="2000" dirty="0">
                <a:latin typeface="Courier New" pitchFamily="1" charset="0"/>
              </a:rPr>
              <a:t>!</a:t>
            </a:r>
            <a:r>
              <a:rPr lang="en-US" sz="2400" b="0" dirty="0"/>
              <a:t> operator with </a:t>
            </a:r>
            <a:r>
              <a:rPr lang="en-US" sz="2000" dirty="0">
                <a:latin typeface="Courier New" pitchFamily="1" charset="0"/>
              </a:rPr>
              <a:t>&amp;&amp;</a:t>
            </a:r>
            <a:r>
              <a:rPr lang="en-US" sz="2400" b="0" dirty="0"/>
              <a:t> and </a:t>
            </a:r>
            <a:r>
              <a:rPr lang="en-US" sz="2000" dirty="0">
                <a:latin typeface="Courier New" pitchFamily="1" charset="0"/>
              </a:rPr>
              <a:t>||</a:t>
            </a:r>
            <a:r>
              <a:rPr lang="en-US" sz="2400" b="0" dirty="0"/>
              <a:t> because the interpretation often differs from informal English. </a:t>
            </a:r>
          </a:p>
        </p:txBody>
      </p:sp>
    </p:spTree>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nodeType="clickEffect">
                                  <p:stCondLst>
                                    <p:cond delay="0"/>
                                  </p:stCondLst>
                                  <p:childTnLst>
                                    <p:set>
                                      <p:cBhvr>
                                        <p:cTn id="6" dur="1" fill="hold">
                                          <p:stCondLst>
                                            <p:cond delay="499"/>
                                          </p:stCondLst>
                                        </p:cTn>
                                        <p:tgtEl>
                                          <p:spTgt spid="2"/>
                                        </p:tgtEl>
                                        <p:attrNameLst>
                                          <p:attrName>style.visibility</p:attrName>
                                        </p:attrNameLst>
                                      </p:cBhvr>
                                      <p:to>
                                        <p:strVal val="visible"/>
                                      </p:to>
                                    </p:set>
                                  </p:childTnLst>
                                </p:cTn>
                              </p:par>
                            </p:childTnLst>
                          </p:cTn>
                        </p:par>
                      </p:childTnLst>
                    </p:cTn>
                  </p:par>
                  <p:par>
                    <p:cTn id="7" fill="hold">
                      <p:stCondLst>
                        <p:cond delay="indefinite"/>
                      </p:stCondLst>
                      <p:childTnLst>
                        <p:par>
                          <p:cTn id="8" fill="hold">
                            <p:stCondLst>
                              <p:cond delay="0"/>
                            </p:stCondLst>
                            <p:childTnLst>
                              <p:par>
                                <p:cTn id="9" presetID="1" presetClass="entr" presetSubtype="0" fill="hold" grpId="0" nodeType="clickEffect">
                                  <p:stCondLst>
                                    <p:cond delay="0"/>
                                  </p:stCondLst>
                                  <p:childTnLst>
                                    <p:set>
                                      <p:cBhvr>
                                        <p:cTn id="10" dur="1" fill="hold">
                                          <p:stCondLst>
                                            <p:cond delay="0"/>
                                          </p:stCondLst>
                                        </p:cTn>
                                        <p:tgtEl>
                                          <p:spTgt spid="505860"/>
                                        </p:tgtEl>
                                        <p:attrNameLst>
                                          <p:attrName>style.visibility</p:attrName>
                                        </p:attrNameLst>
                                      </p:cBhvr>
                                      <p:to>
                                        <p:strVal val="visible"/>
                                      </p:to>
                                    </p:set>
                                  </p:childTnLst>
                                </p:cTn>
                              </p:par>
                            </p:childTnLst>
                          </p:cTn>
                        </p:par>
                      </p:childTnLst>
                    </p:cTn>
                  </p:par>
                  <p:par>
                    <p:cTn id="11" fill="hold">
                      <p:stCondLst>
                        <p:cond delay="indefinite"/>
                      </p:stCondLst>
                      <p:childTnLst>
                        <p:par>
                          <p:cTn id="12" fill="hold">
                            <p:stCondLst>
                              <p:cond delay="0"/>
                            </p:stCondLst>
                            <p:childTnLst>
                              <p:par>
                                <p:cTn id="13" presetID="1" presetClass="entr" presetSubtype="0" fill="hold" grpId="0" nodeType="clickEffect">
                                  <p:stCondLst>
                                    <p:cond delay="0"/>
                                  </p:stCondLst>
                                  <p:childTnLst>
                                    <p:set>
                                      <p:cBhvr>
                                        <p:cTn id="14" dur="1" fill="hold">
                                          <p:stCondLst>
                                            <p:cond delay="499"/>
                                          </p:stCondLst>
                                        </p:cTn>
                                        <p:tgtEl>
                                          <p:spTgt spid="505866">
                                            <p:txEl>
                                              <p:pRg st="0" end="0"/>
                                            </p:txEl>
                                          </p:spTgt>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505860" grpId="0"/>
      <p:bldP spid="505866" grpId="0" build="p" autoUpdateAnimBg="0"/>
    </p:bldLst>
  </p:timing>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8914" name="Rectangle 2"/>
          <p:cNvSpPr>
            <a:spLocks noGrp="1" noChangeArrowheads="1"/>
          </p:cNvSpPr>
          <p:nvPr>
            <p:ph type="title"/>
          </p:nvPr>
        </p:nvSpPr>
        <p:spPr>
          <a:xfrm>
            <a:off x="0" y="76200"/>
            <a:ext cx="9144000" cy="1143000"/>
          </a:xfrm>
          <a:noFill/>
        </p:spPr>
        <p:txBody>
          <a:bodyPr/>
          <a:lstStyle/>
          <a:p>
            <a:r>
              <a:rPr lang="en-US" sz="4000">
                <a:solidFill>
                  <a:srgbClr val="FF0000"/>
                </a:solidFill>
                <a:ea typeface="ＭＳ Ｐゴシック" pitchFamily="1" charset="-128"/>
                <a:cs typeface="ＭＳ Ｐゴシック" pitchFamily="1" charset="-128"/>
              </a:rPr>
              <a:t>Short-Circuit Evaluation</a:t>
            </a:r>
            <a:endParaRPr lang="en-US">
              <a:solidFill>
                <a:schemeClr val="tx1"/>
              </a:solidFill>
              <a:ea typeface="ＭＳ Ｐゴシック" pitchFamily="1" charset="-128"/>
              <a:cs typeface="ＭＳ Ｐゴシック" pitchFamily="1" charset="-128"/>
            </a:endParaRPr>
          </a:p>
        </p:txBody>
      </p:sp>
      <p:sp>
        <p:nvSpPr>
          <p:cNvPr id="38915" name="Rectangle 3"/>
          <p:cNvSpPr>
            <a:spLocks noChangeArrowheads="1"/>
          </p:cNvSpPr>
          <p:nvPr/>
        </p:nvSpPr>
        <p:spPr bwMode="auto">
          <a:xfrm>
            <a:off x="482600" y="1155700"/>
            <a:ext cx="8128000" cy="1054100"/>
          </a:xfrm>
          <a:prstGeom prst="rect">
            <a:avLst/>
          </a:prstGeom>
          <a:noFill/>
          <a:ln w="9525">
            <a:noFill/>
            <a:miter lim="800000"/>
            <a:headEnd/>
            <a:tailEnd/>
          </a:ln>
        </p:spPr>
        <p:txBody>
          <a:bodyPr>
            <a:prstTxWarp prst="textNoShape">
              <a:avLst/>
            </a:prstTxWarp>
          </a:bodyPr>
          <a:lstStyle/>
          <a:p>
            <a:pPr marL="342900" indent="-342900">
              <a:lnSpc>
                <a:spcPct val="90000"/>
              </a:lnSpc>
              <a:spcAft>
                <a:spcPct val="50000"/>
              </a:spcAft>
              <a:buFontTx/>
              <a:buChar char="•"/>
            </a:pPr>
            <a:r>
              <a:rPr lang="en-US" sz="2400" b="0" dirty="0"/>
              <a:t>JavaScript evaluates the </a:t>
            </a:r>
            <a:r>
              <a:rPr lang="en-US" sz="2000" dirty="0">
                <a:latin typeface="Courier New" pitchFamily="1" charset="0"/>
              </a:rPr>
              <a:t>&amp;&amp;</a:t>
            </a:r>
            <a:r>
              <a:rPr lang="en-US" sz="2400" b="0" dirty="0"/>
              <a:t> and </a:t>
            </a:r>
            <a:r>
              <a:rPr lang="en-US" sz="2000" dirty="0">
                <a:latin typeface="Courier New" pitchFamily="1" charset="0"/>
              </a:rPr>
              <a:t>||</a:t>
            </a:r>
            <a:r>
              <a:rPr lang="en-US" sz="2400" b="0" dirty="0"/>
              <a:t> operators using a strategy called </a:t>
            </a:r>
            <a:r>
              <a:rPr lang="en-US" sz="2400" i="1" dirty="0"/>
              <a:t>short-circuit mode</a:t>
            </a:r>
            <a:r>
              <a:rPr lang="en-US" sz="2400" b="0" dirty="0"/>
              <a:t> in which it evaluates the right operand only if it needs to do so.</a:t>
            </a:r>
          </a:p>
        </p:txBody>
      </p:sp>
      <p:sp>
        <p:nvSpPr>
          <p:cNvPr id="507908" name="Rectangle 4"/>
          <p:cNvSpPr>
            <a:spLocks noChangeArrowheads="1"/>
          </p:cNvSpPr>
          <p:nvPr/>
        </p:nvSpPr>
        <p:spPr bwMode="auto">
          <a:xfrm>
            <a:off x="482600" y="5102625"/>
            <a:ext cx="8128000" cy="1384300"/>
          </a:xfrm>
          <a:prstGeom prst="rect">
            <a:avLst/>
          </a:prstGeom>
          <a:noFill/>
          <a:ln w="9525">
            <a:noFill/>
            <a:miter lim="800000"/>
            <a:headEnd/>
            <a:tailEnd/>
          </a:ln>
        </p:spPr>
        <p:txBody>
          <a:bodyPr>
            <a:prstTxWarp prst="textNoShape">
              <a:avLst/>
            </a:prstTxWarp>
          </a:bodyPr>
          <a:lstStyle/>
          <a:p>
            <a:pPr marL="342900" indent="-342900">
              <a:lnSpc>
                <a:spcPct val="90000"/>
              </a:lnSpc>
              <a:spcAft>
                <a:spcPct val="25000"/>
              </a:spcAft>
              <a:buFontTx/>
              <a:buChar char="•"/>
            </a:pPr>
            <a:r>
              <a:rPr lang="en-US" sz="2400" b="0" dirty="0"/>
              <a:t>One of the advantages of short-circuit evaluation is that you can use </a:t>
            </a:r>
            <a:r>
              <a:rPr lang="en-US" sz="2000" dirty="0">
                <a:latin typeface="Courier New" pitchFamily="1" charset="0"/>
              </a:rPr>
              <a:t>&amp;&amp;</a:t>
            </a:r>
            <a:r>
              <a:rPr lang="en-US" sz="2400" b="0" dirty="0"/>
              <a:t> and </a:t>
            </a:r>
            <a:r>
              <a:rPr lang="en-US" sz="2000" dirty="0">
                <a:latin typeface="Courier New" pitchFamily="1" charset="0"/>
              </a:rPr>
              <a:t>||</a:t>
            </a:r>
            <a:r>
              <a:rPr lang="en-US" sz="2400" b="0" dirty="0"/>
              <a:t> to prevent errors.  If </a:t>
            </a:r>
            <a:r>
              <a:rPr lang="en-US" sz="2000" dirty="0" err="1">
                <a:latin typeface="Courier New" pitchFamily="1" charset="0"/>
              </a:rPr>
              <a:t>n</a:t>
            </a:r>
            <a:r>
              <a:rPr lang="en-US" sz="2400" b="0" dirty="0"/>
              <a:t> were 0 in the earlier example, evaluating </a:t>
            </a:r>
            <a:r>
              <a:rPr lang="en-US" sz="2000" dirty="0" err="1">
                <a:latin typeface="Courier New" pitchFamily="1" charset="0"/>
              </a:rPr>
              <a:t>x</a:t>
            </a:r>
            <a:r>
              <a:rPr lang="en-US" sz="1200" dirty="0">
                <a:latin typeface="Courier New" pitchFamily="1" charset="0"/>
              </a:rPr>
              <a:t> </a:t>
            </a:r>
            <a:r>
              <a:rPr lang="en-US" sz="2000" dirty="0">
                <a:latin typeface="Courier New" pitchFamily="1" charset="0"/>
              </a:rPr>
              <a:t>%</a:t>
            </a:r>
            <a:r>
              <a:rPr lang="en-US" sz="1200" dirty="0">
                <a:latin typeface="Courier New" pitchFamily="1" charset="0"/>
              </a:rPr>
              <a:t> </a:t>
            </a:r>
            <a:r>
              <a:rPr lang="en-US" sz="2000" dirty="0" err="1">
                <a:latin typeface="Courier New" pitchFamily="1" charset="0"/>
              </a:rPr>
              <a:t>n</a:t>
            </a:r>
            <a:r>
              <a:rPr lang="en-US" sz="2400" b="0" dirty="0"/>
              <a:t> would result in a division by zero.</a:t>
            </a:r>
          </a:p>
        </p:txBody>
      </p:sp>
      <p:grpSp>
        <p:nvGrpSpPr>
          <p:cNvPr id="2" name="Group 5"/>
          <p:cNvGrpSpPr>
            <a:grpSpLocks/>
          </p:cNvGrpSpPr>
          <p:nvPr/>
        </p:nvGrpSpPr>
        <p:grpSpPr bwMode="auto">
          <a:xfrm>
            <a:off x="482600" y="2297490"/>
            <a:ext cx="8137525" cy="2706691"/>
            <a:chOff x="304" y="1432"/>
            <a:chExt cx="5126" cy="1705"/>
          </a:xfrm>
        </p:grpSpPr>
        <p:sp>
          <p:nvSpPr>
            <p:cNvPr id="38918" name="Rectangle 6"/>
            <p:cNvSpPr>
              <a:spLocks noChangeArrowheads="1"/>
            </p:cNvSpPr>
            <p:nvPr/>
          </p:nvSpPr>
          <p:spPr bwMode="auto">
            <a:xfrm>
              <a:off x="310" y="1432"/>
              <a:ext cx="5120" cy="381"/>
            </a:xfrm>
            <a:prstGeom prst="rect">
              <a:avLst/>
            </a:prstGeom>
            <a:noFill/>
            <a:ln w="9525">
              <a:noFill/>
              <a:miter lim="800000"/>
              <a:headEnd/>
              <a:tailEnd/>
            </a:ln>
          </p:spPr>
          <p:txBody>
            <a:bodyPr>
              <a:prstTxWarp prst="textNoShape">
                <a:avLst/>
              </a:prstTxWarp>
            </a:bodyPr>
            <a:lstStyle/>
            <a:p>
              <a:pPr marL="342900" indent="-342900">
                <a:lnSpc>
                  <a:spcPct val="90000"/>
                </a:lnSpc>
                <a:spcAft>
                  <a:spcPct val="25000"/>
                </a:spcAft>
                <a:buFontTx/>
                <a:buChar char="•"/>
              </a:pPr>
              <a:r>
                <a:rPr lang="en-US" sz="2400" b="0" dirty="0"/>
                <a:t>For example, if </a:t>
              </a:r>
              <a:r>
                <a:rPr lang="en-US" sz="2000" dirty="0" err="1">
                  <a:latin typeface="Courier New" pitchFamily="1" charset="0"/>
                </a:rPr>
                <a:t>n</a:t>
              </a:r>
              <a:r>
                <a:rPr lang="en-US" sz="2400" b="0" dirty="0"/>
                <a:t> is 0, the right operand of </a:t>
              </a:r>
              <a:r>
                <a:rPr lang="en-US" sz="2000" dirty="0">
                  <a:latin typeface="Courier New" pitchFamily="1" charset="0"/>
                </a:rPr>
                <a:t>&amp;&amp;</a:t>
              </a:r>
              <a:r>
                <a:rPr lang="en-US" sz="2400" b="0" dirty="0"/>
                <a:t> in  </a:t>
              </a:r>
            </a:p>
          </p:txBody>
        </p:sp>
        <p:sp>
          <p:nvSpPr>
            <p:cNvPr id="38919" name="Text Box 7"/>
            <p:cNvSpPr txBox="1">
              <a:spLocks noChangeArrowheads="1"/>
            </p:cNvSpPr>
            <p:nvPr/>
          </p:nvSpPr>
          <p:spPr bwMode="auto">
            <a:xfrm>
              <a:off x="576" y="1774"/>
              <a:ext cx="4848" cy="236"/>
            </a:xfrm>
            <a:prstGeom prst="rect">
              <a:avLst/>
            </a:prstGeom>
            <a:noFill/>
            <a:ln w="9525">
              <a:noFill/>
              <a:miter lim="800000"/>
              <a:headEnd/>
              <a:tailEnd/>
            </a:ln>
          </p:spPr>
          <p:txBody>
            <a:bodyPr>
              <a:prstTxWarp prst="textNoShape">
                <a:avLst/>
              </a:prstTxWarp>
              <a:spAutoFit/>
            </a:bodyPr>
            <a:lstStyle/>
            <a:p>
              <a:pPr algn="ctr">
                <a:lnSpc>
                  <a:spcPct val="90000"/>
                </a:lnSpc>
              </a:pPr>
              <a:r>
                <a:rPr lang="en-US" sz="2000" dirty="0" err="1">
                  <a:latin typeface="Courier New" pitchFamily="1" charset="0"/>
                </a:rPr>
                <a:t>n</a:t>
              </a:r>
              <a:r>
                <a:rPr lang="en-US" sz="2000" dirty="0">
                  <a:latin typeface="Courier New" pitchFamily="1" charset="0"/>
                </a:rPr>
                <a:t> !== 0 &amp;&amp; </a:t>
              </a:r>
              <a:r>
                <a:rPr lang="en-US" sz="2000" dirty="0" err="1">
                  <a:latin typeface="Courier New" pitchFamily="1" charset="0"/>
                </a:rPr>
                <a:t>x</a:t>
              </a:r>
              <a:r>
                <a:rPr lang="en-US" sz="2000" dirty="0">
                  <a:latin typeface="Courier New" pitchFamily="1" charset="0"/>
                </a:rPr>
                <a:t> % </a:t>
              </a:r>
              <a:r>
                <a:rPr lang="en-US" sz="2000" dirty="0" err="1">
                  <a:latin typeface="Courier New" pitchFamily="1" charset="0"/>
                </a:rPr>
                <a:t>n</a:t>
              </a:r>
              <a:r>
                <a:rPr lang="en-US" sz="2000" dirty="0">
                  <a:latin typeface="Courier New" pitchFamily="1" charset="0"/>
                </a:rPr>
                <a:t> === 0</a:t>
              </a:r>
            </a:p>
          </p:txBody>
        </p:sp>
        <p:sp>
          <p:nvSpPr>
            <p:cNvPr id="38920" name="Rectangle 8"/>
            <p:cNvSpPr>
              <a:spLocks noChangeArrowheads="1"/>
            </p:cNvSpPr>
            <p:nvPr/>
          </p:nvSpPr>
          <p:spPr bwMode="auto">
            <a:xfrm>
              <a:off x="304" y="2100"/>
              <a:ext cx="5120" cy="480"/>
            </a:xfrm>
            <a:prstGeom prst="rect">
              <a:avLst/>
            </a:prstGeom>
            <a:noFill/>
            <a:ln w="9525">
              <a:noFill/>
              <a:miter lim="800000"/>
              <a:headEnd/>
              <a:tailEnd/>
            </a:ln>
          </p:spPr>
          <p:txBody>
            <a:bodyPr>
              <a:prstTxWarp prst="textNoShape">
                <a:avLst/>
              </a:prstTxWarp>
            </a:bodyPr>
            <a:lstStyle/>
            <a:p>
              <a:pPr marL="342900" indent="-342900">
                <a:lnSpc>
                  <a:spcPct val="90000"/>
                </a:lnSpc>
                <a:spcAft>
                  <a:spcPct val="25000"/>
                </a:spcAft>
              </a:pPr>
              <a:r>
                <a:rPr lang="en-US" sz="2400" b="0" dirty="0"/>
                <a:t>	is not evaluated at all because </a:t>
              </a:r>
              <a:r>
                <a:rPr lang="en-US" sz="2000" dirty="0" err="1">
                  <a:latin typeface="Courier New" pitchFamily="1" charset="0"/>
                </a:rPr>
                <a:t>n</a:t>
              </a:r>
              <a:r>
                <a:rPr lang="en-US" sz="1000" dirty="0">
                  <a:latin typeface="Courier New" pitchFamily="1" charset="0"/>
                </a:rPr>
                <a:t> </a:t>
              </a:r>
              <a:r>
                <a:rPr lang="en-US" sz="2000" dirty="0">
                  <a:latin typeface="Courier New" pitchFamily="1" charset="0"/>
                </a:rPr>
                <a:t>!==</a:t>
              </a:r>
              <a:r>
                <a:rPr lang="en-US" sz="1000" dirty="0">
                  <a:latin typeface="Courier New" pitchFamily="1" charset="0"/>
                </a:rPr>
                <a:t> </a:t>
              </a:r>
              <a:r>
                <a:rPr lang="en-US" sz="2000" dirty="0">
                  <a:latin typeface="Courier New" pitchFamily="1" charset="0"/>
                </a:rPr>
                <a:t>0</a:t>
              </a:r>
              <a:r>
                <a:rPr lang="en-US" sz="2400" b="0" dirty="0"/>
                <a:t> is </a:t>
              </a:r>
              <a:r>
                <a:rPr lang="en-US" sz="2000" dirty="0">
                  <a:latin typeface="Courier New" pitchFamily="1" charset="0"/>
                </a:rPr>
                <a:t>false</a:t>
              </a:r>
              <a:r>
                <a:rPr lang="en-US" sz="2400" b="0" dirty="0"/>
                <a:t>.  Because the expression	</a:t>
              </a:r>
            </a:p>
          </p:txBody>
        </p:sp>
        <p:sp>
          <p:nvSpPr>
            <p:cNvPr id="38921" name="Text Box 9"/>
            <p:cNvSpPr txBox="1">
              <a:spLocks noChangeArrowheads="1"/>
            </p:cNvSpPr>
            <p:nvPr/>
          </p:nvSpPr>
          <p:spPr bwMode="auto">
            <a:xfrm>
              <a:off x="576" y="2569"/>
              <a:ext cx="4848" cy="231"/>
            </a:xfrm>
            <a:prstGeom prst="rect">
              <a:avLst/>
            </a:prstGeom>
            <a:noFill/>
            <a:ln w="9525">
              <a:noFill/>
              <a:miter lim="800000"/>
              <a:headEnd/>
              <a:tailEnd/>
            </a:ln>
          </p:spPr>
          <p:txBody>
            <a:bodyPr>
              <a:prstTxWarp prst="textNoShape">
                <a:avLst/>
              </a:prstTxWarp>
              <a:spAutoFit/>
            </a:bodyPr>
            <a:lstStyle/>
            <a:p>
              <a:pPr algn="ctr">
                <a:lnSpc>
                  <a:spcPct val="90000"/>
                </a:lnSpc>
              </a:pPr>
              <a:r>
                <a:rPr lang="en-US" sz="2000" dirty="0">
                  <a:latin typeface="Courier New" pitchFamily="1" charset="0"/>
                </a:rPr>
                <a:t>false &amp;&amp; </a:t>
              </a:r>
              <a:r>
                <a:rPr lang="en-US" sz="2000" b="0" i="1" dirty="0"/>
                <a:t>anything</a:t>
              </a:r>
              <a:endParaRPr lang="en-US" sz="2000" dirty="0">
                <a:latin typeface="Courier New" pitchFamily="1" charset="0"/>
              </a:endParaRPr>
            </a:p>
          </p:txBody>
        </p:sp>
        <p:sp>
          <p:nvSpPr>
            <p:cNvPr id="38922" name="Rectangle 10"/>
            <p:cNvSpPr>
              <a:spLocks noChangeArrowheads="1"/>
            </p:cNvSpPr>
            <p:nvPr/>
          </p:nvSpPr>
          <p:spPr bwMode="auto">
            <a:xfrm>
              <a:off x="304" y="2849"/>
              <a:ext cx="5120" cy="288"/>
            </a:xfrm>
            <a:prstGeom prst="rect">
              <a:avLst/>
            </a:prstGeom>
            <a:noFill/>
            <a:ln w="9525">
              <a:noFill/>
              <a:miter lim="800000"/>
              <a:headEnd/>
              <a:tailEnd/>
            </a:ln>
          </p:spPr>
          <p:txBody>
            <a:bodyPr>
              <a:prstTxWarp prst="textNoShape">
                <a:avLst/>
              </a:prstTxWarp>
            </a:bodyPr>
            <a:lstStyle/>
            <a:p>
              <a:pPr marL="342900" indent="-342900">
                <a:lnSpc>
                  <a:spcPct val="90000"/>
                </a:lnSpc>
                <a:spcAft>
                  <a:spcPct val="25000"/>
                </a:spcAft>
              </a:pPr>
              <a:r>
                <a:rPr lang="en-US" sz="2400" b="0" dirty="0"/>
                <a:t>	is always </a:t>
              </a:r>
              <a:r>
                <a:rPr lang="en-US" sz="2000" dirty="0">
                  <a:latin typeface="Courier New" pitchFamily="1" charset="0"/>
                </a:rPr>
                <a:t>false</a:t>
              </a:r>
              <a:r>
                <a:rPr lang="en-US" sz="2400" b="0" dirty="0"/>
                <a:t>, the rest of the expression no longer matters.</a:t>
              </a:r>
            </a:p>
          </p:txBody>
        </p:sp>
      </p:grpSp>
    </p:spTree>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nodeType="clickEffect">
                                  <p:stCondLst>
                                    <p:cond delay="0"/>
                                  </p:stCondLst>
                                  <p:childTnLst>
                                    <p:set>
                                      <p:cBhvr>
                                        <p:cTn id="6" dur="1" fill="hold">
                                          <p:stCondLst>
                                            <p:cond delay="499"/>
                                          </p:stCondLst>
                                        </p:cTn>
                                        <p:tgtEl>
                                          <p:spTgt spid="2"/>
                                        </p:tgtEl>
                                        <p:attrNameLst>
                                          <p:attrName>style.visibility</p:attrName>
                                        </p:attrNameLst>
                                      </p:cBhvr>
                                      <p:to>
                                        <p:strVal val="visible"/>
                                      </p:to>
                                    </p:set>
                                  </p:childTnLst>
                                </p:cTn>
                              </p:par>
                            </p:childTnLst>
                          </p:cTn>
                        </p:par>
                      </p:childTnLst>
                    </p:cTn>
                  </p:par>
                  <p:par>
                    <p:cTn id="7" fill="hold">
                      <p:stCondLst>
                        <p:cond delay="indefinite"/>
                      </p:stCondLst>
                      <p:childTnLst>
                        <p:par>
                          <p:cTn id="8" fill="hold">
                            <p:stCondLst>
                              <p:cond delay="0"/>
                            </p:stCondLst>
                            <p:childTnLst>
                              <p:par>
                                <p:cTn id="9" presetID="1" presetClass="entr" presetSubtype="0" fill="hold" grpId="0" nodeType="clickEffect">
                                  <p:stCondLst>
                                    <p:cond delay="0"/>
                                  </p:stCondLst>
                                  <p:childTnLst>
                                    <p:set>
                                      <p:cBhvr>
                                        <p:cTn id="10" dur="1" fill="hold">
                                          <p:stCondLst>
                                            <p:cond delay="499"/>
                                          </p:stCondLst>
                                        </p:cTn>
                                        <p:tgtEl>
                                          <p:spTgt spid="507908">
                                            <p:txEl>
                                              <p:pRg st="0" end="0"/>
                                            </p:txEl>
                                          </p:spTgt>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507908" grpId="0" build="p" autoUpdateAnimBg="0"/>
    </p:bldLst>
  </p:timing>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0962" name="Rectangle 2"/>
          <p:cNvSpPr>
            <a:spLocks noGrp="1" noChangeArrowheads="1"/>
          </p:cNvSpPr>
          <p:nvPr>
            <p:ph type="title"/>
          </p:nvPr>
        </p:nvSpPr>
        <p:spPr>
          <a:xfrm>
            <a:off x="0" y="76200"/>
            <a:ext cx="9144000" cy="1143000"/>
          </a:xfrm>
          <a:noFill/>
        </p:spPr>
        <p:txBody>
          <a:bodyPr/>
          <a:lstStyle/>
          <a:p>
            <a:r>
              <a:rPr lang="en-US">
                <a:solidFill>
                  <a:srgbClr val="FF0000"/>
                </a:solidFill>
                <a:ea typeface="ＭＳ Ｐゴシック" pitchFamily="1" charset="-128"/>
                <a:cs typeface="ＭＳ Ｐゴシック" pitchFamily="1" charset="-128"/>
              </a:rPr>
              <a:t>The </a:t>
            </a:r>
            <a:r>
              <a:rPr lang="en-US" sz="3600" b="1">
                <a:solidFill>
                  <a:srgbClr val="FF0000"/>
                </a:solidFill>
                <a:latin typeface="Courier New" pitchFamily="1" charset="0"/>
                <a:ea typeface="ＭＳ Ｐゴシック" pitchFamily="1" charset="-128"/>
                <a:cs typeface="ＭＳ Ｐゴシック" pitchFamily="1" charset="-128"/>
              </a:rPr>
              <a:t>if</a:t>
            </a:r>
            <a:r>
              <a:rPr lang="en-US">
                <a:solidFill>
                  <a:srgbClr val="FF0000"/>
                </a:solidFill>
                <a:ea typeface="ＭＳ Ｐゴシック" pitchFamily="1" charset="-128"/>
                <a:cs typeface="ＭＳ Ｐゴシック" pitchFamily="1" charset="-128"/>
              </a:rPr>
              <a:t> </a:t>
            </a:r>
            <a:r>
              <a:rPr lang="en-US" sz="4000">
                <a:solidFill>
                  <a:srgbClr val="FF0000"/>
                </a:solidFill>
                <a:ea typeface="ＭＳ Ｐゴシック" pitchFamily="1" charset="-128"/>
                <a:cs typeface="ＭＳ Ｐゴシック" pitchFamily="1" charset="-128"/>
              </a:rPr>
              <a:t>Statement</a:t>
            </a:r>
            <a:endParaRPr lang="en-US" i="1">
              <a:solidFill>
                <a:srgbClr val="FF0000"/>
              </a:solidFill>
              <a:ea typeface="ＭＳ Ｐゴシック" pitchFamily="1" charset="-128"/>
              <a:cs typeface="ＭＳ Ｐゴシック" pitchFamily="1" charset="-128"/>
            </a:endParaRPr>
          </a:p>
        </p:txBody>
      </p:sp>
      <p:sp>
        <p:nvSpPr>
          <p:cNvPr id="40964" name="Rectangle 4"/>
          <p:cNvSpPr>
            <a:spLocks noChangeArrowheads="1"/>
          </p:cNvSpPr>
          <p:nvPr/>
        </p:nvSpPr>
        <p:spPr bwMode="auto">
          <a:xfrm>
            <a:off x="1676400" y="2400300"/>
            <a:ext cx="5791200" cy="1069975"/>
          </a:xfrm>
          <a:prstGeom prst="rect">
            <a:avLst/>
          </a:prstGeom>
          <a:solidFill>
            <a:schemeClr val="bg1"/>
          </a:solidFill>
          <a:ln w="9525">
            <a:solidFill>
              <a:schemeClr val="tx1"/>
            </a:solidFill>
            <a:miter lim="800000"/>
            <a:headEnd/>
            <a:tailEnd/>
          </a:ln>
        </p:spPr>
        <p:txBody>
          <a:bodyPr wrap="none" anchor="ctr">
            <a:prstTxWarp prst="textNoShape">
              <a:avLst/>
            </a:prstTxWarp>
          </a:bodyPr>
          <a:lstStyle/>
          <a:p>
            <a:endParaRPr lang="en-US"/>
          </a:p>
        </p:txBody>
      </p:sp>
      <p:sp>
        <p:nvSpPr>
          <p:cNvPr id="40965" name="Text Box 5"/>
          <p:cNvSpPr txBox="1">
            <a:spLocks noChangeArrowheads="1"/>
          </p:cNvSpPr>
          <p:nvPr/>
        </p:nvSpPr>
        <p:spPr bwMode="auto">
          <a:xfrm>
            <a:off x="1778000" y="2454275"/>
            <a:ext cx="5638800" cy="915988"/>
          </a:xfrm>
          <a:prstGeom prst="rect">
            <a:avLst/>
          </a:prstGeom>
          <a:noFill/>
          <a:ln w="9525">
            <a:noFill/>
            <a:miter lim="800000"/>
            <a:headEnd/>
            <a:tailEnd/>
          </a:ln>
        </p:spPr>
        <p:txBody>
          <a:bodyPr>
            <a:prstTxWarp prst="textNoShape">
              <a:avLst/>
            </a:prstTxWarp>
            <a:spAutoFit/>
          </a:bodyPr>
          <a:lstStyle/>
          <a:p>
            <a:r>
              <a:rPr lang="en-US" sz="1800">
                <a:latin typeface="Courier New" pitchFamily="1" charset="0"/>
              </a:rPr>
              <a:t>if (</a:t>
            </a:r>
            <a:r>
              <a:rPr lang="en-US" sz="1800" b="0" i="1"/>
              <a:t>condition</a:t>
            </a:r>
            <a:r>
              <a:rPr lang="en-US" sz="1800">
                <a:latin typeface="Courier New" pitchFamily="1" charset="0"/>
              </a:rPr>
              <a:t>) {</a:t>
            </a:r>
          </a:p>
          <a:p>
            <a:r>
              <a:rPr lang="en-US" sz="1800">
                <a:latin typeface="Courier New" pitchFamily="1" charset="0"/>
              </a:rPr>
              <a:t>   </a:t>
            </a:r>
            <a:r>
              <a:rPr lang="en-US" sz="1800" b="0" i="1"/>
              <a:t>statements to be executed if the condition is true</a:t>
            </a:r>
            <a:endParaRPr lang="en-US" sz="1800">
              <a:latin typeface="Courier New" pitchFamily="1" charset="0"/>
            </a:endParaRPr>
          </a:p>
          <a:p>
            <a:r>
              <a:rPr lang="en-US" sz="1800">
                <a:latin typeface="Courier New" pitchFamily="1" charset="0"/>
              </a:rPr>
              <a:t>}</a:t>
            </a:r>
          </a:p>
        </p:txBody>
      </p:sp>
      <p:sp>
        <p:nvSpPr>
          <p:cNvPr id="10" name="Rectangle 3"/>
          <p:cNvSpPr>
            <a:spLocks noChangeArrowheads="1"/>
          </p:cNvSpPr>
          <p:nvPr/>
        </p:nvSpPr>
        <p:spPr bwMode="auto">
          <a:xfrm>
            <a:off x="508000" y="1155700"/>
            <a:ext cx="8128000" cy="1054100"/>
          </a:xfrm>
          <a:prstGeom prst="rect">
            <a:avLst/>
          </a:prstGeom>
          <a:noFill/>
          <a:ln w="9525">
            <a:noFill/>
            <a:miter lim="800000"/>
            <a:headEnd/>
            <a:tailEnd/>
          </a:ln>
        </p:spPr>
        <p:txBody>
          <a:bodyPr>
            <a:prstTxWarp prst="textNoShape">
              <a:avLst/>
            </a:prstTxWarp>
          </a:bodyPr>
          <a:lstStyle/>
          <a:p>
            <a:pPr marL="342900" indent="-342900">
              <a:lnSpc>
                <a:spcPct val="90000"/>
              </a:lnSpc>
              <a:spcAft>
                <a:spcPct val="50000"/>
              </a:spcAft>
              <a:buFontTx/>
              <a:buChar char="•"/>
            </a:pPr>
            <a:r>
              <a:rPr lang="en-US" sz="2400" b="0" dirty="0"/>
              <a:t>The simplest of the control statements is the </a:t>
            </a:r>
            <a:r>
              <a:rPr lang="en-US" sz="2000" dirty="0">
                <a:latin typeface="Courier New" pitchFamily="1" charset="0"/>
              </a:rPr>
              <a:t>if</a:t>
            </a:r>
            <a:r>
              <a:rPr lang="en-US" sz="2400" b="0" dirty="0"/>
              <a:t> statement, which occurs in two forms.  You use the first when you need to perform an operation only if a particular condition is true:</a:t>
            </a:r>
          </a:p>
        </p:txBody>
      </p:sp>
      <p:grpSp>
        <p:nvGrpSpPr>
          <p:cNvPr id="14" name="Group 13"/>
          <p:cNvGrpSpPr/>
          <p:nvPr/>
        </p:nvGrpSpPr>
        <p:grpSpPr>
          <a:xfrm>
            <a:off x="508000" y="3610950"/>
            <a:ext cx="8128000" cy="2910502"/>
            <a:chOff x="508000" y="3610950"/>
            <a:chExt cx="8128000" cy="2910502"/>
          </a:xfrm>
        </p:grpSpPr>
        <p:sp>
          <p:nvSpPr>
            <p:cNvPr id="40968" name="Rectangle 8"/>
            <p:cNvSpPr>
              <a:spLocks noChangeArrowheads="1"/>
            </p:cNvSpPr>
            <p:nvPr/>
          </p:nvSpPr>
          <p:spPr bwMode="auto">
            <a:xfrm>
              <a:off x="1676400" y="4876801"/>
              <a:ext cx="5791200" cy="1644651"/>
            </a:xfrm>
            <a:prstGeom prst="rect">
              <a:avLst/>
            </a:prstGeom>
            <a:solidFill>
              <a:schemeClr val="bg1"/>
            </a:solidFill>
            <a:ln w="9525">
              <a:solidFill>
                <a:schemeClr val="tx1"/>
              </a:solidFill>
              <a:miter lim="800000"/>
              <a:headEnd/>
              <a:tailEnd/>
            </a:ln>
          </p:spPr>
          <p:txBody>
            <a:bodyPr wrap="none" anchor="ctr">
              <a:prstTxWarp prst="textNoShape">
                <a:avLst/>
              </a:prstTxWarp>
            </a:bodyPr>
            <a:lstStyle/>
            <a:p>
              <a:endParaRPr lang="en-US"/>
            </a:p>
          </p:txBody>
        </p:sp>
        <p:sp>
          <p:nvSpPr>
            <p:cNvPr id="40969" name="Text Box 9"/>
            <p:cNvSpPr txBox="1">
              <a:spLocks noChangeArrowheads="1"/>
            </p:cNvSpPr>
            <p:nvPr/>
          </p:nvSpPr>
          <p:spPr bwMode="auto">
            <a:xfrm>
              <a:off x="1778000" y="4919664"/>
              <a:ext cx="5638800" cy="1465263"/>
            </a:xfrm>
            <a:prstGeom prst="rect">
              <a:avLst/>
            </a:prstGeom>
            <a:noFill/>
            <a:ln w="9525">
              <a:noFill/>
              <a:miter lim="800000"/>
              <a:headEnd/>
              <a:tailEnd/>
            </a:ln>
          </p:spPr>
          <p:txBody>
            <a:bodyPr>
              <a:prstTxWarp prst="textNoShape">
                <a:avLst/>
              </a:prstTxWarp>
              <a:spAutoFit/>
            </a:bodyPr>
            <a:lstStyle/>
            <a:p>
              <a:r>
                <a:rPr lang="en-US" sz="1800">
                  <a:latin typeface="Courier New" pitchFamily="1" charset="0"/>
                </a:rPr>
                <a:t>if (</a:t>
              </a:r>
              <a:r>
                <a:rPr lang="en-US" sz="1800" b="0" i="1"/>
                <a:t>condition</a:t>
              </a:r>
              <a:r>
                <a:rPr lang="en-US" sz="1800">
                  <a:latin typeface="Courier New" pitchFamily="1" charset="0"/>
                </a:rPr>
                <a:t>) {</a:t>
              </a:r>
            </a:p>
            <a:p>
              <a:r>
                <a:rPr lang="en-US" sz="1800">
                  <a:latin typeface="Courier New" pitchFamily="1" charset="0"/>
                </a:rPr>
                <a:t>   </a:t>
              </a:r>
              <a:r>
                <a:rPr lang="en-US" sz="1800" b="0" i="1"/>
                <a:t>statements to be executed if the condition is true</a:t>
              </a:r>
              <a:endParaRPr lang="en-US" sz="1800">
                <a:latin typeface="Courier New" pitchFamily="1" charset="0"/>
              </a:endParaRPr>
            </a:p>
            <a:p>
              <a:r>
                <a:rPr lang="en-US" sz="1800">
                  <a:latin typeface="Courier New" pitchFamily="1" charset="0"/>
                </a:rPr>
                <a:t>} else {</a:t>
              </a:r>
            </a:p>
            <a:p>
              <a:r>
                <a:rPr lang="en-US" sz="1800">
                  <a:latin typeface="Courier New" pitchFamily="1" charset="0"/>
                </a:rPr>
                <a:t>   </a:t>
              </a:r>
              <a:r>
                <a:rPr lang="en-US" sz="1800" b="0" i="1"/>
                <a:t>statements to be executed if the condition is false</a:t>
              </a:r>
              <a:endParaRPr lang="en-US" sz="1800">
                <a:latin typeface="Courier New" pitchFamily="1" charset="0"/>
              </a:endParaRPr>
            </a:p>
            <a:p>
              <a:r>
                <a:rPr lang="en-US" sz="1800">
                  <a:latin typeface="Courier New" pitchFamily="1" charset="0"/>
                </a:rPr>
                <a:t>}</a:t>
              </a:r>
            </a:p>
          </p:txBody>
        </p:sp>
        <p:sp>
          <p:nvSpPr>
            <p:cNvPr id="12" name="Rectangle 3"/>
            <p:cNvSpPr>
              <a:spLocks noChangeArrowheads="1"/>
            </p:cNvSpPr>
            <p:nvPr/>
          </p:nvSpPr>
          <p:spPr bwMode="auto">
            <a:xfrm>
              <a:off x="508000" y="3610950"/>
              <a:ext cx="8128000" cy="1054100"/>
            </a:xfrm>
            <a:prstGeom prst="rect">
              <a:avLst/>
            </a:prstGeom>
            <a:noFill/>
            <a:ln w="9525">
              <a:noFill/>
              <a:miter lim="800000"/>
              <a:headEnd/>
              <a:tailEnd/>
            </a:ln>
          </p:spPr>
          <p:txBody>
            <a:bodyPr>
              <a:prstTxWarp prst="textNoShape">
                <a:avLst/>
              </a:prstTxWarp>
            </a:bodyPr>
            <a:lstStyle/>
            <a:p>
              <a:pPr marL="342900" indent="-342900">
                <a:lnSpc>
                  <a:spcPct val="90000"/>
                </a:lnSpc>
                <a:spcAft>
                  <a:spcPct val="50000"/>
                </a:spcAft>
                <a:buFontTx/>
                <a:buChar char="•"/>
              </a:pPr>
              <a:r>
                <a:rPr lang="en-US" sz="2400" b="0" dirty="0"/>
                <a:t>You use the second form whenever you need to choose between two alternative paths, depending on whether the condition is true or false:</a:t>
              </a:r>
            </a:p>
          </p:txBody>
        </p:sp>
      </p:grpSp>
    </p:spTree>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nodeType="clickEffect">
                                  <p:stCondLst>
                                    <p:cond delay="0"/>
                                  </p:stCondLst>
                                  <p:childTnLst>
                                    <p:set>
                                      <p:cBhvr>
                                        <p:cTn id="6" dur="1" fill="hold">
                                          <p:stCondLst>
                                            <p:cond delay="0"/>
                                          </p:stCondLst>
                                        </p:cTn>
                                        <p:tgtEl>
                                          <p:spTgt spid="14"/>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89826" name="Rectangle 2"/>
          <p:cNvSpPr>
            <a:spLocks noGrp="1" noChangeArrowheads="1"/>
          </p:cNvSpPr>
          <p:nvPr>
            <p:ph type="title"/>
          </p:nvPr>
        </p:nvSpPr>
        <p:spPr>
          <a:xfrm>
            <a:off x="0" y="76200"/>
            <a:ext cx="9144000" cy="1143000"/>
          </a:xfrm>
          <a:noFill/>
          <a:ln/>
        </p:spPr>
        <p:txBody>
          <a:bodyPr/>
          <a:lstStyle/>
          <a:p>
            <a:r>
              <a:rPr lang="en-US" sz="3800" dirty="0">
                <a:solidFill>
                  <a:srgbClr val="FF0000"/>
                </a:solidFill>
              </a:rPr>
              <a:t>Functions Involving Control Statements</a:t>
            </a:r>
            <a:endParaRPr lang="en-US" sz="4200" dirty="0">
              <a:solidFill>
                <a:schemeClr val="tx1"/>
              </a:solidFill>
            </a:endParaRPr>
          </a:p>
        </p:txBody>
      </p:sp>
      <p:sp>
        <p:nvSpPr>
          <p:cNvPr id="589827" name="Rectangle 3"/>
          <p:cNvSpPr>
            <a:spLocks noChangeArrowheads="1"/>
          </p:cNvSpPr>
          <p:nvPr/>
        </p:nvSpPr>
        <p:spPr bwMode="auto">
          <a:xfrm>
            <a:off x="482600" y="1155700"/>
            <a:ext cx="8128000" cy="1358900"/>
          </a:xfrm>
          <a:prstGeom prst="rect">
            <a:avLst/>
          </a:prstGeom>
          <a:noFill/>
          <a:ln w="9525">
            <a:noFill/>
            <a:miter lim="800000"/>
            <a:headEnd/>
            <a:tailEnd/>
          </a:ln>
          <a:effectLst/>
        </p:spPr>
        <p:txBody>
          <a:bodyPr>
            <a:prstTxWarp prst="textNoShape">
              <a:avLst/>
            </a:prstTxWarp>
          </a:bodyPr>
          <a:lstStyle/>
          <a:p>
            <a:pPr marL="342900" indent="-342900">
              <a:lnSpc>
                <a:spcPct val="90000"/>
              </a:lnSpc>
              <a:spcAft>
                <a:spcPct val="50000"/>
              </a:spcAft>
              <a:buFontTx/>
              <a:buChar char="•"/>
            </a:pPr>
            <a:r>
              <a:rPr lang="en-US" sz="2400" b="0" dirty="0"/>
              <a:t>The body of a function can contain statements of any type, including control statements.  As an example, the following function uses an </a:t>
            </a:r>
            <a:r>
              <a:rPr lang="en-US" sz="2000" dirty="0">
                <a:latin typeface="Courier New" pitchFamily="1" charset="0"/>
              </a:rPr>
              <a:t>if</a:t>
            </a:r>
            <a:r>
              <a:rPr lang="en-US" sz="2400" b="0" dirty="0"/>
              <a:t> statement to find the larger of two values: </a:t>
            </a:r>
          </a:p>
        </p:txBody>
      </p:sp>
      <p:sp>
        <p:nvSpPr>
          <p:cNvPr id="589828" name="Rectangle 4"/>
          <p:cNvSpPr>
            <a:spLocks noChangeArrowheads="1"/>
          </p:cNvSpPr>
          <p:nvPr/>
        </p:nvSpPr>
        <p:spPr bwMode="auto">
          <a:xfrm>
            <a:off x="1714500" y="2372410"/>
            <a:ext cx="5715000" cy="2235200"/>
          </a:xfrm>
          <a:prstGeom prst="rect">
            <a:avLst/>
          </a:prstGeom>
          <a:solidFill>
            <a:schemeClr val="bg1"/>
          </a:solidFill>
          <a:ln w="9525">
            <a:solidFill>
              <a:schemeClr val="tx1"/>
            </a:solidFill>
            <a:miter lim="800000"/>
            <a:headEnd/>
            <a:tailEnd/>
          </a:ln>
          <a:effectLst/>
        </p:spPr>
        <p:txBody>
          <a:bodyPr wrap="none" anchor="ctr">
            <a:prstTxWarp prst="textNoShape">
              <a:avLst/>
            </a:prstTxWarp>
          </a:bodyPr>
          <a:lstStyle/>
          <a:p>
            <a:endParaRPr lang="en-US"/>
          </a:p>
        </p:txBody>
      </p:sp>
      <p:sp>
        <p:nvSpPr>
          <p:cNvPr id="589829" name="Rectangle 5"/>
          <p:cNvSpPr>
            <a:spLocks noChangeArrowheads="1"/>
          </p:cNvSpPr>
          <p:nvPr/>
        </p:nvSpPr>
        <p:spPr bwMode="auto">
          <a:xfrm>
            <a:off x="1754188" y="2454960"/>
            <a:ext cx="2893540" cy="2031325"/>
          </a:xfrm>
          <a:prstGeom prst="rect">
            <a:avLst/>
          </a:prstGeom>
          <a:noFill/>
          <a:ln w="9525">
            <a:noFill/>
            <a:miter lim="800000"/>
            <a:headEnd/>
            <a:tailEnd/>
          </a:ln>
          <a:effectLst/>
        </p:spPr>
        <p:txBody>
          <a:bodyPr wrap="none">
            <a:prstTxWarp prst="textNoShape">
              <a:avLst/>
            </a:prstTxWarp>
            <a:spAutoFit/>
          </a:bodyPr>
          <a:lstStyle/>
          <a:p>
            <a:r>
              <a:rPr lang="en-US" sz="1800" dirty="0">
                <a:latin typeface="Courier New" pitchFamily="1" charset="0"/>
              </a:rPr>
              <a:t>function </a:t>
            </a:r>
            <a:r>
              <a:rPr lang="en-US" sz="1800" dirty="0" err="1">
                <a:latin typeface="Courier New" pitchFamily="1" charset="0"/>
              </a:rPr>
              <a:t>max(x</a:t>
            </a:r>
            <a:r>
              <a:rPr lang="en-US" sz="1800" dirty="0">
                <a:latin typeface="Courier New" pitchFamily="1" charset="0"/>
              </a:rPr>
              <a:t>, </a:t>
            </a:r>
            <a:r>
              <a:rPr lang="en-US" sz="1800" dirty="0" err="1">
                <a:latin typeface="Courier New" pitchFamily="1" charset="0"/>
              </a:rPr>
              <a:t>y</a:t>
            </a:r>
            <a:r>
              <a:rPr lang="en-US" sz="1800" dirty="0">
                <a:latin typeface="Courier New" pitchFamily="1" charset="0"/>
              </a:rPr>
              <a:t>)</a:t>
            </a:r>
            <a:r>
              <a:rPr lang="en-US" sz="1000" dirty="0">
                <a:latin typeface="Courier New" pitchFamily="1" charset="0"/>
              </a:rPr>
              <a:t> </a:t>
            </a:r>
            <a:r>
              <a:rPr lang="en-US" sz="1800" dirty="0">
                <a:latin typeface="Courier New" pitchFamily="1" charset="0"/>
              </a:rPr>
              <a:t>{</a:t>
            </a:r>
          </a:p>
          <a:p>
            <a:r>
              <a:rPr lang="en-US" sz="1800" dirty="0">
                <a:latin typeface="Courier New" pitchFamily="1" charset="0"/>
              </a:rPr>
              <a:t>   if (</a:t>
            </a:r>
            <a:r>
              <a:rPr lang="en-US" sz="1800" dirty="0" err="1">
                <a:latin typeface="Courier New" pitchFamily="1" charset="0"/>
              </a:rPr>
              <a:t>x</a:t>
            </a:r>
            <a:r>
              <a:rPr lang="en-US" sz="1800" dirty="0">
                <a:latin typeface="Courier New" pitchFamily="1" charset="0"/>
              </a:rPr>
              <a:t> &gt; </a:t>
            </a:r>
            <a:r>
              <a:rPr lang="en-US" sz="1800" dirty="0" err="1">
                <a:latin typeface="Courier New" pitchFamily="1" charset="0"/>
              </a:rPr>
              <a:t>y</a:t>
            </a:r>
            <a:r>
              <a:rPr lang="en-US" sz="1800" dirty="0">
                <a:latin typeface="Courier New" pitchFamily="1" charset="0"/>
              </a:rPr>
              <a:t>)</a:t>
            </a:r>
            <a:r>
              <a:rPr lang="en-US" sz="1000" dirty="0">
                <a:latin typeface="Courier New" pitchFamily="1" charset="0"/>
              </a:rPr>
              <a:t> </a:t>
            </a:r>
            <a:r>
              <a:rPr lang="en-US" sz="1800" dirty="0">
                <a:latin typeface="Courier New" pitchFamily="1" charset="0"/>
              </a:rPr>
              <a:t>{</a:t>
            </a:r>
          </a:p>
          <a:p>
            <a:r>
              <a:rPr lang="en-US" sz="1800" dirty="0">
                <a:latin typeface="Courier New" pitchFamily="1" charset="0"/>
              </a:rPr>
              <a:t>      return </a:t>
            </a:r>
            <a:r>
              <a:rPr lang="en-US" sz="1800" dirty="0" err="1">
                <a:latin typeface="Courier New" pitchFamily="1" charset="0"/>
              </a:rPr>
              <a:t>x</a:t>
            </a:r>
            <a:r>
              <a:rPr lang="en-US" sz="1800" dirty="0">
                <a:latin typeface="Courier New" pitchFamily="1" charset="0"/>
              </a:rPr>
              <a:t>;</a:t>
            </a:r>
          </a:p>
          <a:p>
            <a:r>
              <a:rPr lang="en-US" sz="1800" dirty="0">
                <a:latin typeface="Courier New" pitchFamily="1" charset="0"/>
              </a:rPr>
              <a:t>   } else {</a:t>
            </a:r>
          </a:p>
          <a:p>
            <a:r>
              <a:rPr lang="en-US" sz="1800" dirty="0">
                <a:latin typeface="Courier New" pitchFamily="1" charset="0"/>
              </a:rPr>
              <a:t>      return </a:t>
            </a:r>
            <a:r>
              <a:rPr lang="en-US" sz="1800" dirty="0" err="1">
                <a:latin typeface="Courier New" pitchFamily="1" charset="0"/>
              </a:rPr>
              <a:t>y</a:t>
            </a:r>
            <a:r>
              <a:rPr lang="en-US" sz="1800" dirty="0">
                <a:latin typeface="Courier New" pitchFamily="1" charset="0"/>
              </a:rPr>
              <a:t>;</a:t>
            </a:r>
          </a:p>
          <a:p>
            <a:r>
              <a:rPr lang="en-US" sz="1800" dirty="0">
                <a:latin typeface="Courier New" pitchFamily="1" charset="0"/>
              </a:rPr>
              <a:t>   }</a:t>
            </a:r>
          </a:p>
          <a:p>
            <a:r>
              <a:rPr lang="en-US" sz="1800" dirty="0">
                <a:latin typeface="Courier New" pitchFamily="1" charset="0"/>
              </a:rPr>
              <a:t>}</a:t>
            </a:r>
          </a:p>
        </p:txBody>
      </p:sp>
      <p:sp>
        <p:nvSpPr>
          <p:cNvPr id="589830" name="Rectangle 6"/>
          <p:cNvSpPr>
            <a:spLocks noChangeArrowheads="1"/>
          </p:cNvSpPr>
          <p:nvPr/>
        </p:nvSpPr>
        <p:spPr bwMode="auto">
          <a:xfrm>
            <a:off x="482600" y="4876800"/>
            <a:ext cx="8128000" cy="1358900"/>
          </a:xfrm>
          <a:prstGeom prst="rect">
            <a:avLst/>
          </a:prstGeom>
          <a:noFill/>
          <a:ln w="9525">
            <a:noFill/>
            <a:miter lim="800000"/>
            <a:headEnd/>
            <a:tailEnd/>
          </a:ln>
          <a:effectLst/>
        </p:spPr>
        <p:txBody>
          <a:bodyPr>
            <a:prstTxWarp prst="textNoShape">
              <a:avLst/>
            </a:prstTxWarp>
          </a:bodyPr>
          <a:lstStyle/>
          <a:p>
            <a:pPr marL="342900" indent="-342900">
              <a:lnSpc>
                <a:spcPct val="90000"/>
              </a:lnSpc>
              <a:spcAft>
                <a:spcPct val="50000"/>
              </a:spcAft>
              <a:buFontTx/>
              <a:buChar char="•"/>
            </a:pPr>
            <a:r>
              <a:rPr lang="en-US" sz="2400" b="0" dirty="0"/>
              <a:t>As this example makes clear, </a:t>
            </a:r>
            <a:r>
              <a:rPr lang="en-US" sz="2000" dirty="0">
                <a:latin typeface="Courier New" pitchFamily="1" charset="0"/>
              </a:rPr>
              <a:t>return</a:t>
            </a:r>
            <a:r>
              <a:rPr lang="en-US" sz="2400" b="0" dirty="0"/>
              <a:t> statements can be used at any point in the function and may appear more than once.</a:t>
            </a:r>
          </a:p>
        </p:txBody>
      </p:sp>
    </p:spTree>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grpId="0" nodeType="clickEffect">
                                  <p:stCondLst>
                                    <p:cond delay="0"/>
                                  </p:stCondLst>
                                  <p:childTnLst>
                                    <p:set>
                                      <p:cBhvr>
                                        <p:cTn id="6" dur="1" fill="hold">
                                          <p:stCondLst>
                                            <p:cond delay="499"/>
                                          </p:stCondLst>
                                        </p:cTn>
                                        <p:tgtEl>
                                          <p:spTgt spid="589830">
                                            <p:txEl>
                                              <p:pRg st="0" end="0"/>
                                            </p:txEl>
                                          </p:spTgt>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589830" grpId="0" build="p" autoUpdateAnimBg="0"/>
    </p:bldLst>
  </p:timing>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7106" name="Rectangle 2"/>
          <p:cNvSpPr>
            <a:spLocks noGrp="1" noChangeArrowheads="1"/>
          </p:cNvSpPr>
          <p:nvPr>
            <p:ph type="title"/>
          </p:nvPr>
        </p:nvSpPr>
        <p:spPr>
          <a:xfrm>
            <a:off x="0" y="76200"/>
            <a:ext cx="9144000" cy="1143000"/>
          </a:xfrm>
          <a:noFill/>
        </p:spPr>
        <p:txBody>
          <a:bodyPr/>
          <a:lstStyle/>
          <a:p>
            <a:r>
              <a:rPr lang="en-US" sz="4000">
                <a:solidFill>
                  <a:srgbClr val="FF0000"/>
                </a:solidFill>
                <a:ea typeface="ＭＳ Ｐゴシック" pitchFamily="1" charset="-128"/>
                <a:cs typeface="ＭＳ Ｐゴシック" pitchFamily="1" charset="-128"/>
              </a:rPr>
              <a:t>The </a:t>
            </a:r>
            <a:r>
              <a:rPr lang="en-US" sz="3600" b="1">
                <a:solidFill>
                  <a:srgbClr val="FF0000"/>
                </a:solidFill>
                <a:latin typeface="Courier New" pitchFamily="1" charset="0"/>
                <a:ea typeface="ＭＳ Ｐゴシック" pitchFamily="1" charset="-128"/>
                <a:cs typeface="ＭＳ Ｐゴシック" pitchFamily="1" charset="-128"/>
              </a:rPr>
              <a:t>switch</a:t>
            </a:r>
            <a:r>
              <a:rPr lang="en-US" sz="4000">
                <a:solidFill>
                  <a:srgbClr val="FF0000"/>
                </a:solidFill>
                <a:ea typeface="ＭＳ Ｐゴシック" pitchFamily="1" charset="-128"/>
                <a:cs typeface="ＭＳ Ｐゴシック" pitchFamily="1" charset="-128"/>
              </a:rPr>
              <a:t> Statement</a:t>
            </a:r>
            <a:endParaRPr lang="en-US" i="1">
              <a:solidFill>
                <a:srgbClr val="FF0000"/>
              </a:solidFill>
              <a:ea typeface="ＭＳ Ｐゴシック" pitchFamily="1" charset="-128"/>
              <a:cs typeface="ＭＳ Ｐゴシック" pitchFamily="1" charset="-128"/>
            </a:endParaRPr>
          </a:p>
        </p:txBody>
      </p:sp>
      <p:sp>
        <p:nvSpPr>
          <p:cNvPr id="47107" name="Text Box 3"/>
          <p:cNvSpPr txBox="1">
            <a:spLocks noChangeArrowheads="1"/>
          </p:cNvSpPr>
          <p:nvPr/>
        </p:nvSpPr>
        <p:spPr bwMode="auto">
          <a:xfrm>
            <a:off x="457200" y="1143000"/>
            <a:ext cx="8229600" cy="749300"/>
          </a:xfrm>
          <a:prstGeom prst="rect">
            <a:avLst/>
          </a:prstGeom>
          <a:noFill/>
          <a:ln w="9525">
            <a:noFill/>
            <a:miter lim="800000"/>
            <a:headEnd/>
            <a:tailEnd/>
          </a:ln>
        </p:spPr>
        <p:txBody>
          <a:bodyPr>
            <a:prstTxWarp prst="textNoShape">
              <a:avLst/>
            </a:prstTxWarp>
            <a:spAutoFit/>
          </a:bodyPr>
          <a:lstStyle/>
          <a:p>
            <a:pPr algn="just">
              <a:lnSpc>
                <a:spcPct val="90000"/>
              </a:lnSpc>
            </a:pPr>
            <a:r>
              <a:rPr lang="en-US" sz="2400" b="0"/>
              <a:t>The </a:t>
            </a:r>
            <a:r>
              <a:rPr lang="en-US" sz="2000">
                <a:latin typeface="Courier New" pitchFamily="1" charset="0"/>
              </a:rPr>
              <a:t>switch</a:t>
            </a:r>
            <a:r>
              <a:rPr lang="en-US" sz="2400" b="0"/>
              <a:t> statement provides a convenient syntax for choosing among a set of possible paths:</a:t>
            </a:r>
          </a:p>
        </p:txBody>
      </p:sp>
      <p:sp>
        <p:nvSpPr>
          <p:cNvPr id="47131" name="Rectangle 5"/>
          <p:cNvSpPr>
            <a:spLocks noChangeArrowheads="1"/>
          </p:cNvSpPr>
          <p:nvPr/>
        </p:nvSpPr>
        <p:spPr bwMode="auto">
          <a:xfrm>
            <a:off x="393700" y="1066800"/>
            <a:ext cx="8382000" cy="1009650"/>
          </a:xfrm>
          <a:prstGeom prst="rect">
            <a:avLst/>
          </a:prstGeom>
          <a:solidFill>
            <a:srgbClr val="CCFFFF"/>
          </a:solidFill>
          <a:ln w="9525">
            <a:noFill/>
            <a:miter lim="800000"/>
            <a:headEnd/>
            <a:tailEnd/>
          </a:ln>
        </p:spPr>
        <p:txBody>
          <a:bodyPr wrap="none" anchor="ctr">
            <a:prstTxWarp prst="textNoShape">
              <a:avLst/>
            </a:prstTxWarp>
          </a:bodyPr>
          <a:lstStyle/>
          <a:p>
            <a:endParaRPr lang="en-US"/>
          </a:p>
        </p:txBody>
      </p:sp>
      <p:sp>
        <p:nvSpPr>
          <p:cNvPr id="47129" name="Rectangle 8"/>
          <p:cNvSpPr>
            <a:spLocks noChangeArrowheads="1"/>
          </p:cNvSpPr>
          <p:nvPr/>
        </p:nvSpPr>
        <p:spPr bwMode="auto">
          <a:xfrm>
            <a:off x="393700" y="1066800"/>
            <a:ext cx="8382000" cy="1009650"/>
          </a:xfrm>
          <a:prstGeom prst="rect">
            <a:avLst/>
          </a:prstGeom>
          <a:solidFill>
            <a:srgbClr val="CCFFFF"/>
          </a:solidFill>
          <a:ln w="9525">
            <a:noFill/>
            <a:miter lim="800000"/>
            <a:headEnd/>
            <a:tailEnd/>
          </a:ln>
        </p:spPr>
        <p:txBody>
          <a:bodyPr wrap="none" anchor="ctr">
            <a:prstTxWarp prst="textNoShape">
              <a:avLst/>
            </a:prstTxWarp>
          </a:bodyPr>
          <a:lstStyle/>
          <a:p>
            <a:endParaRPr lang="en-US"/>
          </a:p>
        </p:txBody>
      </p:sp>
      <p:grpSp>
        <p:nvGrpSpPr>
          <p:cNvPr id="47112" name="Group 16"/>
          <p:cNvGrpSpPr>
            <a:grpSpLocks/>
          </p:cNvGrpSpPr>
          <p:nvPr/>
        </p:nvGrpSpPr>
        <p:grpSpPr bwMode="auto">
          <a:xfrm>
            <a:off x="1676400" y="2179420"/>
            <a:ext cx="5791200" cy="3644900"/>
            <a:chOff x="1056" y="1328"/>
            <a:chExt cx="3648" cy="2296"/>
          </a:xfrm>
        </p:grpSpPr>
        <p:sp>
          <p:nvSpPr>
            <p:cNvPr id="47123" name="Rectangle 17"/>
            <p:cNvSpPr>
              <a:spLocks noChangeArrowheads="1"/>
            </p:cNvSpPr>
            <p:nvPr/>
          </p:nvSpPr>
          <p:spPr bwMode="auto">
            <a:xfrm>
              <a:off x="1056" y="1328"/>
              <a:ext cx="3648" cy="2296"/>
            </a:xfrm>
            <a:prstGeom prst="rect">
              <a:avLst/>
            </a:prstGeom>
            <a:solidFill>
              <a:schemeClr val="bg1"/>
            </a:solidFill>
            <a:ln w="9525">
              <a:solidFill>
                <a:schemeClr val="tx1"/>
              </a:solidFill>
              <a:miter lim="800000"/>
              <a:headEnd/>
              <a:tailEnd/>
            </a:ln>
          </p:spPr>
          <p:txBody>
            <a:bodyPr wrap="none" anchor="ctr">
              <a:prstTxWarp prst="textNoShape">
                <a:avLst/>
              </a:prstTxWarp>
            </a:bodyPr>
            <a:lstStyle/>
            <a:p>
              <a:endParaRPr lang="en-US"/>
            </a:p>
          </p:txBody>
        </p:sp>
        <p:sp>
          <p:nvSpPr>
            <p:cNvPr id="47124" name="Text Box 18"/>
            <p:cNvSpPr txBox="1">
              <a:spLocks noChangeArrowheads="1"/>
            </p:cNvSpPr>
            <p:nvPr/>
          </p:nvSpPr>
          <p:spPr bwMode="auto">
            <a:xfrm>
              <a:off x="1120" y="1384"/>
              <a:ext cx="3552" cy="2134"/>
            </a:xfrm>
            <a:prstGeom prst="rect">
              <a:avLst/>
            </a:prstGeom>
            <a:noFill/>
            <a:ln w="9525">
              <a:noFill/>
              <a:miter lim="800000"/>
              <a:headEnd/>
              <a:tailEnd/>
            </a:ln>
          </p:spPr>
          <p:txBody>
            <a:bodyPr>
              <a:prstTxWarp prst="textNoShape">
                <a:avLst/>
              </a:prstTxWarp>
              <a:spAutoFit/>
            </a:bodyPr>
            <a:lstStyle/>
            <a:p>
              <a:r>
                <a:rPr lang="en-US" sz="1800" dirty="0">
                  <a:latin typeface="Courier New" pitchFamily="1" charset="0"/>
                </a:rPr>
                <a:t>switch ( </a:t>
              </a:r>
              <a:r>
                <a:rPr lang="en-US" sz="1800" b="0" i="1" dirty="0"/>
                <a:t>expression</a:t>
              </a:r>
              <a:r>
                <a:rPr lang="en-US" sz="1800" dirty="0">
                  <a:latin typeface="Courier New" pitchFamily="1" charset="0"/>
                </a:rPr>
                <a:t> ) {</a:t>
              </a:r>
            </a:p>
            <a:p>
              <a:r>
                <a:rPr lang="en-US" sz="1800" dirty="0">
                  <a:latin typeface="Courier New" pitchFamily="1" charset="0"/>
                </a:rPr>
                <a:t>  case </a:t>
              </a:r>
              <a:r>
                <a:rPr lang="en-US" sz="1800" b="0" i="1" dirty="0"/>
                <a:t>v</a:t>
              </a:r>
              <a:r>
                <a:rPr lang="en-US" sz="1600" b="0" baseline="-25000" dirty="0"/>
                <a:t>1</a:t>
              </a:r>
              <a:r>
                <a:rPr lang="en-US" sz="1800" dirty="0">
                  <a:latin typeface="Courier New" pitchFamily="1" charset="0"/>
                </a:rPr>
                <a:t>:</a:t>
              </a:r>
            </a:p>
            <a:p>
              <a:r>
                <a:rPr lang="en-US" sz="1800" dirty="0">
                  <a:latin typeface="Courier New" pitchFamily="1" charset="0"/>
                </a:rPr>
                <a:t>    </a:t>
              </a:r>
              <a:r>
                <a:rPr lang="en-US" sz="1800" b="0" i="1" dirty="0"/>
                <a:t>statements to be executed if expression = v</a:t>
              </a:r>
              <a:r>
                <a:rPr lang="en-US" sz="1600" b="0" baseline="-25000" dirty="0"/>
                <a:t>1</a:t>
              </a:r>
              <a:endParaRPr lang="en-US" sz="1800" dirty="0">
                <a:latin typeface="Courier New" pitchFamily="1" charset="0"/>
              </a:endParaRPr>
            </a:p>
            <a:p>
              <a:r>
                <a:rPr lang="en-US" sz="1800" dirty="0">
                  <a:latin typeface="Courier New" pitchFamily="1" charset="0"/>
                </a:rPr>
                <a:t>    break;</a:t>
              </a:r>
            </a:p>
            <a:p>
              <a:r>
                <a:rPr lang="en-US" sz="1800" dirty="0">
                  <a:latin typeface="Courier New" pitchFamily="1" charset="0"/>
                </a:rPr>
                <a:t>  case </a:t>
              </a:r>
              <a:r>
                <a:rPr lang="en-US" sz="1800" b="0" i="1" dirty="0"/>
                <a:t>v</a:t>
              </a:r>
              <a:r>
                <a:rPr lang="en-US" sz="1600" b="0" baseline="-25000" dirty="0"/>
                <a:t>2</a:t>
              </a:r>
              <a:r>
                <a:rPr lang="en-US" sz="1800" dirty="0">
                  <a:latin typeface="Courier New" pitchFamily="1" charset="0"/>
                </a:rPr>
                <a:t>:</a:t>
              </a:r>
            </a:p>
            <a:p>
              <a:r>
                <a:rPr lang="en-US" sz="1800" dirty="0">
                  <a:latin typeface="Courier New" pitchFamily="1" charset="0"/>
                </a:rPr>
                <a:t>    </a:t>
              </a:r>
              <a:r>
                <a:rPr lang="en-US" sz="1800" b="0" i="1" dirty="0"/>
                <a:t>statements to be executed if expression = v</a:t>
              </a:r>
              <a:r>
                <a:rPr lang="en-US" sz="1600" b="0" baseline="-25000" dirty="0"/>
                <a:t>2</a:t>
              </a:r>
              <a:endParaRPr lang="en-US" sz="1800" dirty="0">
                <a:latin typeface="Courier New" pitchFamily="1" charset="0"/>
              </a:endParaRPr>
            </a:p>
            <a:p>
              <a:r>
                <a:rPr lang="en-US" sz="1800" dirty="0">
                  <a:latin typeface="Courier New" pitchFamily="1" charset="0"/>
                </a:rPr>
                <a:t>    break;</a:t>
              </a:r>
            </a:p>
            <a:p>
              <a:r>
                <a:rPr lang="en-US" sz="1800" dirty="0">
                  <a:latin typeface="Courier New" pitchFamily="1" charset="0"/>
                </a:rPr>
                <a:t>  </a:t>
              </a:r>
              <a:r>
                <a:rPr lang="en-US" sz="1800" b="0" i="1" dirty="0"/>
                <a:t>. . . more case clauses if needed . . . </a:t>
              </a:r>
              <a:endParaRPr lang="en-US" sz="1800" dirty="0">
                <a:latin typeface="Courier New" pitchFamily="1" charset="0"/>
              </a:endParaRPr>
            </a:p>
            <a:p>
              <a:r>
                <a:rPr lang="en-US" sz="1800" dirty="0">
                  <a:latin typeface="Courier New" pitchFamily="1" charset="0"/>
                </a:rPr>
                <a:t>  default:</a:t>
              </a:r>
            </a:p>
            <a:p>
              <a:r>
                <a:rPr lang="en-US" sz="1800" dirty="0">
                  <a:latin typeface="Courier New" pitchFamily="1" charset="0"/>
                </a:rPr>
                <a:t>    </a:t>
              </a:r>
              <a:r>
                <a:rPr lang="en-US" sz="1800" b="0" i="1" dirty="0"/>
                <a:t>statements to be executed if no values match</a:t>
              </a:r>
              <a:endParaRPr lang="en-US" sz="1800" dirty="0">
                <a:latin typeface="Courier New" pitchFamily="1" charset="0"/>
              </a:endParaRPr>
            </a:p>
            <a:p>
              <a:r>
                <a:rPr lang="en-US" sz="1800" dirty="0">
                  <a:latin typeface="Courier New" pitchFamily="1" charset="0"/>
                </a:rPr>
                <a:t>    break;</a:t>
              </a:r>
            </a:p>
            <a:p>
              <a:r>
                <a:rPr lang="en-US" sz="1800" dirty="0">
                  <a:latin typeface="Courier New" pitchFamily="1" charset="0"/>
                </a:rPr>
                <a:t>}</a:t>
              </a:r>
            </a:p>
          </p:txBody>
        </p:sp>
      </p:grpSp>
      <p:sp>
        <p:nvSpPr>
          <p:cNvPr id="516118" name="Rectangle 22"/>
          <p:cNvSpPr>
            <a:spLocks noChangeArrowheads="1"/>
          </p:cNvSpPr>
          <p:nvPr/>
        </p:nvSpPr>
        <p:spPr bwMode="auto">
          <a:xfrm>
            <a:off x="3036888" y="2354803"/>
            <a:ext cx="1104900" cy="280987"/>
          </a:xfrm>
          <a:prstGeom prst="rect">
            <a:avLst/>
          </a:prstGeom>
          <a:noFill/>
          <a:ln w="19050">
            <a:solidFill>
              <a:srgbClr val="FF0000"/>
            </a:solidFill>
            <a:miter lim="800000"/>
            <a:headEnd/>
            <a:tailEnd/>
          </a:ln>
        </p:spPr>
        <p:txBody>
          <a:bodyPr wrap="none" anchor="ctr">
            <a:prstTxWarp prst="textNoShape">
              <a:avLst/>
            </a:prstTxWarp>
          </a:bodyPr>
          <a:lstStyle/>
          <a:p>
            <a:endParaRPr lang="en-US"/>
          </a:p>
        </p:txBody>
      </p:sp>
      <p:sp>
        <p:nvSpPr>
          <p:cNvPr id="516119" name="Rectangle 23"/>
          <p:cNvSpPr>
            <a:spLocks noChangeArrowheads="1"/>
          </p:cNvSpPr>
          <p:nvPr/>
        </p:nvSpPr>
        <p:spPr bwMode="auto">
          <a:xfrm>
            <a:off x="2362200" y="4805975"/>
            <a:ext cx="4264025" cy="561975"/>
          </a:xfrm>
          <a:prstGeom prst="rect">
            <a:avLst/>
          </a:prstGeom>
          <a:noFill/>
          <a:ln w="19050">
            <a:solidFill>
              <a:srgbClr val="FF0000"/>
            </a:solidFill>
            <a:miter lim="800000"/>
            <a:headEnd/>
            <a:tailEnd/>
          </a:ln>
        </p:spPr>
        <p:txBody>
          <a:bodyPr wrap="none" anchor="ctr">
            <a:prstTxWarp prst="textNoShape">
              <a:avLst/>
            </a:prstTxWarp>
          </a:bodyPr>
          <a:lstStyle/>
          <a:p>
            <a:endParaRPr lang="en-US"/>
          </a:p>
        </p:txBody>
      </p:sp>
      <p:sp>
        <p:nvSpPr>
          <p:cNvPr id="516120" name="Rectangle 24"/>
          <p:cNvSpPr>
            <a:spLocks noChangeArrowheads="1"/>
          </p:cNvSpPr>
          <p:nvPr/>
        </p:nvSpPr>
        <p:spPr bwMode="auto">
          <a:xfrm>
            <a:off x="2362200" y="3736685"/>
            <a:ext cx="4270375" cy="531813"/>
          </a:xfrm>
          <a:prstGeom prst="rect">
            <a:avLst/>
          </a:prstGeom>
          <a:noFill/>
          <a:ln w="19050">
            <a:solidFill>
              <a:srgbClr val="FF0000"/>
            </a:solidFill>
            <a:miter lim="800000"/>
            <a:headEnd/>
            <a:tailEnd/>
          </a:ln>
        </p:spPr>
        <p:txBody>
          <a:bodyPr wrap="none" anchor="ctr">
            <a:prstTxWarp prst="textNoShape">
              <a:avLst/>
            </a:prstTxWarp>
          </a:bodyPr>
          <a:lstStyle/>
          <a:p>
            <a:endParaRPr lang="en-US"/>
          </a:p>
        </p:txBody>
      </p:sp>
      <p:sp>
        <p:nvSpPr>
          <p:cNvPr id="516121" name="Rectangle 25"/>
          <p:cNvSpPr>
            <a:spLocks noChangeArrowheads="1"/>
          </p:cNvSpPr>
          <p:nvPr/>
        </p:nvSpPr>
        <p:spPr bwMode="auto">
          <a:xfrm>
            <a:off x="2362200" y="4014570"/>
            <a:ext cx="923925" cy="254000"/>
          </a:xfrm>
          <a:prstGeom prst="rect">
            <a:avLst/>
          </a:prstGeom>
          <a:noFill/>
          <a:ln w="19050">
            <a:solidFill>
              <a:srgbClr val="FF0000"/>
            </a:solidFill>
            <a:miter lim="800000"/>
            <a:headEnd/>
            <a:tailEnd/>
          </a:ln>
        </p:spPr>
        <p:txBody>
          <a:bodyPr wrap="none" anchor="ctr">
            <a:prstTxWarp prst="textNoShape">
              <a:avLst/>
            </a:prstTxWarp>
          </a:bodyPr>
          <a:lstStyle/>
          <a:p>
            <a:endParaRPr lang="en-US"/>
          </a:p>
        </p:txBody>
      </p:sp>
      <p:grpSp>
        <p:nvGrpSpPr>
          <p:cNvPr id="8" name="Group 26"/>
          <p:cNvGrpSpPr>
            <a:grpSpLocks/>
          </p:cNvGrpSpPr>
          <p:nvPr/>
        </p:nvGrpSpPr>
        <p:grpSpPr bwMode="auto">
          <a:xfrm>
            <a:off x="1676400" y="2179420"/>
            <a:ext cx="5791200" cy="3644900"/>
            <a:chOff x="1056" y="1328"/>
            <a:chExt cx="3648" cy="2296"/>
          </a:xfrm>
        </p:grpSpPr>
        <p:sp>
          <p:nvSpPr>
            <p:cNvPr id="47119" name="Rectangle 27"/>
            <p:cNvSpPr>
              <a:spLocks noChangeArrowheads="1"/>
            </p:cNvSpPr>
            <p:nvPr/>
          </p:nvSpPr>
          <p:spPr bwMode="auto">
            <a:xfrm>
              <a:off x="1056" y="1328"/>
              <a:ext cx="3648" cy="2296"/>
            </a:xfrm>
            <a:prstGeom prst="rect">
              <a:avLst/>
            </a:prstGeom>
            <a:solidFill>
              <a:schemeClr val="bg1"/>
            </a:solidFill>
            <a:ln w="9525">
              <a:solidFill>
                <a:schemeClr val="tx1"/>
              </a:solidFill>
              <a:miter lim="800000"/>
              <a:headEnd/>
              <a:tailEnd/>
            </a:ln>
          </p:spPr>
          <p:txBody>
            <a:bodyPr wrap="none" anchor="ctr">
              <a:prstTxWarp prst="textNoShape">
                <a:avLst/>
              </a:prstTxWarp>
            </a:bodyPr>
            <a:lstStyle/>
            <a:p>
              <a:endParaRPr lang="en-US"/>
            </a:p>
          </p:txBody>
        </p:sp>
        <p:sp>
          <p:nvSpPr>
            <p:cNvPr id="47120" name="Text Box 28"/>
            <p:cNvSpPr txBox="1">
              <a:spLocks noChangeArrowheads="1"/>
            </p:cNvSpPr>
            <p:nvPr/>
          </p:nvSpPr>
          <p:spPr bwMode="auto">
            <a:xfrm>
              <a:off x="1120" y="1384"/>
              <a:ext cx="3552" cy="2134"/>
            </a:xfrm>
            <a:prstGeom prst="rect">
              <a:avLst/>
            </a:prstGeom>
            <a:noFill/>
            <a:ln w="9525">
              <a:noFill/>
              <a:miter lim="800000"/>
              <a:headEnd/>
              <a:tailEnd/>
            </a:ln>
          </p:spPr>
          <p:txBody>
            <a:bodyPr>
              <a:prstTxWarp prst="textNoShape">
                <a:avLst/>
              </a:prstTxWarp>
              <a:spAutoFit/>
            </a:bodyPr>
            <a:lstStyle/>
            <a:p>
              <a:r>
                <a:rPr lang="en-US" sz="1800" dirty="0">
                  <a:latin typeface="Courier New" pitchFamily="1" charset="0"/>
                </a:rPr>
                <a:t>switch ( </a:t>
              </a:r>
              <a:r>
                <a:rPr lang="en-US" sz="1800" b="0" i="1" dirty="0"/>
                <a:t>expression</a:t>
              </a:r>
              <a:r>
                <a:rPr lang="en-US" sz="1800" dirty="0">
                  <a:latin typeface="Courier New" pitchFamily="1" charset="0"/>
                </a:rPr>
                <a:t> ) {</a:t>
              </a:r>
            </a:p>
            <a:p>
              <a:r>
                <a:rPr lang="en-US" sz="1800" dirty="0">
                  <a:latin typeface="Courier New" pitchFamily="1" charset="0"/>
                </a:rPr>
                <a:t>  case </a:t>
              </a:r>
              <a:r>
                <a:rPr lang="en-US" sz="1800" b="0" i="1" dirty="0"/>
                <a:t>v</a:t>
              </a:r>
              <a:r>
                <a:rPr lang="en-US" sz="1600" b="0" baseline="-25000" dirty="0"/>
                <a:t>1</a:t>
              </a:r>
              <a:r>
                <a:rPr lang="en-US" sz="1800" dirty="0">
                  <a:latin typeface="Courier New" pitchFamily="1" charset="0"/>
                </a:rPr>
                <a:t>:</a:t>
              </a:r>
            </a:p>
            <a:p>
              <a:r>
                <a:rPr lang="en-US" sz="1800" dirty="0">
                  <a:latin typeface="Courier New" pitchFamily="1" charset="0"/>
                </a:rPr>
                <a:t>    </a:t>
              </a:r>
              <a:r>
                <a:rPr lang="en-US" sz="1800" b="0" i="1" dirty="0"/>
                <a:t>statements to be executed if expression is equal to v</a:t>
              </a:r>
              <a:r>
                <a:rPr lang="en-US" sz="1600" b="0" baseline="-25000" dirty="0"/>
                <a:t>1</a:t>
              </a:r>
              <a:endParaRPr lang="en-US" sz="1800" dirty="0">
                <a:latin typeface="Courier New" pitchFamily="1" charset="0"/>
              </a:endParaRPr>
            </a:p>
            <a:p>
              <a:r>
                <a:rPr lang="en-US" sz="1800" dirty="0">
                  <a:latin typeface="Courier New" pitchFamily="1" charset="0"/>
                </a:rPr>
                <a:t>    break;</a:t>
              </a:r>
            </a:p>
            <a:p>
              <a:r>
                <a:rPr lang="en-US" sz="1800" dirty="0">
                  <a:latin typeface="Courier New" pitchFamily="1" charset="0"/>
                </a:rPr>
                <a:t>  case </a:t>
              </a:r>
              <a:r>
                <a:rPr lang="en-US" sz="1800" b="0" i="1" dirty="0"/>
                <a:t>v</a:t>
              </a:r>
              <a:r>
                <a:rPr lang="en-US" sz="1600" b="0" baseline="-25000" dirty="0"/>
                <a:t>2</a:t>
              </a:r>
              <a:r>
                <a:rPr lang="en-US" sz="1800" dirty="0">
                  <a:latin typeface="Courier New" pitchFamily="1" charset="0"/>
                </a:rPr>
                <a:t>:</a:t>
              </a:r>
            </a:p>
            <a:p>
              <a:r>
                <a:rPr lang="en-US" sz="1800" dirty="0">
                  <a:latin typeface="Courier New" pitchFamily="1" charset="0"/>
                </a:rPr>
                <a:t>    </a:t>
              </a:r>
              <a:r>
                <a:rPr lang="en-US" sz="1800" b="0" i="1" dirty="0"/>
                <a:t>statements to be executed if expression is equal to v</a:t>
              </a:r>
              <a:r>
                <a:rPr lang="en-US" sz="1600" b="0" baseline="-25000" dirty="0"/>
                <a:t>2</a:t>
              </a:r>
              <a:endParaRPr lang="en-US" sz="1800" dirty="0">
                <a:latin typeface="Courier New" pitchFamily="1" charset="0"/>
              </a:endParaRPr>
            </a:p>
            <a:p>
              <a:r>
                <a:rPr lang="en-US" sz="1800" dirty="0">
                  <a:latin typeface="Courier New" pitchFamily="1" charset="0"/>
                </a:rPr>
                <a:t>    break;</a:t>
              </a:r>
            </a:p>
            <a:p>
              <a:r>
                <a:rPr lang="en-US" sz="1800" dirty="0">
                  <a:latin typeface="Courier New" pitchFamily="1" charset="0"/>
                </a:rPr>
                <a:t>  </a:t>
              </a:r>
              <a:r>
                <a:rPr lang="en-US" sz="1800" b="0" i="1" dirty="0"/>
                <a:t>. . . more case clauses if needed . . . </a:t>
              </a:r>
              <a:endParaRPr lang="en-US" sz="1800" dirty="0">
                <a:latin typeface="Courier New" pitchFamily="1" charset="0"/>
              </a:endParaRPr>
            </a:p>
            <a:p>
              <a:r>
                <a:rPr lang="en-US" sz="1800" dirty="0">
                  <a:latin typeface="Courier New" pitchFamily="1" charset="0"/>
                </a:rPr>
                <a:t>  default:</a:t>
              </a:r>
            </a:p>
            <a:p>
              <a:r>
                <a:rPr lang="en-US" sz="1800" dirty="0">
                  <a:latin typeface="Courier New" pitchFamily="1" charset="0"/>
                </a:rPr>
                <a:t>    </a:t>
              </a:r>
              <a:r>
                <a:rPr lang="en-US" sz="1800" b="0" i="1" dirty="0"/>
                <a:t>statements to be executed if no values match</a:t>
              </a:r>
              <a:endParaRPr lang="en-US" sz="1800" dirty="0">
                <a:latin typeface="Courier New" pitchFamily="1" charset="0"/>
              </a:endParaRPr>
            </a:p>
            <a:p>
              <a:r>
                <a:rPr lang="en-US" sz="1800" dirty="0">
                  <a:latin typeface="Courier New" pitchFamily="1" charset="0"/>
                </a:rPr>
                <a:t>    break;</a:t>
              </a:r>
            </a:p>
            <a:p>
              <a:r>
                <a:rPr lang="en-US" sz="1800" dirty="0">
                  <a:latin typeface="Courier New" pitchFamily="1" charset="0"/>
                </a:rPr>
                <a:t>}</a:t>
              </a:r>
            </a:p>
          </p:txBody>
        </p:sp>
      </p:grpSp>
      <p:grpSp>
        <p:nvGrpSpPr>
          <p:cNvPr id="36" name="Group 35"/>
          <p:cNvGrpSpPr/>
          <p:nvPr/>
        </p:nvGrpSpPr>
        <p:grpSpPr>
          <a:xfrm>
            <a:off x="0" y="1054567"/>
            <a:ext cx="9144000" cy="902893"/>
            <a:chOff x="0" y="304800"/>
            <a:chExt cx="9144000" cy="902893"/>
          </a:xfrm>
        </p:grpSpPr>
        <p:sp useBgFill="1">
          <p:nvSpPr>
            <p:cNvPr id="31" name="PPRect#2"/>
            <p:cNvSpPr/>
            <p:nvPr/>
          </p:nvSpPr>
          <p:spPr bwMode="auto">
            <a:xfrm>
              <a:off x="0" y="304800"/>
              <a:ext cx="9144000" cy="902893"/>
            </a:xfrm>
            <a:prstGeom prst="rect">
              <a:avLst/>
            </a:prstGeom>
            <a:ln w="12800" cap="flat" cmpd="sng" algn="ctr">
              <a:noFill/>
              <a:prstDash val="solid"/>
              <a:round/>
              <a:headEnd/>
              <a:tailEnd/>
            </a:ln>
            <a:effectLst/>
          </p:spPr>
          <p:txBody>
            <a:bodyPr vert="horz" wrap="square" lIns="0" tIns="0" rIns="0" bIns="0" numCol="1" rtlCol="0" anchor="ctr" anchorCtr="0" compatLnSpc="1">
              <a:prstTxWarp prst="textNoShape">
                <a:avLst/>
              </a:prstTxWarp>
            </a:bodyPr>
            <a:lstStyle/>
            <a:p>
              <a:pPr marL="0" marR="0" indent="0" algn="ctr" defTabSz="914400" rtl="0" eaLnBrk="0" fontAlgn="base" latinLnBrk="0" hangingPunct="0">
                <a:lnSpc>
                  <a:spcPct val="100000"/>
                </a:lnSpc>
                <a:spcBef>
                  <a:spcPct val="0"/>
                </a:spcBef>
                <a:spcAft>
                  <a:spcPct val="0"/>
                </a:spcAft>
                <a:buClrTx/>
                <a:buSzTx/>
                <a:buFontTx/>
                <a:buNone/>
                <a:tabLst/>
              </a:pPr>
              <a:endParaRPr/>
            </a:p>
          </p:txBody>
        </p:sp>
        <p:sp>
          <p:nvSpPr>
            <p:cNvPr id="47128" name="Text Box 12"/>
            <p:cNvSpPr txBox="1">
              <a:spLocks noChangeArrowheads="1"/>
            </p:cNvSpPr>
            <p:nvPr/>
          </p:nvSpPr>
          <p:spPr bwMode="auto">
            <a:xfrm>
              <a:off x="457200" y="369130"/>
              <a:ext cx="8229600" cy="763286"/>
            </a:xfrm>
            <a:prstGeom prst="rect">
              <a:avLst/>
            </a:prstGeom>
            <a:noFill/>
            <a:ln w="9525">
              <a:noFill/>
              <a:miter lim="800000"/>
              <a:headEnd/>
              <a:tailEnd/>
            </a:ln>
          </p:spPr>
          <p:txBody>
            <a:bodyPr>
              <a:prstTxWarp prst="textNoShape">
                <a:avLst/>
              </a:prstTxWarp>
              <a:spAutoFit/>
            </a:bodyPr>
            <a:lstStyle/>
            <a:p>
              <a:pPr algn="just">
                <a:lnSpc>
                  <a:spcPct val="90000"/>
                </a:lnSpc>
              </a:pPr>
              <a:r>
                <a:rPr lang="en-US" sz="2400" b="0" dirty="0"/>
                <a:t>JavaScript evaluates statements in the </a:t>
              </a:r>
              <a:r>
                <a:rPr lang="en-US" sz="2000" dirty="0">
                  <a:latin typeface="Courier New" pitchFamily="1" charset="0"/>
                </a:rPr>
                <a:t>case</a:t>
              </a:r>
              <a:r>
                <a:rPr lang="en-US" sz="2400" b="0" dirty="0"/>
                <a:t> or </a:t>
              </a:r>
              <a:r>
                <a:rPr lang="en-US" sz="2000" dirty="0">
                  <a:latin typeface="Courier New"/>
                  <a:cs typeface="Courier New"/>
                </a:rPr>
                <a:t>default</a:t>
              </a:r>
              <a:r>
                <a:rPr lang="en-US" sz="2400" b="0" dirty="0"/>
                <a:t> clause until it reaches a </a:t>
              </a:r>
              <a:r>
                <a:rPr lang="en-US" sz="2000" dirty="0">
                  <a:latin typeface="Courier New" pitchFamily="1" charset="0"/>
                </a:rPr>
                <a:t>break</a:t>
              </a:r>
              <a:r>
                <a:rPr lang="en-US" sz="2400" b="0" dirty="0"/>
                <a:t> or a </a:t>
              </a:r>
              <a:r>
                <a:rPr lang="en-US" sz="2000" dirty="0">
                  <a:latin typeface="Courier New" pitchFamily="1" charset="0"/>
                </a:rPr>
                <a:t>return</a:t>
              </a:r>
              <a:r>
                <a:rPr lang="en-US" sz="2400" b="0" dirty="0"/>
                <a:t> statement.</a:t>
              </a:r>
            </a:p>
          </p:txBody>
        </p:sp>
      </p:grpSp>
      <p:grpSp>
        <p:nvGrpSpPr>
          <p:cNvPr id="35" name="Group 34"/>
          <p:cNvGrpSpPr/>
          <p:nvPr/>
        </p:nvGrpSpPr>
        <p:grpSpPr>
          <a:xfrm>
            <a:off x="0" y="1054567"/>
            <a:ext cx="9144000" cy="902893"/>
            <a:chOff x="0" y="3048000"/>
            <a:chExt cx="9144000" cy="902893"/>
          </a:xfrm>
        </p:grpSpPr>
        <p:sp useBgFill="1">
          <p:nvSpPr>
            <p:cNvPr id="32" name="PPRect#2"/>
            <p:cNvSpPr/>
            <p:nvPr/>
          </p:nvSpPr>
          <p:spPr bwMode="auto">
            <a:xfrm>
              <a:off x="0" y="3048000"/>
              <a:ext cx="9144000" cy="902893"/>
            </a:xfrm>
            <a:prstGeom prst="rect">
              <a:avLst/>
            </a:prstGeom>
            <a:ln w="12800" cap="flat" cmpd="sng" algn="ctr">
              <a:noFill/>
              <a:prstDash val="solid"/>
              <a:round/>
              <a:headEnd/>
              <a:tailEnd/>
            </a:ln>
            <a:effectLst/>
          </p:spPr>
          <p:txBody>
            <a:bodyPr vert="horz" wrap="square" lIns="0" tIns="0" rIns="0" bIns="0" numCol="1" rtlCol="0" anchor="ctr" anchorCtr="0" compatLnSpc="1">
              <a:prstTxWarp prst="textNoShape">
                <a:avLst/>
              </a:prstTxWarp>
            </a:bodyPr>
            <a:lstStyle/>
            <a:p>
              <a:pPr marL="0" marR="0" indent="0" algn="ctr" defTabSz="914400" rtl="0" eaLnBrk="0" fontAlgn="base" latinLnBrk="0" hangingPunct="0">
                <a:lnSpc>
                  <a:spcPct val="100000"/>
                </a:lnSpc>
                <a:spcBef>
                  <a:spcPct val="0"/>
                </a:spcBef>
                <a:spcAft>
                  <a:spcPct val="0"/>
                </a:spcAft>
                <a:buClrTx/>
                <a:buSzTx/>
                <a:buFontTx/>
                <a:buNone/>
                <a:tabLst/>
              </a:pPr>
              <a:endParaRPr/>
            </a:p>
          </p:txBody>
        </p:sp>
        <p:sp>
          <p:nvSpPr>
            <p:cNvPr id="47126" name="Text Box 15"/>
            <p:cNvSpPr txBox="1">
              <a:spLocks noChangeArrowheads="1"/>
            </p:cNvSpPr>
            <p:nvPr/>
          </p:nvSpPr>
          <p:spPr bwMode="auto">
            <a:xfrm>
              <a:off x="457200" y="3122914"/>
              <a:ext cx="8229600" cy="763286"/>
            </a:xfrm>
            <a:prstGeom prst="rect">
              <a:avLst/>
            </a:prstGeom>
            <a:noFill/>
            <a:ln w="9525">
              <a:noFill/>
              <a:miter lim="800000"/>
              <a:headEnd/>
              <a:tailEnd/>
            </a:ln>
          </p:spPr>
          <p:txBody>
            <a:bodyPr>
              <a:prstTxWarp prst="textNoShape">
                <a:avLst/>
              </a:prstTxWarp>
              <a:spAutoFit/>
            </a:bodyPr>
            <a:lstStyle/>
            <a:p>
              <a:pPr algn="just">
                <a:lnSpc>
                  <a:spcPct val="90000"/>
                </a:lnSpc>
              </a:pPr>
              <a:r>
                <a:rPr lang="en-US" sz="2400" b="0" dirty="0"/>
                <a:t>If none of the values in the </a:t>
              </a:r>
              <a:r>
                <a:rPr lang="en-US" sz="2000" dirty="0">
                  <a:latin typeface="Courier New" pitchFamily="1" charset="0"/>
                </a:rPr>
                <a:t>case</a:t>
              </a:r>
              <a:r>
                <a:rPr lang="en-US" sz="2400" b="0" dirty="0"/>
                <a:t> clauses match the expression, JavaScript evaluates the statements in the </a:t>
              </a:r>
              <a:r>
                <a:rPr lang="en-US" sz="2000" dirty="0">
                  <a:latin typeface="Courier New" pitchFamily="1" charset="0"/>
                </a:rPr>
                <a:t>default</a:t>
              </a:r>
              <a:r>
                <a:rPr lang="en-US" sz="2400" b="0" dirty="0"/>
                <a:t> clause.</a:t>
              </a:r>
            </a:p>
          </p:txBody>
        </p:sp>
      </p:grpSp>
      <p:grpSp>
        <p:nvGrpSpPr>
          <p:cNvPr id="34" name="Group 33"/>
          <p:cNvGrpSpPr/>
          <p:nvPr/>
        </p:nvGrpSpPr>
        <p:grpSpPr>
          <a:xfrm>
            <a:off x="0" y="1054567"/>
            <a:ext cx="9144000" cy="902893"/>
            <a:chOff x="0" y="1295037"/>
            <a:chExt cx="9144000" cy="902893"/>
          </a:xfrm>
        </p:grpSpPr>
        <p:sp useBgFill="1">
          <p:nvSpPr>
            <p:cNvPr id="29" name="PPRect#2"/>
            <p:cNvSpPr/>
            <p:nvPr/>
          </p:nvSpPr>
          <p:spPr bwMode="auto">
            <a:xfrm>
              <a:off x="0" y="1295037"/>
              <a:ext cx="9144000" cy="902893"/>
            </a:xfrm>
            <a:prstGeom prst="rect">
              <a:avLst/>
            </a:prstGeom>
            <a:ln w="12800" cap="flat" cmpd="sng" algn="ctr">
              <a:noFill/>
              <a:prstDash val="solid"/>
              <a:round/>
              <a:headEnd/>
              <a:tailEnd/>
            </a:ln>
            <a:effectLst/>
          </p:spPr>
          <p:txBody>
            <a:bodyPr vert="horz" wrap="square" lIns="0" tIns="0" rIns="0" bIns="0" numCol="1" rtlCol="0" anchor="ctr" anchorCtr="0" compatLnSpc="1">
              <a:prstTxWarp prst="textNoShape">
                <a:avLst/>
              </a:prstTxWarp>
            </a:bodyPr>
            <a:lstStyle/>
            <a:p>
              <a:pPr marL="0" marR="0" indent="0" algn="ctr" defTabSz="914400" rtl="0" eaLnBrk="0" fontAlgn="base" latinLnBrk="0" hangingPunct="0">
                <a:lnSpc>
                  <a:spcPct val="100000"/>
                </a:lnSpc>
                <a:spcBef>
                  <a:spcPct val="0"/>
                </a:spcBef>
                <a:spcAft>
                  <a:spcPct val="0"/>
                </a:spcAft>
                <a:buClrTx/>
                <a:buSzTx/>
                <a:buFontTx/>
                <a:buNone/>
                <a:tabLst/>
              </a:pPr>
              <a:endParaRPr/>
            </a:p>
          </p:txBody>
        </p:sp>
        <p:sp>
          <p:nvSpPr>
            <p:cNvPr id="47130" name="Text Box 9"/>
            <p:cNvSpPr txBox="1">
              <a:spLocks noChangeArrowheads="1"/>
            </p:cNvSpPr>
            <p:nvPr/>
          </p:nvSpPr>
          <p:spPr bwMode="auto">
            <a:xfrm>
              <a:off x="457200" y="1359367"/>
              <a:ext cx="8229600" cy="763286"/>
            </a:xfrm>
            <a:prstGeom prst="rect">
              <a:avLst/>
            </a:prstGeom>
            <a:noFill/>
            <a:ln w="9525">
              <a:noFill/>
              <a:miter lim="800000"/>
              <a:headEnd/>
              <a:tailEnd/>
            </a:ln>
          </p:spPr>
          <p:txBody>
            <a:bodyPr>
              <a:prstTxWarp prst="textNoShape">
                <a:avLst/>
              </a:prstTxWarp>
              <a:spAutoFit/>
            </a:bodyPr>
            <a:lstStyle/>
            <a:p>
              <a:pPr algn="just">
                <a:lnSpc>
                  <a:spcPct val="90000"/>
                </a:lnSpc>
              </a:pPr>
              <a:r>
                <a:rPr lang="en-US" sz="2400" b="0" dirty="0"/>
                <a:t>JavaScript then looks for a </a:t>
              </a:r>
              <a:r>
                <a:rPr lang="en-US" sz="2000" dirty="0">
                  <a:latin typeface="Courier New" pitchFamily="1" charset="0"/>
                </a:rPr>
                <a:t>case</a:t>
              </a:r>
              <a:r>
                <a:rPr lang="en-US" sz="2400" b="0" dirty="0"/>
                <a:t> clause that matches </a:t>
              </a:r>
              <a:r>
                <a:rPr lang="en-US" sz="2400" b="0" i="1" dirty="0"/>
                <a:t>expression</a:t>
              </a:r>
              <a:r>
                <a:rPr lang="en-US" sz="2400" b="0" dirty="0"/>
                <a:t>.  If </a:t>
              </a:r>
              <a:r>
                <a:rPr lang="en-US" sz="2400" b="0" i="1" dirty="0"/>
                <a:t>expression</a:t>
              </a:r>
              <a:r>
                <a:rPr lang="en-US" sz="2400" b="0" dirty="0"/>
                <a:t> is equal to </a:t>
              </a:r>
              <a:r>
                <a:rPr lang="en-US" sz="2400" b="0" i="1" dirty="0"/>
                <a:t>v</a:t>
              </a:r>
              <a:r>
                <a:rPr lang="en-US" sz="2000" b="0" baseline="-25000" dirty="0"/>
                <a:t>2</a:t>
              </a:r>
              <a:r>
                <a:rPr lang="en-US" sz="2400" b="0" dirty="0"/>
                <a:t>, JavaScript chooses the second clause.</a:t>
              </a:r>
            </a:p>
          </p:txBody>
        </p:sp>
      </p:grpSp>
      <p:grpSp>
        <p:nvGrpSpPr>
          <p:cNvPr id="39" name="Group 38"/>
          <p:cNvGrpSpPr/>
          <p:nvPr/>
        </p:nvGrpSpPr>
        <p:grpSpPr>
          <a:xfrm>
            <a:off x="0" y="1054567"/>
            <a:ext cx="9144000" cy="902893"/>
            <a:chOff x="0" y="5116907"/>
            <a:chExt cx="9144000" cy="902893"/>
          </a:xfrm>
        </p:grpSpPr>
        <p:sp useBgFill="1">
          <p:nvSpPr>
            <p:cNvPr id="38" name="PPRect#2"/>
            <p:cNvSpPr/>
            <p:nvPr/>
          </p:nvSpPr>
          <p:spPr bwMode="auto">
            <a:xfrm>
              <a:off x="0" y="5116907"/>
              <a:ext cx="9144000" cy="902893"/>
            </a:xfrm>
            <a:prstGeom prst="rect">
              <a:avLst/>
            </a:prstGeom>
            <a:ln w="12800" cap="flat" cmpd="sng" algn="ctr">
              <a:noFill/>
              <a:prstDash val="solid"/>
              <a:round/>
              <a:headEnd/>
              <a:tailEnd/>
            </a:ln>
            <a:effectLst/>
          </p:spPr>
          <p:txBody>
            <a:bodyPr vert="horz" wrap="square" lIns="0" tIns="0" rIns="0" bIns="0" numCol="1" rtlCol="0" anchor="ctr" anchorCtr="0" compatLnSpc="1">
              <a:prstTxWarp prst="textNoShape">
                <a:avLst/>
              </a:prstTxWarp>
            </a:bodyPr>
            <a:lstStyle/>
            <a:p>
              <a:pPr marL="0" marR="0" indent="0" algn="ctr" defTabSz="914400" rtl="0" eaLnBrk="0" fontAlgn="base" latinLnBrk="0" hangingPunct="0">
                <a:lnSpc>
                  <a:spcPct val="100000"/>
                </a:lnSpc>
                <a:spcBef>
                  <a:spcPct val="0"/>
                </a:spcBef>
                <a:spcAft>
                  <a:spcPct val="0"/>
                </a:spcAft>
                <a:buClrTx/>
                <a:buSzTx/>
                <a:buFontTx/>
                <a:buNone/>
                <a:tabLst/>
              </a:pPr>
              <a:endParaRPr/>
            </a:p>
          </p:txBody>
        </p:sp>
        <p:sp>
          <p:nvSpPr>
            <p:cNvPr id="47132" name="Text Box 6"/>
            <p:cNvSpPr txBox="1">
              <a:spLocks noChangeArrowheads="1"/>
            </p:cNvSpPr>
            <p:nvPr/>
          </p:nvSpPr>
          <p:spPr bwMode="auto">
            <a:xfrm>
              <a:off x="457200" y="5199074"/>
              <a:ext cx="8229600" cy="763286"/>
            </a:xfrm>
            <a:prstGeom prst="rect">
              <a:avLst/>
            </a:prstGeom>
            <a:noFill/>
            <a:ln w="9525">
              <a:noFill/>
              <a:miter lim="800000"/>
              <a:headEnd/>
              <a:tailEnd/>
            </a:ln>
          </p:spPr>
          <p:txBody>
            <a:bodyPr>
              <a:prstTxWarp prst="textNoShape">
                <a:avLst/>
              </a:prstTxWarp>
              <a:spAutoFit/>
            </a:bodyPr>
            <a:lstStyle/>
            <a:p>
              <a:pPr algn="just">
                <a:lnSpc>
                  <a:spcPct val="90000"/>
                </a:lnSpc>
              </a:pPr>
              <a:r>
                <a:rPr lang="en-US" sz="2400" b="0" dirty="0"/>
                <a:t>When JavaScript executes a </a:t>
              </a:r>
              <a:r>
                <a:rPr lang="en-US" sz="2000" dirty="0">
                  <a:latin typeface="Courier New" pitchFamily="1" charset="0"/>
                </a:rPr>
                <a:t>switch</a:t>
              </a:r>
              <a:r>
                <a:rPr lang="en-US" sz="2400" b="0" dirty="0"/>
                <a:t> statement, it begins by evaluating </a:t>
              </a:r>
              <a:r>
                <a:rPr lang="en-US" sz="2400" b="0" i="1" dirty="0"/>
                <a:t>expression</a:t>
              </a:r>
              <a:r>
                <a:rPr lang="en-US" sz="2400" b="0" dirty="0"/>
                <a:t>.</a:t>
              </a:r>
            </a:p>
          </p:txBody>
        </p:sp>
      </p:grpSp>
      <p:grpSp>
        <p:nvGrpSpPr>
          <p:cNvPr id="40" name="Group 39"/>
          <p:cNvGrpSpPr/>
          <p:nvPr/>
        </p:nvGrpSpPr>
        <p:grpSpPr>
          <a:xfrm>
            <a:off x="0" y="1054567"/>
            <a:ext cx="9144000" cy="902893"/>
            <a:chOff x="0" y="3516707"/>
            <a:chExt cx="9144000" cy="902893"/>
          </a:xfrm>
        </p:grpSpPr>
        <p:sp useBgFill="1">
          <p:nvSpPr>
            <p:cNvPr id="30" name="PPRect#2"/>
            <p:cNvSpPr/>
            <p:nvPr/>
          </p:nvSpPr>
          <p:spPr bwMode="auto">
            <a:xfrm>
              <a:off x="0" y="3516707"/>
              <a:ext cx="9144000" cy="902893"/>
            </a:xfrm>
            <a:prstGeom prst="rect">
              <a:avLst/>
            </a:prstGeom>
            <a:ln w="12800" cap="flat" cmpd="sng" algn="ctr">
              <a:noFill/>
              <a:prstDash val="solid"/>
              <a:round/>
              <a:headEnd/>
              <a:tailEnd/>
            </a:ln>
            <a:effectLst/>
          </p:spPr>
          <p:txBody>
            <a:bodyPr vert="horz" wrap="square" lIns="0" tIns="0" rIns="0" bIns="0" numCol="1" rtlCol="0" anchor="ctr" anchorCtr="0" compatLnSpc="1">
              <a:prstTxWarp prst="textNoShape">
                <a:avLst/>
              </a:prstTxWarp>
            </a:bodyPr>
            <a:lstStyle/>
            <a:p>
              <a:pPr marL="0" marR="0" indent="0" algn="ctr" defTabSz="914400" rtl="0" eaLnBrk="0" fontAlgn="base" latinLnBrk="0" hangingPunct="0">
                <a:lnSpc>
                  <a:spcPct val="100000"/>
                </a:lnSpc>
                <a:spcBef>
                  <a:spcPct val="0"/>
                </a:spcBef>
                <a:spcAft>
                  <a:spcPct val="0"/>
                </a:spcAft>
                <a:buClrTx/>
                <a:buSzTx/>
                <a:buFontTx/>
                <a:buNone/>
                <a:tabLst/>
              </a:pPr>
              <a:endParaRPr/>
            </a:p>
          </p:txBody>
        </p:sp>
        <p:sp>
          <p:nvSpPr>
            <p:cNvPr id="47122" name="Text Box 21"/>
            <p:cNvSpPr txBox="1">
              <a:spLocks noChangeArrowheads="1"/>
            </p:cNvSpPr>
            <p:nvPr/>
          </p:nvSpPr>
          <p:spPr bwMode="auto">
            <a:xfrm>
              <a:off x="457200" y="3594100"/>
              <a:ext cx="8229600" cy="757130"/>
            </a:xfrm>
            <a:prstGeom prst="rect">
              <a:avLst/>
            </a:prstGeom>
            <a:noFill/>
            <a:ln w="9525">
              <a:noFill/>
              <a:miter lim="800000"/>
              <a:headEnd/>
              <a:tailEnd/>
            </a:ln>
          </p:spPr>
          <p:txBody>
            <a:bodyPr>
              <a:prstTxWarp prst="textNoShape">
                <a:avLst/>
              </a:prstTxWarp>
              <a:spAutoFit/>
            </a:bodyPr>
            <a:lstStyle/>
            <a:p>
              <a:pPr>
                <a:lnSpc>
                  <a:spcPct val="90000"/>
                </a:lnSpc>
              </a:pPr>
              <a:r>
                <a:rPr lang="en-US" sz="2400" b="0" dirty="0"/>
                <a:t>The </a:t>
              </a:r>
              <a:r>
                <a:rPr lang="en-US" sz="2000" dirty="0">
                  <a:latin typeface="Courier New" pitchFamily="1" charset="0"/>
                </a:rPr>
                <a:t>switch</a:t>
              </a:r>
              <a:r>
                <a:rPr lang="en-US" sz="2400" b="0" dirty="0"/>
                <a:t> statement provides a convenient syntax for choosing among a set of possible paths:</a:t>
              </a:r>
            </a:p>
          </p:txBody>
        </p:sp>
      </p:grpSp>
    </p:spTree>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xit" presetSubtype="0" fill="hold" nodeType="clickEffect">
                                  <p:stCondLst>
                                    <p:cond delay="0"/>
                                  </p:stCondLst>
                                  <p:childTnLst>
                                    <p:set>
                                      <p:cBhvr>
                                        <p:cTn id="6" dur="1" fill="hold">
                                          <p:stCondLst>
                                            <p:cond delay="0"/>
                                          </p:stCondLst>
                                        </p:cTn>
                                        <p:tgtEl>
                                          <p:spTgt spid="40"/>
                                        </p:tgtEl>
                                        <p:attrNameLst>
                                          <p:attrName>style.visibility</p:attrName>
                                        </p:attrNameLst>
                                      </p:cBhvr>
                                      <p:to>
                                        <p:strVal val="hidden"/>
                                      </p:to>
                                    </p:set>
                                  </p:childTnLst>
                                </p:cTn>
                              </p:par>
                              <p:par>
                                <p:cTn id="7" presetID="1" presetClass="entr" presetSubtype="0" fill="hold" grpId="0" nodeType="withEffect">
                                  <p:stCondLst>
                                    <p:cond delay="0"/>
                                  </p:stCondLst>
                                  <p:childTnLst>
                                    <p:set>
                                      <p:cBhvr>
                                        <p:cTn id="8" dur="1" fill="hold">
                                          <p:stCondLst>
                                            <p:cond delay="499"/>
                                          </p:stCondLst>
                                        </p:cTn>
                                        <p:tgtEl>
                                          <p:spTgt spid="516118"/>
                                        </p:tgtEl>
                                        <p:attrNameLst>
                                          <p:attrName>style.visibility</p:attrName>
                                        </p:attrNameLst>
                                      </p:cBhvr>
                                      <p:to>
                                        <p:strVal val="visible"/>
                                      </p:to>
                                    </p:set>
                                  </p:childTnLst>
                                  <p:subTnLst>
                                    <p:set>
                                      <p:cBhvr override="childStyle">
                                        <p:cTn dur="1" fill="hold" display="0" masterRel="nextClick" afterEffect="1"/>
                                        <p:tgtEl>
                                          <p:spTgt spid="516118"/>
                                        </p:tgtEl>
                                        <p:attrNameLst>
                                          <p:attrName>style.visibility</p:attrName>
                                        </p:attrNameLst>
                                      </p:cBhvr>
                                      <p:to>
                                        <p:strVal val="hidden"/>
                                      </p:to>
                                    </p:set>
                                  </p:subTnLst>
                                </p:cTn>
                              </p:par>
                            </p:childTnLst>
                          </p:cTn>
                        </p:par>
                      </p:childTnLst>
                    </p:cTn>
                  </p:par>
                  <p:par>
                    <p:cTn id="9" fill="hold">
                      <p:stCondLst>
                        <p:cond delay="indefinite"/>
                      </p:stCondLst>
                      <p:childTnLst>
                        <p:par>
                          <p:cTn id="10" fill="hold">
                            <p:stCondLst>
                              <p:cond delay="0"/>
                            </p:stCondLst>
                            <p:childTnLst>
                              <p:par>
                                <p:cTn id="11" presetID="1" presetClass="exit" presetSubtype="0" fill="hold" nodeType="clickEffect">
                                  <p:stCondLst>
                                    <p:cond delay="0"/>
                                  </p:stCondLst>
                                  <p:childTnLst>
                                    <p:set>
                                      <p:cBhvr>
                                        <p:cTn id="12" dur="1" fill="hold">
                                          <p:stCondLst>
                                            <p:cond delay="0"/>
                                          </p:stCondLst>
                                        </p:cTn>
                                        <p:tgtEl>
                                          <p:spTgt spid="39"/>
                                        </p:tgtEl>
                                        <p:attrNameLst>
                                          <p:attrName>style.visibility</p:attrName>
                                        </p:attrNameLst>
                                      </p:cBhvr>
                                      <p:to>
                                        <p:strVal val="hidden"/>
                                      </p:to>
                                    </p:set>
                                  </p:childTnLst>
                                </p:cTn>
                              </p:par>
                              <p:par>
                                <p:cTn id="13" presetID="1" presetClass="entr" presetSubtype="0" fill="hold" grpId="0" nodeType="withEffect">
                                  <p:stCondLst>
                                    <p:cond delay="0"/>
                                  </p:stCondLst>
                                  <p:childTnLst>
                                    <p:set>
                                      <p:cBhvr>
                                        <p:cTn id="14" dur="1" fill="hold">
                                          <p:stCondLst>
                                            <p:cond delay="499"/>
                                          </p:stCondLst>
                                        </p:cTn>
                                        <p:tgtEl>
                                          <p:spTgt spid="516120"/>
                                        </p:tgtEl>
                                        <p:attrNameLst>
                                          <p:attrName>style.visibility</p:attrName>
                                        </p:attrNameLst>
                                      </p:cBhvr>
                                      <p:to>
                                        <p:strVal val="visible"/>
                                      </p:to>
                                    </p:set>
                                  </p:childTnLst>
                                  <p:subTnLst>
                                    <p:set>
                                      <p:cBhvr override="childStyle">
                                        <p:cTn dur="1" fill="hold" display="0" masterRel="nextClick" afterEffect="1"/>
                                        <p:tgtEl>
                                          <p:spTgt spid="516120"/>
                                        </p:tgtEl>
                                        <p:attrNameLst>
                                          <p:attrName>style.visibility</p:attrName>
                                        </p:attrNameLst>
                                      </p:cBhvr>
                                      <p:to>
                                        <p:strVal val="hidden"/>
                                      </p:to>
                                    </p:set>
                                  </p:subTnLst>
                                </p:cTn>
                              </p:par>
                            </p:childTnLst>
                          </p:cTn>
                        </p:par>
                      </p:childTnLst>
                    </p:cTn>
                  </p:par>
                  <p:par>
                    <p:cTn id="15" fill="hold">
                      <p:stCondLst>
                        <p:cond delay="indefinite"/>
                      </p:stCondLst>
                      <p:childTnLst>
                        <p:par>
                          <p:cTn id="16" fill="hold">
                            <p:stCondLst>
                              <p:cond delay="0"/>
                            </p:stCondLst>
                            <p:childTnLst>
                              <p:par>
                                <p:cTn id="17" presetID="1" presetClass="exit" presetSubtype="0" fill="hold" nodeType="clickEffect">
                                  <p:stCondLst>
                                    <p:cond delay="0"/>
                                  </p:stCondLst>
                                  <p:childTnLst>
                                    <p:set>
                                      <p:cBhvr>
                                        <p:cTn id="18" dur="1" fill="hold">
                                          <p:stCondLst>
                                            <p:cond delay="0"/>
                                          </p:stCondLst>
                                        </p:cTn>
                                        <p:tgtEl>
                                          <p:spTgt spid="34"/>
                                        </p:tgtEl>
                                        <p:attrNameLst>
                                          <p:attrName>style.visibility</p:attrName>
                                        </p:attrNameLst>
                                      </p:cBhvr>
                                      <p:to>
                                        <p:strVal val="hidden"/>
                                      </p:to>
                                    </p:set>
                                  </p:childTnLst>
                                </p:cTn>
                              </p:par>
                              <p:par>
                                <p:cTn id="19" presetID="1" presetClass="entr" presetSubtype="0" fill="hold" grpId="0" nodeType="withEffect">
                                  <p:stCondLst>
                                    <p:cond delay="0"/>
                                  </p:stCondLst>
                                  <p:childTnLst>
                                    <p:set>
                                      <p:cBhvr>
                                        <p:cTn id="20" dur="1" fill="hold">
                                          <p:stCondLst>
                                            <p:cond delay="499"/>
                                          </p:stCondLst>
                                        </p:cTn>
                                        <p:tgtEl>
                                          <p:spTgt spid="516119"/>
                                        </p:tgtEl>
                                        <p:attrNameLst>
                                          <p:attrName>style.visibility</p:attrName>
                                        </p:attrNameLst>
                                      </p:cBhvr>
                                      <p:to>
                                        <p:strVal val="visible"/>
                                      </p:to>
                                    </p:set>
                                  </p:childTnLst>
                                  <p:subTnLst>
                                    <p:set>
                                      <p:cBhvr override="childStyle">
                                        <p:cTn dur="1" fill="hold" display="0" masterRel="nextClick" afterEffect="1"/>
                                        <p:tgtEl>
                                          <p:spTgt spid="516119"/>
                                        </p:tgtEl>
                                        <p:attrNameLst>
                                          <p:attrName>style.visibility</p:attrName>
                                        </p:attrNameLst>
                                      </p:cBhvr>
                                      <p:to>
                                        <p:strVal val="hidden"/>
                                      </p:to>
                                    </p:set>
                                  </p:subTnLst>
                                </p:cTn>
                              </p:par>
                            </p:childTnLst>
                          </p:cTn>
                        </p:par>
                      </p:childTnLst>
                    </p:cTn>
                  </p:par>
                  <p:par>
                    <p:cTn id="21" fill="hold">
                      <p:stCondLst>
                        <p:cond delay="indefinite"/>
                      </p:stCondLst>
                      <p:childTnLst>
                        <p:par>
                          <p:cTn id="22" fill="hold">
                            <p:stCondLst>
                              <p:cond delay="0"/>
                            </p:stCondLst>
                            <p:childTnLst>
                              <p:par>
                                <p:cTn id="23" presetID="1" presetClass="exit" presetSubtype="0" fill="hold" nodeType="clickEffect">
                                  <p:stCondLst>
                                    <p:cond delay="0"/>
                                  </p:stCondLst>
                                  <p:childTnLst>
                                    <p:set>
                                      <p:cBhvr>
                                        <p:cTn id="24" dur="1" fill="hold">
                                          <p:stCondLst>
                                            <p:cond delay="0"/>
                                          </p:stCondLst>
                                        </p:cTn>
                                        <p:tgtEl>
                                          <p:spTgt spid="35"/>
                                        </p:tgtEl>
                                        <p:attrNameLst>
                                          <p:attrName>style.visibility</p:attrName>
                                        </p:attrNameLst>
                                      </p:cBhvr>
                                      <p:to>
                                        <p:strVal val="hidden"/>
                                      </p:to>
                                    </p:set>
                                  </p:childTnLst>
                                </p:cTn>
                              </p:par>
                              <p:par>
                                <p:cTn id="25" presetID="1" presetClass="entr" presetSubtype="0" fill="hold" grpId="0" nodeType="withEffect">
                                  <p:stCondLst>
                                    <p:cond delay="0"/>
                                  </p:stCondLst>
                                  <p:childTnLst>
                                    <p:set>
                                      <p:cBhvr>
                                        <p:cTn id="26" dur="1" fill="hold">
                                          <p:stCondLst>
                                            <p:cond delay="499"/>
                                          </p:stCondLst>
                                        </p:cTn>
                                        <p:tgtEl>
                                          <p:spTgt spid="516121"/>
                                        </p:tgtEl>
                                        <p:attrNameLst>
                                          <p:attrName>style.visibility</p:attrName>
                                        </p:attrNameLst>
                                      </p:cBhvr>
                                      <p:to>
                                        <p:strVal val="visible"/>
                                      </p:to>
                                    </p:set>
                                  </p:childTnLst>
                                  <p:subTnLst>
                                    <p:set>
                                      <p:cBhvr override="childStyle">
                                        <p:cTn dur="1" fill="hold" display="0" masterRel="nextClick" afterEffect="1"/>
                                        <p:tgtEl>
                                          <p:spTgt spid="516121"/>
                                        </p:tgtEl>
                                        <p:attrNameLst>
                                          <p:attrName>style.visibility</p:attrName>
                                        </p:attrNameLst>
                                      </p:cBhvr>
                                      <p:to>
                                        <p:strVal val="hidden"/>
                                      </p:to>
                                    </p:set>
                                  </p:subTnLst>
                                </p:cTn>
                              </p:par>
                            </p:childTnLst>
                          </p:cTn>
                        </p:par>
                      </p:childTnLst>
                    </p:cTn>
                  </p:par>
                  <p:par>
                    <p:cTn id="27" fill="hold">
                      <p:stCondLst>
                        <p:cond delay="indefinite"/>
                      </p:stCondLst>
                      <p:childTnLst>
                        <p:par>
                          <p:cTn id="28" fill="hold">
                            <p:stCondLst>
                              <p:cond delay="0"/>
                            </p:stCondLst>
                            <p:childTnLst>
                              <p:par>
                                <p:cTn id="29" presetID="1" presetClass="entr" presetSubtype="0" fill="hold" nodeType="clickEffect">
                                  <p:stCondLst>
                                    <p:cond delay="0"/>
                                  </p:stCondLst>
                                  <p:childTnLst>
                                    <p:set>
                                      <p:cBhvr>
                                        <p:cTn id="30" dur="1" fill="hold">
                                          <p:stCondLst>
                                            <p:cond delay="499"/>
                                          </p:stCondLst>
                                        </p:cTn>
                                        <p:tgtEl>
                                          <p:spTgt spid="8"/>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516118" grpId="0" animBg="1"/>
      <p:bldP spid="516119" grpId="0" animBg="1"/>
      <p:bldP spid="516120" grpId="0" animBg="1"/>
      <p:bldP spid="516121" grpId="0" animBg="1"/>
    </p:bldLst>
  </p:timing>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9154" name="Rectangle 2"/>
          <p:cNvSpPr>
            <a:spLocks noGrp="1" noChangeArrowheads="1"/>
          </p:cNvSpPr>
          <p:nvPr>
            <p:ph type="title"/>
          </p:nvPr>
        </p:nvSpPr>
        <p:spPr>
          <a:xfrm>
            <a:off x="0" y="76200"/>
            <a:ext cx="9144000" cy="1143000"/>
          </a:xfrm>
          <a:noFill/>
        </p:spPr>
        <p:txBody>
          <a:bodyPr/>
          <a:lstStyle/>
          <a:p>
            <a:r>
              <a:rPr lang="en-US" sz="4000">
                <a:solidFill>
                  <a:srgbClr val="FF0000"/>
                </a:solidFill>
                <a:ea typeface="ＭＳ Ｐゴシック" pitchFamily="1" charset="-128"/>
                <a:cs typeface="ＭＳ Ｐゴシック" pitchFamily="1" charset="-128"/>
              </a:rPr>
              <a:t>Example of the </a:t>
            </a:r>
            <a:r>
              <a:rPr lang="en-US" sz="3600" b="1">
                <a:solidFill>
                  <a:srgbClr val="FF0000"/>
                </a:solidFill>
                <a:latin typeface="Courier New" pitchFamily="1" charset="0"/>
                <a:ea typeface="ＭＳ Ｐゴシック" pitchFamily="1" charset="-128"/>
                <a:cs typeface="ＭＳ Ｐゴシック" pitchFamily="1" charset="-128"/>
              </a:rPr>
              <a:t>switch</a:t>
            </a:r>
            <a:r>
              <a:rPr lang="en-US" sz="4000">
                <a:solidFill>
                  <a:srgbClr val="FF0000"/>
                </a:solidFill>
                <a:ea typeface="ＭＳ Ｐゴシック" pitchFamily="1" charset="-128"/>
                <a:cs typeface="ＭＳ Ｐゴシック" pitchFamily="1" charset="-128"/>
              </a:rPr>
              <a:t> Statement </a:t>
            </a:r>
            <a:r>
              <a:rPr lang="en-US" sz="4000" i="1">
                <a:solidFill>
                  <a:srgbClr val="FF0000"/>
                </a:solidFill>
                <a:ea typeface="ＭＳ Ｐゴシック" pitchFamily="1" charset="-128"/>
                <a:cs typeface="ＭＳ Ｐゴシック" pitchFamily="1" charset="-128"/>
              </a:rPr>
              <a:t> </a:t>
            </a:r>
            <a:endParaRPr lang="en-US" i="1">
              <a:solidFill>
                <a:srgbClr val="FF0000"/>
              </a:solidFill>
              <a:ea typeface="ＭＳ Ｐゴシック" pitchFamily="1" charset="-128"/>
              <a:cs typeface="ＭＳ Ｐゴシック" pitchFamily="1" charset="-128"/>
            </a:endParaRPr>
          </a:p>
        </p:txBody>
      </p:sp>
      <p:grpSp>
        <p:nvGrpSpPr>
          <p:cNvPr id="49155" name="Group 3"/>
          <p:cNvGrpSpPr>
            <a:grpSpLocks/>
          </p:cNvGrpSpPr>
          <p:nvPr/>
        </p:nvGrpSpPr>
        <p:grpSpPr bwMode="auto">
          <a:xfrm>
            <a:off x="571500" y="1905000"/>
            <a:ext cx="8039100" cy="4648200"/>
            <a:chOff x="360" y="864"/>
            <a:chExt cx="5064" cy="2928"/>
          </a:xfrm>
        </p:grpSpPr>
        <p:sp>
          <p:nvSpPr>
            <p:cNvPr id="49157" name="Rectangle 4"/>
            <p:cNvSpPr>
              <a:spLocks noChangeArrowheads="1"/>
            </p:cNvSpPr>
            <p:nvPr/>
          </p:nvSpPr>
          <p:spPr bwMode="auto">
            <a:xfrm>
              <a:off x="360" y="864"/>
              <a:ext cx="5064" cy="2928"/>
            </a:xfrm>
            <a:prstGeom prst="rect">
              <a:avLst/>
            </a:prstGeom>
            <a:solidFill>
              <a:schemeClr val="bg1"/>
            </a:solidFill>
            <a:ln w="19050">
              <a:solidFill>
                <a:schemeClr val="tx1"/>
              </a:solidFill>
              <a:miter lim="800000"/>
              <a:headEnd/>
              <a:tailEnd/>
            </a:ln>
          </p:spPr>
          <p:txBody>
            <a:bodyPr wrap="none" anchor="ctr">
              <a:prstTxWarp prst="textNoShape">
                <a:avLst/>
              </a:prstTxWarp>
            </a:bodyPr>
            <a:lstStyle/>
            <a:p>
              <a:endParaRPr lang="en-US"/>
            </a:p>
          </p:txBody>
        </p:sp>
        <p:sp>
          <p:nvSpPr>
            <p:cNvPr id="49158" name="Text Box 5"/>
            <p:cNvSpPr txBox="1">
              <a:spLocks noChangeArrowheads="1"/>
            </p:cNvSpPr>
            <p:nvPr/>
          </p:nvSpPr>
          <p:spPr bwMode="auto">
            <a:xfrm>
              <a:off x="408" y="912"/>
              <a:ext cx="5016" cy="2695"/>
            </a:xfrm>
            <a:prstGeom prst="rect">
              <a:avLst/>
            </a:prstGeom>
            <a:noFill/>
            <a:ln w="9525">
              <a:noFill/>
              <a:miter lim="800000"/>
              <a:headEnd/>
              <a:tailEnd/>
            </a:ln>
          </p:spPr>
          <p:txBody>
            <a:bodyPr>
              <a:prstTxWarp prst="textNoShape">
                <a:avLst/>
              </a:prstTxWarp>
              <a:spAutoFit/>
            </a:bodyPr>
            <a:lstStyle/>
            <a:p>
              <a:r>
                <a:rPr lang="en-US" sz="1600" noProof="1">
                  <a:latin typeface="Courier New" pitchFamily="1" charset="0"/>
                </a:rPr>
                <a:t>function monthName(month) {</a:t>
              </a:r>
            </a:p>
            <a:p>
              <a:r>
                <a:rPr lang="en-US" sz="1600" noProof="1">
                  <a:latin typeface="Courier New" pitchFamily="1" charset="0"/>
                </a:rPr>
                <a:t>   switch (month) {</a:t>
              </a:r>
            </a:p>
            <a:p>
              <a:r>
                <a:rPr lang="en-US" sz="1600" noProof="1">
                  <a:latin typeface="Courier New" pitchFamily="1" charset="0"/>
                </a:rPr>
                <a:t>    case  1: return "January";</a:t>
              </a:r>
            </a:p>
            <a:p>
              <a:r>
                <a:rPr lang="en-US" sz="1600" noProof="1">
                  <a:latin typeface="Courier New" pitchFamily="1" charset="0"/>
                </a:rPr>
                <a:t>    case  2: return "February";</a:t>
              </a:r>
            </a:p>
            <a:p>
              <a:r>
                <a:rPr lang="en-US" sz="1600" noProof="1">
                  <a:latin typeface="Courier New" pitchFamily="1" charset="0"/>
                </a:rPr>
                <a:t>    case  3: return "March";</a:t>
              </a:r>
            </a:p>
            <a:p>
              <a:r>
                <a:rPr lang="en-US" sz="1600" noProof="1">
                  <a:latin typeface="Courier New" pitchFamily="1" charset="0"/>
                </a:rPr>
                <a:t>    case  4: return "April";</a:t>
              </a:r>
            </a:p>
            <a:p>
              <a:r>
                <a:rPr lang="en-US" sz="1600" noProof="1">
                  <a:latin typeface="Courier New" pitchFamily="1" charset="0"/>
                </a:rPr>
                <a:t>    case  5: return "May";</a:t>
              </a:r>
            </a:p>
            <a:p>
              <a:r>
                <a:rPr lang="en-US" sz="1600" noProof="1">
                  <a:latin typeface="Courier New" pitchFamily="1" charset="0"/>
                </a:rPr>
                <a:t>    case  6: return "June";</a:t>
              </a:r>
            </a:p>
            <a:p>
              <a:r>
                <a:rPr lang="en-US" sz="1600" noProof="1">
                  <a:latin typeface="Courier New" pitchFamily="1" charset="0"/>
                </a:rPr>
                <a:t>    case  7: return "July";</a:t>
              </a:r>
            </a:p>
            <a:p>
              <a:r>
                <a:rPr lang="en-US" sz="1600" noProof="1">
                  <a:latin typeface="Courier New" pitchFamily="1" charset="0"/>
                </a:rPr>
                <a:t>    case  8: return "August";</a:t>
              </a:r>
            </a:p>
            <a:p>
              <a:r>
                <a:rPr lang="en-US" sz="1600" noProof="1">
                  <a:latin typeface="Courier New" pitchFamily="1" charset="0"/>
                </a:rPr>
                <a:t>    case  9: return "September";</a:t>
              </a:r>
            </a:p>
            <a:p>
              <a:r>
                <a:rPr lang="en-US" sz="1600" noProof="1">
                  <a:latin typeface="Courier New" pitchFamily="1" charset="0"/>
                </a:rPr>
                <a:t>    case 10: return "October";</a:t>
              </a:r>
            </a:p>
            <a:p>
              <a:r>
                <a:rPr lang="en-US" sz="1600" noProof="1">
                  <a:latin typeface="Courier New" pitchFamily="1" charset="0"/>
                </a:rPr>
                <a:t>    case 11: return "November";</a:t>
              </a:r>
            </a:p>
            <a:p>
              <a:r>
                <a:rPr lang="en-US" sz="1600" noProof="1">
                  <a:latin typeface="Courier New" pitchFamily="1" charset="0"/>
                </a:rPr>
                <a:t>    case 12: return "December";</a:t>
              </a:r>
            </a:p>
            <a:p>
              <a:r>
                <a:rPr lang="en-US" sz="1600" noProof="1">
                  <a:latin typeface="Courier New" pitchFamily="1" charset="0"/>
                </a:rPr>
                <a:t>    default: return undefined;</a:t>
              </a:r>
            </a:p>
            <a:p>
              <a:r>
                <a:rPr lang="en-US" sz="1600" noProof="1">
                  <a:latin typeface="Courier New" pitchFamily="1" charset="0"/>
                </a:rPr>
                <a:t>   }</a:t>
              </a:r>
            </a:p>
            <a:p>
              <a:r>
                <a:rPr lang="en-US" sz="1600" noProof="1">
                  <a:latin typeface="Courier New" pitchFamily="1" charset="0"/>
                </a:rPr>
                <a:t>}</a:t>
              </a:r>
            </a:p>
          </p:txBody>
        </p:sp>
      </p:grpSp>
      <p:sp>
        <p:nvSpPr>
          <p:cNvPr id="49156" name="Text Box 6"/>
          <p:cNvSpPr txBox="1">
            <a:spLocks noChangeArrowheads="1"/>
          </p:cNvSpPr>
          <p:nvPr/>
        </p:nvSpPr>
        <p:spPr bwMode="auto">
          <a:xfrm>
            <a:off x="457200" y="1092200"/>
            <a:ext cx="8229600" cy="763286"/>
          </a:xfrm>
          <a:prstGeom prst="rect">
            <a:avLst/>
          </a:prstGeom>
          <a:noFill/>
          <a:ln w="9525">
            <a:noFill/>
            <a:miter lim="800000"/>
            <a:headEnd/>
            <a:tailEnd/>
          </a:ln>
        </p:spPr>
        <p:txBody>
          <a:bodyPr>
            <a:prstTxWarp prst="textNoShape">
              <a:avLst/>
            </a:prstTxWarp>
            <a:spAutoFit/>
          </a:bodyPr>
          <a:lstStyle/>
          <a:p>
            <a:pPr>
              <a:lnSpc>
                <a:spcPct val="90000"/>
              </a:lnSpc>
            </a:pPr>
            <a:r>
              <a:rPr lang="en-US" sz="2400" b="0" dirty="0"/>
              <a:t>The </a:t>
            </a:r>
            <a:r>
              <a:rPr lang="en-US" sz="2000" dirty="0">
                <a:latin typeface="Courier New" pitchFamily="1" charset="0"/>
              </a:rPr>
              <a:t>switch</a:t>
            </a:r>
            <a:r>
              <a:rPr lang="en-US" sz="2400" b="0" dirty="0"/>
              <a:t> statement is useful when a function must choose among several cases, as in the following example:</a:t>
            </a:r>
          </a:p>
        </p:txBody>
      </p:sp>
    </p:spTree>
  </p:cSld>
  <p:clrMapOvr>
    <a:masterClrMapping/>
  </p:clrMapOvr>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1202" name="Rectangle 2"/>
          <p:cNvSpPr>
            <a:spLocks noGrp="1" noChangeArrowheads="1"/>
          </p:cNvSpPr>
          <p:nvPr>
            <p:ph type="title"/>
          </p:nvPr>
        </p:nvSpPr>
        <p:spPr>
          <a:xfrm>
            <a:off x="0" y="76200"/>
            <a:ext cx="9144000" cy="1143000"/>
          </a:xfrm>
          <a:noFill/>
        </p:spPr>
        <p:txBody>
          <a:bodyPr/>
          <a:lstStyle/>
          <a:p>
            <a:r>
              <a:rPr lang="en-US" sz="4000">
                <a:solidFill>
                  <a:srgbClr val="FF0000"/>
                </a:solidFill>
                <a:ea typeface="ＭＳ Ｐゴシック" pitchFamily="1" charset="-128"/>
                <a:cs typeface="ＭＳ Ｐゴシック" pitchFamily="1" charset="-128"/>
              </a:rPr>
              <a:t>The </a:t>
            </a:r>
            <a:r>
              <a:rPr lang="en-US" sz="3600" b="1">
                <a:solidFill>
                  <a:srgbClr val="FF0000"/>
                </a:solidFill>
                <a:latin typeface="Courier New" pitchFamily="1" charset="0"/>
                <a:ea typeface="ＭＳ Ｐゴシック" pitchFamily="1" charset="-128"/>
                <a:cs typeface="ＭＳ Ｐゴシック" pitchFamily="1" charset="-128"/>
              </a:rPr>
              <a:t>while</a:t>
            </a:r>
            <a:r>
              <a:rPr lang="en-US" sz="4000">
                <a:solidFill>
                  <a:srgbClr val="FF0000"/>
                </a:solidFill>
                <a:ea typeface="ＭＳ Ｐゴシック" pitchFamily="1" charset="-128"/>
                <a:cs typeface="ＭＳ Ｐゴシック" pitchFamily="1" charset="-128"/>
              </a:rPr>
              <a:t> Statement</a:t>
            </a:r>
            <a:endParaRPr lang="en-US" i="1">
              <a:solidFill>
                <a:srgbClr val="FF0000"/>
              </a:solidFill>
              <a:ea typeface="ＭＳ Ｐゴシック" pitchFamily="1" charset="-128"/>
              <a:cs typeface="ＭＳ Ｐゴシック" pitchFamily="1" charset="-128"/>
            </a:endParaRPr>
          </a:p>
        </p:txBody>
      </p:sp>
      <p:grpSp>
        <p:nvGrpSpPr>
          <p:cNvPr id="2" name="Group 4"/>
          <p:cNvGrpSpPr>
            <a:grpSpLocks/>
          </p:cNvGrpSpPr>
          <p:nvPr/>
        </p:nvGrpSpPr>
        <p:grpSpPr bwMode="auto">
          <a:xfrm>
            <a:off x="1676400" y="2082800"/>
            <a:ext cx="5791200" cy="1103313"/>
            <a:chOff x="1056" y="1312"/>
            <a:chExt cx="3648" cy="695"/>
          </a:xfrm>
        </p:grpSpPr>
        <p:sp>
          <p:nvSpPr>
            <p:cNvPr id="51213" name="Rectangle 5"/>
            <p:cNvSpPr>
              <a:spLocks noChangeArrowheads="1"/>
            </p:cNvSpPr>
            <p:nvPr/>
          </p:nvSpPr>
          <p:spPr bwMode="auto">
            <a:xfrm>
              <a:off x="1056" y="1312"/>
              <a:ext cx="3648" cy="695"/>
            </a:xfrm>
            <a:prstGeom prst="rect">
              <a:avLst/>
            </a:prstGeom>
            <a:solidFill>
              <a:schemeClr val="bg1"/>
            </a:solidFill>
            <a:ln w="9525">
              <a:solidFill>
                <a:schemeClr val="tx1"/>
              </a:solidFill>
              <a:miter lim="800000"/>
              <a:headEnd/>
              <a:tailEnd/>
            </a:ln>
          </p:spPr>
          <p:txBody>
            <a:bodyPr wrap="none" anchor="ctr">
              <a:prstTxWarp prst="textNoShape">
                <a:avLst/>
              </a:prstTxWarp>
            </a:bodyPr>
            <a:lstStyle/>
            <a:p>
              <a:endParaRPr lang="en-US"/>
            </a:p>
          </p:txBody>
        </p:sp>
        <p:sp>
          <p:nvSpPr>
            <p:cNvPr id="51214" name="Text Box 6"/>
            <p:cNvSpPr txBox="1">
              <a:spLocks noChangeArrowheads="1"/>
            </p:cNvSpPr>
            <p:nvPr/>
          </p:nvSpPr>
          <p:spPr bwMode="auto">
            <a:xfrm>
              <a:off x="1120" y="1352"/>
              <a:ext cx="3552" cy="577"/>
            </a:xfrm>
            <a:prstGeom prst="rect">
              <a:avLst/>
            </a:prstGeom>
            <a:noFill/>
            <a:ln w="9525">
              <a:noFill/>
              <a:miter lim="800000"/>
              <a:headEnd/>
              <a:tailEnd/>
            </a:ln>
          </p:spPr>
          <p:txBody>
            <a:bodyPr>
              <a:prstTxWarp prst="textNoShape">
                <a:avLst/>
              </a:prstTxWarp>
              <a:spAutoFit/>
            </a:bodyPr>
            <a:lstStyle/>
            <a:p>
              <a:r>
                <a:rPr lang="en-US" sz="1800">
                  <a:latin typeface="Courier New" pitchFamily="1" charset="0"/>
                </a:rPr>
                <a:t>while ( </a:t>
              </a:r>
              <a:r>
                <a:rPr lang="en-US" sz="1800" b="0" i="1"/>
                <a:t>condition</a:t>
              </a:r>
              <a:r>
                <a:rPr lang="en-US" sz="1800">
                  <a:latin typeface="Courier New" pitchFamily="1" charset="0"/>
                </a:rPr>
                <a:t> ) {</a:t>
              </a:r>
            </a:p>
            <a:p>
              <a:r>
                <a:rPr lang="en-US" sz="1800">
                  <a:latin typeface="Courier New" pitchFamily="1" charset="0"/>
                </a:rPr>
                <a:t>    </a:t>
              </a:r>
              <a:r>
                <a:rPr lang="en-US" sz="1800" b="0" i="1"/>
                <a:t>statements to be repeated</a:t>
              </a:r>
              <a:endParaRPr lang="en-US" sz="1800">
                <a:latin typeface="Courier New" pitchFamily="1" charset="0"/>
              </a:endParaRPr>
            </a:p>
            <a:p>
              <a:r>
                <a:rPr lang="en-US" sz="1800">
                  <a:latin typeface="Courier New" pitchFamily="1" charset="0"/>
                </a:rPr>
                <a:t>}</a:t>
              </a:r>
            </a:p>
          </p:txBody>
        </p:sp>
      </p:grpSp>
      <p:sp>
        <p:nvSpPr>
          <p:cNvPr id="520199" name="Rectangle 7"/>
          <p:cNvSpPr>
            <a:spLocks noChangeArrowheads="1"/>
          </p:cNvSpPr>
          <p:nvPr/>
        </p:nvSpPr>
        <p:spPr bwMode="auto">
          <a:xfrm>
            <a:off x="2914650" y="2233984"/>
            <a:ext cx="995363" cy="258762"/>
          </a:xfrm>
          <a:prstGeom prst="rect">
            <a:avLst/>
          </a:prstGeom>
          <a:noFill/>
          <a:ln w="19050">
            <a:solidFill>
              <a:srgbClr val="FF0000"/>
            </a:solidFill>
            <a:miter lim="800000"/>
            <a:headEnd/>
            <a:tailEnd/>
          </a:ln>
        </p:spPr>
        <p:txBody>
          <a:bodyPr wrap="none" anchor="ctr">
            <a:prstTxWarp prst="textNoShape">
              <a:avLst/>
            </a:prstTxWarp>
          </a:bodyPr>
          <a:lstStyle/>
          <a:p>
            <a:endParaRPr lang="en-US"/>
          </a:p>
        </p:txBody>
      </p:sp>
      <p:sp>
        <p:nvSpPr>
          <p:cNvPr id="520200" name="Rectangle 8"/>
          <p:cNvSpPr>
            <a:spLocks noChangeArrowheads="1"/>
          </p:cNvSpPr>
          <p:nvPr/>
        </p:nvSpPr>
        <p:spPr bwMode="auto">
          <a:xfrm>
            <a:off x="2349500" y="2511796"/>
            <a:ext cx="2474913" cy="279400"/>
          </a:xfrm>
          <a:prstGeom prst="rect">
            <a:avLst/>
          </a:prstGeom>
          <a:noFill/>
          <a:ln w="19050">
            <a:solidFill>
              <a:srgbClr val="FF0000"/>
            </a:solidFill>
            <a:miter lim="800000"/>
            <a:headEnd/>
            <a:tailEnd/>
          </a:ln>
        </p:spPr>
        <p:txBody>
          <a:bodyPr wrap="none" anchor="ctr">
            <a:prstTxWarp prst="textNoShape">
              <a:avLst/>
            </a:prstTxWarp>
          </a:bodyPr>
          <a:lstStyle/>
          <a:p>
            <a:endParaRPr lang="en-US"/>
          </a:p>
        </p:txBody>
      </p:sp>
      <p:grpSp>
        <p:nvGrpSpPr>
          <p:cNvPr id="3" name="Group 12"/>
          <p:cNvGrpSpPr>
            <a:grpSpLocks/>
          </p:cNvGrpSpPr>
          <p:nvPr/>
        </p:nvGrpSpPr>
        <p:grpSpPr bwMode="auto">
          <a:xfrm>
            <a:off x="1676400" y="2082800"/>
            <a:ext cx="5791200" cy="1103313"/>
            <a:chOff x="1056" y="1312"/>
            <a:chExt cx="3648" cy="695"/>
          </a:xfrm>
        </p:grpSpPr>
        <p:sp>
          <p:nvSpPr>
            <p:cNvPr id="51211" name="Rectangle 13"/>
            <p:cNvSpPr>
              <a:spLocks noChangeArrowheads="1"/>
            </p:cNvSpPr>
            <p:nvPr/>
          </p:nvSpPr>
          <p:spPr bwMode="auto">
            <a:xfrm>
              <a:off x="1056" y="1312"/>
              <a:ext cx="3648" cy="695"/>
            </a:xfrm>
            <a:prstGeom prst="rect">
              <a:avLst/>
            </a:prstGeom>
            <a:solidFill>
              <a:schemeClr val="bg1"/>
            </a:solidFill>
            <a:ln w="9525">
              <a:solidFill>
                <a:schemeClr val="tx1"/>
              </a:solidFill>
              <a:miter lim="800000"/>
              <a:headEnd/>
              <a:tailEnd/>
            </a:ln>
          </p:spPr>
          <p:txBody>
            <a:bodyPr wrap="none" anchor="ctr">
              <a:prstTxWarp prst="textNoShape">
                <a:avLst/>
              </a:prstTxWarp>
            </a:bodyPr>
            <a:lstStyle/>
            <a:p>
              <a:endParaRPr lang="en-US"/>
            </a:p>
          </p:txBody>
        </p:sp>
        <p:sp>
          <p:nvSpPr>
            <p:cNvPr id="51212" name="Text Box 14"/>
            <p:cNvSpPr txBox="1">
              <a:spLocks noChangeArrowheads="1"/>
            </p:cNvSpPr>
            <p:nvPr/>
          </p:nvSpPr>
          <p:spPr bwMode="auto">
            <a:xfrm>
              <a:off x="1120" y="1354"/>
              <a:ext cx="3552" cy="577"/>
            </a:xfrm>
            <a:prstGeom prst="rect">
              <a:avLst/>
            </a:prstGeom>
            <a:noFill/>
            <a:ln w="9525">
              <a:noFill/>
              <a:miter lim="800000"/>
              <a:headEnd/>
              <a:tailEnd/>
            </a:ln>
          </p:spPr>
          <p:txBody>
            <a:bodyPr>
              <a:prstTxWarp prst="textNoShape">
                <a:avLst/>
              </a:prstTxWarp>
              <a:spAutoFit/>
            </a:bodyPr>
            <a:lstStyle/>
            <a:p>
              <a:r>
                <a:rPr lang="en-US" sz="1800">
                  <a:latin typeface="Courier New" pitchFamily="1" charset="0"/>
                </a:rPr>
                <a:t>while ( </a:t>
              </a:r>
              <a:r>
                <a:rPr lang="en-US" sz="1800" b="0" i="1"/>
                <a:t>condition</a:t>
              </a:r>
              <a:r>
                <a:rPr lang="en-US" sz="1800">
                  <a:latin typeface="Courier New" pitchFamily="1" charset="0"/>
                </a:rPr>
                <a:t> ) {</a:t>
              </a:r>
            </a:p>
            <a:p>
              <a:r>
                <a:rPr lang="en-US" sz="1800">
                  <a:latin typeface="Courier New" pitchFamily="1" charset="0"/>
                </a:rPr>
                <a:t>    </a:t>
              </a:r>
              <a:r>
                <a:rPr lang="en-US" sz="1800" b="0" i="1"/>
                <a:t>statements to be repeated</a:t>
              </a:r>
              <a:endParaRPr lang="en-US" sz="1800">
                <a:latin typeface="Courier New" pitchFamily="1" charset="0"/>
              </a:endParaRPr>
            </a:p>
            <a:p>
              <a:r>
                <a:rPr lang="en-US" sz="1800">
                  <a:latin typeface="Courier New" pitchFamily="1" charset="0"/>
                </a:rPr>
                <a:t>}</a:t>
              </a:r>
            </a:p>
          </p:txBody>
        </p:sp>
      </p:grpSp>
      <p:sp>
        <p:nvSpPr>
          <p:cNvPr id="16" name="Rectangle 3"/>
          <p:cNvSpPr>
            <a:spLocks noChangeArrowheads="1"/>
          </p:cNvSpPr>
          <p:nvPr/>
        </p:nvSpPr>
        <p:spPr bwMode="auto">
          <a:xfrm>
            <a:off x="482600" y="1159850"/>
            <a:ext cx="8128000" cy="901700"/>
          </a:xfrm>
          <a:prstGeom prst="rect">
            <a:avLst/>
          </a:prstGeom>
          <a:noFill/>
          <a:ln w="9525">
            <a:noFill/>
            <a:miter lim="800000"/>
            <a:headEnd/>
            <a:tailEnd/>
          </a:ln>
          <a:effectLst/>
        </p:spPr>
        <p:txBody>
          <a:bodyPr>
            <a:prstTxWarp prst="textNoShape">
              <a:avLst/>
            </a:prstTxWarp>
          </a:bodyPr>
          <a:lstStyle/>
          <a:p>
            <a:pPr marL="342900" indent="-342900">
              <a:lnSpc>
                <a:spcPct val="90000"/>
              </a:lnSpc>
              <a:spcAft>
                <a:spcPct val="50000"/>
              </a:spcAft>
              <a:buFontTx/>
              <a:buChar char="•"/>
            </a:pPr>
            <a:r>
              <a:rPr lang="en-US" sz="2400" b="0" dirty="0"/>
              <a:t>The </a:t>
            </a:r>
            <a:r>
              <a:rPr lang="en-US" sz="2000" dirty="0">
                <a:latin typeface="Courier New" pitchFamily="1" charset="0"/>
              </a:rPr>
              <a:t>while</a:t>
            </a:r>
            <a:r>
              <a:rPr lang="en-US" sz="2400" b="0" dirty="0"/>
              <a:t> statement is the simplest of JavaScript’s iterative control statements and has the following form: </a:t>
            </a:r>
          </a:p>
        </p:txBody>
      </p:sp>
      <p:sp>
        <p:nvSpPr>
          <p:cNvPr id="17" name="Rectangle 3"/>
          <p:cNvSpPr>
            <a:spLocks noChangeArrowheads="1"/>
          </p:cNvSpPr>
          <p:nvPr/>
        </p:nvSpPr>
        <p:spPr bwMode="auto">
          <a:xfrm>
            <a:off x="482600" y="3441700"/>
            <a:ext cx="8128000" cy="3187700"/>
          </a:xfrm>
          <a:prstGeom prst="rect">
            <a:avLst/>
          </a:prstGeom>
          <a:noFill/>
          <a:ln w="9525">
            <a:noFill/>
            <a:miter lim="800000"/>
            <a:headEnd/>
            <a:tailEnd/>
          </a:ln>
          <a:effectLst/>
        </p:spPr>
        <p:txBody>
          <a:bodyPr>
            <a:prstTxWarp prst="textNoShape">
              <a:avLst/>
            </a:prstTxWarp>
          </a:bodyPr>
          <a:lstStyle/>
          <a:p>
            <a:pPr marL="342900" indent="-342900">
              <a:lnSpc>
                <a:spcPct val="90000"/>
              </a:lnSpc>
              <a:spcAft>
                <a:spcPct val="50000"/>
              </a:spcAft>
              <a:buFontTx/>
              <a:buChar char="•"/>
            </a:pPr>
            <a:r>
              <a:rPr lang="en-US" sz="2400" b="0" dirty="0"/>
              <a:t>When JavaScript encounters a </a:t>
            </a:r>
            <a:r>
              <a:rPr lang="en-US" sz="2000" dirty="0">
                <a:latin typeface="Courier New" pitchFamily="1" charset="0"/>
              </a:rPr>
              <a:t>while</a:t>
            </a:r>
            <a:r>
              <a:rPr lang="en-US" sz="2400" b="0" dirty="0"/>
              <a:t> statement, it begins by evaluating the condition in parentheses.</a:t>
            </a:r>
          </a:p>
          <a:p>
            <a:pPr marL="342900" indent="-342900">
              <a:lnSpc>
                <a:spcPct val="90000"/>
              </a:lnSpc>
              <a:spcAft>
                <a:spcPct val="50000"/>
              </a:spcAft>
              <a:buFontTx/>
              <a:buChar char="•"/>
            </a:pPr>
            <a:r>
              <a:rPr lang="en-US" sz="2400" b="0" dirty="0"/>
              <a:t>If the value of </a:t>
            </a:r>
            <a:r>
              <a:rPr lang="en-US" sz="2400" b="0" i="1" dirty="0"/>
              <a:t>condition</a:t>
            </a:r>
            <a:r>
              <a:rPr lang="en-US" sz="2400" b="0" dirty="0"/>
              <a:t> is </a:t>
            </a:r>
            <a:r>
              <a:rPr lang="en-US" sz="2000" dirty="0">
                <a:latin typeface="Courier New" pitchFamily="1" charset="0"/>
              </a:rPr>
              <a:t>true</a:t>
            </a:r>
            <a:r>
              <a:rPr lang="en-US" sz="2400" b="0" dirty="0"/>
              <a:t>, JavaScript executes the statements in the body of the loop.</a:t>
            </a:r>
          </a:p>
          <a:p>
            <a:pPr marL="342900" indent="-342900">
              <a:lnSpc>
                <a:spcPct val="90000"/>
              </a:lnSpc>
              <a:spcAft>
                <a:spcPct val="50000"/>
              </a:spcAft>
              <a:buFontTx/>
              <a:buChar char="•"/>
            </a:pPr>
            <a:r>
              <a:rPr lang="en-US" sz="2400" b="0" dirty="0"/>
              <a:t>At the end of each cycle, JavaScript reevaluates </a:t>
            </a:r>
            <a:r>
              <a:rPr lang="en-US" sz="2400" b="0" i="1" dirty="0"/>
              <a:t>condition</a:t>
            </a:r>
            <a:r>
              <a:rPr lang="en-US" sz="2400" b="0" dirty="0"/>
              <a:t> to see whether its value has changed.  If </a:t>
            </a:r>
            <a:r>
              <a:rPr lang="en-US" sz="2400" b="0" i="1" dirty="0"/>
              <a:t>condition</a:t>
            </a:r>
            <a:r>
              <a:rPr lang="en-US" sz="2400" b="0" dirty="0"/>
              <a:t> evaluates to </a:t>
            </a:r>
            <a:r>
              <a:rPr lang="en-US" sz="2000" dirty="0">
                <a:latin typeface="Courier New" pitchFamily="1" charset="0"/>
              </a:rPr>
              <a:t>false</a:t>
            </a:r>
            <a:r>
              <a:rPr lang="en-US" sz="2400" b="0" dirty="0"/>
              <a:t>, JavaScript exits from the loop and continues with the statement following the end of the </a:t>
            </a:r>
            <a:r>
              <a:rPr lang="en-US" sz="2000" dirty="0">
                <a:latin typeface="Courier New" pitchFamily="1" charset="0"/>
              </a:rPr>
              <a:t>while</a:t>
            </a:r>
            <a:r>
              <a:rPr lang="en-US" sz="2400" b="0" dirty="0"/>
              <a:t> body.</a:t>
            </a:r>
          </a:p>
        </p:txBody>
      </p:sp>
    </p:spTree>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grpId="0" nodeType="clickEffect">
                                  <p:stCondLst>
                                    <p:cond delay="0"/>
                                  </p:stCondLst>
                                  <p:childTnLst>
                                    <p:set>
                                      <p:cBhvr>
                                        <p:cTn id="6" dur="1" fill="hold">
                                          <p:stCondLst>
                                            <p:cond delay="0"/>
                                          </p:stCondLst>
                                        </p:cTn>
                                        <p:tgtEl>
                                          <p:spTgt spid="17">
                                            <p:txEl>
                                              <p:pRg st="0" end="0"/>
                                            </p:txEl>
                                          </p:spTgt>
                                        </p:tgtEl>
                                        <p:attrNameLst>
                                          <p:attrName>style.visibility</p:attrName>
                                        </p:attrNameLst>
                                      </p:cBhvr>
                                      <p:to>
                                        <p:strVal val="visible"/>
                                      </p:to>
                                    </p:set>
                                  </p:childTnLst>
                                </p:cTn>
                              </p:par>
                            </p:childTnLst>
                          </p:cTn>
                        </p:par>
                        <p:par>
                          <p:cTn id="7" fill="hold">
                            <p:stCondLst>
                              <p:cond delay="0"/>
                            </p:stCondLst>
                            <p:childTnLst>
                              <p:par>
                                <p:cTn id="8" presetID="1" presetClass="entr" presetSubtype="0" fill="hold" grpId="0" nodeType="afterEffect">
                                  <p:stCondLst>
                                    <p:cond delay="0"/>
                                  </p:stCondLst>
                                  <p:childTnLst>
                                    <p:set>
                                      <p:cBhvr>
                                        <p:cTn id="9" dur="1" fill="hold">
                                          <p:stCondLst>
                                            <p:cond delay="499"/>
                                          </p:stCondLst>
                                        </p:cTn>
                                        <p:tgtEl>
                                          <p:spTgt spid="520199"/>
                                        </p:tgtEl>
                                        <p:attrNameLst>
                                          <p:attrName>style.visibility</p:attrName>
                                        </p:attrNameLst>
                                      </p:cBhvr>
                                      <p:to>
                                        <p:strVal val="visible"/>
                                      </p:to>
                                    </p:set>
                                  </p:childTnLst>
                                  <p:subTnLst>
                                    <p:set>
                                      <p:cBhvr override="childStyle">
                                        <p:cTn dur="1" fill="hold" display="0" masterRel="nextClick" afterEffect="1"/>
                                        <p:tgtEl>
                                          <p:spTgt spid="520199"/>
                                        </p:tgtEl>
                                        <p:attrNameLst>
                                          <p:attrName>style.visibility</p:attrName>
                                        </p:attrNameLst>
                                      </p:cBhvr>
                                      <p:to>
                                        <p:strVal val="hidden"/>
                                      </p:to>
                                    </p:set>
                                  </p:subTnLst>
                                </p:cTn>
                              </p:par>
                            </p:childTnLst>
                          </p:cTn>
                        </p:par>
                      </p:childTnLst>
                    </p:cTn>
                  </p:par>
                  <p:par>
                    <p:cTn id="10" fill="hold">
                      <p:stCondLst>
                        <p:cond delay="indefinite"/>
                      </p:stCondLst>
                      <p:childTnLst>
                        <p:par>
                          <p:cTn id="11" fill="hold">
                            <p:stCondLst>
                              <p:cond delay="0"/>
                            </p:stCondLst>
                            <p:childTnLst>
                              <p:par>
                                <p:cTn id="12" presetID="1" presetClass="entr" presetSubtype="0" fill="hold" grpId="0" nodeType="clickEffect">
                                  <p:stCondLst>
                                    <p:cond delay="0"/>
                                  </p:stCondLst>
                                  <p:childTnLst>
                                    <p:set>
                                      <p:cBhvr>
                                        <p:cTn id="13" dur="1" fill="hold">
                                          <p:stCondLst>
                                            <p:cond delay="0"/>
                                          </p:stCondLst>
                                        </p:cTn>
                                        <p:tgtEl>
                                          <p:spTgt spid="17">
                                            <p:txEl>
                                              <p:pRg st="1" end="1"/>
                                            </p:txEl>
                                          </p:spTgt>
                                        </p:tgtEl>
                                        <p:attrNameLst>
                                          <p:attrName>style.visibility</p:attrName>
                                        </p:attrNameLst>
                                      </p:cBhvr>
                                      <p:to>
                                        <p:strVal val="visible"/>
                                      </p:to>
                                    </p:set>
                                  </p:childTnLst>
                                </p:cTn>
                              </p:par>
                            </p:childTnLst>
                          </p:cTn>
                        </p:par>
                        <p:par>
                          <p:cTn id="14" fill="hold">
                            <p:stCondLst>
                              <p:cond delay="0"/>
                            </p:stCondLst>
                            <p:childTnLst>
                              <p:par>
                                <p:cTn id="15" presetID="1" presetClass="entr" presetSubtype="0" fill="hold" grpId="0" nodeType="afterEffect">
                                  <p:stCondLst>
                                    <p:cond delay="0"/>
                                  </p:stCondLst>
                                  <p:childTnLst>
                                    <p:set>
                                      <p:cBhvr>
                                        <p:cTn id="16" dur="1" fill="hold">
                                          <p:stCondLst>
                                            <p:cond delay="499"/>
                                          </p:stCondLst>
                                        </p:cTn>
                                        <p:tgtEl>
                                          <p:spTgt spid="520200"/>
                                        </p:tgtEl>
                                        <p:attrNameLst>
                                          <p:attrName>style.visibility</p:attrName>
                                        </p:attrNameLst>
                                      </p:cBhvr>
                                      <p:to>
                                        <p:strVal val="visible"/>
                                      </p:to>
                                    </p:set>
                                  </p:childTnLst>
                                  <p:subTnLst>
                                    <p:set>
                                      <p:cBhvr override="childStyle">
                                        <p:cTn dur="1" fill="hold" display="0" masterRel="nextClick" afterEffect="1"/>
                                        <p:tgtEl>
                                          <p:spTgt spid="520200"/>
                                        </p:tgtEl>
                                        <p:attrNameLst>
                                          <p:attrName>style.visibility</p:attrName>
                                        </p:attrNameLst>
                                      </p:cBhvr>
                                      <p:to>
                                        <p:strVal val="hidden"/>
                                      </p:to>
                                    </p:set>
                                  </p:subTnLst>
                                </p:cTn>
                              </p:par>
                            </p:childTnLst>
                          </p:cTn>
                        </p:par>
                      </p:childTnLst>
                    </p:cTn>
                  </p:par>
                  <p:par>
                    <p:cTn id="17" fill="hold">
                      <p:stCondLst>
                        <p:cond delay="indefinite"/>
                      </p:stCondLst>
                      <p:childTnLst>
                        <p:par>
                          <p:cTn id="18" fill="hold">
                            <p:stCondLst>
                              <p:cond delay="0"/>
                            </p:stCondLst>
                            <p:childTnLst>
                              <p:par>
                                <p:cTn id="19" presetID="1" presetClass="entr" presetSubtype="0" fill="hold" grpId="0" nodeType="clickEffect">
                                  <p:stCondLst>
                                    <p:cond delay="0"/>
                                  </p:stCondLst>
                                  <p:childTnLst>
                                    <p:set>
                                      <p:cBhvr>
                                        <p:cTn id="20" dur="1" fill="hold">
                                          <p:stCondLst>
                                            <p:cond delay="0"/>
                                          </p:stCondLst>
                                        </p:cTn>
                                        <p:tgtEl>
                                          <p:spTgt spid="17">
                                            <p:txEl>
                                              <p:pRg st="2" end="2"/>
                                            </p:txEl>
                                          </p:spTgt>
                                        </p:tgtEl>
                                        <p:attrNameLst>
                                          <p:attrName>style.visibility</p:attrName>
                                        </p:attrNameLst>
                                      </p:cBhvr>
                                      <p:to>
                                        <p:strVal val="visible"/>
                                      </p:to>
                                    </p:set>
                                  </p:childTnLst>
                                </p:cTn>
                              </p:par>
                            </p:childTnLst>
                          </p:cTn>
                        </p:par>
                        <p:par>
                          <p:cTn id="21" fill="hold">
                            <p:stCondLst>
                              <p:cond delay="0"/>
                            </p:stCondLst>
                            <p:childTnLst>
                              <p:par>
                                <p:cTn id="22" presetID="1" presetClass="entr" presetSubtype="0" fill="hold" nodeType="afterEffect">
                                  <p:stCondLst>
                                    <p:cond delay="0"/>
                                  </p:stCondLst>
                                  <p:childTnLst>
                                    <p:set>
                                      <p:cBhvr>
                                        <p:cTn id="23" dur="1" fill="hold">
                                          <p:stCondLst>
                                            <p:cond delay="499"/>
                                          </p:stCondLst>
                                        </p:cTn>
                                        <p:tgtEl>
                                          <p:spTgt spid="3"/>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520199" grpId="0" animBg="1"/>
      <p:bldP spid="520200" grpId="0" animBg="1"/>
      <p:bldP spid="17" grpId="0" uiExpand="1" build="p"/>
    </p:bldLst>
  </p:timing>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title"/>
        <p:cNvGrpSpPr/>
        <p:nvPr/>
      </p:nvGrpSpPr>
      <p:grpSpPr>
        <a:xfrm>
          <a:off x="0" y="0"/>
          <a:ext cx="0" cy="0"/>
          <a:chOff x="0" y="0"/>
          <a:chExt cx="0" cy="0"/>
        </a:xfrm>
      </p:grpSpPr>
      <p:sp>
        <p:nvSpPr>
          <p:cNvPr id="56" name="Title 1"/>
          <p:cNvSpPr>
            <a:spLocks noGrp="1"/>
          </p:cNvSpPr>
          <p:nvPr>
            <p:ph type="title"/>
          </p:nvPr>
        </p:nvSpPr>
        <p:spPr>
          <a:xfrm>
            <a:off x="0" y="0"/>
            <a:ext cx="9164800" cy="1152000"/>
          </a:xfrm>
        </p:spPr>
        <p:txBody>
          <a:bodyPr/>
          <a:lstStyle/>
          <a:p>
            <a:r>
              <a:rPr lang="en-US" sz="4000" dirty="0">
                <a:solidFill>
                  <a:srgbClr val="FF0000"/>
                </a:solidFill>
                <a:latin typeface="Times New Roman"/>
                <a:cs typeface="Times New Roman"/>
              </a:rPr>
              <a:t>The </a:t>
            </a:r>
            <a:r>
              <a:rPr lang="en-US" sz="4000" b="1" dirty="0" err="1">
                <a:solidFill>
                  <a:srgbClr val="FF0000"/>
                </a:solidFill>
                <a:latin typeface="Courier New" charset="0"/>
                <a:ea typeface="Courier New" charset="0"/>
                <a:cs typeface="Courier New" charset="0"/>
              </a:rPr>
              <a:t>digitSum</a:t>
            </a:r>
            <a:r>
              <a:rPr lang="en-US" sz="4000" dirty="0">
                <a:solidFill>
                  <a:srgbClr val="FF0000"/>
                </a:solidFill>
                <a:latin typeface="Times New Roman"/>
                <a:cs typeface="Times New Roman"/>
              </a:rPr>
              <a:t> Function</a:t>
            </a:r>
          </a:p>
        </p:txBody>
      </p:sp>
      <p:grpSp>
        <p:nvGrpSpPr>
          <p:cNvPr id="2" name="PPConsole#2"/>
          <p:cNvGrpSpPr/>
          <p:nvPr/>
        </p:nvGrpSpPr>
        <p:grpSpPr>
          <a:xfrm>
            <a:off x="2342400" y="5337600"/>
            <a:ext cx="4480000" cy="1280000"/>
            <a:chOff x="2342400" y="5337600"/>
            <a:chExt cx="4480000" cy="1280000"/>
          </a:xfrm>
        </p:grpSpPr>
        <p:pic>
          <p:nvPicPr>
            <p:cNvPr id="3" name="PPWindowImage#3" descr="image3.png"/>
            <p:cNvPicPr>
              <a:picLocks noChangeAspect="1"/>
            </p:cNvPicPr>
            <p:nvPr/>
          </p:nvPicPr>
          <p:blipFill>
            <a:blip r:embed="rId3"/>
            <a:stretch>
              <a:fillRect/>
            </a:stretch>
          </p:blipFill>
          <p:spPr>
            <a:xfrm>
              <a:off x="2342400" y="5337600"/>
              <a:ext cx="4480000" cy="1280000"/>
            </a:xfrm>
            <a:prstGeom prst="rect">
              <a:avLst/>
            </a:prstGeom>
          </p:spPr>
        </p:pic>
      </p:grpSp>
      <p:grpSp>
        <p:nvGrpSpPr>
          <p:cNvPr id="4" name="PPStackFrame#4"/>
          <p:cNvGrpSpPr/>
          <p:nvPr/>
        </p:nvGrpSpPr>
        <p:grpSpPr>
          <a:xfrm>
            <a:off x="256000" y="1088000"/>
            <a:ext cx="8524800" cy="2764800"/>
            <a:chOff x="256000" y="1088000"/>
            <a:chExt cx="8524800" cy="2764800"/>
          </a:xfrm>
        </p:grpSpPr>
        <p:sp>
          <p:nvSpPr>
            <p:cNvPr id="5" name="PPRect#5"/>
            <p:cNvSpPr/>
            <p:nvPr/>
          </p:nvSpPr>
          <p:spPr bwMode="auto">
            <a:xfrm>
              <a:off x="256000" y="1088000"/>
              <a:ext cx="8524800" cy="2560000"/>
            </a:xfrm>
            <a:prstGeom prst="rect">
              <a:avLst/>
            </a:prstGeom>
            <a:solidFill>
              <a:srgbClr val="FFFFFF"/>
            </a:solidFill>
            <a:ln w="12800" cap="flat" cmpd="sng" algn="ctr">
              <a:solidFill>
                <a:srgbClr val="FFFFFF"/>
              </a:solidFill>
              <a:prstDash val="solid"/>
              <a:round/>
              <a:headEnd/>
              <a:tailEnd/>
            </a:ln>
            <a:effectLst/>
          </p:spPr>
          <p:txBody>
            <a:bodyPr vert="horz" wrap="square" lIns="0" tIns="0" rIns="0" bIns="0" numCol="1" rtlCol="0" anchor="ctr" anchorCtr="0" compatLnSpc="1">
              <a:prstTxWarp prst="textNoShape">
                <a:avLst/>
              </a:prstTxWarp>
            </a:bodyPr>
            <a:lstStyle/>
            <a:p>
              <a:pPr marL="0" marR="0" indent="0" algn="ctr" defTabSz="914400" rtl="0" eaLnBrk="0" fontAlgn="base" latinLnBrk="0" hangingPunct="0">
                <a:lnSpc>
                  <a:spcPct val="100000"/>
                </a:lnSpc>
                <a:spcBef>
                  <a:spcPct val="0"/>
                </a:spcBef>
                <a:spcAft>
                  <a:spcPct val="0"/>
                </a:spcAft>
                <a:buClrTx/>
                <a:buSzTx/>
                <a:buFontTx/>
                <a:buNone/>
                <a:tabLst/>
              </a:pPr>
              <a:endParaRPr/>
            </a:p>
          </p:txBody>
        </p:sp>
        <p:pic>
          <p:nvPicPr>
            <p:cNvPr id="7" name="PPCodeImage#7" descr="image7.png"/>
            <p:cNvPicPr>
              <a:picLocks noChangeAspect="1"/>
            </p:cNvPicPr>
            <p:nvPr/>
          </p:nvPicPr>
          <p:blipFill>
            <a:blip r:embed="rId4"/>
            <a:stretch>
              <a:fillRect/>
            </a:stretch>
          </p:blipFill>
          <p:spPr>
            <a:xfrm>
              <a:off x="256000" y="1088000"/>
              <a:ext cx="8512000" cy="2547200"/>
            </a:xfrm>
            <a:prstGeom prst="rect">
              <a:avLst/>
            </a:prstGeom>
          </p:spPr>
        </p:pic>
        <p:sp>
          <p:nvSpPr>
            <p:cNvPr id="6" name="PPRect#6"/>
            <p:cNvSpPr/>
            <p:nvPr/>
          </p:nvSpPr>
          <p:spPr bwMode="auto">
            <a:xfrm>
              <a:off x="256000" y="1088000"/>
              <a:ext cx="8524800" cy="2560000"/>
            </a:xfrm>
            <a:prstGeom prst="rect">
              <a:avLst/>
            </a:prstGeom>
            <a:noFill/>
            <a:ln w="12800" cap="flat" cmpd="sng" algn="ctr">
              <a:solidFill>
                <a:srgbClr val="000000"/>
              </a:solidFill>
              <a:prstDash val="solid"/>
              <a:round/>
              <a:headEnd/>
              <a:tailEnd/>
            </a:ln>
            <a:effectLst/>
          </p:spPr>
          <p:txBody>
            <a:bodyPr vert="horz" wrap="square" lIns="0" tIns="0" rIns="0" bIns="0" numCol="1" rtlCol="0" anchor="ctr" anchorCtr="0" compatLnSpc="1">
              <a:prstTxWarp prst="textNoShape">
                <a:avLst/>
              </a:prstTxWarp>
            </a:bodyPr>
            <a:lstStyle/>
            <a:p>
              <a:pPr marL="0" marR="0" indent="0" algn="ctr" defTabSz="914400" rtl="0" eaLnBrk="0" fontAlgn="base" latinLnBrk="0" hangingPunct="0">
                <a:lnSpc>
                  <a:spcPct val="100000"/>
                </a:lnSpc>
                <a:spcBef>
                  <a:spcPct val="0"/>
                </a:spcBef>
                <a:spcAft>
                  <a:spcPct val="0"/>
                </a:spcAft>
                <a:buClrTx/>
                <a:buSzTx/>
                <a:buFontTx/>
                <a:buNone/>
                <a:tabLst/>
              </a:pPr>
              <a:endParaRPr/>
            </a:p>
          </p:txBody>
        </p:sp>
        <p:grpSp>
          <p:nvGrpSpPr>
            <p:cNvPr id="8" name="n"/>
            <p:cNvGrpSpPr/>
            <p:nvPr/>
          </p:nvGrpSpPr>
          <p:grpSpPr>
            <a:xfrm>
              <a:off x="6835200" y="2905600"/>
              <a:ext cx="896000" cy="665600"/>
              <a:chOff x="6835200" y="2905600"/>
              <a:chExt cx="896000" cy="665600"/>
            </a:xfrm>
          </p:grpSpPr>
          <p:sp>
            <p:nvSpPr>
              <p:cNvPr id="9" name="PPRect#9"/>
              <p:cNvSpPr/>
              <p:nvPr/>
            </p:nvSpPr>
            <p:spPr bwMode="auto">
              <a:xfrm>
                <a:off x="6835200" y="3187200"/>
                <a:ext cx="896000" cy="384000"/>
              </a:xfrm>
              <a:prstGeom prst="rect">
                <a:avLst/>
              </a:prstGeom>
              <a:solidFill>
                <a:srgbClr val="FFFFFF"/>
              </a:solidFill>
              <a:ln w="12800" cap="flat" cmpd="sng" algn="ctr">
                <a:solidFill>
                  <a:srgbClr val="000000"/>
                </a:solidFill>
                <a:prstDash val="solid"/>
                <a:round/>
                <a:headEnd/>
                <a:tailEnd/>
              </a:ln>
              <a:effectLst/>
            </p:spPr>
            <p:txBody>
              <a:bodyPr vert="horz" wrap="square" lIns="0" tIns="0" rIns="0" bIns="0" numCol="1" rtlCol="0" anchor="ctr" anchorCtr="0" compatLnSpc="1">
                <a:prstTxWarp prst="textNoShape">
                  <a:avLst/>
                </a:prstTxWarp>
              </a:bodyPr>
              <a:lstStyle/>
              <a:p>
                <a:pPr marL="0" marR="0" indent="0" algn="ctr" defTabSz="914400" rtl="0" eaLnBrk="0" fontAlgn="base" latinLnBrk="0" hangingPunct="0">
                  <a:lnSpc>
                    <a:spcPct val="100000"/>
                  </a:lnSpc>
                  <a:spcBef>
                    <a:spcPct val="0"/>
                  </a:spcBef>
                  <a:spcAft>
                    <a:spcPct val="0"/>
                  </a:spcAft>
                  <a:buClrTx/>
                  <a:buSzTx/>
                  <a:buFontTx/>
                  <a:buNone/>
                  <a:tabLst/>
                </a:pPr>
                <a:endParaRPr/>
              </a:p>
            </p:txBody>
          </p:sp>
          <p:sp>
            <p:nvSpPr>
              <p:cNvPr id="10" name="PPRect#10"/>
              <p:cNvSpPr/>
              <p:nvPr/>
            </p:nvSpPr>
            <p:spPr bwMode="auto">
              <a:xfrm>
                <a:off x="6835200" y="3187200"/>
                <a:ext cx="896000" cy="384000"/>
              </a:xfrm>
              <a:prstGeom prst="rect">
                <a:avLst/>
              </a:prstGeom>
              <a:noFill/>
              <a:ln w="12800" cap="flat" cmpd="sng" algn="ctr">
                <a:solidFill>
                  <a:srgbClr val="000000"/>
                </a:solidFill>
                <a:prstDash val="solid"/>
                <a:round/>
                <a:headEnd/>
                <a:tailEnd/>
              </a:ln>
              <a:effectLst/>
            </p:spPr>
            <p:txBody>
              <a:bodyPr vert="horz" wrap="square" lIns="0" tIns="0" rIns="0" bIns="0" numCol="1" rtlCol="0" anchor="ctr" anchorCtr="0" compatLnSpc="1">
                <a:prstTxWarp prst="textNoShape">
                  <a:avLst/>
                </a:prstTxWarp>
              </a:bodyPr>
              <a:lstStyle/>
              <a:p>
                <a:pPr marL="0" marR="0" indent="0" algn="ctr" defTabSz="914400" rtl="0" eaLnBrk="0" fontAlgn="base" latinLnBrk="0" hangingPunct="0">
                  <a:lnSpc>
                    <a:spcPct val="100000"/>
                  </a:lnSpc>
                  <a:spcBef>
                    <a:spcPct val="0"/>
                  </a:spcBef>
                  <a:spcAft>
                    <a:spcPct val="0"/>
                  </a:spcAft>
                  <a:buClrTx/>
                  <a:buSzTx/>
                  <a:buFontTx/>
                  <a:buNone/>
                  <a:tabLst/>
                </a:pPr>
                <a:endParaRPr/>
              </a:p>
            </p:txBody>
          </p:sp>
          <p:sp>
            <p:nvSpPr>
              <p:cNvPr id="11" name="PPTextBox#11"/>
              <p:cNvSpPr/>
              <p:nvPr/>
            </p:nvSpPr>
            <p:spPr bwMode="auto">
              <a:xfrm>
                <a:off x="6848000" y="2905600"/>
                <a:ext cx="166400" cy="268800"/>
              </a:xfrm>
              <a:prstGeom prst="rect">
                <a:avLst/>
              </a:prstGeom>
              <a:noFill/>
              <a:ln>
                <a:noFill/>
              </a:ln>
              <a:effectLst/>
            </p:spPr>
            <p:txBody>
              <a:bodyPr vert="horz" wrap="square" lIns="0" tIns="0" rIns="0" bIns="0" numCol="1" rtlCol="0" anchor="t" anchorCtr="0" compatLnSpc="1">
                <a:prstTxWarp prst="textNoShape">
                  <a:avLst/>
                </a:prstTxWarp>
              </a:bodyPr>
              <a:lstStyle/>
              <a:p>
                <a:pPr marL="0" marR="0" indent="0" algn="l" defTabSz="914400" rtl="0" eaLnBrk="0" fontAlgn="base" latinLnBrk="0" hangingPunct="0">
                  <a:lnSpc>
                    <a:spcPct val="100000"/>
                  </a:lnSpc>
                  <a:spcBef>
                    <a:spcPct val="0"/>
                  </a:spcBef>
                  <a:spcAft>
                    <a:spcPct val="0"/>
                  </a:spcAft>
                  <a:buClrTx/>
                  <a:buSzTx/>
                  <a:buFontTx/>
                  <a:buNone/>
                  <a:tabLst/>
                </a:pPr>
                <a:r>
                  <a:rPr kumimoji="0" lang="en-US" sz="1800" b="1" i="0" u="none" strike="noStrike" cap="none" normalizeH="0" baseline="0">
                    <a:ln>
                      <a:noFill/>
                    </a:ln>
                    <a:solidFill>
                      <a:schemeClr val="tx1"/>
                    </a:solidFill>
                    <a:effectLst/>
                    <a:latin typeface="Courier New" pitchFamily="84" charset="0"/>
                  </a:rPr>
                  <a:t>n</a:t>
                </a:r>
              </a:p>
            </p:txBody>
          </p:sp>
        </p:grpSp>
        <p:grpSp>
          <p:nvGrpSpPr>
            <p:cNvPr id="12" name="result"/>
            <p:cNvGrpSpPr/>
            <p:nvPr/>
          </p:nvGrpSpPr>
          <p:grpSpPr>
            <a:xfrm>
              <a:off x="7808000" y="2905600"/>
              <a:ext cx="896000" cy="665600"/>
              <a:chOff x="7808000" y="2905600"/>
              <a:chExt cx="896000" cy="665600"/>
            </a:xfrm>
          </p:grpSpPr>
          <p:sp>
            <p:nvSpPr>
              <p:cNvPr id="13" name="PPRect#13"/>
              <p:cNvSpPr/>
              <p:nvPr/>
            </p:nvSpPr>
            <p:spPr bwMode="auto">
              <a:xfrm>
                <a:off x="7808000" y="3187200"/>
                <a:ext cx="896000" cy="384000"/>
              </a:xfrm>
              <a:prstGeom prst="rect">
                <a:avLst/>
              </a:prstGeom>
              <a:solidFill>
                <a:srgbClr val="FFFFFF"/>
              </a:solidFill>
              <a:ln w="12800" cap="flat" cmpd="sng" algn="ctr">
                <a:solidFill>
                  <a:srgbClr val="000000"/>
                </a:solidFill>
                <a:prstDash val="solid"/>
                <a:round/>
                <a:headEnd/>
                <a:tailEnd/>
              </a:ln>
              <a:effectLst/>
            </p:spPr>
            <p:txBody>
              <a:bodyPr vert="horz" wrap="square" lIns="0" tIns="0" rIns="0" bIns="0" numCol="1" rtlCol="0" anchor="ctr" anchorCtr="0" compatLnSpc="1">
                <a:prstTxWarp prst="textNoShape">
                  <a:avLst/>
                </a:prstTxWarp>
              </a:bodyPr>
              <a:lstStyle/>
              <a:p>
                <a:pPr marL="0" marR="0" indent="0" algn="ctr" defTabSz="914400" rtl="0" eaLnBrk="0" fontAlgn="base" latinLnBrk="0" hangingPunct="0">
                  <a:lnSpc>
                    <a:spcPct val="100000"/>
                  </a:lnSpc>
                  <a:spcBef>
                    <a:spcPct val="0"/>
                  </a:spcBef>
                  <a:spcAft>
                    <a:spcPct val="0"/>
                  </a:spcAft>
                  <a:buClrTx/>
                  <a:buSzTx/>
                  <a:buFontTx/>
                  <a:buNone/>
                  <a:tabLst/>
                </a:pPr>
                <a:endParaRPr/>
              </a:p>
            </p:txBody>
          </p:sp>
          <p:sp>
            <p:nvSpPr>
              <p:cNvPr id="14" name="PPRect#14"/>
              <p:cNvSpPr/>
              <p:nvPr/>
            </p:nvSpPr>
            <p:spPr bwMode="auto">
              <a:xfrm>
                <a:off x="7808000" y="3187200"/>
                <a:ext cx="896000" cy="384000"/>
              </a:xfrm>
              <a:prstGeom prst="rect">
                <a:avLst/>
              </a:prstGeom>
              <a:noFill/>
              <a:ln w="12800" cap="flat" cmpd="sng" algn="ctr">
                <a:solidFill>
                  <a:srgbClr val="000000"/>
                </a:solidFill>
                <a:prstDash val="solid"/>
                <a:round/>
                <a:headEnd/>
                <a:tailEnd/>
              </a:ln>
              <a:effectLst/>
            </p:spPr>
            <p:txBody>
              <a:bodyPr vert="horz" wrap="square" lIns="0" tIns="0" rIns="0" bIns="0" numCol="1" rtlCol="0" anchor="ctr" anchorCtr="0" compatLnSpc="1">
                <a:prstTxWarp prst="textNoShape">
                  <a:avLst/>
                </a:prstTxWarp>
              </a:bodyPr>
              <a:lstStyle/>
              <a:p>
                <a:pPr marL="0" marR="0" indent="0" algn="ctr" defTabSz="914400" rtl="0" eaLnBrk="0" fontAlgn="base" latinLnBrk="0" hangingPunct="0">
                  <a:lnSpc>
                    <a:spcPct val="100000"/>
                  </a:lnSpc>
                  <a:spcBef>
                    <a:spcPct val="0"/>
                  </a:spcBef>
                  <a:spcAft>
                    <a:spcPct val="0"/>
                  </a:spcAft>
                  <a:buClrTx/>
                  <a:buSzTx/>
                  <a:buFontTx/>
                  <a:buNone/>
                  <a:tabLst/>
                </a:pPr>
                <a:endParaRPr/>
              </a:p>
            </p:txBody>
          </p:sp>
          <p:sp>
            <p:nvSpPr>
              <p:cNvPr id="15" name="PPTextBox#15"/>
              <p:cNvSpPr/>
              <p:nvPr/>
            </p:nvSpPr>
            <p:spPr bwMode="auto">
              <a:xfrm>
                <a:off x="7820800" y="2905600"/>
                <a:ext cx="883200" cy="268800"/>
              </a:xfrm>
              <a:prstGeom prst="rect">
                <a:avLst/>
              </a:prstGeom>
              <a:noFill/>
              <a:ln>
                <a:noFill/>
              </a:ln>
              <a:effectLst/>
            </p:spPr>
            <p:txBody>
              <a:bodyPr vert="horz" wrap="square" lIns="0" tIns="0" rIns="0" bIns="0" numCol="1" rtlCol="0" anchor="t" anchorCtr="0" compatLnSpc="1">
                <a:prstTxWarp prst="textNoShape">
                  <a:avLst/>
                </a:prstTxWarp>
              </a:bodyPr>
              <a:lstStyle/>
              <a:p>
                <a:pPr marL="0" marR="0" indent="0" algn="l" defTabSz="914400" rtl="0" eaLnBrk="0" fontAlgn="base" latinLnBrk="0" hangingPunct="0">
                  <a:lnSpc>
                    <a:spcPct val="100000"/>
                  </a:lnSpc>
                  <a:spcBef>
                    <a:spcPct val="0"/>
                  </a:spcBef>
                  <a:spcAft>
                    <a:spcPct val="0"/>
                  </a:spcAft>
                  <a:buClrTx/>
                  <a:buSzTx/>
                  <a:buFontTx/>
                  <a:buNone/>
                  <a:tabLst/>
                </a:pPr>
                <a:r>
                  <a:rPr kumimoji="0" lang="en-US" sz="1800" b="1" i="0" u="none" strike="noStrike" cap="none" normalizeH="0" baseline="0">
                    <a:ln>
                      <a:noFill/>
                    </a:ln>
                    <a:solidFill>
                      <a:schemeClr val="tx1"/>
                    </a:solidFill>
                    <a:effectLst/>
                    <a:latin typeface="Courier New" pitchFamily="84" charset="0"/>
                  </a:rPr>
                  <a:t>result</a:t>
                </a:r>
              </a:p>
            </p:txBody>
          </p:sp>
        </p:grpSp>
      </p:grpSp>
      <p:sp>
        <p:nvSpPr>
          <p:cNvPr id="16" name="PPRect#16"/>
          <p:cNvSpPr/>
          <p:nvPr/>
        </p:nvSpPr>
        <p:spPr bwMode="auto">
          <a:xfrm>
            <a:off x="742400" y="1395200"/>
            <a:ext cx="1894400" cy="268800"/>
          </a:xfrm>
          <a:prstGeom prst="rect">
            <a:avLst/>
          </a:prstGeom>
          <a:noFill/>
          <a:ln w="25600" cap="flat" cmpd="sng" algn="ctr">
            <a:solidFill>
              <a:srgbClr val="FF0000"/>
            </a:solidFill>
            <a:prstDash val="solid"/>
            <a:round/>
            <a:headEnd/>
            <a:tailEnd/>
          </a:ln>
          <a:effectLst/>
        </p:spPr>
        <p:txBody>
          <a:bodyPr vert="horz" wrap="square" lIns="0" tIns="0" rIns="0" bIns="0" numCol="1" rtlCol="0" anchor="ctr" anchorCtr="0" compatLnSpc="1">
            <a:prstTxWarp prst="textNoShape">
              <a:avLst/>
            </a:prstTxWarp>
          </a:bodyPr>
          <a:lstStyle/>
          <a:p>
            <a:pPr marL="0" marR="0" indent="0" algn="ctr" defTabSz="914400" rtl="0" eaLnBrk="0" fontAlgn="base" latinLnBrk="0" hangingPunct="0">
              <a:lnSpc>
                <a:spcPct val="100000"/>
              </a:lnSpc>
              <a:spcBef>
                <a:spcPct val="0"/>
              </a:spcBef>
              <a:spcAft>
                <a:spcPct val="0"/>
              </a:spcAft>
              <a:buClrTx/>
              <a:buSzTx/>
              <a:buFontTx/>
              <a:buNone/>
              <a:tabLst/>
            </a:pPr>
            <a:endParaRPr/>
          </a:p>
        </p:txBody>
      </p:sp>
      <p:sp>
        <p:nvSpPr>
          <p:cNvPr id="17" name="PPRect#17"/>
          <p:cNvSpPr/>
          <p:nvPr/>
        </p:nvSpPr>
        <p:spPr bwMode="auto">
          <a:xfrm>
            <a:off x="6860800" y="3212800"/>
            <a:ext cx="857600" cy="320000"/>
          </a:xfrm>
          <a:prstGeom prst="rect">
            <a:avLst/>
          </a:prstGeom>
          <a:solidFill>
            <a:srgbClr val="FFFFFF"/>
          </a:solidFill>
          <a:ln w="12800" cap="flat" cmpd="sng" algn="ctr">
            <a:solidFill>
              <a:srgbClr val="FFFFFF"/>
            </a:solidFill>
            <a:prstDash val="solid"/>
            <a:round/>
            <a:headEnd/>
            <a:tailEnd/>
          </a:ln>
          <a:effectLst/>
        </p:spPr>
        <p:txBody>
          <a:bodyPr vert="horz" wrap="square" lIns="0" tIns="0" rIns="0" bIns="0" numCol="1" rtlCol="0" anchor="ctr" anchorCtr="0" compatLnSpc="1">
            <a:prstTxWarp prst="textNoShape">
              <a:avLst/>
            </a:prstTxWarp>
          </a:bodyPr>
          <a:lstStyle/>
          <a:p>
            <a:pPr marL="0" marR="0" indent="0" algn="ctr" defTabSz="914400" rtl="0" eaLnBrk="0" fontAlgn="base" latinLnBrk="0" hangingPunct="0">
              <a:lnSpc>
                <a:spcPct val="100000"/>
              </a:lnSpc>
              <a:spcBef>
                <a:spcPct val="0"/>
              </a:spcBef>
              <a:spcAft>
                <a:spcPct val="0"/>
              </a:spcAft>
              <a:buClrTx/>
              <a:buSzTx/>
              <a:buFontTx/>
              <a:buNone/>
              <a:tabLst/>
            </a:pPr>
            <a:r>
              <a:rPr kumimoji="0" lang="en-US" sz="1800" b="1" i="0" u="none" strike="noStrike" cap="none" normalizeH="0" baseline="0">
                <a:ln>
                  <a:noFill/>
                </a:ln>
                <a:solidFill>
                  <a:schemeClr val="tx1"/>
                </a:solidFill>
                <a:effectLst/>
                <a:latin typeface="Courier New" pitchFamily="84" charset="0"/>
              </a:rPr>
              <a:t>1729</a:t>
            </a:r>
          </a:p>
        </p:txBody>
      </p:sp>
      <p:sp>
        <p:nvSpPr>
          <p:cNvPr id="18" name="PPRect#18"/>
          <p:cNvSpPr/>
          <p:nvPr/>
        </p:nvSpPr>
        <p:spPr bwMode="auto">
          <a:xfrm>
            <a:off x="742400" y="1676800"/>
            <a:ext cx="3584000" cy="268800"/>
          </a:xfrm>
          <a:prstGeom prst="rect">
            <a:avLst/>
          </a:prstGeom>
          <a:noFill/>
          <a:ln w="25600" cap="flat" cmpd="sng" algn="ctr">
            <a:solidFill>
              <a:srgbClr val="FF0000"/>
            </a:solidFill>
            <a:prstDash val="solid"/>
            <a:round/>
            <a:headEnd/>
            <a:tailEnd/>
          </a:ln>
          <a:effectLst/>
        </p:spPr>
        <p:txBody>
          <a:bodyPr vert="horz" wrap="square" lIns="0" tIns="0" rIns="0" bIns="0" numCol="1" rtlCol="0" anchor="ctr" anchorCtr="0" compatLnSpc="1">
            <a:prstTxWarp prst="textNoShape">
              <a:avLst/>
            </a:prstTxWarp>
          </a:bodyPr>
          <a:lstStyle/>
          <a:p>
            <a:pPr marL="0" marR="0" indent="0" algn="ctr" defTabSz="914400" rtl="0" eaLnBrk="0" fontAlgn="base" latinLnBrk="0" hangingPunct="0">
              <a:lnSpc>
                <a:spcPct val="100000"/>
              </a:lnSpc>
              <a:spcBef>
                <a:spcPct val="0"/>
              </a:spcBef>
              <a:spcAft>
                <a:spcPct val="0"/>
              </a:spcAft>
              <a:buClrTx/>
              <a:buSzTx/>
              <a:buFontTx/>
              <a:buNone/>
              <a:tabLst/>
            </a:pPr>
            <a:endParaRPr/>
          </a:p>
        </p:txBody>
      </p:sp>
      <p:sp>
        <p:nvSpPr>
          <p:cNvPr id="19" name="PPRect#19"/>
          <p:cNvSpPr/>
          <p:nvPr/>
        </p:nvSpPr>
        <p:spPr bwMode="auto">
          <a:xfrm>
            <a:off x="2572800" y="1676800"/>
            <a:ext cx="1587200" cy="268800"/>
          </a:xfrm>
          <a:prstGeom prst="rect">
            <a:avLst/>
          </a:prstGeom>
          <a:noFill/>
          <a:ln w="25600" cap="flat" cmpd="sng" algn="ctr">
            <a:solidFill>
              <a:srgbClr val="FF0000"/>
            </a:solidFill>
            <a:prstDash val="solid"/>
            <a:round/>
            <a:headEnd/>
            <a:tailEnd/>
          </a:ln>
          <a:effectLst/>
        </p:spPr>
        <p:txBody>
          <a:bodyPr vert="horz" wrap="square" lIns="0" tIns="0" rIns="0" bIns="0" numCol="1" rtlCol="0" anchor="ctr" anchorCtr="0" compatLnSpc="1">
            <a:prstTxWarp prst="textNoShape">
              <a:avLst/>
            </a:prstTxWarp>
          </a:bodyPr>
          <a:lstStyle/>
          <a:p>
            <a:pPr marL="0" marR="0" indent="0" algn="ctr" defTabSz="914400" rtl="0" eaLnBrk="0" fontAlgn="base" latinLnBrk="0" hangingPunct="0">
              <a:lnSpc>
                <a:spcPct val="100000"/>
              </a:lnSpc>
              <a:spcBef>
                <a:spcPct val="0"/>
              </a:spcBef>
              <a:spcAft>
                <a:spcPct val="0"/>
              </a:spcAft>
              <a:buClrTx/>
              <a:buSzTx/>
              <a:buFontTx/>
              <a:buNone/>
              <a:tabLst/>
            </a:pPr>
            <a:endParaRPr/>
          </a:p>
        </p:txBody>
      </p:sp>
      <p:grpSp>
        <p:nvGrpSpPr>
          <p:cNvPr id="20" name="PPStackFrame#20"/>
          <p:cNvGrpSpPr/>
          <p:nvPr/>
        </p:nvGrpSpPr>
        <p:grpSpPr>
          <a:xfrm>
            <a:off x="384000" y="1395200"/>
            <a:ext cx="8524800" cy="2764800"/>
            <a:chOff x="384000" y="1395200"/>
            <a:chExt cx="8524800" cy="2764800"/>
          </a:xfrm>
        </p:grpSpPr>
        <p:sp>
          <p:nvSpPr>
            <p:cNvPr id="21" name="PPRect#21"/>
            <p:cNvSpPr/>
            <p:nvPr/>
          </p:nvSpPr>
          <p:spPr bwMode="auto">
            <a:xfrm>
              <a:off x="384000" y="1395200"/>
              <a:ext cx="8524800" cy="2560000"/>
            </a:xfrm>
            <a:prstGeom prst="rect">
              <a:avLst/>
            </a:prstGeom>
            <a:solidFill>
              <a:srgbClr val="FFFFFF"/>
            </a:solidFill>
            <a:ln w="12800" cap="flat" cmpd="sng" algn="ctr">
              <a:solidFill>
                <a:srgbClr val="FFFFFF"/>
              </a:solidFill>
              <a:prstDash val="solid"/>
              <a:round/>
              <a:headEnd/>
              <a:tailEnd/>
            </a:ln>
            <a:effectLst/>
          </p:spPr>
          <p:txBody>
            <a:bodyPr vert="horz" wrap="square" lIns="0" tIns="0" rIns="0" bIns="0" numCol="1" rtlCol="0" anchor="ctr" anchorCtr="0" compatLnSpc="1">
              <a:prstTxWarp prst="textNoShape">
                <a:avLst/>
              </a:prstTxWarp>
            </a:bodyPr>
            <a:lstStyle/>
            <a:p>
              <a:pPr marL="0" marR="0" indent="0" algn="ctr" defTabSz="914400" rtl="0" eaLnBrk="0" fontAlgn="base" latinLnBrk="0" hangingPunct="0">
                <a:lnSpc>
                  <a:spcPct val="100000"/>
                </a:lnSpc>
                <a:spcBef>
                  <a:spcPct val="0"/>
                </a:spcBef>
                <a:spcAft>
                  <a:spcPct val="0"/>
                </a:spcAft>
                <a:buClrTx/>
                <a:buSzTx/>
                <a:buFontTx/>
                <a:buNone/>
                <a:tabLst/>
              </a:pPr>
              <a:endParaRPr/>
            </a:p>
          </p:txBody>
        </p:sp>
        <p:pic>
          <p:nvPicPr>
            <p:cNvPr id="23" name="PPCodeImage#23" descr="image23.png"/>
            <p:cNvPicPr>
              <a:picLocks noChangeAspect="1"/>
            </p:cNvPicPr>
            <p:nvPr/>
          </p:nvPicPr>
          <p:blipFill>
            <a:blip r:embed="rId5"/>
            <a:stretch>
              <a:fillRect/>
            </a:stretch>
          </p:blipFill>
          <p:spPr>
            <a:xfrm>
              <a:off x="384000" y="1395200"/>
              <a:ext cx="8512000" cy="2547200"/>
            </a:xfrm>
            <a:prstGeom prst="rect">
              <a:avLst/>
            </a:prstGeom>
          </p:spPr>
        </p:pic>
        <p:sp>
          <p:nvSpPr>
            <p:cNvPr id="22" name="PPRect#22"/>
            <p:cNvSpPr/>
            <p:nvPr/>
          </p:nvSpPr>
          <p:spPr bwMode="auto">
            <a:xfrm>
              <a:off x="384000" y="1395200"/>
              <a:ext cx="8524800" cy="2560000"/>
            </a:xfrm>
            <a:prstGeom prst="rect">
              <a:avLst/>
            </a:prstGeom>
            <a:noFill/>
            <a:ln w="12800" cap="flat" cmpd="sng" algn="ctr">
              <a:solidFill>
                <a:srgbClr val="000000"/>
              </a:solidFill>
              <a:prstDash val="solid"/>
              <a:round/>
              <a:headEnd/>
              <a:tailEnd/>
            </a:ln>
            <a:effectLst/>
          </p:spPr>
          <p:txBody>
            <a:bodyPr vert="horz" wrap="square" lIns="0" tIns="0" rIns="0" bIns="0" numCol="1" rtlCol="0" anchor="ctr" anchorCtr="0" compatLnSpc="1">
              <a:prstTxWarp prst="textNoShape">
                <a:avLst/>
              </a:prstTxWarp>
            </a:bodyPr>
            <a:lstStyle/>
            <a:p>
              <a:pPr marL="0" marR="0" indent="0" algn="ctr" defTabSz="914400" rtl="0" eaLnBrk="0" fontAlgn="base" latinLnBrk="0" hangingPunct="0">
                <a:lnSpc>
                  <a:spcPct val="100000"/>
                </a:lnSpc>
                <a:spcBef>
                  <a:spcPct val="0"/>
                </a:spcBef>
                <a:spcAft>
                  <a:spcPct val="0"/>
                </a:spcAft>
                <a:buClrTx/>
                <a:buSzTx/>
                <a:buFontTx/>
                <a:buNone/>
                <a:tabLst/>
              </a:pPr>
              <a:endParaRPr/>
            </a:p>
          </p:txBody>
        </p:sp>
        <p:grpSp>
          <p:nvGrpSpPr>
            <p:cNvPr id="24" name="n"/>
            <p:cNvGrpSpPr/>
            <p:nvPr/>
          </p:nvGrpSpPr>
          <p:grpSpPr>
            <a:xfrm>
              <a:off x="6963200" y="3212800"/>
              <a:ext cx="896000" cy="665600"/>
              <a:chOff x="6963200" y="3212800"/>
              <a:chExt cx="896000" cy="665600"/>
            </a:xfrm>
          </p:grpSpPr>
          <p:sp>
            <p:nvSpPr>
              <p:cNvPr id="25" name="PPRect#25"/>
              <p:cNvSpPr/>
              <p:nvPr/>
            </p:nvSpPr>
            <p:spPr bwMode="auto">
              <a:xfrm>
                <a:off x="6963200" y="3494400"/>
                <a:ext cx="896000" cy="384000"/>
              </a:xfrm>
              <a:prstGeom prst="rect">
                <a:avLst/>
              </a:prstGeom>
              <a:solidFill>
                <a:srgbClr val="FFFFFF"/>
              </a:solidFill>
              <a:ln w="12800" cap="flat" cmpd="sng" algn="ctr">
                <a:solidFill>
                  <a:srgbClr val="000000"/>
                </a:solidFill>
                <a:prstDash val="solid"/>
                <a:round/>
                <a:headEnd/>
                <a:tailEnd/>
              </a:ln>
              <a:effectLst/>
            </p:spPr>
            <p:txBody>
              <a:bodyPr vert="horz" wrap="square" lIns="0" tIns="0" rIns="0" bIns="0" numCol="1" rtlCol="0" anchor="ctr" anchorCtr="0" compatLnSpc="1">
                <a:prstTxWarp prst="textNoShape">
                  <a:avLst/>
                </a:prstTxWarp>
              </a:bodyPr>
              <a:lstStyle/>
              <a:p>
                <a:pPr marL="0" marR="0" indent="0" algn="ctr" defTabSz="914400" rtl="0" eaLnBrk="0" fontAlgn="base" latinLnBrk="0" hangingPunct="0">
                  <a:lnSpc>
                    <a:spcPct val="100000"/>
                  </a:lnSpc>
                  <a:spcBef>
                    <a:spcPct val="0"/>
                  </a:spcBef>
                  <a:spcAft>
                    <a:spcPct val="0"/>
                  </a:spcAft>
                  <a:buClrTx/>
                  <a:buSzTx/>
                  <a:buFontTx/>
                  <a:buNone/>
                  <a:tabLst/>
                </a:pPr>
                <a:endParaRPr/>
              </a:p>
            </p:txBody>
          </p:sp>
          <p:sp>
            <p:nvSpPr>
              <p:cNvPr id="26" name="PPRect#26"/>
              <p:cNvSpPr/>
              <p:nvPr/>
            </p:nvSpPr>
            <p:spPr bwMode="auto">
              <a:xfrm>
                <a:off x="6963200" y="3494400"/>
                <a:ext cx="896000" cy="384000"/>
              </a:xfrm>
              <a:prstGeom prst="rect">
                <a:avLst/>
              </a:prstGeom>
              <a:noFill/>
              <a:ln w="12800" cap="flat" cmpd="sng" algn="ctr">
                <a:solidFill>
                  <a:srgbClr val="000000"/>
                </a:solidFill>
                <a:prstDash val="solid"/>
                <a:round/>
                <a:headEnd/>
                <a:tailEnd/>
              </a:ln>
              <a:effectLst/>
            </p:spPr>
            <p:txBody>
              <a:bodyPr vert="horz" wrap="square" lIns="0" tIns="0" rIns="0" bIns="0" numCol="1" rtlCol="0" anchor="ctr" anchorCtr="0" compatLnSpc="1">
                <a:prstTxWarp prst="textNoShape">
                  <a:avLst/>
                </a:prstTxWarp>
              </a:bodyPr>
              <a:lstStyle/>
              <a:p>
                <a:pPr marL="0" marR="0" indent="0" algn="ctr" defTabSz="914400" rtl="0" eaLnBrk="0" fontAlgn="base" latinLnBrk="0" hangingPunct="0">
                  <a:lnSpc>
                    <a:spcPct val="100000"/>
                  </a:lnSpc>
                  <a:spcBef>
                    <a:spcPct val="0"/>
                  </a:spcBef>
                  <a:spcAft>
                    <a:spcPct val="0"/>
                  </a:spcAft>
                  <a:buClrTx/>
                  <a:buSzTx/>
                  <a:buFontTx/>
                  <a:buNone/>
                  <a:tabLst/>
                </a:pPr>
                <a:endParaRPr/>
              </a:p>
            </p:txBody>
          </p:sp>
          <p:sp>
            <p:nvSpPr>
              <p:cNvPr id="27" name="PPTextBox#27"/>
              <p:cNvSpPr/>
              <p:nvPr/>
            </p:nvSpPr>
            <p:spPr bwMode="auto">
              <a:xfrm>
                <a:off x="6976000" y="3212800"/>
                <a:ext cx="166400" cy="268800"/>
              </a:xfrm>
              <a:prstGeom prst="rect">
                <a:avLst/>
              </a:prstGeom>
              <a:noFill/>
              <a:ln>
                <a:noFill/>
              </a:ln>
              <a:effectLst/>
            </p:spPr>
            <p:txBody>
              <a:bodyPr vert="horz" wrap="square" lIns="0" tIns="0" rIns="0" bIns="0" numCol="1" rtlCol="0" anchor="t" anchorCtr="0" compatLnSpc="1">
                <a:prstTxWarp prst="textNoShape">
                  <a:avLst/>
                </a:prstTxWarp>
              </a:bodyPr>
              <a:lstStyle/>
              <a:p>
                <a:pPr marL="0" marR="0" indent="0" algn="l" defTabSz="914400" rtl="0" eaLnBrk="0" fontAlgn="base" latinLnBrk="0" hangingPunct="0">
                  <a:lnSpc>
                    <a:spcPct val="100000"/>
                  </a:lnSpc>
                  <a:spcBef>
                    <a:spcPct val="0"/>
                  </a:spcBef>
                  <a:spcAft>
                    <a:spcPct val="0"/>
                  </a:spcAft>
                  <a:buClrTx/>
                  <a:buSzTx/>
                  <a:buFontTx/>
                  <a:buNone/>
                  <a:tabLst/>
                </a:pPr>
                <a:r>
                  <a:rPr kumimoji="0" lang="en-US" sz="1800" b="1" i="0" u="none" strike="noStrike" cap="none" normalizeH="0" baseline="0">
                    <a:ln>
                      <a:noFill/>
                    </a:ln>
                    <a:solidFill>
                      <a:schemeClr val="tx1"/>
                    </a:solidFill>
                    <a:effectLst/>
                    <a:latin typeface="Courier New" pitchFamily="84" charset="0"/>
                  </a:rPr>
                  <a:t>n</a:t>
                </a:r>
              </a:p>
            </p:txBody>
          </p:sp>
        </p:grpSp>
        <p:grpSp>
          <p:nvGrpSpPr>
            <p:cNvPr id="28" name="sum"/>
            <p:cNvGrpSpPr/>
            <p:nvPr/>
          </p:nvGrpSpPr>
          <p:grpSpPr>
            <a:xfrm>
              <a:off x="7936000" y="3212800"/>
              <a:ext cx="896000" cy="665600"/>
              <a:chOff x="7936000" y="3212800"/>
              <a:chExt cx="896000" cy="665600"/>
            </a:xfrm>
          </p:grpSpPr>
          <p:sp>
            <p:nvSpPr>
              <p:cNvPr id="29" name="PPRect#29"/>
              <p:cNvSpPr/>
              <p:nvPr/>
            </p:nvSpPr>
            <p:spPr bwMode="auto">
              <a:xfrm>
                <a:off x="7936000" y="3494400"/>
                <a:ext cx="896000" cy="384000"/>
              </a:xfrm>
              <a:prstGeom prst="rect">
                <a:avLst/>
              </a:prstGeom>
              <a:solidFill>
                <a:srgbClr val="FFFFFF"/>
              </a:solidFill>
              <a:ln w="12800" cap="flat" cmpd="sng" algn="ctr">
                <a:solidFill>
                  <a:srgbClr val="000000"/>
                </a:solidFill>
                <a:prstDash val="solid"/>
                <a:round/>
                <a:headEnd/>
                <a:tailEnd/>
              </a:ln>
              <a:effectLst/>
            </p:spPr>
            <p:txBody>
              <a:bodyPr vert="horz" wrap="square" lIns="0" tIns="0" rIns="0" bIns="0" numCol="1" rtlCol="0" anchor="ctr" anchorCtr="0" compatLnSpc="1">
                <a:prstTxWarp prst="textNoShape">
                  <a:avLst/>
                </a:prstTxWarp>
              </a:bodyPr>
              <a:lstStyle/>
              <a:p>
                <a:pPr marL="0" marR="0" indent="0" algn="ctr" defTabSz="914400" rtl="0" eaLnBrk="0" fontAlgn="base" latinLnBrk="0" hangingPunct="0">
                  <a:lnSpc>
                    <a:spcPct val="100000"/>
                  </a:lnSpc>
                  <a:spcBef>
                    <a:spcPct val="0"/>
                  </a:spcBef>
                  <a:spcAft>
                    <a:spcPct val="0"/>
                  </a:spcAft>
                  <a:buClrTx/>
                  <a:buSzTx/>
                  <a:buFontTx/>
                  <a:buNone/>
                  <a:tabLst/>
                </a:pPr>
                <a:endParaRPr/>
              </a:p>
            </p:txBody>
          </p:sp>
          <p:sp>
            <p:nvSpPr>
              <p:cNvPr id="30" name="PPRect#30"/>
              <p:cNvSpPr/>
              <p:nvPr/>
            </p:nvSpPr>
            <p:spPr bwMode="auto">
              <a:xfrm>
                <a:off x="7936000" y="3494400"/>
                <a:ext cx="896000" cy="384000"/>
              </a:xfrm>
              <a:prstGeom prst="rect">
                <a:avLst/>
              </a:prstGeom>
              <a:noFill/>
              <a:ln w="12800" cap="flat" cmpd="sng" algn="ctr">
                <a:solidFill>
                  <a:srgbClr val="000000"/>
                </a:solidFill>
                <a:prstDash val="solid"/>
                <a:round/>
                <a:headEnd/>
                <a:tailEnd/>
              </a:ln>
              <a:effectLst/>
            </p:spPr>
            <p:txBody>
              <a:bodyPr vert="horz" wrap="square" lIns="0" tIns="0" rIns="0" bIns="0" numCol="1" rtlCol="0" anchor="ctr" anchorCtr="0" compatLnSpc="1">
                <a:prstTxWarp prst="textNoShape">
                  <a:avLst/>
                </a:prstTxWarp>
              </a:bodyPr>
              <a:lstStyle/>
              <a:p>
                <a:pPr marL="0" marR="0" indent="0" algn="ctr" defTabSz="914400" rtl="0" eaLnBrk="0" fontAlgn="base" latinLnBrk="0" hangingPunct="0">
                  <a:lnSpc>
                    <a:spcPct val="100000"/>
                  </a:lnSpc>
                  <a:spcBef>
                    <a:spcPct val="0"/>
                  </a:spcBef>
                  <a:spcAft>
                    <a:spcPct val="0"/>
                  </a:spcAft>
                  <a:buClrTx/>
                  <a:buSzTx/>
                  <a:buFontTx/>
                  <a:buNone/>
                  <a:tabLst/>
                </a:pPr>
                <a:endParaRPr/>
              </a:p>
            </p:txBody>
          </p:sp>
          <p:sp>
            <p:nvSpPr>
              <p:cNvPr id="31" name="PPTextBox#31"/>
              <p:cNvSpPr/>
              <p:nvPr/>
            </p:nvSpPr>
            <p:spPr bwMode="auto">
              <a:xfrm>
                <a:off x="7948800" y="3212800"/>
                <a:ext cx="460800" cy="268800"/>
              </a:xfrm>
              <a:prstGeom prst="rect">
                <a:avLst/>
              </a:prstGeom>
              <a:noFill/>
              <a:ln>
                <a:noFill/>
              </a:ln>
              <a:effectLst/>
            </p:spPr>
            <p:txBody>
              <a:bodyPr vert="horz" wrap="square" lIns="0" tIns="0" rIns="0" bIns="0" numCol="1" rtlCol="0" anchor="t" anchorCtr="0" compatLnSpc="1">
                <a:prstTxWarp prst="textNoShape">
                  <a:avLst/>
                </a:prstTxWarp>
              </a:bodyPr>
              <a:lstStyle/>
              <a:p>
                <a:pPr marL="0" marR="0" indent="0" algn="l" defTabSz="914400" rtl="0" eaLnBrk="0" fontAlgn="base" latinLnBrk="0" hangingPunct="0">
                  <a:lnSpc>
                    <a:spcPct val="100000"/>
                  </a:lnSpc>
                  <a:spcBef>
                    <a:spcPct val="0"/>
                  </a:spcBef>
                  <a:spcAft>
                    <a:spcPct val="0"/>
                  </a:spcAft>
                  <a:buClrTx/>
                  <a:buSzTx/>
                  <a:buFontTx/>
                  <a:buNone/>
                  <a:tabLst/>
                </a:pPr>
                <a:r>
                  <a:rPr kumimoji="0" lang="en-US" sz="1800" b="1" i="0" u="none" strike="noStrike" cap="none" normalizeH="0" baseline="0">
                    <a:ln>
                      <a:noFill/>
                    </a:ln>
                    <a:solidFill>
                      <a:schemeClr val="tx1"/>
                    </a:solidFill>
                    <a:effectLst/>
                    <a:latin typeface="Courier New" pitchFamily="84" charset="0"/>
                  </a:rPr>
                  <a:t>sum</a:t>
                </a:r>
              </a:p>
            </p:txBody>
          </p:sp>
        </p:grpSp>
      </p:grpSp>
      <p:sp>
        <p:nvSpPr>
          <p:cNvPr id="32" name="PPRect#32"/>
          <p:cNvSpPr/>
          <p:nvPr/>
        </p:nvSpPr>
        <p:spPr bwMode="auto">
          <a:xfrm>
            <a:off x="6988800" y="3520000"/>
            <a:ext cx="857600" cy="320000"/>
          </a:xfrm>
          <a:prstGeom prst="rect">
            <a:avLst/>
          </a:prstGeom>
          <a:solidFill>
            <a:srgbClr val="FFFFFF"/>
          </a:solidFill>
          <a:ln w="12800" cap="flat" cmpd="sng" algn="ctr">
            <a:solidFill>
              <a:srgbClr val="FFFFFF"/>
            </a:solidFill>
            <a:prstDash val="solid"/>
            <a:round/>
            <a:headEnd/>
            <a:tailEnd/>
          </a:ln>
          <a:effectLst/>
        </p:spPr>
        <p:txBody>
          <a:bodyPr vert="horz" wrap="square" lIns="0" tIns="0" rIns="0" bIns="0" numCol="1" rtlCol="0" anchor="ctr" anchorCtr="0" compatLnSpc="1">
            <a:prstTxWarp prst="textNoShape">
              <a:avLst/>
            </a:prstTxWarp>
          </a:bodyPr>
          <a:lstStyle/>
          <a:p>
            <a:pPr marL="0" marR="0" indent="0" algn="ctr" defTabSz="914400" rtl="0" eaLnBrk="0" fontAlgn="base" latinLnBrk="0" hangingPunct="0">
              <a:lnSpc>
                <a:spcPct val="100000"/>
              </a:lnSpc>
              <a:spcBef>
                <a:spcPct val="0"/>
              </a:spcBef>
              <a:spcAft>
                <a:spcPct val="0"/>
              </a:spcAft>
              <a:buClrTx/>
              <a:buSzTx/>
              <a:buFontTx/>
              <a:buNone/>
              <a:tabLst/>
            </a:pPr>
            <a:r>
              <a:rPr kumimoji="0" lang="en-US" sz="1800" b="1" i="0" u="none" strike="noStrike" cap="none" normalizeH="0" baseline="0">
                <a:ln>
                  <a:noFill/>
                </a:ln>
                <a:solidFill>
                  <a:schemeClr val="tx1"/>
                </a:solidFill>
                <a:effectLst/>
                <a:latin typeface="Courier New" pitchFamily="84" charset="0"/>
              </a:rPr>
              <a:t>1729</a:t>
            </a:r>
          </a:p>
        </p:txBody>
      </p:sp>
      <p:sp>
        <p:nvSpPr>
          <p:cNvPr id="33" name="PPRect#33"/>
          <p:cNvSpPr/>
          <p:nvPr/>
        </p:nvSpPr>
        <p:spPr bwMode="auto">
          <a:xfrm>
            <a:off x="870400" y="1702400"/>
            <a:ext cx="1753600" cy="268800"/>
          </a:xfrm>
          <a:prstGeom prst="rect">
            <a:avLst/>
          </a:prstGeom>
          <a:noFill/>
          <a:ln w="25600" cap="flat" cmpd="sng" algn="ctr">
            <a:solidFill>
              <a:srgbClr val="FF0000"/>
            </a:solidFill>
            <a:prstDash val="solid"/>
            <a:round/>
            <a:headEnd/>
            <a:tailEnd/>
          </a:ln>
          <a:effectLst/>
        </p:spPr>
        <p:txBody>
          <a:bodyPr vert="horz" wrap="square" lIns="0" tIns="0" rIns="0" bIns="0" numCol="1" rtlCol="0" anchor="ctr" anchorCtr="0" compatLnSpc="1">
            <a:prstTxWarp prst="textNoShape">
              <a:avLst/>
            </a:prstTxWarp>
          </a:bodyPr>
          <a:lstStyle/>
          <a:p>
            <a:pPr marL="0" marR="0" indent="0" algn="ctr" defTabSz="914400" rtl="0" eaLnBrk="0" fontAlgn="base" latinLnBrk="0" hangingPunct="0">
              <a:lnSpc>
                <a:spcPct val="100000"/>
              </a:lnSpc>
              <a:spcBef>
                <a:spcPct val="0"/>
              </a:spcBef>
              <a:spcAft>
                <a:spcPct val="0"/>
              </a:spcAft>
              <a:buClrTx/>
              <a:buSzTx/>
              <a:buFontTx/>
              <a:buNone/>
              <a:tabLst/>
            </a:pPr>
            <a:endParaRPr/>
          </a:p>
        </p:txBody>
      </p:sp>
      <p:sp>
        <p:nvSpPr>
          <p:cNvPr id="34" name="PPRect#34"/>
          <p:cNvSpPr/>
          <p:nvPr/>
        </p:nvSpPr>
        <p:spPr bwMode="auto">
          <a:xfrm>
            <a:off x="7961600" y="3520000"/>
            <a:ext cx="857600" cy="320000"/>
          </a:xfrm>
          <a:prstGeom prst="rect">
            <a:avLst/>
          </a:prstGeom>
          <a:solidFill>
            <a:srgbClr val="FFFFFF"/>
          </a:solidFill>
          <a:ln w="12800" cap="flat" cmpd="sng" algn="ctr">
            <a:solidFill>
              <a:srgbClr val="FFFFFF"/>
            </a:solidFill>
            <a:prstDash val="solid"/>
            <a:round/>
            <a:headEnd/>
            <a:tailEnd/>
          </a:ln>
          <a:effectLst/>
        </p:spPr>
        <p:txBody>
          <a:bodyPr vert="horz" wrap="square" lIns="0" tIns="0" rIns="0" bIns="0" numCol="1" rtlCol="0" anchor="ctr" anchorCtr="0" compatLnSpc="1">
            <a:prstTxWarp prst="textNoShape">
              <a:avLst/>
            </a:prstTxWarp>
          </a:bodyPr>
          <a:lstStyle/>
          <a:p>
            <a:pPr marL="0" marR="0" indent="0" algn="ctr" defTabSz="914400" rtl="0" eaLnBrk="0" fontAlgn="base" latinLnBrk="0" hangingPunct="0">
              <a:lnSpc>
                <a:spcPct val="100000"/>
              </a:lnSpc>
              <a:spcBef>
                <a:spcPct val="0"/>
              </a:spcBef>
              <a:spcAft>
                <a:spcPct val="0"/>
              </a:spcAft>
              <a:buClrTx/>
              <a:buSzTx/>
              <a:buFontTx/>
              <a:buNone/>
              <a:tabLst/>
            </a:pPr>
            <a:r>
              <a:rPr kumimoji="0" lang="en-US" sz="1800" b="1" i="0" u="none" strike="noStrike" cap="none" normalizeH="0" baseline="0">
                <a:ln>
                  <a:noFill/>
                </a:ln>
                <a:solidFill>
                  <a:schemeClr val="tx1"/>
                </a:solidFill>
                <a:effectLst/>
                <a:latin typeface="Courier New" pitchFamily="84" charset="0"/>
              </a:rPr>
              <a:t>0</a:t>
            </a:r>
          </a:p>
        </p:txBody>
      </p:sp>
      <p:sp>
        <p:nvSpPr>
          <p:cNvPr id="35" name="PPRect#35"/>
          <p:cNvSpPr/>
          <p:nvPr/>
        </p:nvSpPr>
        <p:spPr bwMode="auto">
          <a:xfrm>
            <a:off x="870400" y="1984000"/>
            <a:ext cx="2176000" cy="268800"/>
          </a:xfrm>
          <a:prstGeom prst="rect">
            <a:avLst/>
          </a:prstGeom>
          <a:noFill/>
          <a:ln w="25600" cap="flat" cmpd="sng" algn="ctr">
            <a:solidFill>
              <a:srgbClr val="FF0000"/>
            </a:solidFill>
            <a:prstDash val="solid"/>
            <a:round/>
            <a:headEnd/>
            <a:tailEnd/>
          </a:ln>
          <a:effectLst/>
        </p:spPr>
        <p:txBody>
          <a:bodyPr vert="horz" wrap="square" lIns="0" tIns="0" rIns="0" bIns="0" numCol="1" rtlCol="0" anchor="ctr" anchorCtr="0" compatLnSpc="1">
            <a:prstTxWarp prst="textNoShape">
              <a:avLst/>
            </a:prstTxWarp>
          </a:bodyPr>
          <a:lstStyle/>
          <a:p>
            <a:pPr marL="0" marR="0" indent="0" algn="ctr" defTabSz="914400" rtl="0" eaLnBrk="0" fontAlgn="base" latinLnBrk="0" hangingPunct="0">
              <a:lnSpc>
                <a:spcPct val="100000"/>
              </a:lnSpc>
              <a:spcBef>
                <a:spcPct val="0"/>
              </a:spcBef>
              <a:spcAft>
                <a:spcPct val="0"/>
              </a:spcAft>
              <a:buClrTx/>
              <a:buSzTx/>
              <a:buFontTx/>
              <a:buNone/>
              <a:tabLst/>
            </a:pPr>
            <a:endParaRPr/>
          </a:p>
        </p:txBody>
      </p:sp>
      <p:sp>
        <p:nvSpPr>
          <p:cNvPr id="36" name="PPRect#36"/>
          <p:cNvSpPr/>
          <p:nvPr/>
        </p:nvSpPr>
        <p:spPr bwMode="auto">
          <a:xfrm>
            <a:off x="1292800" y="2265600"/>
            <a:ext cx="2035200" cy="268800"/>
          </a:xfrm>
          <a:prstGeom prst="rect">
            <a:avLst/>
          </a:prstGeom>
          <a:noFill/>
          <a:ln w="25600" cap="flat" cmpd="sng" algn="ctr">
            <a:solidFill>
              <a:srgbClr val="FF0000"/>
            </a:solidFill>
            <a:prstDash val="solid"/>
            <a:round/>
            <a:headEnd/>
            <a:tailEnd/>
          </a:ln>
          <a:effectLst/>
        </p:spPr>
        <p:txBody>
          <a:bodyPr vert="horz" wrap="square" lIns="0" tIns="0" rIns="0" bIns="0" numCol="1" rtlCol="0" anchor="ctr" anchorCtr="0" compatLnSpc="1">
            <a:prstTxWarp prst="textNoShape">
              <a:avLst/>
            </a:prstTxWarp>
          </a:bodyPr>
          <a:lstStyle/>
          <a:p>
            <a:pPr marL="0" marR="0" indent="0" algn="ctr" defTabSz="914400" rtl="0" eaLnBrk="0" fontAlgn="base" latinLnBrk="0" hangingPunct="0">
              <a:lnSpc>
                <a:spcPct val="100000"/>
              </a:lnSpc>
              <a:spcBef>
                <a:spcPct val="0"/>
              </a:spcBef>
              <a:spcAft>
                <a:spcPct val="0"/>
              </a:spcAft>
              <a:buClrTx/>
              <a:buSzTx/>
              <a:buFontTx/>
              <a:buNone/>
              <a:tabLst/>
            </a:pPr>
            <a:endParaRPr/>
          </a:p>
        </p:txBody>
      </p:sp>
      <p:sp>
        <p:nvSpPr>
          <p:cNvPr id="37" name="PPRect#37"/>
          <p:cNvSpPr/>
          <p:nvPr/>
        </p:nvSpPr>
        <p:spPr bwMode="auto">
          <a:xfrm>
            <a:off x="7961600" y="3520000"/>
            <a:ext cx="857600" cy="320000"/>
          </a:xfrm>
          <a:prstGeom prst="rect">
            <a:avLst/>
          </a:prstGeom>
          <a:solidFill>
            <a:srgbClr val="FFFFFF"/>
          </a:solidFill>
          <a:ln w="12800" cap="flat" cmpd="sng" algn="ctr">
            <a:solidFill>
              <a:srgbClr val="FFFFFF"/>
            </a:solidFill>
            <a:prstDash val="solid"/>
            <a:round/>
            <a:headEnd/>
            <a:tailEnd/>
          </a:ln>
          <a:effectLst/>
        </p:spPr>
        <p:txBody>
          <a:bodyPr vert="horz" wrap="square" lIns="0" tIns="0" rIns="0" bIns="0" numCol="1" rtlCol="0" anchor="ctr" anchorCtr="0" compatLnSpc="1">
            <a:prstTxWarp prst="textNoShape">
              <a:avLst/>
            </a:prstTxWarp>
          </a:bodyPr>
          <a:lstStyle/>
          <a:p>
            <a:pPr marL="0" marR="0" indent="0" algn="ctr" defTabSz="914400" rtl="0" eaLnBrk="0" fontAlgn="base" latinLnBrk="0" hangingPunct="0">
              <a:lnSpc>
                <a:spcPct val="100000"/>
              </a:lnSpc>
              <a:spcBef>
                <a:spcPct val="0"/>
              </a:spcBef>
              <a:spcAft>
                <a:spcPct val="0"/>
              </a:spcAft>
              <a:buClrTx/>
              <a:buSzTx/>
              <a:buFontTx/>
              <a:buNone/>
              <a:tabLst/>
            </a:pPr>
            <a:r>
              <a:rPr kumimoji="0" lang="en-US" sz="1800" b="1" i="0" u="none" strike="noStrike" cap="none" normalizeH="0" baseline="0">
                <a:ln>
                  <a:noFill/>
                </a:ln>
                <a:solidFill>
                  <a:schemeClr val="tx1"/>
                </a:solidFill>
                <a:effectLst/>
                <a:latin typeface="Courier New" pitchFamily="84" charset="0"/>
              </a:rPr>
              <a:t>9</a:t>
            </a:r>
          </a:p>
        </p:txBody>
      </p:sp>
      <p:sp>
        <p:nvSpPr>
          <p:cNvPr id="38" name="PPRect#38"/>
          <p:cNvSpPr/>
          <p:nvPr/>
        </p:nvSpPr>
        <p:spPr bwMode="auto">
          <a:xfrm>
            <a:off x="1292800" y="2547200"/>
            <a:ext cx="3302400" cy="268800"/>
          </a:xfrm>
          <a:prstGeom prst="rect">
            <a:avLst/>
          </a:prstGeom>
          <a:noFill/>
          <a:ln w="25600" cap="flat" cmpd="sng" algn="ctr">
            <a:solidFill>
              <a:srgbClr val="FF0000"/>
            </a:solidFill>
            <a:prstDash val="solid"/>
            <a:round/>
            <a:headEnd/>
            <a:tailEnd/>
          </a:ln>
          <a:effectLst/>
        </p:spPr>
        <p:txBody>
          <a:bodyPr vert="horz" wrap="square" lIns="0" tIns="0" rIns="0" bIns="0" numCol="1" rtlCol="0" anchor="ctr" anchorCtr="0" compatLnSpc="1">
            <a:prstTxWarp prst="textNoShape">
              <a:avLst/>
            </a:prstTxWarp>
          </a:bodyPr>
          <a:lstStyle/>
          <a:p>
            <a:pPr marL="0" marR="0" indent="0" algn="ctr" defTabSz="914400" rtl="0" eaLnBrk="0" fontAlgn="base" latinLnBrk="0" hangingPunct="0">
              <a:lnSpc>
                <a:spcPct val="100000"/>
              </a:lnSpc>
              <a:spcBef>
                <a:spcPct val="0"/>
              </a:spcBef>
              <a:spcAft>
                <a:spcPct val="0"/>
              </a:spcAft>
              <a:buClrTx/>
              <a:buSzTx/>
              <a:buFontTx/>
              <a:buNone/>
              <a:tabLst/>
            </a:pPr>
            <a:endParaRPr/>
          </a:p>
        </p:txBody>
      </p:sp>
      <p:sp>
        <p:nvSpPr>
          <p:cNvPr id="39" name="PPRect#39"/>
          <p:cNvSpPr/>
          <p:nvPr/>
        </p:nvSpPr>
        <p:spPr bwMode="auto">
          <a:xfrm>
            <a:off x="6988800" y="3520000"/>
            <a:ext cx="857600" cy="320000"/>
          </a:xfrm>
          <a:prstGeom prst="rect">
            <a:avLst/>
          </a:prstGeom>
          <a:solidFill>
            <a:srgbClr val="FFFFFF"/>
          </a:solidFill>
          <a:ln w="12800" cap="flat" cmpd="sng" algn="ctr">
            <a:solidFill>
              <a:srgbClr val="FFFFFF"/>
            </a:solidFill>
            <a:prstDash val="solid"/>
            <a:round/>
            <a:headEnd/>
            <a:tailEnd/>
          </a:ln>
          <a:effectLst/>
        </p:spPr>
        <p:txBody>
          <a:bodyPr vert="horz" wrap="square" lIns="0" tIns="0" rIns="0" bIns="0" numCol="1" rtlCol="0" anchor="ctr" anchorCtr="0" compatLnSpc="1">
            <a:prstTxWarp prst="textNoShape">
              <a:avLst/>
            </a:prstTxWarp>
          </a:bodyPr>
          <a:lstStyle/>
          <a:p>
            <a:pPr marL="0" marR="0" indent="0" algn="ctr" defTabSz="914400" rtl="0" eaLnBrk="0" fontAlgn="base" latinLnBrk="0" hangingPunct="0">
              <a:lnSpc>
                <a:spcPct val="100000"/>
              </a:lnSpc>
              <a:spcBef>
                <a:spcPct val="0"/>
              </a:spcBef>
              <a:spcAft>
                <a:spcPct val="0"/>
              </a:spcAft>
              <a:buClrTx/>
              <a:buSzTx/>
              <a:buFontTx/>
              <a:buNone/>
              <a:tabLst/>
            </a:pPr>
            <a:r>
              <a:rPr kumimoji="0" lang="en-US" sz="1800" b="1" i="0" u="none" strike="noStrike" cap="none" normalizeH="0" baseline="0">
                <a:ln>
                  <a:noFill/>
                </a:ln>
                <a:solidFill>
                  <a:schemeClr val="tx1"/>
                </a:solidFill>
                <a:effectLst/>
                <a:latin typeface="Courier New" pitchFamily="84" charset="0"/>
              </a:rPr>
              <a:t>172</a:t>
            </a:r>
          </a:p>
        </p:txBody>
      </p:sp>
      <p:sp>
        <p:nvSpPr>
          <p:cNvPr id="40" name="PPRect#40"/>
          <p:cNvSpPr/>
          <p:nvPr/>
        </p:nvSpPr>
        <p:spPr bwMode="auto">
          <a:xfrm>
            <a:off x="1292800" y="2265600"/>
            <a:ext cx="2035200" cy="268800"/>
          </a:xfrm>
          <a:prstGeom prst="rect">
            <a:avLst/>
          </a:prstGeom>
          <a:noFill/>
          <a:ln w="25600" cap="flat" cmpd="sng" algn="ctr">
            <a:solidFill>
              <a:srgbClr val="FF0000"/>
            </a:solidFill>
            <a:prstDash val="solid"/>
            <a:round/>
            <a:headEnd/>
            <a:tailEnd/>
          </a:ln>
          <a:effectLst/>
        </p:spPr>
        <p:txBody>
          <a:bodyPr vert="horz" wrap="square" lIns="0" tIns="0" rIns="0" bIns="0" numCol="1" rtlCol="0" anchor="ctr" anchorCtr="0" compatLnSpc="1">
            <a:prstTxWarp prst="textNoShape">
              <a:avLst/>
            </a:prstTxWarp>
          </a:bodyPr>
          <a:lstStyle/>
          <a:p>
            <a:pPr marL="0" marR="0" indent="0" algn="ctr" defTabSz="914400" rtl="0" eaLnBrk="0" fontAlgn="base" latinLnBrk="0" hangingPunct="0">
              <a:lnSpc>
                <a:spcPct val="100000"/>
              </a:lnSpc>
              <a:spcBef>
                <a:spcPct val="0"/>
              </a:spcBef>
              <a:spcAft>
                <a:spcPct val="0"/>
              </a:spcAft>
              <a:buClrTx/>
              <a:buSzTx/>
              <a:buFontTx/>
              <a:buNone/>
              <a:tabLst/>
            </a:pPr>
            <a:endParaRPr/>
          </a:p>
        </p:txBody>
      </p:sp>
      <p:sp>
        <p:nvSpPr>
          <p:cNvPr id="41" name="PPRect#41"/>
          <p:cNvSpPr/>
          <p:nvPr/>
        </p:nvSpPr>
        <p:spPr bwMode="auto">
          <a:xfrm>
            <a:off x="7961600" y="3520000"/>
            <a:ext cx="857600" cy="320000"/>
          </a:xfrm>
          <a:prstGeom prst="rect">
            <a:avLst/>
          </a:prstGeom>
          <a:solidFill>
            <a:srgbClr val="FFFFFF"/>
          </a:solidFill>
          <a:ln w="12800" cap="flat" cmpd="sng" algn="ctr">
            <a:solidFill>
              <a:srgbClr val="FFFFFF"/>
            </a:solidFill>
            <a:prstDash val="solid"/>
            <a:round/>
            <a:headEnd/>
            <a:tailEnd/>
          </a:ln>
          <a:effectLst/>
        </p:spPr>
        <p:txBody>
          <a:bodyPr vert="horz" wrap="square" lIns="0" tIns="0" rIns="0" bIns="0" numCol="1" rtlCol="0" anchor="ctr" anchorCtr="0" compatLnSpc="1">
            <a:prstTxWarp prst="textNoShape">
              <a:avLst/>
            </a:prstTxWarp>
          </a:bodyPr>
          <a:lstStyle/>
          <a:p>
            <a:pPr marL="0" marR="0" indent="0" algn="ctr" defTabSz="914400" rtl="0" eaLnBrk="0" fontAlgn="base" latinLnBrk="0" hangingPunct="0">
              <a:lnSpc>
                <a:spcPct val="100000"/>
              </a:lnSpc>
              <a:spcBef>
                <a:spcPct val="0"/>
              </a:spcBef>
              <a:spcAft>
                <a:spcPct val="0"/>
              </a:spcAft>
              <a:buClrTx/>
              <a:buSzTx/>
              <a:buFontTx/>
              <a:buNone/>
              <a:tabLst/>
            </a:pPr>
            <a:r>
              <a:rPr kumimoji="0" lang="en-US" sz="1800" b="1" i="0" u="none" strike="noStrike" cap="none" normalizeH="0" baseline="0">
                <a:ln>
                  <a:noFill/>
                </a:ln>
                <a:solidFill>
                  <a:schemeClr val="tx1"/>
                </a:solidFill>
                <a:effectLst/>
                <a:latin typeface="Courier New" pitchFamily="84" charset="0"/>
              </a:rPr>
              <a:t>11</a:t>
            </a:r>
          </a:p>
        </p:txBody>
      </p:sp>
      <p:sp>
        <p:nvSpPr>
          <p:cNvPr id="42" name="PPRect#42"/>
          <p:cNvSpPr/>
          <p:nvPr/>
        </p:nvSpPr>
        <p:spPr bwMode="auto">
          <a:xfrm>
            <a:off x="1292800" y="2547200"/>
            <a:ext cx="3302400" cy="268800"/>
          </a:xfrm>
          <a:prstGeom prst="rect">
            <a:avLst/>
          </a:prstGeom>
          <a:noFill/>
          <a:ln w="25600" cap="flat" cmpd="sng" algn="ctr">
            <a:solidFill>
              <a:srgbClr val="FF0000"/>
            </a:solidFill>
            <a:prstDash val="solid"/>
            <a:round/>
            <a:headEnd/>
            <a:tailEnd/>
          </a:ln>
          <a:effectLst/>
        </p:spPr>
        <p:txBody>
          <a:bodyPr vert="horz" wrap="square" lIns="0" tIns="0" rIns="0" bIns="0" numCol="1" rtlCol="0" anchor="ctr" anchorCtr="0" compatLnSpc="1">
            <a:prstTxWarp prst="textNoShape">
              <a:avLst/>
            </a:prstTxWarp>
          </a:bodyPr>
          <a:lstStyle/>
          <a:p>
            <a:pPr marL="0" marR="0" indent="0" algn="ctr" defTabSz="914400" rtl="0" eaLnBrk="0" fontAlgn="base" latinLnBrk="0" hangingPunct="0">
              <a:lnSpc>
                <a:spcPct val="100000"/>
              </a:lnSpc>
              <a:spcBef>
                <a:spcPct val="0"/>
              </a:spcBef>
              <a:spcAft>
                <a:spcPct val="0"/>
              </a:spcAft>
              <a:buClrTx/>
              <a:buSzTx/>
              <a:buFontTx/>
              <a:buNone/>
              <a:tabLst/>
            </a:pPr>
            <a:endParaRPr/>
          </a:p>
        </p:txBody>
      </p:sp>
      <p:sp>
        <p:nvSpPr>
          <p:cNvPr id="43" name="PPRect#43"/>
          <p:cNvSpPr/>
          <p:nvPr/>
        </p:nvSpPr>
        <p:spPr bwMode="auto">
          <a:xfrm>
            <a:off x="6988800" y="3520000"/>
            <a:ext cx="857600" cy="320000"/>
          </a:xfrm>
          <a:prstGeom prst="rect">
            <a:avLst/>
          </a:prstGeom>
          <a:solidFill>
            <a:srgbClr val="FFFFFF"/>
          </a:solidFill>
          <a:ln w="12800" cap="flat" cmpd="sng" algn="ctr">
            <a:solidFill>
              <a:srgbClr val="FFFFFF"/>
            </a:solidFill>
            <a:prstDash val="solid"/>
            <a:round/>
            <a:headEnd/>
            <a:tailEnd/>
          </a:ln>
          <a:effectLst/>
        </p:spPr>
        <p:txBody>
          <a:bodyPr vert="horz" wrap="square" lIns="0" tIns="0" rIns="0" bIns="0" numCol="1" rtlCol="0" anchor="ctr" anchorCtr="0" compatLnSpc="1">
            <a:prstTxWarp prst="textNoShape">
              <a:avLst/>
            </a:prstTxWarp>
          </a:bodyPr>
          <a:lstStyle/>
          <a:p>
            <a:pPr marL="0" marR="0" indent="0" algn="ctr" defTabSz="914400" rtl="0" eaLnBrk="0" fontAlgn="base" latinLnBrk="0" hangingPunct="0">
              <a:lnSpc>
                <a:spcPct val="100000"/>
              </a:lnSpc>
              <a:spcBef>
                <a:spcPct val="0"/>
              </a:spcBef>
              <a:spcAft>
                <a:spcPct val="0"/>
              </a:spcAft>
              <a:buClrTx/>
              <a:buSzTx/>
              <a:buFontTx/>
              <a:buNone/>
              <a:tabLst/>
            </a:pPr>
            <a:r>
              <a:rPr kumimoji="0" lang="en-US" sz="1800" b="1" i="0" u="none" strike="noStrike" cap="none" normalizeH="0" baseline="0">
                <a:ln>
                  <a:noFill/>
                </a:ln>
                <a:solidFill>
                  <a:schemeClr val="tx1"/>
                </a:solidFill>
                <a:effectLst/>
                <a:latin typeface="Courier New" pitchFamily="84" charset="0"/>
              </a:rPr>
              <a:t>17</a:t>
            </a:r>
          </a:p>
        </p:txBody>
      </p:sp>
      <p:sp>
        <p:nvSpPr>
          <p:cNvPr id="44" name="PPRect#44"/>
          <p:cNvSpPr/>
          <p:nvPr/>
        </p:nvSpPr>
        <p:spPr bwMode="auto">
          <a:xfrm>
            <a:off x="1292800" y="2265600"/>
            <a:ext cx="2035200" cy="268800"/>
          </a:xfrm>
          <a:prstGeom prst="rect">
            <a:avLst/>
          </a:prstGeom>
          <a:noFill/>
          <a:ln w="25600" cap="flat" cmpd="sng" algn="ctr">
            <a:solidFill>
              <a:srgbClr val="FF0000"/>
            </a:solidFill>
            <a:prstDash val="solid"/>
            <a:round/>
            <a:headEnd/>
            <a:tailEnd/>
          </a:ln>
          <a:effectLst/>
        </p:spPr>
        <p:txBody>
          <a:bodyPr vert="horz" wrap="square" lIns="0" tIns="0" rIns="0" bIns="0" numCol="1" rtlCol="0" anchor="ctr" anchorCtr="0" compatLnSpc="1">
            <a:prstTxWarp prst="textNoShape">
              <a:avLst/>
            </a:prstTxWarp>
          </a:bodyPr>
          <a:lstStyle/>
          <a:p>
            <a:pPr marL="0" marR="0" indent="0" algn="ctr" defTabSz="914400" rtl="0" eaLnBrk="0" fontAlgn="base" latinLnBrk="0" hangingPunct="0">
              <a:lnSpc>
                <a:spcPct val="100000"/>
              </a:lnSpc>
              <a:spcBef>
                <a:spcPct val="0"/>
              </a:spcBef>
              <a:spcAft>
                <a:spcPct val="0"/>
              </a:spcAft>
              <a:buClrTx/>
              <a:buSzTx/>
              <a:buFontTx/>
              <a:buNone/>
              <a:tabLst/>
            </a:pPr>
            <a:endParaRPr/>
          </a:p>
        </p:txBody>
      </p:sp>
      <p:sp>
        <p:nvSpPr>
          <p:cNvPr id="45" name="PPRect#45"/>
          <p:cNvSpPr/>
          <p:nvPr/>
        </p:nvSpPr>
        <p:spPr bwMode="auto">
          <a:xfrm>
            <a:off x="7961600" y="3520000"/>
            <a:ext cx="857600" cy="320000"/>
          </a:xfrm>
          <a:prstGeom prst="rect">
            <a:avLst/>
          </a:prstGeom>
          <a:solidFill>
            <a:srgbClr val="FFFFFF"/>
          </a:solidFill>
          <a:ln w="12800" cap="flat" cmpd="sng" algn="ctr">
            <a:solidFill>
              <a:srgbClr val="FFFFFF"/>
            </a:solidFill>
            <a:prstDash val="solid"/>
            <a:round/>
            <a:headEnd/>
            <a:tailEnd/>
          </a:ln>
          <a:effectLst/>
        </p:spPr>
        <p:txBody>
          <a:bodyPr vert="horz" wrap="square" lIns="0" tIns="0" rIns="0" bIns="0" numCol="1" rtlCol="0" anchor="ctr" anchorCtr="0" compatLnSpc="1">
            <a:prstTxWarp prst="textNoShape">
              <a:avLst/>
            </a:prstTxWarp>
          </a:bodyPr>
          <a:lstStyle/>
          <a:p>
            <a:pPr marL="0" marR="0" indent="0" algn="ctr" defTabSz="914400" rtl="0" eaLnBrk="0" fontAlgn="base" latinLnBrk="0" hangingPunct="0">
              <a:lnSpc>
                <a:spcPct val="100000"/>
              </a:lnSpc>
              <a:spcBef>
                <a:spcPct val="0"/>
              </a:spcBef>
              <a:spcAft>
                <a:spcPct val="0"/>
              </a:spcAft>
              <a:buClrTx/>
              <a:buSzTx/>
              <a:buFontTx/>
              <a:buNone/>
              <a:tabLst/>
            </a:pPr>
            <a:r>
              <a:rPr kumimoji="0" lang="en-US" sz="1800" b="1" i="0" u="none" strike="noStrike" cap="none" normalizeH="0" baseline="0">
                <a:ln>
                  <a:noFill/>
                </a:ln>
                <a:solidFill>
                  <a:schemeClr val="tx1"/>
                </a:solidFill>
                <a:effectLst/>
                <a:latin typeface="Courier New" pitchFamily="84" charset="0"/>
              </a:rPr>
              <a:t>18</a:t>
            </a:r>
          </a:p>
        </p:txBody>
      </p:sp>
      <p:sp>
        <p:nvSpPr>
          <p:cNvPr id="46" name="PPRect#46"/>
          <p:cNvSpPr/>
          <p:nvPr/>
        </p:nvSpPr>
        <p:spPr bwMode="auto">
          <a:xfrm>
            <a:off x="1292800" y="2547200"/>
            <a:ext cx="3302400" cy="268800"/>
          </a:xfrm>
          <a:prstGeom prst="rect">
            <a:avLst/>
          </a:prstGeom>
          <a:noFill/>
          <a:ln w="25600" cap="flat" cmpd="sng" algn="ctr">
            <a:solidFill>
              <a:srgbClr val="FF0000"/>
            </a:solidFill>
            <a:prstDash val="solid"/>
            <a:round/>
            <a:headEnd/>
            <a:tailEnd/>
          </a:ln>
          <a:effectLst/>
        </p:spPr>
        <p:txBody>
          <a:bodyPr vert="horz" wrap="square" lIns="0" tIns="0" rIns="0" bIns="0" numCol="1" rtlCol="0" anchor="ctr" anchorCtr="0" compatLnSpc="1">
            <a:prstTxWarp prst="textNoShape">
              <a:avLst/>
            </a:prstTxWarp>
          </a:bodyPr>
          <a:lstStyle/>
          <a:p>
            <a:pPr marL="0" marR="0" indent="0" algn="ctr" defTabSz="914400" rtl="0" eaLnBrk="0" fontAlgn="base" latinLnBrk="0" hangingPunct="0">
              <a:lnSpc>
                <a:spcPct val="100000"/>
              </a:lnSpc>
              <a:spcBef>
                <a:spcPct val="0"/>
              </a:spcBef>
              <a:spcAft>
                <a:spcPct val="0"/>
              </a:spcAft>
              <a:buClrTx/>
              <a:buSzTx/>
              <a:buFontTx/>
              <a:buNone/>
              <a:tabLst/>
            </a:pPr>
            <a:endParaRPr/>
          </a:p>
        </p:txBody>
      </p:sp>
      <p:sp>
        <p:nvSpPr>
          <p:cNvPr id="47" name="PPRect#47"/>
          <p:cNvSpPr/>
          <p:nvPr/>
        </p:nvSpPr>
        <p:spPr bwMode="auto">
          <a:xfrm>
            <a:off x="6988800" y="3520000"/>
            <a:ext cx="857600" cy="320000"/>
          </a:xfrm>
          <a:prstGeom prst="rect">
            <a:avLst/>
          </a:prstGeom>
          <a:solidFill>
            <a:srgbClr val="FFFFFF"/>
          </a:solidFill>
          <a:ln w="12800" cap="flat" cmpd="sng" algn="ctr">
            <a:solidFill>
              <a:srgbClr val="FFFFFF"/>
            </a:solidFill>
            <a:prstDash val="solid"/>
            <a:round/>
            <a:headEnd/>
            <a:tailEnd/>
          </a:ln>
          <a:effectLst/>
        </p:spPr>
        <p:txBody>
          <a:bodyPr vert="horz" wrap="square" lIns="0" tIns="0" rIns="0" bIns="0" numCol="1" rtlCol="0" anchor="ctr" anchorCtr="0" compatLnSpc="1">
            <a:prstTxWarp prst="textNoShape">
              <a:avLst/>
            </a:prstTxWarp>
          </a:bodyPr>
          <a:lstStyle/>
          <a:p>
            <a:pPr marL="0" marR="0" indent="0" algn="ctr" defTabSz="914400" rtl="0" eaLnBrk="0" fontAlgn="base" latinLnBrk="0" hangingPunct="0">
              <a:lnSpc>
                <a:spcPct val="100000"/>
              </a:lnSpc>
              <a:spcBef>
                <a:spcPct val="0"/>
              </a:spcBef>
              <a:spcAft>
                <a:spcPct val="0"/>
              </a:spcAft>
              <a:buClrTx/>
              <a:buSzTx/>
              <a:buFontTx/>
              <a:buNone/>
              <a:tabLst/>
            </a:pPr>
            <a:r>
              <a:rPr kumimoji="0" lang="en-US" sz="1800" b="1" i="0" u="none" strike="noStrike" cap="none" normalizeH="0" baseline="0">
                <a:ln>
                  <a:noFill/>
                </a:ln>
                <a:solidFill>
                  <a:schemeClr val="tx1"/>
                </a:solidFill>
                <a:effectLst/>
                <a:latin typeface="Courier New" pitchFamily="84" charset="0"/>
              </a:rPr>
              <a:t>1</a:t>
            </a:r>
          </a:p>
        </p:txBody>
      </p:sp>
      <p:sp>
        <p:nvSpPr>
          <p:cNvPr id="48" name="PPRect#48"/>
          <p:cNvSpPr/>
          <p:nvPr/>
        </p:nvSpPr>
        <p:spPr bwMode="auto">
          <a:xfrm>
            <a:off x="1292800" y="2265600"/>
            <a:ext cx="2035200" cy="268800"/>
          </a:xfrm>
          <a:prstGeom prst="rect">
            <a:avLst/>
          </a:prstGeom>
          <a:noFill/>
          <a:ln w="25600" cap="flat" cmpd="sng" algn="ctr">
            <a:solidFill>
              <a:srgbClr val="FF0000"/>
            </a:solidFill>
            <a:prstDash val="solid"/>
            <a:round/>
            <a:headEnd/>
            <a:tailEnd/>
          </a:ln>
          <a:effectLst/>
        </p:spPr>
        <p:txBody>
          <a:bodyPr vert="horz" wrap="square" lIns="0" tIns="0" rIns="0" bIns="0" numCol="1" rtlCol="0" anchor="ctr" anchorCtr="0" compatLnSpc="1">
            <a:prstTxWarp prst="textNoShape">
              <a:avLst/>
            </a:prstTxWarp>
          </a:bodyPr>
          <a:lstStyle/>
          <a:p>
            <a:pPr marL="0" marR="0" indent="0" algn="ctr" defTabSz="914400" rtl="0" eaLnBrk="0" fontAlgn="base" latinLnBrk="0" hangingPunct="0">
              <a:lnSpc>
                <a:spcPct val="100000"/>
              </a:lnSpc>
              <a:spcBef>
                <a:spcPct val="0"/>
              </a:spcBef>
              <a:spcAft>
                <a:spcPct val="0"/>
              </a:spcAft>
              <a:buClrTx/>
              <a:buSzTx/>
              <a:buFontTx/>
              <a:buNone/>
              <a:tabLst/>
            </a:pPr>
            <a:endParaRPr/>
          </a:p>
        </p:txBody>
      </p:sp>
      <p:sp>
        <p:nvSpPr>
          <p:cNvPr id="49" name="PPRect#49"/>
          <p:cNvSpPr/>
          <p:nvPr/>
        </p:nvSpPr>
        <p:spPr bwMode="auto">
          <a:xfrm>
            <a:off x="7961600" y="3520000"/>
            <a:ext cx="857600" cy="320000"/>
          </a:xfrm>
          <a:prstGeom prst="rect">
            <a:avLst/>
          </a:prstGeom>
          <a:solidFill>
            <a:srgbClr val="FFFFFF"/>
          </a:solidFill>
          <a:ln w="12800" cap="flat" cmpd="sng" algn="ctr">
            <a:solidFill>
              <a:srgbClr val="FFFFFF"/>
            </a:solidFill>
            <a:prstDash val="solid"/>
            <a:round/>
            <a:headEnd/>
            <a:tailEnd/>
          </a:ln>
          <a:effectLst/>
        </p:spPr>
        <p:txBody>
          <a:bodyPr vert="horz" wrap="square" lIns="0" tIns="0" rIns="0" bIns="0" numCol="1" rtlCol="0" anchor="ctr" anchorCtr="0" compatLnSpc="1">
            <a:prstTxWarp prst="textNoShape">
              <a:avLst/>
            </a:prstTxWarp>
          </a:bodyPr>
          <a:lstStyle/>
          <a:p>
            <a:pPr marL="0" marR="0" indent="0" algn="ctr" defTabSz="914400" rtl="0" eaLnBrk="0" fontAlgn="base" latinLnBrk="0" hangingPunct="0">
              <a:lnSpc>
                <a:spcPct val="100000"/>
              </a:lnSpc>
              <a:spcBef>
                <a:spcPct val="0"/>
              </a:spcBef>
              <a:spcAft>
                <a:spcPct val="0"/>
              </a:spcAft>
              <a:buClrTx/>
              <a:buSzTx/>
              <a:buFontTx/>
              <a:buNone/>
              <a:tabLst/>
            </a:pPr>
            <a:r>
              <a:rPr kumimoji="0" lang="en-US" sz="1800" b="1" i="0" u="none" strike="noStrike" cap="none" normalizeH="0" baseline="0">
                <a:ln>
                  <a:noFill/>
                </a:ln>
                <a:solidFill>
                  <a:schemeClr val="tx1"/>
                </a:solidFill>
                <a:effectLst/>
                <a:latin typeface="Courier New" pitchFamily="84" charset="0"/>
              </a:rPr>
              <a:t>19</a:t>
            </a:r>
          </a:p>
        </p:txBody>
      </p:sp>
      <p:sp>
        <p:nvSpPr>
          <p:cNvPr id="50" name="PPRect#50"/>
          <p:cNvSpPr/>
          <p:nvPr/>
        </p:nvSpPr>
        <p:spPr bwMode="auto">
          <a:xfrm>
            <a:off x="1292800" y="2547200"/>
            <a:ext cx="3302400" cy="268800"/>
          </a:xfrm>
          <a:prstGeom prst="rect">
            <a:avLst/>
          </a:prstGeom>
          <a:noFill/>
          <a:ln w="25600" cap="flat" cmpd="sng" algn="ctr">
            <a:solidFill>
              <a:srgbClr val="FF0000"/>
            </a:solidFill>
            <a:prstDash val="solid"/>
            <a:round/>
            <a:headEnd/>
            <a:tailEnd/>
          </a:ln>
          <a:effectLst/>
        </p:spPr>
        <p:txBody>
          <a:bodyPr vert="horz" wrap="square" lIns="0" tIns="0" rIns="0" bIns="0" numCol="1" rtlCol="0" anchor="ctr" anchorCtr="0" compatLnSpc="1">
            <a:prstTxWarp prst="textNoShape">
              <a:avLst/>
            </a:prstTxWarp>
          </a:bodyPr>
          <a:lstStyle/>
          <a:p>
            <a:pPr marL="0" marR="0" indent="0" algn="ctr" defTabSz="914400" rtl="0" eaLnBrk="0" fontAlgn="base" latinLnBrk="0" hangingPunct="0">
              <a:lnSpc>
                <a:spcPct val="100000"/>
              </a:lnSpc>
              <a:spcBef>
                <a:spcPct val="0"/>
              </a:spcBef>
              <a:spcAft>
                <a:spcPct val="0"/>
              </a:spcAft>
              <a:buClrTx/>
              <a:buSzTx/>
              <a:buFontTx/>
              <a:buNone/>
              <a:tabLst/>
            </a:pPr>
            <a:endParaRPr/>
          </a:p>
        </p:txBody>
      </p:sp>
      <p:sp>
        <p:nvSpPr>
          <p:cNvPr id="51" name="PPRect#51"/>
          <p:cNvSpPr/>
          <p:nvPr/>
        </p:nvSpPr>
        <p:spPr bwMode="auto">
          <a:xfrm>
            <a:off x="6988800" y="3520000"/>
            <a:ext cx="857600" cy="320000"/>
          </a:xfrm>
          <a:prstGeom prst="rect">
            <a:avLst/>
          </a:prstGeom>
          <a:solidFill>
            <a:srgbClr val="FFFFFF"/>
          </a:solidFill>
          <a:ln w="12800" cap="flat" cmpd="sng" algn="ctr">
            <a:solidFill>
              <a:srgbClr val="FFFFFF"/>
            </a:solidFill>
            <a:prstDash val="solid"/>
            <a:round/>
            <a:headEnd/>
            <a:tailEnd/>
          </a:ln>
          <a:effectLst/>
        </p:spPr>
        <p:txBody>
          <a:bodyPr vert="horz" wrap="square" lIns="0" tIns="0" rIns="0" bIns="0" numCol="1" rtlCol="0" anchor="ctr" anchorCtr="0" compatLnSpc="1">
            <a:prstTxWarp prst="textNoShape">
              <a:avLst/>
            </a:prstTxWarp>
          </a:bodyPr>
          <a:lstStyle/>
          <a:p>
            <a:pPr marL="0" marR="0" indent="0" algn="ctr" defTabSz="914400" rtl="0" eaLnBrk="0" fontAlgn="base" latinLnBrk="0" hangingPunct="0">
              <a:lnSpc>
                <a:spcPct val="100000"/>
              </a:lnSpc>
              <a:spcBef>
                <a:spcPct val="0"/>
              </a:spcBef>
              <a:spcAft>
                <a:spcPct val="0"/>
              </a:spcAft>
              <a:buClrTx/>
              <a:buSzTx/>
              <a:buFontTx/>
              <a:buNone/>
              <a:tabLst/>
            </a:pPr>
            <a:r>
              <a:rPr kumimoji="0" lang="en-US" sz="1800" b="1" i="0" u="none" strike="noStrike" cap="none" normalizeH="0" baseline="0">
                <a:ln>
                  <a:noFill/>
                </a:ln>
                <a:solidFill>
                  <a:schemeClr val="tx1"/>
                </a:solidFill>
                <a:effectLst/>
                <a:latin typeface="Courier New" pitchFamily="84" charset="0"/>
              </a:rPr>
              <a:t>0</a:t>
            </a:r>
          </a:p>
        </p:txBody>
      </p:sp>
      <p:sp>
        <p:nvSpPr>
          <p:cNvPr id="52" name="PPRect#52"/>
          <p:cNvSpPr/>
          <p:nvPr/>
        </p:nvSpPr>
        <p:spPr bwMode="auto">
          <a:xfrm>
            <a:off x="870400" y="3110400"/>
            <a:ext cx="1612800" cy="268800"/>
          </a:xfrm>
          <a:prstGeom prst="rect">
            <a:avLst/>
          </a:prstGeom>
          <a:noFill/>
          <a:ln w="25600" cap="flat" cmpd="sng" algn="ctr">
            <a:solidFill>
              <a:srgbClr val="FF0000"/>
            </a:solidFill>
            <a:prstDash val="solid"/>
            <a:round/>
            <a:headEnd/>
            <a:tailEnd/>
          </a:ln>
          <a:effectLst/>
        </p:spPr>
        <p:txBody>
          <a:bodyPr vert="horz" wrap="square" lIns="0" tIns="0" rIns="0" bIns="0" numCol="1" rtlCol="0" anchor="ctr" anchorCtr="0" compatLnSpc="1">
            <a:prstTxWarp prst="textNoShape">
              <a:avLst/>
            </a:prstTxWarp>
          </a:bodyPr>
          <a:lstStyle/>
          <a:p>
            <a:pPr marL="0" marR="0" indent="0" algn="ctr" defTabSz="914400" rtl="0" eaLnBrk="0" fontAlgn="base" latinLnBrk="0" hangingPunct="0">
              <a:lnSpc>
                <a:spcPct val="100000"/>
              </a:lnSpc>
              <a:spcBef>
                <a:spcPct val="0"/>
              </a:spcBef>
              <a:spcAft>
                <a:spcPct val="0"/>
              </a:spcAft>
              <a:buClrTx/>
              <a:buSzTx/>
              <a:buFontTx/>
              <a:buNone/>
              <a:tabLst/>
            </a:pPr>
            <a:endParaRPr/>
          </a:p>
        </p:txBody>
      </p:sp>
      <p:sp>
        <p:nvSpPr>
          <p:cNvPr id="53" name="PPRect#53"/>
          <p:cNvSpPr/>
          <p:nvPr/>
        </p:nvSpPr>
        <p:spPr bwMode="auto">
          <a:xfrm>
            <a:off x="7833600" y="3212800"/>
            <a:ext cx="857600" cy="320000"/>
          </a:xfrm>
          <a:prstGeom prst="rect">
            <a:avLst/>
          </a:prstGeom>
          <a:solidFill>
            <a:srgbClr val="FFFFFF"/>
          </a:solidFill>
          <a:ln w="12800" cap="flat" cmpd="sng" algn="ctr">
            <a:solidFill>
              <a:srgbClr val="FFFFFF"/>
            </a:solidFill>
            <a:prstDash val="solid"/>
            <a:round/>
            <a:headEnd/>
            <a:tailEnd/>
          </a:ln>
          <a:effectLst/>
        </p:spPr>
        <p:txBody>
          <a:bodyPr vert="horz" wrap="square" lIns="0" tIns="0" rIns="0" bIns="0" numCol="1" rtlCol="0" anchor="ctr" anchorCtr="0" compatLnSpc="1">
            <a:prstTxWarp prst="textNoShape">
              <a:avLst/>
            </a:prstTxWarp>
          </a:bodyPr>
          <a:lstStyle/>
          <a:p>
            <a:pPr marL="0" marR="0" indent="0" algn="ctr" defTabSz="914400" rtl="0" eaLnBrk="0" fontAlgn="base" latinLnBrk="0" hangingPunct="0">
              <a:lnSpc>
                <a:spcPct val="100000"/>
              </a:lnSpc>
              <a:spcBef>
                <a:spcPct val="0"/>
              </a:spcBef>
              <a:spcAft>
                <a:spcPct val="0"/>
              </a:spcAft>
              <a:buClrTx/>
              <a:buSzTx/>
              <a:buFontTx/>
              <a:buNone/>
              <a:tabLst/>
            </a:pPr>
            <a:r>
              <a:rPr kumimoji="0" lang="en-US" sz="1800" b="1" i="0" u="none" strike="noStrike" cap="none" normalizeH="0" baseline="0">
                <a:ln>
                  <a:noFill/>
                </a:ln>
                <a:solidFill>
                  <a:schemeClr val="tx1"/>
                </a:solidFill>
                <a:effectLst/>
                <a:latin typeface="Courier New" pitchFamily="84" charset="0"/>
              </a:rPr>
              <a:t>19</a:t>
            </a:r>
          </a:p>
        </p:txBody>
      </p:sp>
      <p:sp>
        <p:nvSpPr>
          <p:cNvPr id="54" name="PPRect#54"/>
          <p:cNvSpPr/>
          <p:nvPr/>
        </p:nvSpPr>
        <p:spPr bwMode="auto">
          <a:xfrm>
            <a:off x="742400" y="1958400"/>
            <a:ext cx="6681600" cy="268800"/>
          </a:xfrm>
          <a:prstGeom prst="rect">
            <a:avLst/>
          </a:prstGeom>
          <a:noFill/>
          <a:ln w="25600" cap="flat" cmpd="sng" algn="ctr">
            <a:solidFill>
              <a:srgbClr val="FF0000"/>
            </a:solidFill>
            <a:prstDash val="solid"/>
            <a:round/>
            <a:headEnd/>
            <a:tailEnd/>
          </a:ln>
          <a:effectLst/>
        </p:spPr>
        <p:txBody>
          <a:bodyPr vert="horz" wrap="square" lIns="0" tIns="0" rIns="0" bIns="0" numCol="1" rtlCol="0" anchor="ctr" anchorCtr="0" compatLnSpc="1">
            <a:prstTxWarp prst="textNoShape">
              <a:avLst/>
            </a:prstTxWarp>
          </a:bodyPr>
          <a:lstStyle/>
          <a:p>
            <a:pPr marL="0" marR="0" indent="0" algn="ctr" defTabSz="914400" rtl="0" eaLnBrk="0" fontAlgn="base" latinLnBrk="0" hangingPunct="0">
              <a:lnSpc>
                <a:spcPct val="100000"/>
              </a:lnSpc>
              <a:spcBef>
                <a:spcPct val="0"/>
              </a:spcBef>
              <a:spcAft>
                <a:spcPct val="0"/>
              </a:spcAft>
              <a:buClrTx/>
              <a:buSzTx/>
              <a:buFontTx/>
              <a:buNone/>
              <a:tabLst/>
            </a:pPr>
            <a:endParaRPr/>
          </a:p>
        </p:txBody>
      </p:sp>
      <p:sp>
        <p:nvSpPr>
          <p:cNvPr id="55" name="PPTextBox#55"/>
          <p:cNvSpPr/>
          <p:nvPr/>
        </p:nvSpPr>
        <p:spPr bwMode="auto">
          <a:xfrm>
            <a:off x="2380800" y="5606400"/>
            <a:ext cx="2214400" cy="184800"/>
          </a:xfrm>
          <a:prstGeom prst="rect">
            <a:avLst/>
          </a:prstGeom>
          <a:noFill/>
          <a:ln>
            <a:noFill/>
          </a:ln>
          <a:effectLst/>
        </p:spPr>
        <p:txBody>
          <a:bodyPr vert="horz" wrap="square" lIns="0" tIns="0" rIns="0" bIns="0" numCol="1" rtlCol="0" anchor="t" anchorCtr="0" compatLnSpc="1">
            <a:prstTxWarp prst="textNoShape">
              <a:avLst/>
            </a:prstTxWarp>
          </a:bodyPr>
          <a:lstStyle/>
          <a:p>
            <a:pPr marL="0" marR="0" indent="0" algn="l" defTabSz="914400" rtl="0" eaLnBrk="0" fontAlgn="base" latinLnBrk="0" hangingPunct="0">
              <a:lnSpc>
                <a:spcPct val="100000"/>
              </a:lnSpc>
              <a:spcBef>
                <a:spcPct val="0"/>
              </a:spcBef>
              <a:spcAft>
                <a:spcPct val="0"/>
              </a:spcAft>
              <a:buClrTx/>
              <a:buSzTx/>
              <a:buFontTx/>
              <a:buNone/>
              <a:tabLst/>
            </a:pPr>
            <a:r>
              <a:rPr kumimoji="0" lang="en-US" sz="1400" b="1" i="0" u="none" strike="noStrike" cap="none" normalizeH="0" baseline="0" dirty="0" err="1">
                <a:ln>
                  <a:noFill/>
                </a:ln>
                <a:solidFill>
                  <a:schemeClr val="tx1"/>
                </a:solidFill>
                <a:effectLst/>
                <a:latin typeface="Courier New" pitchFamily="84" charset="0"/>
              </a:rPr>
              <a:t>digitSum</a:t>
            </a:r>
            <a:r>
              <a:rPr kumimoji="0" lang="en-US" sz="1400" b="1" i="0" u="none" strike="noStrike" cap="none" normalizeH="0" baseline="0" dirty="0">
                <a:ln>
                  <a:noFill/>
                </a:ln>
                <a:solidFill>
                  <a:schemeClr val="tx1"/>
                </a:solidFill>
                <a:effectLst/>
                <a:latin typeface="Courier New" pitchFamily="84" charset="0"/>
              </a:rPr>
              <a:t>(1729) = 19</a:t>
            </a:r>
          </a:p>
        </p:txBody>
      </p:sp>
    </p:spTree>
    <p:extLst>
      <p:ext uri="{BB962C8B-B14F-4D97-AF65-F5344CB8AC3E}">
        <p14:creationId xmlns:p14="http://schemas.microsoft.com/office/powerpoint/2010/main" val="317819930"/>
      </p:ext>
    </p:extLst>
  </p:cSld>
  <p:clrMapOvr>
    <a:masterClrMapping/>
  </p:clrMapOvr>
  <p:transition/>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1" presetClass="entr" presetSubtype="0" fill="hold" nodeType="afterEffect">
                                  <p:stCondLst>
                                    <p:cond delay="0"/>
                                  </p:stCondLst>
                                  <p:childTnLst>
                                    <p:set>
                                      <p:cBhvr>
                                        <p:cTn id="6" dur="1" fill="hold">
                                          <p:stCondLst>
                                            <p:cond delay="0"/>
                                          </p:stCondLst>
                                        </p:cTn>
                                        <p:tgtEl>
                                          <p:spTgt spid="16"/>
                                        </p:tgtEl>
                                        <p:attrNameLst>
                                          <p:attrName>style.visibility</p:attrName>
                                        </p:attrNameLst>
                                      </p:cBhvr>
                                      <p:to>
                                        <p:strVal val="visible"/>
                                      </p:to>
                                    </p:set>
                                  </p:childTnLst>
                                </p:cTn>
                              </p:par>
                            </p:childTnLst>
                          </p:cTn>
                        </p:par>
                      </p:childTnLst>
                    </p:cTn>
                  </p:par>
                  <p:par>
                    <p:cTn id="7" fill="hold">
                      <p:stCondLst>
                        <p:cond delay="indefinite"/>
                      </p:stCondLst>
                      <p:childTnLst>
                        <p:par>
                          <p:cTn id="8" fill="hold">
                            <p:stCondLst>
                              <p:cond delay="0"/>
                            </p:stCondLst>
                            <p:childTnLst>
                              <p:par>
                                <p:cTn id="9" presetID="1" presetClass="exit" presetSubtype="0" fill="hold" nodeType="clickEffect">
                                  <p:stCondLst>
                                    <p:cond delay="0"/>
                                  </p:stCondLst>
                                  <p:childTnLst>
                                    <p:set>
                                      <p:cBhvr>
                                        <p:cTn id="10" dur="1" fill="hold">
                                          <p:stCondLst>
                                            <p:cond delay="0"/>
                                          </p:stCondLst>
                                        </p:cTn>
                                        <p:tgtEl>
                                          <p:spTgt spid="16"/>
                                        </p:tgtEl>
                                        <p:attrNameLst>
                                          <p:attrName>style.visibility</p:attrName>
                                        </p:attrNameLst>
                                      </p:cBhvr>
                                      <p:to>
                                        <p:strVal val="hidden"/>
                                      </p:to>
                                    </p:set>
                                  </p:childTnLst>
                                </p:cTn>
                              </p:par>
                            </p:childTnLst>
                          </p:cTn>
                        </p:par>
                        <p:par>
                          <p:cTn id="11" fill="hold">
                            <p:stCondLst>
                              <p:cond delay="0"/>
                            </p:stCondLst>
                            <p:childTnLst>
                              <p:par>
                                <p:cTn id="12" presetID="1" presetClass="entr" presetSubtype="0" fill="hold" nodeType="afterEffect">
                                  <p:stCondLst>
                                    <p:cond delay="0"/>
                                  </p:stCondLst>
                                  <p:childTnLst>
                                    <p:set>
                                      <p:cBhvr>
                                        <p:cTn id="13" dur="1" fill="hold">
                                          <p:stCondLst>
                                            <p:cond delay="0"/>
                                          </p:stCondLst>
                                        </p:cTn>
                                        <p:tgtEl>
                                          <p:spTgt spid="17"/>
                                        </p:tgtEl>
                                        <p:attrNameLst>
                                          <p:attrName>style.visibility</p:attrName>
                                        </p:attrNameLst>
                                      </p:cBhvr>
                                      <p:to>
                                        <p:strVal val="visible"/>
                                      </p:to>
                                    </p:set>
                                  </p:childTnLst>
                                </p:cTn>
                              </p:par>
                            </p:childTnLst>
                          </p:cTn>
                        </p:par>
                        <p:par>
                          <p:cTn id="14" fill="hold">
                            <p:stCondLst>
                              <p:cond delay="0"/>
                            </p:stCondLst>
                            <p:childTnLst>
                              <p:par>
                                <p:cTn id="15" presetID="1" presetClass="entr" presetSubtype="0" fill="hold" nodeType="afterEffect">
                                  <p:stCondLst>
                                    <p:cond delay="0"/>
                                  </p:stCondLst>
                                  <p:childTnLst>
                                    <p:set>
                                      <p:cBhvr>
                                        <p:cTn id="16" dur="1" fill="hold">
                                          <p:stCondLst>
                                            <p:cond delay="0"/>
                                          </p:stCondLst>
                                        </p:cTn>
                                        <p:tgtEl>
                                          <p:spTgt spid="18"/>
                                        </p:tgtEl>
                                        <p:attrNameLst>
                                          <p:attrName>style.visibility</p:attrName>
                                        </p:attrNameLst>
                                      </p:cBhvr>
                                      <p:to>
                                        <p:strVal val="visible"/>
                                      </p:to>
                                    </p:set>
                                  </p:childTnLst>
                                </p:cTn>
                              </p:par>
                            </p:childTnLst>
                          </p:cTn>
                        </p:par>
                      </p:childTnLst>
                    </p:cTn>
                  </p:par>
                  <p:par>
                    <p:cTn id="17" fill="hold">
                      <p:stCondLst>
                        <p:cond delay="indefinite"/>
                      </p:stCondLst>
                      <p:childTnLst>
                        <p:par>
                          <p:cTn id="18" fill="hold">
                            <p:stCondLst>
                              <p:cond delay="0"/>
                            </p:stCondLst>
                            <p:childTnLst>
                              <p:par>
                                <p:cTn id="19" presetID="1" presetClass="exit" presetSubtype="0" fill="hold" nodeType="clickEffect">
                                  <p:stCondLst>
                                    <p:cond delay="0"/>
                                  </p:stCondLst>
                                  <p:childTnLst>
                                    <p:set>
                                      <p:cBhvr>
                                        <p:cTn id="20" dur="1" fill="hold">
                                          <p:stCondLst>
                                            <p:cond delay="0"/>
                                          </p:stCondLst>
                                        </p:cTn>
                                        <p:tgtEl>
                                          <p:spTgt spid="18"/>
                                        </p:tgtEl>
                                        <p:attrNameLst>
                                          <p:attrName>style.visibility</p:attrName>
                                        </p:attrNameLst>
                                      </p:cBhvr>
                                      <p:to>
                                        <p:strVal val="hidden"/>
                                      </p:to>
                                    </p:set>
                                  </p:childTnLst>
                                </p:cTn>
                              </p:par>
                            </p:childTnLst>
                          </p:cTn>
                        </p:par>
                        <p:par>
                          <p:cTn id="21" fill="hold">
                            <p:stCondLst>
                              <p:cond delay="0"/>
                            </p:stCondLst>
                            <p:childTnLst>
                              <p:par>
                                <p:cTn id="22" presetID="1" presetClass="entr" presetSubtype="0" fill="hold" nodeType="afterEffect">
                                  <p:stCondLst>
                                    <p:cond delay="0"/>
                                  </p:stCondLst>
                                  <p:childTnLst>
                                    <p:set>
                                      <p:cBhvr>
                                        <p:cTn id="23" dur="1" fill="hold">
                                          <p:stCondLst>
                                            <p:cond delay="0"/>
                                          </p:stCondLst>
                                        </p:cTn>
                                        <p:tgtEl>
                                          <p:spTgt spid="19"/>
                                        </p:tgtEl>
                                        <p:attrNameLst>
                                          <p:attrName>style.visibility</p:attrName>
                                        </p:attrNameLst>
                                      </p:cBhvr>
                                      <p:to>
                                        <p:strVal val="visible"/>
                                      </p:to>
                                    </p:set>
                                  </p:childTnLst>
                                </p:cTn>
                              </p:par>
                            </p:childTnLst>
                          </p:cTn>
                        </p:par>
                      </p:childTnLst>
                    </p:cTn>
                  </p:par>
                  <p:par>
                    <p:cTn id="24" fill="hold">
                      <p:stCondLst>
                        <p:cond delay="indefinite"/>
                      </p:stCondLst>
                      <p:childTnLst>
                        <p:par>
                          <p:cTn id="25" fill="hold">
                            <p:stCondLst>
                              <p:cond delay="0"/>
                            </p:stCondLst>
                            <p:childTnLst>
                              <p:par>
                                <p:cTn id="26" presetID="1" presetClass="exit" presetSubtype="0" fill="hold" nodeType="clickEffect">
                                  <p:stCondLst>
                                    <p:cond delay="0"/>
                                  </p:stCondLst>
                                  <p:childTnLst>
                                    <p:set>
                                      <p:cBhvr>
                                        <p:cTn id="27" dur="1" fill="hold">
                                          <p:stCondLst>
                                            <p:cond delay="0"/>
                                          </p:stCondLst>
                                        </p:cTn>
                                        <p:tgtEl>
                                          <p:spTgt spid="19"/>
                                        </p:tgtEl>
                                        <p:attrNameLst>
                                          <p:attrName>style.visibility</p:attrName>
                                        </p:attrNameLst>
                                      </p:cBhvr>
                                      <p:to>
                                        <p:strVal val="hidden"/>
                                      </p:to>
                                    </p:set>
                                  </p:childTnLst>
                                </p:cTn>
                              </p:par>
                            </p:childTnLst>
                          </p:cTn>
                        </p:par>
                        <p:par>
                          <p:cTn id="28" fill="hold">
                            <p:stCondLst>
                              <p:cond delay="0"/>
                            </p:stCondLst>
                            <p:childTnLst>
                              <p:par>
                                <p:cTn id="29" presetID="2" presetClass="entr" presetSubtype="6" fill="hold" nodeType="afterEffect">
                                  <p:stCondLst>
                                    <p:cond delay="0"/>
                                  </p:stCondLst>
                                  <p:childTnLst>
                                    <p:set>
                                      <p:cBhvr>
                                        <p:cTn id="30" dur="1" fill="hold">
                                          <p:stCondLst>
                                            <p:cond delay="0"/>
                                          </p:stCondLst>
                                        </p:cTn>
                                        <p:tgtEl>
                                          <p:spTgt spid="20"/>
                                        </p:tgtEl>
                                        <p:attrNameLst>
                                          <p:attrName>style.visibility</p:attrName>
                                        </p:attrNameLst>
                                      </p:cBhvr>
                                      <p:to>
                                        <p:strVal val="visible"/>
                                      </p:to>
                                    </p:set>
                                    <p:anim calcmode="lin" valueType="num">
                                      <p:cBhvr additive="base">
                                        <p:cTn id="31" dur="500" fill="hold"/>
                                        <p:tgtEl>
                                          <p:spTgt spid="20"/>
                                        </p:tgtEl>
                                        <p:attrNameLst>
                                          <p:attrName>ppt_x</p:attrName>
                                        </p:attrNameLst>
                                      </p:cBhvr>
                                      <p:tavLst>
                                        <p:tav tm="0">
                                          <p:val>
                                            <p:strVal val="1+#ppt_w/2"/>
                                          </p:val>
                                        </p:tav>
                                        <p:tav tm="100000">
                                          <p:val>
                                            <p:strVal val="#ppt_x"/>
                                          </p:val>
                                        </p:tav>
                                      </p:tavLst>
                                    </p:anim>
                                    <p:anim calcmode="lin" valueType="num">
                                      <p:cBhvr additive="base">
                                        <p:cTn id="32" dur="500" fill="hold"/>
                                        <p:tgtEl>
                                          <p:spTgt spid="20"/>
                                        </p:tgtEl>
                                        <p:attrNameLst>
                                          <p:attrName>ppt_y</p:attrName>
                                        </p:attrNameLst>
                                      </p:cBhvr>
                                      <p:tavLst>
                                        <p:tav tm="0">
                                          <p:val>
                                            <p:strVal val="1+#ppt_h/2"/>
                                          </p:val>
                                        </p:tav>
                                        <p:tav tm="100000">
                                          <p:val>
                                            <p:strVal val="#ppt_y"/>
                                          </p:val>
                                        </p:tav>
                                      </p:tavLst>
                                    </p:anim>
                                  </p:childTnLst>
                                </p:cTn>
                              </p:par>
                            </p:childTnLst>
                          </p:cTn>
                        </p:par>
                        <p:par>
                          <p:cTn id="33" fill="hold">
                            <p:stCondLst>
                              <p:cond delay="500"/>
                            </p:stCondLst>
                            <p:childTnLst>
                              <p:par>
                                <p:cTn id="34" presetID="1" presetClass="entr" presetSubtype="0" fill="hold" nodeType="afterEffect">
                                  <p:stCondLst>
                                    <p:cond delay="0"/>
                                  </p:stCondLst>
                                  <p:childTnLst>
                                    <p:set>
                                      <p:cBhvr>
                                        <p:cTn id="35" dur="1" fill="hold">
                                          <p:stCondLst>
                                            <p:cond delay="0"/>
                                          </p:stCondLst>
                                        </p:cTn>
                                        <p:tgtEl>
                                          <p:spTgt spid="32"/>
                                        </p:tgtEl>
                                        <p:attrNameLst>
                                          <p:attrName>style.visibility</p:attrName>
                                        </p:attrNameLst>
                                      </p:cBhvr>
                                      <p:to>
                                        <p:strVal val="visible"/>
                                      </p:to>
                                    </p:set>
                                  </p:childTnLst>
                                </p:cTn>
                              </p:par>
                            </p:childTnLst>
                          </p:cTn>
                        </p:par>
                        <p:par>
                          <p:cTn id="36" fill="hold">
                            <p:stCondLst>
                              <p:cond delay="500"/>
                            </p:stCondLst>
                            <p:childTnLst>
                              <p:par>
                                <p:cTn id="37" presetID="1" presetClass="entr" presetSubtype="0" fill="hold" nodeType="afterEffect">
                                  <p:stCondLst>
                                    <p:cond delay="0"/>
                                  </p:stCondLst>
                                  <p:childTnLst>
                                    <p:set>
                                      <p:cBhvr>
                                        <p:cTn id="38" dur="1" fill="hold">
                                          <p:stCondLst>
                                            <p:cond delay="0"/>
                                          </p:stCondLst>
                                        </p:cTn>
                                        <p:tgtEl>
                                          <p:spTgt spid="33"/>
                                        </p:tgtEl>
                                        <p:attrNameLst>
                                          <p:attrName>style.visibility</p:attrName>
                                        </p:attrNameLst>
                                      </p:cBhvr>
                                      <p:to>
                                        <p:strVal val="visible"/>
                                      </p:to>
                                    </p:set>
                                  </p:childTnLst>
                                </p:cTn>
                              </p:par>
                            </p:childTnLst>
                          </p:cTn>
                        </p:par>
                      </p:childTnLst>
                    </p:cTn>
                  </p:par>
                  <p:par>
                    <p:cTn id="39" fill="hold">
                      <p:stCondLst>
                        <p:cond delay="indefinite"/>
                      </p:stCondLst>
                      <p:childTnLst>
                        <p:par>
                          <p:cTn id="40" fill="hold">
                            <p:stCondLst>
                              <p:cond delay="0"/>
                            </p:stCondLst>
                            <p:childTnLst>
                              <p:par>
                                <p:cTn id="41" presetID="1" presetClass="exit" presetSubtype="0" fill="hold" nodeType="clickEffect">
                                  <p:stCondLst>
                                    <p:cond delay="0"/>
                                  </p:stCondLst>
                                  <p:childTnLst>
                                    <p:set>
                                      <p:cBhvr>
                                        <p:cTn id="42" dur="1" fill="hold">
                                          <p:stCondLst>
                                            <p:cond delay="0"/>
                                          </p:stCondLst>
                                        </p:cTn>
                                        <p:tgtEl>
                                          <p:spTgt spid="33"/>
                                        </p:tgtEl>
                                        <p:attrNameLst>
                                          <p:attrName>style.visibility</p:attrName>
                                        </p:attrNameLst>
                                      </p:cBhvr>
                                      <p:to>
                                        <p:strVal val="hidden"/>
                                      </p:to>
                                    </p:set>
                                  </p:childTnLst>
                                </p:cTn>
                              </p:par>
                            </p:childTnLst>
                          </p:cTn>
                        </p:par>
                        <p:par>
                          <p:cTn id="43" fill="hold">
                            <p:stCondLst>
                              <p:cond delay="0"/>
                            </p:stCondLst>
                            <p:childTnLst>
                              <p:par>
                                <p:cTn id="44" presetID="1" presetClass="entr" presetSubtype="0" fill="hold" nodeType="afterEffect">
                                  <p:stCondLst>
                                    <p:cond delay="0"/>
                                  </p:stCondLst>
                                  <p:childTnLst>
                                    <p:set>
                                      <p:cBhvr>
                                        <p:cTn id="45" dur="1" fill="hold">
                                          <p:stCondLst>
                                            <p:cond delay="0"/>
                                          </p:stCondLst>
                                        </p:cTn>
                                        <p:tgtEl>
                                          <p:spTgt spid="34"/>
                                        </p:tgtEl>
                                        <p:attrNameLst>
                                          <p:attrName>style.visibility</p:attrName>
                                        </p:attrNameLst>
                                      </p:cBhvr>
                                      <p:to>
                                        <p:strVal val="visible"/>
                                      </p:to>
                                    </p:set>
                                  </p:childTnLst>
                                </p:cTn>
                              </p:par>
                            </p:childTnLst>
                          </p:cTn>
                        </p:par>
                        <p:par>
                          <p:cTn id="46" fill="hold">
                            <p:stCondLst>
                              <p:cond delay="0"/>
                            </p:stCondLst>
                            <p:childTnLst>
                              <p:par>
                                <p:cTn id="47" presetID="1" presetClass="entr" presetSubtype="0" fill="hold" nodeType="afterEffect">
                                  <p:stCondLst>
                                    <p:cond delay="0"/>
                                  </p:stCondLst>
                                  <p:childTnLst>
                                    <p:set>
                                      <p:cBhvr>
                                        <p:cTn id="48" dur="1" fill="hold">
                                          <p:stCondLst>
                                            <p:cond delay="0"/>
                                          </p:stCondLst>
                                        </p:cTn>
                                        <p:tgtEl>
                                          <p:spTgt spid="35"/>
                                        </p:tgtEl>
                                        <p:attrNameLst>
                                          <p:attrName>style.visibility</p:attrName>
                                        </p:attrNameLst>
                                      </p:cBhvr>
                                      <p:to>
                                        <p:strVal val="visible"/>
                                      </p:to>
                                    </p:set>
                                  </p:childTnLst>
                                </p:cTn>
                              </p:par>
                            </p:childTnLst>
                          </p:cTn>
                        </p:par>
                      </p:childTnLst>
                    </p:cTn>
                  </p:par>
                  <p:par>
                    <p:cTn id="49" fill="hold">
                      <p:stCondLst>
                        <p:cond delay="indefinite"/>
                      </p:stCondLst>
                      <p:childTnLst>
                        <p:par>
                          <p:cTn id="50" fill="hold">
                            <p:stCondLst>
                              <p:cond delay="0"/>
                            </p:stCondLst>
                            <p:childTnLst>
                              <p:par>
                                <p:cTn id="51" presetID="1" presetClass="exit" presetSubtype="0" fill="hold" nodeType="clickEffect">
                                  <p:stCondLst>
                                    <p:cond delay="0"/>
                                  </p:stCondLst>
                                  <p:childTnLst>
                                    <p:set>
                                      <p:cBhvr>
                                        <p:cTn id="52" dur="1" fill="hold">
                                          <p:stCondLst>
                                            <p:cond delay="0"/>
                                          </p:stCondLst>
                                        </p:cTn>
                                        <p:tgtEl>
                                          <p:spTgt spid="35"/>
                                        </p:tgtEl>
                                        <p:attrNameLst>
                                          <p:attrName>style.visibility</p:attrName>
                                        </p:attrNameLst>
                                      </p:cBhvr>
                                      <p:to>
                                        <p:strVal val="hidden"/>
                                      </p:to>
                                    </p:set>
                                  </p:childTnLst>
                                </p:cTn>
                              </p:par>
                            </p:childTnLst>
                          </p:cTn>
                        </p:par>
                        <p:par>
                          <p:cTn id="53" fill="hold">
                            <p:stCondLst>
                              <p:cond delay="0"/>
                            </p:stCondLst>
                            <p:childTnLst>
                              <p:par>
                                <p:cTn id="54" presetID="1" presetClass="entr" presetSubtype="0" fill="hold" nodeType="afterEffect">
                                  <p:stCondLst>
                                    <p:cond delay="0"/>
                                  </p:stCondLst>
                                  <p:childTnLst>
                                    <p:set>
                                      <p:cBhvr>
                                        <p:cTn id="55" dur="1" fill="hold">
                                          <p:stCondLst>
                                            <p:cond delay="0"/>
                                          </p:stCondLst>
                                        </p:cTn>
                                        <p:tgtEl>
                                          <p:spTgt spid="36"/>
                                        </p:tgtEl>
                                        <p:attrNameLst>
                                          <p:attrName>style.visibility</p:attrName>
                                        </p:attrNameLst>
                                      </p:cBhvr>
                                      <p:to>
                                        <p:strVal val="visible"/>
                                      </p:to>
                                    </p:set>
                                  </p:childTnLst>
                                </p:cTn>
                              </p:par>
                            </p:childTnLst>
                          </p:cTn>
                        </p:par>
                      </p:childTnLst>
                    </p:cTn>
                  </p:par>
                  <p:par>
                    <p:cTn id="56" fill="hold">
                      <p:stCondLst>
                        <p:cond delay="indefinite"/>
                      </p:stCondLst>
                      <p:childTnLst>
                        <p:par>
                          <p:cTn id="57" fill="hold">
                            <p:stCondLst>
                              <p:cond delay="0"/>
                            </p:stCondLst>
                            <p:childTnLst>
                              <p:par>
                                <p:cTn id="58" presetID="1" presetClass="exit" presetSubtype="0" fill="hold" nodeType="clickEffect">
                                  <p:stCondLst>
                                    <p:cond delay="0"/>
                                  </p:stCondLst>
                                  <p:childTnLst>
                                    <p:set>
                                      <p:cBhvr>
                                        <p:cTn id="59" dur="1" fill="hold">
                                          <p:stCondLst>
                                            <p:cond delay="0"/>
                                          </p:stCondLst>
                                        </p:cTn>
                                        <p:tgtEl>
                                          <p:spTgt spid="36"/>
                                        </p:tgtEl>
                                        <p:attrNameLst>
                                          <p:attrName>style.visibility</p:attrName>
                                        </p:attrNameLst>
                                      </p:cBhvr>
                                      <p:to>
                                        <p:strVal val="hidden"/>
                                      </p:to>
                                    </p:set>
                                  </p:childTnLst>
                                </p:cTn>
                              </p:par>
                            </p:childTnLst>
                          </p:cTn>
                        </p:par>
                        <p:par>
                          <p:cTn id="60" fill="hold">
                            <p:stCondLst>
                              <p:cond delay="0"/>
                            </p:stCondLst>
                            <p:childTnLst>
                              <p:par>
                                <p:cTn id="61" presetID="1" presetClass="entr" presetSubtype="0" fill="hold" nodeType="afterEffect">
                                  <p:stCondLst>
                                    <p:cond delay="0"/>
                                  </p:stCondLst>
                                  <p:childTnLst>
                                    <p:set>
                                      <p:cBhvr>
                                        <p:cTn id="62" dur="1" fill="hold">
                                          <p:stCondLst>
                                            <p:cond delay="0"/>
                                          </p:stCondLst>
                                        </p:cTn>
                                        <p:tgtEl>
                                          <p:spTgt spid="37"/>
                                        </p:tgtEl>
                                        <p:attrNameLst>
                                          <p:attrName>style.visibility</p:attrName>
                                        </p:attrNameLst>
                                      </p:cBhvr>
                                      <p:to>
                                        <p:strVal val="visible"/>
                                      </p:to>
                                    </p:set>
                                  </p:childTnLst>
                                </p:cTn>
                              </p:par>
                              <p:par>
                                <p:cTn id="63" presetID="1" presetClass="exit" presetSubtype="0" fill="hold" nodeType="withEffect">
                                  <p:stCondLst>
                                    <p:cond delay="0"/>
                                  </p:stCondLst>
                                  <p:childTnLst>
                                    <p:set>
                                      <p:cBhvr>
                                        <p:cTn id="64" dur="1" fill="hold">
                                          <p:stCondLst>
                                            <p:cond delay="0"/>
                                          </p:stCondLst>
                                        </p:cTn>
                                        <p:tgtEl>
                                          <p:spTgt spid="34"/>
                                        </p:tgtEl>
                                        <p:attrNameLst>
                                          <p:attrName>style.visibility</p:attrName>
                                        </p:attrNameLst>
                                      </p:cBhvr>
                                      <p:to>
                                        <p:strVal val="hidden"/>
                                      </p:to>
                                    </p:set>
                                  </p:childTnLst>
                                </p:cTn>
                              </p:par>
                            </p:childTnLst>
                          </p:cTn>
                        </p:par>
                        <p:par>
                          <p:cTn id="65" fill="hold">
                            <p:stCondLst>
                              <p:cond delay="0"/>
                            </p:stCondLst>
                            <p:childTnLst>
                              <p:par>
                                <p:cTn id="66" presetID="1" presetClass="entr" presetSubtype="0" fill="hold" nodeType="afterEffect">
                                  <p:stCondLst>
                                    <p:cond delay="0"/>
                                  </p:stCondLst>
                                  <p:childTnLst>
                                    <p:set>
                                      <p:cBhvr>
                                        <p:cTn id="67" dur="1" fill="hold">
                                          <p:stCondLst>
                                            <p:cond delay="0"/>
                                          </p:stCondLst>
                                        </p:cTn>
                                        <p:tgtEl>
                                          <p:spTgt spid="38"/>
                                        </p:tgtEl>
                                        <p:attrNameLst>
                                          <p:attrName>style.visibility</p:attrName>
                                        </p:attrNameLst>
                                      </p:cBhvr>
                                      <p:to>
                                        <p:strVal val="visible"/>
                                      </p:to>
                                    </p:set>
                                  </p:childTnLst>
                                </p:cTn>
                              </p:par>
                            </p:childTnLst>
                          </p:cTn>
                        </p:par>
                      </p:childTnLst>
                    </p:cTn>
                  </p:par>
                  <p:par>
                    <p:cTn id="68" fill="hold">
                      <p:stCondLst>
                        <p:cond delay="indefinite"/>
                      </p:stCondLst>
                      <p:childTnLst>
                        <p:par>
                          <p:cTn id="69" fill="hold">
                            <p:stCondLst>
                              <p:cond delay="0"/>
                            </p:stCondLst>
                            <p:childTnLst>
                              <p:par>
                                <p:cTn id="70" presetID="1" presetClass="exit" presetSubtype="0" fill="hold" nodeType="clickEffect">
                                  <p:stCondLst>
                                    <p:cond delay="0"/>
                                  </p:stCondLst>
                                  <p:childTnLst>
                                    <p:set>
                                      <p:cBhvr>
                                        <p:cTn id="71" dur="1" fill="hold">
                                          <p:stCondLst>
                                            <p:cond delay="0"/>
                                          </p:stCondLst>
                                        </p:cTn>
                                        <p:tgtEl>
                                          <p:spTgt spid="38"/>
                                        </p:tgtEl>
                                        <p:attrNameLst>
                                          <p:attrName>style.visibility</p:attrName>
                                        </p:attrNameLst>
                                      </p:cBhvr>
                                      <p:to>
                                        <p:strVal val="hidden"/>
                                      </p:to>
                                    </p:set>
                                  </p:childTnLst>
                                </p:cTn>
                              </p:par>
                            </p:childTnLst>
                          </p:cTn>
                        </p:par>
                        <p:par>
                          <p:cTn id="72" fill="hold">
                            <p:stCondLst>
                              <p:cond delay="0"/>
                            </p:stCondLst>
                            <p:childTnLst>
                              <p:par>
                                <p:cTn id="73" presetID="1" presetClass="entr" presetSubtype="0" fill="hold" nodeType="afterEffect">
                                  <p:stCondLst>
                                    <p:cond delay="0"/>
                                  </p:stCondLst>
                                  <p:childTnLst>
                                    <p:set>
                                      <p:cBhvr>
                                        <p:cTn id="74" dur="1" fill="hold">
                                          <p:stCondLst>
                                            <p:cond delay="0"/>
                                          </p:stCondLst>
                                        </p:cTn>
                                        <p:tgtEl>
                                          <p:spTgt spid="39"/>
                                        </p:tgtEl>
                                        <p:attrNameLst>
                                          <p:attrName>style.visibility</p:attrName>
                                        </p:attrNameLst>
                                      </p:cBhvr>
                                      <p:to>
                                        <p:strVal val="visible"/>
                                      </p:to>
                                    </p:set>
                                  </p:childTnLst>
                                </p:cTn>
                              </p:par>
                              <p:par>
                                <p:cTn id="75" presetID="1" presetClass="exit" presetSubtype="0" fill="hold" nodeType="withEffect">
                                  <p:stCondLst>
                                    <p:cond delay="0"/>
                                  </p:stCondLst>
                                  <p:childTnLst>
                                    <p:set>
                                      <p:cBhvr>
                                        <p:cTn id="76" dur="1" fill="hold">
                                          <p:stCondLst>
                                            <p:cond delay="0"/>
                                          </p:stCondLst>
                                        </p:cTn>
                                        <p:tgtEl>
                                          <p:spTgt spid="32"/>
                                        </p:tgtEl>
                                        <p:attrNameLst>
                                          <p:attrName>style.visibility</p:attrName>
                                        </p:attrNameLst>
                                      </p:cBhvr>
                                      <p:to>
                                        <p:strVal val="hidden"/>
                                      </p:to>
                                    </p:set>
                                  </p:childTnLst>
                                </p:cTn>
                              </p:par>
                            </p:childTnLst>
                          </p:cTn>
                        </p:par>
                        <p:par>
                          <p:cTn id="77" fill="hold">
                            <p:stCondLst>
                              <p:cond delay="0"/>
                            </p:stCondLst>
                            <p:childTnLst>
                              <p:par>
                                <p:cTn id="78" presetID="1" presetClass="entr" presetSubtype="0" fill="hold" nodeType="afterEffect">
                                  <p:stCondLst>
                                    <p:cond delay="0"/>
                                  </p:stCondLst>
                                  <p:childTnLst>
                                    <p:set>
                                      <p:cBhvr>
                                        <p:cTn id="79" dur="1" fill="hold">
                                          <p:stCondLst>
                                            <p:cond delay="0"/>
                                          </p:stCondLst>
                                        </p:cTn>
                                        <p:tgtEl>
                                          <p:spTgt spid="40"/>
                                        </p:tgtEl>
                                        <p:attrNameLst>
                                          <p:attrName>style.visibility</p:attrName>
                                        </p:attrNameLst>
                                      </p:cBhvr>
                                      <p:to>
                                        <p:strVal val="visible"/>
                                      </p:to>
                                    </p:set>
                                  </p:childTnLst>
                                </p:cTn>
                              </p:par>
                            </p:childTnLst>
                          </p:cTn>
                        </p:par>
                      </p:childTnLst>
                    </p:cTn>
                  </p:par>
                  <p:par>
                    <p:cTn id="80" fill="hold">
                      <p:stCondLst>
                        <p:cond delay="indefinite"/>
                      </p:stCondLst>
                      <p:childTnLst>
                        <p:par>
                          <p:cTn id="81" fill="hold">
                            <p:stCondLst>
                              <p:cond delay="0"/>
                            </p:stCondLst>
                            <p:childTnLst>
                              <p:par>
                                <p:cTn id="82" presetID="1" presetClass="exit" presetSubtype="0" fill="hold" nodeType="clickEffect">
                                  <p:stCondLst>
                                    <p:cond delay="0"/>
                                  </p:stCondLst>
                                  <p:childTnLst>
                                    <p:set>
                                      <p:cBhvr>
                                        <p:cTn id="83" dur="1" fill="hold">
                                          <p:stCondLst>
                                            <p:cond delay="0"/>
                                          </p:stCondLst>
                                        </p:cTn>
                                        <p:tgtEl>
                                          <p:spTgt spid="40"/>
                                        </p:tgtEl>
                                        <p:attrNameLst>
                                          <p:attrName>style.visibility</p:attrName>
                                        </p:attrNameLst>
                                      </p:cBhvr>
                                      <p:to>
                                        <p:strVal val="hidden"/>
                                      </p:to>
                                    </p:set>
                                  </p:childTnLst>
                                </p:cTn>
                              </p:par>
                            </p:childTnLst>
                          </p:cTn>
                        </p:par>
                        <p:par>
                          <p:cTn id="84" fill="hold">
                            <p:stCondLst>
                              <p:cond delay="0"/>
                            </p:stCondLst>
                            <p:childTnLst>
                              <p:par>
                                <p:cTn id="85" presetID="1" presetClass="entr" presetSubtype="0" fill="hold" nodeType="afterEffect">
                                  <p:stCondLst>
                                    <p:cond delay="0"/>
                                  </p:stCondLst>
                                  <p:childTnLst>
                                    <p:set>
                                      <p:cBhvr>
                                        <p:cTn id="86" dur="1" fill="hold">
                                          <p:stCondLst>
                                            <p:cond delay="0"/>
                                          </p:stCondLst>
                                        </p:cTn>
                                        <p:tgtEl>
                                          <p:spTgt spid="41"/>
                                        </p:tgtEl>
                                        <p:attrNameLst>
                                          <p:attrName>style.visibility</p:attrName>
                                        </p:attrNameLst>
                                      </p:cBhvr>
                                      <p:to>
                                        <p:strVal val="visible"/>
                                      </p:to>
                                    </p:set>
                                  </p:childTnLst>
                                </p:cTn>
                              </p:par>
                              <p:par>
                                <p:cTn id="87" presetID="1" presetClass="exit" presetSubtype="0" fill="hold" nodeType="withEffect">
                                  <p:stCondLst>
                                    <p:cond delay="0"/>
                                  </p:stCondLst>
                                  <p:childTnLst>
                                    <p:set>
                                      <p:cBhvr>
                                        <p:cTn id="88" dur="1" fill="hold">
                                          <p:stCondLst>
                                            <p:cond delay="0"/>
                                          </p:stCondLst>
                                        </p:cTn>
                                        <p:tgtEl>
                                          <p:spTgt spid="37"/>
                                        </p:tgtEl>
                                        <p:attrNameLst>
                                          <p:attrName>style.visibility</p:attrName>
                                        </p:attrNameLst>
                                      </p:cBhvr>
                                      <p:to>
                                        <p:strVal val="hidden"/>
                                      </p:to>
                                    </p:set>
                                  </p:childTnLst>
                                </p:cTn>
                              </p:par>
                            </p:childTnLst>
                          </p:cTn>
                        </p:par>
                        <p:par>
                          <p:cTn id="89" fill="hold">
                            <p:stCondLst>
                              <p:cond delay="0"/>
                            </p:stCondLst>
                            <p:childTnLst>
                              <p:par>
                                <p:cTn id="90" presetID="1" presetClass="entr" presetSubtype="0" fill="hold" nodeType="afterEffect">
                                  <p:stCondLst>
                                    <p:cond delay="0"/>
                                  </p:stCondLst>
                                  <p:childTnLst>
                                    <p:set>
                                      <p:cBhvr>
                                        <p:cTn id="91" dur="1" fill="hold">
                                          <p:stCondLst>
                                            <p:cond delay="0"/>
                                          </p:stCondLst>
                                        </p:cTn>
                                        <p:tgtEl>
                                          <p:spTgt spid="42"/>
                                        </p:tgtEl>
                                        <p:attrNameLst>
                                          <p:attrName>style.visibility</p:attrName>
                                        </p:attrNameLst>
                                      </p:cBhvr>
                                      <p:to>
                                        <p:strVal val="visible"/>
                                      </p:to>
                                    </p:set>
                                  </p:childTnLst>
                                </p:cTn>
                              </p:par>
                            </p:childTnLst>
                          </p:cTn>
                        </p:par>
                      </p:childTnLst>
                    </p:cTn>
                  </p:par>
                  <p:par>
                    <p:cTn id="92" fill="hold">
                      <p:stCondLst>
                        <p:cond delay="indefinite"/>
                      </p:stCondLst>
                      <p:childTnLst>
                        <p:par>
                          <p:cTn id="93" fill="hold">
                            <p:stCondLst>
                              <p:cond delay="0"/>
                            </p:stCondLst>
                            <p:childTnLst>
                              <p:par>
                                <p:cTn id="94" presetID="1" presetClass="exit" presetSubtype="0" fill="hold" nodeType="clickEffect">
                                  <p:stCondLst>
                                    <p:cond delay="0"/>
                                  </p:stCondLst>
                                  <p:childTnLst>
                                    <p:set>
                                      <p:cBhvr>
                                        <p:cTn id="95" dur="1" fill="hold">
                                          <p:stCondLst>
                                            <p:cond delay="0"/>
                                          </p:stCondLst>
                                        </p:cTn>
                                        <p:tgtEl>
                                          <p:spTgt spid="42"/>
                                        </p:tgtEl>
                                        <p:attrNameLst>
                                          <p:attrName>style.visibility</p:attrName>
                                        </p:attrNameLst>
                                      </p:cBhvr>
                                      <p:to>
                                        <p:strVal val="hidden"/>
                                      </p:to>
                                    </p:set>
                                  </p:childTnLst>
                                </p:cTn>
                              </p:par>
                            </p:childTnLst>
                          </p:cTn>
                        </p:par>
                        <p:par>
                          <p:cTn id="96" fill="hold">
                            <p:stCondLst>
                              <p:cond delay="0"/>
                            </p:stCondLst>
                            <p:childTnLst>
                              <p:par>
                                <p:cTn id="97" presetID="1" presetClass="entr" presetSubtype="0" fill="hold" nodeType="afterEffect">
                                  <p:stCondLst>
                                    <p:cond delay="0"/>
                                  </p:stCondLst>
                                  <p:childTnLst>
                                    <p:set>
                                      <p:cBhvr>
                                        <p:cTn id="98" dur="1" fill="hold">
                                          <p:stCondLst>
                                            <p:cond delay="0"/>
                                          </p:stCondLst>
                                        </p:cTn>
                                        <p:tgtEl>
                                          <p:spTgt spid="43"/>
                                        </p:tgtEl>
                                        <p:attrNameLst>
                                          <p:attrName>style.visibility</p:attrName>
                                        </p:attrNameLst>
                                      </p:cBhvr>
                                      <p:to>
                                        <p:strVal val="visible"/>
                                      </p:to>
                                    </p:set>
                                  </p:childTnLst>
                                </p:cTn>
                              </p:par>
                              <p:par>
                                <p:cTn id="99" presetID="1" presetClass="exit" presetSubtype="0" fill="hold" nodeType="withEffect">
                                  <p:stCondLst>
                                    <p:cond delay="0"/>
                                  </p:stCondLst>
                                  <p:childTnLst>
                                    <p:set>
                                      <p:cBhvr>
                                        <p:cTn id="100" dur="1" fill="hold">
                                          <p:stCondLst>
                                            <p:cond delay="0"/>
                                          </p:stCondLst>
                                        </p:cTn>
                                        <p:tgtEl>
                                          <p:spTgt spid="39"/>
                                        </p:tgtEl>
                                        <p:attrNameLst>
                                          <p:attrName>style.visibility</p:attrName>
                                        </p:attrNameLst>
                                      </p:cBhvr>
                                      <p:to>
                                        <p:strVal val="hidden"/>
                                      </p:to>
                                    </p:set>
                                  </p:childTnLst>
                                </p:cTn>
                              </p:par>
                            </p:childTnLst>
                          </p:cTn>
                        </p:par>
                        <p:par>
                          <p:cTn id="101" fill="hold">
                            <p:stCondLst>
                              <p:cond delay="0"/>
                            </p:stCondLst>
                            <p:childTnLst>
                              <p:par>
                                <p:cTn id="102" presetID="1" presetClass="entr" presetSubtype="0" fill="hold" nodeType="afterEffect">
                                  <p:stCondLst>
                                    <p:cond delay="0"/>
                                  </p:stCondLst>
                                  <p:childTnLst>
                                    <p:set>
                                      <p:cBhvr>
                                        <p:cTn id="103" dur="1" fill="hold">
                                          <p:stCondLst>
                                            <p:cond delay="0"/>
                                          </p:stCondLst>
                                        </p:cTn>
                                        <p:tgtEl>
                                          <p:spTgt spid="44"/>
                                        </p:tgtEl>
                                        <p:attrNameLst>
                                          <p:attrName>style.visibility</p:attrName>
                                        </p:attrNameLst>
                                      </p:cBhvr>
                                      <p:to>
                                        <p:strVal val="visible"/>
                                      </p:to>
                                    </p:set>
                                  </p:childTnLst>
                                </p:cTn>
                              </p:par>
                            </p:childTnLst>
                          </p:cTn>
                        </p:par>
                      </p:childTnLst>
                    </p:cTn>
                  </p:par>
                  <p:par>
                    <p:cTn id="104" fill="hold">
                      <p:stCondLst>
                        <p:cond delay="indefinite"/>
                      </p:stCondLst>
                      <p:childTnLst>
                        <p:par>
                          <p:cTn id="105" fill="hold">
                            <p:stCondLst>
                              <p:cond delay="0"/>
                            </p:stCondLst>
                            <p:childTnLst>
                              <p:par>
                                <p:cTn id="106" presetID="1" presetClass="exit" presetSubtype="0" fill="hold" nodeType="clickEffect">
                                  <p:stCondLst>
                                    <p:cond delay="0"/>
                                  </p:stCondLst>
                                  <p:childTnLst>
                                    <p:set>
                                      <p:cBhvr>
                                        <p:cTn id="107" dur="1" fill="hold">
                                          <p:stCondLst>
                                            <p:cond delay="0"/>
                                          </p:stCondLst>
                                        </p:cTn>
                                        <p:tgtEl>
                                          <p:spTgt spid="44"/>
                                        </p:tgtEl>
                                        <p:attrNameLst>
                                          <p:attrName>style.visibility</p:attrName>
                                        </p:attrNameLst>
                                      </p:cBhvr>
                                      <p:to>
                                        <p:strVal val="hidden"/>
                                      </p:to>
                                    </p:set>
                                  </p:childTnLst>
                                </p:cTn>
                              </p:par>
                            </p:childTnLst>
                          </p:cTn>
                        </p:par>
                        <p:par>
                          <p:cTn id="108" fill="hold">
                            <p:stCondLst>
                              <p:cond delay="0"/>
                            </p:stCondLst>
                            <p:childTnLst>
                              <p:par>
                                <p:cTn id="109" presetID="1" presetClass="entr" presetSubtype="0" fill="hold" nodeType="afterEffect">
                                  <p:stCondLst>
                                    <p:cond delay="0"/>
                                  </p:stCondLst>
                                  <p:childTnLst>
                                    <p:set>
                                      <p:cBhvr>
                                        <p:cTn id="110" dur="1" fill="hold">
                                          <p:stCondLst>
                                            <p:cond delay="0"/>
                                          </p:stCondLst>
                                        </p:cTn>
                                        <p:tgtEl>
                                          <p:spTgt spid="45"/>
                                        </p:tgtEl>
                                        <p:attrNameLst>
                                          <p:attrName>style.visibility</p:attrName>
                                        </p:attrNameLst>
                                      </p:cBhvr>
                                      <p:to>
                                        <p:strVal val="visible"/>
                                      </p:to>
                                    </p:set>
                                  </p:childTnLst>
                                </p:cTn>
                              </p:par>
                              <p:par>
                                <p:cTn id="111" presetID="1" presetClass="exit" presetSubtype="0" fill="hold" nodeType="withEffect">
                                  <p:stCondLst>
                                    <p:cond delay="0"/>
                                  </p:stCondLst>
                                  <p:childTnLst>
                                    <p:set>
                                      <p:cBhvr>
                                        <p:cTn id="112" dur="1" fill="hold">
                                          <p:stCondLst>
                                            <p:cond delay="0"/>
                                          </p:stCondLst>
                                        </p:cTn>
                                        <p:tgtEl>
                                          <p:spTgt spid="41"/>
                                        </p:tgtEl>
                                        <p:attrNameLst>
                                          <p:attrName>style.visibility</p:attrName>
                                        </p:attrNameLst>
                                      </p:cBhvr>
                                      <p:to>
                                        <p:strVal val="hidden"/>
                                      </p:to>
                                    </p:set>
                                  </p:childTnLst>
                                </p:cTn>
                              </p:par>
                            </p:childTnLst>
                          </p:cTn>
                        </p:par>
                        <p:par>
                          <p:cTn id="113" fill="hold">
                            <p:stCondLst>
                              <p:cond delay="0"/>
                            </p:stCondLst>
                            <p:childTnLst>
                              <p:par>
                                <p:cTn id="114" presetID="1" presetClass="entr" presetSubtype="0" fill="hold" nodeType="afterEffect">
                                  <p:stCondLst>
                                    <p:cond delay="0"/>
                                  </p:stCondLst>
                                  <p:childTnLst>
                                    <p:set>
                                      <p:cBhvr>
                                        <p:cTn id="115" dur="1" fill="hold">
                                          <p:stCondLst>
                                            <p:cond delay="0"/>
                                          </p:stCondLst>
                                        </p:cTn>
                                        <p:tgtEl>
                                          <p:spTgt spid="46"/>
                                        </p:tgtEl>
                                        <p:attrNameLst>
                                          <p:attrName>style.visibility</p:attrName>
                                        </p:attrNameLst>
                                      </p:cBhvr>
                                      <p:to>
                                        <p:strVal val="visible"/>
                                      </p:to>
                                    </p:set>
                                  </p:childTnLst>
                                </p:cTn>
                              </p:par>
                            </p:childTnLst>
                          </p:cTn>
                        </p:par>
                      </p:childTnLst>
                    </p:cTn>
                  </p:par>
                  <p:par>
                    <p:cTn id="116" fill="hold">
                      <p:stCondLst>
                        <p:cond delay="indefinite"/>
                      </p:stCondLst>
                      <p:childTnLst>
                        <p:par>
                          <p:cTn id="117" fill="hold">
                            <p:stCondLst>
                              <p:cond delay="0"/>
                            </p:stCondLst>
                            <p:childTnLst>
                              <p:par>
                                <p:cTn id="118" presetID="1" presetClass="exit" presetSubtype="0" fill="hold" nodeType="clickEffect">
                                  <p:stCondLst>
                                    <p:cond delay="0"/>
                                  </p:stCondLst>
                                  <p:childTnLst>
                                    <p:set>
                                      <p:cBhvr>
                                        <p:cTn id="119" dur="1" fill="hold">
                                          <p:stCondLst>
                                            <p:cond delay="0"/>
                                          </p:stCondLst>
                                        </p:cTn>
                                        <p:tgtEl>
                                          <p:spTgt spid="46"/>
                                        </p:tgtEl>
                                        <p:attrNameLst>
                                          <p:attrName>style.visibility</p:attrName>
                                        </p:attrNameLst>
                                      </p:cBhvr>
                                      <p:to>
                                        <p:strVal val="hidden"/>
                                      </p:to>
                                    </p:set>
                                  </p:childTnLst>
                                </p:cTn>
                              </p:par>
                            </p:childTnLst>
                          </p:cTn>
                        </p:par>
                        <p:par>
                          <p:cTn id="120" fill="hold">
                            <p:stCondLst>
                              <p:cond delay="0"/>
                            </p:stCondLst>
                            <p:childTnLst>
                              <p:par>
                                <p:cTn id="121" presetID="1" presetClass="entr" presetSubtype="0" fill="hold" nodeType="afterEffect">
                                  <p:stCondLst>
                                    <p:cond delay="0"/>
                                  </p:stCondLst>
                                  <p:childTnLst>
                                    <p:set>
                                      <p:cBhvr>
                                        <p:cTn id="122" dur="1" fill="hold">
                                          <p:stCondLst>
                                            <p:cond delay="0"/>
                                          </p:stCondLst>
                                        </p:cTn>
                                        <p:tgtEl>
                                          <p:spTgt spid="47"/>
                                        </p:tgtEl>
                                        <p:attrNameLst>
                                          <p:attrName>style.visibility</p:attrName>
                                        </p:attrNameLst>
                                      </p:cBhvr>
                                      <p:to>
                                        <p:strVal val="visible"/>
                                      </p:to>
                                    </p:set>
                                  </p:childTnLst>
                                </p:cTn>
                              </p:par>
                              <p:par>
                                <p:cTn id="123" presetID="1" presetClass="exit" presetSubtype="0" fill="hold" nodeType="withEffect">
                                  <p:stCondLst>
                                    <p:cond delay="0"/>
                                  </p:stCondLst>
                                  <p:childTnLst>
                                    <p:set>
                                      <p:cBhvr>
                                        <p:cTn id="124" dur="1" fill="hold">
                                          <p:stCondLst>
                                            <p:cond delay="0"/>
                                          </p:stCondLst>
                                        </p:cTn>
                                        <p:tgtEl>
                                          <p:spTgt spid="43"/>
                                        </p:tgtEl>
                                        <p:attrNameLst>
                                          <p:attrName>style.visibility</p:attrName>
                                        </p:attrNameLst>
                                      </p:cBhvr>
                                      <p:to>
                                        <p:strVal val="hidden"/>
                                      </p:to>
                                    </p:set>
                                  </p:childTnLst>
                                </p:cTn>
                              </p:par>
                            </p:childTnLst>
                          </p:cTn>
                        </p:par>
                        <p:par>
                          <p:cTn id="125" fill="hold">
                            <p:stCondLst>
                              <p:cond delay="0"/>
                            </p:stCondLst>
                            <p:childTnLst>
                              <p:par>
                                <p:cTn id="126" presetID="1" presetClass="entr" presetSubtype="0" fill="hold" nodeType="afterEffect">
                                  <p:stCondLst>
                                    <p:cond delay="0"/>
                                  </p:stCondLst>
                                  <p:childTnLst>
                                    <p:set>
                                      <p:cBhvr>
                                        <p:cTn id="127" dur="1" fill="hold">
                                          <p:stCondLst>
                                            <p:cond delay="0"/>
                                          </p:stCondLst>
                                        </p:cTn>
                                        <p:tgtEl>
                                          <p:spTgt spid="48"/>
                                        </p:tgtEl>
                                        <p:attrNameLst>
                                          <p:attrName>style.visibility</p:attrName>
                                        </p:attrNameLst>
                                      </p:cBhvr>
                                      <p:to>
                                        <p:strVal val="visible"/>
                                      </p:to>
                                    </p:set>
                                  </p:childTnLst>
                                </p:cTn>
                              </p:par>
                            </p:childTnLst>
                          </p:cTn>
                        </p:par>
                      </p:childTnLst>
                    </p:cTn>
                  </p:par>
                  <p:par>
                    <p:cTn id="128" fill="hold">
                      <p:stCondLst>
                        <p:cond delay="indefinite"/>
                      </p:stCondLst>
                      <p:childTnLst>
                        <p:par>
                          <p:cTn id="129" fill="hold">
                            <p:stCondLst>
                              <p:cond delay="0"/>
                            </p:stCondLst>
                            <p:childTnLst>
                              <p:par>
                                <p:cTn id="130" presetID="1" presetClass="exit" presetSubtype="0" fill="hold" nodeType="clickEffect">
                                  <p:stCondLst>
                                    <p:cond delay="0"/>
                                  </p:stCondLst>
                                  <p:childTnLst>
                                    <p:set>
                                      <p:cBhvr>
                                        <p:cTn id="131" dur="1" fill="hold">
                                          <p:stCondLst>
                                            <p:cond delay="0"/>
                                          </p:stCondLst>
                                        </p:cTn>
                                        <p:tgtEl>
                                          <p:spTgt spid="48"/>
                                        </p:tgtEl>
                                        <p:attrNameLst>
                                          <p:attrName>style.visibility</p:attrName>
                                        </p:attrNameLst>
                                      </p:cBhvr>
                                      <p:to>
                                        <p:strVal val="hidden"/>
                                      </p:to>
                                    </p:set>
                                  </p:childTnLst>
                                </p:cTn>
                              </p:par>
                            </p:childTnLst>
                          </p:cTn>
                        </p:par>
                        <p:par>
                          <p:cTn id="132" fill="hold">
                            <p:stCondLst>
                              <p:cond delay="0"/>
                            </p:stCondLst>
                            <p:childTnLst>
                              <p:par>
                                <p:cTn id="133" presetID="1" presetClass="entr" presetSubtype="0" fill="hold" nodeType="afterEffect">
                                  <p:stCondLst>
                                    <p:cond delay="0"/>
                                  </p:stCondLst>
                                  <p:childTnLst>
                                    <p:set>
                                      <p:cBhvr>
                                        <p:cTn id="134" dur="1" fill="hold">
                                          <p:stCondLst>
                                            <p:cond delay="0"/>
                                          </p:stCondLst>
                                        </p:cTn>
                                        <p:tgtEl>
                                          <p:spTgt spid="49"/>
                                        </p:tgtEl>
                                        <p:attrNameLst>
                                          <p:attrName>style.visibility</p:attrName>
                                        </p:attrNameLst>
                                      </p:cBhvr>
                                      <p:to>
                                        <p:strVal val="visible"/>
                                      </p:to>
                                    </p:set>
                                  </p:childTnLst>
                                </p:cTn>
                              </p:par>
                              <p:par>
                                <p:cTn id="135" presetID="1" presetClass="exit" presetSubtype="0" fill="hold" nodeType="withEffect">
                                  <p:stCondLst>
                                    <p:cond delay="0"/>
                                  </p:stCondLst>
                                  <p:childTnLst>
                                    <p:set>
                                      <p:cBhvr>
                                        <p:cTn id="136" dur="1" fill="hold">
                                          <p:stCondLst>
                                            <p:cond delay="0"/>
                                          </p:stCondLst>
                                        </p:cTn>
                                        <p:tgtEl>
                                          <p:spTgt spid="45"/>
                                        </p:tgtEl>
                                        <p:attrNameLst>
                                          <p:attrName>style.visibility</p:attrName>
                                        </p:attrNameLst>
                                      </p:cBhvr>
                                      <p:to>
                                        <p:strVal val="hidden"/>
                                      </p:to>
                                    </p:set>
                                  </p:childTnLst>
                                </p:cTn>
                              </p:par>
                            </p:childTnLst>
                          </p:cTn>
                        </p:par>
                        <p:par>
                          <p:cTn id="137" fill="hold">
                            <p:stCondLst>
                              <p:cond delay="0"/>
                            </p:stCondLst>
                            <p:childTnLst>
                              <p:par>
                                <p:cTn id="138" presetID="1" presetClass="entr" presetSubtype="0" fill="hold" nodeType="afterEffect">
                                  <p:stCondLst>
                                    <p:cond delay="0"/>
                                  </p:stCondLst>
                                  <p:childTnLst>
                                    <p:set>
                                      <p:cBhvr>
                                        <p:cTn id="139" dur="1" fill="hold">
                                          <p:stCondLst>
                                            <p:cond delay="0"/>
                                          </p:stCondLst>
                                        </p:cTn>
                                        <p:tgtEl>
                                          <p:spTgt spid="50"/>
                                        </p:tgtEl>
                                        <p:attrNameLst>
                                          <p:attrName>style.visibility</p:attrName>
                                        </p:attrNameLst>
                                      </p:cBhvr>
                                      <p:to>
                                        <p:strVal val="visible"/>
                                      </p:to>
                                    </p:set>
                                  </p:childTnLst>
                                </p:cTn>
                              </p:par>
                            </p:childTnLst>
                          </p:cTn>
                        </p:par>
                      </p:childTnLst>
                    </p:cTn>
                  </p:par>
                  <p:par>
                    <p:cTn id="140" fill="hold">
                      <p:stCondLst>
                        <p:cond delay="indefinite"/>
                      </p:stCondLst>
                      <p:childTnLst>
                        <p:par>
                          <p:cTn id="141" fill="hold">
                            <p:stCondLst>
                              <p:cond delay="0"/>
                            </p:stCondLst>
                            <p:childTnLst>
                              <p:par>
                                <p:cTn id="142" presetID="1" presetClass="exit" presetSubtype="0" fill="hold" nodeType="clickEffect">
                                  <p:stCondLst>
                                    <p:cond delay="0"/>
                                  </p:stCondLst>
                                  <p:childTnLst>
                                    <p:set>
                                      <p:cBhvr>
                                        <p:cTn id="143" dur="1" fill="hold">
                                          <p:stCondLst>
                                            <p:cond delay="0"/>
                                          </p:stCondLst>
                                        </p:cTn>
                                        <p:tgtEl>
                                          <p:spTgt spid="50"/>
                                        </p:tgtEl>
                                        <p:attrNameLst>
                                          <p:attrName>style.visibility</p:attrName>
                                        </p:attrNameLst>
                                      </p:cBhvr>
                                      <p:to>
                                        <p:strVal val="hidden"/>
                                      </p:to>
                                    </p:set>
                                  </p:childTnLst>
                                </p:cTn>
                              </p:par>
                            </p:childTnLst>
                          </p:cTn>
                        </p:par>
                        <p:par>
                          <p:cTn id="144" fill="hold">
                            <p:stCondLst>
                              <p:cond delay="0"/>
                            </p:stCondLst>
                            <p:childTnLst>
                              <p:par>
                                <p:cTn id="145" presetID="1" presetClass="entr" presetSubtype="0" fill="hold" nodeType="afterEffect">
                                  <p:stCondLst>
                                    <p:cond delay="0"/>
                                  </p:stCondLst>
                                  <p:childTnLst>
                                    <p:set>
                                      <p:cBhvr>
                                        <p:cTn id="146" dur="1" fill="hold">
                                          <p:stCondLst>
                                            <p:cond delay="0"/>
                                          </p:stCondLst>
                                        </p:cTn>
                                        <p:tgtEl>
                                          <p:spTgt spid="51"/>
                                        </p:tgtEl>
                                        <p:attrNameLst>
                                          <p:attrName>style.visibility</p:attrName>
                                        </p:attrNameLst>
                                      </p:cBhvr>
                                      <p:to>
                                        <p:strVal val="visible"/>
                                      </p:to>
                                    </p:set>
                                  </p:childTnLst>
                                </p:cTn>
                              </p:par>
                              <p:par>
                                <p:cTn id="147" presetID="1" presetClass="exit" presetSubtype="0" fill="hold" nodeType="withEffect">
                                  <p:stCondLst>
                                    <p:cond delay="0"/>
                                  </p:stCondLst>
                                  <p:childTnLst>
                                    <p:set>
                                      <p:cBhvr>
                                        <p:cTn id="148" dur="1" fill="hold">
                                          <p:stCondLst>
                                            <p:cond delay="0"/>
                                          </p:stCondLst>
                                        </p:cTn>
                                        <p:tgtEl>
                                          <p:spTgt spid="47"/>
                                        </p:tgtEl>
                                        <p:attrNameLst>
                                          <p:attrName>style.visibility</p:attrName>
                                        </p:attrNameLst>
                                      </p:cBhvr>
                                      <p:to>
                                        <p:strVal val="hidden"/>
                                      </p:to>
                                    </p:set>
                                  </p:childTnLst>
                                </p:cTn>
                              </p:par>
                            </p:childTnLst>
                          </p:cTn>
                        </p:par>
                        <p:par>
                          <p:cTn id="149" fill="hold">
                            <p:stCondLst>
                              <p:cond delay="0"/>
                            </p:stCondLst>
                            <p:childTnLst>
                              <p:par>
                                <p:cTn id="150" presetID="1" presetClass="entr" presetSubtype="0" fill="hold" nodeType="afterEffect">
                                  <p:stCondLst>
                                    <p:cond delay="0"/>
                                  </p:stCondLst>
                                  <p:childTnLst>
                                    <p:set>
                                      <p:cBhvr>
                                        <p:cTn id="151" dur="1" fill="hold">
                                          <p:stCondLst>
                                            <p:cond delay="0"/>
                                          </p:stCondLst>
                                        </p:cTn>
                                        <p:tgtEl>
                                          <p:spTgt spid="52"/>
                                        </p:tgtEl>
                                        <p:attrNameLst>
                                          <p:attrName>style.visibility</p:attrName>
                                        </p:attrNameLst>
                                      </p:cBhvr>
                                      <p:to>
                                        <p:strVal val="visible"/>
                                      </p:to>
                                    </p:set>
                                  </p:childTnLst>
                                </p:cTn>
                              </p:par>
                            </p:childTnLst>
                          </p:cTn>
                        </p:par>
                      </p:childTnLst>
                    </p:cTn>
                  </p:par>
                  <p:par>
                    <p:cTn id="152" fill="hold">
                      <p:stCondLst>
                        <p:cond delay="indefinite"/>
                      </p:stCondLst>
                      <p:childTnLst>
                        <p:par>
                          <p:cTn id="153" fill="hold">
                            <p:stCondLst>
                              <p:cond delay="0"/>
                            </p:stCondLst>
                            <p:childTnLst>
                              <p:par>
                                <p:cTn id="154" presetID="1" presetClass="exit" presetSubtype="0" fill="hold" nodeType="clickEffect">
                                  <p:stCondLst>
                                    <p:cond delay="0"/>
                                  </p:stCondLst>
                                  <p:childTnLst>
                                    <p:set>
                                      <p:cBhvr>
                                        <p:cTn id="155" dur="1" fill="hold">
                                          <p:stCondLst>
                                            <p:cond delay="0"/>
                                          </p:stCondLst>
                                        </p:cTn>
                                        <p:tgtEl>
                                          <p:spTgt spid="52"/>
                                        </p:tgtEl>
                                        <p:attrNameLst>
                                          <p:attrName>style.visibility</p:attrName>
                                        </p:attrNameLst>
                                      </p:cBhvr>
                                      <p:to>
                                        <p:strVal val="hidden"/>
                                      </p:to>
                                    </p:set>
                                  </p:childTnLst>
                                </p:cTn>
                              </p:par>
                            </p:childTnLst>
                          </p:cTn>
                        </p:par>
                        <p:par>
                          <p:cTn id="156" fill="hold">
                            <p:stCondLst>
                              <p:cond delay="0"/>
                            </p:stCondLst>
                            <p:childTnLst>
                              <p:par>
                                <p:cTn id="157" presetID="1" presetClass="exit" presetSubtype="0" fill="hold" nodeType="afterEffect">
                                  <p:stCondLst>
                                    <p:cond delay="0"/>
                                  </p:stCondLst>
                                  <p:childTnLst>
                                    <p:set>
                                      <p:cBhvr>
                                        <p:cTn id="158" dur="1" fill="hold">
                                          <p:stCondLst>
                                            <p:cond delay="0"/>
                                          </p:stCondLst>
                                        </p:cTn>
                                        <p:tgtEl>
                                          <p:spTgt spid="51"/>
                                        </p:tgtEl>
                                        <p:attrNameLst>
                                          <p:attrName>style.visibility</p:attrName>
                                        </p:attrNameLst>
                                      </p:cBhvr>
                                      <p:to>
                                        <p:strVal val="hidden"/>
                                      </p:to>
                                    </p:set>
                                  </p:childTnLst>
                                </p:cTn>
                              </p:par>
                            </p:childTnLst>
                          </p:cTn>
                        </p:par>
                        <p:par>
                          <p:cTn id="159" fill="hold">
                            <p:stCondLst>
                              <p:cond delay="0"/>
                            </p:stCondLst>
                            <p:childTnLst>
                              <p:par>
                                <p:cTn id="160" presetID="1" presetClass="exit" presetSubtype="0" fill="hold" nodeType="afterEffect">
                                  <p:stCondLst>
                                    <p:cond delay="0"/>
                                  </p:stCondLst>
                                  <p:childTnLst>
                                    <p:set>
                                      <p:cBhvr>
                                        <p:cTn id="161" dur="1" fill="hold">
                                          <p:stCondLst>
                                            <p:cond delay="0"/>
                                          </p:stCondLst>
                                        </p:cTn>
                                        <p:tgtEl>
                                          <p:spTgt spid="49"/>
                                        </p:tgtEl>
                                        <p:attrNameLst>
                                          <p:attrName>style.visibility</p:attrName>
                                        </p:attrNameLst>
                                      </p:cBhvr>
                                      <p:to>
                                        <p:strVal val="hidden"/>
                                      </p:to>
                                    </p:set>
                                  </p:childTnLst>
                                </p:cTn>
                              </p:par>
                            </p:childTnLst>
                          </p:cTn>
                        </p:par>
                        <p:par>
                          <p:cTn id="162" fill="hold">
                            <p:stCondLst>
                              <p:cond delay="0"/>
                            </p:stCondLst>
                            <p:childTnLst>
                              <p:par>
                                <p:cTn id="163" presetID="53" presetClass="exit" presetSubtype="0" fill="hold" nodeType="afterEffect">
                                  <p:stCondLst>
                                    <p:cond delay="0"/>
                                  </p:stCondLst>
                                  <p:childTnLst>
                                    <p:anim calcmode="lin" valueType="num">
                                      <p:cBhvr>
                                        <p:cTn id="164" dur="500" fill="hold">
                                          <p:stCondLst>
                                            <p:cond delay="0"/>
                                          </p:stCondLst>
                                        </p:cTn>
                                        <p:tgtEl>
                                          <p:spTgt spid="20"/>
                                        </p:tgtEl>
                                        <p:attrNameLst>
                                          <p:attrName>ppt_w</p:attrName>
                                        </p:attrNameLst>
                                      </p:cBhvr>
                                      <p:tavLst>
                                        <p:tav tm="0">
                                          <p:val>
                                            <p:strVal val="ppt_w"/>
                                          </p:val>
                                        </p:tav>
                                        <p:tav tm="100000">
                                          <p:val>
                                            <p:fltVal val="0"/>
                                          </p:val>
                                        </p:tav>
                                      </p:tavLst>
                                    </p:anim>
                                    <p:anim calcmode="lin" valueType="num">
                                      <p:cBhvr>
                                        <p:cTn id="165" dur="500" fill="hold"/>
                                        <p:tgtEl>
                                          <p:spTgt spid="20"/>
                                        </p:tgtEl>
                                        <p:attrNameLst>
                                          <p:attrName>ppt_h</p:attrName>
                                        </p:attrNameLst>
                                      </p:cBhvr>
                                      <p:tavLst>
                                        <p:tav tm="0">
                                          <p:val>
                                            <p:strVal val="ppt_h"/>
                                          </p:val>
                                        </p:tav>
                                        <p:tav tm="100000">
                                          <p:val>
                                            <p:fltVal val="0"/>
                                          </p:val>
                                        </p:tav>
                                      </p:tavLst>
                                    </p:anim>
                                    <p:animEffect transition="out" filter="fade">
                                      <p:cBhvr>
                                        <p:cTn id="166" dur="500"/>
                                        <p:tgtEl>
                                          <p:spTgt spid="20"/>
                                        </p:tgtEl>
                                      </p:cBhvr>
                                    </p:animEffect>
                                    <p:set>
                                      <p:cBhvr>
                                        <p:cTn id="167" dur="1" fill="hold">
                                          <p:stCondLst>
                                            <p:cond delay="499"/>
                                          </p:stCondLst>
                                        </p:cTn>
                                        <p:tgtEl>
                                          <p:spTgt spid="20"/>
                                        </p:tgtEl>
                                        <p:attrNameLst>
                                          <p:attrName>style.visibility</p:attrName>
                                        </p:attrNameLst>
                                      </p:cBhvr>
                                      <p:to>
                                        <p:strVal val="hidden"/>
                                      </p:to>
                                    </p:set>
                                  </p:childTnLst>
                                </p:cTn>
                              </p:par>
                            </p:childTnLst>
                          </p:cTn>
                        </p:par>
                        <p:par>
                          <p:cTn id="168" fill="hold">
                            <p:stCondLst>
                              <p:cond delay="500"/>
                            </p:stCondLst>
                            <p:childTnLst>
                              <p:par>
                                <p:cTn id="169" presetID="1" presetClass="entr" presetSubtype="0" fill="hold" nodeType="afterEffect">
                                  <p:stCondLst>
                                    <p:cond delay="0"/>
                                  </p:stCondLst>
                                  <p:childTnLst>
                                    <p:set>
                                      <p:cBhvr>
                                        <p:cTn id="170" dur="1" fill="hold">
                                          <p:stCondLst>
                                            <p:cond delay="0"/>
                                          </p:stCondLst>
                                        </p:cTn>
                                        <p:tgtEl>
                                          <p:spTgt spid="53"/>
                                        </p:tgtEl>
                                        <p:attrNameLst>
                                          <p:attrName>style.visibility</p:attrName>
                                        </p:attrNameLst>
                                      </p:cBhvr>
                                      <p:to>
                                        <p:strVal val="visible"/>
                                      </p:to>
                                    </p:set>
                                  </p:childTnLst>
                                </p:cTn>
                              </p:par>
                            </p:childTnLst>
                          </p:cTn>
                        </p:par>
                        <p:par>
                          <p:cTn id="171" fill="hold">
                            <p:stCondLst>
                              <p:cond delay="500"/>
                            </p:stCondLst>
                            <p:childTnLst>
                              <p:par>
                                <p:cTn id="172" presetID="1" presetClass="entr" presetSubtype="0" fill="hold" nodeType="afterEffect">
                                  <p:stCondLst>
                                    <p:cond delay="0"/>
                                  </p:stCondLst>
                                  <p:childTnLst>
                                    <p:set>
                                      <p:cBhvr>
                                        <p:cTn id="173" dur="1" fill="hold">
                                          <p:stCondLst>
                                            <p:cond delay="0"/>
                                          </p:stCondLst>
                                        </p:cTn>
                                        <p:tgtEl>
                                          <p:spTgt spid="54"/>
                                        </p:tgtEl>
                                        <p:attrNameLst>
                                          <p:attrName>style.visibility</p:attrName>
                                        </p:attrNameLst>
                                      </p:cBhvr>
                                      <p:to>
                                        <p:strVal val="visible"/>
                                      </p:to>
                                    </p:set>
                                  </p:childTnLst>
                                </p:cTn>
                              </p:par>
                            </p:childTnLst>
                          </p:cTn>
                        </p:par>
                      </p:childTnLst>
                    </p:cTn>
                  </p:par>
                  <p:par>
                    <p:cTn id="174" fill="hold">
                      <p:stCondLst>
                        <p:cond delay="indefinite"/>
                      </p:stCondLst>
                      <p:childTnLst>
                        <p:par>
                          <p:cTn id="175" fill="hold">
                            <p:stCondLst>
                              <p:cond delay="0"/>
                            </p:stCondLst>
                            <p:childTnLst>
                              <p:par>
                                <p:cTn id="176" presetID="1" presetClass="exit" presetSubtype="0" fill="hold" nodeType="clickEffect">
                                  <p:stCondLst>
                                    <p:cond delay="0"/>
                                  </p:stCondLst>
                                  <p:childTnLst>
                                    <p:set>
                                      <p:cBhvr>
                                        <p:cTn id="177" dur="1" fill="hold">
                                          <p:stCondLst>
                                            <p:cond delay="0"/>
                                          </p:stCondLst>
                                        </p:cTn>
                                        <p:tgtEl>
                                          <p:spTgt spid="54"/>
                                        </p:tgtEl>
                                        <p:attrNameLst>
                                          <p:attrName>style.visibility</p:attrName>
                                        </p:attrNameLst>
                                      </p:cBhvr>
                                      <p:to>
                                        <p:strVal val="hidden"/>
                                      </p:to>
                                    </p:set>
                                  </p:childTnLst>
                                </p:cTn>
                              </p:par>
                            </p:childTnLst>
                          </p:cTn>
                        </p:par>
                        <p:par>
                          <p:cTn id="178" fill="hold">
                            <p:stCondLst>
                              <p:cond delay="0"/>
                            </p:stCondLst>
                            <p:childTnLst>
                              <p:par>
                                <p:cTn id="179" presetID="1" presetClass="entr" presetSubtype="0" fill="hold" nodeType="afterEffect">
                                  <p:stCondLst>
                                    <p:cond delay="0"/>
                                  </p:stCondLst>
                                  <p:childTnLst>
                                    <p:set>
                                      <p:cBhvr>
                                        <p:cTn id="180" dur="1" fill="hold">
                                          <p:stCondLst>
                                            <p:cond delay="0"/>
                                          </p:stCondLst>
                                        </p:cTn>
                                        <p:tgtEl>
                                          <p:spTgt spid="55"/>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16" grpId="0" animBg="1"/>
      <p:bldP spid="16" grpId="1" animBg="1"/>
      <p:bldP spid="17" grpId="0" animBg="1"/>
      <p:bldP spid="18" grpId="0" animBg="1"/>
      <p:bldP spid="18" grpId="1" animBg="1"/>
      <p:bldP spid="19" grpId="0" animBg="1"/>
      <p:bldP spid="19" grpId="1" animBg="1"/>
      <p:bldP spid="20" grpId="0" animBg="1"/>
      <p:bldP spid="20" grpId="1" animBg="1"/>
      <p:bldP spid="32" grpId="0" animBg="1"/>
      <p:bldP spid="32" grpId="1" animBg="1"/>
      <p:bldP spid="33" grpId="0" animBg="1"/>
      <p:bldP spid="33" grpId="1" animBg="1"/>
      <p:bldP spid="34" grpId="0" animBg="1"/>
      <p:bldP spid="34" grpId="1" animBg="1"/>
      <p:bldP spid="35" grpId="0" animBg="1"/>
      <p:bldP spid="35" grpId="1" animBg="1"/>
      <p:bldP spid="36" grpId="0" animBg="1"/>
      <p:bldP spid="36" grpId="1" animBg="1"/>
      <p:bldP spid="37" grpId="0" animBg="1"/>
      <p:bldP spid="37" grpId="1" animBg="1"/>
      <p:bldP spid="38" grpId="0" animBg="1"/>
      <p:bldP spid="38" grpId="1" animBg="1"/>
      <p:bldP spid="39" grpId="0" animBg="1"/>
      <p:bldP spid="39" grpId="1" animBg="1"/>
      <p:bldP spid="40" grpId="0" animBg="1"/>
      <p:bldP spid="40" grpId="1" animBg="1"/>
      <p:bldP spid="41" grpId="0" animBg="1"/>
      <p:bldP spid="41" grpId="1" animBg="1"/>
      <p:bldP spid="42" grpId="0" animBg="1"/>
      <p:bldP spid="42" grpId="1" animBg="1"/>
      <p:bldP spid="43" grpId="0" animBg="1"/>
      <p:bldP spid="43" grpId="1" animBg="1"/>
      <p:bldP spid="44" grpId="0" animBg="1"/>
      <p:bldP spid="44" grpId="1" animBg="1"/>
      <p:bldP spid="45" grpId="0" animBg="1"/>
      <p:bldP spid="45" grpId="1" animBg="1"/>
      <p:bldP spid="46" grpId="0" animBg="1"/>
      <p:bldP spid="46" grpId="1" animBg="1"/>
      <p:bldP spid="47" grpId="0" animBg="1"/>
      <p:bldP spid="47" grpId="1" animBg="1"/>
      <p:bldP spid="48" grpId="0" animBg="1"/>
      <p:bldP spid="48" grpId="1" animBg="1"/>
      <p:bldP spid="49" grpId="0" animBg="1"/>
      <p:bldP spid="49" grpId="1" animBg="1"/>
      <p:bldP spid="50" grpId="0" animBg="1"/>
      <p:bldP spid="50" grpId="1" animBg="1"/>
      <p:bldP spid="51" grpId="0" animBg="1"/>
      <p:bldP spid="51" grpId="1" animBg="1"/>
      <p:bldP spid="52" grpId="0" animBg="1"/>
      <p:bldP spid="52" grpId="1" animBg="1"/>
      <p:bldP spid="53" grpId="0" animBg="1"/>
      <p:bldP spid="54" grpId="0" animBg="1"/>
      <p:bldP spid="54" grpId="1" animBg="1"/>
      <p:bldP spid="55" grpId="0" animBg="1"/>
    </p:bldLst>
  </p:timing>
</p:sld>
</file>

<file path=ppt/slides/slide1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5298" name="Rectangle 2"/>
          <p:cNvSpPr>
            <a:spLocks noGrp="1" noChangeArrowheads="1"/>
          </p:cNvSpPr>
          <p:nvPr>
            <p:ph type="title"/>
          </p:nvPr>
        </p:nvSpPr>
        <p:spPr>
          <a:xfrm>
            <a:off x="0" y="76200"/>
            <a:ext cx="9144000" cy="1143000"/>
          </a:xfrm>
          <a:noFill/>
        </p:spPr>
        <p:txBody>
          <a:bodyPr/>
          <a:lstStyle/>
          <a:p>
            <a:r>
              <a:rPr lang="en-US" sz="4000">
                <a:solidFill>
                  <a:srgbClr val="FF0000"/>
                </a:solidFill>
                <a:ea typeface="ＭＳ Ｐゴシック" pitchFamily="1" charset="-128"/>
                <a:cs typeface="ＭＳ Ｐゴシック" pitchFamily="1" charset="-128"/>
              </a:rPr>
              <a:t>The </a:t>
            </a:r>
            <a:r>
              <a:rPr lang="en-US" sz="3600" b="1">
                <a:solidFill>
                  <a:srgbClr val="FF0000"/>
                </a:solidFill>
                <a:latin typeface="Courier New" pitchFamily="1" charset="0"/>
                <a:ea typeface="ＭＳ Ｐゴシック" pitchFamily="1" charset="-128"/>
                <a:cs typeface="ＭＳ Ｐゴシック" pitchFamily="1" charset="-128"/>
              </a:rPr>
              <a:t>for</a:t>
            </a:r>
            <a:r>
              <a:rPr lang="en-US" sz="4000">
                <a:solidFill>
                  <a:srgbClr val="FF0000"/>
                </a:solidFill>
                <a:ea typeface="ＭＳ Ｐゴシック" pitchFamily="1" charset="-128"/>
                <a:cs typeface="ＭＳ Ｐゴシック" pitchFamily="1" charset="-128"/>
              </a:rPr>
              <a:t> Statement</a:t>
            </a:r>
            <a:endParaRPr lang="en-US" i="1">
              <a:solidFill>
                <a:srgbClr val="FF0000"/>
              </a:solidFill>
              <a:ea typeface="ＭＳ Ｐゴシック" pitchFamily="1" charset="-128"/>
              <a:cs typeface="ＭＳ Ｐゴシック" pitchFamily="1" charset="-128"/>
            </a:endParaRPr>
          </a:p>
        </p:txBody>
      </p:sp>
      <p:grpSp>
        <p:nvGrpSpPr>
          <p:cNvPr id="2" name="Group 4"/>
          <p:cNvGrpSpPr>
            <a:grpSpLocks/>
          </p:cNvGrpSpPr>
          <p:nvPr/>
        </p:nvGrpSpPr>
        <p:grpSpPr bwMode="auto">
          <a:xfrm>
            <a:off x="1676400" y="2362200"/>
            <a:ext cx="5791200" cy="1139825"/>
            <a:chOff x="1056" y="1488"/>
            <a:chExt cx="3648" cy="718"/>
          </a:xfrm>
        </p:grpSpPr>
        <p:sp>
          <p:nvSpPr>
            <p:cNvPr id="55324" name="Rectangle 5"/>
            <p:cNvSpPr>
              <a:spLocks noChangeArrowheads="1"/>
            </p:cNvSpPr>
            <p:nvPr/>
          </p:nvSpPr>
          <p:spPr bwMode="auto">
            <a:xfrm>
              <a:off x="1056" y="1488"/>
              <a:ext cx="3648" cy="718"/>
            </a:xfrm>
            <a:prstGeom prst="rect">
              <a:avLst/>
            </a:prstGeom>
            <a:solidFill>
              <a:schemeClr val="bg1"/>
            </a:solidFill>
            <a:ln w="9525">
              <a:solidFill>
                <a:schemeClr val="tx1"/>
              </a:solidFill>
              <a:miter lim="800000"/>
              <a:headEnd/>
              <a:tailEnd/>
            </a:ln>
          </p:spPr>
          <p:txBody>
            <a:bodyPr wrap="none" anchor="ctr">
              <a:prstTxWarp prst="textNoShape">
                <a:avLst/>
              </a:prstTxWarp>
            </a:bodyPr>
            <a:lstStyle/>
            <a:p>
              <a:endParaRPr lang="en-US"/>
            </a:p>
          </p:txBody>
        </p:sp>
        <p:sp>
          <p:nvSpPr>
            <p:cNvPr id="55325" name="Text Box 6"/>
            <p:cNvSpPr txBox="1">
              <a:spLocks noChangeArrowheads="1"/>
            </p:cNvSpPr>
            <p:nvPr/>
          </p:nvSpPr>
          <p:spPr bwMode="auto">
            <a:xfrm>
              <a:off x="1120" y="1544"/>
              <a:ext cx="3552" cy="577"/>
            </a:xfrm>
            <a:prstGeom prst="rect">
              <a:avLst/>
            </a:prstGeom>
            <a:noFill/>
            <a:ln w="9525">
              <a:noFill/>
              <a:miter lim="800000"/>
              <a:headEnd/>
              <a:tailEnd/>
            </a:ln>
          </p:spPr>
          <p:txBody>
            <a:bodyPr>
              <a:prstTxWarp prst="textNoShape">
                <a:avLst/>
              </a:prstTxWarp>
              <a:spAutoFit/>
            </a:bodyPr>
            <a:lstStyle/>
            <a:p>
              <a:r>
                <a:rPr lang="en-US" sz="1800">
                  <a:latin typeface="Courier New" pitchFamily="1" charset="0"/>
                </a:rPr>
                <a:t>for ( </a:t>
              </a:r>
              <a:r>
                <a:rPr lang="en-US" sz="1800" b="0" i="1"/>
                <a:t>init</a:t>
              </a:r>
              <a:r>
                <a:rPr lang="en-US" sz="1800">
                  <a:latin typeface="Courier New" pitchFamily="1" charset="0"/>
                </a:rPr>
                <a:t> ; </a:t>
              </a:r>
              <a:r>
                <a:rPr lang="en-US" sz="1800" b="0" i="1"/>
                <a:t>test</a:t>
              </a:r>
              <a:r>
                <a:rPr lang="en-US" sz="1800">
                  <a:latin typeface="Courier New" pitchFamily="1" charset="0"/>
                </a:rPr>
                <a:t> ; </a:t>
              </a:r>
              <a:r>
                <a:rPr lang="en-US" sz="1800" b="0" i="1"/>
                <a:t>step</a:t>
              </a:r>
              <a:r>
                <a:rPr lang="en-US" sz="1800">
                  <a:latin typeface="Courier New" pitchFamily="1" charset="0"/>
                </a:rPr>
                <a:t> ) {</a:t>
              </a:r>
            </a:p>
            <a:p>
              <a:r>
                <a:rPr lang="en-US" sz="1800">
                  <a:latin typeface="Courier New" pitchFamily="1" charset="0"/>
                </a:rPr>
                <a:t>   </a:t>
              </a:r>
              <a:r>
                <a:rPr lang="en-US" sz="1800" b="0" i="1"/>
                <a:t>statements to be repeated</a:t>
              </a:r>
              <a:endParaRPr lang="en-US" sz="1800">
                <a:latin typeface="Courier New" pitchFamily="1" charset="0"/>
              </a:endParaRPr>
            </a:p>
            <a:p>
              <a:r>
                <a:rPr lang="en-US" sz="1800">
                  <a:latin typeface="Courier New" pitchFamily="1" charset="0"/>
                </a:rPr>
                <a:t>}</a:t>
              </a:r>
            </a:p>
          </p:txBody>
        </p:sp>
      </p:grpSp>
      <p:sp>
        <p:nvSpPr>
          <p:cNvPr id="524295" name="Rectangle 7"/>
          <p:cNvSpPr>
            <a:spLocks noChangeArrowheads="1"/>
          </p:cNvSpPr>
          <p:nvPr/>
        </p:nvSpPr>
        <p:spPr bwMode="auto">
          <a:xfrm>
            <a:off x="2628900" y="2522538"/>
            <a:ext cx="450850" cy="271462"/>
          </a:xfrm>
          <a:prstGeom prst="rect">
            <a:avLst/>
          </a:prstGeom>
          <a:noFill/>
          <a:ln w="19050">
            <a:solidFill>
              <a:srgbClr val="FF0000"/>
            </a:solidFill>
            <a:miter lim="800000"/>
            <a:headEnd/>
            <a:tailEnd/>
          </a:ln>
        </p:spPr>
        <p:txBody>
          <a:bodyPr wrap="none" anchor="ctr">
            <a:prstTxWarp prst="textNoShape">
              <a:avLst/>
            </a:prstTxWarp>
          </a:bodyPr>
          <a:lstStyle/>
          <a:p>
            <a:endParaRPr lang="en-US"/>
          </a:p>
        </p:txBody>
      </p:sp>
      <p:sp>
        <p:nvSpPr>
          <p:cNvPr id="524296" name="Rectangle 8"/>
          <p:cNvSpPr>
            <a:spLocks noChangeArrowheads="1"/>
          </p:cNvSpPr>
          <p:nvPr/>
        </p:nvSpPr>
        <p:spPr bwMode="auto">
          <a:xfrm>
            <a:off x="2249488" y="2803525"/>
            <a:ext cx="2436812" cy="279400"/>
          </a:xfrm>
          <a:prstGeom prst="rect">
            <a:avLst/>
          </a:prstGeom>
          <a:noFill/>
          <a:ln w="19050">
            <a:solidFill>
              <a:srgbClr val="FF0000"/>
            </a:solidFill>
            <a:miter lim="800000"/>
            <a:headEnd/>
            <a:tailEnd/>
          </a:ln>
        </p:spPr>
        <p:txBody>
          <a:bodyPr wrap="none" anchor="ctr">
            <a:prstTxWarp prst="textNoShape">
              <a:avLst/>
            </a:prstTxWarp>
          </a:bodyPr>
          <a:lstStyle/>
          <a:p>
            <a:endParaRPr lang="en-US"/>
          </a:p>
        </p:txBody>
      </p:sp>
      <p:sp>
        <p:nvSpPr>
          <p:cNvPr id="524298" name="Rectangle 10"/>
          <p:cNvSpPr>
            <a:spLocks noChangeArrowheads="1"/>
          </p:cNvSpPr>
          <p:nvPr/>
        </p:nvSpPr>
        <p:spPr bwMode="auto">
          <a:xfrm>
            <a:off x="3352800" y="2522538"/>
            <a:ext cx="452438" cy="271462"/>
          </a:xfrm>
          <a:prstGeom prst="rect">
            <a:avLst/>
          </a:prstGeom>
          <a:noFill/>
          <a:ln w="19050">
            <a:solidFill>
              <a:srgbClr val="FF0000"/>
            </a:solidFill>
            <a:miter lim="800000"/>
            <a:headEnd/>
            <a:tailEnd/>
          </a:ln>
        </p:spPr>
        <p:txBody>
          <a:bodyPr wrap="none" anchor="ctr">
            <a:prstTxWarp prst="textNoShape">
              <a:avLst/>
            </a:prstTxWarp>
          </a:bodyPr>
          <a:lstStyle/>
          <a:p>
            <a:endParaRPr lang="en-US"/>
          </a:p>
        </p:txBody>
      </p:sp>
      <p:sp>
        <p:nvSpPr>
          <p:cNvPr id="524299" name="Rectangle 11"/>
          <p:cNvSpPr>
            <a:spLocks noChangeArrowheads="1"/>
          </p:cNvSpPr>
          <p:nvPr/>
        </p:nvSpPr>
        <p:spPr bwMode="auto">
          <a:xfrm>
            <a:off x="4079875" y="2524125"/>
            <a:ext cx="500063" cy="271463"/>
          </a:xfrm>
          <a:prstGeom prst="rect">
            <a:avLst/>
          </a:prstGeom>
          <a:noFill/>
          <a:ln w="19050">
            <a:solidFill>
              <a:srgbClr val="FF0000"/>
            </a:solidFill>
            <a:miter lim="800000"/>
            <a:headEnd/>
            <a:tailEnd/>
          </a:ln>
        </p:spPr>
        <p:txBody>
          <a:bodyPr wrap="none" anchor="ctr">
            <a:prstTxWarp prst="textNoShape">
              <a:avLst/>
            </a:prstTxWarp>
          </a:bodyPr>
          <a:lstStyle/>
          <a:p>
            <a:endParaRPr lang="en-US"/>
          </a:p>
        </p:txBody>
      </p:sp>
      <p:grpSp>
        <p:nvGrpSpPr>
          <p:cNvPr id="3" name="Group 12"/>
          <p:cNvGrpSpPr>
            <a:grpSpLocks/>
          </p:cNvGrpSpPr>
          <p:nvPr/>
        </p:nvGrpSpPr>
        <p:grpSpPr bwMode="auto">
          <a:xfrm>
            <a:off x="863850" y="4131650"/>
            <a:ext cx="8001000" cy="420688"/>
            <a:chOff x="432" y="2640"/>
            <a:chExt cx="5040" cy="265"/>
          </a:xfrm>
        </p:grpSpPr>
        <p:sp>
          <p:nvSpPr>
            <p:cNvPr id="55322" name="Text Box 13"/>
            <p:cNvSpPr txBox="1">
              <a:spLocks noChangeArrowheads="1"/>
            </p:cNvSpPr>
            <p:nvPr/>
          </p:nvSpPr>
          <p:spPr bwMode="auto">
            <a:xfrm>
              <a:off x="672" y="2640"/>
              <a:ext cx="4800" cy="265"/>
            </a:xfrm>
            <a:prstGeom prst="rect">
              <a:avLst/>
            </a:prstGeom>
            <a:noFill/>
            <a:ln w="9525">
              <a:noFill/>
              <a:miter lim="800000"/>
              <a:headEnd/>
              <a:tailEnd/>
            </a:ln>
          </p:spPr>
          <p:txBody>
            <a:bodyPr>
              <a:prstTxWarp prst="textNoShape">
                <a:avLst/>
              </a:prstTxWarp>
              <a:spAutoFit/>
            </a:bodyPr>
            <a:lstStyle/>
            <a:p>
              <a:pPr>
                <a:lnSpc>
                  <a:spcPct val="90000"/>
                </a:lnSpc>
              </a:pPr>
              <a:r>
                <a:rPr lang="en-US" sz="2400" b="0" dirty="0"/>
                <a:t>Evaluate </a:t>
              </a:r>
              <a:r>
                <a:rPr lang="en-US" sz="2400" b="0" i="1" dirty="0" err="1"/>
                <a:t>init</a:t>
              </a:r>
              <a:r>
                <a:rPr lang="en-US" sz="2400" b="0" dirty="0"/>
                <a:t>, which typically declares a </a:t>
              </a:r>
              <a:r>
                <a:rPr lang="en-US" sz="2400" i="1" dirty="0"/>
                <a:t>control variable</a:t>
              </a:r>
              <a:r>
                <a:rPr lang="en-US" sz="2400" b="0" i="1" dirty="0"/>
                <a:t>.</a:t>
              </a:r>
              <a:endParaRPr lang="en-US" sz="2400" b="0" dirty="0"/>
            </a:p>
          </p:txBody>
        </p:sp>
        <p:sp>
          <p:nvSpPr>
            <p:cNvPr id="55323" name="Text Box 14"/>
            <p:cNvSpPr txBox="1">
              <a:spLocks noChangeArrowheads="1"/>
            </p:cNvSpPr>
            <p:nvPr/>
          </p:nvSpPr>
          <p:spPr bwMode="auto">
            <a:xfrm>
              <a:off x="432" y="2640"/>
              <a:ext cx="288" cy="265"/>
            </a:xfrm>
            <a:prstGeom prst="rect">
              <a:avLst/>
            </a:prstGeom>
            <a:noFill/>
            <a:ln w="9525">
              <a:noFill/>
              <a:miter lim="800000"/>
              <a:headEnd/>
              <a:tailEnd/>
            </a:ln>
          </p:spPr>
          <p:txBody>
            <a:bodyPr>
              <a:prstTxWarp prst="textNoShape">
                <a:avLst/>
              </a:prstTxWarp>
              <a:spAutoFit/>
            </a:bodyPr>
            <a:lstStyle/>
            <a:p>
              <a:pPr algn="just">
                <a:lnSpc>
                  <a:spcPct val="90000"/>
                </a:lnSpc>
              </a:pPr>
              <a:r>
                <a:rPr lang="en-US" sz="2400" b="0"/>
                <a:t>1.</a:t>
              </a:r>
            </a:p>
          </p:txBody>
        </p:sp>
      </p:grpSp>
      <p:grpSp>
        <p:nvGrpSpPr>
          <p:cNvPr id="4" name="Group 15"/>
          <p:cNvGrpSpPr>
            <a:grpSpLocks/>
          </p:cNvGrpSpPr>
          <p:nvPr/>
        </p:nvGrpSpPr>
        <p:grpSpPr bwMode="auto">
          <a:xfrm>
            <a:off x="863850" y="4512650"/>
            <a:ext cx="8001000" cy="420688"/>
            <a:chOff x="432" y="2640"/>
            <a:chExt cx="5040" cy="265"/>
          </a:xfrm>
        </p:grpSpPr>
        <p:sp>
          <p:nvSpPr>
            <p:cNvPr id="55320" name="Text Box 16"/>
            <p:cNvSpPr txBox="1">
              <a:spLocks noChangeArrowheads="1"/>
            </p:cNvSpPr>
            <p:nvPr/>
          </p:nvSpPr>
          <p:spPr bwMode="auto">
            <a:xfrm>
              <a:off x="672" y="2640"/>
              <a:ext cx="4800" cy="265"/>
            </a:xfrm>
            <a:prstGeom prst="rect">
              <a:avLst/>
            </a:prstGeom>
            <a:noFill/>
            <a:ln w="9525">
              <a:noFill/>
              <a:miter lim="800000"/>
              <a:headEnd/>
              <a:tailEnd/>
            </a:ln>
          </p:spPr>
          <p:txBody>
            <a:bodyPr>
              <a:prstTxWarp prst="textNoShape">
                <a:avLst/>
              </a:prstTxWarp>
              <a:spAutoFit/>
            </a:bodyPr>
            <a:lstStyle/>
            <a:p>
              <a:pPr>
                <a:lnSpc>
                  <a:spcPct val="90000"/>
                </a:lnSpc>
              </a:pPr>
              <a:r>
                <a:rPr lang="en-US" sz="2400" b="0" dirty="0"/>
                <a:t>Evaluate </a:t>
              </a:r>
              <a:r>
                <a:rPr lang="en-US" sz="2400" b="0" i="1" dirty="0"/>
                <a:t>test</a:t>
              </a:r>
              <a:r>
                <a:rPr lang="en-US" sz="2400" b="0" dirty="0"/>
                <a:t> and exit from the loop if the value is </a:t>
              </a:r>
              <a:r>
                <a:rPr lang="en-US" sz="2000" dirty="0">
                  <a:latin typeface="Courier New" pitchFamily="1" charset="0"/>
                </a:rPr>
                <a:t>false</a:t>
              </a:r>
              <a:r>
                <a:rPr lang="en-US" sz="2400" b="0" dirty="0"/>
                <a:t>.</a:t>
              </a:r>
            </a:p>
          </p:txBody>
        </p:sp>
        <p:sp>
          <p:nvSpPr>
            <p:cNvPr id="55321" name="Text Box 17"/>
            <p:cNvSpPr txBox="1">
              <a:spLocks noChangeArrowheads="1"/>
            </p:cNvSpPr>
            <p:nvPr/>
          </p:nvSpPr>
          <p:spPr bwMode="auto">
            <a:xfrm>
              <a:off x="432" y="2640"/>
              <a:ext cx="288" cy="265"/>
            </a:xfrm>
            <a:prstGeom prst="rect">
              <a:avLst/>
            </a:prstGeom>
            <a:noFill/>
            <a:ln w="9525">
              <a:noFill/>
              <a:miter lim="800000"/>
              <a:headEnd/>
              <a:tailEnd/>
            </a:ln>
          </p:spPr>
          <p:txBody>
            <a:bodyPr>
              <a:prstTxWarp prst="textNoShape">
                <a:avLst/>
              </a:prstTxWarp>
              <a:spAutoFit/>
            </a:bodyPr>
            <a:lstStyle/>
            <a:p>
              <a:pPr algn="just">
                <a:lnSpc>
                  <a:spcPct val="90000"/>
                </a:lnSpc>
              </a:pPr>
              <a:r>
                <a:rPr lang="en-US" sz="2400" b="0"/>
                <a:t>2.</a:t>
              </a:r>
            </a:p>
          </p:txBody>
        </p:sp>
      </p:grpSp>
      <p:grpSp>
        <p:nvGrpSpPr>
          <p:cNvPr id="5" name="Group 18"/>
          <p:cNvGrpSpPr>
            <a:grpSpLocks/>
          </p:cNvGrpSpPr>
          <p:nvPr/>
        </p:nvGrpSpPr>
        <p:grpSpPr bwMode="auto">
          <a:xfrm>
            <a:off x="863850" y="4919050"/>
            <a:ext cx="8001000" cy="420688"/>
            <a:chOff x="432" y="2640"/>
            <a:chExt cx="5040" cy="265"/>
          </a:xfrm>
        </p:grpSpPr>
        <p:sp>
          <p:nvSpPr>
            <p:cNvPr id="55318" name="Text Box 19"/>
            <p:cNvSpPr txBox="1">
              <a:spLocks noChangeArrowheads="1"/>
            </p:cNvSpPr>
            <p:nvPr/>
          </p:nvSpPr>
          <p:spPr bwMode="auto">
            <a:xfrm>
              <a:off x="672" y="2640"/>
              <a:ext cx="4800" cy="265"/>
            </a:xfrm>
            <a:prstGeom prst="rect">
              <a:avLst/>
            </a:prstGeom>
            <a:noFill/>
            <a:ln w="9525">
              <a:noFill/>
              <a:miter lim="800000"/>
              <a:headEnd/>
              <a:tailEnd/>
            </a:ln>
          </p:spPr>
          <p:txBody>
            <a:bodyPr>
              <a:prstTxWarp prst="textNoShape">
                <a:avLst/>
              </a:prstTxWarp>
              <a:spAutoFit/>
            </a:bodyPr>
            <a:lstStyle/>
            <a:p>
              <a:pPr>
                <a:lnSpc>
                  <a:spcPct val="90000"/>
                </a:lnSpc>
              </a:pPr>
              <a:r>
                <a:rPr lang="en-US" sz="2400" b="0" dirty="0"/>
                <a:t>Execute the statements in the body of the loop.</a:t>
              </a:r>
            </a:p>
          </p:txBody>
        </p:sp>
        <p:sp>
          <p:nvSpPr>
            <p:cNvPr id="55319" name="Text Box 20"/>
            <p:cNvSpPr txBox="1">
              <a:spLocks noChangeArrowheads="1"/>
            </p:cNvSpPr>
            <p:nvPr/>
          </p:nvSpPr>
          <p:spPr bwMode="auto">
            <a:xfrm>
              <a:off x="432" y="2640"/>
              <a:ext cx="288" cy="265"/>
            </a:xfrm>
            <a:prstGeom prst="rect">
              <a:avLst/>
            </a:prstGeom>
            <a:noFill/>
            <a:ln w="9525">
              <a:noFill/>
              <a:miter lim="800000"/>
              <a:headEnd/>
              <a:tailEnd/>
            </a:ln>
          </p:spPr>
          <p:txBody>
            <a:bodyPr>
              <a:prstTxWarp prst="textNoShape">
                <a:avLst/>
              </a:prstTxWarp>
              <a:spAutoFit/>
            </a:bodyPr>
            <a:lstStyle/>
            <a:p>
              <a:pPr algn="just">
                <a:lnSpc>
                  <a:spcPct val="90000"/>
                </a:lnSpc>
              </a:pPr>
              <a:r>
                <a:rPr lang="en-US" sz="2400" b="0"/>
                <a:t>3.</a:t>
              </a:r>
            </a:p>
          </p:txBody>
        </p:sp>
      </p:grpSp>
      <p:grpSp>
        <p:nvGrpSpPr>
          <p:cNvPr id="6" name="Group 21"/>
          <p:cNvGrpSpPr>
            <a:grpSpLocks/>
          </p:cNvGrpSpPr>
          <p:nvPr/>
        </p:nvGrpSpPr>
        <p:grpSpPr bwMode="auto">
          <a:xfrm>
            <a:off x="863850" y="5312750"/>
            <a:ext cx="8001000" cy="420688"/>
            <a:chOff x="432" y="2640"/>
            <a:chExt cx="5040" cy="265"/>
          </a:xfrm>
        </p:grpSpPr>
        <p:sp>
          <p:nvSpPr>
            <p:cNvPr id="55316" name="Text Box 22"/>
            <p:cNvSpPr txBox="1">
              <a:spLocks noChangeArrowheads="1"/>
            </p:cNvSpPr>
            <p:nvPr/>
          </p:nvSpPr>
          <p:spPr bwMode="auto">
            <a:xfrm>
              <a:off x="672" y="2640"/>
              <a:ext cx="4800" cy="265"/>
            </a:xfrm>
            <a:prstGeom prst="rect">
              <a:avLst/>
            </a:prstGeom>
            <a:noFill/>
            <a:ln w="9525">
              <a:noFill/>
              <a:miter lim="800000"/>
              <a:headEnd/>
              <a:tailEnd/>
            </a:ln>
          </p:spPr>
          <p:txBody>
            <a:bodyPr>
              <a:prstTxWarp prst="textNoShape">
                <a:avLst/>
              </a:prstTxWarp>
              <a:spAutoFit/>
            </a:bodyPr>
            <a:lstStyle/>
            <a:p>
              <a:pPr>
                <a:lnSpc>
                  <a:spcPct val="90000"/>
                </a:lnSpc>
              </a:pPr>
              <a:r>
                <a:rPr lang="en-US" sz="2400" b="0" dirty="0"/>
                <a:t>Evaluate </a:t>
              </a:r>
              <a:r>
                <a:rPr lang="en-US" sz="2400" b="0" i="1" dirty="0"/>
                <a:t>step,</a:t>
              </a:r>
              <a:r>
                <a:rPr lang="en-US" sz="2400" b="0" dirty="0"/>
                <a:t> which usually updates the control variable.</a:t>
              </a:r>
            </a:p>
          </p:txBody>
        </p:sp>
        <p:sp>
          <p:nvSpPr>
            <p:cNvPr id="55317" name="Text Box 23"/>
            <p:cNvSpPr txBox="1">
              <a:spLocks noChangeArrowheads="1"/>
            </p:cNvSpPr>
            <p:nvPr/>
          </p:nvSpPr>
          <p:spPr bwMode="auto">
            <a:xfrm>
              <a:off x="432" y="2640"/>
              <a:ext cx="288" cy="265"/>
            </a:xfrm>
            <a:prstGeom prst="rect">
              <a:avLst/>
            </a:prstGeom>
            <a:noFill/>
            <a:ln w="9525">
              <a:noFill/>
              <a:miter lim="800000"/>
              <a:headEnd/>
              <a:tailEnd/>
            </a:ln>
          </p:spPr>
          <p:txBody>
            <a:bodyPr>
              <a:prstTxWarp prst="textNoShape">
                <a:avLst/>
              </a:prstTxWarp>
              <a:spAutoFit/>
            </a:bodyPr>
            <a:lstStyle/>
            <a:p>
              <a:pPr algn="just">
                <a:lnSpc>
                  <a:spcPct val="90000"/>
                </a:lnSpc>
              </a:pPr>
              <a:r>
                <a:rPr lang="en-US" sz="2400" b="0"/>
                <a:t>4.</a:t>
              </a:r>
            </a:p>
          </p:txBody>
        </p:sp>
      </p:grpSp>
      <p:grpSp>
        <p:nvGrpSpPr>
          <p:cNvPr id="7" name="Group 24"/>
          <p:cNvGrpSpPr>
            <a:grpSpLocks/>
          </p:cNvGrpSpPr>
          <p:nvPr/>
        </p:nvGrpSpPr>
        <p:grpSpPr bwMode="auto">
          <a:xfrm>
            <a:off x="863850" y="5717563"/>
            <a:ext cx="8001000" cy="420687"/>
            <a:chOff x="432" y="2640"/>
            <a:chExt cx="5040" cy="265"/>
          </a:xfrm>
        </p:grpSpPr>
        <p:sp>
          <p:nvSpPr>
            <p:cNvPr id="55314" name="Text Box 25"/>
            <p:cNvSpPr txBox="1">
              <a:spLocks noChangeArrowheads="1"/>
            </p:cNvSpPr>
            <p:nvPr/>
          </p:nvSpPr>
          <p:spPr bwMode="auto">
            <a:xfrm>
              <a:off x="672" y="2640"/>
              <a:ext cx="4800" cy="265"/>
            </a:xfrm>
            <a:prstGeom prst="rect">
              <a:avLst/>
            </a:prstGeom>
            <a:noFill/>
            <a:ln w="9525">
              <a:noFill/>
              <a:miter lim="800000"/>
              <a:headEnd/>
              <a:tailEnd/>
            </a:ln>
          </p:spPr>
          <p:txBody>
            <a:bodyPr>
              <a:prstTxWarp prst="textNoShape">
                <a:avLst/>
              </a:prstTxWarp>
              <a:spAutoFit/>
            </a:bodyPr>
            <a:lstStyle/>
            <a:p>
              <a:pPr>
                <a:lnSpc>
                  <a:spcPct val="90000"/>
                </a:lnSpc>
              </a:pPr>
              <a:r>
                <a:rPr lang="en-US" sz="2400" b="0" dirty="0"/>
                <a:t>Return to step 2 to begin the next loop cycle.</a:t>
              </a:r>
            </a:p>
          </p:txBody>
        </p:sp>
        <p:sp>
          <p:nvSpPr>
            <p:cNvPr id="55315" name="Text Box 26"/>
            <p:cNvSpPr txBox="1">
              <a:spLocks noChangeArrowheads="1"/>
            </p:cNvSpPr>
            <p:nvPr/>
          </p:nvSpPr>
          <p:spPr bwMode="auto">
            <a:xfrm>
              <a:off x="432" y="2640"/>
              <a:ext cx="288" cy="265"/>
            </a:xfrm>
            <a:prstGeom prst="rect">
              <a:avLst/>
            </a:prstGeom>
            <a:noFill/>
            <a:ln w="9525">
              <a:noFill/>
              <a:miter lim="800000"/>
              <a:headEnd/>
              <a:tailEnd/>
            </a:ln>
          </p:spPr>
          <p:txBody>
            <a:bodyPr>
              <a:prstTxWarp prst="textNoShape">
                <a:avLst/>
              </a:prstTxWarp>
              <a:spAutoFit/>
            </a:bodyPr>
            <a:lstStyle/>
            <a:p>
              <a:pPr algn="just">
                <a:lnSpc>
                  <a:spcPct val="90000"/>
                </a:lnSpc>
              </a:pPr>
              <a:r>
                <a:rPr lang="en-US" sz="2400" b="0"/>
                <a:t>5.</a:t>
              </a:r>
            </a:p>
          </p:txBody>
        </p:sp>
      </p:grpSp>
      <p:grpSp>
        <p:nvGrpSpPr>
          <p:cNvPr id="8" name="Group 27"/>
          <p:cNvGrpSpPr>
            <a:grpSpLocks/>
          </p:cNvGrpSpPr>
          <p:nvPr/>
        </p:nvGrpSpPr>
        <p:grpSpPr bwMode="auto">
          <a:xfrm>
            <a:off x="1676400" y="2362200"/>
            <a:ext cx="5791200" cy="1139825"/>
            <a:chOff x="1056" y="1488"/>
            <a:chExt cx="3648" cy="718"/>
          </a:xfrm>
        </p:grpSpPr>
        <p:sp>
          <p:nvSpPr>
            <p:cNvPr id="55312" name="Rectangle 28"/>
            <p:cNvSpPr>
              <a:spLocks noChangeArrowheads="1"/>
            </p:cNvSpPr>
            <p:nvPr/>
          </p:nvSpPr>
          <p:spPr bwMode="auto">
            <a:xfrm>
              <a:off x="1056" y="1488"/>
              <a:ext cx="3648" cy="718"/>
            </a:xfrm>
            <a:prstGeom prst="rect">
              <a:avLst/>
            </a:prstGeom>
            <a:solidFill>
              <a:schemeClr val="bg1"/>
            </a:solidFill>
            <a:ln w="9525">
              <a:solidFill>
                <a:schemeClr val="tx1"/>
              </a:solidFill>
              <a:miter lim="800000"/>
              <a:headEnd/>
              <a:tailEnd/>
            </a:ln>
          </p:spPr>
          <p:txBody>
            <a:bodyPr wrap="none" anchor="ctr">
              <a:prstTxWarp prst="textNoShape">
                <a:avLst/>
              </a:prstTxWarp>
            </a:bodyPr>
            <a:lstStyle/>
            <a:p>
              <a:endParaRPr lang="en-US"/>
            </a:p>
          </p:txBody>
        </p:sp>
        <p:sp>
          <p:nvSpPr>
            <p:cNvPr id="55313" name="Text Box 29"/>
            <p:cNvSpPr txBox="1">
              <a:spLocks noChangeArrowheads="1"/>
            </p:cNvSpPr>
            <p:nvPr/>
          </p:nvSpPr>
          <p:spPr bwMode="auto">
            <a:xfrm>
              <a:off x="1120" y="1544"/>
              <a:ext cx="3552" cy="577"/>
            </a:xfrm>
            <a:prstGeom prst="rect">
              <a:avLst/>
            </a:prstGeom>
            <a:noFill/>
            <a:ln w="9525">
              <a:noFill/>
              <a:miter lim="800000"/>
              <a:headEnd/>
              <a:tailEnd/>
            </a:ln>
          </p:spPr>
          <p:txBody>
            <a:bodyPr>
              <a:prstTxWarp prst="textNoShape">
                <a:avLst/>
              </a:prstTxWarp>
              <a:spAutoFit/>
            </a:bodyPr>
            <a:lstStyle/>
            <a:p>
              <a:r>
                <a:rPr lang="en-US" sz="1800">
                  <a:latin typeface="Courier New" pitchFamily="1" charset="0"/>
                </a:rPr>
                <a:t>for ( </a:t>
              </a:r>
              <a:r>
                <a:rPr lang="en-US" sz="1800" b="0" i="1"/>
                <a:t>init</a:t>
              </a:r>
              <a:r>
                <a:rPr lang="en-US" sz="1800">
                  <a:latin typeface="Courier New" pitchFamily="1" charset="0"/>
                </a:rPr>
                <a:t> ; </a:t>
              </a:r>
              <a:r>
                <a:rPr lang="en-US" sz="1800" b="0" i="1"/>
                <a:t>test</a:t>
              </a:r>
              <a:r>
                <a:rPr lang="en-US" sz="1800">
                  <a:latin typeface="Courier New" pitchFamily="1" charset="0"/>
                </a:rPr>
                <a:t> ; </a:t>
              </a:r>
              <a:r>
                <a:rPr lang="en-US" sz="1800" b="0" i="1"/>
                <a:t>step</a:t>
              </a:r>
              <a:r>
                <a:rPr lang="en-US" sz="1800">
                  <a:latin typeface="Courier New" pitchFamily="1" charset="0"/>
                </a:rPr>
                <a:t> ) {</a:t>
              </a:r>
            </a:p>
            <a:p>
              <a:r>
                <a:rPr lang="en-US" sz="1800">
                  <a:latin typeface="Courier New" pitchFamily="1" charset="0"/>
                </a:rPr>
                <a:t>   </a:t>
              </a:r>
              <a:r>
                <a:rPr lang="en-US" sz="1800" b="0" i="1"/>
                <a:t>statements to be repeated</a:t>
              </a:r>
              <a:endParaRPr lang="en-US" sz="1800">
                <a:latin typeface="Courier New" pitchFamily="1" charset="0"/>
              </a:endParaRPr>
            </a:p>
            <a:p>
              <a:r>
                <a:rPr lang="en-US" sz="1800">
                  <a:latin typeface="Courier New" pitchFamily="1" charset="0"/>
                </a:rPr>
                <a:t>}</a:t>
              </a:r>
            </a:p>
          </p:txBody>
        </p:sp>
      </p:grpSp>
      <p:sp>
        <p:nvSpPr>
          <p:cNvPr id="30" name="Rectangle 3"/>
          <p:cNvSpPr>
            <a:spLocks noChangeArrowheads="1"/>
          </p:cNvSpPr>
          <p:nvPr/>
        </p:nvSpPr>
        <p:spPr bwMode="auto">
          <a:xfrm>
            <a:off x="482600" y="1159850"/>
            <a:ext cx="8128000" cy="1202350"/>
          </a:xfrm>
          <a:prstGeom prst="rect">
            <a:avLst/>
          </a:prstGeom>
          <a:noFill/>
          <a:ln w="9525">
            <a:noFill/>
            <a:miter lim="800000"/>
            <a:headEnd/>
            <a:tailEnd/>
          </a:ln>
          <a:effectLst/>
        </p:spPr>
        <p:txBody>
          <a:bodyPr>
            <a:prstTxWarp prst="textNoShape">
              <a:avLst/>
            </a:prstTxWarp>
          </a:bodyPr>
          <a:lstStyle/>
          <a:p>
            <a:pPr marL="342900" indent="-342900">
              <a:lnSpc>
                <a:spcPct val="90000"/>
              </a:lnSpc>
              <a:spcAft>
                <a:spcPct val="50000"/>
              </a:spcAft>
              <a:buFontTx/>
              <a:buChar char="•"/>
            </a:pPr>
            <a:r>
              <a:rPr lang="en-US" sz="2400" b="0" dirty="0"/>
              <a:t>The </a:t>
            </a:r>
            <a:r>
              <a:rPr lang="en-US" sz="2000" dirty="0">
                <a:latin typeface="Courier New" pitchFamily="1" charset="0"/>
              </a:rPr>
              <a:t>for</a:t>
            </a:r>
            <a:r>
              <a:rPr lang="en-US" sz="2400" b="0" dirty="0"/>
              <a:t> statement in JavaScript is a powerful tool for specifying the structure of a loop independently from the operations the loop performs.  The syntax looks like this: </a:t>
            </a:r>
          </a:p>
        </p:txBody>
      </p:sp>
      <p:sp>
        <p:nvSpPr>
          <p:cNvPr id="31" name="Rectangle 3"/>
          <p:cNvSpPr>
            <a:spLocks noChangeArrowheads="1"/>
          </p:cNvSpPr>
          <p:nvPr/>
        </p:nvSpPr>
        <p:spPr bwMode="auto">
          <a:xfrm>
            <a:off x="533400" y="3698190"/>
            <a:ext cx="8128000" cy="533400"/>
          </a:xfrm>
          <a:prstGeom prst="rect">
            <a:avLst/>
          </a:prstGeom>
          <a:noFill/>
          <a:ln w="9525">
            <a:noFill/>
            <a:miter lim="800000"/>
            <a:headEnd/>
            <a:tailEnd/>
          </a:ln>
          <a:effectLst/>
        </p:spPr>
        <p:txBody>
          <a:bodyPr>
            <a:prstTxWarp prst="textNoShape">
              <a:avLst/>
            </a:prstTxWarp>
          </a:bodyPr>
          <a:lstStyle/>
          <a:p>
            <a:pPr marL="342900" indent="-342900">
              <a:lnSpc>
                <a:spcPct val="90000"/>
              </a:lnSpc>
              <a:spcAft>
                <a:spcPct val="50000"/>
              </a:spcAft>
              <a:buFontTx/>
              <a:buChar char="•"/>
            </a:pPr>
            <a:r>
              <a:rPr lang="en-US" sz="2400" b="0" dirty="0"/>
              <a:t>JavaScript evaluates a </a:t>
            </a:r>
            <a:r>
              <a:rPr lang="en-US" sz="2000" dirty="0">
                <a:latin typeface="Courier New" pitchFamily="1" charset="0"/>
              </a:rPr>
              <a:t>for</a:t>
            </a:r>
            <a:r>
              <a:rPr lang="en-US" sz="2400" b="0" dirty="0"/>
              <a:t> statement as follows: </a:t>
            </a:r>
          </a:p>
        </p:txBody>
      </p:sp>
    </p:spTree>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grpId="0" nodeType="clickEffect">
                                  <p:stCondLst>
                                    <p:cond delay="0"/>
                                  </p:stCondLst>
                                  <p:childTnLst>
                                    <p:set>
                                      <p:cBhvr>
                                        <p:cTn id="6" dur="1" fill="hold">
                                          <p:stCondLst>
                                            <p:cond delay="0"/>
                                          </p:stCondLst>
                                        </p:cTn>
                                        <p:tgtEl>
                                          <p:spTgt spid="31"/>
                                        </p:tgtEl>
                                        <p:attrNameLst>
                                          <p:attrName>style.visibility</p:attrName>
                                        </p:attrNameLst>
                                      </p:cBhvr>
                                      <p:to>
                                        <p:strVal val="visible"/>
                                      </p:to>
                                    </p:set>
                                  </p:childTnLst>
                                </p:cTn>
                              </p:par>
                              <p:par>
                                <p:cTn id="7" presetID="1" presetClass="entr" presetSubtype="0" fill="hold" nodeType="withEffect">
                                  <p:stCondLst>
                                    <p:cond delay="0"/>
                                  </p:stCondLst>
                                  <p:childTnLst>
                                    <p:set>
                                      <p:cBhvr>
                                        <p:cTn id="8" dur="1" fill="hold">
                                          <p:stCondLst>
                                            <p:cond delay="499"/>
                                          </p:stCondLst>
                                        </p:cTn>
                                        <p:tgtEl>
                                          <p:spTgt spid="3"/>
                                        </p:tgtEl>
                                        <p:attrNameLst>
                                          <p:attrName>style.visibility</p:attrName>
                                        </p:attrNameLst>
                                      </p:cBhvr>
                                      <p:to>
                                        <p:strVal val="visible"/>
                                      </p:to>
                                    </p:set>
                                  </p:childTnLst>
                                </p:cTn>
                              </p:par>
                              <p:par>
                                <p:cTn id="9" presetID="1" presetClass="entr" presetSubtype="0" fill="hold" grpId="0" nodeType="withEffect">
                                  <p:stCondLst>
                                    <p:cond delay="0"/>
                                  </p:stCondLst>
                                  <p:childTnLst>
                                    <p:set>
                                      <p:cBhvr>
                                        <p:cTn id="10" dur="1" fill="hold">
                                          <p:stCondLst>
                                            <p:cond delay="499"/>
                                          </p:stCondLst>
                                        </p:cTn>
                                        <p:tgtEl>
                                          <p:spTgt spid="524295"/>
                                        </p:tgtEl>
                                        <p:attrNameLst>
                                          <p:attrName>style.visibility</p:attrName>
                                        </p:attrNameLst>
                                      </p:cBhvr>
                                      <p:to>
                                        <p:strVal val="visible"/>
                                      </p:to>
                                    </p:set>
                                  </p:childTnLst>
                                  <p:subTnLst>
                                    <p:set>
                                      <p:cBhvr override="childStyle">
                                        <p:cTn dur="1" fill="hold" display="0" masterRel="nextClick" afterEffect="1"/>
                                        <p:tgtEl>
                                          <p:spTgt spid="524295"/>
                                        </p:tgtEl>
                                        <p:attrNameLst>
                                          <p:attrName>style.visibility</p:attrName>
                                        </p:attrNameLst>
                                      </p:cBhvr>
                                      <p:to>
                                        <p:strVal val="hidden"/>
                                      </p:to>
                                    </p:set>
                                  </p:subTnLst>
                                </p:cTn>
                              </p:par>
                            </p:childTnLst>
                          </p:cTn>
                        </p:par>
                      </p:childTnLst>
                    </p:cTn>
                  </p:par>
                  <p:par>
                    <p:cTn id="11" fill="hold">
                      <p:stCondLst>
                        <p:cond delay="indefinite"/>
                      </p:stCondLst>
                      <p:childTnLst>
                        <p:par>
                          <p:cTn id="12" fill="hold">
                            <p:stCondLst>
                              <p:cond delay="0"/>
                            </p:stCondLst>
                            <p:childTnLst>
                              <p:par>
                                <p:cTn id="13" presetID="1" presetClass="entr" presetSubtype="0" fill="hold" nodeType="clickEffect">
                                  <p:stCondLst>
                                    <p:cond delay="0"/>
                                  </p:stCondLst>
                                  <p:childTnLst>
                                    <p:set>
                                      <p:cBhvr>
                                        <p:cTn id="14" dur="1" fill="hold">
                                          <p:stCondLst>
                                            <p:cond delay="499"/>
                                          </p:stCondLst>
                                        </p:cTn>
                                        <p:tgtEl>
                                          <p:spTgt spid="4"/>
                                        </p:tgtEl>
                                        <p:attrNameLst>
                                          <p:attrName>style.visibility</p:attrName>
                                        </p:attrNameLst>
                                      </p:cBhvr>
                                      <p:to>
                                        <p:strVal val="visible"/>
                                      </p:to>
                                    </p:set>
                                  </p:childTnLst>
                                </p:cTn>
                              </p:par>
                              <p:par>
                                <p:cTn id="15" presetID="1" presetClass="entr" presetSubtype="0" fill="hold" grpId="0" nodeType="withEffect">
                                  <p:stCondLst>
                                    <p:cond delay="0"/>
                                  </p:stCondLst>
                                  <p:childTnLst>
                                    <p:set>
                                      <p:cBhvr>
                                        <p:cTn id="16" dur="1" fill="hold">
                                          <p:stCondLst>
                                            <p:cond delay="499"/>
                                          </p:stCondLst>
                                        </p:cTn>
                                        <p:tgtEl>
                                          <p:spTgt spid="524298"/>
                                        </p:tgtEl>
                                        <p:attrNameLst>
                                          <p:attrName>style.visibility</p:attrName>
                                        </p:attrNameLst>
                                      </p:cBhvr>
                                      <p:to>
                                        <p:strVal val="visible"/>
                                      </p:to>
                                    </p:set>
                                  </p:childTnLst>
                                  <p:subTnLst>
                                    <p:set>
                                      <p:cBhvr override="childStyle">
                                        <p:cTn dur="1" fill="hold" display="0" masterRel="nextClick" afterEffect="1"/>
                                        <p:tgtEl>
                                          <p:spTgt spid="524298"/>
                                        </p:tgtEl>
                                        <p:attrNameLst>
                                          <p:attrName>style.visibility</p:attrName>
                                        </p:attrNameLst>
                                      </p:cBhvr>
                                      <p:to>
                                        <p:strVal val="hidden"/>
                                      </p:to>
                                    </p:set>
                                  </p:subTnLst>
                                </p:cTn>
                              </p:par>
                            </p:childTnLst>
                          </p:cTn>
                        </p:par>
                      </p:childTnLst>
                    </p:cTn>
                  </p:par>
                  <p:par>
                    <p:cTn id="17" fill="hold">
                      <p:stCondLst>
                        <p:cond delay="indefinite"/>
                      </p:stCondLst>
                      <p:childTnLst>
                        <p:par>
                          <p:cTn id="18" fill="hold">
                            <p:stCondLst>
                              <p:cond delay="0"/>
                            </p:stCondLst>
                            <p:childTnLst>
                              <p:par>
                                <p:cTn id="19" presetID="1" presetClass="entr" presetSubtype="0" fill="hold" nodeType="clickEffect">
                                  <p:stCondLst>
                                    <p:cond delay="0"/>
                                  </p:stCondLst>
                                  <p:childTnLst>
                                    <p:set>
                                      <p:cBhvr>
                                        <p:cTn id="20" dur="1" fill="hold">
                                          <p:stCondLst>
                                            <p:cond delay="499"/>
                                          </p:stCondLst>
                                        </p:cTn>
                                        <p:tgtEl>
                                          <p:spTgt spid="5"/>
                                        </p:tgtEl>
                                        <p:attrNameLst>
                                          <p:attrName>style.visibility</p:attrName>
                                        </p:attrNameLst>
                                      </p:cBhvr>
                                      <p:to>
                                        <p:strVal val="visible"/>
                                      </p:to>
                                    </p:set>
                                  </p:childTnLst>
                                </p:cTn>
                              </p:par>
                              <p:par>
                                <p:cTn id="21" presetID="1" presetClass="entr" presetSubtype="0" fill="hold" grpId="0" nodeType="withEffect">
                                  <p:stCondLst>
                                    <p:cond delay="0"/>
                                  </p:stCondLst>
                                  <p:childTnLst>
                                    <p:set>
                                      <p:cBhvr>
                                        <p:cTn id="22" dur="1" fill="hold">
                                          <p:stCondLst>
                                            <p:cond delay="499"/>
                                          </p:stCondLst>
                                        </p:cTn>
                                        <p:tgtEl>
                                          <p:spTgt spid="524296"/>
                                        </p:tgtEl>
                                        <p:attrNameLst>
                                          <p:attrName>style.visibility</p:attrName>
                                        </p:attrNameLst>
                                      </p:cBhvr>
                                      <p:to>
                                        <p:strVal val="visible"/>
                                      </p:to>
                                    </p:set>
                                  </p:childTnLst>
                                  <p:subTnLst>
                                    <p:set>
                                      <p:cBhvr override="childStyle">
                                        <p:cTn dur="1" fill="hold" display="0" masterRel="nextClick" afterEffect="1"/>
                                        <p:tgtEl>
                                          <p:spTgt spid="524296"/>
                                        </p:tgtEl>
                                        <p:attrNameLst>
                                          <p:attrName>style.visibility</p:attrName>
                                        </p:attrNameLst>
                                      </p:cBhvr>
                                      <p:to>
                                        <p:strVal val="hidden"/>
                                      </p:to>
                                    </p:set>
                                  </p:subTnLst>
                                </p:cTn>
                              </p:par>
                            </p:childTnLst>
                          </p:cTn>
                        </p:par>
                      </p:childTnLst>
                    </p:cTn>
                  </p:par>
                  <p:par>
                    <p:cTn id="23" fill="hold">
                      <p:stCondLst>
                        <p:cond delay="indefinite"/>
                      </p:stCondLst>
                      <p:childTnLst>
                        <p:par>
                          <p:cTn id="24" fill="hold">
                            <p:stCondLst>
                              <p:cond delay="0"/>
                            </p:stCondLst>
                            <p:childTnLst>
                              <p:par>
                                <p:cTn id="25" presetID="1" presetClass="entr" presetSubtype="0" fill="hold" nodeType="clickEffect">
                                  <p:stCondLst>
                                    <p:cond delay="0"/>
                                  </p:stCondLst>
                                  <p:childTnLst>
                                    <p:set>
                                      <p:cBhvr>
                                        <p:cTn id="26" dur="1" fill="hold">
                                          <p:stCondLst>
                                            <p:cond delay="499"/>
                                          </p:stCondLst>
                                        </p:cTn>
                                        <p:tgtEl>
                                          <p:spTgt spid="6"/>
                                        </p:tgtEl>
                                        <p:attrNameLst>
                                          <p:attrName>style.visibility</p:attrName>
                                        </p:attrNameLst>
                                      </p:cBhvr>
                                      <p:to>
                                        <p:strVal val="visible"/>
                                      </p:to>
                                    </p:set>
                                  </p:childTnLst>
                                </p:cTn>
                              </p:par>
                              <p:par>
                                <p:cTn id="27" presetID="1" presetClass="entr" presetSubtype="0" fill="hold" grpId="0" nodeType="withEffect">
                                  <p:stCondLst>
                                    <p:cond delay="0"/>
                                  </p:stCondLst>
                                  <p:childTnLst>
                                    <p:set>
                                      <p:cBhvr>
                                        <p:cTn id="28" dur="1" fill="hold">
                                          <p:stCondLst>
                                            <p:cond delay="499"/>
                                          </p:stCondLst>
                                        </p:cTn>
                                        <p:tgtEl>
                                          <p:spTgt spid="524299"/>
                                        </p:tgtEl>
                                        <p:attrNameLst>
                                          <p:attrName>style.visibility</p:attrName>
                                        </p:attrNameLst>
                                      </p:cBhvr>
                                      <p:to>
                                        <p:strVal val="visible"/>
                                      </p:to>
                                    </p:set>
                                  </p:childTnLst>
                                  <p:subTnLst>
                                    <p:set>
                                      <p:cBhvr override="childStyle">
                                        <p:cTn dur="1" fill="hold" display="0" masterRel="nextClick" afterEffect="1"/>
                                        <p:tgtEl>
                                          <p:spTgt spid="524299"/>
                                        </p:tgtEl>
                                        <p:attrNameLst>
                                          <p:attrName>style.visibility</p:attrName>
                                        </p:attrNameLst>
                                      </p:cBhvr>
                                      <p:to>
                                        <p:strVal val="hidden"/>
                                      </p:to>
                                    </p:set>
                                  </p:subTnLst>
                                </p:cTn>
                              </p:par>
                            </p:childTnLst>
                          </p:cTn>
                        </p:par>
                      </p:childTnLst>
                    </p:cTn>
                  </p:par>
                  <p:par>
                    <p:cTn id="29" fill="hold">
                      <p:stCondLst>
                        <p:cond delay="indefinite"/>
                      </p:stCondLst>
                      <p:childTnLst>
                        <p:par>
                          <p:cTn id="30" fill="hold">
                            <p:stCondLst>
                              <p:cond delay="0"/>
                            </p:stCondLst>
                            <p:childTnLst>
                              <p:par>
                                <p:cTn id="31" presetID="1" presetClass="entr" presetSubtype="0" fill="hold" nodeType="clickEffect">
                                  <p:stCondLst>
                                    <p:cond delay="0"/>
                                  </p:stCondLst>
                                  <p:childTnLst>
                                    <p:set>
                                      <p:cBhvr>
                                        <p:cTn id="32" dur="1" fill="hold">
                                          <p:stCondLst>
                                            <p:cond delay="499"/>
                                          </p:stCondLst>
                                        </p:cTn>
                                        <p:tgtEl>
                                          <p:spTgt spid="7"/>
                                        </p:tgtEl>
                                        <p:attrNameLst>
                                          <p:attrName>style.visibility</p:attrName>
                                        </p:attrNameLst>
                                      </p:cBhvr>
                                      <p:to>
                                        <p:strVal val="visible"/>
                                      </p:to>
                                    </p:set>
                                  </p:childTnLst>
                                </p:cTn>
                              </p:par>
                            </p:childTnLst>
                          </p:cTn>
                        </p:par>
                        <p:par>
                          <p:cTn id="33" fill="hold">
                            <p:stCondLst>
                              <p:cond delay="500"/>
                            </p:stCondLst>
                            <p:childTnLst>
                              <p:par>
                                <p:cTn id="34" presetID="1" presetClass="entr" presetSubtype="0" fill="hold" nodeType="afterEffect">
                                  <p:stCondLst>
                                    <p:cond delay="0"/>
                                  </p:stCondLst>
                                  <p:childTnLst>
                                    <p:set>
                                      <p:cBhvr>
                                        <p:cTn id="35" dur="1" fill="hold">
                                          <p:stCondLst>
                                            <p:cond delay="499"/>
                                          </p:stCondLst>
                                        </p:cTn>
                                        <p:tgtEl>
                                          <p:spTgt spid="8"/>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524295" grpId="0" animBg="1"/>
      <p:bldP spid="524296" grpId="0" animBg="1"/>
      <p:bldP spid="524298" grpId="0" animBg="1"/>
      <p:bldP spid="524299" grpId="0" animBg="1"/>
      <p:bldP spid="31" grpId="0"/>
    </p:bldLst>
  </p:timing>
</p:sld>
</file>

<file path=ppt/slides/slide1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9394" name="Rectangle 2"/>
          <p:cNvSpPr>
            <a:spLocks noGrp="1" noChangeArrowheads="1"/>
          </p:cNvSpPr>
          <p:nvPr>
            <p:ph type="title"/>
          </p:nvPr>
        </p:nvSpPr>
        <p:spPr>
          <a:xfrm>
            <a:off x="0" y="76200"/>
            <a:ext cx="9144000" cy="1143000"/>
          </a:xfrm>
          <a:noFill/>
        </p:spPr>
        <p:txBody>
          <a:bodyPr/>
          <a:lstStyle/>
          <a:p>
            <a:r>
              <a:rPr lang="en-US" sz="4000">
                <a:solidFill>
                  <a:srgbClr val="FF0000"/>
                </a:solidFill>
                <a:ea typeface="ＭＳ Ｐゴシック" pitchFamily="1" charset="-128"/>
                <a:cs typeface="ＭＳ Ｐゴシック" pitchFamily="1" charset="-128"/>
              </a:rPr>
              <a:t>Exercise: Reading </a:t>
            </a:r>
            <a:r>
              <a:rPr lang="en-US" sz="3600" b="1">
                <a:solidFill>
                  <a:srgbClr val="FF0000"/>
                </a:solidFill>
                <a:latin typeface="Courier New" pitchFamily="1" charset="0"/>
                <a:ea typeface="ＭＳ Ｐゴシック" pitchFamily="1" charset="-128"/>
                <a:cs typeface="ＭＳ Ｐゴシック" pitchFamily="1" charset="-128"/>
              </a:rPr>
              <a:t>for</a:t>
            </a:r>
            <a:r>
              <a:rPr lang="en-US" sz="4000">
                <a:solidFill>
                  <a:srgbClr val="FF0000"/>
                </a:solidFill>
                <a:ea typeface="ＭＳ Ｐゴシック" pitchFamily="1" charset="-128"/>
                <a:cs typeface="ＭＳ Ｐゴシック" pitchFamily="1" charset="-128"/>
              </a:rPr>
              <a:t> Statements </a:t>
            </a:r>
            <a:endParaRPr lang="en-US">
              <a:solidFill>
                <a:srgbClr val="FF0000"/>
              </a:solidFill>
              <a:ea typeface="ＭＳ Ｐゴシック" pitchFamily="1" charset="-128"/>
              <a:cs typeface="ＭＳ Ｐゴシック" pitchFamily="1" charset="-128"/>
            </a:endParaRPr>
          </a:p>
        </p:txBody>
      </p:sp>
      <p:sp>
        <p:nvSpPr>
          <p:cNvPr id="59395" name="Text Box 3"/>
          <p:cNvSpPr txBox="1">
            <a:spLocks noChangeArrowheads="1"/>
          </p:cNvSpPr>
          <p:nvPr/>
        </p:nvSpPr>
        <p:spPr bwMode="auto">
          <a:xfrm>
            <a:off x="457200" y="1143000"/>
            <a:ext cx="8229600" cy="420688"/>
          </a:xfrm>
          <a:prstGeom prst="rect">
            <a:avLst/>
          </a:prstGeom>
          <a:noFill/>
          <a:ln w="9525">
            <a:noFill/>
            <a:miter lim="800000"/>
            <a:headEnd/>
            <a:tailEnd/>
          </a:ln>
        </p:spPr>
        <p:txBody>
          <a:bodyPr>
            <a:prstTxWarp prst="textNoShape">
              <a:avLst/>
            </a:prstTxWarp>
            <a:spAutoFit/>
          </a:bodyPr>
          <a:lstStyle/>
          <a:p>
            <a:pPr>
              <a:lnSpc>
                <a:spcPct val="90000"/>
              </a:lnSpc>
            </a:pPr>
            <a:r>
              <a:rPr lang="en-US" sz="2400" b="0" dirty="0"/>
              <a:t>Describe the effect of each of the following </a:t>
            </a:r>
            <a:r>
              <a:rPr lang="en-US" sz="2000" dirty="0">
                <a:latin typeface="Courier New" pitchFamily="1" charset="0"/>
              </a:rPr>
              <a:t>for</a:t>
            </a:r>
            <a:r>
              <a:rPr lang="en-US" sz="2400" b="0" dirty="0"/>
              <a:t> statements: </a:t>
            </a:r>
          </a:p>
        </p:txBody>
      </p:sp>
      <p:sp>
        <p:nvSpPr>
          <p:cNvPr id="528388" name="Text Box 4"/>
          <p:cNvSpPr txBox="1">
            <a:spLocks noChangeArrowheads="1"/>
          </p:cNvSpPr>
          <p:nvPr/>
        </p:nvSpPr>
        <p:spPr bwMode="auto">
          <a:xfrm>
            <a:off x="990600" y="2209800"/>
            <a:ext cx="7145338" cy="641350"/>
          </a:xfrm>
          <a:prstGeom prst="rect">
            <a:avLst/>
          </a:prstGeom>
          <a:noFill/>
          <a:ln w="9525">
            <a:noFill/>
            <a:miter lim="800000"/>
            <a:headEnd/>
            <a:tailEnd/>
          </a:ln>
        </p:spPr>
        <p:txBody>
          <a:bodyPr>
            <a:prstTxWarp prst="textNoShape">
              <a:avLst/>
            </a:prstTxWarp>
            <a:spAutoFit/>
          </a:bodyPr>
          <a:lstStyle/>
          <a:p>
            <a:pPr>
              <a:lnSpc>
                <a:spcPct val="90000"/>
              </a:lnSpc>
            </a:pPr>
            <a:r>
              <a:rPr lang="en-US" sz="2000" b="0" i="1" dirty="0"/>
              <a:t>This statement executes the loop body ten times, with the control variable </a:t>
            </a:r>
            <a:r>
              <a:rPr lang="en-US" sz="1800" dirty="0" err="1">
                <a:latin typeface="Courier New" pitchFamily="1" charset="0"/>
              </a:rPr>
              <a:t>i</a:t>
            </a:r>
            <a:r>
              <a:rPr lang="en-US" sz="2000" b="0" i="1" dirty="0"/>
              <a:t> taking on each successive value between 1 and 10.</a:t>
            </a:r>
          </a:p>
        </p:txBody>
      </p:sp>
      <p:grpSp>
        <p:nvGrpSpPr>
          <p:cNvPr id="2" name="Group 5"/>
          <p:cNvGrpSpPr>
            <a:grpSpLocks/>
          </p:cNvGrpSpPr>
          <p:nvPr/>
        </p:nvGrpSpPr>
        <p:grpSpPr bwMode="auto">
          <a:xfrm>
            <a:off x="457200" y="1638300"/>
            <a:ext cx="7696200" cy="533400"/>
            <a:chOff x="288" y="1032"/>
            <a:chExt cx="4848" cy="336"/>
          </a:xfrm>
        </p:grpSpPr>
        <p:sp>
          <p:nvSpPr>
            <p:cNvPr id="59413" name="Rectangle 6"/>
            <p:cNvSpPr>
              <a:spLocks noChangeArrowheads="1"/>
            </p:cNvSpPr>
            <p:nvPr/>
          </p:nvSpPr>
          <p:spPr bwMode="auto">
            <a:xfrm>
              <a:off x="624" y="1032"/>
              <a:ext cx="4512" cy="336"/>
            </a:xfrm>
            <a:prstGeom prst="rect">
              <a:avLst/>
            </a:prstGeom>
            <a:solidFill>
              <a:schemeClr val="bg1"/>
            </a:solidFill>
            <a:ln w="9525">
              <a:solidFill>
                <a:schemeClr val="tx1"/>
              </a:solidFill>
              <a:miter lim="800000"/>
              <a:headEnd/>
              <a:tailEnd/>
            </a:ln>
          </p:spPr>
          <p:txBody>
            <a:bodyPr wrap="none" anchor="ctr">
              <a:prstTxWarp prst="textNoShape">
                <a:avLst/>
              </a:prstTxWarp>
            </a:bodyPr>
            <a:lstStyle/>
            <a:p>
              <a:endParaRPr lang="en-US"/>
            </a:p>
          </p:txBody>
        </p:sp>
        <p:sp>
          <p:nvSpPr>
            <p:cNvPr id="59414" name="Text Box 7"/>
            <p:cNvSpPr txBox="1">
              <a:spLocks noChangeArrowheads="1"/>
            </p:cNvSpPr>
            <p:nvPr/>
          </p:nvSpPr>
          <p:spPr bwMode="auto">
            <a:xfrm>
              <a:off x="640" y="1066"/>
              <a:ext cx="3552" cy="250"/>
            </a:xfrm>
            <a:prstGeom prst="rect">
              <a:avLst/>
            </a:prstGeom>
            <a:noFill/>
            <a:ln w="9525">
              <a:noFill/>
              <a:miter lim="800000"/>
              <a:headEnd/>
              <a:tailEnd/>
            </a:ln>
          </p:spPr>
          <p:txBody>
            <a:bodyPr>
              <a:prstTxWarp prst="textNoShape">
                <a:avLst/>
              </a:prstTxWarp>
              <a:spAutoFit/>
            </a:bodyPr>
            <a:lstStyle/>
            <a:p>
              <a:r>
                <a:rPr lang="en-US" sz="2000" dirty="0">
                  <a:latin typeface="Courier New" pitchFamily="1" charset="0"/>
                </a:rPr>
                <a:t>for (let </a:t>
              </a:r>
              <a:r>
                <a:rPr lang="en-US" sz="2000" dirty="0" err="1">
                  <a:latin typeface="Courier New" pitchFamily="1" charset="0"/>
                </a:rPr>
                <a:t>i</a:t>
              </a:r>
              <a:r>
                <a:rPr lang="en-US" sz="2000" dirty="0">
                  <a:latin typeface="Courier New" pitchFamily="1" charset="0"/>
                </a:rPr>
                <a:t> = 1; </a:t>
              </a:r>
              <a:r>
                <a:rPr lang="en-US" sz="2000" dirty="0" err="1">
                  <a:latin typeface="Courier New" pitchFamily="1" charset="0"/>
                </a:rPr>
                <a:t>i</a:t>
              </a:r>
              <a:r>
                <a:rPr lang="en-US" sz="2000" dirty="0">
                  <a:latin typeface="Courier New" pitchFamily="1" charset="0"/>
                </a:rPr>
                <a:t> &lt;= 10; </a:t>
              </a:r>
              <a:r>
                <a:rPr lang="en-US" sz="2000" dirty="0" err="1">
                  <a:latin typeface="Courier New" pitchFamily="1" charset="0"/>
                </a:rPr>
                <a:t>i</a:t>
              </a:r>
              <a:r>
                <a:rPr lang="en-US" sz="2000" dirty="0">
                  <a:latin typeface="Courier New" pitchFamily="1" charset="0"/>
                </a:rPr>
                <a:t>++)</a:t>
              </a:r>
            </a:p>
          </p:txBody>
        </p:sp>
        <p:sp>
          <p:nvSpPr>
            <p:cNvPr id="59415" name="Text Box 8"/>
            <p:cNvSpPr txBox="1">
              <a:spLocks noChangeArrowheads="1"/>
            </p:cNvSpPr>
            <p:nvPr/>
          </p:nvSpPr>
          <p:spPr bwMode="auto">
            <a:xfrm>
              <a:off x="288" y="1071"/>
              <a:ext cx="288" cy="265"/>
            </a:xfrm>
            <a:prstGeom prst="rect">
              <a:avLst/>
            </a:prstGeom>
            <a:noFill/>
            <a:ln w="9525">
              <a:noFill/>
              <a:miter lim="800000"/>
              <a:headEnd/>
              <a:tailEnd/>
            </a:ln>
          </p:spPr>
          <p:txBody>
            <a:bodyPr>
              <a:prstTxWarp prst="textNoShape">
                <a:avLst/>
              </a:prstTxWarp>
              <a:spAutoFit/>
            </a:bodyPr>
            <a:lstStyle/>
            <a:p>
              <a:pPr algn="just">
                <a:lnSpc>
                  <a:spcPct val="90000"/>
                </a:lnSpc>
              </a:pPr>
              <a:r>
                <a:rPr lang="en-US" sz="2400" b="0"/>
                <a:t>1.</a:t>
              </a:r>
            </a:p>
          </p:txBody>
        </p:sp>
      </p:grpSp>
      <p:sp>
        <p:nvSpPr>
          <p:cNvPr id="528393" name="Text Box 9"/>
          <p:cNvSpPr txBox="1">
            <a:spLocks noChangeArrowheads="1"/>
          </p:cNvSpPr>
          <p:nvPr/>
        </p:nvSpPr>
        <p:spPr bwMode="auto">
          <a:xfrm>
            <a:off x="990600" y="3549650"/>
            <a:ext cx="7150100" cy="641350"/>
          </a:xfrm>
          <a:prstGeom prst="rect">
            <a:avLst/>
          </a:prstGeom>
          <a:noFill/>
          <a:ln w="9525">
            <a:noFill/>
            <a:miter lim="800000"/>
            <a:headEnd/>
            <a:tailEnd/>
          </a:ln>
        </p:spPr>
        <p:txBody>
          <a:bodyPr>
            <a:prstTxWarp prst="textNoShape">
              <a:avLst/>
            </a:prstTxWarp>
            <a:spAutoFit/>
          </a:bodyPr>
          <a:lstStyle/>
          <a:p>
            <a:pPr>
              <a:lnSpc>
                <a:spcPct val="90000"/>
              </a:lnSpc>
            </a:pPr>
            <a:r>
              <a:rPr lang="en-US" sz="2000" b="0" i="1" dirty="0"/>
              <a:t>This statement executes the loop body </a:t>
            </a:r>
            <a:r>
              <a:rPr lang="en-US" sz="1800" dirty="0">
                <a:latin typeface="Courier New" pitchFamily="1" charset="0"/>
              </a:rPr>
              <a:t>n</a:t>
            </a:r>
            <a:r>
              <a:rPr lang="en-US" sz="2000" b="0" i="1" dirty="0"/>
              <a:t> times, with </a:t>
            </a:r>
            <a:r>
              <a:rPr lang="en-US" sz="1800" dirty="0" err="1">
                <a:latin typeface="Courier New" pitchFamily="1" charset="0"/>
              </a:rPr>
              <a:t>i</a:t>
            </a:r>
            <a:r>
              <a:rPr lang="en-US" sz="2000" b="0" i="1" dirty="0"/>
              <a:t> counting from </a:t>
            </a:r>
            <a:r>
              <a:rPr lang="en-US" sz="1800" dirty="0">
                <a:latin typeface="Courier New" pitchFamily="1" charset="0"/>
              </a:rPr>
              <a:t>0</a:t>
            </a:r>
            <a:r>
              <a:rPr lang="en-US" sz="2000" b="0" i="1" dirty="0"/>
              <a:t> to </a:t>
            </a:r>
            <a:r>
              <a:rPr lang="en-US" sz="1800" dirty="0">
                <a:latin typeface="Courier New" pitchFamily="1" charset="0"/>
              </a:rPr>
              <a:t>n</a:t>
            </a:r>
            <a:r>
              <a:rPr lang="en-US" sz="400" dirty="0">
                <a:latin typeface="Courier New" pitchFamily="1" charset="0"/>
              </a:rPr>
              <a:t> </a:t>
            </a:r>
            <a:r>
              <a:rPr lang="en-US" sz="1800" dirty="0">
                <a:latin typeface="Courier New" pitchFamily="1" charset="0"/>
              </a:rPr>
              <a:t>-</a:t>
            </a:r>
            <a:r>
              <a:rPr lang="en-US" sz="400" dirty="0">
                <a:latin typeface="Courier New" pitchFamily="1" charset="0"/>
              </a:rPr>
              <a:t> </a:t>
            </a:r>
            <a:r>
              <a:rPr lang="en-US" sz="1800" dirty="0">
                <a:latin typeface="Courier New" pitchFamily="1" charset="0"/>
              </a:rPr>
              <a:t>1</a:t>
            </a:r>
            <a:r>
              <a:rPr lang="en-US" sz="2000" b="0" i="1" dirty="0"/>
              <a:t>.  This version is the standard Repeat-n-Times idiom.</a:t>
            </a:r>
          </a:p>
        </p:txBody>
      </p:sp>
      <p:grpSp>
        <p:nvGrpSpPr>
          <p:cNvPr id="3" name="Group 10"/>
          <p:cNvGrpSpPr>
            <a:grpSpLocks/>
          </p:cNvGrpSpPr>
          <p:nvPr/>
        </p:nvGrpSpPr>
        <p:grpSpPr bwMode="auto">
          <a:xfrm>
            <a:off x="457200" y="2978150"/>
            <a:ext cx="7696200" cy="533400"/>
            <a:chOff x="288" y="1860"/>
            <a:chExt cx="4848" cy="336"/>
          </a:xfrm>
        </p:grpSpPr>
        <p:sp>
          <p:nvSpPr>
            <p:cNvPr id="59410" name="Rectangle 11"/>
            <p:cNvSpPr>
              <a:spLocks noChangeArrowheads="1"/>
            </p:cNvSpPr>
            <p:nvPr/>
          </p:nvSpPr>
          <p:spPr bwMode="auto">
            <a:xfrm>
              <a:off x="624" y="1860"/>
              <a:ext cx="4512" cy="336"/>
            </a:xfrm>
            <a:prstGeom prst="rect">
              <a:avLst/>
            </a:prstGeom>
            <a:solidFill>
              <a:schemeClr val="bg1"/>
            </a:solidFill>
            <a:ln w="9525">
              <a:solidFill>
                <a:schemeClr val="tx1"/>
              </a:solidFill>
              <a:miter lim="800000"/>
              <a:headEnd/>
              <a:tailEnd/>
            </a:ln>
          </p:spPr>
          <p:txBody>
            <a:bodyPr wrap="none" anchor="ctr">
              <a:prstTxWarp prst="textNoShape">
                <a:avLst/>
              </a:prstTxWarp>
            </a:bodyPr>
            <a:lstStyle/>
            <a:p>
              <a:endParaRPr lang="en-US"/>
            </a:p>
          </p:txBody>
        </p:sp>
        <p:sp>
          <p:nvSpPr>
            <p:cNvPr id="59411" name="Text Box 12"/>
            <p:cNvSpPr txBox="1">
              <a:spLocks noChangeArrowheads="1"/>
            </p:cNvSpPr>
            <p:nvPr/>
          </p:nvSpPr>
          <p:spPr bwMode="auto">
            <a:xfrm>
              <a:off x="640" y="1894"/>
              <a:ext cx="3552" cy="250"/>
            </a:xfrm>
            <a:prstGeom prst="rect">
              <a:avLst/>
            </a:prstGeom>
            <a:noFill/>
            <a:ln w="9525">
              <a:noFill/>
              <a:miter lim="800000"/>
              <a:headEnd/>
              <a:tailEnd/>
            </a:ln>
          </p:spPr>
          <p:txBody>
            <a:bodyPr>
              <a:prstTxWarp prst="textNoShape">
                <a:avLst/>
              </a:prstTxWarp>
              <a:spAutoFit/>
            </a:bodyPr>
            <a:lstStyle/>
            <a:p>
              <a:r>
                <a:rPr lang="en-US" sz="2000" dirty="0">
                  <a:latin typeface="Courier New" pitchFamily="1" charset="0"/>
                </a:rPr>
                <a:t>for (let </a:t>
              </a:r>
              <a:r>
                <a:rPr lang="en-US" sz="2000" dirty="0" err="1">
                  <a:latin typeface="Courier New" pitchFamily="1" charset="0"/>
                </a:rPr>
                <a:t>i</a:t>
              </a:r>
              <a:r>
                <a:rPr lang="en-US" sz="2000" dirty="0">
                  <a:latin typeface="Courier New" pitchFamily="1" charset="0"/>
                </a:rPr>
                <a:t> = 0; </a:t>
              </a:r>
              <a:r>
                <a:rPr lang="en-US" sz="2000" dirty="0" err="1">
                  <a:latin typeface="Courier New" pitchFamily="1" charset="0"/>
                </a:rPr>
                <a:t>i</a:t>
              </a:r>
              <a:r>
                <a:rPr lang="en-US" sz="2000" dirty="0">
                  <a:latin typeface="Courier New" pitchFamily="1" charset="0"/>
                </a:rPr>
                <a:t> &lt; n; </a:t>
              </a:r>
              <a:r>
                <a:rPr lang="en-US" sz="2000" dirty="0" err="1">
                  <a:latin typeface="Courier New" pitchFamily="1" charset="0"/>
                </a:rPr>
                <a:t>i</a:t>
              </a:r>
              <a:r>
                <a:rPr lang="en-US" sz="2000" dirty="0">
                  <a:latin typeface="Courier New" pitchFamily="1" charset="0"/>
                </a:rPr>
                <a:t>++)</a:t>
              </a:r>
            </a:p>
          </p:txBody>
        </p:sp>
        <p:sp>
          <p:nvSpPr>
            <p:cNvPr id="59412" name="Text Box 13"/>
            <p:cNvSpPr txBox="1">
              <a:spLocks noChangeArrowheads="1"/>
            </p:cNvSpPr>
            <p:nvPr/>
          </p:nvSpPr>
          <p:spPr bwMode="auto">
            <a:xfrm>
              <a:off x="288" y="1899"/>
              <a:ext cx="288" cy="265"/>
            </a:xfrm>
            <a:prstGeom prst="rect">
              <a:avLst/>
            </a:prstGeom>
            <a:noFill/>
            <a:ln w="9525">
              <a:noFill/>
              <a:miter lim="800000"/>
              <a:headEnd/>
              <a:tailEnd/>
            </a:ln>
          </p:spPr>
          <p:txBody>
            <a:bodyPr>
              <a:prstTxWarp prst="textNoShape">
                <a:avLst/>
              </a:prstTxWarp>
              <a:spAutoFit/>
            </a:bodyPr>
            <a:lstStyle/>
            <a:p>
              <a:pPr algn="just">
                <a:lnSpc>
                  <a:spcPct val="90000"/>
                </a:lnSpc>
              </a:pPr>
              <a:r>
                <a:rPr lang="en-US" sz="2400" b="0"/>
                <a:t>2.</a:t>
              </a:r>
            </a:p>
          </p:txBody>
        </p:sp>
      </p:grpSp>
      <p:sp>
        <p:nvSpPr>
          <p:cNvPr id="528398" name="Text Box 14"/>
          <p:cNvSpPr txBox="1">
            <a:spLocks noChangeArrowheads="1"/>
          </p:cNvSpPr>
          <p:nvPr/>
        </p:nvSpPr>
        <p:spPr bwMode="auto">
          <a:xfrm>
            <a:off x="990600" y="4889500"/>
            <a:ext cx="7086600" cy="366713"/>
          </a:xfrm>
          <a:prstGeom prst="rect">
            <a:avLst/>
          </a:prstGeom>
          <a:noFill/>
          <a:ln w="9525">
            <a:noFill/>
            <a:miter lim="800000"/>
            <a:headEnd/>
            <a:tailEnd/>
          </a:ln>
        </p:spPr>
        <p:txBody>
          <a:bodyPr>
            <a:prstTxWarp prst="textNoShape">
              <a:avLst/>
            </a:prstTxWarp>
            <a:spAutoFit/>
          </a:bodyPr>
          <a:lstStyle/>
          <a:p>
            <a:pPr>
              <a:lnSpc>
                <a:spcPct val="90000"/>
              </a:lnSpc>
            </a:pPr>
            <a:r>
              <a:rPr lang="en-US" sz="2000" b="0" i="1" dirty="0"/>
              <a:t>This statement counts backward from 99 to 1 by twos.</a:t>
            </a:r>
          </a:p>
        </p:txBody>
      </p:sp>
      <p:grpSp>
        <p:nvGrpSpPr>
          <p:cNvPr id="4" name="Group 15"/>
          <p:cNvGrpSpPr>
            <a:grpSpLocks/>
          </p:cNvGrpSpPr>
          <p:nvPr/>
        </p:nvGrpSpPr>
        <p:grpSpPr bwMode="auto">
          <a:xfrm>
            <a:off x="457200" y="4318000"/>
            <a:ext cx="7696200" cy="533400"/>
            <a:chOff x="288" y="2688"/>
            <a:chExt cx="4848" cy="336"/>
          </a:xfrm>
        </p:grpSpPr>
        <p:sp>
          <p:nvSpPr>
            <p:cNvPr id="59407" name="Rectangle 16"/>
            <p:cNvSpPr>
              <a:spLocks noChangeArrowheads="1"/>
            </p:cNvSpPr>
            <p:nvPr/>
          </p:nvSpPr>
          <p:spPr bwMode="auto">
            <a:xfrm>
              <a:off x="624" y="2688"/>
              <a:ext cx="4512" cy="336"/>
            </a:xfrm>
            <a:prstGeom prst="rect">
              <a:avLst/>
            </a:prstGeom>
            <a:solidFill>
              <a:schemeClr val="bg1"/>
            </a:solidFill>
            <a:ln w="9525">
              <a:solidFill>
                <a:schemeClr val="tx1"/>
              </a:solidFill>
              <a:miter lim="800000"/>
              <a:headEnd/>
              <a:tailEnd/>
            </a:ln>
          </p:spPr>
          <p:txBody>
            <a:bodyPr wrap="none" anchor="ctr">
              <a:prstTxWarp prst="textNoShape">
                <a:avLst/>
              </a:prstTxWarp>
            </a:bodyPr>
            <a:lstStyle/>
            <a:p>
              <a:endParaRPr lang="en-US"/>
            </a:p>
          </p:txBody>
        </p:sp>
        <p:sp>
          <p:nvSpPr>
            <p:cNvPr id="59408" name="Text Box 17"/>
            <p:cNvSpPr txBox="1">
              <a:spLocks noChangeArrowheads="1"/>
            </p:cNvSpPr>
            <p:nvPr/>
          </p:nvSpPr>
          <p:spPr bwMode="auto">
            <a:xfrm>
              <a:off x="640" y="2722"/>
              <a:ext cx="3632" cy="252"/>
            </a:xfrm>
            <a:prstGeom prst="rect">
              <a:avLst/>
            </a:prstGeom>
            <a:noFill/>
            <a:ln w="9525">
              <a:noFill/>
              <a:miter lim="800000"/>
              <a:headEnd/>
              <a:tailEnd/>
            </a:ln>
          </p:spPr>
          <p:txBody>
            <a:bodyPr wrap="square">
              <a:prstTxWarp prst="textNoShape">
                <a:avLst/>
              </a:prstTxWarp>
              <a:spAutoFit/>
            </a:bodyPr>
            <a:lstStyle/>
            <a:p>
              <a:r>
                <a:rPr lang="en-US" sz="2000" dirty="0">
                  <a:latin typeface="Courier New" pitchFamily="1" charset="0"/>
                </a:rPr>
                <a:t>for (let </a:t>
              </a:r>
              <a:r>
                <a:rPr lang="en-US" sz="2000" dirty="0" err="1">
                  <a:latin typeface="Courier New" pitchFamily="1" charset="0"/>
                </a:rPr>
                <a:t>n</a:t>
              </a:r>
              <a:r>
                <a:rPr lang="en-US" sz="2000" dirty="0">
                  <a:latin typeface="Courier New" pitchFamily="1" charset="0"/>
                </a:rPr>
                <a:t> = 99; </a:t>
              </a:r>
              <a:r>
                <a:rPr lang="en-US" sz="2000" dirty="0" err="1">
                  <a:latin typeface="Courier New" pitchFamily="1" charset="0"/>
                </a:rPr>
                <a:t>n</a:t>
              </a:r>
              <a:r>
                <a:rPr lang="en-US" sz="2000" dirty="0">
                  <a:latin typeface="Courier New" pitchFamily="1" charset="0"/>
                </a:rPr>
                <a:t> &gt;= 1; </a:t>
              </a:r>
              <a:r>
                <a:rPr lang="en-US" sz="2000" dirty="0" err="1">
                  <a:latin typeface="Courier New" pitchFamily="1" charset="0"/>
                </a:rPr>
                <a:t>n</a:t>
              </a:r>
              <a:r>
                <a:rPr lang="en-US" sz="2000" dirty="0">
                  <a:latin typeface="Courier New" pitchFamily="1" charset="0"/>
                </a:rPr>
                <a:t> -= 2)</a:t>
              </a:r>
            </a:p>
          </p:txBody>
        </p:sp>
        <p:sp>
          <p:nvSpPr>
            <p:cNvPr id="59409" name="Text Box 18"/>
            <p:cNvSpPr txBox="1">
              <a:spLocks noChangeArrowheads="1"/>
            </p:cNvSpPr>
            <p:nvPr/>
          </p:nvSpPr>
          <p:spPr bwMode="auto">
            <a:xfrm>
              <a:off x="288" y="2727"/>
              <a:ext cx="288" cy="265"/>
            </a:xfrm>
            <a:prstGeom prst="rect">
              <a:avLst/>
            </a:prstGeom>
            <a:noFill/>
            <a:ln w="9525">
              <a:noFill/>
              <a:miter lim="800000"/>
              <a:headEnd/>
              <a:tailEnd/>
            </a:ln>
          </p:spPr>
          <p:txBody>
            <a:bodyPr>
              <a:prstTxWarp prst="textNoShape">
                <a:avLst/>
              </a:prstTxWarp>
              <a:spAutoFit/>
            </a:bodyPr>
            <a:lstStyle/>
            <a:p>
              <a:pPr algn="just">
                <a:lnSpc>
                  <a:spcPct val="90000"/>
                </a:lnSpc>
              </a:pPr>
              <a:r>
                <a:rPr lang="en-US" sz="2400" b="0"/>
                <a:t>3.</a:t>
              </a:r>
            </a:p>
          </p:txBody>
        </p:sp>
      </p:grpSp>
      <p:sp>
        <p:nvSpPr>
          <p:cNvPr id="528403" name="Text Box 19"/>
          <p:cNvSpPr txBox="1">
            <a:spLocks noChangeArrowheads="1"/>
          </p:cNvSpPr>
          <p:nvPr/>
        </p:nvSpPr>
        <p:spPr bwMode="auto">
          <a:xfrm>
            <a:off x="990600" y="6000750"/>
            <a:ext cx="7159625" cy="641350"/>
          </a:xfrm>
          <a:prstGeom prst="rect">
            <a:avLst/>
          </a:prstGeom>
          <a:noFill/>
          <a:ln w="9525">
            <a:noFill/>
            <a:miter lim="800000"/>
            <a:headEnd/>
            <a:tailEnd/>
          </a:ln>
        </p:spPr>
        <p:txBody>
          <a:bodyPr>
            <a:prstTxWarp prst="textNoShape">
              <a:avLst/>
            </a:prstTxWarp>
            <a:spAutoFit/>
          </a:bodyPr>
          <a:lstStyle/>
          <a:p>
            <a:pPr>
              <a:lnSpc>
                <a:spcPct val="90000"/>
              </a:lnSpc>
            </a:pPr>
            <a:r>
              <a:rPr lang="en-US" sz="2000" b="0" i="1" dirty="0"/>
              <a:t>This statement executes the loop body with the variable </a:t>
            </a:r>
            <a:r>
              <a:rPr lang="en-US" sz="1800" dirty="0">
                <a:latin typeface="Courier New" pitchFamily="1" charset="0"/>
              </a:rPr>
              <a:t>x</a:t>
            </a:r>
            <a:r>
              <a:rPr lang="en-US" sz="2000" b="0" i="1" dirty="0"/>
              <a:t> taking on successive powers of two from 1 up to 1024.</a:t>
            </a:r>
          </a:p>
        </p:txBody>
      </p:sp>
      <p:grpSp>
        <p:nvGrpSpPr>
          <p:cNvPr id="5" name="Group 20"/>
          <p:cNvGrpSpPr>
            <a:grpSpLocks/>
          </p:cNvGrpSpPr>
          <p:nvPr/>
        </p:nvGrpSpPr>
        <p:grpSpPr bwMode="auto">
          <a:xfrm>
            <a:off x="457200" y="5429250"/>
            <a:ext cx="7696200" cy="533400"/>
            <a:chOff x="288" y="3420"/>
            <a:chExt cx="4848" cy="336"/>
          </a:xfrm>
        </p:grpSpPr>
        <p:sp>
          <p:nvSpPr>
            <p:cNvPr id="59404" name="Rectangle 21"/>
            <p:cNvSpPr>
              <a:spLocks noChangeArrowheads="1"/>
            </p:cNvSpPr>
            <p:nvPr/>
          </p:nvSpPr>
          <p:spPr bwMode="auto">
            <a:xfrm>
              <a:off x="624" y="3420"/>
              <a:ext cx="4512" cy="336"/>
            </a:xfrm>
            <a:prstGeom prst="rect">
              <a:avLst/>
            </a:prstGeom>
            <a:solidFill>
              <a:schemeClr val="bg1"/>
            </a:solidFill>
            <a:ln w="9525">
              <a:solidFill>
                <a:schemeClr val="tx1"/>
              </a:solidFill>
              <a:miter lim="800000"/>
              <a:headEnd/>
              <a:tailEnd/>
            </a:ln>
          </p:spPr>
          <p:txBody>
            <a:bodyPr wrap="none" anchor="ctr">
              <a:prstTxWarp prst="textNoShape">
                <a:avLst/>
              </a:prstTxWarp>
            </a:bodyPr>
            <a:lstStyle/>
            <a:p>
              <a:endParaRPr lang="en-US"/>
            </a:p>
          </p:txBody>
        </p:sp>
        <p:sp>
          <p:nvSpPr>
            <p:cNvPr id="59405" name="Text Box 22"/>
            <p:cNvSpPr txBox="1">
              <a:spLocks noChangeArrowheads="1"/>
            </p:cNvSpPr>
            <p:nvPr/>
          </p:nvSpPr>
          <p:spPr bwMode="auto">
            <a:xfrm>
              <a:off x="640" y="3454"/>
              <a:ext cx="4448" cy="250"/>
            </a:xfrm>
            <a:prstGeom prst="rect">
              <a:avLst/>
            </a:prstGeom>
            <a:noFill/>
            <a:ln w="9525">
              <a:noFill/>
              <a:miter lim="800000"/>
              <a:headEnd/>
              <a:tailEnd/>
            </a:ln>
          </p:spPr>
          <p:txBody>
            <a:bodyPr>
              <a:prstTxWarp prst="textNoShape">
                <a:avLst/>
              </a:prstTxWarp>
              <a:spAutoFit/>
            </a:bodyPr>
            <a:lstStyle/>
            <a:p>
              <a:r>
                <a:rPr lang="en-US" sz="2000" dirty="0">
                  <a:latin typeface="Courier New" pitchFamily="1" charset="0"/>
                </a:rPr>
                <a:t>for (let </a:t>
              </a:r>
              <a:r>
                <a:rPr lang="en-US" sz="2000" dirty="0" err="1">
                  <a:latin typeface="Courier New" pitchFamily="1" charset="0"/>
                </a:rPr>
                <a:t>x</a:t>
              </a:r>
              <a:r>
                <a:rPr lang="en-US" sz="2000" dirty="0">
                  <a:latin typeface="Courier New" pitchFamily="1" charset="0"/>
                </a:rPr>
                <a:t> = 1; </a:t>
              </a:r>
              <a:r>
                <a:rPr lang="en-US" sz="2000" dirty="0" err="1">
                  <a:latin typeface="Courier New" pitchFamily="1" charset="0"/>
                </a:rPr>
                <a:t>x</a:t>
              </a:r>
              <a:r>
                <a:rPr lang="en-US" sz="2000" dirty="0">
                  <a:latin typeface="Courier New" pitchFamily="1" charset="0"/>
                </a:rPr>
                <a:t> &lt;= 1024; </a:t>
              </a:r>
              <a:r>
                <a:rPr lang="en-US" sz="2000" dirty="0" err="1">
                  <a:latin typeface="Courier New" pitchFamily="1" charset="0"/>
                </a:rPr>
                <a:t>x</a:t>
              </a:r>
              <a:r>
                <a:rPr lang="en-US" sz="2000" dirty="0">
                  <a:latin typeface="Courier New" pitchFamily="1" charset="0"/>
                </a:rPr>
                <a:t> *= 2)</a:t>
              </a:r>
            </a:p>
          </p:txBody>
        </p:sp>
        <p:sp>
          <p:nvSpPr>
            <p:cNvPr id="59406" name="Text Box 23"/>
            <p:cNvSpPr txBox="1">
              <a:spLocks noChangeArrowheads="1"/>
            </p:cNvSpPr>
            <p:nvPr/>
          </p:nvSpPr>
          <p:spPr bwMode="auto">
            <a:xfrm>
              <a:off x="288" y="3459"/>
              <a:ext cx="288" cy="265"/>
            </a:xfrm>
            <a:prstGeom prst="rect">
              <a:avLst/>
            </a:prstGeom>
            <a:noFill/>
            <a:ln w="9525">
              <a:noFill/>
              <a:miter lim="800000"/>
              <a:headEnd/>
              <a:tailEnd/>
            </a:ln>
          </p:spPr>
          <p:txBody>
            <a:bodyPr>
              <a:prstTxWarp prst="textNoShape">
                <a:avLst/>
              </a:prstTxWarp>
              <a:spAutoFit/>
            </a:bodyPr>
            <a:lstStyle/>
            <a:p>
              <a:pPr algn="just">
                <a:lnSpc>
                  <a:spcPct val="90000"/>
                </a:lnSpc>
              </a:pPr>
              <a:r>
                <a:rPr lang="en-US" sz="2400" b="0"/>
                <a:t>4.</a:t>
              </a:r>
            </a:p>
          </p:txBody>
        </p:sp>
      </p:grpSp>
    </p:spTree>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grpId="0" nodeType="clickEffect">
                                  <p:stCondLst>
                                    <p:cond delay="0"/>
                                  </p:stCondLst>
                                  <p:childTnLst>
                                    <p:set>
                                      <p:cBhvr>
                                        <p:cTn id="6" dur="1" fill="hold">
                                          <p:stCondLst>
                                            <p:cond delay="499"/>
                                          </p:stCondLst>
                                        </p:cTn>
                                        <p:tgtEl>
                                          <p:spTgt spid="528388">
                                            <p:txEl>
                                              <p:pRg st="0" end="0"/>
                                            </p:txEl>
                                          </p:spTgt>
                                        </p:tgtEl>
                                        <p:attrNameLst>
                                          <p:attrName>style.visibility</p:attrName>
                                        </p:attrNameLst>
                                      </p:cBhvr>
                                      <p:to>
                                        <p:strVal val="visible"/>
                                      </p:to>
                                    </p:set>
                                  </p:childTnLst>
                                </p:cTn>
                              </p:par>
                            </p:childTnLst>
                          </p:cTn>
                        </p:par>
                      </p:childTnLst>
                    </p:cTn>
                  </p:par>
                  <p:par>
                    <p:cTn id="7" fill="hold">
                      <p:stCondLst>
                        <p:cond delay="indefinite"/>
                      </p:stCondLst>
                      <p:childTnLst>
                        <p:par>
                          <p:cTn id="8" fill="hold">
                            <p:stCondLst>
                              <p:cond delay="0"/>
                            </p:stCondLst>
                            <p:childTnLst>
                              <p:par>
                                <p:cTn id="9" presetID="1" presetClass="entr" presetSubtype="0" fill="hold" nodeType="clickEffect">
                                  <p:stCondLst>
                                    <p:cond delay="0"/>
                                  </p:stCondLst>
                                  <p:childTnLst>
                                    <p:set>
                                      <p:cBhvr>
                                        <p:cTn id="10" dur="1" fill="hold">
                                          <p:stCondLst>
                                            <p:cond delay="499"/>
                                          </p:stCondLst>
                                        </p:cTn>
                                        <p:tgtEl>
                                          <p:spTgt spid="3"/>
                                        </p:tgtEl>
                                        <p:attrNameLst>
                                          <p:attrName>style.visibility</p:attrName>
                                        </p:attrNameLst>
                                      </p:cBhvr>
                                      <p:to>
                                        <p:strVal val="visible"/>
                                      </p:to>
                                    </p:set>
                                  </p:childTnLst>
                                </p:cTn>
                              </p:par>
                            </p:childTnLst>
                          </p:cTn>
                        </p:par>
                      </p:childTnLst>
                    </p:cTn>
                  </p:par>
                  <p:par>
                    <p:cTn id="11" fill="hold">
                      <p:stCondLst>
                        <p:cond delay="indefinite"/>
                      </p:stCondLst>
                      <p:childTnLst>
                        <p:par>
                          <p:cTn id="12" fill="hold">
                            <p:stCondLst>
                              <p:cond delay="0"/>
                            </p:stCondLst>
                            <p:childTnLst>
                              <p:par>
                                <p:cTn id="13" presetID="1" presetClass="entr" presetSubtype="0" fill="hold" grpId="0" nodeType="clickEffect">
                                  <p:stCondLst>
                                    <p:cond delay="0"/>
                                  </p:stCondLst>
                                  <p:childTnLst>
                                    <p:set>
                                      <p:cBhvr>
                                        <p:cTn id="14" dur="1" fill="hold">
                                          <p:stCondLst>
                                            <p:cond delay="499"/>
                                          </p:stCondLst>
                                        </p:cTn>
                                        <p:tgtEl>
                                          <p:spTgt spid="528393">
                                            <p:txEl>
                                              <p:pRg st="0" end="0"/>
                                            </p:txEl>
                                          </p:spTgt>
                                        </p:tgtEl>
                                        <p:attrNameLst>
                                          <p:attrName>style.visibility</p:attrName>
                                        </p:attrNameLst>
                                      </p:cBhvr>
                                      <p:to>
                                        <p:strVal val="visible"/>
                                      </p:to>
                                    </p:set>
                                  </p:childTnLst>
                                </p:cTn>
                              </p:par>
                            </p:childTnLst>
                          </p:cTn>
                        </p:par>
                      </p:childTnLst>
                    </p:cTn>
                  </p:par>
                  <p:par>
                    <p:cTn id="15" fill="hold">
                      <p:stCondLst>
                        <p:cond delay="indefinite"/>
                      </p:stCondLst>
                      <p:childTnLst>
                        <p:par>
                          <p:cTn id="16" fill="hold">
                            <p:stCondLst>
                              <p:cond delay="0"/>
                            </p:stCondLst>
                            <p:childTnLst>
                              <p:par>
                                <p:cTn id="17" presetID="1" presetClass="entr" presetSubtype="0" fill="hold" nodeType="clickEffect">
                                  <p:stCondLst>
                                    <p:cond delay="0"/>
                                  </p:stCondLst>
                                  <p:childTnLst>
                                    <p:set>
                                      <p:cBhvr>
                                        <p:cTn id="18" dur="1" fill="hold">
                                          <p:stCondLst>
                                            <p:cond delay="499"/>
                                          </p:stCondLst>
                                        </p:cTn>
                                        <p:tgtEl>
                                          <p:spTgt spid="4"/>
                                        </p:tgtEl>
                                        <p:attrNameLst>
                                          <p:attrName>style.visibility</p:attrName>
                                        </p:attrNameLst>
                                      </p:cBhvr>
                                      <p:to>
                                        <p:strVal val="visible"/>
                                      </p:to>
                                    </p:set>
                                  </p:childTnLst>
                                </p:cTn>
                              </p:par>
                            </p:childTnLst>
                          </p:cTn>
                        </p:par>
                      </p:childTnLst>
                    </p:cTn>
                  </p:par>
                  <p:par>
                    <p:cTn id="19" fill="hold">
                      <p:stCondLst>
                        <p:cond delay="indefinite"/>
                      </p:stCondLst>
                      <p:childTnLst>
                        <p:par>
                          <p:cTn id="20" fill="hold">
                            <p:stCondLst>
                              <p:cond delay="0"/>
                            </p:stCondLst>
                            <p:childTnLst>
                              <p:par>
                                <p:cTn id="21" presetID="1" presetClass="entr" presetSubtype="0" fill="hold" grpId="0" nodeType="clickEffect">
                                  <p:stCondLst>
                                    <p:cond delay="0"/>
                                  </p:stCondLst>
                                  <p:childTnLst>
                                    <p:set>
                                      <p:cBhvr>
                                        <p:cTn id="22" dur="1" fill="hold">
                                          <p:stCondLst>
                                            <p:cond delay="499"/>
                                          </p:stCondLst>
                                        </p:cTn>
                                        <p:tgtEl>
                                          <p:spTgt spid="528398">
                                            <p:txEl>
                                              <p:pRg st="0" end="0"/>
                                            </p:txEl>
                                          </p:spTgt>
                                        </p:tgtEl>
                                        <p:attrNameLst>
                                          <p:attrName>style.visibility</p:attrName>
                                        </p:attrNameLst>
                                      </p:cBhvr>
                                      <p:to>
                                        <p:strVal val="visible"/>
                                      </p:to>
                                    </p:set>
                                  </p:childTnLst>
                                </p:cTn>
                              </p:par>
                            </p:childTnLst>
                          </p:cTn>
                        </p:par>
                      </p:childTnLst>
                    </p:cTn>
                  </p:par>
                  <p:par>
                    <p:cTn id="23" fill="hold">
                      <p:stCondLst>
                        <p:cond delay="indefinite"/>
                      </p:stCondLst>
                      <p:childTnLst>
                        <p:par>
                          <p:cTn id="24" fill="hold">
                            <p:stCondLst>
                              <p:cond delay="0"/>
                            </p:stCondLst>
                            <p:childTnLst>
                              <p:par>
                                <p:cTn id="25" presetID="1" presetClass="entr" presetSubtype="0" fill="hold" nodeType="clickEffect">
                                  <p:stCondLst>
                                    <p:cond delay="0"/>
                                  </p:stCondLst>
                                  <p:childTnLst>
                                    <p:set>
                                      <p:cBhvr>
                                        <p:cTn id="26" dur="1" fill="hold">
                                          <p:stCondLst>
                                            <p:cond delay="499"/>
                                          </p:stCondLst>
                                        </p:cTn>
                                        <p:tgtEl>
                                          <p:spTgt spid="5"/>
                                        </p:tgtEl>
                                        <p:attrNameLst>
                                          <p:attrName>style.visibility</p:attrName>
                                        </p:attrNameLst>
                                      </p:cBhvr>
                                      <p:to>
                                        <p:strVal val="visible"/>
                                      </p:to>
                                    </p:set>
                                  </p:childTnLst>
                                </p:cTn>
                              </p:par>
                            </p:childTnLst>
                          </p:cTn>
                        </p:par>
                      </p:childTnLst>
                    </p:cTn>
                  </p:par>
                  <p:par>
                    <p:cTn id="27" fill="hold">
                      <p:stCondLst>
                        <p:cond delay="indefinite"/>
                      </p:stCondLst>
                      <p:childTnLst>
                        <p:par>
                          <p:cTn id="28" fill="hold">
                            <p:stCondLst>
                              <p:cond delay="0"/>
                            </p:stCondLst>
                            <p:childTnLst>
                              <p:par>
                                <p:cTn id="29" presetID="1" presetClass="entr" presetSubtype="0" fill="hold" grpId="0" nodeType="clickEffect">
                                  <p:stCondLst>
                                    <p:cond delay="0"/>
                                  </p:stCondLst>
                                  <p:childTnLst>
                                    <p:set>
                                      <p:cBhvr>
                                        <p:cTn id="30" dur="1" fill="hold">
                                          <p:stCondLst>
                                            <p:cond delay="499"/>
                                          </p:stCondLst>
                                        </p:cTn>
                                        <p:tgtEl>
                                          <p:spTgt spid="528403">
                                            <p:txEl>
                                              <p:pRg st="0" end="0"/>
                                            </p:txEl>
                                          </p:spTgt>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528388" grpId="0" build="p" autoUpdateAnimBg="0"/>
      <p:bldP spid="528393" grpId="0" build="p" autoUpdateAnimBg="0"/>
      <p:bldP spid="528398" grpId="0" build="p" autoUpdateAnimBg="0"/>
      <p:bldP spid="528403" grpId="0" build="p" autoUpdateAnimBg="0"/>
    </p:bldLst>
  </p:timing>
</p:sld>
</file>

<file path=ppt/slides/slide1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91874" name="Rectangle 2"/>
          <p:cNvSpPr>
            <a:spLocks noGrp="1" noChangeArrowheads="1"/>
          </p:cNvSpPr>
          <p:nvPr>
            <p:ph type="title"/>
          </p:nvPr>
        </p:nvSpPr>
        <p:spPr>
          <a:xfrm>
            <a:off x="0" y="76200"/>
            <a:ext cx="9144000" cy="1143000"/>
          </a:xfrm>
          <a:noFill/>
          <a:ln/>
        </p:spPr>
        <p:txBody>
          <a:bodyPr/>
          <a:lstStyle/>
          <a:p>
            <a:r>
              <a:rPr lang="en-US" sz="4000" dirty="0">
                <a:solidFill>
                  <a:srgbClr val="FF0000"/>
                </a:solidFill>
              </a:rPr>
              <a:t>The </a:t>
            </a:r>
            <a:r>
              <a:rPr lang="en-US" sz="3600" b="1" dirty="0">
                <a:solidFill>
                  <a:srgbClr val="FF0000"/>
                </a:solidFill>
                <a:latin typeface="Courier New" pitchFamily="1" charset="0"/>
              </a:rPr>
              <a:t>factorial</a:t>
            </a:r>
            <a:r>
              <a:rPr lang="en-US" sz="4000" dirty="0">
                <a:solidFill>
                  <a:srgbClr val="FF0000"/>
                </a:solidFill>
              </a:rPr>
              <a:t> Function</a:t>
            </a:r>
            <a:endParaRPr lang="en-US" dirty="0">
              <a:solidFill>
                <a:schemeClr val="tx1"/>
              </a:solidFill>
            </a:endParaRPr>
          </a:p>
        </p:txBody>
      </p:sp>
      <p:sp>
        <p:nvSpPr>
          <p:cNvPr id="591875" name="Rectangle 3"/>
          <p:cNvSpPr>
            <a:spLocks noChangeArrowheads="1"/>
          </p:cNvSpPr>
          <p:nvPr/>
        </p:nvSpPr>
        <p:spPr bwMode="auto">
          <a:xfrm>
            <a:off x="482600" y="1155700"/>
            <a:ext cx="8128000" cy="1358900"/>
          </a:xfrm>
          <a:prstGeom prst="rect">
            <a:avLst/>
          </a:prstGeom>
          <a:noFill/>
          <a:ln w="9525">
            <a:noFill/>
            <a:miter lim="800000"/>
            <a:headEnd/>
            <a:tailEnd/>
          </a:ln>
          <a:effectLst/>
        </p:spPr>
        <p:txBody>
          <a:bodyPr>
            <a:prstTxWarp prst="textNoShape">
              <a:avLst/>
            </a:prstTxWarp>
          </a:bodyPr>
          <a:lstStyle/>
          <a:p>
            <a:pPr marL="342900" indent="-342900">
              <a:lnSpc>
                <a:spcPct val="90000"/>
              </a:lnSpc>
              <a:spcAft>
                <a:spcPct val="50000"/>
              </a:spcAft>
              <a:buFontTx/>
              <a:buChar char="•"/>
            </a:pPr>
            <a:r>
              <a:rPr lang="en-US" sz="2400" b="0" dirty="0"/>
              <a:t>The </a:t>
            </a:r>
            <a:r>
              <a:rPr lang="en-US" sz="2400" i="1" dirty="0"/>
              <a:t>factorial</a:t>
            </a:r>
            <a:r>
              <a:rPr lang="en-US" sz="2400" b="0" dirty="0"/>
              <a:t> of a number </a:t>
            </a:r>
            <a:r>
              <a:rPr lang="en-US" sz="2400" b="0" i="1" dirty="0" err="1"/>
              <a:t>n</a:t>
            </a:r>
            <a:r>
              <a:rPr lang="en-US" sz="2400" b="0" dirty="0"/>
              <a:t> (which is usually written as </a:t>
            </a:r>
            <a:r>
              <a:rPr lang="en-US" sz="2400" b="0" i="1" dirty="0" err="1"/>
              <a:t>n</a:t>
            </a:r>
            <a:r>
              <a:rPr lang="en-US" sz="2400" b="0" dirty="0"/>
              <a:t>! in mathematics) is defined to be the product of the integers from 1 up to </a:t>
            </a:r>
            <a:r>
              <a:rPr lang="en-US" sz="2400" b="0" i="1" dirty="0" err="1"/>
              <a:t>n</a:t>
            </a:r>
            <a:r>
              <a:rPr lang="en-US" sz="2400" b="0" dirty="0"/>
              <a:t>.  Thus, 5! is equal to 120, which is 1</a:t>
            </a:r>
            <a:r>
              <a:rPr lang="en-US" sz="1200" b="0" dirty="0"/>
              <a:t> </a:t>
            </a:r>
            <a:r>
              <a:rPr lang="en-US" sz="2200" b="0" baseline="15000" dirty="0" err="1">
                <a:latin typeface="Helvetica Neue" pitchFamily="1" charset="0"/>
              </a:rPr>
              <a:t>x</a:t>
            </a:r>
            <a:r>
              <a:rPr lang="en-US" sz="1200" b="0" dirty="0"/>
              <a:t> </a:t>
            </a:r>
            <a:r>
              <a:rPr lang="en-US" sz="2400" b="0" dirty="0"/>
              <a:t>2</a:t>
            </a:r>
            <a:r>
              <a:rPr lang="en-US" sz="1200" b="0" dirty="0"/>
              <a:t> </a:t>
            </a:r>
            <a:r>
              <a:rPr lang="en-US" sz="2200" b="0" baseline="15000" dirty="0" err="1">
                <a:latin typeface="Helvetica Neue" pitchFamily="1" charset="0"/>
              </a:rPr>
              <a:t>x</a:t>
            </a:r>
            <a:r>
              <a:rPr lang="en-US" sz="1200" b="0" dirty="0"/>
              <a:t> </a:t>
            </a:r>
            <a:r>
              <a:rPr lang="en-US" sz="2400" b="0" dirty="0"/>
              <a:t>3</a:t>
            </a:r>
            <a:r>
              <a:rPr lang="en-US" sz="1200" b="0" dirty="0"/>
              <a:t> </a:t>
            </a:r>
            <a:r>
              <a:rPr lang="en-US" sz="2200" b="0" baseline="15000" dirty="0" err="1">
                <a:latin typeface="Helvetica Neue" pitchFamily="1" charset="0"/>
              </a:rPr>
              <a:t>x</a:t>
            </a:r>
            <a:r>
              <a:rPr lang="en-US" sz="1200" b="0" dirty="0"/>
              <a:t> </a:t>
            </a:r>
            <a:r>
              <a:rPr lang="en-US" sz="2400" b="0" dirty="0"/>
              <a:t>4</a:t>
            </a:r>
            <a:r>
              <a:rPr lang="en-US" sz="1200" b="0" dirty="0"/>
              <a:t> </a:t>
            </a:r>
            <a:r>
              <a:rPr lang="en-US" sz="2200" b="0" baseline="15000" dirty="0" err="1">
                <a:latin typeface="Helvetica Neue" pitchFamily="1" charset="0"/>
              </a:rPr>
              <a:t>x</a:t>
            </a:r>
            <a:r>
              <a:rPr lang="en-US" sz="1200" b="0" dirty="0"/>
              <a:t> </a:t>
            </a:r>
            <a:r>
              <a:rPr lang="en-US" sz="2400" b="0" dirty="0"/>
              <a:t>5.</a:t>
            </a:r>
          </a:p>
        </p:txBody>
      </p:sp>
      <p:grpSp>
        <p:nvGrpSpPr>
          <p:cNvPr id="2" name="Group 4"/>
          <p:cNvGrpSpPr>
            <a:grpSpLocks/>
          </p:cNvGrpSpPr>
          <p:nvPr/>
        </p:nvGrpSpPr>
        <p:grpSpPr bwMode="auto">
          <a:xfrm>
            <a:off x="482600" y="2284340"/>
            <a:ext cx="8128000" cy="3225800"/>
            <a:chOff x="304" y="1424"/>
            <a:chExt cx="5120" cy="2032"/>
          </a:xfrm>
        </p:grpSpPr>
        <p:grpSp>
          <p:nvGrpSpPr>
            <p:cNvPr id="3" name="Group 5"/>
            <p:cNvGrpSpPr>
              <a:grpSpLocks/>
            </p:cNvGrpSpPr>
            <p:nvPr/>
          </p:nvGrpSpPr>
          <p:grpSpPr bwMode="auto">
            <a:xfrm>
              <a:off x="864" y="2038"/>
              <a:ext cx="4241" cy="1418"/>
              <a:chOff x="864" y="2038"/>
              <a:chExt cx="4241" cy="1418"/>
            </a:xfrm>
          </p:grpSpPr>
          <p:sp>
            <p:nvSpPr>
              <p:cNvPr id="591878" name="Rectangle 6"/>
              <p:cNvSpPr>
                <a:spLocks noChangeArrowheads="1"/>
              </p:cNvSpPr>
              <p:nvPr/>
            </p:nvSpPr>
            <p:spPr bwMode="auto">
              <a:xfrm>
                <a:off x="864" y="2038"/>
                <a:ext cx="4241" cy="1418"/>
              </a:xfrm>
              <a:prstGeom prst="rect">
                <a:avLst/>
              </a:prstGeom>
              <a:solidFill>
                <a:schemeClr val="bg1"/>
              </a:solidFill>
              <a:ln w="9525">
                <a:solidFill>
                  <a:schemeClr val="tx1"/>
                </a:solidFill>
                <a:miter lim="800000"/>
                <a:headEnd/>
                <a:tailEnd/>
              </a:ln>
              <a:effectLst/>
            </p:spPr>
            <p:txBody>
              <a:bodyPr wrap="none" anchor="ctr">
                <a:prstTxWarp prst="textNoShape">
                  <a:avLst/>
                </a:prstTxWarp>
              </a:bodyPr>
              <a:lstStyle/>
              <a:p>
                <a:endParaRPr lang="en-US"/>
              </a:p>
            </p:txBody>
          </p:sp>
          <p:sp>
            <p:nvSpPr>
              <p:cNvPr id="591879" name="Rectangle 7"/>
              <p:cNvSpPr>
                <a:spLocks noChangeArrowheads="1"/>
              </p:cNvSpPr>
              <p:nvPr/>
            </p:nvSpPr>
            <p:spPr bwMode="auto">
              <a:xfrm>
                <a:off x="889" y="2062"/>
                <a:ext cx="4151" cy="1269"/>
              </a:xfrm>
              <a:prstGeom prst="rect">
                <a:avLst/>
              </a:prstGeom>
              <a:noFill/>
              <a:ln w="9525">
                <a:noFill/>
                <a:miter lim="800000"/>
                <a:headEnd/>
                <a:tailEnd/>
              </a:ln>
              <a:effectLst/>
            </p:spPr>
            <p:txBody>
              <a:bodyPr>
                <a:prstTxWarp prst="textNoShape">
                  <a:avLst/>
                </a:prstTxWarp>
                <a:spAutoFit/>
              </a:bodyPr>
              <a:lstStyle/>
              <a:p>
                <a:r>
                  <a:rPr lang="en-US" sz="1800" dirty="0">
                    <a:latin typeface="Courier New" pitchFamily="1" charset="0"/>
                  </a:rPr>
                  <a:t>function </a:t>
                </a:r>
                <a:r>
                  <a:rPr lang="en-US" sz="1800" dirty="0" err="1">
                    <a:latin typeface="Courier New" pitchFamily="1" charset="0"/>
                  </a:rPr>
                  <a:t>fact(n</a:t>
                </a:r>
                <a:r>
                  <a:rPr lang="en-US" sz="1800" dirty="0">
                    <a:latin typeface="Courier New" pitchFamily="1" charset="0"/>
                  </a:rPr>
                  <a:t>)</a:t>
                </a:r>
                <a:r>
                  <a:rPr lang="en-US" sz="1000" dirty="0">
                    <a:latin typeface="Courier New" pitchFamily="1" charset="0"/>
                  </a:rPr>
                  <a:t> </a:t>
                </a:r>
                <a:r>
                  <a:rPr lang="en-US" sz="1800" dirty="0">
                    <a:latin typeface="Courier New" pitchFamily="1" charset="0"/>
                  </a:rPr>
                  <a:t>{</a:t>
                </a:r>
              </a:p>
              <a:p>
                <a:r>
                  <a:rPr lang="en-US" sz="1800" dirty="0">
                    <a:latin typeface="Courier New" pitchFamily="1" charset="0"/>
                  </a:rPr>
                  <a:t>   let result = 1;</a:t>
                </a:r>
              </a:p>
              <a:p>
                <a:r>
                  <a:rPr lang="en-US" sz="1800" dirty="0">
                    <a:latin typeface="Courier New" pitchFamily="1" charset="0"/>
                  </a:rPr>
                  <a:t>   for (let </a:t>
                </a:r>
                <a:r>
                  <a:rPr lang="en-US" sz="1800" dirty="0" err="1">
                    <a:latin typeface="Courier New" pitchFamily="1" charset="0"/>
                  </a:rPr>
                  <a:t>i</a:t>
                </a:r>
                <a:r>
                  <a:rPr lang="en-US" sz="1800" dirty="0">
                    <a:latin typeface="Courier New" pitchFamily="1" charset="0"/>
                  </a:rPr>
                  <a:t> = 1; </a:t>
                </a:r>
                <a:r>
                  <a:rPr lang="en-US" sz="1800" dirty="0" err="1">
                    <a:latin typeface="Courier New" pitchFamily="1" charset="0"/>
                  </a:rPr>
                  <a:t>i</a:t>
                </a:r>
                <a:r>
                  <a:rPr lang="en-US" sz="1800" dirty="0">
                    <a:latin typeface="Courier New" pitchFamily="1" charset="0"/>
                  </a:rPr>
                  <a:t> &lt;= </a:t>
                </a:r>
                <a:r>
                  <a:rPr lang="en-US" sz="1800" dirty="0" err="1">
                    <a:latin typeface="Courier New" pitchFamily="1" charset="0"/>
                  </a:rPr>
                  <a:t>n</a:t>
                </a:r>
                <a:r>
                  <a:rPr lang="en-US" sz="1800" dirty="0">
                    <a:latin typeface="Courier New" pitchFamily="1" charset="0"/>
                  </a:rPr>
                  <a:t>; </a:t>
                </a:r>
                <a:r>
                  <a:rPr lang="en-US" sz="1800" dirty="0" err="1">
                    <a:latin typeface="Courier New" pitchFamily="1" charset="0"/>
                  </a:rPr>
                  <a:t>i</a:t>
                </a:r>
                <a:r>
                  <a:rPr lang="en-US" sz="1800" dirty="0">
                    <a:latin typeface="Courier New" pitchFamily="1" charset="0"/>
                  </a:rPr>
                  <a:t>++)</a:t>
                </a:r>
                <a:r>
                  <a:rPr lang="en-US" sz="1000" dirty="0">
                    <a:latin typeface="Courier New" pitchFamily="1" charset="0"/>
                  </a:rPr>
                  <a:t> </a:t>
                </a:r>
                <a:r>
                  <a:rPr lang="en-US" sz="1800" dirty="0">
                    <a:latin typeface="Courier New" pitchFamily="1" charset="0"/>
                  </a:rPr>
                  <a:t>{</a:t>
                </a:r>
              </a:p>
              <a:p>
                <a:r>
                  <a:rPr lang="en-US" sz="1800" dirty="0">
                    <a:latin typeface="Courier New" pitchFamily="1" charset="0"/>
                  </a:rPr>
                  <a:t>      result = result * </a:t>
                </a:r>
                <a:r>
                  <a:rPr lang="en-US" sz="1800" dirty="0" err="1">
                    <a:latin typeface="Courier New" pitchFamily="1" charset="0"/>
                  </a:rPr>
                  <a:t>i</a:t>
                </a:r>
                <a:r>
                  <a:rPr lang="en-US" sz="1800" dirty="0">
                    <a:latin typeface="Courier New" pitchFamily="1" charset="0"/>
                  </a:rPr>
                  <a:t>;</a:t>
                </a:r>
              </a:p>
              <a:p>
                <a:r>
                  <a:rPr lang="en-US" sz="1800" dirty="0">
                    <a:latin typeface="Courier New" pitchFamily="1" charset="0"/>
                  </a:rPr>
                  <a:t>   }</a:t>
                </a:r>
              </a:p>
              <a:p>
                <a:r>
                  <a:rPr lang="en-US" sz="1800" dirty="0">
                    <a:latin typeface="Courier New" pitchFamily="1" charset="0"/>
                  </a:rPr>
                  <a:t>   return result;</a:t>
                </a:r>
              </a:p>
              <a:p>
                <a:r>
                  <a:rPr lang="en-US" sz="1800" dirty="0">
                    <a:latin typeface="Courier New" pitchFamily="1" charset="0"/>
                  </a:rPr>
                  <a:t>}</a:t>
                </a:r>
              </a:p>
            </p:txBody>
          </p:sp>
        </p:grpSp>
        <p:sp>
          <p:nvSpPr>
            <p:cNvPr id="591880" name="Rectangle 8"/>
            <p:cNvSpPr>
              <a:spLocks noChangeArrowheads="1"/>
            </p:cNvSpPr>
            <p:nvPr/>
          </p:nvSpPr>
          <p:spPr bwMode="auto">
            <a:xfrm>
              <a:off x="304" y="1424"/>
              <a:ext cx="5120" cy="592"/>
            </a:xfrm>
            <a:prstGeom prst="rect">
              <a:avLst/>
            </a:prstGeom>
            <a:noFill/>
            <a:ln w="9525">
              <a:noFill/>
              <a:miter lim="800000"/>
              <a:headEnd/>
              <a:tailEnd/>
            </a:ln>
            <a:effectLst/>
          </p:spPr>
          <p:txBody>
            <a:bodyPr>
              <a:prstTxWarp prst="textNoShape">
                <a:avLst/>
              </a:prstTxWarp>
            </a:bodyPr>
            <a:lstStyle/>
            <a:p>
              <a:pPr marL="342900" indent="-342900">
                <a:lnSpc>
                  <a:spcPct val="90000"/>
                </a:lnSpc>
                <a:spcAft>
                  <a:spcPct val="50000"/>
                </a:spcAft>
                <a:buFontTx/>
                <a:buChar char="•"/>
              </a:pPr>
              <a:r>
                <a:rPr lang="en-US" sz="2400" b="0" dirty="0"/>
                <a:t>The following function definition uses a </a:t>
              </a:r>
              <a:r>
                <a:rPr lang="en-US" sz="2000" dirty="0">
                  <a:latin typeface="Courier New" pitchFamily="1" charset="0"/>
                </a:rPr>
                <a:t>for</a:t>
              </a:r>
              <a:r>
                <a:rPr lang="en-US" sz="2400" b="0" dirty="0"/>
                <a:t> loop to compute the factorial function:</a:t>
              </a:r>
              <a:endParaRPr lang="en-US" sz="1200" b="0" dirty="0"/>
            </a:p>
          </p:txBody>
        </p:sp>
      </p:grpSp>
    </p:spTree>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nodeType="clickEffect">
                                  <p:stCondLst>
                                    <p:cond delay="0"/>
                                  </p:stCondLst>
                                  <p:childTnLst>
                                    <p:set>
                                      <p:cBhvr>
                                        <p:cTn id="6" dur="1" fill="hold">
                                          <p:stCondLst>
                                            <p:cond delay="499"/>
                                          </p:stCondLst>
                                        </p:cTn>
                                        <p:tgtEl>
                                          <p:spTgt spid="2"/>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18.xml><?xml version="1.0" encoding="utf-8"?>
<p:sld xmlns:a="http://schemas.openxmlformats.org/drawingml/2006/main" xmlns:r="http://schemas.openxmlformats.org/officeDocument/2006/relationships" xmlns:p="http://schemas.openxmlformats.org/presentationml/2006/main">
  <p:cSld>
    <p:spTree>
      <p:nvGrpSpPr>
        <p:cNvPr id="1" name="title"/>
        <p:cNvGrpSpPr/>
        <p:nvPr/>
      </p:nvGrpSpPr>
      <p:grpSpPr>
        <a:xfrm>
          <a:off x="0" y="0"/>
          <a:ext cx="0" cy="0"/>
          <a:chOff x="0" y="0"/>
          <a:chExt cx="0" cy="0"/>
        </a:xfrm>
      </p:grpSpPr>
      <p:sp>
        <p:nvSpPr>
          <p:cNvPr id="144" name="Title 1"/>
          <p:cNvSpPr>
            <a:spLocks noGrp="1"/>
          </p:cNvSpPr>
          <p:nvPr>
            <p:ph type="title"/>
          </p:nvPr>
        </p:nvSpPr>
        <p:spPr>
          <a:xfrm>
            <a:off x="0" y="0"/>
            <a:ext cx="9164800" cy="1152000"/>
          </a:xfrm>
        </p:spPr>
        <p:txBody>
          <a:bodyPr/>
          <a:lstStyle/>
          <a:p>
            <a:r>
              <a:rPr lang="en-US" sz="4000" dirty="0">
                <a:solidFill>
                  <a:srgbClr val="FF0000"/>
                </a:solidFill>
                <a:latin typeface="Times New Roman"/>
                <a:cs typeface="Times New Roman"/>
              </a:rPr>
              <a:t>The </a:t>
            </a:r>
            <a:r>
              <a:rPr lang="en-US" sz="4000" b="1" dirty="0" err="1">
                <a:solidFill>
                  <a:srgbClr val="FF0000"/>
                </a:solidFill>
                <a:latin typeface="Courier New"/>
                <a:cs typeface="Courier New"/>
              </a:rPr>
              <a:t>factorialTable</a:t>
            </a:r>
            <a:r>
              <a:rPr lang="en-US" sz="4000" dirty="0">
                <a:solidFill>
                  <a:srgbClr val="FF0000"/>
                </a:solidFill>
                <a:latin typeface="Times New Roman"/>
                <a:cs typeface="Times New Roman"/>
              </a:rPr>
              <a:t> Function</a:t>
            </a:r>
          </a:p>
        </p:txBody>
      </p:sp>
      <p:grpSp>
        <p:nvGrpSpPr>
          <p:cNvPr id="2" name="PPConsole#2"/>
          <p:cNvGrpSpPr/>
          <p:nvPr/>
        </p:nvGrpSpPr>
        <p:grpSpPr>
          <a:xfrm>
            <a:off x="2342400" y="4057600"/>
            <a:ext cx="4480000" cy="2560000"/>
            <a:chOff x="2342400" y="4057600"/>
            <a:chExt cx="4480000" cy="2560000"/>
          </a:xfrm>
        </p:grpSpPr>
        <p:pic>
          <p:nvPicPr>
            <p:cNvPr id="3" name="PPWindowImage#3" descr="image3.png"/>
            <p:cNvPicPr>
              <a:picLocks noChangeAspect="1"/>
            </p:cNvPicPr>
            <p:nvPr/>
          </p:nvPicPr>
          <p:blipFill>
            <a:blip r:embed="rId3"/>
            <a:stretch>
              <a:fillRect/>
            </a:stretch>
          </p:blipFill>
          <p:spPr>
            <a:xfrm>
              <a:off x="2342400" y="4057600"/>
              <a:ext cx="4480000" cy="2560000"/>
            </a:xfrm>
            <a:prstGeom prst="rect">
              <a:avLst/>
            </a:prstGeom>
          </p:spPr>
        </p:pic>
      </p:grpSp>
      <p:sp>
        <p:nvSpPr>
          <p:cNvPr id="4" name="PPTextBox#4"/>
          <p:cNvSpPr/>
          <p:nvPr/>
        </p:nvSpPr>
        <p:spPr bwMode="auto">
          <a:xfrm>
            <a:off x="2380800" y="4326400"/>
            <a:ext cx="332800" cy="217600"/>
          </a:xfrm>
          <a:prstGeom prst="rect">
            <a:avLst/>
          </a:prstGeom>
          <a:noFill/>
          <a:ln>
            <a:noFill/>
          </a:ln>
          <a:effectLst/>
        </p:spPr>
        <p:txBody>
          <a:bodyPr vert="horz" wrap="square" lIns="0" tIns="0" rIns="0" bIns="0" numCol="1" rtlCol="0" anchor="t" anchorCtr="0" compatLnSpc="1">
            <a:prstTxWarp prst="textNoShape">
              <a:avLst/>
            </a:prstTxWarp>
          </a:bodyPr>
          <a:lstStyle/>
          <a:p>
            <a:pPr marL="0" marR="0" indent="0" algn="l" defTabSz="914400" rtl="0" eaLnBrk="0" fontAlgn="base" latinLnBrk="0" hangingPunct="0">
              <a:lnSpc>
                <a:spcPct val="100000"/>
              </a:lnSpc>
              <a:spcBef>
                <a:spcPct val="0"/>
              </a:spcBef>
              <a:spcAft>
                <a:spcPct val="0"/>
              </a:spcAft>
              <a:buClrTx/>
              <a:buSzTx/>
              <a:buFontTx/>
              <a:buNone/>
              <a:tabLst/>
            </a:pPr>
            <a:r>
              <a:rPr kumimoji="0" lang="en-US" sz="1400" b="1" i="0" u="none" strike="noStrike" cap="none" normalizeH="0" baseline="0">
                <a:ln>
                  <a:noFill/>
                </a:ln>
                <a:solidFill>
                  <a:schemeClr val="tx1"/>
                </a:solidFill>
                <a:effectLst/>
                <a:latin typeface="Courier New" pitchFamily="84" charset="0"/>
              </a:rPr>
              <a:t>-&gt; </a:t>
            </a:r>
          </a:p>
        </p:txBody>
      </p:sp>
      <p:sp>
        <p:nvSpPr>
          <p:cNvPr id="5" name="PPTextBox#5"/>
          <p:cNvSpPr/>
          <p:nvPr/>
        </p:nvSpPr>
        <p:spPr bwMode="auto">
          <a:xfrm>
            <a:off x="2688000" y="4326400"/>
            <a:ext cx="2329600" cy="217600"/>
          </a:xfrm>
          <a:prstGeom prst="rect">
            <a:avLst/>
          </a:prstGeom>
          <a:noFill/>
          <a:ln>
            <a:noFill/>
          </a:ln>
          <a:effectLst/>
        </p:spPr>
        <p:txBody>
          <a:bodyPr vert="horz" wrap="square" lIns="0" tIns="0" rIns="0" bIns="0" numCol="1" rtlCol="0" anchor="t" anchorCtr="0" compatLnSpc="1">
            <a:prstTxWarp prst="textNoShape">
              <a:avLst/>
            </a:prstTxWarp>
          </a:bodyPr>
          <a:lstStyle/>
          <a:p>
            <a:pPr marL="0" marR="0" indent="0" algn="l" defTabSz="914400" rtl="0" eaLnBrk="0" fontAlgn="base" latinLnBrk="0" hangingPunct="0">
              <a:lnSpc>
                <a:spcPct val="100000"/>
              </a:lnSpc>
              <a:spcBef>
                <a:spcPct val="0"/>
              </a:spcBef>
              <a:spcAft>
                <a:spcPct val="0"/>
              </a:spcAft>
              <a:buClrTx/>
              <a:buSzTx/>
              <a:buFontTx/>
              <a:buNone/>
              <a:tabLst/>
            </a:pPr>
            <a:r>
              <a:rPr kumimoji="0" lang="en-US" sz="1400" b="1" i="0" u="none" strike="noStrike" cap="none" normalizeH="0" baseline="0">
                <a:ln>
                  <a:noFill/>
                </a:ln>
                <a:solidFill>
                  <a:srgbClr val="0000FF"/>
                </a:solidFill>
                <a:effectLst/>
                <a:latin typeface="Courier New" pitchFamily="84" charset="0"/>
              </a:rPr>
              <a:t>factorialTable(0, 7); </a:t>
            </a:r>
          </a:p>
        </p:txBody>
      </p:sp>
      <p:grpSp>
        <p:nvGrpSpPr>
          <p:cNvPr id="6" name="PPStackFrame#6"/>
          <p:cNvGrpSpPr/>
          <p:nvPr/>
        </p:nvGrpSpPr>
        <p:grpSpPr>
          <a:xfrm>
            <a:off x="256000" y="1088000"/>
            <a:ext cx="8524800" cy="2764800"/>
            <a:chOff x="256000" y="1088000"/>
            <a:chExt cx="8524800" cy="2764800"/>
          </a:xfrm>
        </p:grpSpPr>
        <p:sp>
          <p:nvSpPr>
            <p:cNvPr id="7" name="PPRect#7"/>
            <p:cNvSpPr/>
            <p:nvPr/>
          </p:nvSpPr>
          <p:spPr bwMode="auto">
            <a:xfrm>
              <a:off x="256000" y="1088000"/>
              <a:ext cx="8524800" cy="2560000"/>
            </a:xfrm>
            <a:prstGeom prst="rect">
              <a:avLst/>
            </a:prstGeom>
            <a:solidFill>
              <a:srgbClr val="FFFFFF"/>
            </a:solidFill>
            <a:ln w="12800" cap="flat" cmpd="sng" algn="ctr">
              <a:solidFill>
                <a:srgbClr val="FFFFFF"/>
              </a:solidFill>
              <a:prstDash val="solid"/>
              <a:round/>
              <a:headEnd/>
              <a:tailEnd/>
            </a:ln>
            <a:effectLst/>
          </p:spPr>
          <p:txBody>
            <a:bodyPr vert="horz" wrap="square" lIns="0" tIns="0" rIns="0" bIns="0" numCol="1" rtlCol="0" anchor="ctr" anchorCtr="0" compatLnSpc="1">
              <a:prstTxWarp prst="textNoShape">
                <a:avLst/>
              </a:prstTxWarp>
            </a:bodyPr>
            <a:lstStyle/>
            <a:p>
              <a:pPr marL="0" marR="0" indent="0" algn="ctr" defTabSz="914400" rtl="0" eaLnBrk="0" fontAlgn="base" latinLnBrk="0" hangingPunct="0">
                <a:lnSpc>
                  <a:spcPct val="100000"/>
                </a:lnSpc>
                <a:spcBef>
                  <a:spcPct val="0"/>
                </a:spcBef>
                <a:spcAft>
                  <a:spcPct val="0"/>
                </a:spcAft>
                <a:buClrTx/>
                <a:buSzTx/>
                <a:buFontTx/>
                <a:buNone/>
                <a:tabLst/>
              </a:pPr>
              <a:endParaRPr/>
            </a:p>
          </p:txBody>
        </p:sp>
        <p:pic>
          <p:nvPicPr>
            <p:cNvPr id="9" name="PPCodeImage#9" descr="image9.png"/>
            <p:cNvPicPr>
              <a:picLocks noChangeAspect="1"/>
            </p:cNvPicPr>
            <p:nvPr/>
          </p:nvPicPr>
          <p:blipFill>
            <a:blip r:embed="rId4"/>
            <a:stretch>
              <a:fillRect/>
            </a:stretch>
          </p:blipFill>
          <p:spPr>
            <a:xfrm>
              <a:off x="256000" y="1088000"/>
              <a:ext cx="8512000" cy="2547200"/>
            </a:xfrm>
            <a:prstGeom prst="rect">
              <a:avLst/>
            </a:prstGeom>
          </p:spPr>
        </p:pic>
        <p:sp>
          <p:nvSpPr>
            <p:cNvPr id="8" name="PPRect#8"/>
            <p:cNvSpPr/>
            <p:nvPr/>
          </p:nvSpPr>
          <p:spPr bwMode="auto">
            <a:xfrm>
              <a:off x="256000" y="1088000"/>
              <a:ext cx="8524800" cy="2560000"/>
            </a:xfrm>
            <a:prstGeom prst="rect">
              <a:avLst/>
            </a:prstGeom>
            <a:noFill/>
            <a:ln w="12800" cap="flat" cmpd="sng" algn="ctr">
              <a:solidFill>
                <a:srgbClr val="000000"/>
              </a:solidFill>
              <a:prstDash val="solid"/>
              <a:round/>
              <a:headEnd/>
              <a:tailEnd/>
            </a:ln>
            <a:effectLst/>
          </p:spPr>
          <p:txBody>
            <a:bodyPr vert="horz" wrap="square" lIns="0" tIns="0" rIns="0" bIns="0" numCol="1" rtlCol="0" anchor="ctr" anchorCtr="0" compatLnSpc="1">
              <a:prstTxWarp prst="textNoShape">
                <a:avLst/>
              </a:prstTxWarp>
            </a:bodyPr>
            <a:lstStyle/>
            <a:p>
              <a:pPr marL="0" marR="0" indent="0" algn="ctr" defTabSz="914400" rtl="0" eaLnBrk="0" fontAlgn="base" latinLnBrk="0" hangingPunct="0">
                <a:lnSpc>
                  <a:spcPct val="100000"/>
                </a:lnSpc>
                <a:spcBef>
                  <a:spcPct val="0"/>
                </a:spcBef>
                <a:spcAft>
                  <a:spcPct val="0"/>
                </a:spcAft>
                <a:buClrTx/>
                <a:buSzTx/>
                <a:buFontTx/>
                <a:buNone/>
                <a:tabLst/>
              </a:pPr>
              <a:endParaRPr/>
            </a:p>
          </p:txBody>
        </p:sp>
        <p:grpSp>
          <p:nvGrpSpPr>
            <p:cNvPr id="10" name="min"/>
            <p:cNvGrpSpPr/>
            <p:nvPr/>
          </p:nvGrpSpPr>
          <p:grpSpPr>
            <a:xfrm>
              <a:off x="5862400" y="2905600"/>
              <a:ext cx="896000" cy="665600"/>
              <a:chOff x="5862400" y="2905600"/>
              <a:chExt cx="896000" cy="665600"/>
            </a:xfrm>
          </p:grpSpPr>
          <p:sp>
            <p:nvSpPr>
              <p:cNvPr id="11" name="PPRect#11"/>
              <p:cNvSpPr/>
              <p:nvPr/>
            </p:nvSpPr>
            <p:spPr bwMode="auto">
              <a:xfrm>
                <a:off x="5862400" y="3187200"/>
                <a:ext cx="896000" cy="384000"/>
              </a:xfrm>
              <a:prstGeom prst="rect">
                <a:avLst/>
              </a:prstGeom>
              <a:solidFill>
                <a:srgbClr val="FFFFFF"/>
              </a:solidFill>
              <a:ln w="12800" cap="flat" cmpd="sng" algn="ctr">
                <a:solidFill>
                  <a:srgbClr val="000000"/>
                </a:solidFill>
                <a:prstDash val="solid"/>
                <a:round/>
                <a:headEnd/>
                <a:tailEnd/>
              </a:ln>
              <a:effectLst/>
            </p:spPr>
            <p:txBody>
              <a:bodyPr vert="horz" wrap="square" lIns="0" tIns="0" rIns="0" bIns="0" numCol="1" rtlCol="0" anchor="ctr" anchorCtr="0" compatLnSpc="1">
                <a:prstTxWarp prst="textNoShape">
                  <a:avLst/>
                </a:prstTxWarp>
              </a:bodyPr>
              <a:lstStyle/>
              <a:p>
                <a:pPr marL="0" marR="0" indent="0" algn="ctr" defTabSz="914400" rtl="0" eaLnBrk="0" fontAlgn="base" latinLnBrk="0" hangingPunct="0">
                  <a:lnSpc>
                    <a:spcPct val="100000"/>
                  </a:lnSpc>
                  <a:spcBef>
                    <a:spcPct val="0"/>
                  </a:spcBef>
                  <a:spcAft>
                    <a:spcPct val="0"/>
                  </a:spcAft>
                  <a:buClrTx/>
                  <a:buSzTx/>
                  <a:buFontTx/>
                  <a:buNone/>
                  <a:tabLst/>
                </a:pPr>
                <a:endParaRPr/>
              </a:p>
            </p:txBody>
          </p:sp>
          <p:sp>
            <p:nvSpPr>
              <p:cNvPr id="12" name="PPRect#12"/>
              <p:cNvSpPr/>
              <p:nvPr/>
            </p:nvSpPr>
            <p:spPr bwMode="auto">
              <a:xfrm>
                <a:off x="5862400" y="3187200"/>
                <a:ext cx="896000" cy="384000"/>
              </a:xfrm>
              <a:prstGeom prst="rect">
                <a:avLst/>
              </a:prstGeom>
              <a:noFill/>
              <a:ln w="12800" cap="flat" cmpd="sng" algn="ctr">
                <a:solidFill>
                  <a:srgbClr val="000000"/>
                </a:solidFill>
                <a:prstDash val="solid"/>
                <a:round/>
                <a:headEnd/>
                <a:tailEnd/>
              </a:ln>
              <a:effectLst/>
            </p:spPr>
            <p:txBody>
              <a:bodyPr vert="horz" wrap="square" lIns="0" tIns="0" rIns="0" bIns="0" numCol="1" rtlCol="0" anchor="ctr" anchorCtr="0" compatLnSpc="1">
                <a:prstTxWarp prst="textNoShape">
                  <a:avLst/>
                </a:prstTxWarp>
              </a:bodyPr>
              <a:lstStyle/>
              <a:p>
                <a:pPr marL="0" marR="0" indent="0" algn="ctr" defTabSz="914400" rtl="0" eaLnBrk="0" fontAlgn="base" latinLnBrk="0" hangingPunct="0">
                  <a:lnSpc>
                    <a:spcPct val="100000"/>
                  </a:lnSpc>
                  <a:spcBef>
                    <a:spcPct val="0"/>
                  </a:spcBef>
                  <a:spcAft>
                    <a:spcPct val="0"/>
                  </a:spcAft>
                  <a:buClrTx/>
                  <a:buSzTx/>
                  <a:buFontTx/>
                  <a:buNone/>
                  <a:tabLst/>
                </a:pPr>
                <a:endParaRPr/>
              </a:p>
            </p:txBody>
          </p:sp>
          <p:sp>
            <p:nvSpPr>
              <p:cNvPr id="13" name="PPTextBox#13"/>
              <p:cNvSpPr/>
              <p:nvPr/>
            </p:nvSpPr>
            <p:spPr bwMode="auto">
              <a:xfrm>
                <a:off x="5875200" y="2905600"/>
                <a:ext cx="460800" cy="268800"/>
              </a:xfrm>
              <a:prstGeom prst="rect">
                <a:avLst/>
              </a:prstGeom>
              <a:noFill/>
              <a:ln>
                <a:noFill/>
              </a:ln>
              <a:effectLst/>
            </p:spPr>
            <p:txBody>
              <a:bodyPr vert="horz" wrap="square" lIns="0" tIns="0" rIns="0" bIns="0" numCol="1" rtlCol="0" anchor="t" anchorCtr="0" compatLnSpc="1">
                <a:prstTxWarp prst="textNoShape">
                  <a:avLst/>
                </a:prstTxWarp>
              </a:bodyPr>
              <a:lstStyle/>
              <a:p>
                <a:pPr marL="0" marR="0" indent="0" algn="l" defTabSz="914400" rtl="0" eaLnBrk="0" fontAlgn="base" latinLnBrk="0" hangingPunct="0">
                  <a:lnSpc>
                    <a:spcPct val="100000"/>
                  </a:lnSpc>
                  <a:spcBef>
                    <a:spcPct val="0"/>
                  </a:spcBef>
                  <a:spcAft>
                    <a:spcPct val="0"/>
                  </a:spcAft>
                  <a:buClrTx/>
                  <a:buSzTx/>
                  <a:buFontTx/>
                  <a:buNone/>
                  <a:tabLst/>
                </a:pPr>
                <a:r>
                  <a:rPr kumimoji="0" lang="en-US" sz="1800" b="1" i="0" u="none" strike="noStrike" cap="none" normalizeH="0" baseline="0">
                    <a:ln>
                      <a:noFill/>
                    </a:ln>
                    <a:solidFill>
                      <a:schemeClr val="tx1"/>
                    </a:solidFill>
                    <a:effectLst/>
                    <a:latin typeface="Courier New" pitchFamily="84" charset="0"/>
                  </a:rPr>
                  <a:t>min</a:t>
                </a:r>
              </a:p>
            </p:txBody>
          </p:sp>
        </p:grpSp>
        <p:grpSp>
          <p:nvGrpSpPr>
            <p:cNvPr id="14" name="max"/>
            <p:cNvGrpSpPr/>
            <p:nvPr/>
          </p:nvGrpSpPr>
          <p:grpSpPr>
            <a:xfrm>
              <a:off x="6835200" y="2905600"/>
              <a:ext cx="896000" cy="665600"/>
              <a:chOff x="6835200" y="2905600"/>
              <a:chExt cx="896000" cy="665600"/>
            </a:xfrm>
          </p:grpSpPr>
          <p:sp>
            <p:nvSpPr>
              <p:cNvPr id="15" name="PPRect#15"/>
              <p:cNvSpPr/>
              <p:nvPr/>
            </p:nvSpPr>
            <p:spPr bwMode="auto">
              <a:xfrm>
                <a:off x="6835200" y="3187200"/>
                <a:ext cx="896000" cy="384000"/>
              </a:xfrm>
              <a:prstGeom prst="rect">
                <a:avLst/>
              </a:prstGeom>
              <a:solidFill>
                <a:srgbClr val="FFFFFF"/>
              </a:solidFill>
              <a:ln w="12800" cap="flat" cmpd="sng" algn="ctr">
                <a:solidFill>
                  <a:srgbClr val="000000"/>
                </a:solidFill>
                <a:prstDash val="solid"/>
                <a:round/>
                <a:headEnd/>
                <a:tailEnd/>
              </a:ln>
              <a:effectLst/>
            </p:spPr>
            <p:txBody>
              <a:bodyPr vert="horz" wrap="square" lIns="0" tIns="0" rIns="0" bIns="0" numCol="1" rtlCol="0" anchor="ctr" anchorCtr="0" compatLnSpc="1">
                <a:prstTxWarp prst="textNoShape">
                  <a:avLst/>
                </a:prstTxWarp>
              </a:bodyPr>
              <a:lstStyle/>
              <a:p>
                <a:pPr marL="0" marR="0" indent="0" algn="ctr" defTabSz="914400" rtl="0" eaLnBrk="0" fontAlgn="base" latinLnBrk="0" hangingPunct="0">
                  <a:lnSpc>
                    <a:spcPct val="100000"/>
                  </a:lnSpc>
                  <a:spcBef>
                    <a:spcPct val="0"/>
                  </a:spcBef>
                  <a:spcAft>
                    <a:spcPct val="0"/>
                  </a:spcAft>
                  <a:buClrTx/>
                  <a:buSzTx/>
                  <a:buFontTx/>
                  <a:buNone/>
                  <a:tabLst/>
                </a:pPr>
                <a:endParaRPr/>
              </a:p>
            </p:txBody>
          </p:sp>
          <p:sp>
            <p:nvSpPr>
              <p:cNvPr id="16" name="PPRect#16"/>
              <p:cNvSpPr/>
              <p:nvPr/>
            </p:nvSpPr>
            <p:spPr bwMode="auto">
              <a:xfrm>
                <a:off x="6835200" y="3187200"/>
                <a:ext cx="896000" cy="384000"/>
              </a:xfrm>
              <a:prstGeom prst="rect">
                <a:avLst/>
              </a:prstGeom>
              <a:noFill/>
              <a:ln w="12800" cap="flat" cmpd="sng" algn="ctr">
                <a:solidFill>
                  <a:srgbClr val="000000"/>
                </a:solidFill>
                <a:prstDash val="solid"/>
                <a:round/>
                <a:headEnd/>
                <a:tailEnd/>
              </a:ln>
              <a:effectLst/>
            </p:spPr>
            <p:txBody>
              <a:bodyPr vert="horz" wrap="square" lIns="0" tIns="0" rIns="0" bIns="0" numCol="1" rtlCol="0" anchor="ctr" anchorCtr="0" compatLnSpc="1">
                <a:prstTxWarp prst="textNoShape">
                  <a:avLst/>
                </a:prstTxWarp>
              </a:bodyPr>
              <a:lstStyle/>
              <a:p>
                <a:pPr marL="0" marR="0" indent="0" algn="ctr" defTabSz="914400" rtl="0" eaLnBrk="0" fontAlgn="base" latinLnBrk="0" hangingPunct="0">
                  <a:lnSpc>
                    <a:spcPct val="100000"/>
                  </a:lnSpc>
                  <a:spcBef>
                    <a:spcPct val="0"/>
                  </a:spcBef>
                  <a:spcAft>
                    <a:spcPct val="0"/>
                  </a:spcAft>
                  <a:buClrTx/>
                  <a:buSzTx/>
                  <a:buFontTx/>
                  <a:buNone/>
                  <a:tabLst/>
                </a:pPr>
                <a:endParaRPr/>
              </a:p>
            </p:txBody>
          </p:sp>
          <p:sp>
            <p:nvSpPr>
              <p:cNvPr id="17" name="PPTextBox#17"/>
              <p:cNvSpPr/>
              <p:nvPr/>
            </p:nvSpPr>
            <p:spPr bwMode="auto">
              <a:xfrm>
                <a:off x="6848000" y="2905600"/>
                <a:ext cx="460800" cy="268800"/>
              </a:xfrm>
              <a:prstGeom prst="rect">
                <a:avLst/>
              </a:prstGeom>
              <a:noFill/>
              <a:ln>
                <a:noFill/>
              </a:ln>
              <a:effectLst/>
            </p:spPr>
            <p:txBody>
              <a:bodyPr vert="horz" wrap="square" lIns="0" tIns="0" rIns="0" bIns="0" numCol="1" rtlCol="0" anchor="t" anchorCtr="0" compatLnSpc="1">
                <a:prstTxWarp prst="textNoShape">
                  <a:avLst/>
                </a:prstTxWarp>
              </a:bodyPr>
              <a:lstStyle/>
              <a:p>
                <a:pPr marL="0" marR="0" indent="0" algn="l" defTabSz="914400" rtl="0" eaLnBrk="0" fontAlgn="base" latinLnBrk="0" hangingPunct="0">
                  <a:lnSpc>
                    <a:spcPct val="100000"/>
                  </a:lnSpc>
                  <a:spcBef>
                    <a:spcPct val="0"/>
                  </a:spcBef>
                  <a:spcAft>
                    <a:spcPct val="0"/>
                  </a:spcAft>
                  <a:buClrTx/>
                  <a:buSzTx/>
                  <a:buFontTx/>
                  <a:buNone/>
                  <a:tabLst/>
                </a:pPr>
                <a:r>
                  <a:rPr kumimoji="0" lang="en-US" sz="1800" b="1" i="0" u="none" strike="noStrike" cap="none" normalizeH="0" baseline="0">
                    <a:ln>
                      <a:noFill/>
                    </a:ln>
                    <a:solidFill>
                      <a:schemeClr val="tx1"/>
                    </a:solidFill>
                    <a:effectLst/>
                    <a:latin typeface="Courier New" pitchFamily="84" charset="0"/>
                  </a:rPr>
                  <a:t>max</a:t>
                </a:r>
              </a:p>
            </p:txBody>
          </p:sp>
        </p:grpSp>
        <p:grpSp>
          <p:nvGrpSpPr>
            <p:cNvPr id="18" name="i"/>
            <p:cNvGrpSpPr/>
            <p:nvPr/>
          </p:nvGrpSpPr>
          <p:grpSpPr>
            <a:xfrm>
              <a:off x="7808000" y="2905600"/>
              <a:ext cx="896000" cy="665600"/>
              <a:chOff x="7808000" y="2905600"/>
              <a:chExt cx="896000" cy="665600"/>
            </a:xfrm>
          </p:grpSpPr>
          <p:sp>
            <p:nvSpPr>
              <p:cNvPr id="19" name="PPRect#19"/>
              <p:cNvSpPr/>
              <p:nvPr/>
            </p:nvSpPr>
            <p:spPr bwMode="auto">
              <a:xfrm>
                <a:off x="7808000" y="3187200"/>
                <a:ext cx="896000" cy="384000"/>
              </a:xfrm>
              <a:prstGeom prst="rect">
                <a:avLst/>
              </a:prstGeom>
              <a:solidFill>
                <a:srgbClr val="FFFFFF"/>
              </a:solidFill>
              <a:ln w="12800" cap="flat" cmpd="sng" algn="ctr">
                <a:solidFill>
                  <a:srgbClr val="000000"/>
                </a:solidFill>
                <a:prstDash val="solid"/>
                <a:round/>
                <a:headEnd/>
                <a:tailEnd/>
              </a:ln>
              <a:effectLst/>
            </p:spPr>
            <p:txBody>
              <a:bodyPr vert="horz" wrap="square" lIns="0" tIns="0" rIns="0" bIns="0" numCol="1" rtlCol="0" anchor="ctr" anchorCtr="0" compatLnSpc="1">
                <a:prstTxWarp prst="textNoShape">
                  <a:avLst/>
                </a:prstTxWarp>
              </a:bodyPr>
              <a:lstStyle/>
              <a:p>
                <a:pPr marL="0" marR="0" indent="0" algn="ctr" defTabSz="914400" rtl="0" eaLnBrk="0" fontAlgn="base" latinLnBrk="0" hangingPunct="0">
                  <a:lnSpc>
                    <a:spcPct val="100000"/>
                  </a:lnSpc>
                  <a:spcBef>
                    <a:spcPct val="0"/>
                  </a:spcBef>
                  <a:spcAft>
                    <a:spcPct val="0"/>
                  </a:spcAft>
                  <a:buClrTx/>
                  <a:buSzTx/>
                  <a:buFontTx/>
                  <a:buNone/>
                  <a:tabLst/>
                </a:pPr>
                <a:endParaRPr/>
              </a:p>
            </p:txBody>
          </p:sp>
          <p:sp>
            <p:nvSpPr>
              <p:cNvPr id="20" name="PPRect#20"/>
              <p:cNvSpPr/>
              <p:nvPr/>
            </p:nvSpPr>
            <p:spPr bwMode="auto">
              <a:xfrm>
                <a:off x="7808000" y="3187200"/>
                <a:ext cx="896000" cy="384000"/>
              </a:xfrm>
              <a:prstGeom prst="rect">
                <a:avLst/>
              </a:prstGeom>
              <a:noFill/>
              <a:ln w="12800" cap="flat" cmpd="sng" algn="ctr">
                <a:solidFill>
                  <a:srgbClr val="000000"/>
                </a:solidFill>
                <a:prstDash val="solid"/>
                <a:round/>
                <a:headEnd/>
                <a:tailEnd/>
              </a:ln>
              <a:effectLst/>
            </p:spPr>
            <p:txBody>
              <a:bodyPr vert="horz" wrap="square" lIns="0" tIns="0" rIns="0" bIns="0" numCol="1" rtlCol="0" anchor="ctr" anchorCtr="0" compatLnSpc="1">
                <a:prstTxWarp prst="textNoShape">
                  <a:avLst/>
                </a:prstTxWarp>
              </a:bodyPr>
              <a:lstStyle/>
              <a:p>
                <a:pPr marL="0" marR="0" indent="0" algn="ctr" defTabSz="914400" rtl="0" eaLnBrk="0" fontAlgn="base" latinLnBrk="0" hangingPunct="0">
                  <a:lnSpc>
                    <a:spcPct val="100000"/>
                  </a:lnSpc>
                  <a:spcBef>
                    <a:spcPct val="0"/>
                  </a:spcBef>
                  <a:spcAft>
                    <a:spcPct val="0"/>
                  </a:spcAft>
                  <a:buClrTx/>
                  <a:buSzTx/>
                  <a:buFontTx/>
                  <a:buNone/>
                  <a:tabLst/>
                </a:pPr>
                <a:endParaRPr/>
              </a:p>
            </p:txBody>
          </p:sp>
          <p:sp>
            <p:nvSpPr>
              <p:cNvPr id="21" name="PPTextBox#21"/>
              <p:cNvSpPr/>
              <p:nvPr/>
            </p:nvSpPr>
            <p:spPr bwMode="auto">
              <a:xfrm>
                <a:off x="7820800" y="2905600"/>
                <a:ext cx="166400" cy="268800"/>
              </a:xfrm>
              <a:prstGeom prst="rect">
                <a:avLst/>
              </a:prstGeom>
              <a:noFill/>
              <a:ln>
                <a:noFill/>
              </a:ln>
              <a:effectLst/>
            </p:spPr>
            <p:txBody>
              <a:bodyPr vert="horz" wrap="square" lIns="0" tIns="0" rIns="0" bIns="0" numCol="1" rtlCol="0" anchor="t" anchorCtr="0" compatLnSpc="1">
                <a:prstTxWarp prst="textNoShape">
                  <a:avLst/>
                </a:prstTxWarp>
              </a:bodyPr>
              <a:lstStyle/>
              <a:p>
                <a:pPr marL="0" marR="0" indent="0" algn="l" defTabSz="914400" rtl="0" eaLnBrk="0" fontAlgn="base" latinLnBrk="0" hangingPunct="0">
                  <a:lnSpc>
                    <a:spcPct val="100000"/>
                  </a:lnSpc>
                  <a:spcBef>
                    <a:spcPct val="0"/>
                  </a:spcBef>
                  <a:spcAft>
                    <a:spcPct val="0"/>
                  </a:spcAft>
                  <a:buClrTx/>
                  <a:buSzTx/>
                  <a:buFontTx/>
                  <a:buNone/>
                  <a:tabLst/>
                </a:pPr>
                <a:r>
                  <a:rPr kumimoji="0" lang="en-US" sz="1800" b="1" i="0" u="none" strike="noStrike" cap="none" normalizeH="0" baseline="0">
                    <a:ln>
                      <a:noFill/>
                    </a:ln>
                    <a:solidFill>
                      <a:schemeClr val="tx1"/>
                    </a:solidFill>
                    <a:effectLst/>
                    <a:latin typeface="Courier New" pitchFamily="84" charset="0"/>
                  </a:rPr>
                  <a:t>i</a:t>
                </a:r>
              </a:p>
            </p:txBody>
          </p:sp>
        </p:grpSp>
      </p:grpSp>
      <p:sp>
        <p:nvSpPr>
          <p:cNvPr id="22" name="PPRect#22"/>
          <p:cNvSpPr/>
          <p:nvPr/>
        </p:nvSpPr>
        <p:spPr bwMode="auto">
          <a:xfrm>
            <a:off x="5888000" y="3212800"/>
            <a:ext cx="857600" cy="320000"/>
          </a:xfrm>
          <a:prstGeom prst="rect">
            <a:avLst/>
          </a:prstGeom>
          <a:solidFill>
            <a:srgbClr val="FFFFFF"/>
          </a:solidFill>
          <a:ln w="12800" cap="flat" cmpd="sng" algn="ctr">
            <a:solidFill>
              <a:srgbClr val="FFFFFF"/>
            </a:solidFill>
            <a:prstDash val="solid"/>
            <a:round/>
            <a:headEnd/>
            <a:tailEnd/>
          </a:ln>
          <a:effectLst/>
        </p:spPr>
        <p:txBody>
          <a:bodyPr vert="horz" wrap="square" lIns="0" tIns="0" rIns="0" bIns="0" numCol="1" rtlCol="0" anchor="ctr" anchorCtr="0" compatLnSpc="1">
            <a:prstTxWarp prst="textNoShape">
              <a:avLst/>
            </a:prstTxWarp>
          </a:bodyPr>
          <a:lstStyle/>
          <a:p>
            <a:pPr marL="0" marR="0" indent="0" algn="ctr" defTabSz="914400" rtl="0" eaLnBrk="0" fontAlgn="base" latinLnBrk="0" hangingPunct="0">
              <a:lnSpc>
                <a:spcPct val="100000"/>
              </a:lnSpc>
              <a:spcBef>
                <a:spcPct val="0"/>
              </a:spcBef>
              <a:spcAft>
                <a:spcPct val="0"/>
              </a:spcAft>
              <a:buClrTx/>
              <a:buSzTx/>
              <a:buFontTx/>
              <a:buNone/>
              <a:tabLst/>
            </a:pPr>
            <a:r>
              <a:rPr kumimoji="0" lang="en-US" sz="1800" b="1" i="0" u="none" strike="noStrike" cap="none" normalizeH="0" baseline="0">
                <a:ln>
                  <a:noFill/>
                </a:ln>
                <a:solidFill>
                  <a:schemeClr val="tx1"/>
                </a:solidFill>
                <a:effectLst/>
                <a:latin typeface="Courier New" pitchFamily="84" charset="0"/>
              </a:rPr>
              <a:t>0</a:t>
            </a:r>
          </a:p>
        </p:txBody>
      </p:sp>
      <p:sp>
        <p:nvSpPr>
          <p:cNvPr id="23" name="PPRect#23"/>
          <p:cNvSpPr/>
          <p:nvPr/>
        </p:nvSpPr>
        <p:spPr bwMode="auto">
          <a:xfrm>
            <a:off x="6860800" y="3212800"/>
            <a:ext cx="857600" cy="320000"/>
          </a:xfrm>
          <a:prstGeom prst="rect">
            <a:avLst/>
          </a:prstGeom>
          <a:solidFill>
            <a:srgbClr val="FFFFFF"/>
          </a:solidFill>
          <a:ln w="12800" cap="flat" cmpd="sng" algn="ctr">
            <a:solidFill>
              <a:srgbClr val="FFFFFF"/>
            </a:solidFill>
            <a:prstDash val="solid"/>
            <a:round/>
            <a:headEnd/>
            <a:tailEnd/>
          </a:ln>
          <a:effectLst/>
        </p:spPr>
        <p:txBody>
          <a:bodyPr vert="horz" wrap="square" lIns="0" tIns="0" rIns="0" bIns="0" numCol="1" rtlCol="0" anchor="ctr" anchorCtr="0" compatLnSpc="1">
            <a:prstTxWarp prst="textNoShape">
              <a:avLst/>
            </a:prstTxWarp>
          </a:bodyPr>
          <a:lstStyle/>
          <a:p>
            <a:pPr marL="0" marR="0" indent="0" algn="ctr" defTabSz="914400" rtl="0" eaLnBrk="0" fontAlgn="base" latinLnBrk="0" hangingPunct="0">
              <a:lnSpc>
                <a:spcPct val="100000"/>
              </a:lnSpc>
              <a:spcBef>
                <a:spcPct val="0"/>
              </a:spcBef>
              <a:spcAft>
                <a:spcPct val="0"/>
              </a:spcAft>
              <a:buClrTx/>
              <a:buSzTx/>
              <a:buFontTx/>
              <a:buNone/>
              <a:tabLst/>
            </a:pPr>
            <a:r>
              <a:rPr kumimoji="0" lang="en-US" sz="1800" b="1" i="0" u="none" strike="noStrike" cap="none" normalizeH="0" baseline="0">
                <a:ln>
                  <a:noFill/>
                </a:ln>
                <a:solidFill>
                  <a:schemeClr val="tx1"/>
                </a:solidFill>
                <a:effectLst/>
                <a:latin typeface="Courier New" pitchFamily="84" charset="0"/>
              </a:rPr>
              <a:t>7</a:t>
            </a:r>
          </a:p>
        </p:txBody>
      </p:sp>
      <p:sp>
        <p:nvSpPr>
          <p:cNvPr id="24" name="PPRect#24"/>
          <p:cNvSpPr/>
          <p:nvPr/>
        </p:nvSpPr>
        <p:spPr bwMode="auto">
          <a:xfrm>
            <a:off x="742400" y="1395200"/>
            <a:ext cx="4851200" cy="268800"/>
          </a:xfrm>
          <a:prstGeom prst="rect">
            <a:avLst/>
          </a:prstGeom>
          <a:noFill/>
          <a:ln w="25600" cap="flat" cmpd="sng" algn="ctr">
            <a:solidFill>
              <a:srgbClr val="FF0000"/>
            </a:solidFill>
            <a:prstDash val="solid"/>
            <a:round/>
            <a:headEnd/>
            <a:tailEnd/>
          </a:ln>
          <a:effectLst/>
        </p:spPr>
        <p:txBody>
          <a:bodyPr vert="horz" wrap="square" lIns="0" tIns="0" rIns="0" bIns="0" numCol="1" rtlCol="0" anchor="ctr" anchorCtr="0" compatLnSpc="1">
            <a:prstTxWarp prst="textNoShape">
              <a:avLst/>
            </a:prstTxWarp>
          </a:bodyPr>
          <a:lstStyle/>
          <a:p>
            <a:pPr marL="0" marR="0" indent="0" algn="ctr" defTabSz="914400" rtl="0" eaLnBrk="0" fontAlgn="base" latinLnBrk="0" hangingPunct="0">
              <a:lnSpc>
                <a:spcPct val="100000"/>
              </a:lnSpc>
              <a:spcBef>
                <a:spcPct val="0"/>
              </a:spcBef>
              <a:spcAft>
                <a:spcPct val="0"/>
              </a:spcAft>
              <a:buClrTx/>
              <a:buSzTx/>
              <a:buFontTx/>
              <a:buNone/>
              <a:tabLst/>
            </a:pPr>
            <a:endParaRPr/>
          </a:p>
        </p:txBody>
      </p:sp>
      <p:sp>
        <p:nvSpPr>
          <p:cNvPr id="25" name="PPRect#25"/>
          <p:cNvSpPr/>
          <p:nvPr/>
        </p:nvSpPr>
        <p:spPr bwMode="auto">
          <a:xfrm>
            <a:off x="1446400" y="1395200"/>
            <a:ext cx="1612800" cy="268800"/>
          </a:xfrm>
          <a:prstGeom prst="rect">
            <a:avLst/>
          </a:prstGeom>
          <a:noFill/>
          <a:ln w="25600" cap="flat" cmpd="sng" algn="ctr">
            <a:solidFill>
              <a:srgbClr val="FF0000"/>
            </a:solidFill>
            <a:prstDash val="solid"/>
            <a:round/>
            <a:headEnd/>
            <a:tailEnd/>
          </a:ln>
          <a:effectLst/>
        </p:spPr>
        <p:txBody>
          <a:bodyPr vert="horz" wrap="square" lIns="0" tIns="0" rIns="0" bIns="0" numCol="1" rtlCol="0" anchor="ctr" anchorCtr="0" compatLnSpc="1">
            <a:prstTxWarp prst="textNoShape">
              <a:avLst/>
            </a:prstTxWarp>
          </a:bodyPr>
          <a:lstStyle/>
          <a:p>
            <a:pPr marL="0" marR="0" indent="0" algn="ctr" defTabSz="914400" rtl="0" eaLnBrk="0" fontAlgn="base" latinLnBrk="0" hangingPunct="0">
              <a:lnSpc>
                <a:spcPct val="100000"/>
              </a:lnSpc>
              <a:spcBef>
                <a:spcPct val="0"/>
              </a:spcBef>
              <a:spcAft>
                <a:spcPct val="0"/>
              </a:spcAft>
              <a:buClrTx/>
              <a:buSzTx/>
              <a:buFontTx/>
              <a:buNone/>
              <a:tabLst/>
            </a:pPr>
            <a:endParaRPr/>
          </a:p>
        </p:txBody>
      </p:sp>
      <p:sp>
        <p:nvSpPr>
          <p:cNvPr id="26" name="PPRect#26"/>
          <p:cNvSpPr/>
          <p:nvPr/>
        </p:nvSpPr>
        <p:spPr bwMode="auto">
          <a:xfrm>
            <a:off x="7833600" y="3212800"/>
            <a:ext cx="857600" cy="320000"/>
          </a:xfrm>
          <a:prstGeom prst="rect">
            <a:avLst/>
          </a:prstGeom>
          <a:solidFill>
            <a:srgbClr val="FFFFFF"/>
          </a:solidFill>
          <a:ln w="12800" cap="flat" cmpd="sng" algn="ctr">
            <a:solidFill>
              <a:srgbClr val="FFFFFF"/>
            </a:solidFill>
            <a:prstDash val="solid"/>
            <a:round/>
            <a:headEnd/>
            <a:tailEnd/>
          </a:ln>
          <a:effectLst/>
        </p:spPr>
        <p:txBody>
          <a:bodyPr vert="horz" wrap="square" lIns="0" tIns="0" rIns="0" bIns="0" numCol="1" rtlCol="0" anchor="ctr" anchorCtr="0" compatLnSpc="1">
            <a:prstTxWarp prst="textNoShape">
              <a:avLst/>
            </a:prstTxWarp>
          </a:bodyPr>
          <a:lstStyle/>
          <a:p>
            <a:pPr marL="0" marR="0" indent="0" algn="ctr" defTabSz="914400" rtl="0" eaLnBrk="0" fontAlgn="base" latinLnBrk="0" hangingPunct="0">
              <a:lnSpc>
                <a:spcPct val="100000"/>
              </a:lnSpc>
              <a:spcBef>
                <a:spcPct val="0"/>
              </a:spcBef>
              <a:spcAft>
                <a:spcPct val="0"/>
              </a:spcAft>
              <a:buClrTx/>
              <a:buSzTx/>
              <a:buFontTx/>
              <a:buNone/>
              <a:tabLst/>
            </a:pPr>
            <a:r>
              <a:rPr kumimoji="0" lang="en-US" sz="1800" b="1" i="0" u="none" strike="noStrike" cap="none" normalizeH="0" baseline="0">
                <a:ln>
                  <a:noFill/>
                </a:ln>
                <a:solidFill>
                  <a:schemeClr val="tx1"/>
                </a:solidFill>
                <a:effectLst/>
                <a:latin typeface="Courier New" pitchFamily="84" charset="0"/>
              </a:rPr>
              <a:t>0</a:t>
            </a:r>
          </a:p>
        </p:txBody>
      </p:sp>
      <p:sp>
        <p:nvSpPr>
          <p:cNvPr id="27" name="PPRect#27"/>
          <p:cNvSpPr/>
          <p:nvPr/>
        </p:nvSpPr>
        <p:spPr bwMode="auto">
          <a:xfrm>
            <a:off x="3276800" y="1395200"/>
            <a:ext cx="1190400" cy="268800"/>
          </a:xfrm>
          <a:prstGeom prst="rect">
            <a:avLst/>
          </a:prstGeom>
          <a:noFill/>
          <a:ln w="25600" cap="flat" cmpd="sng" algn="ctr">
            <a:solidFill>
              <a:srgbClr val="FF0000"/>
            </a:solidFill>
            <a:prstDash val="solid"/>
            <a:round/>
            <a:headEnd/>
            <a:tailEnd/>
          </a:ln>
          <a:effectLst/>
        </p:spPr>
        <p:txBody>
          <a:bodyPr vert="horz" wrap="square" lIns="0" tIns="0" rIns="0" bIns="0" numCol="1" rtlCol="0" anchor="ctr" anchorCtr="0" compatLnSpc="1">
            <a:prstTxWarp prst="textNoShape">
              <a:avLst/>
            </a:prstTxWarp>
          </a:bodyPr>
          <a:lstStyle/>
          <a:p>
            <a:pPr marL="0" marR="0" indent="0" algn="ctr" defTabSz="914400" rtl="0" eaLnBrk="0" fontAlgn="base" latinLnBrk="0" hangingPunct="0">
              <a:lnSpc>
                <a:spcPct val="100000"/>
              </a:lnSpc>
              <a:spcBef>
                <a:spcPct val="0"/>
              </a:spcBef>
              <a:spcAft>
                <a:spcPct val="0"/>
              </a:spcAft>
              <a:buClrTx/>
              <a:buSzTx/>
              <a:buFontTx/>
              <a:buNone/>
              <a:tabLst/>
            </a:pPr>
            <a:endParaRPr/>
          </a:p>
        </p:txBody>
      </p:sp>
      <p:sp>
        <p:nvSpPr>
          <p:cNvPr id="28" name="PPRect#28"/>
          <p:cNvSpPr/>
          <p:nvPr/>
        </p:nvSpPr>
        <p:spPr bwMode="auto">
          <a:xfrm>
            <a:off x="1164800" y="1676800"/>
            <a:ext cx="4851200" cy="268800"/>
          </a:xfrm>
          <a:prstGeom prst="rect">
            <a:avLst/>
          </a:prstGeom>
          <a:noFill/>
          <a:ln w="25600" cap="flat" cmpd="sng" algn="ctr">
            <a:solidFill>
              <a:srgbClr val="FF0000"/>
            </a:solidFill>
            <a:prstDash val="solid"/>
            <a:round/>
            <a:headEnd/>
            <a:tailEnd/>
          </a:ln>
          <a:effectLst/>
        </p:spPr>
        <p:txBody>
          <a:bodyPr vert="horz" wrap="square" lIns="0" tIns="0" rIns="0" bIns="0" numCol="1" rtlCol="0" anchor="ctr" anchorCtr="0" compatLnSpc="1">
            <a:prstTxWarp prst="textNoShape">
              <a:avLst/>
            </a:prstTxWarp>
          </a:bodyPr>
          <a:lstStyle/>
          <a:p>
            <a:pPr marL="0" marR="0" indent="0" algn="ctr" defTabSz="914400" rtl="0" eaLnBrk="0" fontAlgn="base" latinLnBrk="0" hangingPunct="0">
              <a:lnSpc>
                <a:spcPct val="100000"/>
              </a:lnSpc>
              <a:spcBef>
                <a:spcPct val="0"/>
              </a:spcBef>
              <a:spcAft>
                <a:spcPct val="0"/>
              </a:spcAft>
              <a:buClrTx/>
              <a:buSzTx/>
              <a:buFontTx/>
              <a:buNone/>
              <a:tabLst/>
            </a:pPr>
            <a:endParaRPr/>
          </a:p>
        </p:txBody>
      </p:sp>
      <p:sp>
        <p:nvSpPr>
          <p:cNvPr id="29" name="PPRect#29"/>
          <p:cNvSpPr/>
          <p:nvPr/>
        </p:nvSpPr>
        <p:spPr bwMode="auto">
          <a:xfrm>
            <a:off x="4684800" y="1676800"/>
            <a:ext cx="1024000" cy="268800"/>
          </a:xfrm>
          <a:prstGeom prst="rect">
            <a:avLst/>
          </a:prstGeom>
          <a:noFill/>
          <a:ln w="25600" cap="flat" cmpd="sng" algn="ctr">
            <a:solidFill>
              <a:srgbClr val="FF0000"/>
            </a:solidFill>
            <a:prstDash val="solid"/>
            <a:round/>
            <a:headEnd/>
            <a:tailEnd/>
          </a:ln>
          <a:effectLst/>
        </p:spPr>
        <p:txBody>
          <a:bodyPr vert="horz" wrap="square" lIns="0" tIns="0" rIns="0" bIns="0" numCol="1" rtlCol="0" anchor="ctr" anchorCtr="0" compatLnSpc="1">
            <a:prstTxWarp prst="textNoShape">
              <a:avLst/>
            </a:prstTxWarp>
          </a:bodyPr>
          <a:lstStyle/>
          <a:p>
            <a:pPr marL="0" marR="0" indent="0" algn="ctr" defTabSz="914400" rtl="0" eaLnBrk="0" fontAlgn="base" latinLnBrk="0" hangingPunct="0">
              <a:lnSpc>
                <a:spcPct val="100000"/>
              </a:lnSpc>
              <a:spcBef>
                <a:spcPct val="0"/>
              </a:spcBef>
              <a:spcAft>
                <a:spcPct val="0"/>
              </a:spcAft>
              <a:buClrTx/>
              <a:buSzTx/>
              <a:buFontTx/>
              <a:buNone/>
              <a:tabLst/>
            </a:pPr>
            <a:endParaRPr/>
          </a:p>
        </p:txBody>
      </p:sp>
      <p:grpSp>
        <p:nvGrpSpPr>
          <p:cNvPr id="30" name="PPStackFrame#30"/>
          <p:cNvGrpSpPr/>
          <p:nvPr/>
        </p:nvGrpSpPr>
        <p:grpSpPr>
          <a:xfrm>
            <a:off x="384000" y="1395200"/>
            <a:ext cx="8524800" cy="2764800"/>
            <a:chOff x="384000" y="1395200"/>
            <a:chExt cx="8524800" cy="2764800"/>
          </a:xfrm>
        </p:grpSpPr>
        <p:sp>
          <p:nvSpPr>
            <p:cNvPr id="31" name="PPRect#31"/>
            <p:cNvSpPr/>
            <p:nvPr/>
          </p:nvSpPr>
          <p:spPr bwMode="auto">
            <a:xfrm>
              <a:off x="384000" y="1395200"/>
              <a:ext cx="8524800" cy="2560000"/>
            </a:xfrm>
            <a:prstGeom prst="rect">
              <a:avLst/>
            </a:prstGeom>
            <a:solidFill>
              <a:srgbClr val="FFFFFF"/>
            </a:solidFill>
            <a:ln w="12800" cap="flat" cmpd="sng" algn="ctr">
              <a:solidFill>
                <a:srgbClr val="FFFFFF"/>
              </a:solidFill>
              <a:prstDash val="solid"/>
              <a:round/>
              <a:headEnd/>
              <a:tailEnd/>
            </a:ln>
            <a:effectLst/>
          </p:spPr>
          <p:txBody>
            <a:bodyPr vert="horz" wrap="square" lIns="0" tIns="0" rIns="0" bIns="0" numCol="1" rtlCol="0" anchor="ctr" anchorCtr="0" compatLnSpc="1">
              <a:prstTxWarp prst="textNoShape">
                <a:avLst/>
              </a:prstTxWarp>
            </a:bodyPr>
            <a:lstStyle/>
            <a:p>
              <a:pPr marL="0" marR="0" indent="0" algn="ctr" defTabSz="914400" rtl="0" eaLnBrk="0" fontAlgn="base" latinLnBrk="0" hangingPunct="0">
                <a:lnSpc>
                  <a:spcPct val="100000"/>
                </a:lnSpc>
                <a:spcBef>
                  <a:spcPct val="0"/>
                </a:spcBef>
                <a:spcAft>
                  <a:spcPct val="0"/>
                </a:spcAft>
                <a:buClrTx/>
                <a:buSzTx/>
                <a:buFontTx/>
                <a:buNone/>
                <a:tabLst/>
              </a:pPr>
              <a:endParaRPr/>
            </a:p>
          </p:txBody>
        </p:sp>
        <p:pic>
          <p:nvPicPr>
            <p:cNvPr id="33" name="PPCodeImage#33" descr="image33.png"/>
            <p:cNvPicPr>
              <a:picLocks noChangeAspect="1"/>
            </p:cNvPicPr>
            <p:nvPr/>
          </p:nvPicPr>
          <p:blipFill>
            <a:blip r:embed="rId5"/>
            <a:stretch>
              <a:fillRect/>
            </a:stretch>
          </p:blipFill>
          <p:spPr>
            <a:xfrm>
              <a:off x="384000" y="1395200"/>
              <a:ext cx="8512000" cy="2547200"/>
            </a:xfrm>
            <a:prstGeom prst="rect">
              <a:avLst/>
            </a:prstGeom>
          </p:spPr>
        </p:pic>
        <p:sp>
          <p:nvSpPr>
            <p:cNvPr id="32" name="PPRect#32"/>
            <p:cNvSpPr/>
            <p:nvPr/>
          </p:nvSpPr>
          <p:spPr bwMode="auto">
            <a:xfrm>
              <a:off x="384000" y="1395200"/>
              <a:ext cx="8524800" cy="2560000"/>
            </a:xfrm>
            <a:prstGeom prst="rect">
              <a:avLst/>
            </a:prstGeom>
            <a:noFill/>
            <a:ln w="12800" cap="flat" cmpd="sng" algn="ctr">
              <a:solidFill>
                <a:srgbClr val="000000"/>
              </a:solidFill>
              <a:prstDash val="solid"/>
              <a:round/>
              <a:headEnd/>
              <a:tailEnd/>
            </a:ln>
            <a:effectLst/>
          </p:spPr>
          <p:txBody>
            <a:bodyPr vert="horz" wrap="square" lIns="0" tIns="0" rIns="0" bIns="0" numCol="1" rtlCol="0" anchor="ctr" anchorCtr="0" compatLnSpc="1">
              <a:prstTxWarp prst="textNoShape">
                <a:avLst/>
              </a:prstTxWarp>
            </a:bodyPr>
            <a:lstStyle/>
            <a:p>
              <a:pPr marL="0" marR="0" indent="0" algn="ctr" defTabSz="914400" rtl="0" eaLnBrk="0" fontAlgn="base" latinLnBrk="0" hangingPunct="0">
                <a:lnSpc>
                  <a:spcPct val="100000"/>
                </a:lnSpc>
                <a:spcBef>
                  <a:spcPct val="0"/>
                </a:spcBef>
                <a:spcAft>
                  <a:spcPct val="0"/>
                </a:spcAft>
                <a:buClrTx/>
                <a:buSzTx/>
                <a:buFontTx/>
                <a:buNone/>
                <a:tabLst/>
              </a:pPr>
              <a:endParaRPr/>
            </a:p>
          </p:txBody>
        </p:sp>
        <p:grpSp>
          <p:nvGrpSpPr>
            <p:cNvPr id="34" name="n"/>
            <p:cNvGrpSpPr/>
            <p:nvPr/>
          </p:nvGrpSpPr>
          <p:grpSpPr>
            <a:xfrm>
              <a:off x="5990400" y="3212800"/>
              <a:ext cx="896000" cy="665600"/>
              <a:chOff x="5990400" y="3212800"/>
              <a:chExt cx="896000" cy="665600"/>
            </a:xfrm>
          </p:grpSpPr>
          <p:sp>
            <p:nvSpPr>
              <p:cNvPr id="35" name="PPRect#35"/>
              <p:cNvSpPr/>
              <p:nvPr/>
            </p:nvSpPr>
            <p:spPr bwMode="auto">
              <a:xfrm>
                <a:off x="5990400" y="3494400"/>
                <a:ext cx="896000" cy="384000"/>
              </a:xfrm>
              <a:prstGeom prst="rect">
                <a:avLst/>
              </a:prstGeom>
              <a:solidFill>
                <a:srgbClr val="FFFFFF"/>
              </a:solidFill>
              <a:ln w="12800" cap="flat" cmpd="sng" algn="ctr">
                <a:solidFill>
                  <a:srgbClr val="000000"/>
                </a:solidFill>
                <a:prstDash val="solid"/>
                <a:round/>
                <a:headEnd/>
                <a:tailEnd/>
              </a:ln>
              <a:effectLst/>
            </p:spPr>
            <p:txBody>
              <a:bodyPr vert="horz" wrap="square" lIns="0" tIns="0" rIns="0" bIns="0" numCol="1" rtlCol="0" anchor="ctr" anchorCtr="0" compatLnSpc="1">
                <a:prstTxWarp prst="textNoShape">
                  <a:avLst/>
                </a:prstTxWarp>
              </a:bodyPr>
              <a:lstStyle/>
              <a:p>
                <a:pPr marL="0" marR="0" indent="0" algn="ctr" defTabSz="914400" rtl="0" eaLnBrk="0" fontAlgn="base" latinLnBrk="0" hangingPunct="0">
                  <a:lnSpc>
                    <a:spcPct val="100000"/>
                  </a:lnSpc>
                  <a:spcBef>
                    <a:spcPct val="0"/>
                  </a:spcBef>
                  <a:spcAft>
                    <a:spcPct val="0"/>
                  </a:spcAft>
                  <a:buClrTx/>
                  <a:buSzTx/>
                  <a:buFontTx/>
                  <a:buNone/>
                  <a:tabLst/>
                </a:pPr>
                <a:endParaRPr/>
              </a:p>
            </p:txBody>
          </p:sp>
          <p:sp>
            <p:nvSpPr>
              <p:cNvPr id="36" name="PPRect#36"/>
              <p:cNvSpPr/>
              <p:nvPr/>
            </p:nvSpPr>
            <p:spPr bwMode="auto">
              <a:xfrm>
                <a:off x="5990400" y="3494400"/>
                <a:ext cx="896000" cy="384000"/>
              </a:xfrm>
              <a:prstGeom prst="rect">
                <a:avLst/>
              </a:prstGeom>
              <a:noFill/>
              <a:ln w="12800" cap="flat" cmpd="sng" algn="ctr">
                <a:solidFill>
                  <a:srgbClr val="000000"/>
                </a:solidFill>
                <a:prstDash val="solid"/>
                <a:round/>
                <a:headEnd/>
                <a:tailEnd/>
              </a:ln>
              <a:effectLst/>
            </p:spPr>
            <p:txBody>
              <a:bodyPr vert="horz" wrap="square" lIns="0" tIns="0" rIns="0" bIns="0" numCol="1" rtlCol="0" anchor="ctr" anchorCtr="0" compatLnSpc="1">
                <a:prstTxWarp prst="textNoShape">
                  <a:avLst/>
                </a:prstTxWarp>
              </a:bodyPr>
              <a:lstStyle/>
              <a:p>
                <a:pPr marL="0" marR="0" indent="0" algn="ctr" defTabSz="914400" rtl="0" eaLnBrk="0" fontAlgn="base" latinLnBrk="0" hangingPunct="0">
                  <a:lnSpc>
                    <a:spcPct val="100000"/>
                  </a:lnSpc>
                  <a:spcBef>
                    <a:spcPct val="0"/>
                  </a:spcBef>
                  <a:spcAft>
                    <a:spcPct val="0"/>
                  </a:spcAft>
                  <a:buClrTx/>
                  <a:buSzTx/>
                  <a:buFontTx/>
                  <a:buNone/>
                  <a:tabLst/>
                </a:pPr>
                <a:endParaRPr/>
              </a:p>
            </p:txBody>
          </p:sp>
          <p:sp>
            <p:nvSpPr>
              <p:cNvPr id="37" name="PPTextBox#37"/>
              <p:cNvSpPr/>
              <p:nvPr/>
            </p:nvSpPr>
            <p:spPr bwMode="auto">
              <a:xfrm>
                <a:off x="6003200" y="3212800"/>
                <a:ext cx="166400" cy="268800"/>
              </a:xfrm>
              <a:prstGeom prst="rect">
                <a:avLst/>
              </a:prstGeom>
              <a:noFill/>
              <a:ln>
                <a:noFill/>
              </a:ln>
              <a:effectLst/>
            </p:spPr>
            <p:txBody>
              <a:bodyPr vert="horz" wrap="square" lIns="0" tIns="0" rIns="0" bIns="0" numCol="1" rtlCol="0" anchor="t" anchorCtr="0" compatLnSpc="1">
                <a:prstTxWarp prst="textNoShape">
                  <a:avLst/>
                </a:prstTxWarp>
              </a:bodyPr>
              <a:lstStyle/>
              <a:p>
                <a:pPr marL="0" marR="0" indent="0" algn="l" defTabSz="914400" rtl="0" eaLnBrk="0" fontAlgn="base" latinLnBrk="0" hangingPunct="0">
                  <a:lnSpc>
                    <a:spcPct val="100000"/>
                  </a:lnSpc>
                  <a:spcBef>
                    <a:spcPct val="0"/>
                  </a:spcBef>
                  <a:spcAft>
                    <a:spcPct val="0"/>
                  </a:spcAft>
                  <a:buClrTx/>
                  <a:buSzTx/>
                  <a:buFontTx/>
                  <a:buNone/>
                  <a:tabLst/>
                </a:pPr>
                <a:r>
                  <a:rPr kumimoji="0" lang="en-US" sz="1800" b="1" i="0" u="none" strike="noStrike" cap="none" normalizeH="0" baseline="0">
                    <a:ln>
                      <a:noFill/>
                    </a:ln>
                    <a:solidFill>
                      <a:schemeClr val="tx1"/>
                    </a:solidFill>
                    <a:effectLst/>
                    <a:latin typeface="Courier New" pitchFamily="84" charset="0"/>
                  </a:rPr>
                  <a:t>n</a:t>
                </a:r>
              </a:p>
            </p:txBody>
          </p:sp>
        </p:grpSp>
        <p:grpSp>
          <p:nvGrpSpPr>
            <p:cNvPr id="38" name="result"/>
            <p:cNvGrpSpPr/>
            <p:nvPr/>
          </p:nvGrpSpPr>
          <p:grpSpPr>
            <a:xfrm>
              <a:off x="6963200" y="3212800"/>
              <a:ext cx="896000" cy="665600"/>
              <a:chOff x="6963200" y="3212800"/>
              <a:chExt cx="896000" cy="665600"/>
            </a:xfrm>
          </p:grpSpPr>
          <p:sp>
            <p:nvSpPr>
              <p:cNvPr id="39" name="PPRect#39"/>
              <p:cNvSpPr/>
              <p:nvPr/>
            </p:nvSpPr>
            <p:spPr bwMode="auto">
              <a:xfrm>
                <a:off x="6963200" y="3494400"/>
                <a:ext cx="896000" cy="384000"/>
              </a:xfrm>
              <a:prstGeom prst="rect">
                <a:avLst/>
              </a:prstGeom>
              <a:solidFill>
                <a:srgbClr val="FFFFFF"/>
              </a:solidFill>
              <a:ln w="12800" cap="flat" cmpd="sng" algn="ctr">
                <a:solidFill>
                  <a:srgbClr val="000000"/>
                </a:solidFill>
                <a:prstDash val="solid"/>
                <a:round/>
                <a:headEnd/>
                <a:tailEnd/>
              </a:ln>
              <a:effectLst/>
            </p:spPr>
            <p:txBody>
              <a:bodyPr vert="horz" wrap="square" lIns="0" tIns="0" rIns="0" bIns="0" numCol="1" rtlCol="0" anchor="ctr" anchorCtr="0" compatLnSpc="1">
                <a:prstTxWarp prst="textNoShape">
                  <a:avLst/>
                </a:prstTxWarp>
              </a:bodyPr>
              <a:lstStyle/>
              <a:p>
                <a:pPr marL="0" marR="0" indent="0" algn="ctr" defTabSz="914400" rtl="0" eaLnBrk="0" fontAlgn="base" latinLnBrk="0" hangingPunct="0">
                  <a:lnSpc>
                    <a:spcPct val="100000"/>
                  </a:lnSpc>
                  <a:spcBef>
                    <a:spcPct val="0"/>
                  </a:spcBef>
                  <a:spcAft>
                    <a:spcPct val="0"/>
                  </a:spcAft>
                  <a:buClrTx/>
                  <a:buSzTx/>
                  <a:buFontTx/>
                  <a:buNone/>
                  <a:tabLst/>
                </a:pPr>
                <a:endParaRPr/>
              </a:p>
            </p:txBody>
          </p:sp>
          <p:sp>
            <p:nvSpPr>
              <p:cNvPr id="40" name="PPRect#40"/>
              <p:cNvSpPr/>
              <p:nvPr/>
            </p:nvSpPr>
            <p:spPr bwMode="auto">
              <a:xfrm>
                <a:off x="6963200" y="3494400"/>
                <a:ext cx="896000" cy="384000"/>
              </a:xfrm>
              <a:prstGeom prst="rect">
                <a:avLst/>
              </a:prstGeom>
              <a:noFill/>
              <a:ln w="12800" cap="flat" cmpd="sng" algn="ctr">
                <a:solidFill>
                  <a:srgbClr val="000000"/>
                </a:solidFill>
                <a:prstDash val="solid"/>
                <a:round/>
                <a:headEnd/>
                <a:tailEnd/>
              </a:ln>
              <a:effectLst/>
            </p:spPr>
            <p:txBody>
              <a:bodyPr vert="horz" wrap="square" lIns="0" tIns="0" rIns="0" bIns="0" numCol="1" rtlCol="0" anchor="ctr" anchorCtr="0" compatLnSpc="1">
                <a:prstTxWarp prst="textNoShape">
                  <a:avLst/>
                </a:prstTxWarp>
              </a:bodyPr>
              <a:lstStyle/>
              <a:p>
                <a:pPr marL="0" marR="0" indent="0" algn="ctr" defTabSz="914400" rtl="0" eaLnBrk="0" fontAlgn="base" latinLnBrk="0" hangingPunct="0">
                  <a:lnSpc>
                    <a:spcPct val="100000"/>
                  </a:lnSpc>
                  <a:spcBef>
                    <a:spcPct val="0"/>
                  </a:spcBef>
                  <a:spcAft>
                    <a:spcPct val="0"/>
                  </a:spcAft>
                  <a:buClrTx/>
                  <a:buSzTx/>
                  <a:buFontTx/>
                  <a:buNone/>
                  <a:tabLst/>
                </a:pPr>
                <a:endParaRPr/>
              </a:p>
            </p:txBody>
          </p:sp>
          <p:sp>
            <p:nvSpPr>
              <p:cNvPr id="41" name="PPTextBox#41"/>
              <p:cNvSpPr/>
              <p:nvPr/>
            </p:nvSpPr>
            <p:spPr bwMode="auto">
              <a:xfrm>
                <a:off x="6976000" y="3212800"/>
                <a:ext cx="883200" cy="268800"/>
              </a:xfrm>
              <a:prstGeom prst="rect">
                <a:avLst/>
              </a:prstGeom>
              <a:noFill/>
              <a:ln>
                <a:noFill/>
              </a:ln>
              <a:effectLst/>
            </p:spPr>
            <p:txBody>
              <a:bodyPr vert="horz" wrap="square" lIns="0" tIns="0" rIns="0" bIns="0" numCol="1" rtlCol="0" anchor="t" anchorCtr="0" compatLnSpc="1">
                <a:prstTxWarp prst="textNoShape">
                  <a:avLst/>
                </a:prstTxWarp>
              </a:bodyPr>
              <a:lstStyle/>
              <a:p>
                <a:pPr marL="0" marR="0" indent="0" algn="l" defTabSz="914400" rtl="0" eaLnBrk="0" fontAlgn="base" latinLnBrk="0" hangingPunct="0">
                  <a:lnSpc>
                    <a:spcPct val="100000"/>
                  </a:lnSpc>
                  <a:spcBef>
                    <a:spcPct val="0"/>
                  </a:spcBef>
                  <a:spcAft>
                    <a:spcPct val="0"/>
                  </a:spcAft>
                  <a:buClrTx/>
                  <a:buSzTx/>
                  <a:buFontTx/>
                  <a:buNone/>
                  <a:tabLst/>
                </a:pPr>
                <a:r>
                  <a:rPr kumimoji="0" lang="en-US" sz="1800" b="1" i="0" u="none" strike="noStrike" cap="none" normalizeH="0" baseline="0">
                    <a:ln>
                      <a:noFill/>
                    </a:ln>
                    <a:solidFill>
                      <a:schemeClr val="tx1"/>
                    </a:solidFill>
                    <a:effectLst/>
                    <a:latin typeface="Courier New" pitchFamily="84" charset="0"/>
                  </a:rPr>
                  <a:t>result</a:t>
                </a:r>
              </a:p>
            </p:txBody>
          </p:sp>
        </p:grpSp>
        <p:grpSp>
          <p:nvGrpSpPr>
            <p:cNvPr id="42" name="i"/>
            <p:cNvGrpSpPr/>
            <p:nvPr/>
          </p:nvGrpSpPr>
          <p:grpSpPr>
            <a:xfrm>
              <a:off x="7936000" y="3212800"/>
              <a:ext cx="896000" cy="665600"/>
              <a:chOff x="7936000" y="3212800"/>
              <a:chExt cx="896000" cy="665600"/>
            </a:xfrm>
          </p:grpSpPr>
          <p:sp>
            <p:nvSpPr>
              <p:cNvPr id="43" name="PPRect#43"/>
              <p:cNvSpPr/>
              <p:nvPr/>
            </p:nvSpPr>
            <p:spPr bwMode="auto">
              <a:xfrm>
                <a:off x="7936000" y="3494400"/>
                <a:ext cx="896000" cy="384000"/>
              </a:xfrm>
              <a:prstGeom prst="rect">
                <a:avLst/>
              </a:prstGeom>
              <a:solidFill>
                <a:srgbClr val="FFFFFF"/>
              </a:solidFill>
              <a:ln w="12800" cap="flat" cmpd="sng" algn="ctr">
                <a:solidFill>
                  <a:srgbClr val="000000"/>
                </a:solidFill>
                <a:prstDash val="solid"/>
                <a:round/>
                <a:headEnd/>
                <a:tailEnd/>
              </a:ln>
              <a:effectLst/>
            </p:spPr>
            <p:txBody>
              <a:bodyPr vert="horz" wrap="square" lIns="0" tIns="0" rIns="0" bIns="0" numCol="1" rtlCol="0" anchor="ctr" anchorCtr="0" compatLnSpc="1">
                <a:prstTxWarp prst="textNoShape">
                  <a:avLst/>
                </a:prstTxWarp>
              </a:bodyPr>
              <a:lstStyle/>
              <a:p>
                <a:pPr marL="0" marR="0" indent="0" algn="ctr" defTabSz="914400" rtl="0" eaLnBrk="0" fontAlgn="base" latinLnBrk="0" hangingPunct="0">
                  <a:lnSpc>
                    <a:spcPct val="100000"/>
                  </a:lnSpc>
                  <a:spcBef>
                    <a:spcPct val="0"/>
                  </a:spcBef>
                  <a:spcAft>
                    <a:spcPct val="0"/>
                  </a:spcAft>
                  <a:buClrTx/>
                  <a:buSzTx/>
                  <a:buFontTx/>
                  <a:buNone/>
                  <a:tabLst/>
                </a:pPr>
                <a:endParaRPr/>
              </a:p>
            </p:txBody>
          </p:sp>
          <p:sp>
            <p:nvSpPr>
              <p:cNvPr id="44" name="PPRect#44"/>
              <p:cNvSpPr/>
              <p:nvPr/>
            </p:nvSpPr>
            <p:spPr bwMode="auto">
              <a:xfrm>
                <a:off x="7936000" y="3494400"/>
                <a:ext cx="896000" cy="384000"/>
              </a:xfrm>
              <a:prstGeom prst="rect">
                <a:avLst/>
              </a:prstGeom>
              <a:noFill/>
              <a:ln w="12800" cap="flat" cmpd="sng" algn="ctr">
                <a:solidFill>
                  <a:srgbClr val="000000"/>
                </a:solidFill>
                <a:prstDash val="solid"/>
                <a:round/>
                <a:headEnd/>
                <a:tailEnd/>
              </a:ln>
              <a:effectLst/>
            </p:spPr>
            <p:txBody>
              <a:bodyPr vert="horz" wrap="square" lIns="0" tIns="0" rIns="0" bIns="0" numCol="1" rtlCol="0" anchor="ctr" anchorCtr="0" compatLnSpc="1">
                <a:prstTxWarp prst="textNoShape">
                  <a:avLst/>
                </a:prstTxWarp>
              </a:bodyPr>
              <a:lstStyle/>
              <a:p>
                <a:pPr marL="0" marR="0" indent="0" algn="ctr" defTabSz="914400" rtl="0" eaLnBrk="0" fontAlgn="base" latinLnBrk="0" hangingPunct="0">
                  <a:lnSpc>
                    <a:spcPct val="100000"/>
                  </a:lnSpc>
                  <a:spcBef>
                    <a:spcPct val="0"/>
                  </a:spcBef>
                  <a:spcAft>
                    <a:spcPct val="0"/>
                  </a:spcAft>
                  <a:buClrTx/>
                  <a:buSzTx/>
                  <a:buFontTx/>
                  <a:buNone/>
                  <a:tabLst/>
                </a:pPr>
                <a:endParaRPr/>
              </a:p>
            </p:txBody>
          </p:sp>
          <p:sp>
            <p:nvSpPr>
              <p:cNvPr id="45" name="PPTextBox#45"/>
              <p:cNvSpPr/>
              <p:nvPr/>
            </p:nvSpPr>
            <p:spPr bwMode="auto">
              <a:xfrm>
                <a:off x="7948800" y="3212800"/>
                <a:ext cx="166400" cy="268800"/>
              </a:xfrm>
              <a:prstGeom prst="rect">
                <a:avLst/>
              </a:prstGeom>
              <a:noFill/>
              <a:ln>
                <a:noFill/>
              </a:ln>
              <a:effectLst/>
            </p:spPr>
            <p:txBody>
              <a:bodyPr vert="horz" wrap="square" lIns="0" tIns="0" rIns="0" bIns="0" numCol="1" rtlCol="0" anchor="t" anchorCtr="0" compatLnSpc="1">
                <a:prstTxWarp prst="textNoShape">
                  <a:avLst/>
                </a:prstTxWarp>
              </a:bodyPr>
              <a:lstStyle/>
              <a:p>
                <a:pPr marL="0" marR="0" indent="0" algn="l" defTabSz="914400" rtl="0" eaLnBrk="0" fontAlgn="base" latinLnBrk="0" hangingPunct="0">
                  <a:lnSpc>
                    <a:spcPct val="100000"/>
                  </a:lnSpc>
                  <a:spcBef>
                    <a:spcPct val="0"/>
                  </a:spcBef>
                  <a:spcAft>
                    <a:spcPct val="0"/>
                  </a:spcAft>
                  <a:buClrTx/>
                  <a:buSzTx/>
                  <a:buFontTx/>
                  <a:buNone/>
                  <a:tabLst/>
                </a:pPr>
                <a:r>
                  <a:rPr kumimoji="0" lang="en-US" sz="1800" b="1" i="0" u="none" strike="noStrike" cap="none" normalizeH="0" baseline="0">
                    <a:ln>
                      <a:noFill/>
                    </a:ln>
                    <a:solidFill>
                      <a:schemeClr val="tx1"/>
                    </a:solidFill>
                    <a:effectLst/>
                    <a:latin typeface="Courier New" pitchFamily="84" charset="0"/>
                  </a:rPr>
                  <a:t>i</a:t>
                </a:r>
              </a:p>
            </p:txBody>
          </p:sp>
        </p:grpSp>
      </p:grpSp>
      <p:sp>
        <p:nvSpPr>
          <p:cNvPr id="46" name="PPRect#46"/>
          <p:cNvSpPr/>
          <p:nvPr/>
        </p:nvSpPr>
        <p:spPr bwMode="auto">
          <a:xfrm>
            <a:off x="6016000" y="3520000"/>
            <a:ext cx="857600" cy="320000"/>
          </a:xfrm>
          <a:prstGeom prst="rect">
            <a:avLst/>
          </a:prstGeom>
          <a:solidFill>
            <a:srgbClr val="FFFFFF"/>
          </a:solidFill>
          <a:ln w="12800" cap="flat" cmpd="sng" algn="ctr">
            <a:solidFill>
              <a:srgbClr val="FFFFFF"/>
            </a:solidFill>
            <a:prstDash val="solid"/>
            <a:round/>
            <a:headEnd/>
            <a:tailEnd/>
          </a:ln>
          <a:effectLst/>
        </p:spPr>
        <p:txBody>
          <a:bodyPr vert="horz" wrap="square" lIns="0" tIns="0" rIns="0" bIns="0" numCol="1" rtlCol="0" anchor="ctr" anchorCtr="0" compatLnSpc="1">
            <a:prstTxWarp prst="textNoShape">
              <a:avLst/>
            </a:prstTxWarp>
          </a:bodyPr>
          <a:lstStyle/>
          <a:p>
            <a:pPr marL="0" marR="0" indent="0" algn="ctr" defTabSz="914400" rtl="0" eaLnBrk="0" fontAlgn="base" latinLnBrk="0" hangingPunct="0">
              <a:lnSpc>
                <a:spcPct val="100000"/>
              </a:lnSpc>
              <a:spcBef>
                <a:spcPct val="0"/>
              </a:spcBef>
              <a:spcAft>
                <a:spcPct val="0"/>
              </a:spcAft>
              <a:buClrTx/>
              <a:buSzTx/>
              <a:buFontTx/>
              <a:buNone/>
              <a:tabLst/>
            </a:pPr>
            <a:r>
              <a:rPr kumimoji="0" lang="en-US" sz="1800" b="1" i="0" u="none" strike="noStrike" cap="none" normalizeH="0" baseline="0">
                <a:ln>
                  <a:noFill/>
                </a:ln>
                <a:solidFill>
                  <a:schemeClr val="tx1"/>
                </a:solidFill>
                <a:effectLst/>
                <a:latin typeface="Courier New" pitchFamily="84" charset="0"/>
              </a:rPr>
              <a:t>0</a:t>
            </a:r>
          </a:p>
        </p:txBody>
      </p:sp>
      <p:sp>
        <p:nvSpPr>
          <p:cNvPr id="47" name="PPRect#47"/>
          <p:cNvSpPr/>
          <p:nvPr/>
        </p:nvSpPr>
        <p:spPr bwMode="auto">
          <a:xfrm>
            <a:off x="870400" y="1702400"/>
            <a:ext cx="2176000" cy="268800"/>
          </a:xfrm>
          <a:prstGeom prst="rect">
            <a:avLst/>
          </a:prstGeom>
          <a:noFill/>
          <a:ln w="25600" cap="flat" cmpd="sng" algn="ctr">
            <a:solidFill>
              <a:srgbClr val="FF0000"/>
            </a:solidFill>
            <a:prstDash val="solid"/>
            <a:round/>
            <a:headEnd/>
            <a:tailEnd/>
          </a:ln>
          <a:effectLst/>
        </p:spPr>
        <p:txBody>
          <a:bodyPr vert="horz" wrap="square" lIns="0" tIns="0" rIns="0" bIns="0" numCol="1" rtlCol="0" anchor="ctr" anchorCtr="0" compatLnSpc="1">
            <a:prstTxWarp prst="textNoShape">
              <a:avLst/>
            </a:prstTxWarp>
          </a:bodyPr>
          <a:lstStyle/>
          <a:p>
            <a:pPr marL="0" marR="0" indent="0" algn="ctr" defTabSz="914400" rtl="0" eaLnBrk="0" fontAlgn="base" latinLnBrk="0" hangingPunct="0">
              <a:lnSpc>
                <a:spcPct val="100000"/>
              </a:lnSpc>
              <a:spcBef>
                <a:spcPct val="0"/>
              </a:spcBef>
              <a:spcAft>
                <a:spcPct val="0"/>
              </a:spcAft>
              <a:buClrTx/>
              <a:buSzTx/>
              <a:buFontTx/>
              <a:buNone/>
              <a:tabLst/>
            </a:pPr>
            <a:endParaRPr/>
          </a:p>
        </p:txBody>
      </p:sp>
      <p:sp>
        <p:nvSpPr>
          <p:cNvPr id="48" name="PPRect#48"/>
          <p:cNvSpPr/>
          <p:nvPr/>
        </p:nvSpPr>
        <p:spPr bwMode="auto">
          <a:xfrm>
            <a:off x="6988800" y="3520000"/>
            <a:ext cx="857600" cy="320000"/>
          </a:xfrm>
          <a:prstGeom prst="rect">
            <a:avLst/>
          </a:prstGeom>
          <a:solidFill>
            <a:srgbClr val="FFFFFF"/>
          </a:solidFill>
          <a:ln w="12800" cap="flat" cmpd="sng" algn="ctr">
            <a:solidFill>
              <a:srgbClr val="FFFFFF"/>
            </a:solidFill>
            <a:prstDash val="solid"/>
            <a:round/>
            <a:headEnd/>
            <a:tailEnd/>
          </a:ln>
          <a:effectLst/>
        </p:spPr>
        <p:txBody>
          <a:bodyPr vert="horz" wrap="square" lIns="0" tIns="0" rIns="0" bIns="0" numCol="1" rtlCol="0" anchor="ctr" anchorCtr="0" compatLnSpc="1">
            <a:prstTxWarp prst="textNoShape">
              <a:avLst/>
            </a:prstTxWarp>
          </a:bodyPr>
          <a:lstStyle/>
          <a:p>
            <a:pPr marL="0" marR="0" indent="0" algn="ctr" defTabSz="914400" rtl="0" eaLnBrk="0" fontAlgn="base" latinLnBrk="0" hangingPunct="0">
              <a:lnSpc>
                <a:spcPct val="100000"/>
              </a:lnSpc>
              <a:spcBef>
                <a:spcPct val="0"/>
              </a:spcBef>
              <a:spcAft>
                <a:spcPct val="0"/>
              </a:spcAft>
              <a:buClrTx/>
              <a:buSzTx/>
              <a:buFontTx/>
              <a:buNone/>
              <a:tabLst/>
            </a:pPr>
            <a:r>
              <a:rPr kumimoji="0" lang="en-US" sz="1800" b="1" i="0" u="none" strike="noStrike" cap="none" normalizeH="0" baseline="0">
                <a:ln>
                  <a:noFill/>
                </a:ln>
                <a:solidFill>
                  <a:schemeClr val="tx1"/>
                </a:solidFill>
                <a:effectLst/>
                <a:latin typeface="Courier New" pitchFamily="84" charset="0"/>
              </a:rPr>
              <a:t>1</a:t>
            </a:r>
          </a:p>
        </p:txBody>
      </p:sp>
      <p:sp>
        <p:nvSpPr>
          <p:cNvPr id="49" name="PPRect#49"/>
          <p:cNvSpPr/>
          <p:nvPr/>
        </p:nvSpPr>
        <p:spPr bwMode="auto">
          <a:xfrm>
            <a:off x="870400" y="1984000"/>
            <a:ext cx="4288000" cy="268800"/>
          </a:xfrm>
          <a:prstGeom prst="rect">
            <a:avLst/>
          </a:prstGeom>
          <a:noFill/>
          <a:ln w="25600" cap="flat" cmpd="sng" algn="ctr">
            <a:solidFill>
              <a:srgbClr val="FF0000"/>
            </a:solidFill>
            <a:prstDash val="solid"/>
            <a:round/>
            <a:headEnd/>
            <a:tailEnd/>
          </a:ln>
          <a:effectLst/>
        </p:spPr>
        <p:txBody>
          <a:bodyPr vert="horz" wrap="square" lIns="0" tIns="0" rIns="0" bIns="0" numCol="1" rtlCol="0" anchor="ctr" anchorCtr="0" compatLnSpc="1">
            <a:prstTxWarp prst="textNoShape">
              <a:avLst/>
            </a:prstTxWarp>
          </a:bodyPr>
          <a:lstStyle/>
          <a:p>
            <a:pPr marL="0" marR="0" indent="0" algn="ctr" defTabSz="914400" rtl="0" eaLnBrk="0" fontAlgn="base" latinLnBrk="0" hangingPunct="0">
              <a:lnSpc>
                <a:spcPct val="100000"/>
              </a:lnSpc>
              <a:spcBef>
                <a:spcPct val="0"/>
              </a:spcBef>
              <a:spcAft>
                <a:spcPct val="0"/>
              </a:spcAft>
              <a:buClrTx/>
              <a:buSzTx/>
              <a:buFontTx/>
              <a:buNone/>
              <a:tabLst/>
            </a:pPr>
            <a:endParaRPr/>
          </a:p>
        </p:txBody>
      </p:sp>
      <p:sp>
        <p:nvSpPr>
          <p:cNvPr id="50" name="PPRect#50"/>
          <p:cNvSpPr/>
          <p:nvPr/>
        </p:nvSpPr>
        <p:spPr bwMode="auto">
          <a:xfrm>
            <a:off x="1574400" y="1984000"/>
            <a:ext cx="1331200" cy="268800"/>
          </a:xfrm>
          <a:prstGeom prst="rect">
            <a:avLst/>
          </a:prstGeom>
          <a:noFill/>
          <a:ln w="25600" cap="flat" cmpd="sng" algn="ctr">
            <a:solidFill>
              <a:srgbClr val="FF0000"/>
            </a:solidFill>
            <a:prstDash val="solid"/>
            <a:round/>
            <a:headEnd/>
            <a:tailEnd/>
          </a:ln>
          <a:effectLst/>
        </p:spPr>
        <p:txBody>
          <a:bodyPr vert="horz" wrap="square" lIns="0" tIns="0" rIns="0" bIns="0" numCol="1" rtlCol="0" anchor="ctr" anchorCtr="0" compatLnSpc="1">
            <a:prstTxWarp prst="textNoShape">
              <a:avLst/>
            </a:prstTxWarp>
          </a:bodyPr>
          <a:lstStyle/>
          <a:p>
            <a:pPr marL="0" marR="0" indent="0" algn="ctr" defTabSz="914400" rtl="0" eaLnBrk="0" fontAlgn="base" latinLnBrk="0" hangingPunct="0">
              <a:lnSpc>
                <a:spcPct val="100000"/>
              </a:lnSpc>
              <a:spcBef>
                <a:spcPct val="0"/>
              </a:spcBef>
              <a:spcAft>
                <a:spcPct val="0"/>
              </a:spcAft>
              <a:buClrTx/>
              <a:buSzTx/>
              <a:buFontTx/>
              <a:buNone/>
              <a:tabLst/>
            </a:pPr>
            <a:endParaRPr/>
          </a:p>
        </p:txBody>
      </p:sp>
      <p:sp>
        <p:nvSpPr>
          <p:cNvPr id="51" name="PPRect#51"/>
          <p:cNvSpPr/>
          <p:nvPr/>
        </p:nvSpPr>
        <p:spPr bwMode="auto">
          <a:xfrm>
            <a:off x="7961600" y="3520000"/>
            <a:ext cx="857600" cy="320000"/>
          </a:xfrm>
          <a:prstGeom prst="rect">
            <a:avLst/>
          </a:prstGeom>
          <a:solidFill>
            <a:srgbClr val="FFFFFF"/>
          </a:solidFill>
          <a:ln w="12800" cap="flat" cmpd="sng" algn="ctr">
            <a:solidFill>
              <a:srgbClr val="FFFFFF"/>
            </a:solidFill>
            <a:prstDash val="solid"/>
            <a:round/>
            <a:headEnd/>
            <a:tailEnd/>
          </a:ln>
          <a:effectLst/>
        </p:spPr>
        <p:txBody>
          <a:bodyPr vert="horz" wrap="square" lIns="0" tIns="0" rIns="0" bIns="0" numCol="1" rtlCol="0" anchor="ctr" anchorCtr="0" compatLnSpc="1">
            <a:prstTxWarp prst="textNoShape">
              <a:avLst/>
            </a:prstTxWarp>
          </a:bodyPr>
          <a:lstStyle/>
          <a:p>
            <a:pPr marL="0" marR="0" indent="0" algn="ctr" defTabSz="914400" rtl="0" eaLnBrk="0" fontAlgn="base" latinLnBrk="0" hangingPunct="0">
              <a:lnSpc>
                <a:spcPct val="100000"/>
              </a:lnSpc>
              <a:spcBef>
                <a:spcPct val="0"/>
              </a:spcBef>
              <a:spcAft>
                <a:spcPct val="0"/>
              </a:spcAft>
              <a:buClrTx/>
              <a:buSzTx/>
              <a:buFontTx/>
              <a:buNone/>
              <a:tabLst/>
            </a:pPr>
            <a:r>
              <a:rPr kumimoji="0" lang="en-US" sz="1800" b="1" i="0" u="none" strike="noStrike" cap="none" normalizeH="0" baseline="0">
                <a:ln>
                  <a:noFill/>
                </a:ln>
                <a:solidFill>
                  <a:schemeClr val="tx1"/>
                </a:solidFill>
                <a:effectLst/>
                <a:latin typeface="Courier New" pitchFamily="84" charset="0"/>
              </a:rPr>
              <a:t>1</a:t>
            </a:r>
          </a:p>
        </p:txBody>
      </p:sp>
      <p:sp>
        <p:nvSpPr>
          <p:cNvPr id="52" name="PPRect#52"/>
          <p:cNvSpPr/>
          <p:nvPr/>
        </p:nvSpPr>
        <p:spPr bwMode="auto">
          <a:xfrm>
            <a:off x="3123200" y="1984000"/>
            <a:ext cx="908800" cy="268800"/>
          </a:xfrm>
          <a:prstGeom prst="rect">
            <a:avLst/>
          </a:prstGeom>
          <a:noFill/>
          <a:ln w="25600" cap="flat" cmpd="sng" algn="ctr">
            <a:solidFill>
              <a:srgbClr val="FF0000"/>
            </a:solidFill>
            <a:prstDash val="solid"/>
            <a:round/>
            <a:headEnd/>
            <a:tailEnd/>
          </a:ln>
          <a:effectLst/>
        </p:spPr>
        <p:txBody>
          <a:bodyPr vert="horz" wrap="square" lIns="0" tIns="0" rIns="0" bIns="0" numCol="1" rtlCol="0" anchor="ctr" anchorCtr="0" compatLnSpc="1">
            <a:prstTxWarp prst="textNoShape">
              <a:avLst/>
            </a:prstTxWarp>
          </a:bodyPr>
          <a:lstStyle/>
          <a:p>
            <a:pPr marL="0" marR="0" indent="0" algn="ctr" defTabSz="914400" rtl="0" eaLnBrk="0" fontAlgn="base" latinLnBrk="0" hangingPunct="0">
              <a:lnSpc>
                <a:spcPct val="100000"/>
              </a:lnSpc>
              <a:spcBef>
                <a:spcPct val="0"/>
              </a:spcBef>
              <a:spcAft>
                <a:spcPct val="0"/>
              </a:spcAft>
              <a:buClrTx/>
              <a:buSzTx/>
              <a:buFontTx/>
              <a:buNone/>
              <a:tabLst/>
            </a:pPr>
            <a:endParaRPr/>
          </a:p>
        </p:txBody>
      </p:sp>
      <p:sp>
        <p:nvSpPr>
          <p:cNvPr id="53" name="PPRect#53"/>
          <p:cNvSpPr/>
          <p:nvPr/>
        </p:nvSpPr>
        <p:spPr bwMode="auto">
          <a:xfrm>
            <a:off x="870400" y="2828800"/>
            <a:ext cx="2035200" cy="268800"/>
          </a:xfrm>
          <a:prstGeom prst="rect">
            <a:avLst/>
          </a:prstGeom>
          <a:noFill/>
          <a:ln w="25600" cap="flat" cmpd="sng" algn="ctr">
            <a:solidFill>
              <a:srgbClr val="FF0000"/>
            </a:solidFill>
            <a:prstDash val="solid"/>
            <a:round/>
            <a:headEnd/>
            <a:tailEnd/>
          </a:ln>
          <a:effectLst/>
        </p:spPr>
        <p:txBody>
          <a:bodyPr vert="horz" wrap="square" lIns="0" tIns="0" rIns="0" bIns="0" numCol="1" rtlCol="0" anchor="ctr" anchorCtr="0" compatLnSpc="1">
            <a:prstTxWarp prst="textNoShape">
              <a:avLst/>
            </a:prstTxWarp>
          </a:bodyPr>
          <a:lstStyle/>
          <a:p>
            <a:pPr marL="0" marR="0" indent="0" algn="ctr" defTabSz="914400" rtl="0" eaLnBrk="0" fontAlgn="base" latinLnBrk="0" hangingPunct="0">
              <a:lnSpc>
                <a:spcPct val="100000"/>
              </a:lnSpc>
              <a:spcBef>
                <a:spcPct val="0"/>
              </a:spcBef>
              <a:spcAft>
                <a:spcPct val="0"/>
              </a:spcAft>
              <a:buClrTx/>
              <a:buSzTx/>
              <a:buFontTx/>
              <a:buNone/>
              <a:tabLst/>
            </a:pPr>
            <a:endParaRPr/>
          </a:p>
        </p:txBody>
      </p:sp>
      <p:grpSp>
        <p:nvGrpSpPr>
          <p:cNvPr id="54" name="PPValueTag#54"/>
          <p:cNvGrpSpPr/>
          <p:nvPr/>
        </p:nvGrpSpPr>
        <p:grpSpPr>
          <a:xfrm>
            <a:off x="4684800" y="1945600"/>
            <a:ext cx="1024000" cy="537600"/>
            <a:chOff x="4684800" y="1945600"/>
            <a:chExt cx="1024000" cy="537600"/>
          </a:xfrm>
        </p:grpSpPr>
        <p:sp>
          <p:nvSpPr>
            <p:cNvPr id="55" name="PPLine#55"/>
            <p:cNvSpPr>
              <a:spLocks noChangeShapeType="1"/>
            </p:cNvSpPr>
            <p:nvPr/>
          </p:nvSpPr>
          <p:spPr bwMode="auto">
            <a:xfrm flipV="1">
              <a:off x="4684800" y="1945600"/>
              <a:ext cx="1024000" cy="0"/>
            </a:xfrm>
            <a:prstGeom prst="line">
              <a:avLst/>
            </a:prstGeom>
            <a:noFill/>
            <a:ln w="25600">
              <a:solidFill>
                <a:srgbClr val="FF0000"/>
              </a:solidFill>
              <a:prstDash val="solid"/>
              <a:round/>
              <a:headEnd/>
              <a:tailEnd/>
            </a:ln>
            <a:effectLst/>
          </p:spPr>
        </p:sp>
        <p:sp>
          <p:nvSpPr>
            <p:cNvPr id="56" name="PPOvalCallout#56"/>
            <p:cNvSpPr/>
            <p:nvPr/>
          </p:nvSpPr>
          <p:spPr bwMode="auto">
            <a:xfrm>
              <a:off x="4812800" y="2099200"/>
              <a:ext cx="768000" cy="384000"/>
            </a:xfrm>
            <a:prstGeom prst="wedgeEllipseCallout">
              <a:avLst>
                <a:gd name="adj1" fmla="val 0"/>
                <a:gd name="adj2" fmla="val -80000"/>
              </a:avLst>
            </a:prstGeom>
            <a:solidFill>
              <a:srgbClr val="FFFF99"/>
            </a:solidFill>
            <a:ln w="25600" cap="flat" cmpd="sng" algn="ctr">
              <a:solidFill>
                <a:srgbClr val="FF0000"/>
              </a:solidFill>
              <a:prstDash val="solid"/>
              <a:round/>
              <a:headEnd/>
              <a:tailEnd/>
            </a:ln>
            <a:effectLst/>
          </p:spPr>
          <p:txBody>
            <a:bodyPr vert="horz" wrap="square" lIns="0" tIns="0" rIns="0" bIns="0" numCol="1" rtlCol="0" anchor="ctr" anchorCtr="0" compatLnSpc="1">
              <a:prstTxWarp prst="textNoShape">
                <a:avLst/>
              </a:prstTxWarp>
            </a:bodyPr>
            <a:lstStyle/>
            <a:p>
              <a:pPr marL="0" marR="0" indent="0" algn="ctr" defTabSz="914400" rtl="0" eaLnBrk="0" fontAlgn="base" latinLnBrk="0" hangingPunct="0">
                <a:lnSpc>
                  <a:spcPct val="100000"/>
                </a:lnSpc>
                <a:spcBef>
                  <a:spcPct val="0"/>
                </a:spcBef>
                <a:spcAft>
                  <a:spcPct val="0"/>
                </a:spcAft>
                <a:buClrTx/>
                <a:buSzTx/>
                <a:buFontTx/>
                <a:buNone/>
                <a:tabLst/>
              </a:pPr>
              <a:endParaRPr/>
            </a:p>
          </p:txBody>
        </p:sp>
        <p:sp>
          <p:nvSpPr>
            <p:cNvPr id="57" name="PPTextBox#57"/>
            <p:cNvSpPr/>
            <p:nvPr/>
          </p:nvSpPr>
          <p:spPr bwMode="auto">
            <a:xfrm>
              <a:off x="4812800" y="2099200"/>
              <a:ext cx="768000" cy="345600"/>
            </a:xfrm>
            <a:prstGeom prst="rect">
              <a:avLst/>
            </a:prstGeom>
            <a:noFill/>
            <a:ln>
              <a:noFill/>
            </a:ln>
            <a:effectLst/>
          </p:spPr>
          <p:txBody>
            <a:bodyPr vert="horz" wrap="square" lIns="0" tIns="0" rIns="0" bIns="0" numCol="1" rtlCol="0" anchor="ctr" anchorCtr="0" compatLnSpc="1">
              <a:prstTxWarp prst="textNoShape">
                <a:avLst/>
              </a:prstTxWarp>
            </a:bodyPr>
            <a:lstStyle/>
            <a:p>
              <a:pPr marL="0" marR="0" indent="0" algn="ctr" defTabSz="914400" rtl="0" eaLnBrk="0" fontAlgn="base" latinLnBrk="0" hangingPunct="0">
                <a:lnSpc>
                  <a:spcPct val="100000"/>
                </a:lnSpc>
                <a:spcBef>
                  <a:spcPct val="0"/>
                </a:spcBef>
                <a:spcAft>
                  <a:spcPct val="0"/>
                </a:spcAft>
                <a:buClrTx/>
                <a:buSzTx/>
                <a:buFontTx/>
                <a:buNone/>
                <a:tabLst/>
              </a:pPr>
              <a:r>
                <a:rPr kumimoji="0" lang="en-US" sz="2000" b="1" i="0" u="none" strike="noStrike" cap="none" normalizeH="0" baseline="0">
                  <a:ln>
                    <a:noFill/>
                  </a:ln>
                  <a:solidFill>
                    <a:schemeClr val="tx1"/>
                  </a:solidFill>
                  <a:effectLst/>
                  <a:latin typeface="Courier New" pitchFamily="84" charset="0"/>
                </a:rPr>
                <a:t>1</a:t>
              </a:r>
            </a:p>
          </p:txBody>
        </p:sp>
      </p:grpSp>
      <p:sp>
        <p:nvSpPr>
          <p:cNvPr id="58" name="PPTextBox#58"/>
          <p:cNvSpPr/>
          <p:nvPr/>
        </p:nvSpPr>
        <p:spPr bwMode="auto">
          <a:xfrm>
            <a:off x="2380800" y="4544000"/>
            <a:ext cx="652800" cy="217600"/>
          </a:xfrm>
          <a:prstGeom prst="rect">
            <a:avLst/>
          </a:prstGeom>
          <a:noFill/>
          <a:ln>
            <a:noFill/>
          </a:ln>
          <a:effectLst/>
        </p:spPr>
        <p:txBody>
          <a:bodyPr vert="horz" wrap="square" lIns="0" tIns="0" rIns="0" bIns="0" numCol="1" rtlCol="0" anchor="t" anchorCtr="0" compatLnSpc="1">
            <a:prstTxWarp prst="textNoShape">
              <a:avLst/>
            </a:prstTxWarp>
          </a:bodyPr>
          <a:lstStyle/>
          <a:p>
            <a:pPr marL="0" marR="0" indent="0" algn="l" defTabSz="914400" rtl="0" eaLnBrk="0" fontAlgn="base" latinLnBrk="0" hangingPunct="0">
              <a:lnSpc>
                <a:spcPct val="100000"/>
              </a:lnSpc>
              <a:spcBef>
                <a:spcPct val="0"/>
              </a:spcBef>
              <a:spcAft>
                <a:spcPct val="0"/>
              </a:spcAft>
              <a:buClrTx/>
              <a:buSzTx/>
              <a:buFontTx/>
              <a:buNone/>
              <a:tabLst/>
            </a:pPr>
            <a:r>
              <a:rPr kumimoji="0" lang="en-US" sz="1400" b="1" i="0" u="none" strike="noStrike" cap="none" normalizeH="0" baseline="0">
                <a:ln>
                  <a:noFill/>
                </a:ln>
                <a:solidFill>
                  <a:schemeClr val="tx1"/>
                </a:solidFill>
                <a:effectLst/>
                <a:latin typeface="Courier New" pitchFamily="84" charset="0"/>
              </a:rPr>
              <a:t>0! = 1</a:t>
            </a:r>
          </a:p>
        </p:txBody>
      </p:sp>
      <p:sp>
        <p:nvSpPr>
          <p:cNvPr id="59" name="PPRect#59"/>
          <p:cNvSpPr/>
          <p:nvPr/>
        </p:nvSpPr>
        <p:spPr bwMode="auto">
          <a:xfrm>
            <a:off x="4684800" y="1395200"/>
            <a:ext cx="486400" cy="268800"/>
          </a:xfrm>
          <a:prstGeom prst="rect">
            <a:avLst/>
          </a:prstGeom>
          <a:noFill/>
          <a:ln w="25600" cap="flat" cmpd="sng" algn="ctr">
            <a:solidFill>
              <a:srgbClr val="FF0000"/>
            </a:solidFill>
            <a:prstDash val="solid"/>
            <a:round/>
            <a:headEnd/>
            <a:tailEnd/>
          </a:ln>
          <a:effectLst/>
        </p:spPr>
        <p:txBody>
          <a:bodyPr vert="horz" wrap="square" lIns="0" tIns="0" rIns="0" bIns="0" numCol="1" rtlCol="0" anchor="ctr" anchorCtr="0" compatLnSpc="1">
            <a:prstTxWarp prst="textNoShape">
              <a:avLst/>
            </a:prstTxWarp>
          </a:bodyPr>
          <a:lstStyle/>
          <a:p>
            <a:pPr marL="0" marR="0" indent="0" algn="ctr" defTabSz="914400" rtl="0" eaLnBrk="0" fontAlgn="base" latinLnBrk="0" hangingPunct="0">
              <a:lnSpc>
                <a:spcPct val="100000"/>
              </a:lnSpc>
              <a:spcBef>
                <a:spcPct val="0"/>
              </a:spcBef>
              <a:spcAft>
                <a:spcPct val="0"/>
              </a:spcAft>
              <a:buClrTx/>
              <a:buSzTx/>
              <a:buFontTx/>
              <a:buNone/>
              <a:tabLst/>
            </a:pPr>
            <a:endParaRPr/>
          </a:p>
        </p:txBody>
      </p:sp>
      <p:sp>
        <p:nvSpPr>
          <p:cNvPr id="60" name="PPRect#60"/>
          <p:cNvSpPr/>
          <p:nvPr/>
        </p:nvSpPr>
        <p:spPr bwMode="auto">
          <a:xfrm>
            <a:off x="7833600" y="3212800"/>
            <a:ext cx="857600" cy="320000"/>
          </a:xfrm>
          <a:prstGeom prst="rect">
            <a:avLst/>
          </a:prstGeom>
          <a:solidFill>
            <a:srgbClr val="FFFFFF"/>
          </a:solidFill>
          <a:ln w="12800" cap="flat" cmpd="sng" algn="ctr">
            <a:solidFill>
              <a:srgbClr val="FFFFFF"/>
            </a:solidFill>
            <a:prstDash val="solid"/>
            <a:round/>
            <a:headEnd/>
            <a:tailEnd/>
          </a:ln>
          <a:effectLst/>
        </p:spPr>
        <p:txBody>
          <a:bodyPr vert="horz" wrap="square" lIns="0" tIns="0" rIns="0" bIns="0" numCol="1" rtlCol="0" anchor="ctr" anchorCtr="0" compatLnSpc="1">
            <a:prstTxWarp prst="textNoShape">
              <a:avLst/>
            </a:prstTxWarp>
          </a:bodyPr>
          <a:lstStyle/>
          <a:p>
            <a:pPr marL="0" marR="0" indent="0" algn="ctr" defTabSz="914400" rtl="0" eaLnBrk="0" fontAlgn="base" latinLnBrk="0" hangingPunct="0">
              <a:lnSpc>
                <a:spcPct val="100000"/>
              </a:lnSpc>
              <a:spcBef>
                <a:spcPct val="0"/>
              </a:spcBef>
              <a:spcAft>
                <a:spcPct val="0"/>
              </a:spcAft>
              <a:buClrTx/>
              <a:buSzTx/>
              <a:buFontTx/>
              <a:buNone/>
              <a:tabLst/>
            </a:pPr>
            <a:r>
              <a:rPr kumimoji="0" lang="en-US" sz="1800" b="1" i="0" u="none" strike="noStrike" cap="none" normalizeH="0" baseline="0">
                <a:ln>
                  <a:noFill/>
                </a:ln>
                <a:solidFill>
                  <a:schemeClr val="tx1"/>
                </a:solidFill>
                <a:effectLst/>
                <a:latin typeface="Courier New" pitchFamily="84" charset="0"/>
              </a:rPr>
              <a:t>1</a:t>
            </a:r>
          </a:p>
        </p:txBody>
      </p:sp>
      <p:sp>
        <p:nvSpPr>
          <p:cNvPr id="61" name="PPRect#61"/>
          <p:cNvSpPr/>
          <p:nvPr/>
        </p:nvSpPr>
        <p:spPr bwMode="auto">
          <a:xfrm>
            <a:off x="3276800" y="1395200"/>
            <a:ext cx="1190400" cy="268800"/>
          </a:xfrm>
          <a:prstGeom prst="rect">
            <a:avLst/>
          </a:prstGeom>
          <a:noFill/>
          <a:ln w="25600" cap="flat" cmpd="sng" algn="ctr">
            <a:solidFill>
              <a:srgbClr val="FF0000"/>
            </a:solidFill>
            <a:prstDash val="solid"/>
            <a:round/>
            <a:headEnd/>
            <a:tailEnd/>
          </a:ln>
          <a:effectLst/>
        </p:spPr>
        <p:txBody>
          <a:bodyPr vert="horz" wrap="square" lIns="0" tIns="0" rIns="0" bIns="0" numCol="1" rtlCol="0" anchor="ctr" anchorCtr="0" compatLnSpc="1">
            <a:prstTxWarp prst="textNoShape">
              <a:avLst/>
            </a:prstTxWarp>
          </a:bodyPr>
          <a:lstStyle/>
          <a:p>
            <a:pPr marL="0" marR="0" indent="0" algn="ctr" defTabSz="914400" rtl="0" eaLnBrk="0" fontAlgn="base" latinLnBrk="0" hangingPunct="0">
              <a:lnSpc>
                <a:spcPct val="100000"/>
              </a:lnSpc>
              <a:spcBef>
                <a:spcPct val="0"/>
              </a:spcBef>
              <a:spcAft>
                <a:spcPct val="0"/>
              </a:spcAft>
              <a:buClrTx/>
              <a:buSzTx/>
              <a:buFontTx/>
              <a:buNone/>
              <a:tabLst/>
            </a:pPr>
            <a:endParaRPr/>
          </a:p>
        </p:txBody>
      </p:sp>
      <p:sp>
        <p:nvSpPr>
          <p:cNvPr id="62" name="PPRect#62"/>
          <p:cNvSpPr/>
          <p:nvPr/>
        </p:nvSpPr>
        <p:spPr bwMode="auto">
          <a:xfrm>
            <a:off x="1164800" y="1676800"/>
            <a:ext cx="4851200" cy="268800"/>
          </a:xfrm>
          <a:prstGeom prst="rect">
            <a:avLst/>
          </a:prstGeom>
          <a:noFill/>
          <a:ln w="25600" cap="flat" cmpd="sng" algn="ctr">
            <a:solidFill>
              <a:srgbClr val="FF0000"/>
            </a:solidFill>
            <a:prstDash val="solid"/>
            <a:round/>
            <a:headEnd/>
            <a:tailEnd/>
          </a:ln>
          <a:effectLst/>
        </p:spPr>
        <p:txBody>
          <a:bodyPr vert="horz" wrap="square" lIns="0" tIns="0" rIns="0" bIns="0" numCol="1" rtlCol="0" anchor="ctr" anchorCtr="0" compatLnSpc="1">
            <a:prstTxWarp prst="textNoShape">
              <a:avLst/>
            </a:prstTxWarp>
          </a:bodyPr>
          <a:lstStyle/>
          <a:p>
            <a:pPr marL="0" marR="0" indent="0" algn="ctr" defTabSz="914400" rtl="0" eaLnBrk="0" fontAlgn="base" latinLnBrk="0" hangingPunct="0">
              <a:lnSpc>
                <a:spcPct val="100000"/>
              </a:lnSpc>
              <a:spcBef>
                <a:spcPct val="0"/>
              </a:spcBef>
              <a:spcAft>
                <a:spcPct val="0"/>
              </a:spcAft>
              <a:buClrTx/>
              <a:buSzTx/>
              <a:buFontTx/>
              <a:buNone/>
              <a:tabLst/>
            </a:pPr>
            <a:endParaRPr/>
          </a:p>
        </p:txBody>
      </p:sp>
      <p:sp>
        <p:nvSpPr>
          <p:cNvPr id="63" name="PPTextBox#63"/>
          <p:cNvSpPr/>
          <p:nvPr/>
        </p:nvSpPr>
        <p:spPr bwMode="auto">
          <a:xfrm>
            <a:off x="2380800" y="4761600"/>
            <a:ext cx="652800" cy="217600"/>
          </a:xfrm>
          <a:prstGeom prst="rect">
            <a:avLst/>
          </a:prstGeom>
          <a:noFill/>
          <a:ln>
            <a:noFill/>
          </a:ln>
          <a:effectLst/>
        </p:spPr>
        <p:txBody>
          <a:bodyPr vert="horz" wrap="square" lIns="0" tIns="0" rIns="0" bIns="0" numCol="1" rtlCol="0" anchor="t" anchorCtr="0" compatLnSpc="1">
            <a:prstTxWarp prst="textNoShape">
              <a:avLst/>
            </a:prstTxWarp>
          </a:bodyPr>
          <a:lstStyle/>
          <a:p>
            <a:pPr marL="0" marR="0" indent="0" algn="l" defTabSz="914400" rtl="0" eaLnBrk="0" fontAlgn="base" latinLnBrk="0" hangingPunct="0">
              <a:lnSpc>
                <a:spcPct val="100000"/>
              </a:lnSpc>
              <a:spcBef>
                <a:spcPct val="0"/>
              </a:spcBef>
              <a:spcAft>
                <a:spcPct val="0"/>
              </a:spcAft>
              <a:buClrTx/>
              <a:buSzTx/>
              <a:buFontTx/>
              <a:buNone/>
              <a:tabLst/>
            </a:pPr>
            <a:r>
              <a:rPr kumimoji="0" lang="en-US" sz="1400" b="1" i="0" u="none" strike="noStrike" cap="none" normalizeH="0" baseline="0">
                <a:ln>
                  <a:noFill/>
                </a:ln>
                <a:solidFill>
                  <a:schemeClr val="tx1"/>
                </a:solidFill>
                <a:effectLst/>
                <a:latin typeface="Courier New" pitchFamily="84" charset="0"/>
              </a:rPr>
              <a:t>1! = 1</a:t>
            </a:r>
          </a:p>
        </p:txBody>
      </p:sp>
      <p:sp>
        <p:nvSpPr>
          <p:cNvPr id="64" name="PPTextBox#64"/>
          <p:cNvSpPr/>
          <p:nvPr/>
        </p:nvSpPr>
        <p:spPr bwMode="auto">
          <a:xfrm>
            <a:off x="2380800" y="4979200"/>
            <a:ext cx="652800" cy="217600"/>
          </a:xfrm>
          <a:prstGeom prst="rect">
            <a:avLst/>
          </a:prstGeom>
          <a:noFill/>
          <a:ln>
            <a:noFill/>
          </a:ln>
          <a:effectLst/>
        </p:spPr>
        <p:txBody>
          <a:bodyPr vert="horz" wrap="square" lIns="0" tIns="0" rIns="0" bIns="0" numCol="1" rtlCol="0" anchor="t" anchorCtr="0" compatLnSpc="1">
            <a:prstTxWarp prst="textNoShape">
              <a:avLst/>
            </a:prstTxWarp>
          </a:bodyPr>
          <a:lstStyle/>
          <a:p>
            <a:pPr marL="0" marR="0" indent="0" algn="l" defTabSz="914400" rtl="0" eaLnBrk="0" fontAlgn="base" latinLnBrk="0" hangingPunct="0">
              <a:lnSpc>
                <a:spcPct val="100000"/>
              </a:lnSpc>
              <a:spcBef>
                <a:spcPct val="0"/>
              </a:spcBef>
              <a:spcAft>
                <a:spcPct val="0"/>
              </a:spcAft>
              <a:buClrTx/>
              <a:buSzTx/>
              <a:buFontTx/>
              <a:buNone/>
              <a:tabLst/>
            </a:pPr>
            <a:r>
              <a:rPr kumimoji="0" lang="en-US" sz="1400" b="1" i="0" u="none" strike="noStrike" cap="none" normalizeH="0" baseline="0">
                <a:ln>
                  <a:noFill/>
                </a:ln>
                <a:solidFill>
                  <a:schemeClr val="tx1"/>
                </a:solidFill>
                <a:effectLst/>
                <a:latin typeface="Courier New" pitchFamily="84" charset="0"/>
              </a:rPr>
              <a:t>2! = 2</a:t>
            </a:r>
          </a:p>
        </p:txBody>
      </p:sp>
      <p:sp>
        <p:nvSpPr>
          <p:cNvPr id="65" name="PPTextBox#65"/>
          <p:cNvSpPr/>
          <p:nvPr/>
        </p:nvSpPr>
        <p:spPr bwMode="auto">
          <a:xfrm>
            <a:off x="2380800" y="5196800"/>
            <a:ext cx="652800" cy="217600"/>
          </a:xfrm>
          <a:prstGeom prst="rect">
            <a:avLst/>
          </a:prstGeom>
          <a:noFill/>
          <a:ln>
            <a:noFill/>
          </a:ln>
          <a:effectLst/>
        </p:spPr>
        <p:txBody>
          <a:bodyPr vert="horz" wrap="square" lIns="0" tIns="0" rIns="0" bIns="0" numCol="1" rtlCol="0" anchor="t" anchorCtr="0" compatLnSpc="1">
            <a:prstTxWarp prst="textNoShape">
              <a:avLst/>
            </a:prstTxWarp>
          </a:bodyPr>
          <a:lstStyle/>
          <a:p>
            <a:pPr marL="0" marR="0" indent="0" algn="l" defTabSz="914400" rtl="0" eaLnBrk="0" fontAlgn="base" latinLnBrk="0" hangingPunct="0">
              <a:lnSpc>
                <a:spcPct val="100000"/>
              </a:lnSpc>
              <a:spcBef>
                <a:spcPct val="0"/>
              </a:spcBef>
              <a:spcAft>
                <a:spcPct val="0"/>
              </a:spcAft>
              <a:buClrTx/>
              <a:buSzTx/>
              <a:buFontTx/>
              <a:buNone/>
              <a:tabLst/>
            </a:pPr>
            <a:r>
              <a:rPr kumimoji="0" lang="en-US" sz="1400" b="1" i="0" u="none" strike="noStrike" cap="none" normalizeH="0" baseline="0">
                <a:ln>
                  <a:noFill/>
                </a:ln>
                <a:solidFill>
                  <a:schemeClr val="tx1"/>
                </a:solidFill>
                <a:effectLst/>
                <a:latin typeface="Courier New" pitchFamily="84" charset="0"/>
              </a:rPr>
              <a:t>3! = 6</a:t>
            </a:r>
          </a:p>
        </p:txBody>
      </p:sp>
      <p:sp>
        <p:nvSpPr>
          <p:cNvPr id="66" name="PPTextBox#66"/>
          <p:cNvSpPr/>
          <p:nvPr/>
        </p:nvSpPr>
        <p:spPr bwMode="auto">
          <a:xfrm>
            <a:off x="2380800" y="5414400"/>
            <a:ext cx="755200" cy="217600"/>
          </a:xfrm>
          <a:prstGeom prst="rect">
            <a:avLst/>
          </a:prstGeom>
          <a:noFill/>
          <a:ln>
            <a:noFill/>
          </a:ln>
          <a:effectLst/>
        </p:spPr>
        <p:txBody>
          <a:bodyPr vert="horz" wrap="square" lIns="0" tIns="0" rIns="0" bIns="0" numCol="1" rtlCol="0" anchor="t" anchorCtr="0" compatLnSpc="1">
            <a:prstTxWarp prst="textNoShape">
              <a:avLst/>
            </a:prstTxWarp>
          </a:bodyPr>
          <a:lstStyle/>
          <a:p>
            <a:pPr marL="0" marR="0" indent="0" algn="l" defTabSz="914400" rtl="0" eaLnBrk="0" fontAlgn="base" latinLnBrk="0" hangingPunct="0">
              <a:lnSpc>
                <a:spcPct val="100000"/>
              </a:lnSpc>
              <a:spcBef>
                <a:spcPct val="0"/>
              </a:spcBef>
              <a:spcAft>
                <a:spcPct val="0"/>
              </a:spcAft>
              <a:buClrTx/>
              <a:buSzTx/>
              <a:buFontTx/>
              <a:buNone/>
              <a:tabLst/>
            </a:pPr>
            <a:r>
              <a:rPr kumimoji="0" lang="en-US" sz="1400" b="1" i="0" u="none" strike="noStrike" cap="none" normalizeH="0" baseline="0">
                <a:ln>
                  <a:noFill/>
                </a:ln>
                <a:solidFill>
                  <a:schemeClr val="tx1"/>
                </a:solidFill>
                <a:effectLst/>
                <a:latin typeface="Courier New" pitchFamily="84" charset="0"/>
              </a:rPr>
              <a:t>4! = 24</a:t>
            </a:r>
          </a:p>
        </p:txBody>
      </p:sp>
      <p:sp>
        <p:nvSpPr>
          <p:cNvPr id="67" name="PPTextBox#67"/>
          <p:cNvSpPr/>
          <p:nvPr/>
        </p:nvSpPr>
        <p:spPr bwMode="auto">
          <a:xfrm>
            <a:off x="2380800" y="5632000"/>
            <a:ext cx="857600" cy="217600"/>
          </a:xfrm>
          <a:prstGeom prst="rect">
            <a:avLst/>
          </a:prstGeom>
          <a:noFill/>
          <a:ln>
            <a:noFill/>
          </a:ln>
          <a:effectLst/>
        </p:spPr>
        <p:txBody>
          <a:bodyPr vert="horz" wrap="square" lIns="0" tIns="0" rIns="0" bIns="0" numCol="1" rtlCol="0" anchor="t" anchorCtr="0" compatLnSpc="1">
            <a:prstTxWarp prst="textNoShape">
              <a:avLst/>
            </a:prstTxWarp>
          </a:bodyPr>
          <a:lstStyle/>
          <a:p>
            <a:pPr marL="0" marR="0" indent="0" algn="l" defTabSz="914400" rtl="0" eaLnBrk="0" fontAlgn="base" latinLnBrk="0" hangingPunct="0">
              <a:lnSpc>
                <a:spcPct val="100000"/>
              </a:lnSpc>
              <a:spcBef>
                <a:spcPct val="0"/>
              </a:spcBef>
              <a:spcAft>
                <a:spcPct val="0"/>
              </a:spcAft>
              <a:buClrTx/>
              <a:buSzTx/>
              <a:buFontTx/>
              <a:buNone/>
              <a:tabLst/>
            </a:pPr>
            <a:r>
              <a:rPr kumimoji="0" lang="en-US" sz="1400" b="1" i="0" u="none" strike="noStrike" cap="none" normalizeH="0" baseline="0">
                <a:ln>
                  <a:noFill/>
                </a:ln>
                <a:solidFill>
                  <a:schemeClr val="tx1"/>
                </a:solidFill>
                <a:effectLst/>
                <a:latin typeface="Courier New" pitchFamily="84" charset="0"/>
              </a:rPr>
              <a:t>5! = 120</a:t>
            </a:r>
          </a:p>
        </p:txBody>
      </p:sp>
      <p:sp>
        <p:nvSpPr>
          <p:cNvPr id="68" name="PPTextBox#68"/>
          <p:cNvSpPr/>
          <p:nvPr/>
        </p:nvSpPr>
        <p:spPr bwMode="auto">
          <a:xfrm>
            <a:off x="2380800" y="5849600"/>
            <a:ext cx="857600" cy="217600"/>
          </a:xfrm>
          <a:prstGeom prst="rect">
            <a:avLst/>
          </a:prstGeom>
          <a:noFill/>
          <a:ln>
            <a:noFill/>
          </a:ln>
          <a:effectLst/>
        </p:spPr>
        <p:txBody>
          <a:bodyPr vert="horz" wrap="square" lIns="0" tIns="0" rIns="0" bIns="0" numCol="1" rtlCol="0" anchor="t" anchorCtr="0" compatLnSpc="1">
            <a:prstTxWarp prst="textNoShape">
              <a:avLst/>
            </a:prstTxWarp>
          </a:bodyPr>
          <a:lstStyle/>
          <a:p>
            <a:pPr marL="0" marR="0" indent="0" algn="l" defTabSz="914400" rtl="0" eaLnBrk="0" fontAlgn="base" latinLnBrk="0" hangingPunct="0">
              <a:lnSpc>
                <a:spcPct val="100000"/>
              </a:lnSpc>
              <a:spcBef>
                <a:spcPct val="0"/>
              </a:spcBef>
              <a:spcAft>
                <a:spcPct val="0"/>
              </a:spcAft>
              <a:buClrTx/>
              <a:buSzTx/>
              <a:buFontTx/>
              <a:buNone/>
              <a:tabLst/>
            </a:pPr>
            <a:r>
              <a:rPr kumimoji="0" lang="en-US" sz="1400" b="1" i="0" u="none" strike="noStrike" cap="none" normalizeH="0" baseline="0">
                <a:ln>
                  <a:noFill/>
                </a:ln>
                <a:solidFill>
                  <a:schemeClr val="tx1"/>
                </a:solidFill>
                <a:effectLst/>
                <a:latin typeface="Courier New" pitchFamily="84" charset="0"/>
              </a:rPr>
              <a:t>6! = 720</a:t>
            </a:r>
          </a:p>
        </p:txBody>
      </p:sp>
      <p:sp>
        <p:nvSpPr>
          <p:cNvPr id="69" name="PPRect#69"/>
          <p:cNvSpPr/>
          <p:nvPr/>
        </p:nvSpPr>
        <p:spPr bwMode="auto">
          <a:xfrm>
            <a:off x="7833600" y="3212800"/>
            <a:ext cx="857600" cy="320000"/>
          </a:xfrm>
          <a:prstGeom prst="rect">
            <a:avLst/>
          </a:prstGeom>
          <a:solidFill>
            <a:srgbClr val="FFFFFF"/>
          </a:solidFill>
          <a:ln w="12800" cap="flat" cmpd="sng" algn="ctr">
            <a:solidFill>
              <a:srgbClr val="FFFFFF"/>
            </a:solidFill>
            <a:prstDash val="solid"/>
            <a:round/>
            <a:headEnd/>
            <a:tailEnd/>
          </a:ln>
          <a:effectLst/>
        </p:spPr>
        <p:txBody>
          <a:bodyPr vert="horz" wrap="square" lIns="0" tIns="0" rIns="0" bIns="0" numCol="1" rtlCol="0" anchor="ctr" anchorCtr="0" compatLnSpc="1">
            <a:prstTxWarp prst="textNoShape">
              <a:avLst/>
            </a:prstTxWarp>
          </a:bodyPr>
          <a:lstStyle/>
          <a:p>
            <a:pPr marL="0" marR="0" indent="0" algn="ctr" defTabSz="914400" rtl="0" eaLnBrk="0" fontAlgn="base" latinLnBrk="0" hangingPunct="0">
              <a:lnSpc>
                <a:spcPct val="100000"/>
              </a:lnSpc>
              <a:spcBef>
                <a:spcPct val="0"/>
              </a:spcBef>
              <a:spcAft>
                <a:spcPct val="0"/>
              </a:spcAft>
              <a:buClrTx/>
              <a:buSzTx/>
              <a:buFontTx/>
              <a:buNone/>
              <a:tabLst/>
            </a:pPr>
            <a:r>
              <a:rPr kumimoji="0" lang="en-US" sz="1800" b="1" i="0" u="none" strike="noStrike" cap="none" normalizeH="0" baseline="0">
                <a:ln>
                  <a:noFill/>
                </a:ln>
                <a:solidFill>
                  <a:schemeClr val="tx1"/>
                </a:solidFill>
                <a:effectLst/>
                <a:latin typeface="Courier New" pitchFamily="84" charset="0"/>
              </a:rPr>
              <a:t>6</a:t>
            </a:r>
          </a:p>
        </p:txBody>
      </p:sp>
      <p:sp>
        <p:nvSpPr>
          <p:cNvPr id="70" name="PPRect#70"/>
          <p:cNvSpPr/>
          <p:nvPr/>
        </p:nvSpPr>
        <p:spPr bwMode="auto">
          <a:xfrm>
            <a:off x="4684800" y="1395200"/>
            <a:ext cx="486400" cy="268800"/>
          </a:xfrm>
          <a:prstGeom prst="rect">
            <a:avLst/>
          </a:prstGeom>
          <a:noFill/>
          <a:ln w="25600" cap="flat" cmpd="sng" algn="ctr">
            <a:solidFill>
              <a:srgbClr val="FF0000"/>
            </a:solidFill>
            <a:prstDash val="solid"/>
            <a:round/>
            <a:headEnd/>
            <a:tailEnd/>
          </a:ln>
          <a:effectLst/>
        </p:spPr>
        <p:txBody>
          <a:bodyPr vert="horz" wrap="square" lIns="0" tIns="0" rIns="0" bIns="0" numCol="1" rtlCol="0" anchor="ctr" anchorCtr="0" compatLnSpc="1">
            <a:prstTxWarp prst="textNoShape">
              <a:avLst/>
            </a:prstTxWarp>
          </a:bodyPr>
          <a:lstStyle/>
          <a:p>
            <a:pPr marL="0" marR="0" indent="0" algn="ctr" defTabSz="914400" rtl="0" eaLnBrk="0" fontAlgn="base" latinLnBrk="0" hangingPunct="0">
              <a:lnSpc>
                <a:spcPct val="100000"/>
              </a:lnSpc>
              <a:spcBef>
                <a:spcPct val="0"/>
              </a:spcBef>
              <a:spcAft>
                <a:spcPct val="0"/>
              </a:spcAft>
              <a:buClrTx/>
              <a:buSzTx/>
              <a:buFontTx/>
              <a:buNone/>
              <a:tabLst/>
            </a:pPr>
            <a:endParaRPr/>
          </a:p>
        </p:txBody>
      </p:sp>
      <p:sp>
        <p:nvSpPr>
          <p:cNvPr id="71" name="PPRect#71"/>
          <p:cNvSpPr/>
          <p:nvPr/>
        </p:nvSpPr>
        <p:spPr bwMode="auto">
          <a:xfrm>
            <a:off x="7833600" y="3212800"/>
            <a:ext cx="857600" cy="320000"/>
          </a:xfrm>
          <a:prstGeom prst="rect">
            <a:avLst/>
          </a:prstGeom>
          <a:solidFill>
            <a:srgbClr val="FFFFFF"/>
          </a:solidFill>
          <a:ln w="12800" cap="flat" cmpd="sng" algn="ctr">
            <a:solidFill>
              <a:srgbClr val="FFFFFF"/>
            </a:solidFill>
            <a:prstDash val="solid"/>
            <a:round/>
            <a:headEnd/>
            <a:tailEnd/>
          </a:ln>
          <a:effectLst/>
        </p:spPr>
        <p:txBody>
          <a:bodyPr vert="horz" wrap="square" lIns="0" tIns="0" rIns="0" bIns="0" numCol="1" rtlCol="0" anchor="ctr" anchorCtr="0" compatLnSpc="1">
            <a:prstTxWarp prst="textNoShape">
              <a:avLst/>
            </a:prstTxWarp>
          </a:bodyPr>
          <a:lstStyle/>
          <a:p>
            <a:pPr marL="0" marR="0" indent="0" algn="ctr" defTabSz="914400" rtl="0" eaLnBrk="0" fontAlgn="base" latinLnBrk="0" hangingPunct="0">
              <a:lnSpc>
                <a:spcPct val="100000"/>
              </a:lnSpc>
              <a:spcBef>
                <a:spcPct val="0"/>
              </a:spcBef>
              <a:spcAft>
                <a:spcPct val="0"/>
              </a:spcAft>
              <a:buClrTx/>
              <a:buSzTx/>
              <a:buFontTx/>
              <a:buNone/>
              <a:tabLst/>
            </a:pPr>
            <a:r>
              <a:rPr kumimoji="0" lang="en-US" sz="1800" b="1" i="0" u="none" strike="noStrike" cap="none" normalizeH="0" baseline="0">
                <a:ln>
                  <a:noFill/>
                </a:ln>
                <a:solidFill>
                  <a:schemeClr val="tx1"/>
                </a:solidFill>
                <a:effectLst/>
                <a:latin typeface="Courier New" pitchFamily="84" charset="0"/>
              </a:rPr>
              <a:t>7</a:t>
            </a:r>
          </a:p>
        </p:txBody>
      </p:sp>
      <p:sp>
        <p:nvSpPr>
          <p:cNvPr id="72" name="PPRect#72"/>
          <p:cNvSpPr/>
          <p:nvPr/>
        </p:nvSpPr>
        <p:spPr bwMode="auto">
          <a:xfrm>
            <a:off x="3276800" y="1395200"/>
            <a:ext cx="1190400" cy="268800"/>
          </a:xfrm>
          <a:prstGeom prst="rect">
            <a:avLst/>
          </a:prstGeom>
          <a:noFill/>
          <a:ln w="25600" cap="flat" cmpd="sng" algn="ctr">
            <a:solidFill>
              <a:srgbClr val="FF0000"/>
            </a:solidFill>
            <a:prstDash val="solid"/>
            <a:round/>
            <a:headEnd/>
            <a:tailEnd/>
          </a:ln>
          <a:effectLst/>
        </p:spPr>
        <p:txBody>
          <a:bodyPr vert="horz" wrap="square" lIns="0" tIns="0" rIns="0" bIns="0" numCol="1" rtlCol="0" anchor="ctr" anchorCtr="0" compatLnSpc="1">
            <a:prstTxWarp prst="textNoShape">
              <a:avLst/>
            </a:prstTxWarp>
          </a:bodyPr>
          <a:lstStyle/>
          <a:p>
            <a:pPr marL="0" marR="0" indent="0" algn="ctr" defTabSz="914400" rtl="0" eaLnBrk="0" fontAlgn="base" latinLnBrk="0" hangingPunct="0">
              <a:lnSpc>
                <a:spcPct val="100000"/>
              </a:lnSpc>
              <a:spcBef>
                <a:spcPct val="0"/>
              </a:spcBef>
              <a:spcAft>
                <a:spcPct val="0"/>
              </a:spcAft>
              <a:buClrTx/>
              <a:buSzTx/>
              <a:buFontTx/>
              <a:buNone/>
              <a:tabLst/>
            </a:pPr>
            <a:endParaRPr/>
          </a:p>
        </p:txBody>
      </p:sp>
      <p:sp>
        <p:nvSpPr>
          <p:cNvPr id="73" name="PPRect#73"/>
          <p:cNvSpPr/>
          <p:nvPr/>
        </p:nvSpPr>
        <p:spPr bwMode="auto">
          <a:xfrm>
            <a:off x="1164800" y="1676800"/>
            <a:ext cx="4851200" cy="268800"/>
          </a:xfrm>
          <a:prstGeom prst="rect">
            <a:avLst/>
          </a:prstGeom>
          <a:noFill/>
          <a:ln w="25600" cap="flat" cmpd="sng" algn="ctr">
            <a:solidFill>
              <a:srgbClr val="FF0000"/>
            </a:solidFill>
            <a:prstDash val="solid"/>
            <a:round/>
            <a:headEnd/>
            <a:tailEnd/>
          </a:ln>
          <a:effectLst/>
        </p:spPr>
        <p:txBody>
          <a:bodyPr vert="horz" wrap="square" lIns="0" tIns="0" rIns="0" bIns="0" numCol="1" rtlCol="0" anchor="ctr" anchorCtr="0" compatLnSpc="1">
            <a:prstTxWarp prst="textNoShape">
              <a:avLst/>
            </a:prstTxWarp>
          </a:bodyPr>
          <a:lstStyle/>
          <a:p>
            <a:pPr marL="0" marR="0" indent="0" algn="ctr" defTabSz="914400" rtl="0" eaLnBrk="0" fontAlgn="base" latinLnBrk="0" hangingPunct="0">
              <a:lnSpc>
                <a:spcPct val="100000"/>
              </a:lnSpc>
              <a:spcBef>
                <a:spcPct val="0"/>
              </a:spcBef>
              <a:spcAft>
                <a:spcPct val="0"/>
              </a:spcAft>
              <a:buClrTx/>
              <a:buSzTx/>
              <a:buFontTx/>
              <a:buNone/>
              <a:tabLst/>
            </a:pPr>
            <a:endParaRPr/>
          </a:p>
        </p:txBody>
      </p:sp>
      <p:sp>
        <p:nvSpPr>
          <p:cNvPr id="74" name="PPRect#74"/>
          <p:cNvSpPr/>
          <p:nvPr/>
        </p:nvSpPr>
        <p:spPr bwMode="auto">
          <a:xfrm>
            <a:off x="4684800" y="1676800"/>
            <a:ext cx="1024000" cy="268800"/>
          </a:xfrm>
          <a:prstGeom prst="rect">
            <a:avLst/>
          </a:prstGeom>
          <a:noFill/>
          <a:ln w="25600" cap="flat" cmpd="sng" algn="ctr">
            <a:solidFill>
              <a:srgbClr val="FF0000"/>
            </a:solidFill>
            <a:prstDash val="solid"/>
            <a:round/>
            <a:headEnd/>
            <a:tailEnd/>
          </a:ln>
          <a:effectLst/>
        </p:spPr>
        <p:txBody>
          <a:bodyPr vert="horz" wrap="square" lIns="0" tIns="0" rIns="0" bIns="0" numCol="1" rtlCol="0" anchor="ctr" anchorCtr="0" compatLnSpc="1">
            <a:prstTxWarp prst="textNoShape">
              <a:avLst/>
            </a:prstTxWarp>
          </a:bodyPr>
          <a:lstStyle/>
          <a:p>
            <a:pPr marL="0" marR="0" indent="0" algn="ctr" defTabSz="914400" rtl="0" eaLnBrk="0" fontAlgn="base" latinLnBrk="0" hangingPunct="0">
              <a:lnSpc>
                <a:spcPct val="100000"/>
              </a:lnSpc>
              <a:spcBef>
                <a:spcPct val="0"/>
              </a:spcBef>
              <a:spcAft>
                <a:spcPct val="0"/>
              </a:spcAft>
              <a:buClrTx/>
              <a:buSzTx/>
              <a:buFontTx/>
              <a:buNone/>
              <a:tabLst/>
            </a:pPr>
            <a:endParaRPr/>
          </a:p>
        </p:txBody>
      </p:sp>
      <p:grpSp>
        <p:nvGrpSpPr>
          <p:cNvPr id="75" name="PPStackFrame#75"/>
          <p:cNvGrpSpPr/>
          <p:nvPr/>
        </p:nvGrpSpPr>
        <p:grpSpPr>
          <a:xfrm>
            <a:off x="384000" y="1395200"/>
            <a:ext cx="8524800" cy="2764800"/>
            <a:chOff x="384000" y="1395200"/>
            <a:chExt cx="8524800" cy="2764800"/>
          </a:xfrm>
        </p:grpSpPr>
        <p:sp>
          <p:nvSpPr>
            <p:cNvPr id="76" name="PPRect#76"/>
            <p:cNvSpPr/>
            <p:nvPr/>
          </p:nvSpPr>
          <p:spPr bwMode="auto">
            <a:xfrm>
              <a:off x="384000" y="1395200"/>
              <a:ext cx="8524800" cy="2560000"/>
            </a:xfrm>
            <a:prstGeom prst="rect">
              <a:avLst/>
            </a:prstGeom>
            <a:solidFill>
              <a:srgbClr val="FFFFFF"/>
            </a:solidFill>
            <a:ln w="12800" cap="flat" cmpd="sng" algn="ctr">
              <a:solidFill>
                <a:srgbClr val="FFFFFF"/>
              </a:solidFill>
              <a:prstDash val="solid"/>
              <a:round/>
              <a:headEnd/>
              <a:tailEnd/>
            </a:ln>
            <a:effectLst/>
          </p:spPr>
          <p:txBody>
            <a:bodyPr vert="horz" wrap="square" lIns="0" tIns="0" rIns="0" bIns="0" numCol="1" rtlCol="0" anchor="ctr" anchorCtr="0" compatLnSpc="1">
              <a:prstTxWarp prst="textNoShape">
                <a:avLst/>
              </a:prstTxWarp>
            </a:bodyPr>
            <a:lstStyle/>
            <a:p>
              <a:pPr marL="0" marR="0" indent="0" algn="ctr" defTabSz="914400" rtl="0" eaLnBrk="0" fontAlgn="base" latinLnBrk="0" hangingPunct="0">
                <a:lnSpc>
                  <a:spcPct val="100000"/>
                </a:lnSpc>
                <a:spcBef>
                  <a:spcPct val="0"/>
                </a:spcBef>
                <a:spcAft>
                  <a:spcPct val="0"/>
                </a:spcAft>
                <a:buClrTx/>
                <a:buSzTx/>
                <a:buFontTx/>
                <a:buNone/>
                <a:tabLst/>
              </a:pPr>
              <a:endParaRPr/>
            </a:p>
          </p:txBody>
        </p:sp>
        <p:pic>
          <p:nvPicPr>
            <p:cNvPr id="78" name="PPCodeImage#78" descr="image78.png"/>
            <p:cNvPicPr>
              <a:picLocks noChangeAspect="1"/>
            </p:cNvPicPr>
            <p:nvPr/>
          </p:nvPicPr>
          <p:blipFill>
            <a:blip r:embed="rId5"/>
            <a:stretch>
              <a:fillRect/>
            </a:stretch>
          </p:blipFill>
          <p:spPr>
            <a:xfrm>
              <a:off x="384000" y="1395200"/>
              <a:ext cx="8512000" cy="2547200"/>
            </a:xfrm>
            <a:prstGeom prst="rect">
              <a:avLst/>
            </a:prstGeom>
          </p:spPr>
        </p:pic>
        <p:sp>
          <p:nvSpPr>
            <p:cNvPr id="77" name="PPRect#77"/>
            <p:cNvSpPr/>
            <p:nvPr/>
          </p:nvSpPr>
          <p:spPr bwMode="auto">
            <a:xfrm>
              <a:off x="384000" y="1395200"/>
              <a:ext cx="8524800" cy="2560000"/>
            </a:xfrm>
            <a:prstGeom prst="rect">
              <a:avLst/>
            </a:prstGeom>
            <a:noFill/>
            <a:ln w="12800" cap="flat" cmpd="sng" algn="ctr">
              <a:solidFill>
                <a:srgbClr val="000000"/>
              </a:solidFill>
              <a:prstDash val="solid"/>
              <a:round/>
              <a:headEnd/>
              <a:tailEnd/>
            </a:ln>
            <a:effectLst/>
          </p:spPr>
          <p:txBody>
            <a:bodyPr vert="horz" wrap="square" lIns="0" tIns="0" rIns="0" bIns="0" numCol="1" rtlCol="0" anchor="ctr" anchorCtr="0" compatLnSpc="1">
              <a:prstTxWarp prst="textNoShape">
                <a:avLst/>
              </a:prstTxWarp>
            </a:bodyPr>
            <a:lstStyle/>
            <a:p>
              <a:pPr marL="0" marR="0" indent="0" algn="ctr" defTabSz="914400" rtl="0" eaLnBrk="0" fontAlgn="base" latinLnBrk="0" hangingPunct="0">
                <a:lnSpc>
                  <a:spcPct val="100000"/>
                </a:lnSpc>
                <a:spcBef>
                  <a:spcPct val="0"/>
                </a:spcBef>
                <a:spcAft>
                  <a:spcPct val="0"/>
                </a:spcAft>
                <a:buClrTx/>
                <a:buSzTx/>
                <a:buFontTx/>
                <a:buNone/>
                <a:tabLst/>
              </a:pPr>
              <a:endParaRPr/>
            </a:p>
          </p:txBody>
        </p:sp>
        <p:grpSp>
          <p:nvGrpSpPr>
            <p:cNvPr id="79" name="n"/>
            <p:cNvGrpSpPr/>
            <p:nvPr/>
          </p:nvGrpSpPr>
          <p:grpSpPr>
            <a:xfrm>
              <a:off x="5990400" y="3212800"/>
              <a:ext cx="896000" cy="665600"/>
              <a:chOff x="5990400" y="3212800"/>
              <a:chExt cx="896000" cy="665600"/>
            </a:xfrm>
          </p:grpSpPr>
          <p:sp>
            <p:nvSpPr>
              <p:cNvPr id="80" name="PPRect#80"/>
              <p:cNvSpPr/>
              <p:nvPr/>
            </p:nvSpPr>
            <p:spPr bwMode="auto">
              <a:xfrm>
                <a:off x="5990400" y="3494400"/>
                <a:ext cx="896000" cy="384000"/>
              </a:xfrm>
              <a:prstGeom prst="rect">
                <a:avLst/>
              </a:prstGeom>
              <a:solidFill>
                <a:srgbClr val="FFFFFF"/>
              </a:solidFill>
              <a:ln w="12800" cap="flat" cmpd="sng" algn="ctr">
                <a:solidFill>
                  <a:srgbClr val="000000"/>
                </a:solidFill>
                <a:prstDash val="solid"/>
                <a:round/>
                <a:headEnd/>
                <a:tailEnd/>
              </a:ln>
              <a:effectLst/>
            </p:spPr>
            <p:txBody>
              <a:bodyPr vert="horz" wrap="square" lIns="0" tIns="0" rIns="0" bIns="0" numCol="1" rtlCol="0" anchor="ctr" anchorCtr="0" compatLnSpc="1">
                <a:prstTxWarp prst="textNoShape">
                  <a:avLst/>
                </a:prstTxWarp>
              </a:bodyPr>
              <a:lstStyle/>
              <a:p>
                <a:pPr marL="0" marR="0" indent="0" algn="ctr" defTabSz="914400" rtl="0" eaLnBrk="0" fontAlgn="base" latinLnBrk="0" hangingPunct="0">
                  <a:lnSpc>
                    <a:spcPct val="100000"/>
                  </a:lnSpc>
                  <a:spcBef>
                    <a:spcPct val="0"/>
                  </a:spcBef>
                  <a:spcAft>
                    <a:spcPct val="0"/>
                  </a:spcAft>
                  <a:buClrTx/>
                  <a:buSzTx/>
                  <a:buFontTx/>
                  <a:buNone/>
                  <a:tabLst/>
                </a:pPr>
                <a:endParaRPr/>
              </a:p>
            </p:txBody>
          </p:sp>
          <p:sp>
            <p:nvSpPr>
              <p:cNvPr id="81" name="PPRect#81"/>
              <p:cNvSpPr/>
              <p:nvPr/>
            </p:nvSpPr>
            <p:spPr bwMode="auto">
              <a:xfrm>
                <a:off x="5990400" y="3494400"/>
                <a:ext cx="896000" cy="384000"/>
              </a:xfrm>
              <a:prstGeom prst="rect">
                <a:avLst/>
              </a:prstGeom>
              <a:noFill/>
              <a:ln w="12800" cap="flat" cmpd="sng" algn="ctr">
                <a:solidFill>
                  <a:srgbClr val="000000"/>
                </a:solidFill>
                <a:prstDash val="solid"/>
                <a:round/>
                <a:headEnd/>
                <a:tailEnd/>
              </a:ln>
              <a:effectLst/>
            </p:spPr>
            <p:txBody>
              <a:bodyPr vert="horz" wrap="square" lIns="0" tIns="0" rIns="0" bIns="0" numCol="1" rtlCol="0" anchor="ctr" anchorCtr="0" compatLnSpc="1">
                <a:prstTxWarp prst="textNoShape">
                  <a:avLst/>
                </a:prstTxWarp>
              </a:bodyPr>
              <a:lstStyle/>
              <a:p>
                <a:pPr marL="0" marR="0" indent="0" algn="ctr" defTabSz="914400" rtl="0" eaLnBrk="0" fontAlgn="base" latinLnBrk="0" hangingPunct="0">
                  <a:lnSpc>
                    <a:spcPct val="100000"/>
                  </a:lnSpc>
                  <a:spcBef>
                    <a:spcPct val="0"/>
                  </a:spcBef>
                  <a:spcAft>
                    <a:spcPct val="0"/>
                  </a:spcAft>
                  <a:buClrTx/>
                  <a:buSzTx/>
                  <a:buFontTx/>
                  <a:buNone/>
                  <a:tabLst/>
                </a:pPr>
                <a:endParaRPr/>
              </a:p>
            </p:txBody>
          </p:sp>
          <p:sp>
            <p:nvSpPr>
              <p:cNvPr id="82" name="PPTextBox#82"/>
              <p:cNvSpPr/>
              <p:nvPr/>
            </p:nvSpPr>
            <p:spPr bwMode="auto">
              <a:xfrm>
                <a:off x="6003200" y="3212800"/>
                <a:ext cx="166400" cy="268800"/>
              </a:xfrm>
              <a:prstGeom prst="rect">
                <a:avLst/>
              </a:prstGeom>
              <a:noFill/>
              <a:ln>
                <a:noFill/>
              </a:ln>
              <a:effectLst/>
            </p:spPr>
            <p:txBody>
              <a:bodyPr vert="horz" wrap="square" lIns="0" tIns="0" rIns="0" bIns="0" numCol="1" rtlCol="0" anchor="t" anchorCtr="0" compatLnSpc="1">
                <a:prstTxWarp prst="textNoShape">
                  <a:avLst/>
                </a:prstTxWarp>
              </a:bodyPr>
              <a:lstStyle/>
              <a:p>
                <a:pPr marL="0" marR="0" indent="0" algn="l" defTabSz="914400" rtl="0" eaLnBrk="0" fontAlgn="base" latinLnBrk="0" hangingPunct="0">
                  <a:lnSpc>
                    <a:spcPct val="100000"/>
                  </a:lnSpc>
                  <a:spcBef>
                    <a:spcPct val="0"/>
                  </a:spcBef>
                  <a:spcAft>
                    <a:spcPct val="0"/>
                  </a:spcAft>
                  <a:buClrTx/>
                  <a:buSzTx/>
                  <a:buFontTx/>
                  <a:buNone/>
                  <a:tabLst/>
                </a:pPr>
                <a:r>
                  <a:rPr kumimoji="0" lang="en-US" sz="1800" b="1" i="0" u="none" strike="noStrike" cap="none" normalizeH="0" baseline="0">
                    <a:ln>
                      <a:noFill/>
                    </a:ln>
                    <a:solidFill>
                      <a:schemeClr val="tx1"/>
                    </a:solidFill>
                    <a:effectLst/>
                    <a:latin typeface="Courier New" pitchFamily="84" charset="0"/>
                  </a:rPr>
                  <a:t>n</a:t>
                </a:r>
              </a:p>
            </p:txBody>
          </p:sp>
        </p:grpSp>
        <p:grpSp>
          <p:nvGrpSpPr>
            <p:cNvPr id="83" name="result"/>
            <p:cNvGrpSpPr/>
            <p:nvPr/>
          </p:nvGrpSpPr>
          <p:grpSpPr>
            <a:xfrm>
              <a:off x="6963200" y="3212800"/>
              <a:ext cx="896000" cy="665600"/>
              <a:chOff x="6963200" y="3212800"/>
              <a:chExt cx="896000" cy="665600"/>
            </a:xfrm>
          </p:grpSpPr>
          <p:sp>
            <p:nvSpPr>
              <p:cNvPr id="84" name="PPRect#84"/>
              <p:cNvSpPr/>
              <p:nvPr/>
            </p:nvSpPr>
            <p:spPr bwMode="auto">
              <a:xfrm>
                <a:off x="6963200" y="3494400"/>
                <a:ext cx="896000" cy="384000"/>
              </a:xfrm>
              <a:prstGeom prst="rect">
                <a:avLst/>
              </a:prstGeom>
              <a:solidFill>
                <a:srgbClr val="FFFFFF"/>
              </a:solidFill>
              <a:ln w="12800" cap="flat" cmpd="sng" algn="ctr">
                <a:solidFill>
                  <a:srgbClr val="000000"/>
                </a:solidFill>
                <a:prstDash val="solid"/>
                <a:round/>
                <a:headEnd/>
                <a:tailEnd/>
              </a:ln>
              <a:effectLst/>
            </p:spPr>
            <p:txBody>
              <a:bodyPr vert="horz" wrap="square" lIns="0" tIns="0" rIns="0" bIns="0" numCol="1" rtlCol="0" anchor="ctr" anchorCtr="0" compatLnSpc="1">
                <a:prstTxWarp prst="textNoShape">
                  <a:avLst/>
                </a:prstTxWarp>
              </a:bodyPr>
              <a:lstStyle/>
              <a:p>
                <a:pPr marL="0" marR="0" indent="0" algn="ctr" defTabSz="914400" rtl="0" eaLnBrk="0" fontAlgn="base" latinLnBrk="0" hangingPunct="0">
                  <a:lnSpc>
                    <a:spcPct val="100000"/>
                  </a:lnSpc>
                  <a:spcBef>
                    <a:spcPct val="0"/>
                  </a:spcBef>
                  <a:spcAft>
                    <a:spcPct val="0"/>
                  </a:spcAft>
                  <a:buClrTx/>
                  <a:buSzTx/>
                  <a:buFontTx/>
                  <a:buNone/>
                  <a:tabLst/>
                </a:pPr>
                <a:endParaRPr/>
              </a:p>
            </p:txBody>
          </p:sp>
          <p:sp>
            <p:nvSpPr>
              <p:cNvPr id="85" name="PPRect#85"/>
              <p:cNvSpPr/>
              <p:nvPr/>
            </p:nvSpPr>
            <p:spPr bwMode="auto">
              <a:xfrm>
                <a:off x="6963200" y="3494400"/>
                <a:ext cx="896000" cy="384000"/>
              </a:xfrm>
              <a:prstGeom prst="rect">
                <a:avLst/>
              </a:prstGeom>
              <a:noFill/>
              <a:ln w="12800" cap="flat" cmpd="sng" algn="ctr">
                <a:solidFill>
                  <a:srgbClr val="000000"/>
                </a:solidFill>
                <a:prstDash val="solid"/>
                <a:round/>
                <a:headEnd/>
                <a:tailEnd/>
              </a:ln>
              <a:effectLst/>
            </p:spPr>
            <p:txBody>
              <a:bodyPr vert="horz" wrap="square" lIns="0" tIns="0" rIns="0" bIns="0" numCol="1" rtlCol="0" anchor="ctr" anchorCtr="0" compatLnSpc="1">
                <a:prstTxWarp prst="textNoShape">
                  <a:avLst/>
                </a:prstTxWarp>
              </a:bodyPr>
              <a:lstStyle/>
              <a:p>
                <a:pPr marL="0" marR="0" indent="0" algn="ctr" defTabSz="914400" rtl="0" eaLnBrk="0" fontAlgn="base" latinLnBrk="0" hangingPunct="0">
                  <a:lnSpc>
                    <a:spcPct val="100000"/>
                  </a:lnSpc>
                  <a:spcBef>
                    <a:spcPct val="0"/>
                  </a:spcBef>
                  <a:spcAft>
                    <a:spcPct val="0"/>
                  </a:spcAft>
                  <a:buClrTx/>
                  <a:buSzTx/>
                  <a:buFontTx/>
                  <a:buNone/>
                  <a:tabLst/>
                </a:pPr>
                <a:endParaRPr/>
              </a:p>
            </p:txBody>
          </p:sp>
          <p:sp>
            <p:nvSpPr>
              <p:cNvPr id="86" name="PPTextBox#86"/>
              <p:cNvSpPr/>
              <p:nvPr/>
            </p:nvSpPr>
            <p:spPr bwMode="auto">
              <a:xfrm>
                <a:off x="6976000" y="3212800"/>
                <a:ext cx="883200" cy="268800"/>
              </a:xfrm>
              <a:prstGeom prst="rect">
                <a:avLst/>
              </a:prstGeom>
              <a:noFill/>
              <a:ln>
                <a:noFill/>
              </a:ln>
              <a:effectLst/>
            </p:spPr>
            <p:txBody>
              <a:bodyPr vert="horz" wrap="square" lIns="0" tIns="0" rIns="0" bIns="0" numCol="1" rtlCol="0" anchor="t" anchorCtr="0" compatLnSpc="1">
                <a:prstTxWarp prst="textNoShape">
                  <a:avLst/>
                </a:prstTxWarp>
              </a:bodyPr>
              <a:lstStyle/>
              <a:p>
                <a:pPr marL="0" marR="0" indent="0" algn="l" defTabSz="914400" rtl="0" eaLnBrk="0" fontAlgn="base" latinLnBrk="0" hangingPunct="0">
                  <a:lnSpc>
                    <a:spcPct val="100000"/>
                  </a:lnSpc>
                  <a:spcBef>
                    <a:spcPct val="0"/>
                  </a:spcBef>
                  <a:spcAft>
                    <a:spcPct val="0"/>
                  </a:spcAft>
                  <a:buClrTx/>
                  <a:buSzTx/>
                  <a:buFontTx/>
                  <a:buNone/>
                  <a:tabLst/>
                </a:pPr>
                <a:r>
                  <a:rPr kumimoji="0" lang="en-US" sz="1800" b="1" i="0" u="none" strike="noStrike" cap="none" normalizeH="0" baseline="0">
                    <a:ln>
                      <a:noFill/>
                    </a:ln>
                    <a:solidFill>
                      <a:schemeClr val="tx1"/>
                    </a:solidFill>
                    <a:effectLst/>
                    <a:latin typeface="Courier New" pitchFamily="84" charset="0"/>
                  </a:rPr>
                  <a:t>result</a:t>
                </a:r>
              </a:p>
            </p:txBody>
          </p:sp>
        </p:grpSp>
        <p:grpSp>
          <p:nvGrpSpPr>
            <p:cNvPr id="87" name="i"/>
            <p:cNvGrpSpPr/>
            <p:nvPr/>
          </p:nvGrpSpPr>
          <p:grpSpPr>
            <a:xfrm>
              <a:off x="7936000" y="3212800"/>
              <a:ext cx="896000" cy="665600"/>
              <a:chOff x="7936000" y="3212800"/>
              <a:chExt cx="896000" cy="665600"/>
            </a:xfrm>
          </p:grpSpPr>
          <p:sp>
            <p:nvSpPr>
              <p:cNvPr id="88" name="PPRect#88"/>
              <p:cNvSpPr/>
              <p:nvPr/>
            </p:nvSpPr>
            <p:spPr bwMode="auto">
              <a:xfrm>
                <a:off x="7936000" y="3494400"/>
                <a:ext cx="896000" cy="384000"/>
              </a:xfrm>
              <a:prstGeom prst="rect">
                <a:avLst/>
              </a:prstGeom>
              <a:solidFill>
                <a:srgbClr val="FFFFFF"/>
              </a:solidFill>
              <a:ln w="12800" cap="flat" cmpd="sng" algn="ctr">
                <a:solidFill>
                  <a:srgbClr val="000000"/>
                </a:solidFill>
                <a:prstDash val="solid"/>
                <a:round/>
                <a:headEnd/>
                <a:tailEnd/>
              </a:ln>
              <a:effectLst/>
            </p:spPr>
            <p:txBody>
              <a:bodyPr vert="horz" wrap="square" lIns="0" tIns="0" rIns="0" bIns="0" numCol="1" rtlCol="0" anchor="ctr" anchorCtr="0" compatLnSpc="1">
                <a:prstTxWarp prst="textNoShape">
                  <a:avLst/>
                </a:prstTxWarp>
              </a:bodyPr>
              <a:lstStyle/>
              <a:p>
                <a:pPr marL="0" marR="0" indent="0" algn="ctr" defTabSz="914400" rtl="0" eaLnBrk="0" fontAlgn="base" latinLnBrk="0" hangingPunct="0">
                  <a:lnSpc>
                    <a:spcPct val="100000"/>
                  </a:lnSpc>
                  <a:spcBef>
                    <a:spcPct val="0"/>
                  </a:spcBef>
                  <a:spcAft>
                    <a:spcPct val="0"/>
                  </a:spcAft>
                  <a:buClrTx/>
                  <a:buSzTx/>
                  <a:buFontTx/>
                  <a:buNone/>
                  <a:tabLst/>
                </a:pPr>
                <a:endParaRPr/>
              </a:p>
            </p:txBody>
          </p:sp>
          <p:sp>
            <p:nvSpPr>
              <p:cNvPr id="89" name="PPRect#89"/>
              <p:cNvSpPr/>
              <p:nvPr/>
            </p:nvSpPr>
            <p:spPr bwMode="auto">
              <a:xfrm>
                <a:off x="7936000" y="3494400"/>
                <a:ext cx="896000" cy="384000"/>
              </a:xfrm>
              <a:prstGeom prst="rect">
                <a:avLst/>
              </a:prstGeom>
              <a:noFill/>
              <a:ln w="12800" cap="flat" cmpd="sng" algn="ctr">
                <a:solidFill>
                  <a:srgbClr val="000000"/>
                </a:solidFill>
                <a:prstDash val="solid"/>
                <a:round/>
                <a:headEnd/>
                <a:tailEnd/>
              </a:ln>
              <a:effectLst/>
            </p:spPr>
            <p:txBody>
              <a:bodyPr vert="horz" wrap="square" lIns="0" tIns="0" rIns="0" bIns="0" numCol="1" rtlCol="0" anchor="ctr" anchorCtr="0" compatLnSpc="1">
                <a:prstTxWarp prst="textNoShape">
                  <a:avLst/>
                </a:prstTxWarp>
              </a:bodyPr>
              <a:lstStyle/>
              <a:p>
                <a:pPr marL="0" marR="0" indent="0" algn="ctr" defTabSz="914400" rtl="0" eaLnBrk="0" fontAlgn="base" latinLnBrk="0" hangingPunct="0">
                  <a:lnSpc>
                    <a:spcPct val="100000"/>
                  </a:lnSpc>
                  <a:spcBef>
                    <a:spcPct val="0"/>
                  </a:spcBef>
                  <a:spcAft>
                    <a:spcPct val="0"/>
                  </a:spcAft>
                  <a:buClrTx/>
                  <a:buSzTx/>
                  <a:buFontTx/>
                  <a:buNone/>
                  <a:tabLst/>
                </a:pPr>
                <a:endParaRPr/>
              </a:p>
            </p:txBody>
          </p:sp>
          <p:sp>
            <p:nvSpPr>
              <p:cNvPr id="90" name="PPTextBox#90"/>
              <p:cNvSpPr/>
              <p:nvPr/>
            </p:nvSpPr>
            <p:spPr bwMode="auto">
              <a:xfrm>
                <a:off x="7948800" y="3212800"/>
                <a:ext cx="166400" cy="268800"/>
              </a:xfrm>
              <a:prstGeom prst="rect">
                <a:avLst/>
              </a:prstGeom>
              <a:noFill/>
              <a:ln>
                <a:noFill/>
              </a:ln>
              <a:effectLst/>
            </p:spPr>
            <p:txBody>
              <a:bodyPr vert="horz" wrap="square" lIns="0" tIns="0" rIns="0" bIns="0" numCol="1" rtlCol="0" anchor="t" anchorCtr="0" compatLnSpc="1">
                <a:prstTxWarp prst="textNoShape">
                  <a:avLst/>
                </a:prstTxWarp>
              </a:bodyPr>
              <a:lstStyle/>
              <a:p>
                <a:pPr marL="0" marR="0" indent="0" algn="l" defTabSz="914400" rtl="0" eaLnBrk="0" fontAlgn="base" latinLnBrk="0" hangingPunct="0">
                  <a:lnSpc>
                    <a:spcPct val="100000"/>
                  </a:lnSpc>
                  <a:spcBef>
                    <a:spcPct val="0"/>
                  </a:spcBef>
                  <a:spcAft>
                    <a:spcPct val="0"/>
                  </a:spcAft>
                  <a:buClrTx/>
                  <a:buSzTx/>
                  <a:buFontTx/>
                  <a:buNone/>
                  <a:tabLst/>
                </a:pPr>
                <a:r>
                  <a:rPr kumimoji="0" lang="en-US" sz="1800" b="1" i="0" u="none" strike="noStrike" cap="none" normalizeH="0" baseline="0">
                    <a:ln>
                      <a:noFill/>
                    </a:ln>
                    <a:solidFill>
                      <a:schemeClr val="tx1"/>
                    </a:solidFill>
                    <a:effectLst/>
                    <a:latin typeface="Courier New" pitchFamily="84" charset="0"/>
                  </a:rPr>
                  <a:t>i</a:t>
                </a:r>
              </a:p>
            </p:txBody>
          </p:sp>
        </p:grpSp>
      </p:grpSp>
      <p:sp>
        <p:nvSpPr>
          <p:cNvPr id="91" name="PPRect#91"/>
          <p:cNvSpPr/>
          <p:nvPr/>
        </p:nvSpPr>
        <p:spPr bwMode="auto">
          <a:xfrm>
            <a:off x="6016000" y="3520000"/>
            <a:ext cx="857600" cy="320000"/>
          </a:xfrm>
          <a:prstGeom prst="rect">
            <a:avLst/>
          </a:prstGeom>
          <a:solidFill>
            <a:srgbClr val="FFFFFF"/>
          </a:solidFill>
          <a:ln w="12800" cap="flat" cmpd="sng" algn="ctr">
            <a:solidFill>
              <a:srgbClr val="FFFFFF"/>
            </a:solidFill>
            <a:prstDash val="solid"/>
            <a:round/>
            <a:headEnd/>
            <a:tailEnd/>
          </a:ln>
          <a:effectLst/>
        </p:spPr>
        <p:txBody>
          <a:bodyPr vert="horz" wrap="square" lIns="0" tIns="0" rIns="0" bIns="0" numCol="1" rtlCol="0" anchor="ctr" anchorCtr="0" compatLnSpc="1">
            <a:prstTxWarp prst="textNoShape">
              <a:avLst/>
            </a:prstTxWarp>
          </a:bodyPr>
          <a:lstStyle/>
          <a:p>
            <a:pPr marL="0" marR="0" indent="0" algn="ctr" defTabSz="914400" rtl="0" eaLnBrk="0" fontAlgn="base" latinLnBrk="0" hangingPunct="0">
              <a:lnSpc>
                <a:spcPct val="100000"/>
              </a:lnSpc>
              <a:spcBef>
                <a:spcPct val="0"/>
              </a:spcBef>
              <a:spcAft>
                <a:spcPct val="0"/>
              </a:spcAft>
              <a:buClrTx/>
              <a:buSzTx/>
              <a:buFontTx/>
              <a:buNone/>
              <a:tabLst/>
            </a:pPr>
            <a:r>
              <a:rPr kumimoji="0" lang="en-US" sz="1800" b="1" i="0" u="none" strike="noStrike" cap="none" normalizeH="0" baseline="0">
                <a:ln>
                  <a:noFill/>
                </a:ln>
                <a:solidFill>
                  <a:schemeClr val="tx1"/>
                </a:solidFill>
                <a:effectLst/>
                <a:latin typeface="Courier New" pitchFamily="84" charset="0"/>
              </a:rPr>
              <a:t>7</a:t>
            </a:r>
          </a:p>
        </p:txBody>
      </p:sp>
      <p:sp>
        <p:nvSpPr>
          <p:cNvPr id="92" name="PPRect#92"/>
          <p:cNvSpPr/>
          <p:nvPr/>
        </p:nvSpPr>
        <p:spPr bwMode="auto">
          <a:xfrm>
            <a:off x="870400" y="1702400"/>
            <a:ext cx="2176000" cy="268800"/>
          </a:xfrm>
          <a:prstGeom prst="rect">
            <a:avLst/>
          </a:prstGeom>
          <a:noFill/>
          <a:ln w="25600" cap="flat" cmpd="sng" algn="ctr">
            <a:solidFill>
              <a:srgbClr val="FF0000"/>
            </a:solidFill>
            <a:prstDash val="solid"/>
            <a:round/>
            <a:headEnd/>
            <a:tailEnd/>
          </a:ln>
          <a:effectLst/>
        </p:spPr>
        <p:txBody>
          <a:bodyPr vert="horz" wrap="square" lIns="0" tIns="0" rIns="0" bIns="0" numCol="1" rtlCol="0" anchor="ctr" anchorCtr="0" compatLnSpc="1">
            <a:prstTxWarp prst="textNoShape">
              <a:avLst/>
            </a:prstTxWarp>
          </a:bodyPr>
          <a:lstStyle/>
          <a:p>
            <a:pPr marL="0" marR="0" indent="0" algn="ctr" defTabSz="914400" rtl="0" eaLnBrk="0" fontAlgn="base" latinLnBrk="0" hangingPunct="0">
              <a:lnSpc>
                <a:spcPct val="100000"/>
              </a:lnSpc>
              <a:spcBef>
                <a:spcPct val="0"/>
              </a:spcBef>
              <a:spcAft>
                <a:spcPct val="0"/>
              </a:spcAft>
              <a:buClrTx/>
              <a:buSzTx/>
              <a:buFontTx/>
              <a:buNone/>
              <a:tabLst/>
            </a:pPr>
            <a:endParaRPr/>
          </a:p>
        </p:txBody>
      </p:sp>
      <p:sp>
        <p:nvSpPr>
          <p:cNvPr id="93" name="PPRect#93"/>
          <p:cNvSpPr/>
          <p:nvPr/>
        </p:nvSpPr>
        <p:spPr bwMode="auto">
          <a:xfrm>
            <a:off x="6988800" y="3520000"/>
            <a:ext cx="857600" cy="320000"/>
          </a:xfrm>
          <a:prstGeom prst="rect">
            <a:avLst/>
          </a:prstGeom>
          <a:solidFill>
            <a:srgbClr val="FFFFFF"/>
          </a:solidFill>
          <a:ln w="12800" cap="flat" cmpd="sng" algn="ctr">
            <a:solidFill>
              <a:srgbClr val="FFFFFF"/>
            </a:solidFill>
            <a:prstDash val="solid"/>
            <a:round/>
            <a:headEnd/>
            <a:tailEnd/>
          </a:ln>
          <a:effectLst/>
        </p:spPr>
        <p:txBody>
          <a:bodyPr vert="horz" wrap="square" lIns="0" tIns="0" rIns="0" bIns="0" numCol="1" rtlCol="0" anchor="ctr" anchorCtr="0" compatLnSpc="1">
            <a:prstTxWarp prst="textNoShape">
              <a:avLst/>
            </a:prstTxWarp>
          </a:bodyPr>
          <a:lstStyle/>
          <a:p>
            <a:pPr marL="0" marR="0" indent="0" algn="ctr" defTabSz="914400" rtl="0" eaLnBrk="0" fontAlgn="base" latinLnBrk="0" hangingPunct="0">
              <a:lnSpc>
                <a:spcPct val="100000"/>
              </a:lnSpc>
              <a:spcBef>
                <a:spcPct val="0"/>
              </a:spcBef>
              <a:spcAft>
                <a:spcPct val="0"/>
              </a:spcAft>
              <a:buClrTx/>
              <a:buSzTx/>
              <a:buFontTx/>
              <a:buNone/>
              <a:tabLst/>
            </a:pPr>
            <a:r>
              <a:rPr kumimoji="0" lang="en-US" sz="1800" b="1" i="0" u="none" strike="noStrike" cap="none" normalizeH="0" baseline="0">
                <a:ln>
                  <a:noFill/>
                </a:ln>
                <a:solidFill>
                  <a:schemeClr val="tx1"/>
                </a:solidFill>
                <a:effectLst/>
                <a:latin typeface="Courier New" pitchFamily="84" charset="0"/>
              </a:rPr>
              <a:t>1</a:t>
            </a:r>
          </a:p>
        </p:txBody>
      </p:sp>
      <p:sp>
        <p:nvSpPr>
          <p:cNvPr id="94" name="PPRect#94"/>
          <p:cNvSpPr/>
          <p:nvPr/>
        </p:nvSpPr>
        <p:spPr bwMode="auto">
          <a:xfrm>
            <a:off x="870400" y="1984000"/>
            <a:ext cx="4288000" cy="268800"/>
          </a:xfrm>
          <a:prstGeom prst="rect">
            <a:avLst/>
          </a:prstGeom>
          <a:noFill/>
          <a:ln w="25600" cap="flat" cmpd="sng" algn="ctr">
            <a:solidFill>
              <a:srgbClr val="FF0000"/>
            </a:solidFill>
            <a:prstDash val="solid"/>
            <a:round/>
            <a:headEnd/>
            <a:tailEnd/>
          </a:ln>
          <a:effectLst/>
        </p:spPr>
        <p:txBody>
          <a:bodyPr vert="horz" wrap="square" lIns="0" tIns="0" rIns="0" bIns="0" numCol="1" rtlCol="0" anchor="ctr" anchorCtr="0" compatLnSpc="1">
            <a:prstTxWarp prst="textNoShape">
              <a:avLst/>
            </a:prstTxWarp>
          </a:bodyPr>
          <a:lstStyle/>
          <a:p>
            <a:pPr marL="0" marR="0" indent="0" algn="ctr" defTabSz="914400" rtl="0" eaLnBrk="0" fontAlgn="base" latinLnBrk="0" hangingPunct="0">
              <a:lnSpc>
                <a:spcPct val="100000"/>
              </a:lnSpc>
              <a:spcBef>
                <a:spcPct val="0"/>
              </a:spcBef>
              <a:spcAft>
                <a:spcPct val="0"/>
              </a:spcAft>
              <a:buClrTx/>
              <a:buSzTx/>
              <a:buFontTx/>
              <a:buNone/>
              <a:tabLst/>
            </a:pPr>
            <a:endParaRPr/>
          </a:p>
        </p:txBody>
      </p:sp>
      <p:sp>
        <p:nvSpPr>
          <p:cNvPr id="95" name="PPRect#95"/>
          <p:cNvSpPr/>
          <p:nvPr/>
        </p:nvSpPr>
        <p:spPr bwMode="auto">
          <a:xfrm>
            <a:off x="1574400" y="1984000"/>
            <a:ext cx="1331200" cy="268800"/>
          </a:xfrm>
          <a:prstGeom prst="rect">
            <a:avLst/>
          </a:prstGeom>
          <a:noFill/>
          <a:ln w="25600" cap="flat" cmpd="sng" algn="ctr">
            <a:solidFill>
              <a:srgbClr val="FF0000"/>
            </a:solidFill>
            <a:prstDash val="solid"/>
            <a:round/>
            <a:headEnd/>
            <a:tailEnd/>
          </a:ln>
          <a:effectLst/>
        </p:spPr>
        <p:txBody>
          <a:bodyPr vert="horz" wrap="square" lIns="0" tIns="0" rIns="0" bIns="0" numCol="1" rtlCol="0" anchor="ctr" anchorCtr="0" compatLnSpc="1">
            <a:prstTxWarp prst="textNoShape">
              <a:avLst/>
            </a:prstTxWarp>
          </a:bodyPr>
          <a:lstStyle/>
          <a:p>
            <a:pPr marL="0" marR="0" indent="0" algn="ctr" defTabSz="914400" rtl="0" eaLnBrk="0" fontAlgn="base" latinLnBrk="0" hangingPunct="0">
              <a:lnSpc>
                <a:spcPct val="100000"/>
              </a:lnSpc>
              <a:spcBef>
                <a:spcPct val="0"/>
              </a:spcBef>
              <a:spcAft>
                <a:spcPct val="0"/>
              </a:spcAft>
              <a:buClrTx/>
              <a:buSzTx/>
              <a:buFontTx/>
              <a:buNone/>
              <a:tabLst/>
            </a:pPr>
            <a:endParaRPr/>
          </a:p>
        </p:txBody>
      </p:sp>
      <p:sp>
        <p:nvSpPr>
          <p:cNvPr id="96" name="PPRect#96"/>
          <p:cNvSpPr/>
          <p:nvPr/>
        </p:nvSpPr>
        <p:spPr bwMode="auto">
          <a:xfrm>
            <a:off x="7961600" y="3520000"/>
            <a:ext cx="857600" cy="320000"/>
          </a:xfrm>
          <a:prstGeom prst="rect">
            <a:avLst/>
          </a:prstGeom>
          <a:solidFill>
            <a:srgbClr val="FFFFFF"/>
          </a:solidFill>
          <a:ln w="12800" cap="flat" cmpd="sng" algn="ctr">
            <a:solidFill>
              <a:srgbClr val="FFFFFF"/>
            </a:solidFill>
            <a:prstDash val="solid"/>
            <a:round/>
            <a:headEnd/>
            <a:tailEnd/>
          </a:ln>
          <a:effectLst/>
        </p:spPr>
        <p:txBody>
          <a:bodyPr vert="horz" wrap="square" lIns="0" tIns="0" rIns="0" bIns="0" numCol="1" rtlCol="0" anchor="ctr" anchorCtr="0" compatLnSpc="1">
            <a:prstTxWarp prst="textNoShape">
              <a:avLst/>
            </a:prstTxWarp>
          </a:bodyPr>
          <a:lstStyle/>
          <a:p>
            <a:pPr marL="0" marR="0" indent="0" algn="ctr" defTabSz="914400" rtl="0" eaLnBrk="0" fontAlgn="base" latinLnBrk="0" hangingPunct="0">
              <a:lnSpc>
                <a:spcPct val="100000"/>
              </a:lnSpc>
              <a:spcBef>
                <a:spcPct val="0"/>
              </a:spcBef>
              <a:spcAft>
                <a:spcPct val="0"/>
              </a:spcAft>
              <a:buClrTx/>
              <a:buSzTx/>
              <a:buFontTx/>
              <a:buNone/>
              <a:tabLst/>
            </a:pPr>
            <a:r>
              <a:rPr kumimoji="0" lang="en-US" sz="1800" b="1" i="0" u="none" strike="noStrike" cap="none" normalizeH="0" baseline="0">
                <a:ln>
                  <a:noFill/>
                </a:ln>
                <a:solidFill>
                  <a:schemeClr val="tx1"/>
                </a:solidFill>
                <a:effectLst/>
                <a:latin typeface="Courier New" pitchFamily="84" charset="0"/>
              </a:rPr>
              <a:t>1</a:t>
            </a:r>
          </a:p>
        </p:txBody>
      </p:sp>
      <p:sp>
        <p:nvSpPr>
          <p:cNvPr id="97" name="PPRect#97"/>
          <p:cNvSpPr/>
          <p:nvPr/>
        </p:nvSpPr>
        <p:spPr bwMode="auto">
          <a:xfrm>
            <a:off x="3123200" y="1984000"/>
            <a:ext cx="908800" cy="268800"/>
          </a:xfrm>
          <a:prstGeom prst="rect">
            <a:avLst/>
          </a:prstGeom>
          <a:noFill/>
          <a:ln w="25600" cap="flat" cmpd="sng" algn="ctr">
            <a:solidFill>
              <a:srgbClr val="FF0000"/>
            </a:solidFill>
            <a:prstDash val="solid"/>
            <a:round/>
            <a:headEnd/>
            <a:tailEnd/>
          </a:ln>
          <a:effectLst/>
        </p:spPr>
        <p:txBody>
          <a:bodyPr vert="horz" wrap="square" lIns="0" tIns="0" rIns="0" bIns="0" numCol="1" rtlCol="0" anchor="ctr" anchorCtr="0" compatLnSpc="1">
            <a:prstTxWarp prst="textNoShape">
              <a:avLst/>
            </a:prstTxWarp>
          </a:bodyPr>
          <a:lstStyle/>
          <a:p>
            <a:pPr marL="0" marR="0" indent="0" algn="ctr" defTabSz="914400" rtl="0" eaLnBrk="0" fontAlgn="base" latinLnBrk="0" hangingPunct="0">
              <a:lnSpc>
                <a:spcPct val="100000"/>
              </a:lnSpc>
              <a:spcBef>
                <a:spcPct val="0"/>
              </a:spcBef>
              <a:spcAft>
                <a:spcPct val="0"/>
              </a:spcAft>
              <a:buClrTx/>
              <a:buSzTx/>
              <a:buFontTx/>
              <a:buNone/>
              <a:tabLst/>
            </a:pPr>
            <a:endParaRPr/>
          </a:p>
        </p:txBody>
      </p:sp>
      <p:sp>
        <p:nvSpPr>
          <p:cNvPr id="98" name="PPRect#98"/>
          <p:cNvSpPr/>
          <p:nvPr/>
        </p:nvSpPr>
        <p:spPr bwMode="auto">
          <a:xfrm>
            <a:off x="1292800" y="2265600"/>
            <a:ext cx="2880000" cy="268800"/>
          </a:xfrm>
          <a:prstGeom prst="rect">
            <a:avLst/>
          </a:prstGeom>
          <a:noFill/>
          <a:ln w="25600" cap="flat" cmpd="sng" algn="ctr">
            <a:solidFill>
              <a:srgbClr val="FF0000"/>
            </a:solidFill>
            <a:prstDash val="solid"/>
            <a:round/>
            <a:headEnd/>
            <a:tailEnd/>
          </a:ln>
          <a:effectLst/>
        </p:spPr>
        <p:txBody>
          <a:bodyPr vert="horz" wrap="square" lIns="0" tIns="0" rIns="0" bIns="0" numCol="1" rtlCol="0" anchor="ctr" anchorCtr="0" compatLnSpc="1">
            <a:prstTxWarp prst="textNoShape">
              <a:avLst/>
            </a:prstTxWarp>
          </a:bodyPr>
          <a:lstStyle/>
          <a:p>
            <a:pPr marL="0" marR="0" indent="0" algn="ctr" defTabSz="914400" rtl="0" eaLnBrk="0" fontAlgn="base" latinLnBrk="0" hangingPunct="0">
              <a:lnSpc>
                <a:spcPct val="100000"/>
              </a:lnSpc>
              <a:spcBef>
                <a:spcPct val="0"/>
              </a:spcBef>
              <a:spcAft>
                <a:spcPct val="0"/>
              </a:spcAft>
              <a:buClrTx/>
              <a:buSzTx/>
              <a:buFontTx/>
              <a:buNone/>
              <a:tabLst/>
            </a:pPr>
            <a:endParaRPr/>
          </a:p>
        </p:txBody>
      </p:sp>
      <p:sp>
        <p:nvSpPr>
          <p:cNvPr id="99" name="PPRect#99"/>
          <p:cNvSpPr/>
          <p:nvPr/>
        </p:nvSpPr>
        <p:spPr bwMode="auto">
          <a:xfrm>
            <a:off x="6988800" y="3520000"/>
            <a:ext cx="857600" cy="320000"/>
          </a:xfrm>
          <a:prstGeom prst="rect">
            <a:avLst/>
          </a:prstGeom>
          <a:solidFill>
            <a:srgbClr val="FFFFFF"/>
          </a:solidFill>
          <a:ln w="12800" cap="flat" cmpd="sng" algn="ctr">
            <a:solidFill>
              <a:srgbClr val="FFFFFF"/>
            </a:solidFill>
            <a:prstDash val="solid"/>
            <a:round/>
            <a:headEnd/>
            <a:tailEnd/>
          </a:ln>
          <a:effectLst/>
        </p:spPr>
        <p:txBody>
          <a:bodyPr vert="horz" wrap="square" lIns="0" tIns="0" rIns="0" bIns="0" numCol="1" rtlCol="0" anchor="ctr" anchorCtr="0" compatLnSpc="1">
            <a:prstTxWarp prst="textNoShape">
              <a:avLst/>
            </a:prstTxWarp>
          </a:bodyPr>
          <a:lstStyle/>
          <a:p>
            <a:pPr marL="0" marR="0" indent="0" algn="ctr" defTabSz="914400" rtl="0" eaLnBrk="0" fontAlgn="base" latinLnBrk="0" hangingPunct="0">
              <a:lnSpc>
                <a:spcPct val="100000"/>
              </a:lnSpc>
              <a:spcBef>
                <a:spcPct val="0"/>
              </a:spcBef>
              <a:spcAft>
                <a:spcPct val="0"/>
              </a:spcAft>
              <a:buClrTx/>
              <a:buSzTx/>
              <a:buFontTx/>
              <a:buNone/>
              <a:tabLst/>
            </a:pPr>
            <a:r>
              <a:rPr kumimoji="0" lang="en-US" sz="1800" b="1" i="0" u="none" strike="noStrike" cap="none" normalizeH="0" baseline="0">
                <a:ln>
                  <a:noFill/>
                </a:ln>
                <a:solidFill>
                  <a:schemeClr val="tx1"/>
                </a:solidFill>
                <a:effectLst/>
                <a:latin typeface="Courier New" pitchFamily="84" charset="0"/>
              </a:rPr>
              <a:t>1</a:t>
            </a:r>
          </a:p>
        </p:txBody>
      </p:sp>
      <p:sp>
        <p:nvSpPr>
          <p:cNvPr id="100" name="PPRect#100"/>
          <p:cNvSpPr/>
          <p:nvPr/>
        </p:nvSpPr>
        <p:spPr bwMode="auto">
          <a:xfrm>
            <a:off x="4249600" y="1984000"/>
            <a:ext cx="486400" cy="268800"/>
          </a:xfrm>
          <a:prstGeom prst="rect">
            <a:avLst/>
          </a:prstGeom>
          <a:noFill/>
          <a:ln w="25600" cap="flat" cmpd="sng" algn="ctr">
            <a:solidFill>
              <a:srgbClr val="FF0000"/>
            </a:solidFill>
            <a:prstDash val="solid"/>
            <a:round/>
            <a:headEnd/>
            <a:tailEnd/>
          </a:ln>
          <a:effectLst/>
        </p:spPr>
        <p:txBody>
          <a:bodyPr vert="horz" wrap="square" lIns="0" tIns="0" rIns="0" bIns="0" numCol="1" rtlCol="0" anchor="ctr" anchorCtr="0" compatLnSpc="1">
            <a:prstTxWarp prst="textNoShape">
              <a:avLst/>
            </a:prstTxWarp>
          </a:bodyPr>
          <a:lstStyle/>
          <a:p>
            <a:pPr marL="0" marR="0" indent="0" algn="ctr" defTabSz="914400" rtl="0" eaLnBrk="0" fontAlgn="base" latinLnBrk="0" hangingPunct="0">
              <a:lnSpc>
                <a:spcPct val="100000"/>
              </a:lnSpc>
              <a:spcBef>
                <a:spcPct val="0"/>
              </a:spcBef>
              <a:spcAft>
                <a:spcPct val="0"/>
              </a:spcAft>
              <a:buClrTx/>
              <a:buSzTx/>
              <a:buFontTx/>
              <a:buNone/>
              <a:tabLst/>
            </a:pPr>
            <a:endParaRPr/>
          </a:p>
        </p:txBody>
      </p:sp>
      <p:sp>
        <p:nvSpPr>
          <p:cNvPr id="101" name="PPRect#101"/>
          <p:cNvSpPr/>
          <p:nvPr/>
        </p:nvSpPr>
        <p:spPr bwMode="auto">
          <a:xfrm>
            <a:off x="7961600" y="3520000"/>
            <a:ext cx="857600" cy="320000"/>
          </a:xfrm>
          <a:prstGeom prst="rect">
            <a:avLst/>
          </a:prstGeom>
          <a:solidFill>
            <a:srgbClr val="FFFFFF"/>
          </a:solidFill>
          <a:ln w="12800" cap="flat" cmpd="sng" algn="ctr">
            <a:solidFill>
              <a:srgbClr val="FFFFFF"/>
            </a:solidFill>
            <a:prstDash val="solid"/>
            <a:round/>
            <a:headEnd/>
            <a:tailEnd/>
          </a:ln>
          <a:effectLst/>
        </p:spPr>
        <p:txBody>
          <a:bodyPr vert="horz" wrap="square" lIns="0" tIns="0" rIns="0" bIns="0" numCol="1" rtlCol="0" anchor="ctr" anchorCtr="0" compatLnSpc="1">
            <a:prstTxWarp prst="textNoShape">
              <a:avLst/>
            </a:prstTxWarp>
          </a:bodyPr>
          <a:lstStyle/>
          <a:p>
            <a:pPr marL="0" marR="0" indent="0" algn="ctr" defTabSz="914400" rtl="0" eaLnBrk="0" fontAlgn="base" latinLnBrk="0" hangingPunct="0">
              <a:lnSpc>
                <a:spcPct val="100000"/>
              </a:lnSpc>
              <a:spcBef>
                <a:spcPct val="0"/>
              </a:spcBef>
              <a:spcAft>
                <a:spcPct val="0"/>
              </a:spcAft>
              <a:buClrTx/>
              <a:buSzTx/>
              <a:buFontTx/>
              <a:buNone/>
              <a:tabLst/>
            </a:pPr>
            <a:r>
              <a:rPr kumimoji="0" lang="en-US" sz="1800" b="1" i="0" u="none" strike="noStrike" cap="none" normalizeH="0" baseline="0">
                <a:ln>
                  <a:noFill/>
                </a:ln>
                <a:solidFill>
                  <a:schemeClr val="tx1"/>
                </a:solidFill>
                <a:effectLst/>
                <a:latin typeface="Courier New" pitchFamily="84" charset="0"/>
              </a:rPr>
              <a:t>2</a:t>
            </a:r>
          </a:p>
        </p:txBody>
      </p:sp>
      <p:sp>
        <p:nvSpPr>
          <p:cNvPr id="102" name="PPRect#102"/>
          <p:cNvSpPr/>
          <p:nvPr/>
        </p:nvSpPr>
        <p:spPr bwMode="auto">
          <a:xfrm>
            <a:off x="3123200" y="1984000"/>
            <a:ext cx="908800" cy="268800"/>
          </a:xfrm>
          <a:prstGeom prst="rect">
            <a:avLst/>
          </a:prstGeom>
          <a:noFill/>
          <a:ln w="25600" cap="flat" cmpd="sng" algn="ctr">
            <a:solidFill>
              <a:srgbClr val="FF0000"/>
            </a:solidFill>
            <a:prstDash val="solid"/>
            <a:round/>
            <a:headEnd/>
            <a:tailEnd/>
          </a:ln>
          <a:effectLst/>
        </p:spPr>
        <p:txBody>
          <a:bodyPr vert="horz" wrap="square" lIns="0" tIns="0" rIns="0" bIns="0" numCol="1" rtlCol="0" anchor="ctr" anchorCtr="0" compatLnSpc="1">
            <a:prstTxWarp prst="textNoShape">
              <a:avLst/>
            </a:prstTxWarp>
          </a:bodyPr>
          <a:lstStyle/>
          <a:p>
            <a:pPr marL="0" marR="0" indent="0" algn="ctr" defTabSz="914400" rtl="0" eaLnBrk="0" fontAlgn="base" latinLnBrk="0" hangingPunct="0">
              <a:lnSpc>
                <a:spcPct val="100000"/>
              </a:lnSpc>
              <a:spcBef>
                <a:spcPct val="0"/>
              </a:spcBef>
              <a:spcAft>
                <a:spcPct val="0"/>
              </a:spcAft>
              <a:buClrTx/>
              <a:buSzTx/>
              <a:buFontTx/>
              <a:buNone/>
              <a:tabLst/>
            </a:pPr>
            <a:endParaRPr/>
          </a:p>
        </p:txBody>
      </p:sp>
      <p:sp>
        <p:nvSpPr>
          <p:cNvPr id="103" name="PPRect#103"/>
          <p:cNvSpPr/>
          <p:nvPr/>
        </p:nvSpPr>
        <p:spPr bwMode="auto">
          <a:xfrm>
            <a:off x="1292800" y="2265600"/>
            <a:ext cx="2880000" cy="268800"/>
          </a:xfrm>
          <a:prstGeom prst="rect">
            <a:avLst/>
          </a:prstGeom>
          <a:noFill/>
          <a:ln w="25600" cap="flat" cmpd="sng" algn="ctr">
            <a:solidFill>
              <a:srgbClr val="FF0000"/>
            </a:solidFill>
            <a:prstDash val="solid"/>
            <a:round/>
            <a:headEnd/>
            <a:tailEnd/>
          </a:ln>
          <a:effectLst/>
        </p:spPr>
        <p:txBody>
          <a:bodyPr vert="horz" wrap="square" lIns="0" tIns="0" rIns="0" bIns="0" numCol="1" rtlCol="0" anchor="ctr" anchorCtr="0" compatLnSpc="1">
            <a:prstTxWarp prst="textNoShape">
              <a:avLst/>
            </a:prstTxWarp>
          </a:bodyPr>
          <a:lstStyle/>
          <a:p>
            <a:pPr marL="0" marR="0" indent="0" algn="ctr" defTabSz="914400" rtl="0" eaLnBrk="0" fontAlgn="base" latinLnBrk="0" hangingPunct="0">
              <a:lnSpc>
                <a:spcPct val="100000"/>
              </a:lnSpc>
              <a:spcBef>
                <a:spcPct val="0"/>
              </a:spcBef>
              <a:spcAft>
                <a:spcPct val="0"/>
              </a:spcAft>
              <a:buClrTx/>
              <a:buSzTx/>
              <a:buFontTx/>
              <a:buNone/>
              <a:tabLst/>
            </a:pPr>
            <a:endParaRPr/>
          </a:p>
        </p:txBody>
      </p:sp>
      <p:sp>
        <p:nvSpPr>
          <p:cNvPr id="104" name="PPRect#104"/>
          <p:cNvSpPr/>
          <p:nvPr/>
        </p:nvSpPr>
        <p:spPr bwMode="auto">
          <a:xfrm>
            <a:off x="6988800" y="3520000"/>
            <a:ext cx="857600" cy="320000"/>
          </a:xfrm>
          <a:prstGeom prst="rect">
            <a:avLst/>
          </a:prstGeom>
          <a:solidFill>
            <a:srgbClr val="FFFFFF"/>
          </a:solidFill>
          <a:ln w="12800" cap="flat" cmpd="sng" algn="ctr">
            <a:solidFill>
              <a:srgbClr val="FFFFFF"/>
            </a:solidFill>
            <a:prstDash val="solid"/>
            <a:round/>
            <a:headEnd/>
            <a:tailEnd/>
          </a:ln>
          <a:effectLst/>
        </p:spPr>
        <p:txBody>
          <a:bodyPr vert="horz" wrap="square" lIns="0" tIns="0" rIns="0" bIns="0" numCol="1" rtlCol="0" anchor="ctr" anchorCtr="0" compatLnSpc="1">
            <a:prstTxWarp prst="textNoShape">
              <a:avLst/>
            </a:prstTxWarp>
          </a:bodyPr>
          <a:lstStyle/>
          <a:p>
            <a:pPr marL="0" marR="0" indent="0" algn="ctr" defTabSz="914400" rtl="0" eaLnBrk="0" fontAlgn="base" latinLnBrk="0" hangingPunct="0">
              <a:lnSpc>
                <a:spcPct val="100000"/>
              </a:lnSpc>
              <a:spcBef>
                <a:spcPct val="0"/>
              </a:spcBef>
              <a:spcAft>
                <a:spcPct val="0"/>
              </a:spcAft>
              <a:buClrTx/>
              <a:buSzTx/>
              <a:buFontTx/>
              <a:buNone/>
              <a:tabLst/>
            </a:pPr>
            <a:r>
              <a:rPr kumimoji="0" lang="en-US" sz="1800" b="1" i="0" u="none" strike="noStrike" cap="none" normalizeH="0" baseline="0">
                <a:ln>
                  <a:noFill/>
                </a:ln>
                <a:solidFill>
                  <a:schemeClr val="tx1"/>
                </a:solidFill>
                <a:effectLst/>
                <a:latin typeface="Courier New" pitchFamily="84" charset="0"/>
              </a:rPr>
              <a:t>2</a:t>
            </a:r>
          </a:p>
        </p:txBody>
      </p:sp>
      <p:sp>
        <p:nvSpPr>
          <p:cNvPr id="105" name="PPRect#105"/>
          <p:cNvSpPr/>
          <p:nvPr/>
        </p:nvSpPr>
        <p:spPr bwMode="auto">
          <a:xfrm>
            <a:off x="4249600" y="1984000"/>
            <a:ext cx="486400" cy="268800"/>
          </a:xfrm>
          <a:prstGeom prst="rect">
            <a:avLst/>
          </a:prstGeom>
          <a:noFill/>
          <a:ln w="25600" cap="flat" cmpd="sng" algn="ctr">
            <a:solidFill>
              <a:srgbClr val="FF0000"/>
            </a:solidFill>
            <a:prstDash val="solid"/>
            <a:round/>
            <a:headEnd/>
            <a:tailEnd/>
          </a:ln>
          <a:effectLst/>
        </p:spPr>
        <p:txBody>
          <a:bodyPr vert="horz" wrap="square" lIns="0" tIns="0" rIns="0" bIns="0" numCol="1" rtlCol="0" anchor="ctr" anchorCtr="0" compatLnSpc="1">
            <a:prstTxWarp prst="textNoShape">
              <a:avLst/>
            </a:prstTxWarp>
          </a:bodyPr>
          <a:lstStyle/>
          <a:p>
            <a:pPr marL="0" marR="0" indent="0" algn="ctr" defTabSz="914400" rtl="0" eaLnBrk="0" fontAlgn="base" latinLnBrk="0" hangingPunct="0">
              <a:lnSpc>
                <a:spcPct val="100000"/>
              </a:lnSpc>
              <a:spcBef>
                <a:spcPct val="0"/>
              </a:spcBef>
              <a:spcAft>
                <a:spcPct val="0"/>
              </a:spcAft>
              <a:buClrTx/>
              <a:buSzTx/>
              <a:buFontTx/>
              <a:buNone/>
              <a:tabLst/>
            </a:pPr>
            <a:endParaRPr/>
          </a:p>
        </p:txBody>
      </p:sp>
      <p:sp>
        <p:nvSpPr>
          <p:cNvPr id="106" name="PPRect#106"/>
          <p:cNvSpPr/>
          <p:nvPr/>
        </p:nvSpPr>
        <p:spPr bwMode="auto">
          <a:xfrm>
            <a:off x="7961600" y="3520000"/>
            <a:ext cx="857600" cy="320000"/>
          </a:xfrm>
          <a:prstGeom prst="rect">
            <a:avLst/>
          </a:prstGeom>
          <a:solidFill>
            <a:srgbClr val="FFFFFF"/>
          </a:solidFill>
          <a:ln w="12800" cap="flat" cmpd="sng" algn="ctr">
            <a:solidFill>
              <a:srgbClr val="FFFFFF"/>
            </a:solidFill>
            <a:prstDash val="solid"/>
            <a:round/>
            <a:headEnd/>
            <a:tailEnd/>
          </a:ln>
          <a:effectLst/>
        </p:spPr>
        <p:txBody>
          <a:bodyPr vert="horz" wrap="square" lIns="0" tIns="0" rIns="0" bIns="0" numCol="1" rtlCol="0" anchor="ctr" anchorCtr="0" compatLnSpc="1">
            <a:prstTxWarp prst="textNoShape">
              <a:avLst/>
            </a:prstTxWarp>
          </a:bodyPr>
          <a:lstStyle/>
          <a:p>
            <a:pPr marL="0" marR="0" indent="0" algn="ctr" defTabSz="914400" rtl="0" eaLnBrk="0" fontAlgn="base" latinLnBrk="0" hangingPunct="0">
              <a:lnSpc>
                <a:spcPct val="100000"/>
              </a:lnSpc>
              <a:spcBef>
                <a:spcPct val="0"/>
              </a:spcBef>
              <a:spcAft>
                <a:spcPct val="0"/>
              </a:spcAft>
              <a:buClrTx/>
              <a:buSzTx/>
              <a:buFontTx/>
              <a:buNone/>
              <a:tabLst/>
            </a:pPr>
            <a:r>
              <a:rPr kumimoji="0" lang="en-US" sz="1800" b="1" i="0" u="none" strike="noStrike" cap="none" normalizeH="0" baseline="0">
                <a:ln>
                  <a:noFill/>
                </a:ln>
                <a:solidFill>
                  <a:schemeClr val="tx1"/>
                </a:solidFill>
                <a:effectLst/>
                <a:latin typeface="Courier New" pitchFamily="84" charset="0"/>
              </a:rPr>
              <a:t>3</a:t>
            </a:r>
          </a:p>
        </p:txBody>
      </p:sp>
      <p:sp>
        <p:nvSpPr>
          <p:cNvPr id="107" name="PPRect#107"/>
          <p:cNvSpPr/>
          <p:nvPr/>
        </p:nvSpPr>
        <p:spPr bwMode="auto">
          <a:xfrm>
            <a:off x="3123200" y="1984000"/>
            <a:ext cx="908800" cy="268800"/>
          </a:xfrm>
          <a:prstGeom prst="rect">
            <a:avLst/>
          </a:prstGeom>
          <a:noFill/>
          <a:ln w="25600" cap="flat" cmpd="sng" algn="ctr">
            <a:solidFill>
              <a:srgbClr val="FF0000"/>
            </a:solidFill>
            <a:prstDash val="solid"/>
            <a:round/>
            <a:headEnd/>
            <a:tailEnd/>
          </a:ln>
          <a:effectLst/>
        </p:spPr>
        <p:txBody>
          <a:bodyPr vert="horz" wrap="square" lIns="0" tIns="0" rIns="0" bIns="0" numCol="1" rtlCol="0" anchor="ctr" anchorCtr="0" compatLnSpc="1">
            <a:prstTxWarp prst="textNoShape">
              <a:avLst/>
            </a:prstTxWarp>
          </a:bodyPr>
          <a:lstStyle/>
          <a:p>
            <a:pPr marL="0" marR="0" indent="0" algn="ctr" defTabSz="914400" rtl="0" eaLnBrk="0" fontAlgn="base" latinLnBrk="0" hangingPunct="0">
              <a:lnSpc>
                <a:spcPct val="100000"/>
              </a:lnSpc>
              <a:spcBef>
                <a:spcPct val="0"/>
              </a:spcBef>
              <a:spcAft>
                <a:spcPct val="0"/>
              </a:spcAft>
              <a:buClrTx/>
              <a:buSzTx/>
              <a:buFontTx/>
              <a:buNone/>
              <a:tabLst/>
            </a:pPr>
            <a:endParaRPr/>
          </a:p>
        </p:txBody>
      </p:sp>
      <p:sp>
        <p:nvSpPr>
          <p:cNvPr id="108" name="PPRect#108"/>
          <p:cNvSpPr/>
          <p:nvPr/>
        </p:nvSpPr>
        <p:spPr bwMode="auto">
          <a:xfrm>
            <a:off x="1292800" y="2265600"/>
            <a:ext cx="2880000" cy="268800"/>
          </a:xfrm>
          <a:prstGeom prst="rect">
            <a:avLst/>
          </a:prstGeom>
          <a:noFill/>
          <a:ln w="25600" cap="flat" cmpd="sng" algn="ctr">
            <a:solidFill>
              <a:srgbClr val="FF0000"/>
            </a:solidFill>
            <a:prstDash val="solid"/>
            <a:round/>
            <a:headEnd/>
            <a:tailEnd/>
          </a:ln>
          <a:effectLst/>
        </p:spPr>
        <p:txBody>
          <a:bodyPr vert="horz" wrap="square" lIns="0" tIns="0" rIns="0" bIns="0" numCol="1" rtlCol="0" anchor="ctr" anchorCtr="0" compatLnSpc="1">
            <a:prstTxWarp prst="textNoShape">
              <a:avLst/>
            </a:prstTxWarp>
          </a:bodyPr>
          <a:lstStyle/>
          <a:p>
            <a:pPr marL="0" marR="0" indent="0" algn="ctr" defTabSz="914400" rtl="0" eaLnBrk="0" fontAlgn="base" latinLnBrk="0" hangingPunct="0">
              <a:lnSpc>
                <a:spcPct val="100000"/>
              </a:lnSpc>
              <a:spcBef>
                <a:spcPct val="0"/>
              </a:spcBef>
              <a:spcAft>
                <a:spcPct val="0"/>
              </a:spcAft>
              <a:buClrTx/>
              <a:buSzTx/>
              <a:buFontTx/>
              <a:buNone/>
              <a:tabLst/>
            </a:pPr>
            <a:endParaRPr/>
          </a:p>
        </p:txBody>
      </p:sp>
      <p:sp>
        <p:nvSpPr>
          <p:cNvPr id="109" name="PPRect#109"/>
          <p:cNvSpPr/>
          <p:nvPr/>
        </p:nvSpPr>
        <p:spPr bwMode="auto">
          <a:xfrm>
            <a:off x="6988800" y="3520000"/>
            <a:ext cx="857600" cy="320000"/>
          </a:xfrm>
          <a:prstGeom prst="rect">
            <a:avLst/>
          </a:prstGeom>
          <a:solidFill>
            <a:srgbClr val="FFFFFF"/>
          </a:solidFill>
          <a:ln w="12800" cap="flat" cmpd="sng" algn="ctr">
            <a:solidFill>
              <a:srgbClr val="FFFFFF"/>
            </a:solidFill>
            <a:prstDash val="solid"/>
            <a:round/>
            <a:headEnd/>
            <a:tailEnd/>
          </a:ln>
          <a:effectLst/>
        </p:spPr>
        <p:txBody>
          <a:bodyPr vert="horz" wrap="square" lIns="0" tIns="0" rIns="0" bIns="0" numCol="1" rtlCol="0" anchor="ctr" anchorCtr="0" compatLnSpc="1">
            <a:prstTxWarp prst="textNoShape">
              <a:avLst/>
            </a:prstTxWarp>
          </a:bodyPr>
          <a:lstStyle/>
          <a:p>
            <a:pPr marL="0" marR="0" indent="0" algn="ctr" defTabSz="914400" rtl="0" eaLnBrk="0" fontAlgn="base" latinLnBrk="0" hangingPunct="0">
              <a:lnSpc>
                <a:spcPct val="100000"/>
              </a:lnSpc>
              <a:spcBef>
                <a:spcPct val="0"/>
              </a:spcBef>
              <a:spcAft>
                <a:spcPct val="0"/>
              </a:spcAft>
              <a:buClrTx/>
              <a:buSzTx/>
              <a:buFontTx/>
              <a:buNone/>
              <a:tabLst/>
            </a:pPr>
            <a:r>
              <a:rPr kumimoji="0" lang="en-US" sz="1800" b="1" i="0" u="none" strike="noStrike" cap="none" normalizeH="0" baseline="0">
                <a:ln>
                  <a:noFill/>
                </a:ln>
                <a:solidFill>
                  <a:schemeClr val="tx1"/>
                </a:solidFill>
                <a:effectLst/>
                <a:latin typeface="Courier New" pitchFamily="84" charset="0"/>
              </a:rPr>
              <a:t>6</a:t>
            </a:r>
          </a:p>
        </p:txBody>
      </p:sp>
      <p:sp>
        <p:nvSpPr>
          <p:cNvPr id="110" name="PPRect#110"/>
          <p:cNvSpPr/>
          <p:nvPr/>
        </p:nvSpPr>
        <p:spPr bwMode="auto">
          <a:xfrm>
            <a:off x="4249600" y="1984000"/>
            <a:ext cx="486400" cy="268800"/>
          </a:xfrm>
          <a:prstGeom prst="rect">
            <a:avLst/>
          </a:prstGeom>
          <a:noFill/>
          <a:ln w="25600" cap="flat" cmpd="sng" algn="ctr">
            <a:solidFill>
              <a:srgbClr val="FF0000"/>
            </a:solidFill>
            <a:prstDash val="solid"/>
            <a:round/>
            <a:headEnd/>
            <a:tailEnd/>
          </a:ln>
          <a:effectLst/>
        </p:spPr>
        <p:txBody>
          <a:bodyPr vert="horz" wrap="square" lIns="0" tIns="0" rIns="0" bIns="0" numCol="1" rtlCol="0" anchor="ctr" anchorCtr="0" compatLnSpc="1">
            <a:prstTxWarp prst="textNoShape">
              <a:avLst/>
            </a:prstTxWarp>
          </a:bodyPr>
          <a:lstStyle/>
          <a:p>
            <a:pPr marL="0" marR="0" indent="0" algn="ctr" defTabSz="914400" rtl="0" eaLnBrk="0" fontAlgn="base" latinLnBrk="0" hangingPunct="0">
              <a:lnSpc>
                <a:spcPct val="100000"/>
              </a:lnSpc>
              <a:spcBef>
                <a:spcPct val="0"/>
              </a:spcBef>
              <a:spcAft>
                <a:spcPct val="0"/>
              </a:spcAft>
              <a:buClrTx/>
              <a:buSzTx/>
              <a:buFontTx/>
              <a:buNone/>
              <a:tabLst/>
            </a:pPr>
            <a:endParaRPr/>
          </a:p>
        </p:txBody>
      </p:sp>
      <p:sp>
        <p:nvSpPr>
          <p:cNvPr id="111" name="PPRect#111"/>
          <p:cNvSpPr/>
          <p:nvPr/>
        </p:nvSpPr>
        <p:spPr bwMode="auto">
          <a:xfrm>
            <a:off x="7961600" y="3520000"/>
            <a:ext cx="857600" cy="320000"/>
          </a:xfrm>
          <a:prstGeom prst="rect">
            <a:avLst/>
          </a:prstGeom>
          <a:solidFill>
            <a:srgbClr val="FFFFFF"/>
          </a:solidFill>
          <a:ln w="12800" cap="flat" cmpd="sng" algn="ctr">
            <a:solidFill>
              <a:srgbClr val="FFFFFF"/>
            </a:solidFill>
            <a:prstDash val="solid"/>
            <a:round/>
            <a:headEnd/>
            <a:tailEnd/>
          </a:ln>
          <a:effectLst/>
        </p:spPr>
        <p:txBody>
          <a:bodyPr vert="horz" wrap="square" lIns="0" tIns="0" rIns="0" bIns="0" numCol="1" rtlCol="0" anchor="ctr" anchorCtr="0" compatLnSpc="1">
            <a:prstTxWarp prst="textNoShape">
              <a:avLst/>
            </a:prstTxWarp>
          </a:bodyPr>
          <a:lstStyle/>
          <a:p>
            <a:pPr marL="0" marR="0" indent="0" algn="ctr" defTabSz="914400" rtl="0" eaLnBrk="0" fontAlgn="base" latinLnBrk="0" hangingPunct="0">
              <a:lnSpc>
                <a:spcPct val="100000"/>
              </a:lnSpc>
              <a:spcBef>
                <a:spcPct val="0"/>
              </a:spcBef>
              <a:spcAft>
                <a:spcPct val="0"/>
              </a:spcAft>
              <a:buClrTx/>
              <a:buSzTx/>
              <a:buFontTx/>
              <a:buNone/>
              <a:tabLst/>
            </a:pPr>
            <a:r>
              <a:rPr kumimoji="0" lang="en-US" sz="1800" b="1" i="0" u="none" strike="noStrike" cap="none" normalizeH="0" baseline="0">
                <a:ln>
                  <a:noFill/>
                </a:ln>
                <a:solidFill>
                  <a:schemeClr val="tx1"/>
                </a:solidFill>
                <a:effectLst/>
                <a:latin typeface="Courier New" pitchFamily="84" charset="0"/>
              </a:rPr>
              <a:t>4</a:t>
            </a:r>
          </a:p>
        </p:txBody>
      </p:sp>
      <p:sp>
        <p:nvSpPr>
          <p:cNvPr id="112" name="PPRect#112"/>
          <p:cNvSpPr/>
          <p:nvPr/>
        </p:nvSpPr>
        <p:spPr bwMode="auto">
          <a:xfrm>
            <a:off x="3123200" y="1984000"/>
            <a:ext cx="908800" cy="268800"/>
          </a:xfrm>
          <a:prstGeom prst="rect">
            <a:avLst/>
          </a:prstGeom>
          <a:noFill/>
          <a:ln w="25600" cap="flat" cmpd="sng" algn="ctr">
            <a:solidFill>
              <a:srgbClr val="FF0000"/>
            </a:solidFill>
            <a:prstDash val="solid"/>
            <a:round/>
            <a:headEnd/>
            <a:tailEnd/>
          </a:ln>
          <a:effectLst/>
        </p:spPr>
        <p:txBody>
          <a:bodyPr vert="horz" wrap="square" lIns="0" tIns="0" rIns="0" bIns="0" numCol="1" rtlCol="0" anchor="ctr" anchorCtr="0" compatLnSpc="1">
            <a:prstTxWarp prst="textNoShape">
              <a:avLst/>
            </a:prstTxWarp>
          </a:bodyPr>
          <a:lstStyle/>
          <a:p>
            <a:pPr marL="0" marR="0" indent="0" algn="ctr" defTabSz="914400" rtl="0" eaLnBrk="0" fontAlgn="base" latinLnBrk="0" hangingPunct="0">
              <a:lnSpc>
                <a:spcPct val="100000"/>
              </a:lnSpc>
              <a:spcBef>
                <a:spcPct val="0"/>
              </a:spcBef>
              <a:spcAft>
                <a:spcPct val="0"/>
              </a:spcAft>
              <a:buClrTx/>
              <a:buSzTx/>
              <a:buFontTx/>
              <a:buNone/>
              <a:tabLst/>
            </a:pPr>
            <a:endParaRPr/>
          </a:p>
        </p:txBody>
      </p:sp>
      <p:sp>
        <p:nvSpPr>
          <p:cNvPr id="113" name="PPRect#113"/>
          <p:cNvSpPr/>
          <p:nvPr/>
        </p:nvSpPr>
        <p:spPr bwMode="auto">
          <a:xfrm>
            <a:off x="1292800" y="2265600"/>
            <a:ext cx="2880000" cy="268800"/>
          </a:xfrm>
          <a:prstGeom prst="rect">
            <a:avLst/>
          </a:prstGeom>
          <a:noFill/>
          <a:ln w="25600" cap="flat" cmpd="sng" algn="ctr">
            <a:solidFill>
              <a:srgbClr val="FF0000"/>
            </a:solidFill>
            <a:prstDash val="solid"/>
            <a:round/>
            <a:headEnd/>
            <a:tailEnd/>
          </a:ln>
          <a:effectLst/>
        </p:spPr>
        <p:txBody>
          <a:bodyPr vert="horz" wrap="square" lIns="0" tIns="0" rIns="0" bIns="0" numCol="1" rtlCol="0" anchor="ctr" anchorCtr="0" compatLnSpc="1">
            <a:prstTxWarp prst="textNoShape">
              <a:avLst/>
            </a:prstTxWarp>
          </a:bodyPr>
          <a:lstStyle/>
          <a:p>
            <a:pPr marL="0" marR="0" indent="0" algn="ctr" defTabSz="914400" rtl="0" eaLnBrk="0" fontAlgn="base" latinLnBrk="0" hangingPunct="0">
              <a:lnSpc>
                <a:spcPct val="100000"/>
              </a:lnSpc>
              <a:spcBef>
                <a:spcPct val="0"/>
              </a:spcBef>
              <a:spcAft>
                <a:spcPct val="0"/>
              </a:spcAft>
              <a:buClrTx/>
              <a:buSzTx/>
              <a:buFontTx/>
              <a:buNone/>
              <a:tabLst/>
            </a:pPr>
            <a:endParaRPr/>
          </a:p>
        </p:txBody>
      </p:sp>
      <p:sp>
        <p:nvSpPr>
          <p:cNvPr id="114" name="PPRect#114"/>
          <p:cNvSpPr/>
          <p:nvPr/>
        </p:nvSpPr>
        <p:spPr bwMode="auto">
          <a:xfrm>
            <a:off x="6988800" y="3520000"/>
            <a:ext cx="857600" cy="320000"/>
          </a:xfrm>
          <a:prstGeom prst="rect">
            <a:avLst/>
          </a:prstGeom>
          <a:solidFill>
            <a:srgbClr val="FFFFFF"/>
          </a:solidFill>
          <a:ln w="12800" cap="flat" cmpd="sng" algn="ctr">
            <a:solidFill>
              <a:srgbClr val="FFFFFF"/>
            </a:solidFill>
            <a:prstDash val="solid"/>
            <a:round/>
            <a:headEnd/>
            <a:tailEnd/>
          </a:ln>
          <a:effectLst/>
        </p:spPr>
        <p:txBody>
          <a:bodyPr vert="horz" wrap="square" lIns="0" tIns="0" rIns="0" bIns="0" numCol="1" rtlCol="0" anchor="ctr" anchorCtr="0" compatLnSpc="1">
            <a:prstTxWarp prst="textNoShape">
              <a:avLst/>
            </a:prstTxWarp>
          </a:bodyPr>
          <a:lstStyle/>
          <a:p>
            <a:pPr marL="0" marR="0" indent="0" algn="ctr" defTabSz="914400" rtl="0" eaLnBrk="0" fontAlgn="base" latinLnBrk="0" hangingPunct="0">
              <a:lnSpc>
                <a:spcPct val="100000"/>
              </a:lnSpc>
              <a:spcBef>
                <a:spcPct val="0"/>
              </a:spcBef>
              <a:spcAft>
                <a:spcPct val="0"/>
              </a:spcAft>
              <a:buClrTx/>
              <a:buSzTx/>
              <a:buFontTx/>
              <a:buNone/>
              <a:tabLst/>
            </a:pPr>
            <a:r>
              <a:rPr kumimoji="0" lang="en-US" sz="1800" b="1" i="0" u="none" strike="noStrike" cap="none" normalizeH="0" baseline="0">
                <a:ln>
                  <a:noFill/>
                </a:ln>
                <a:solidFill>
                  <a:schemeClr val="tx1"/>
                </a:solidFill>
                <a:effectLst/>
                <a:latin typeface="Courier New" pitchFamily="84" charset="0"/>
              </a:rPr>
              <a:t>24</a:t>
            </a:r>
          </a:p>
        </p:txBody>
      </p:sp>
      <p:sp>
        <p:nvSpPr>
          <p:cNvPr id="115" name="PPRect#115"/>
          <p:cNvSpPr/>
          <p:nvPr/>
        </p:nvSpPr>
        <p:spPr bwMode="auto">
          <a:xfrm>
            <a:off x="4249600" y="1984000"/>
            <a:ext cx="486400" cy="268800"/>
          </a:xfrm>
          <a:prstGeom prst="rect">
            <a:avLst/>
          </a:prstGeom>
          <a:noFill/>
          <a:ln w="25600" cap="flat" cmpd="sng" algn="ctr">
            <a:solidFill>
              <a:srgbClr val="FF0000"/>
            </a:solidFill>
            <a:prstDash val="solid"/>
            <a:round/>
            <a:headEnd/>
            <a:tailEnd/>
          </a:ln>
          <a:effectLst/>
        </p:spPr>
        <p:txBody>
          <a:bodyPr vert="horz" wrap="square" lIns="0" tIns="0" rIns="0" bIns="0" numCol="1" rtlCol="0" anchor="ctr" anchorCtr="0" compatLnSpc="1">
            <a:prstTxWarp prst="textNoShape">
              <a:avLst/>
            </a:prstTxWarp>
          </a:bodyPr>
          <a:lstStyle/>
          <a:p>
            <a:pPr marL="0" marR="0" indent="0" algn="ctr" defTabSz="914400" rtl="0" eaLnBrk="0" fontAlgn="base" latinLnBrk="0" hangingPunct="0">
              <a:lnSpc>
                <a:spcPct val="100000"/>
              </a:lnSpc>
              <a:spcBef>
                <a:spcPct val="0"/>
              </a:spcBef>
              <a:spcAft>
                <a:spcPct val="0"/>
              </a:spcAft>
              <a:buClrTx/>
              <a:buSzTx/>
              <a:buFontTx/>
              <a:buNone/>
              <a:tabLst/>
            </a:pPr>
            <a:endParaRPr/>
          </a:p>
        </p:txBody>
      </p:sp>
      <p:sp>
        <p:nvSpPr>
          <p:cNvPr id="116" name="PPRect#116"/>
          <p:cNvSpPr/>
          <p:nvPr/>
        </p:nvSpPr>
        <p:spPr bwMode="auto">
          <a:xfrm>
            <a:off x="7961600" y="3520000"/>
            <a:ext cx="857600" cy="320000"/>
          </a:xfrm>
          <a:prstGeom prst="rect">
            <a:avLst/>
          </a:prstGeom>
          <a:solidFill>
            <a:srgbClr val="FFFFFF"/>
          </a:solidFill>
          <a:ln w="12800" cap="flat" cmpd="sng" algn="ctr">
            <a:solidFill>
              <a:srgbClr val="FFFFFF"/>
            </a:solidFill>
            <a:prstDash val="solid"/>
            <a:round/>
            <a:headEnd/>
            <a:tailEnd/>
          </a:ln>
          <a:effectLst/>
        </p:spPr>
        <p:txBody>
          <a:bodyPr vert="horz" wrap="square" lIns="0" tIns="0" rIns="0" bIns="0" numCol="1" rtlCol="0" anchor="ctr" anchorCtr="0" compatLnSpc="1">
            <a:prstTxWarp prst="textNoShape">
              <a:avLst/>
            </a:prstTxWarp>
          </a:bodyPr>
          <a:lstStyle/>
          <a:p>
            <a:pPr marL="0" marR="0" indent="0" algn="ctr" defTabSz="914400" rtl="0" eaLnBrk="0" fontAlgn="base" latinLnBrk="0" hangingPunct="0">
              <a:lnSpc>
                <a:spcPct val="100000"/>
              </a:lnSpc>
              <a:spcBef>
                <a:spcPct val="0"/>
              </a:spcBef>
              <a:spcAft>
                <a:spcPct val="0"/>
              </a:spcAft>
              <a:buClrTx/>
              <a:buSzTx/>
              <a:buFontTx/>
              <a:buNone/>
              <a:tabLst/>
            </a:pPr>
            <a:r>
              <a:rPr kumimoji="0" lang="en-US" sz="1800" b="1" i="0" u="none" strike="noStrike" cap="none" normalizeH="0" baseline="0">
                <a:ln>
                  <a:noFill/>
                </a:ln>
                <a:solidFill>
                  <a:schemeClr val="tx1"/>
                </a:solidFill>
                <a:effectLst/>
                <a:latin typeface="Courier New" pitchFamily="84" charset="0"/>
              </a:rPr>
              <a:t>5</a:t>
            </a:r>
          </a:p>
        </p:txBody>
      </p:sp>
      <p:sp>
        <p:nvSpPr>
          <p:cNvPr id="117" name="PPRect#117"/>
          <p:cNvSpPr/>
          <p:nvPr/>
        </p:nvSpPr>
        <p:spPr bwMode="auto">
          <a:xfrm>
            <a:off x="3123200" y="1984000"/>
            <a:ext cx="908800" cy="268800"/>
          </a:xfrm>
          <a:prstGeom prst="rect">
            <a:avLst/>
          </a:prstGeom>
          <a:noFill/>
          <a:ln w="25600" cap="flat" cmpd="sng" algn="ctr">
            <a:solidFill>
              <a:srgbClr val="FF0000"/>
            </a:solidFill>
            <a:prstDash val="solid"/>
            <a:round/>
            <a:headEnd/>
            <a:tailEnd/>
          </a:ln>
          <a:effectLst/>
        </p:spPr>
        <p:txBody>
          <a:bodyPr vert="horz" wrap="square" lIns="0" tIns="0" rIns="0" bIns="0" numCol="1" rtlCol="0" anchor="ctr" anchorCtr="0" compatLnSpc="1">
            <a:prstTxWarp prst="textNoShape">
              <a:avLst/>
            </a:prstTxWarp>
          </a:bodyPr>
          <a:lstStyle/>
          <a:p>
            <a:pPr marL="0" marR="0" indent="0" algn="ctr" defTabSz="914400" rtl="0" eaLnBrk="0" fontAlgn="base" latinLnBrk="0" hangingPunct="0">
              <a:lnSpc>
                <a:spcPct val="100000"/>
              </a:lnSpc>
              <a:spcBef>
                <a:spcPct val="0"/>
              </a:spcBef>
              <a:spcAft>
                <a:spcPct val="0"/>
              </a:spcAft>
              <a:buClrTx/>
              <a:buSzTx/>
              <a:buFontTx/>
              <a:buNone/>
              <a:tabLst/>
            </a:pPr>
            <a:endParaRPr/>
          </a:p>
        </p:txBody>
      </p:sp>
      <p:sp>
        <p:nvSpPr>
          <p:cNvPr id="118" name="PPRect#118"/>
          <p:cNvSpPr/>
          <p:nvPr/>
        </p:nvSpPr>
        <p:spPr bwMode="auto">
          <a:xfrm>
            <a:off x="1292800" y="2265600"/>
            <a:ext cx="2880000" cy="268800"/>
          </a:xfrm>
          <a:prstGeom prst="rect">
            <a:avLst/>
          </a:prstGeom>
          <a:noFill/>
          <a:ln w="25600" cap="flat" cmpd="sng" algn="ctr">
            <a:solidFill>
              <a:srgbClr val="FF0000"/>
            </a:solidFill>
            <a:prstDash val="solid"/>
            <a:round/>
            <a:headEnd/>
            <a:tailEnd/>
          </a:ln>
          <a:effectLst/>
        </p:spPr>
        <p:txBody>
          <a:bodyPr vert="horz" wrap="square" lIns="0" tIns="0" rIns="0" bIns="0" numCol="1" rtlCol="0" anchor="ctr" anchorCtr="0" compatLnSpc="1">
            <a:prstTxWarp prst="textNoShape">
              <a:avLst/>
            </a:prstTxWarp>
          </a:bodyPr>
          <a:lstStyle/>
          <a:p>
            <a:pPr marL="0" marR="0" indent="0" algn="ctr" defTabSz="914400" rtl="0" eaLnBrk="0" fontAlgn="base" latinLnBrk="0" hangingPunct="0">
              <a:lnSpc>
                <a:spcPct val="100000"/>
              </a:lnSpc>
              <a:spcBef>
                <a:spcPct val="0"/>
              </a:spcBef>
              <a:spcAft>
                <a:spcPct val="0"/>
              </a:spcAft>
              <a:buClrTx/>
              <a:buSzTx/>
              <a:buFontTx/>
              <a:buNone/>
              <a:tabLst/>
            </a:pPr>
            <a:endParaRPr/>
          </a:p>
        </p:txBody>
      </p:sp>
      <p:sp>
        <p:nvSpPr>
          <p:cNvPr id="119" name="PPRect#119"/>
          <p:cNvSpPr/>
          <p:nvPr/>
        </p:nvSpPr>
        <p:spPr bwMode="auto">
          <a:xfrm>
            <a:off x="6988800" y="3520000"/>
            <a:ext cx="857600" cy="320000"/>
          </a:xfrm>
          <a:prstGeom prst="rect">
            <a:avLst/>
          </a:prstGeom>
          <a:solidFill>
            <a:srgbClr val="FFFFFF"/>
          </a:solidFill>
          <a:ln w="12800" cap="flat" cmpd="sng" algn="ctr">
            <a:solidFill>
              <a:srgbClr val="FFFFFF"/>
            </a:solidFill>
            <a:prstDash val="solid"/>
            <a:round/>
            <a:headEnd/>
            <a:tailEnd/>
          </a:ln>
          <a:effectLst/>
        </p:spPr>
        <p:txBody>
          <a:bodyPr vert="horz" wrap="square" lIns="0" tIns="0" rIns="0" bIns="0" numCol="1" rtlCol="0" anchor="ctr" anchorCtr="0" compatLnSpc="1">
            <a:prstTxWarp prst="textNoShape">
              <a:avLst/>
            </a:prstTxWarp>
          </a:bodyPr>
          <a:lstStyle/>
          <a:p>
            <a:pPr marL="0" marR="0" indent="0" algn="ctr" defTabSz="914400" rtl="0" eaLnBrk="0" fontAlgn="base" latinLnBrk="0" hangingPunct="0">
              <a:lnSpc>
                <a:spcPct val="100000"/>
              </a:lnSpc>
              <a:spcBef>
                <a:spcPct val="0"/>
              </a:spcBef>
              <a:spcAft>
                <a:spcPct val="0"/>
              </a:spcAft>
              <a:buClrTx/>
              <a:buSzTx/>
              <a:buFontTx/>
              <a:buNone/>
              <a:tabLst/>
            </a:pPr>
            <a:r>
              <a:rPr kumimoji="0" lang="en-US" sz="1800" b="1" i="0" u="none" strike="noStrike" cap="none" normalizeH="0" baseline="0">
                <a:ln>
                  <a:noFill/>
                </a:ln>
                <a:solidFill>
                  <a:schemeClr val="tx1"/>
                </a:solidFill>
                <a:effectLst/>
                <a:latin typeface="Courier New" pitchFamily="84" charset="0"/>
              </a:rPr>
              <a:t>120</a:t>
            </a:r>
          </a:p>
        </p:txBody>
      </p:sp>
      <p:sp>
        <p:nvSpPr>
          <p:cNvPr id="120" name="PPRect#120"/>
          <p:cNvSpPr/>
          <p:nvPr/>
        </p:nvSpPr>
        <p:spPr bwMode="auto">
          <a:xfrm>
            <a:off x="4249600" y="1984000"/>
            <a:ext cx="486400" cy="268800"/>
          </a:xfrm>
          <a:prstGeom prst="rect">
            <a:avLst/>
          </a:prstGeom>
          <a:noFill/>
          <a:ln w="25600" cap="flat" cmpd="sng" algn="ctr">
            <a:solidFill>
              <a:srgbClr val="FF0000"/>
            </a:solidFill>
            <a:prstDash val="solid"/>
            <a:round/>
            <a:headEnd/>
            <a:tailEnd/>
          </a:ln>
          <a:effectLst/>
        </p:spPr>
        <p:txBody>
          <a:bodyPr vert="horz" wrap="square" lIns="0" tIns="0" rIns="0" bIns="0" numCol="1" rtlCol="0" anchor="ctr" anchorCtr="0" compatLnSpc="1">
            <a:prstTxWarp prst="textNoShape">
              <a:avLst/>
            </a:prstTxWarp>
          </a:bodyPr>
          <a:lstStyle/>
          <a:p>
            <a:pPr marL="0" marR="0" indent="0" algn="ctr" defTabSz="914400" rtl="0" eaLnBrk="0" fontAlgn="base" latinLnBrk="0" hangingPunct="0">
              <a:lnSpc>
                <a:spcPct val="100000"/>
              </a:lnSpc>
              <a:spcBef>
                <a:spcPct val="0"/>
              </a:spcBef>
              <a:spcAft>
                <a:spcPct val="0"/>
              </a:spcAft>
              <a:buClrTx/>
              <a:buSzTx/>
              <a:buFontTx/>
              <a:buNone/>
              <a:tabLst/>
            </a:pPr>
            <a:endParaRPr/>
          </a:p>
        </p:txBody>
      </p:sp>
      <p:sp>
        <p:nvSpPr>
          <p:cNvPr id="121" name="PPRect#121"/>
          <p:cNvSpPr/>
          <p:nvPr/>
        </p:nvSpPr>
        <p:spPr bwMode="auto">
          <a:xfrm>
            <a:off x="7961600" y="3520000"/>
            <a:ext cx="857600" cy="320000"/>
          </a:xfrm>
          <a:prstGeom prst="rect">
            <a:avLst/>
          </a:prstGeom>
          <a:solidFill>
            <a:srgbClr val="FFFFFF"/>
          </a:solidFill>
          <a:ln w="12800" cap="flat" cmpd="sng" algn="ctr">
            <a:solidFill>
              <a:srgbClr val="FFFFFF"/>
            </a:solidFill>
            <a:prstDash val="solid"/>
            <a:round/>
            <a:headEnd/>
            <a:tailEnd/>
          </a:ln>
          <a:effectLst/>
        </p:spPr>
        <p:txBody>
          <a:bodyPr vert="horz" wrap="square" lIns="0" tIns="0" rIns="0" bIns="0" numCol="1" rtlCol="0" anchor="ctr" anchorCtr="0" compatLnSpc="1">
            <a:prstTxWarp prst="textNoShape">
              <a:avLst/>
            </a:prstTxWarp>
          </a:bodyPr>
          <a:lstStyle/>
          <a:p>
            <a:pPr marL="0" marR="0" indent="0" algn="ctr" defTabSz="914400" rtl="0" eaLnBrk="0" fontAlgn="base" latinLnBrk="0" hangingPunct="0">
              <a:lnSpc>
                <a:spcPct val="100000"/>
              </a:lnSpc>
              <a:spcBef>
                <a:spcPct val="0"/>
              </a:spcBef>
              <a:spcAft>
                <a:spcPct val="0"/>
              </a:spcAft>
              <a:buClrTx/>
              <a:buSzTx/>
              <a:buFontTx/>
              <a:buNone/>
              <a:tabLst/>
            </a:pPr>
            <a:r>
              <a:rPr kumimoji="0" lang="en-US" sz="1800" b="1" i="0" u="none" strike="noStrike" cap="none" normalizeH="0" baseline="0">
                <a:ln>
                  <a:noFill/>
                </a:ln>
                <a:solidFill>
                  <a:schemeClr val="tx1"/>
                </a:solidFill>
                <a:effectLst/>
                <a:latin typeface="Courier New" pitchFamily="84" charset="0"/>
              </a:rPr>
              <a:t>6</a:t>
            </a:r>
          </a:p>
        </p:txBody>
      </p:sp>
      <p:sp>
        <p:nvSpPr>
          <p:cNvPr id="122" name="PPRect#122"/>
          <p:cNvSpPr/>
          <p:nvPr/>
        </p:nvSpPr>
        <p:spPr bwMode="auto">
          <a:xfrm>
            <a:off x="3123200" y="1984000"/>
            <a:ext cx="908800" cy="268800"/>
          </a:xfrm>
          <a:prstGeom prst="rect">
            <a:avLst/>
          </a:prstGeom>
          <a:noFill/>
          <a:ln w="25600" cap="flat" cmpd="sng" algn="ctr">
            <a:solidFill>
              <a:srgbClr val="FF0000"/>
            </a:solidFill>
            <a:prstDash val="solid"/>
            <a:round/>
            <a:headEnd/>
            <a:tailEnd/>
          </a:ln>
          <a:effectLst/>
        </p:spPr>
        <p:txBody>
          <a:bodyPr vert="horz" wrap="square" lIns="0" tIns="0" rIns="0" bIns="0" numCol="1" rtlCol="0" anchor="ctr" anchorCtr="0" compatLnSpc="1">
            <a:prstTxWarp prst="textNoShape">
              <a:avLst/>
            </a:prstTxWarp>
          </a:bodyPr>
          <a:lstStyle/>
          <a:p>
            <a:pPr marL="0" marR="0" indent="0" algn="ctr" defTabSz="914400" rtl="0" eaLnBrk="0" fontAlgn="base" latinLnBrk="0" hangingPunct="0">
              <a:lnSpc>
                <a:spcPct val="100000"/>
              </a:lnSpc>
              <a:spcBef>
                <a:spcPct val="0"/>
              </a:spcBef>
              <a:spcAft>
                <a:spcPct val="0"/>
              </a:spcAft>
              <a:buClrTx/>
              <a:buSzTx/>
              <a:buFontTx/>
              <a:buNone/>
              <a:tabLst/>
            </a:pPr>
            <a:endParaRPr/>
          </a:p>
        </p:txBody>
      </p:sp>
      <p:sp>
        <p:nvSpPr>
          <p:cNvPr id="123" name="PPRect#123"/>
          <p:cNvSpPr/>
          <p:nvPr/>
        </p:nvSpPr>
        <p:spPr bwMode="auto">
          <a:xfrm>
            <a:off x="1292800" y="2265600"/>
            <a:ext cx="2880000" cy="268800"/>
          </a:xfrm>
          <a:prstGeom prst="rect">
            <a:avLst/>
          </a:prstGeom>
          <a:noFill/>
          <a:ln w="25600" cap="flat" cmpd="sng" algn="ctr">
            <a:solidFill>
              <a:srgbClr val="FF0000"/>
            </a:solidFill>
            <a:prstDash val="solid"/>
            <a:round/>
            <a:headEnd/>
            <a:tailEnd/>
          </a:ln>
          <a:effectLst/>
        </p:spPr>
        <p:txBody>
          <a:bodyPr vert="horz" wrap="square" lIns="0" tIns="0" rIns="0" bIns="0" numCol="1" rtlCol="0" anchor="ctr" anchorCtr="0" compatLnSpc="1">
            <a:prstTxWarp prst="textNoShape">
              <a:avLst/>
            </a:prstTxWarp>
          </a:bodyPr>
          <a:lstStyle/>
          <a:p>
            <a:pPr marL="0" marR="0" indent="0" algn="ctr" defTabSz="914400" rtl="0" eaLnBrk="0" fontAlgn="base" latinLnBrk="0" hangingPunct="0">
              <a:lnSpc>
                <a:spcPct val="100000"/>
              </a:lnSpc>
              <a:spcBef>
                <a:spcPct val="0"/>
              </a:spcBef>
              <a:spcAft>
                <a:spcPct val="0"/>
              </a:spcAft>
              <a:buClrTx/>
              <a:buSzTx/>
              <a:buFontTx/>
              <a:buNone/>
              <a:tabLst/>
            </a:pPr>
            <a:endParaRPr/>
          </a:p>
        </p:txBody>
      </p:sp>
      <p:sp>
        <p:nvSpPr>
          <p:cNvPr id="124" name="PPRect#124"/>
          <p:cNvSpPr/>
          <p:nvPr/>
        </p:nvSpPr>
        <p:spPr bwMode="auto">
          <a:xfrm>
            <a:off x="6988800" y="3520000"/>
            <a:ext cx="857600" cy="320000"/>
          </a:xfrm>
          <a:prstGeom prst="rect">
            <a:avLst/>
          </a:prstGeom>
          <a:solidFill>
            <a:srgbClr val="FFFFFF"/>
          </a:solidFill>
          <a:ln w="12800" cap="flat" cmpd="sng" algn="ctr">
            <a:solidFill>
              <a:srgbClr val="FFFFFF"/>
            </a:solidFill>
            <a:prstDash val="solid"/>
            <a:round/>
            <a:headEnd/>
            <a:tailEnd/>
          </a:ln>
          <a:effectLst/>
        </p:spPr>
        <p:txBody>
          <a:bodyPr vert="horz" wrap="square" lIns="0" tIns="0" rIns="0" bIns="0" numCol="1" rtlCol="0" anchor="ctr" anchorCtr="0" compatLnSpc="1">
            <a:prstTxWarp prst="textNoShape">
              <a:avLst/>
            </a:prstTxWarp>
          </a:bodyPr>
          <a:lstStyle/>
          <a:p>
            <a:pPr marL="0" marR="0" indent="0" algn="ctr" defTabSz="914400" rtl="0" eaLnBrk="0" fontAlgn="base" latinLnBrk="0" hangingPunct="0">
              <a:lnSpc>
                <a:spcPct val="100000"/>
              </a:lnSpc>
              <a:spcBef>
                <a:spcPct val="0"/>
              </a:spcBef>
              <a:spcAft>
                <a:spcPct val="0"/>
              </a:spcAft>
              <a:buClrTx/>
              <a:buSzTx/>
              <a:buFontTx/>
              <a:buNone/>
              <a:tabLst/>
            </a:pPr>
            <a:r>
              <a:rPr kumimoji="0" lang="en-US" sz="1800" b="1" i="0" u="none" strike="noStrike" cap="none" normalizeH="0" baseline="0">
                <a:ln>
                  <a:noFill/>
                </a:ln>
                <a:solidFill>
                  <a:schemeClr val="tx1"/>
                </a:solidFill>
                <a:effectLst/>
                <a:latin typeface="Courier New" pitchFamily="84" charset="0"/>
              </a:rPr>
              <a:t>720</a:t>
            </a:r>
          </a:p>
        </p:txBody>
      </p:sp>
      <p:sp>
        <p:nvSpPr>
          <p:cNvPr id="125" name="PPRect#125"/>
          <p:cNvSpPr/>
          <p:nvPr/>
        </p:nvSpPr>
        <p:spPr bwMode="auto">
          <a:xfrm>
            <a:off x="4249600" y="1984000"/>
            <a:ext cx="486400" cy="268800"/>
          </a:xfrm>
          <a:prstGeom prst="rect">
            <a:avLst/>
          </a:prstGeom>
          <a:noFill/>
          <a:ln w="25600" cap="flat" cmpd="sng" algn="ctr">
            <a:solidFill>
              <a:srgbClr val="FF0000"/>
            </a:solidFill>
            <a:prstDash val="solid"/>
            <a:round/>
            <a:headEnd/>
            <a:tailEnd/>
          </a:ln>
          <a:effectLst/>
        </p:spPr>
        <p:txBody>
          <a:bodyPr vert="horz" wrap="square" lIns="0" tIns="0" rIns="0" bIns="0" numCol="1" rtlCol="0" anchor="ctr" anchorCtr="0" compatLnSpc="1">
            <a:prstTxWarp prst="textNoShape">
              <a:avLst/>
            </a:prstTxWarp>
          </a:bodyPr>
          <a:lstStyle/>
          <a:p>
            <a:pPr marL="0" marR="0" indent="0" algn="ctr" defTabSz="914400" rtl="0" eaLnBrk="0" fontAlgn="base" latinLnBrk="0" hangingPunct="0">
              <a:lnSpc>
                <a:spcPct val="100000"/>
              </a:lnSpc>
              <a:spcBef>
                <a:spcPct val="0"/>
              </a:spcBef>
              <a:spcAft>
                <a:spcPct val="0"/>
              </a:spcAft>
              <a:buClrTx/>
              <a:buSzTx/>
              <a:buFontTx/>
              <a:buNone/>
              <a:tabLst/>
            </a:pPr>
            <a:endParaRPr/>
          </a:p>
        </p:txBody>
      </p:sp>
      <p:sp>
        <p:nvSpPr>
          <p:cNvPr id="126" name="PPRect#126"/>
          <p:cNvSpPr/>
          <p:nvPr/>
        </p:nvSpPr>
        <p:spPr bwMode="auto">
          <a:xfrm>
            <a:off x="7961600" y="3520000"/>
            <a:ext cx="857600" cy="320000"/>
          </a:xfrm>
          <a:prstGeom prst="rect">
            <a:avLst/>
          </a:prstGeom>
          <a:solidFill>
            <a:srgbClr val="FFFFFF"/>
          </a:solidFill>
          <a:ln w="12800" cap="flat" cmpd="sng" algn="ctr">
            <a:solidFill>
              <a:srgbClr val="FFFFFF"/>
            </a:solidFill>
            <a:prstDash val="solid"/>
            <a:round/>
            <a:headEnd/>
            <a:tailEnd/>
          </a:ln>
          <a:effectLst/>
        </p:spPr>
        <p:txBody>
          <a:bodyPr vert="horz" wrap="square" lIns="0" tIns="0" rIns="0" bIns="0" numCol="1" rtlCol="0" anchor="ctr" anchorCtr="0" compatLnSpc="1">
            <a:prstTxWarp prst="textNoShape">
              <a:avLst/>
            </a:prstTxWarp>
          </a:bodyPr>
          <a:lstStyle/>
          <a:p>
            <a:pPr marL="0" marR="0" indent="0" algn="ctr" defTabSz="914400" rtl="0" eaLnBrk="0" fontAlgn="base" latinLnBrk="0" hangingPunct="0">
              <a:lnSpc>
                <a:spcPct val="100000"/>
              </a:lnSpc>
              <a:spcBef>
                <a:spcPct val="0"/>
              </a:spcBef>
              <a:spcAft>
                <a:spcPct val="0"/>
              </a:spcAft>
              <a:buClrTx/>
              <a:buSzTx/>
              <a:buFontTx/>
              <a:buNone/>
              <a:tabLst/>
            </a:pPr>
            <a:r>
              <a:rPr kumimoji="0" lang="en-US" sz="1800" b="1" i="0" u="none" strike="noStrike" cap="none" normalizeH="0" baseline="0">
                <a:ln>
                  <a:noFill/>
                </a:ln>
                <a:solidFill>
                  <a:schemeClr val="tx1"/>
                </a:solidFill>
                <a:effectLst/>
                <a:latin typeface="Courier New" pitchFamily="84" charset="0"/>
              </a:rPr>
              <a:t>7</a:t>
            </a:r>
          </a:p>
        </p:txBody>
      </p:sp>
      <p:sp>
        <p:nvSpPr>
          <p:cNvPr id="127" name="PPRect#127"/>
          <p:cNvSpPr/>
          <p:nvPr/>
        </p:nvSpPr>
        <p:spPr bwMode="auto">
          <a:xfrm>
            <a:off x="3123200" y="1984000"/>
            <a:ext cx="908800" cy="268800"/>
          </a:xfrm>
          <a:prstGeom prst="rect">
            <a:avLst/>
          </a:prstGeom>
          <a:noFill/>
          <a:ln w="25600" cap="flat" cmpd="sng" algn="ctr">
            <a:solidFill>
              <a:srgbClr val="FF0000"/>
            </a:solidFill>
            <a:prstDash val="solid"/>
            <a:round/>
            <a:headEnd/>
            <a:tailEnd/>
          </a:ln>
          <a:effectLst/>
        </p:spPr>
        <p:txBody>
          <a:bodyPr vert="horz" wrap="square" lIns="0" tIns="0" rIns="0" bIns="0" numCol="1" rtlCol="0" anchor="ctr" anchorCtr="0" compatLnSpc="1">
            <a:prstTxWarp prst="textNoShape">
              <a:avLst/>
            </a:prstTxWarp>
          </a:bodyPr>
          <a:lstStyle/>
          <a:p>
            <a:pPr marL="0" marR="0" indent="0" algn="ctr" defTabSz="914400" rtl="0" eaLnBrk="0" fontAlgn="base" latinLnBrk="0" hangingPunct="0">
              <a:lnSpc>
                <a:spcPct val="100000"/>
              </a:lnSpc>
              <a:spcBef>
                <a:spcPct val="0"/>
              </a:spcBef>
              <a:spcAft>
                <a:spcPct val="0"/>
              </a:spcAft>
              <a:buClrTx/>
              <a:buSzTx/>
              <a:buFontTx/>
              <a:buNone/>
              <a:tabLst/>
            </a:pPr>
            <a:endParaRPr/>
          </a:p>
        </p:txBody>
      </p:sp>
      <p:sp>
        <p:nvSpPr>
          <p:cNvPr id="128" name="PPRect#128"/>
          <p:cNvSpPr/>
          <p:nvPr/>
        </p:nvSpPr>
        <p:spPr bwMode="auto">
          <a:xfrm>
            <a:off x="1292800" y="2265600"/>
            <a:ext cx="2880000" cy="268800"/>
          </a:xfrm>
          <a:prstGeom prst="rect">
            <a:avLst/>
          </a:prstGeom>
          <a:noFill/>
          <a:ln w="25600" cap="flat" cmpd="sng" algn="ctr">
            <a:solidFill>
              <a:srgbClr val="FF0000"/>
            </a:solidFill>
            <a:prstDash val="solid"/>
            <a:round/>
            <a:headEnd/>
            <a:tailEnd/>
          </a:ln>
          <a:effectLst/>
        </p:spPr>
        <p:txBody>
          <a:bodyPr vert="horz" wrap="square" lIns="0" tIns="0" rIns="0" bIns="0" numCol="1" rtlCol="0" anchor="ctr" anchorCtr="0" compatLnSpc="1">
            <a:prstTxWarp prst="textNoShape">
              <a:avLst/>
            </a:prstTxWarp>
          </a:bodyPr>
          <a:lstStyle/>
          <a:p>
            <a:pPr marL="0" marR="0" indent="0" algn="ctr" defTabSz="914400" rtl="0" eaLnBrk="0" fontAlgn="base" latinLnBrk="0" hangingPunct="0">
              <a:lnSpc>
                <a:spcPct val="100000"/>
              </a:lnSpc>
              <a:spcBef>
                <a:spcPct val="0"/>
              </a:spcBef>
              <a:spcAft>
                <a:spcPct val="0"/>
              </a:spcAft>
              <a:buClrTx/>
              <a:buSzTx/>
              <a:buFontTx/>
              <a:buNone/>
              <a:tabLst/>
            </a:pPr>
            <a:endParaRPr/>
          </a:p>
        </p:txBody>
      </p:sp>
      <p:sp>
        <p:nvSpPr>
          <p:cNvPr id="129" name="PPRect#129"/>
          <p:cNvSpPr/>
          <p:nvPr/>
        </p:nvSpPr>
        <p:spPr bwMode="auto">
          <a:xfrm>
            <a:off x="6988800" y="3520000"/>
            <a:ext cx="857600" cy="320000"/>
          </a:xfrm>
          <a:prstGeom prst="rect">
            <a:avLst/>
          </a:prstGeom>
          <a:solidFill>
            <a:srgbClr val="FFFFFF"/>
          </a:solidFill>
          <a:ln w="12800" cap="flat" cmpd="sng" algn="ctr">
            <a:solidFill>
              <a:srgbClr val="FFFFFF"/>
            </a:solidFill>
            <a:prstDash val="solid"/>
            <a:round/>
            <a:headEnd/>
            <a:tailEnd/>
          </a:ln>
          <a:effectLst/>
        </p:spPr>
        <p:txBody>
          <a:bodyPr vert="horz" wrap="square" lIns="0" tIns="0" rIns="0" bIns="0" numCol="1" rtlCol="0" anchor="ctr" anchorCtr="0" compatLnSpc="1">
            <a:prstTxWarp prst="textNoShape">
              <a:avLst/>
            </a:prstTxWarp>
          </a:bodyPr>
          <a:lstStyle/>
          <a:p>
            <a:pPr marL="0" marR="0" indent="0" algn="ctr" defTabSz="914400" rtl="0" eaLnBrk="0" fontAlgn="base" latinLnBrk="0" hangingPunct="0">
              <a:lnSpc>
                <a:spcPct val="100000"/>
              </a:lnSpc>
              <a:spcBef>
                <a:spcPct val="0"/>
              </a:spcBef>
              <a:spcAft>
                <a:spcPct val="0"/>
              </a:spcAft>
              <a:buClrTx/>
              <a:buSzTx/>
              <a:buFontTx/>
              <a:buNone/>
              <a:tabLst/>
            </a:pPr>
            <a:r>
              <a:rPr kumimoji="0" lang="en-US" sz="1800" b="1" i="0" u="none" strike="noStrike" cap="none" normalizeH="0" baseline="0">
                <a:ln>
                  <a:noFill/>
                </a:ln>
                <a:solidFill>
                  <a:schemeClr val="tx1"/>
                </a:solidFill>
                <a:effectLst/>
                <a:latin typeface="Courier New" pitchFamily="84" charset="0"/>
              </a:rPr>
              <a:t>5040</a:t>
            </a:r>
          </a:p>
        </p:txBody>
      </p:sp>
      <p:sp>
        <p:nvSpPr>
          <p:cNvPr id="130" name="PPRect#130"/>
          <p:cNvSpPr/>
          <p:nvPr/>
        </p:nvSpPr>
        <p:spPr bwMode="auto">
          <a:xfrm>
            <a:off x="4249600" y="1984000"/>
            <a:ext cx="486400" cy="268800"/>
          </a:xfrm>
          <a:prstGeom prst="rect">
            <a:avLst/>
          </a:prstGeom>
          <a:noFill/>
          <a:ln w="25600" cap="flat" cmpd="sng" algn="ctr">
            <a:solidFill>
              <a:srgbClr val="FF0000"/>
            </a:solidFill>
            <a:prstDash val="solid"/>
            <a:round/>
            <a:headEnd/>
            <a:tailEnd/>
          </a:ln>
          <a:effectLst/>
        </p:spPr>
        <p:txBody>
          <a:bodyPr vert="horz" wrap="square" lIns="0" tIns="0" rIns="0" bIns="0" numCol="1" rtlCol="0" anchor="ctr" anchorCtr="0" compatLnSpc="1">
            <a:prstTxWarp prst="textNoShape">
              <a:avLst/>
            </a:prstTxWarp>
          </a:bodyPr>
          <a:lstStyle/>
          <a:p>
            <a:pPr marL="0" marR="0" indent="0" algn="ctr" defTabSz="914400" rtl="0" eaLnBrk="0" fontAlgn="base" latinLnBrk="0" hangingPunct="0">
              <a:lnSpc>
                <a:spcPct val="100000"/>
              </a:lnSpc>
              <a:spcBef>
                <a:spcPct val="0"/>
              </a:spcBef>
              <a:spcAft>
                <a:spcPct val="0"/>
              </a:spcAft>
              <a:buClrTx/>
              <a:buSzTx/>
              <a:buFontTx/>
              <a:buNone/>
              <a:tabLst/>
            </a:pPr>
            <a:endParaRPr/>
          </a:p>
        </p:txBody>
      </p:sp>
      <p:sp>
        <p:nvSpPr>
          <p:cNvPr id="131" name="PPRect#131"/>
          <p:cNvSpPr/>
          <p:nvPr/>
        </p:nvSpPr>
        <p:spPr bwMode="auto">
          <a:xfrm>
            <a:off x="7961600" y="3520000"/>
            <a:ext cx="857600" cy="320000"/>
          </a:xfrm>
          <a:prstGeom prst="rect">
            <a:avLst/>
          </a:prstGeom>
          <a:solidFill>
            <a:srgbClr val="FFFFFF"/>
          </a:solidFill>
          <a:ln w="12800" cap="flat" cmpd="sng" algn="ctr">
            <a:solidFill>
              <a:srgbClr val="FFFFFF"/>
            </a:solidFill>
            <a:prstDash val="solid"/>
            <a:round/>
            <a:headEnd/>
            <a:tailEnd/>
          </a:ln>
          <a:effectLst/>
        </p:spPr>
        <p:txBody>
          <a:bodyPr vert="horz" wrap="square" lIns="0" tIns="0" rIns="0" bIns="0" numCol="1" rtlCol="0" anchor="ctr" anchorCtr="0" compatLnSpc="1">
            <a:prstTxWarp prst="textNoShape">
              <a:avLst/>
            </a:prstTxWarp>
          </a:bodyPr>
          <a:lstStyle/>
          <a:p>
            <a:pPr marL="0" marR="0" indent="0" algn="ctr" defTabSz="914400" rtl="0" eaLnBrk="0" fontAlgn="base" latinLnBrk="0" hangingPunct="0">
              <a:lnSpc>
                <a:spcPct val="100000"/>
              </a:lnSpc>
              <a:spcBef>
                <a:spcPct val="0"/>
              </a:spcBef>
              <a:spcAft>
                <a:spcPct val="0"/>
              </a:spcAft>
              <a:buClrTx/>
              <a:buSzTx/>
              <a:buFontTx/>
              <a:buNone/>
              <a:tabLst/>
            </a:pPr>
            <a:r>
              <a:rPr kumimoji="0" lang="en-US" sz="1800" b="1" i="0" u="none" strike="noStrike" cap="none" normalizeH="0" baseline="0">
                <a:ln>
                  <a:noFill/>
                </a:ln>
                <a:solidFill>
                  <a:schemeClr val="tx1"/>
                </a:solidFill>
                <a:effectLst/>
                <a:latin typeface="Courier New" pitchFamily="84" charset="0"/>
              </a:rPr>
              <a:t>8</a:t>
            </a:r>
          </a:p>
        </p:txBody>
      </p:sp>
      <p:sp>
        <p:nvSpPr>
          <p:cNvPr id="132" name="PPRect#132"/>
          <p:cNvSpPr/>
          <p:nvPr/>
        </p:nvSpPr>
        <p:spPr bwMode="auto">
          <a:xfrm>
            <a:off x="3123200" y="1984000"/>
            <a:ext cx="908800" cy="268800"/>
          </a:xfrm>
          <a:prstGeom prst="rect">
            <a:avLst/>
          </a:prstGeom>
          <a:noFill/>
          <a:ln w="25600" cap="flat" cmpd="sng" algn="ctr">
            <a:solidFill>
              <a:srgbClr val="FF0000"/>
            </a:solidFill>
            <a:prstDash val="solid"/>
            <a:round/>
            <a:headEnd/>
            <a:tailEnd/>
          </a:ln>
          <a:effectLst/>
        </p:spPr>
        <p:txBody>
          <a:bodyPr vert="horz" wrap="square" lIns="0" tIns="0" rIns="0" bIns="0" numCol="1" rtlCol="0" anchor="ctr" anchorCtr="0" compatLnSpc="1">
            <a:prstTxWarp prst="textNoShape">
              <a:avLst/>
            </a:prstTxWarp>
          </a:bodyPr>
          <a:lstStyle/>
          <a:p>
            <a:pPr marL="0" marR="0" indent="0" algn="ctr" defTabSz="914400" rtl="0" eaLnBrk="0" fontAlgn="base" latinLnBrk="0" hangingPunct="0">
              <a:lnSpc>
                <a:spcPct val="100000"/>
              </a:lnSpc>
              <a:spcBef>
                <a:spcPct val="0"/>
              </a:spcBef>
              <a:spcAft>
                <a:spcPct val="0"/>
              </a:spcAft>
              <a:buClrTx/>
              <a:buSzTx/>
              <a:buFontTx/>
              <a:buNone/>
              <a:tabLst/>
            </a:pPr>
            <a:endParaRPr/>
          </a:p>
        </p:txBody>
      </p:sp>
      <p:sp>
        <p:nvSpPr>
          <p:cNvPr id="133" name="PPRect#133"/>
          <p:cNvSpPr/>
          <p:nvPr/>
        </p:nvSpPr>
        <p:spPr bwMode="auto">
          <a:xfrm>
            <a:off x="870400" y="2828800"/>
            <a:ext cx="2035200" cy="268800"/>
          </a:xfrm>
          <a:prstGeom prst="rect">
            <a:avLst/>
          </a:prstGeom>
          <a:noFill/>
          <a:ln w="25600" cap="flat" cmpd="sng" algn="ctr">
            <a:solidFill>
              <a:srgbClr val="FF0000"/>
            </a:solidFill>
            <a:prstDash val="solid"/>
            <a:round/>
            <a:headEnd/>
            <a:tailEnd/>
          </a:ln>
          <a:effectLst/>
        </p:spPr>
        <p:txBody>
          <a:bodyPr vert="horz" wrap="square" lIns="0" tIns="0" rIns="0" bIns="0" numCol="1" rtlCol="0" anchor="ctr" anchorCtr="0" compatLnSpc="1">
            <a:prstTxWarp prst="textNoShape">
              <a:avLst/>
            </a:prstTxWarp>
          </a:bodyPr>
          <a:lstStyle/>
          <a:p>
            <a:pPr marL="0" marR="0" indent="0" algn="ctr" defTabSz="914400" rtl="0" eaLnBrk="0" fontAlgn="base" latinLnBrk="0" hangingPunct="0">
              <a:lnSpc>
                <a:spcPct val="100000"/>
              </a:lnSpc>
              <a:spcBef>
                <a:spcPct val="0"/>
              </a:spcBef>
              <a:spcAft>
                <a:spcPct val="0"/>
              </a:spcAft>
              <a:buClrTx/>
              <a:buSzTx/>
              <a:buFontTx/>
              <a:buNone/>
              <a:tabLst/>
            </a:pPr>
            <a:endParaRPr/>
          </a:p>
        </p:txBody>
      </p:sp>
      <p:grpSp>
        <p:nvGrpSpPr>
          <p:cNvPr id="134" name="PPValueTag#134"/>
          <p:cNvGrpSpPr/>
          <p:nvPr/>
        </p:nvGrpSpPr>
        <p:grpSpPr>
          <a:xfrm>
            <a:off x="4684800" y="1945600"/>
            <a:ext cx="1024000" cy="537600"/>
            <a:chOff x="4684800" y="1945600"/>
            <a:chExt cx="1024000" cy="537600"/>
          </a:xfrm>
        </p:grpSpPr>
        <p:sp>
          <p:nvSpPr>
            <p:cNvPr id="135" name="PPLine#135"/>
            <p:cNvSpPr>
              <a:spLocks noChangeShapeType="1"/>
            </p:cNvSpPr>
            <p:nvPr/>
          </p:nvSpPr>
          <p:spPr bwMode="auto">
            <a:xfrm flipV="1">
              <a:off x="4684800" y="1945600"/>
              <a:ext cx="1024000" cy="0"/>
            </a:xfrm>
            <a:prstGeom prst="line">
              <a:avLst/>
            </a:prstGeom>
            <a:noFill/>
            <a:ln w="25600">
              <a:solidFill>
                <a:srgbClr val="FF0000"/>
              </a:solidFill>
              <a:prstDash val="solid"/>
              <a:round/>
              <a:headEnd/>
              <a:tailEnd/>
            </a:ln>
            <a:effectLst/>
          </p:spPr>
        </p:sp>
        <p:sp>
          <p:nvSpPr>
            <p:cNvPr id="136" name="PPOvalCallout#136"/>
            <p:cNvSpPr/>
            <p:nvPr/>
          </p:nvSpPr>
          <p:spPr bwMode="auto">
            <a:xfrm>
              <a:off x="4812800" y="2099200"/>
              <a:ext cx="768000" cy="384000"/>
            </a:xfrm>
            <a:prstGeom prst="wedgeEllipseCallout">
              <a:avLst>
                <a:gd name="adj1" fmla="val 0"/>
                <a:gd name="adj2" fmla="val -80000"/>
              </a:avLst>
            </a:prstGeom>
            <a:solidFill>
              <a:srgbClr val="FFFF99"/>
            </a:solidFill>
            <a:ln w="25600" cap="flat" cmpd="sng" algn="ctr">
              <a:solidFill>
                <a:srgbClr val="FF0000"/>
              </a:solidFill>
              <a:prstDash val="solid"/>
              <a:round/>
              <a:headEnd/>
              <a:tailEnd/>
            </a:ln>
            <a:effectLst/>
          </p:spPr>
          <p:txBody>
            <a:bodyPr vert="horz" wrap="square" lIns="0" tIns="0" rIns="0" bIns="0" numCol="1" rtlCol="0" anchor="ctr" anchorCtr="0" compatLnSpc="1">
              <a:prstTxWarp prst="textNoShape">
                <a:avLst/>
              </a:prstTxWarp>
            </a:bodyPr>
            <a:lstStyle/>
            <a:p>
              <a:pPr marL="0" marR="0" indent="0" algn="ctr" defTabSz="914400" rtl="0" eaLnBrk="0" fontAlgn="base" latinLnBrk="0" hangingPunct="0">
                <a:lnSpc>
                  <a:spcPct val="100000"/>
                </a:lnSpc>
                <a:spcBef>
                  <a:spcPct val="0"/>
                </a:spcBef>
                <a:spcAft>
                  <a:spcPct val="0"/>
                </a:spcAft>
                <a:buClrTx/>
                <a:buSzTx/>
                <a:buFontTx/>
                <a:buNone/>
                <a:tabLst/>
              </a:pPr>
              <a:endParaRPr/>
            </a:p>
          </p:txBody>
        </p:sp>
        <p:sp>
          <p:nvSpPr>
            <p:cNvPr id="137" name="PPTextBox#137"/>
            <p:cNvSpPr/>
            <p:nvPr/>
          </p:nvSpPr>
          <p:spPr bwMode="auto">
            <a:xfrm>
              <a:off x="4812800" y="2099200"/>
              <a:ext cx="768000" cy="345600"/>
            </a:xfrm>
            <a:prstGeom prst="rect">
              <a:avLst/>
            </a:prstGeom>
            <a:noFill/>
            <a:ln>
              <a:noFill/>
            </a:ln>
            <a:effectLst/>
          </p:spPr>
          <p:txBody>
            <a:bodyPr vert="horz" wrap="square" lIns="0" tIns="0" rIns="0" bIns="0" numCol="1" rtlCol="0" anchor="ctr" anchorCtr="0" compatLnSpc="1">
              <a:prstTxWarp prst="textNoShape">
                <a:avLst/>
              </a:prstTxWarp>
            </a:bodyPr>
            <a:lstStyle/>
            <a:p>
              <a:pPr marL="0" marR="0" indent="0" algn="ctr" defTabSz="914400" rtl="0" eaLnBrk="0" fontAlgn="base" latinLnBrk="0" hangingPunct="0">
                <a:lnSpc>
                  <a:spcPct val="100000"/>
                </a:lnSpc>
                <a:spcBef>
                  <a:spcPct val="0"/>
                </a:spcBef>
                <a:spcAft>
                  <a:spcPct val="0"/>
                </a:spcAft>
                <a:buClrTx/>
                <a:buSzTx/>
                <a:buFontTx/>
                <a:buNone/>
                <a:tabLst/>
              </a:pPr>
              <a:r>
                <a:rPr kumimoji="0" lang="en-US" sz="2000" b="1" i="0" u="none" strike="noStrike" cap="none" normalizeH="0" baseline="0">
                  <a:ln>
                    <a:noFill/>
                  </a:ln>
                  <a:solidFill>
                    <a:schemeClr val="tx1"/>
                  </a:solidFill>
                  <a:effectLst/>
                  <a:latin typeface="Courier New" pitchFamily="84" charset="0"/>
                </a:rPr>
                <a:t>5040</a:t>
              </a:r>
            </a:p>
          </p:txBody>
        </p:sp>
      </p:grpSp>
      <p:sp>
        <p:nvSpPr>
          <p:cNvPr id="138" name="PPTextBox#138"/>
          <p:cNvSpPr/>
          <p:nvPr/>
        </p:nvSpPr>
        <p:spPr bwMode="auto">
          <a:xfrm>
            <a:off x="2380800" y="6067200"/>
            <a:ext cx="960000" cy="217600"/>
          </a:xfrm>
          <a:prstGeom prst="rect">
            <a:avLst/>
          </a:prstGeom>
          <a:noFill/>
          <a:ln>
            <a:noFill/>
          </a:ln>
          <a:effectLst/>
        </p:spPr>
        <p:txBody>
          <a:bodyPr vert="horz" wrap="square" lIns="0" tIns="0" rIns="0" bIns="0" numCol="1" rtlCol="0" anchor="t" anchorCtr="0" compatLnSpc="1">
            <a:prstTxWarp prst="textNoShape">
              <a:avLst/>
            </a:prstTxWarp>
          </a:bodyPr>
          <a:lstStyle/>
          <a:p>
            <a:pPr marL="0" marR="0" indent="0" algn="l" defTabSz="914400" rtl="0" eaLnBrk="0" fontAlgn="base" latinLnBrk="0" hangingPunct="0">
              <a:lnSpc>
                <a:spcPct val="100000"/>
              </a:lnSpc>
              <a:spcBef>
                <a:spcPct val="0"/>
              </a:spcBef>
              <a:spcAft>
                <a:spcPct val="0"/>
              </a:spcAft>
              <a:buClrTx/>
              <a:buSzTx/>
              <a:buFontTx/>
              <a:buNone/>
              <a:tabLst/>
            </a:pPr>
            <a:r>
              <a:rPr kumimoji="0" lang="en-US" sz="1400" b="1" i="0" u="none" strike="noStrike" cap="none" normalizeH="0" baseline="0">
                <a:ln>
                  <a:noFill/>
                </a:ln>
                <a:solidFill>
                  <a:schemeClr val="tx1"/>
                </a:solidFill>
                <a:effectLst/>
                <a:latin typeface="Courier New" pitchFamily="84" charset="0"/>
              </a:rPr>
              <a:t>7! = 5040</a:t>
            </a:r>
          </a:p>
        </p:txBody>
      </p:sp>
      <p:sp>
        <p:nvSpPr>
          <p:cNvPr id="139" name="PPRect#139"/>
          <p:cNvSpPr/>
          <p:nvPr/>
        </p:nvSpPr>
        <p:spPr bwMode="auto">
          <a:xfrm>
            <a:off x="4684800" y="1395200"/>
            <a:ext cx="486400" cy="268800"/>
          </a:xfrm>
          <a:prstGeom prst="rect">
            <a:avLst/>
          </a:prstGeom>
          <a:noFill/>
          <a:ln w="25600" cap="flat" cmpd="sng" algn="ctr">
            <a:solidFill>
              <a:srgbClr val="FF0000"/>
            </a:solidFill>
            <a:prstDash val="solid"/>
            <a:round/>
            <a:headEnd/>
            <a:tailEnd/>
          </a:ln>
          <a:effectLst/>
        </p:spPr>
        <p:txBody>
          <a:bodyPr vert="horz" wrap="square" lIns="0" tIns="0" rIns="0" bIns="0" numCol="1" rtlCol="0" anchor="ctr" anchorCtr="0" compatLnSpc="1">
            <a:prstTxWarp prst="textNoShape">
              <a:avLst/>
            </a:prstTxWarp>
          </a:bodyPr>
          <a:lstStyle/>
          <a:p>
            <a:pPr marL="0" marR="0" indent="0" algn="ctr" defTabSz="914400" rtl="0" eaLnBrk="0" fontAlgn="base" latinLnBrk="0" hangingPunct="0">
              <a:lnSpc>
                <a:spcPct val="100000"/>
              </a:lnSpc>
              <a:spcBef>
                <a:spcPct val="0"/>
              </a:spcBef>
              <a:spcAft>
                <a:spcPct val="0"/>
              </a:spcAft>
              <a:buClrTx/>
              <a:buSzTx/>
              <a:buFontTx/>
              <a:buNone/>
              <a:tabLst/>
            </a:pPr>
            <a:endParaRPr/>
          </a:p>
        </p:txBody>
      </p:sp>
      <p:sp>
        <p:nvSpPr>
          <p:cNvPr id="140" name="PPRect#140"/>
          <p:cNvSpPr/>
          <p:nvPr/>
        </p:nvSpPr>
        <p:spPr bwMode="auto">
          <a:xfrm>
            <a:off x="7833600" y="3212800"/>
            <a:ext cx="857600" cy="320000"/>
          </a:xfrm>
          <a:prstGeom prst="rect">
            <a:avLst/>
          </a:prstGeom>
          <a:solidFill>
            <a:srgbClr val="FFFFFF"/>
          </a:solidFill>
          <a:ln w="12800" cap="flat" cmpd="sng" algn="ctr">
            <a:solidFill>
              <a:srgbClr val="FFFFFF"/>
            </a:solidFill>
            <a:prstDash val="solid"/>
            <a:round/>
            <a:headEnd/>
            <a:tailEnd/>
          </a:ln>
          <a:effectLst/>
        </p:spPr>
        <p:txBody>
          <a:bodyPr vert="horz" wrap="square" lIns="0" tIns="0" rIns="0" bIns="0" numCol="1" rtlCol="0" anchor="ctr" anchorCtr="0" compatLnSpc="1">
            <a:prstTxWarp prst="textNoShape">
              <a:avLst/>
            </a:prstTxWarp>
          </a:bodyPr>
          <a:lstStyle/>
          <a:p>
            <a:pPr marL="0" marR="0" indent="0" algn="ctr" defTabSz="914400" rtl="0" eaLnBrk="0" fontAlgn="base" latinLnBrk="0" hangingPunct="0">
              <a:lnSpc>
                <a:spcPct val="100000"/>
              </a:lnSpc>
              <a:spcBef>
                <a:spcPct val="0"/>
              </a:spcBef>
              <a:spcAft>
                <a:spcPct val="0"/>
              </a:spcAft>
              <a:buClrTx/>
              <a:buSzTx/>
              <a:buFontTx/>
              <a:buNone/>
              <a:tabLst/>
            </a:pPr>
            <a:r>
              <a:rPr kumimoji="0" lang="en-US" sz="1800" b="1" i="0" u="none" strike="noStrike" cap="none" normalizeH="0" baseline="0">
                <a:ln>
                  <a:noFill/>
                </a:ln>
                <a:solidFill>
                  <a:schemeClr val="tx1"/>
                </a:solidFill>
                <a:effectLst/>
                <a:latin typeface="Courier New" pitchFamily="84" charset="0"/>
              </a:rPr>
              <a:t>8</a:t>
            </a:r>
          </a:p>
        </p:txBody>
      </p:sp>
      <p:sp>
        <p:nvSpPr>
          <p:cNvPr id="141" name="PPRect#141"/>
          <p:cNvSpPr/>
          <p:nvPr/>
        </p:nvSpPr>
        <p:spPr bwMode="auto">
          <a:xfrm>
            <a:off x="3276800" y="1395200"/>
            <a:ext cx="1190400" cy="268800"/>
          </a:xfrm>
          <a:prstGeom prst="rect">
            <a:avLst/>
          </a:prstGeom>
          <a:noFill/>
          <a:ln w="25600" cap="flat" cmpd="sng" algn="ctr">
            <a:solidFill>
              <a:srgbClr val="FF0000"/>
            </a:solidFill>
            <a:prstDash val="solid"/>
            <a:round/>
            <a:headEnd/>
            <a:tailEnd/>
          </a:ln>
          <a:effectLst/>
        </p:spPr>
        <p:txBody>
          <a:bodyPr vert="horz" wrap="square" lIns="0" tIns="0" rIns="0" bIns="0" numCol="1" rtlCol="0" anchor="ctr" anchorCtr="0" compatLnSpc="1">
            <a:prstTxWarp prst="textNoShape">
              <a:avLst/>
            </a:prstTxWarp>
          </a:bodyPr>
          <a:lstStyle/>
          <a:p>
            <a:pPr marL="0" marR="0" indent="0" algn="ctr" defTabSz="914400" rtl="0" eaLnBrk="0" fontAlgn="base" latinLnBrk="0" hangingPunct="0">
              <a:lnSpc>
                <a:spcPct val="100000"/>
              </a:lnSpc>
              <a:spcBef>
                <a:spcPct val="0"/>
              </a:spcBef>
              <a:spcAft>
                <a:spcPct val="0"/>
              </a:spcAft>
              <a:buClrTx/>
              <a:buSzTx/>
              <a:buFontTx/>
              <a:buNone/>
              <a:tabLst/>
            </a:pPr>
            <a:endParaRPr/>
          </a:p>
        </p:txBody>
      </p:sp>
      <p:sp>
        <p:nvSpPr>
          <p:cNvPr id="142" name="PPRect#142"/>
          <p:cNvSpPr/>
          <p:nvPr/>
        </p:nvSpPr>
        <p:spPr bwMode="auto">
          <a:xfrm>
            <a:off x="320000" y="1113600"/>
            <a:ext cx="4992000" cy="268800"/>
          </a:xfrm>
          <a:prstGeom prst="rect">
            <a:avLst/>
          </a:prstGeom>
          <a:noFill/>
          <a:ln w="25600" cap="flat" cmpd="sng" algn="ctr">
            <a:solidFill>
              <a:srgbClr val="FF0000"/>
            </a:solidFill>
            <a:prstDash val="solid"/>
            <a:round/>
            <a:headEnd/>
            <a:tailEnd/>
          </a:ln>
          <a:effectLst/>
        </p:spPr>
        <p:txBody>
          <a:bodyPr vert="horz" wrap="square" lIns="0" tIns="0" rIns="0" bIns="0" numCol="1" rtlCol="0" anchor="ctr" anchorCtr="0" compatLnSpc="1">
            <a:prstTxWarp prst="textNoShape">
              <a:avLst/>
            </a:prstTxWarp>
          </a:bodyPr>
          <a:lstStyle/>
          <a:p>
            <a:pPr marL="0" marR="0" indent="0" algn="ctr" defTabSz="914400" rtl="0" eaLnBrk="0" fontAlgn="base" latinLnBrk="0" hangingPunct="0">
              <a:lnSpc>
                <a:spcPct val="100000"/>
              </a:lnSpc>
              <a:spcBef>
                <a:spcPct val="0"/>
              </a:spcBef>
              <a:spcAft>
                <a:spcPct val="0"/>
              </a:spcAft>
              <a:buClrTx/>
              <a:buSzTx/>
              <a:buFontTx/>
              <a:buNone/>
              <a:tabLst/>
            </a:pPr>
            <a:endParaRPr/>
          </a:p>
        </p:txBody>
      </p:sp>
      <p:sp>
        <p:nvSpPr>
          <p:cNvPr id="143" name="PPTextBox#143"/>
          <p:cNvSpPr/>
          <p:nvPr/>
        </p:nvSpPr>
        <p:spPr bwMode="auto">
          <a:xfrm>
            <a:off x="2380800" y="6284800"/>
            <a:ext cx="230400" cy="217600"/>
          </a:xfrm>
          <a:prstGeom prst="rect">
            <a:avLst/>
          </a:prstGeom>
          <a:noFill/>
          <a:ln>
            <a:noFill/>
          </a:ln>
          <a:effectLst/>
        </p:spPr>
        <p:txBody>
          <a:bodyPr vert="horz" wrap="square" lIns="0" tIns="0" rIns="0" bIns="0" numCol="1" rtlCol="0" anchor="t" anchorCtr="0" compatLnSpc="1">
            <a:prstTxWarp prst="textNoShape">
              <a:avLst/>
            </a:prstTxWarp>
          </a:bodyPr>
          <a:lstStyle/>
          <a:p>
            <a:pPr marL="0" marR="0" indent="0" algn="l" defTabSz="914400" rtl="0" eaLnBrk="0" fontAlgn="base" latinLnBrk="0" hangingPunct="0">
              <a:lnSpc>
                <a:spcPct val="100000"/>
              </a:lnSpc>
              <a:spcBef>
                <a:spcPct val="0"/>
              </a:spcBef>
              <a:spcAft>
                <a:spcPct val="0"/>
              </a:spcAft>
              <a:buClrTx/>
              <a:buSzTx/>
              <a:buFontTx/>
              <a:buNone/>
              <a:tabLst/>
            </a:pPr>
            <a:r>
              <a:rPr kumimoji="0" lang="en-US" sz="1400" b="1" i="0" u="none" strike="noStrike" cap="none" normalizeH="0" baseline="0">
                <a:ln>
                  <a:noFill/>
                </a:ln>
                <a:solidFill>
                  <a:schemeClr val="tx1"/>
                </a:solidFill>
                <a:effectLst/>
                <a:latin typeface="Courier New" pitchFamily="84" charset="0"/>
              </a:rPr>
              <a:t>-&gt;</a:t>
            </a:r>
          </a:p>
        </p:txBody>
      </p:sp>
    </p:spTree>
    <p:extLst>
      <p:ext uri="{BB962C8B-B14F-4D97-AF65-F5344CB8AC3E}">
        <p14:creationId xmlns:p14="http://schemas.microsoft.com/office/powerpoint/2010/main" val="104509564"/>
      </p:ext>
    </p:extLst>
  </p:cSld>
  <p:clrMapOvr>
    <a:masterClrMapping/>
  </p:clrMapOvr>
  <p:transition/>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1" presetClass="entr" presetSubtype="0" fill="hold" nodeType="afterEffect">
                                  <p:stCondLst>
                                    <p:cond delay="0"/>
                                  </p:stCondLst>
                                  <p:childTnLst>
                                    <p:set>
                                      <p:cBhvr>
                                        <p:cTn id="6" dur="1" fill="hold">
                                          <p:stCondLst>
                                            <p:cond delay="0"/>
                                          </p:stCondLst>
                                        </p:cTn>
                                        <p:tgtEl>
                                          <p:spTgt spid="4"/>
                                        </p:tgtEl>
                                        <p:attrNameLst>
                                          <p:attrName>style.visibility</p:attrName>
                                        </p:attrNameLst>
                                      </p:cBhvr>
                                      <p:to>
                                        <p:strVal val="visible"/>
                                      </p:to>
                                    </p:set>
                                  </p:childTnLst>
                                </p:cTn>
                              </p:par>
                            </p:childTnLst>
                          </p:cTn>
                        </p:par>
                      </p:childTnLst>
                    </p:cTn>
                  </p:par>
                  <p:par>
                    <p:cTn id="7" fill="hold">
                      <p:stCondLst>
                        <p:cond delay="indefinite"/>
                      </p:stCondLst>
                      <p:childTnLst>
                        <p:par>
                          <p:cTn id="8" fill="hold">
                            <p:stCondLst>
                              <p:cond delay="0"/>
                            </p:stCondLst>
                            <p:childTnLst>
                              <p:par>
                                <p:cTn id="9" presetID="1" presetClass="entr" presetSubtype="0" fill="hold" nodeType="clickEffect">
                                  <p:stCondLst>
                                    <p:cond delay="0"/>
                                  </p:stCondLst>
                                  <p:childTnLst>
                                    <p:set>
                                      <p:cBhvr>
                                        <p:cTn id="10" dur="1" fill="hold">
                                          <p:stCondLst>
                                            <p:cond delay="0"/>
                                          </p:stCondLst>
                                        </p:cTn>
                                        <p:tgtEl>
                                          <p:spTgt spid="5"/>
                                        </p:tgtEl>
                                        <p:attrNameLst>
                                          <p:attrName>style.visibility</p:attrName>
                                        </p:attrNameLst>
                                      </p:cBhvr>
                                      <p:to>
                                        <p:strVal val="visible"/>
                                      </p:to>
                                    </p:set>
                                  </p:childTnLst>
                                </p:cTn>
                              </p:par>
                            </p:childTnLst>
                          </p:cTn>
                        </p:par>
                        <p:par>
                          <p:cTn id="11" fill="hold">
                            <p:stCondLst>
                              <p:cond delay="0"/>
                            </p:stCondLst>
                            <p:childTnLst>
                              <p:par>
                                <p:cTn id="12" presetID="1" presetClass="entr" presetSubtype="0" fill="hold" nodeType="afterEffect">
                                  <p:stCondLst>
                                    <p:cond delay="0"/>
                                  </p:stCondLst>
                                  <p:childTnLst>
                                    <p:set>
                                      <p:cBhvr>
                                        <p:cTn id="13" dur="1" fill="hold">
                                          <p:stCondLst>
                                            <p:cond delay="0"/>
                                          </p:stCondLst>
                                        </p:cTn>
                                        <p:tgtEl>
                                          <p:spTgt spid="22"/>
                                        </p:tgtEl>
                                        <p:attrNameLst>
                                          <p:attrName>style.visibility</p:attrName>
                                        </p:attrNameLst>
                                      </p:cBhvr>
                                      <p:to>
                                        <p:strVal val="visible"/>
                                      </p:to>
                                    </p:set>
                                  </p:childTnLst>
                                </p:cTn>
                              </p:par>
                            </p:childTnLst>
                          </p:cTn>
                        </p:par>
                        <p:par>
                          <p:cTn id="14" fill="hold">
                            <p:stCondLst>
                              <p:cond delay="0"/>
                            </p:stCondLst>
                            <p:childTnLst>
                              <p:par>
                                <p:cTn id="15" presetID="1" presetClass="entr" presetSubtype="0" fill="hold" nodeType="afterEffect">
                                  <p:stCondLst>
                                    <p:cond delay="0"/>
                                  </p:stCondLst>
                                  <p:childTnLst>
                                    <p:set>
                                      <p:cBhvr>
                                        <p:cTn id="16" dur="1" fill="hold">
                                          <p:stCondLst>
                                            <p:cond delay="0"/>
                                          </p:stCondLst>
                                        </p:cTn>
                                        <p:tgtEl>
                                          <p:spTgt spid="23"/>
                                        </p:tgtEl>
                                        <p:attrNameLst>
                                          <p:attrName>style.visibility</p:attrName>
                                        </p:attrNameLst>
                                      </p:cBhvr>
                                      <p:to>
                                        <p:strVal val="visible"/>
                                      </p:to>
                                    </p:set>
                                  </p:childTnLst>
                                </p:cTn>
                              </p:par>
                            </p:childTnLst>
                          </p:cTn>
                        </p:par>
                        <p:par>
                          <p:cTn id="17" fill="hold">
                            <p:stCondLst>
                              <p:cond delay="0"/>
                            </p:stCondLst>
                            <p:childTnLst>
                              <p:par>
                                <p:cTn id="18" presetID="1" presetClass="entr" presetSubtype="0" fill="hold" nodeType="afterEffect">
                                  <p:stCondLst>
                                    <p:cond delay="0"/>
                                  </p:stCondLst>
                                  <p:childTnLst>
                                    <p:set>
                                      <p:cBhvr>
                                        <p:cTn id="19" dur="1" fill="hold">
                                          <p:stCondLst>
                                            <p:cond delay="0"/>
                                          </p:stCondLst>
                                        </p:cTn>
                                        <p:tgtEl>
                                          <p:spTgt spid="24"/>
                                        </p:tgtEl>
                                        <p:attrNameLst>
                                          <p:attrName>style.visibility</p:attrName>
                                        </p:attrNameLst>
                                      </p:cBhvr>
                                      <p:to>
                                        <p:strVal val="visible"/>
                                      </p:to>
                                    </p:set>
                                  </p:childTnLst>
                                </p:cTn>
                              </p:par>
                            </p:childTnLst>
                          </p:cTn>
                        </p:par>
                      </p:childTnLst>
                    </p:cTn>
                  </p:par>
                  <p:par>
                    <p:cTn id="20" fill="hold">
                      <p:stCondLst>
                        <p:cond delay="indefinite"/>
                      </p:stCondLst>
                      <p:childTnLst>
                        <p:par>
                          <p:cTn id="21" fill="hold">
                            <p:stCondLst>
                              <p:cond delay="0"/>
                            </p:stCondLst>
                            <p:childTnLst>
                              <p:par>
                                <p:cTn id="22" presetID="1" presetClass="exit" presetSubtype="0" fill="hold" nodeType="clickEffect">
                                  <p:stCondLst>
                                    <p:cond delay="0"/>
                                  </p:stCondLst>
                                  <p:childTnLst>
                                    <p:set>
                                      <p:cBhvr>
                                        <p:cTn id="23" dur="1" fill="hold">
                                          <p:stCondLst>
                                            <p:cond delay="0"/>
                                          </p:stCondLst>
                                        </p:cTn>
                                        <p:tgtEl>
                                          <p:spTgt spid="24"/>
                                        </p:tgtEl>
                                        <p:attrNameLst>
                                          <p:attrName>style.visibility</p:attrName>
                                        </p:attrNameLst>
                                      </p:cBhvr>
                                      <p:to>
                                        <p:strVal val="hidden"/>
                                      </p:to>
                                    </p:set>
                                  </p:childTnLst>
                                </p:cTn>
                              </p:par>
                            </p:childTnLst>
                          </p:cTn>
                        </p:par>
                        <p:par>
                          <p:cTn id="24" fill="hold">
                            <p:stCondLst>
                              <p:cond delay="0"/>
                            </p:stCondLst>
                            <p:childTnLst>
                              <p:par>
                                <p:cTn id="25" presetID="1" presetClass="entr" presetSubtype="0" fill="hold" nodeType="afterEffect">
                                  <p:stCondLst>
                                    <p:cond delay="0"/>
                                  </p:stCondLst>
                                  <p:childTnLst>
                                    <p:set>
                                      <p:cBhvr>
                                        <p:cTn id="26" dur="1" fill="hold">
                                          <p:stCondLst>
                                            <p:cond delay="0"/>
                                          </p:stCondLst>
                                        </p:cTn>
                                        <p:tgtEl>
                                          <p:spTgt spid="25"/>
                                        </p:tgtEl>
                                        <p:attrNameLst>
                                          <p:attrName>style.visibility</p:attrName>
                                        </p:attrNameLst>
                                      </p:cBhvr>
                                      <p:to>
                                        <p:strVal val="visible"/>
                                      </p:to>
                                    </p:set>
                                  </p:childTnLst>
                                </p:cTn>
                              </p:par>
                            </p:childTnLst>
                          </p:cTn>
                        </p:par>
                      </p:childTnLst>
                    </p:cTn>
                  </p:par>
                  <p:par>
                    <p:cTn id="27" fill="hold">
                      <p:stCondLst>
                        <p:cond delay="indefinite"/>
                      </p:stCondLst>
                      <p:childTnLst>
                        <p:par>
                          <p:cTn id="28" fill="hold">
                            <p:stCondLst>
                              <p:cond delay="0"/>
                            </p:stCondLst>
                            <p:childTnLst>
                              <p:par>
                                <p:cTn id="29" presetID="1" presetClass="exit" presetSubtype="0" fill="hold" nodeType="clickEffect">
                                  <p:stCondLst>
                                    <p:cond delay="0"/>
                                  </p:stCondLst>
                                  <p:childTnLst>
                                    <p:set>
                                      <p:cBhvr>
                                        <p:cTn id="30" dur="1" fill="hold">
                                          <p:stCondLst>
                                            <p:cond delay="0"/>
                                          </p:stCondLst>
                                        </p:cTn>
                                        <p:tgtEl>
                                          <p:spTgt spid="25"/>
                                        </p:tgtEl>
                                        <p:attrNameLst>
                                          <p:attrName>style.visibility</p:attrName>
                                        </p:attrNameLst>
                                      </p:cBhvr>
                                      <p:to>
                                        <p:strVal val="hidden"/>
                                      </p:to>
                                    </p:set>
                                  </p:childTnLst>
                                </p:cTn>
                              </p:par>
                            </p:childTnLst>
                          </p:cTn>
                        </p:par>
                        <p:par>
                          <p:cTn id="31" fill="hold">
                            <p:stCondLst>
                              <p:cond delay="0"/>
                            </p:stCondLst>
                            <p:childTnLst>
                              <p:par>
                                <p:cTn id="32" presetID="1" presetClass="entr" presetSubtype="0" fill="hold" nodeType="afterEffect">
                                  <p:stCondLst>
                                    <p:cond delay="0"/>
                                  </p:stCondLst>
                                  <p:childTnLst>
                                    <p:set>
                                      <p:cBhvr>
                                        <p:cTn id="33" dur="1" fill="hold">
                                          <p:stCondLst>
                                            <p:cond delay="0"/>
                                          </p:stCondLst>
                                        </p:cTn>
                                        <p:tgtEl>
                                          <p:spTgt spid="26"/>
                                        </p:tgtEl>
                                        <p:attrNameLst>
                                          <p:attrName>style.visibility</p:attrName>
                                        </p:attrNameLst>
                                      </p:cBhvr>
                                      <p:to>
                                        <p:strVal val="visible"/>
                                      </p:to>
                                    </p:set>
                                  </p:childTnLst>
                                </p:cTn>
                              </p:par>
                            </p:childTnLst>
                          </p:cTn>
                        </p:par>
                        <p:par>
                          <p:cTn id="34" fill="hold">
                            <p:stCondLst>
                              <p:cond delay="0"/>
                            </p:stCondLst>
                            <p:childTnLst>
                              <p:par>
                                <p:cTn id="35" presetID="1" presetClass="entr" presetSubtype="0" fill="hold" nodeType="afterEffect">
                                  <p:stCondLst>
                                    <p:cond delay="0"/>
                                  </p:stCondLst>
                                  <p:childTnLst>
                                    <p:set>
                                      <p:cBhvr>
                                        <p:cTn id="36" dur="1" fill="hold">
                                          <p:stCondLst>
                                            <p:cond delay="0"/>
                                          </p:stCondLst>
                                        </p:cTn>
                                        <p:tgtEl>
                                          <p:spTgt spid="27"/>
                                        </p:tgtEl>
                                        <p:attrNameLst>
                                          <p:attrName>style.visibility</p:attrName>
                                        </p:attrNameLst>
                                      </p:cBhvr>
                                      <p:to>
                                        <p:strVal val="visible"/>
                                      </p:to>
                                    </p:set>
                                  </p:childTnLst>
                                </p:cTn>
                              </p:par>
                            </p:childTnLst>
                          </p:cTn>
                        </p:par>
                      </p:childTnLst>
                    </p:cTn>
                  </p:par>
                  <p:par>
                    <p:cTn id="37" fill="hold">
                      <p:stCondLst>
                        <p:cond delay="indefinite"/>
                      </p:stCondLst>
                      <p:childTnLst>
                        <p:par>
                          <p:cTn id="38" fill="hold">
                            <p:stCondLst>
                              <p:cond delay="0"/>
                            </p:stCondLst>
                            <p:childTnLst>
                              <p:par>
                                <p:cTn id="39" presetID="1" presetClass="exit" presetSubtype="0" fill="hold" nodeType="clickEffect">
                                  <p:stCondLst>
                                    <p:cond delay="0"/>
                                  </p:stCondLst>
                                  <p:childTnLst>
                                    <p:set>
                                      <p:cBhvr>
                                        <p:cTn id="40" dur="1" fill="hold">
                                          <p:stCondLst>
                                            <p:cond delay="0"/>
                                          </p:stCondLst>
                                        </p:cTn>
                                        <p:tgtEl>
                                          <p:spTgt spid="27"/>
                                        </p:tgtEl>
                                        <p:attrNameLst>
                                          <p:attrName>style.visibility</p:attrName>
                                        </p:attrNameLst>
                                      </p:cBhvr>
                                      <p:to>
                                        <p:strVal val="hidden"/>
                                      </p:to>
                                    </p:set>
                                  </p:childTnLst>
                                </p:cTn>
                              </p:par>
                            </p:childTnLst>
                          </p:cTn>
                        </p:par>
                        <p:par>
                          <p:cTn id="41" fill="hold">
                            <p:stCondLst>
                              <p:cond delay="0"/>
                            </p:stCondLst>
                            <p:childTnLst>
                              <p:par>
                                <p:cTn id="42" presetID="1" presetClass="entr" presetSubtype="0" fill="hold" nodeType="afterEffect">
                                  <p:stCondLst>
                                    <p:cond delay="0"/>
                                  </p:stCondLst>
                                  <p:childTnLst>
                                    <p:set>
                                      <p:cBhvr>
                                        <p:cTn id="43" dur="1" fill="hold">
                                          <p:stCondLst>
                                            <p:cond delay="0"/>
                                          </p:stCondLst>
                                        </p:cTn>
                                        <p:tgtEl>
                                          <p:spTgt spid="28"/>
                                        </p:tgtEl>
                                        <p:attrNameLst>
                                          <p:attrName>style.visibility</p:attrName>
                                        </p:attrNameLst>
                                      </p:cBhvr>
                                      <p:to>
                                        <p:strVal val="visible"/>
                                      </p:to>
                                    </p:set>
                                  </p:childTnLst>
                                </p:cTn>
                              </p:par>
                            </p:childTnLst>
                          </p:cTn>
                        </p:par>
                      </p:childTnLst>
                    </p:cTn>
                  </p:par>
                  <p:par>
                    <p:cTn id="44" fill="hold">
                      <p:stCondLst>
                        <p:cond delay="indefinite"/>
                      </p:stCondLst>
                      <p:childTnLst>
                        <p:par>
                          <p:cTn id="45" fill="hold">
                            <p:stCondLst>
                              <p:cond delay="0"/>
                            </p:stCondLst>
                            <p:childTnLst>
                              <p:par>
                                <p:cTn id="46" presetID="1" presetClass="exit" presetSubtype="0" fill="hold" nodeType="clickEffect">
                                  <p:stCondLst>
                                    <p:cond delay="0"/>
                                  </p:stCondLst>
                                  <p:childTnLst>
                                    <p:set>
                                      <p:cBhvr>
                                        <p:cTn id="47" dur="1" fill="hold">
                                          <p:stCondLst>
                                            <p:cond delay="0"/>
                                          </p:stCondLst>
                                        </p:cTn>
                                        <p:tgtEl>
                                          <p:spTgt spid="28"/>
                                        </p:tgtEl>
                                        <p:attrNameLst>
                                          <p:attrName>style.visibility</p:attrName>
                                        </p:attrNameLst>
                                      </p:cBhvr>
                                      <p:to>
                                        <p:strVal val="hidden"/>
                                      </p:to>
                                    </p:set>
                                  </p:childTnLst>
                                </p:cTn>
                              </p:par>
                            </p:childTnLst>
                          </p:cTn>
                        </p:par>
                        <p:par>
                          <p:cTn id="48" fill="hold">
                            <p:stCondLst>
                              <p:cond delay="0"/>
                            </p:stCondLst>
                            <p:childTnLst>
                              <p:par>
                                <p:cTn id="49" presetID="1" presetClass="entr" presetSubtype="0" fill="hold" nodeType="afterEffect">
                                  <p:stCondLst>
                                    <p:cond delay="0"/>
                                  </p:stCondLst>
                                  <p:childTnLst>
                                    <p:set>
                                      <p:cBhvr>
                                        <p:cTn id="50" dur="1" fill="hold">
                                          <p:stCondLst>
                                            <p:cond delay="0"/>
                                          </p:stCondLst>
                                        </p:cTn>
                                        <p:tgtEl>
                                          <p:spTgt spid="29"/>
                                        </p:tgtEl>
                                        <p:attrNameLst>
                                          <p:attrName>style.visibility</p:attrName>
                                        </p:attrNameLst>
                                      </p:cBhvr>
                                      <p:to>
                                        <p:strVal val="visible"/>
                                      </p:to>
                                    </p:set>
                                  </p:childTnLst>
                                </p:cTn>
                              </p:par>
                            </p:childTnLst>
                          </p:cTn>
                        </p:par>
                      </p:childTnLst>
                    </p:cTn>
                  </p:par>
                  <p:par>
                    <p:cTn id="51" fill="hold">
                      <p:stCondLst>
                        <p:cond delay="indefinite"/>
                      </p:stCondLst>
                      <p:childTnLst>
                        <p:par>
                          <p:cTn id="52" fill="hold">
                            <p:stCondLst>
                              <p:cond delay="0"/>
                            </p:stCondLst>
                            <p:childTnLst>
                              <p:par>
                                <p:cTn id="53" presetID="1" presetClass="exit" presetSubtype="0" fill="hold" nodeType="clickEffect">
                                  <p:stCondLst>
                                    <p:cond delay="0"/>
                                  </p:stCondLst>
                                  <p:childTnLst>
                                    <p:set>
                                      <p:cBhvr>
                                        <p:cTn id="54" dur="1" fill="hold">
                                          <p:stCondLst>
                                            <p:cond delay="0"/>
                                          </p:stCondLst>
                                        </p:cTn>
                                        <p:tgtEl>
                                          <p:spTgt spid="29"/>
                                        </p:tgtEl>
                                        <p:attrNameLst>
                                          <p:attrName>style.visibility</p:attrName>
                                        </p:attrNameLst>
                                      </p:cBhvr>
                                      <p:to>
                                        <p:strVal val="hidden"/>
                                      </p:to>
                                    </p:set>
                                  </p:childTnLst>
                                </p:cTn>
                              </p:par>
                            </p:childTnLst>
                          </p:cTn>
                        </p:par>
                        <p:par>
                          <p:cTn id="55" fill="hold">
                            <p:stCondLst>
                              <p:cond delay="0"/>
                            </p:stCondLst>
                            <p:childTnLst>
                              <p:par>
                                <p:cTn id="56" presetID="2" presetClass="entr" presetSubtype="6" fill="hold" nodeType="afterEffect">
                                  <p:stCondLst>
                                    <p:cond delay="0"/>
                                  </p:stCondLst>
                                  <p:childTnLst>
                                    <p:set>
                                      <p:cBhvr>
                                        <p:cTn id="57" dur="1" fill="hold">
                                          <p:stCondLst>
                                            <p:cond delay="0"/>
                                          </p:stCondLst>
                                        </p:cTn>
                                        <p:tgtEl>
                                          <p:spTgt spid="30"/>
                                        </p:tgtEl>
                                        <p:attrNameLst>
                                          <p:attrName>style.visibility</p:attrName>
                                        </p:attrNameLst>
                                      </p:cBhvr>
                                      <p:to>
                                        <p:strVal val="visible"/>
                                      </p:to>
                                    </p:set>
                                    <p:anim calcmode="lin" valueType="num">
                                      <p:cBhvr additive="base">
                                        <p:cTn id="58" dur="500" fill="hold"/>
                                        <p:tgtEl>
                                          <p:spTgt spid="30"/>
                                        </p:tgtEl>
                                        <p:attrNameLst>
                                          <p:attrName>ppt_x</p:attrName>
                                        </p:attrNameLst>
                                      </p:cBhvr>
                                      <p:tavLst>
                                        <p:tav tm="0">
                                          <p:val>
                                            <p:strVal val="1+#ppt_w/2"/>
                                          </p:val>
                                        </p:tav>
                                        <p:tav tm="100000">
                                          <p:val>
                                            <p:strVal val="#ppt_x"/>
                                          </p:val>
                                        </p:tav>
                                      </p:tavLst>
                                    </p:anim>
                                    <p:anim calcmode="lin" valueType="num">
                                      <p:cBhvr additive="base">
                                        <p:cTn id="59" dur="500" fill="hold"/>
                                        <p:tgtEl>
                                          <p:spTgt spid="30"/>
                                        </p:tgtEl>
                                        <p:attrNameLst>
                                          <p:attrName>ppt_y</p:attrName>
                                        </p:attrNameLst>
                                      </p:cBhvr>
                                      <p:tavLst>
                                        <p:tav tm="0">
                                          <p:val>
                                            <p:strVal val="1+#ppt_h/2"/>
                                          </p:val>
                                        </p:tav>
                                        <p:tav tm="100000">
                                          <p:val>
                                            <p:strVal val="#ppt_y"/>
                                          </p:val>
                                        </p:tav>
                                      </p:tavLst>
                                    </p:anim>
                                  </p:childTnLst>
                                </p:cTn>
                              </p:par>
                            </p:childTnLst>
                          </p:cTn>
                        </p:par>
                        <p:par>
                          <p:cTn id="60" fill="hold">
                            <p:stCondLst>
                              <p:cond delay="500"/>
                            </p:stCondLst>
                            <p:childTnLst>
                              <p:par>
                                <p:cTn id="61" presetID="1" presetClass="entr" presetSubtype="0" fill="hold" nodeType="afterEffect">
                                  <p:stCondLst>
                                    <p:cond delay="0"/>
                                  </p:stCondLst>
                                  <p:childTnLst>
                                    <p:set>
                                      <p:cBhvr>
                                        <p:cTn id="62" dur="1" fill="hold">
                                          <p:stCondLst>
                                            <p:cond delay="0"/>
                                          </p:stCondLst>
                                        </p:cTn>
                                        <p:tgtEl>
                                          <p:spTgt spid="46"/>
                                        </p:tgtEl>
                                        <p:attrNameLst>
                                          <p:attrName>style.visibility</p:attrName>
                                        </p:attrNameLst>
                                      </p:cBhvr>
                                      <p:to>
                                        <p:strVal val="visible"/>
                                      </p:to>
                                    </p:set>
                                  </p:childTnLst>
                                </p:cTn>
                              </p:par>
                            </p:childTnLst>
                          </p:cTn>
                        </p:par>
                        <p:par>
                          <p:cTn id="63" fill="hold">
                            <p:stCondLst>
                              <p:cond delay="500"/>
                            </p:stCondLst>
                            <p:childTnLst>
                              <p:par>
                                <p:cTn id="64" presetID="1" presetClass="entr" presetSubtype="0" fill="hold" nodeType="afterEffect">
                                  <p:stCondLst>
                                    <p:cond delay="0"/>
                                  </p:stCondLst>
                                  <p:childTnLst>
                                    <p:set>
                                      <p:cBhvr>
                                        <p:cTn id="65" dur="1" fill="hold">
                                          <p:stCondLst>
                                            <p:cond delay="0"/>
                                          </p:stCondLst>
                                        </p:cTn>
                                        <p:tgtEl>
                                          <p:spTgt spid="47"/>
                                        </p:tgtEl>
                                        <p:attrNameLst>
                                          <p:attrName>style.visibility</p:attrName>
                                        </p:attrNameLst>
                                      </p:cBhvr>
                                      <p:to>
                                        <p:strVal val="visible"/>
                                      </p:to>
                                    </p:set>
                                  </p:childTnLst>
                                </p:cTn>
                              </p:par>
                            </p:childTnLst>
                          </p:cTn>
                        </p:par>
                      </p:childTnLst>
                    </p:cTn>
                  </p:par>
                  <p:par>
                    <p:cTn id="66" fill="hold">
                      <p:stCondLst>
                        <p:cond delay="indefinite"/>
                      </p:stCondLst>
                      <p:childTnLst>
                        <p:par>
                          <p:cTn id="67" fill="hold">
                            <p:stCondLst>
                              <p:cond delay="0"/>
                            </p:stCondLst>
                            <p:childTnLst>
                              <p:par>
                                <p:cTn id="68" presetID="1" presetClass="exit" presetSubtype="0" fill="hold" nodeType="clickEffect">
                                  <p:stCondLst>
                                    <p:cond delay="0"/>
                                  </p:stCondLst>
                                  <p:childTnLst>
                                    <p:set>
                                      <p:cBhvr>
                                        <p:cTn id="69" dur="1" fill="hold">
                                          <p:stCondLst>
                                            <p:cond delay="0"/>
                                          </p:stCondLst>
                                        </p:cTn>
                                        <p:tgtEl>
                                          <p:spTgt spid="47"/>
                                        </p:tgtEl>
                                        <p:attrNameLst>
                                          <p:attrName>style.visibility</p:attrName>
                                        </p:attrNameLst>
                                      </p:cBhvr>
                                      <p:to>
                                        <p:strVal val="hidden"/>
                                      </p:to>
                                    </p:set>
                                  </p:childTnLst>
                                </p:cTn>
                              </p:par>
                            </p:childTnLst>
                          </p:cTn>
                        </p:par>
                        <p:par>
                          <p:cTn id="70" fill="hold">
                            <p:stCondLst>
                              <p:cond delay="0"/>
                            </p:stCondLst>
                            <p:childTnLst>
                              <p:par>
                                <p:cTn id="71" presetID="1" presetClass="entr" presetSubtype="0" fill="hold" nodeType="afterEffect">
                                  <p:stCondLst>
                                    <p:cond delay="0"/>
                                  </p:stCondLst>
                                  <p:childTnLst>
                                    <p:set>
                                      <p:cBhvr>
                                        <p:cTn id="72" dur="1" fill="hold">
                                          <p:stCondLst>
                                            <p:cond delay="0"/>
                                          </p:stCondLst>
                                        </p:cTn>
                                        <p:tgtEl>
                                          <p:spTgt spid="48"/>
                                        </p:tgtEl>
                                        <p:attrNameLst>
                                          <p:attrName>style.visibility</p:attrName>
                                        </p:attrNameLst>
                                      </p:cBhvr>
                                      <p:to>
                                        <p:strVal val="visible"/>
                                      </p:to>
                                    </p:set>
                                  </p:childTnLst>
                                </p:cTn>
                              </p:par>
                            </p:childTnLst>
                          </p:cTn>
                        </p:par>
                        <p:par>
                          <p:cTn id="73" fill="hold">
                            <p:stCondLst>
                              <p:cond delay="0"/>
                            </p:stCondLst>
                            <p:childTnLst>
                              <p:par>
                                <p:cTn id="74" presetID="1" presetClass="entr" presetSubtype="0" fill="hold" nodeType="afterEffect">
                                  <p:stCondLst>
                                    <p:cond delay="0"/>
                                  </p:stCondLst>
                                  <p:childTnLst>
                                    <p:set>
                                      <p:cBhvr>
                                        <p:cTn id="75" dur="1" fill="hold">
                                          <p:stCondLst>
                                            <p:cond delay="0"/>
                                          </p:stCondLst>
                                        </p:cTn>
                                        <p:tgtEl>
                                          <p:spTgt spid="49"/>
                                        </p:tgtEl>
                                        <p:attrNameLst>
                                          <p:attrName>style.visibility</p:attrName>
                                        </p:attrNameLst>
                                      </p:cBhvr>
                                      <p:to>
                                        <p:strVal val="visible"/>
                                      </p:to>
                                    </p:set>
                                  </p:childTnLst>
                                </p:cTn>
                              </p:par>
                            </p:childTnLst>
                          </p:cTn>
                        </p:par>
                      </p:childTnLst>
                    </p:cTn>
                  </p:par>
                  <p:par>
                    <p:cTn id="76" fill="hold">
                      <p:stCondLst>
                        <p:cond delay="indefinite"/>
                      </p:stCondLst>
                      <p:childTnLst>
                        <p:par>
                          <p:cTn id="77" fill="hold">
                            <p:stCondLst>
                              <p:cond delay="0"/>
                            </p:stCondLst>
                            <p:childTnLst>
                              <p:par>
                                <p:cTn id="78" presetID="1" presetClass="exit" presetSubtype="0" fill="hold" nodeType="clickEffect">
                                  <p:stCondLst>
                                    <p:cond delay="0"/>
                                  </p:stCondLst>
                                  <p:childTnLst>
                                    <p:set>
                                      <p:cBhvr>
                                        <p:cTn id="79" dur="1" fill="hold">
                                          <p:stCondLst>
                                            <p:cond delay="0"/>
                                          </p:stCondLst>
                                        </p:cTn>
                                        <p:tgtEl>
                                          <p:spTgt spid="49"/>
                                        </p:tgtEl>
                                        <p:attrNameLst>
                                          <p:attrName>style.visibility</p:attrName>
                                        </p:attrNameLst>
                                      </p:cBhvr>
                                      <p:to>
                                        <p:strVal val="hidden"/>
                                      </p:to>
                                    </p:set>
                                  </p:childTnLst>
                                </p:cTn>
                              </p:par>
                            </p:childTnLst>
                          </p:cTn>
                        </p:par>
                        <p:par>
                          <p:cTn id="80" fill="hold">
                            <p:stCondLst>
                              <p:cond delay="0"/>
                            </p:stCondLst>
                            <p:childTnLst>
                              <p:par>
                                <p:cTn id="81" presetID="1" presetClass="entr" presetSubtype="0" fill="hold" nodeType="afterEffect">
                                  <p:stCondLst>
                                    <p:cond delay="0"/>
                                  </p:stCondLst>
                                  <p:childTnLst>
                                    <p:set>
                                      <p:cBhvr>
                                        <p:cTn id="82" dur="1" fill="hold">
                                          <p:stCondLst>
                                            <p:cond delay="0"/>
                                          </p:stCondLst>
                                        </p:cTn>
                                        <p:tgtEl>
                                          <p:spTgt spid="50"/>
                                        </p:tgtEl>
                                        <p:attrNameLst>
                                          <p:attrName>style.visibility</p:attrName>
                                        </p:attrNameLst>
                                      </p:cBhvr>
                                      <p:to>
                                        <p:strVal val="visible"/>
                                      </p:to>
                                    </p:set>
                                  </p:childTnLst>
                                </p:cTn>
                              </p:par>
                            </p:childTnLst>
                          </p:cTn>
                        </p:par>
                      </p:childTnLst>
                    </p:cTn>
                  </p:par>
                  <p:par>
                    <p:cTn id="83" fill="hold">
                      <p:stCondLst>
                        <p:cond delay="indefinite"/>
                      </p:stCondLst>
                      <p:childTnLst>
                        <p:par>
                          <p:cTn id="84" fill="hold">
                            <p:stCondLst>
                              <p:cond delay="0"/>
                            </p:stCondLst>
                            <p:childTnLst>
                              <p:par>
                                <p:cTn id="85" presetID="1" presetClass="exit" presetSubtype="0" fill="hold" nodeType="clickEffect">
                                  <p:stCondLst>
                                    <p:cond delay="0"/>
                                  </p:stCondLst>
                                  <p:childTnLst>
                                    <p:set>
                                      <p:cBhvr>
                                        <p:cTn id="86" dur="1" fill="hold">
                                          <p:stCondLst>
                                            <p:cond delay="0"/>
                                          </p:stCondLst>
                                        </p:cTn>
                                        <p:tgtEl>
                                          <p:spTgt spid="50"/>
                                        </p:tgtEl>
                                        <p:attrNameLst>
                                          <p:attrName>style.visibility</p:attrName>
                                        </p:attrNameLst>
                                      </p:cBhvr>
                                      <p:to>
                                        <p:strVal val="hidden"/>
                                      </p:to>
                                    </p:set>
                                  </p:childTnLst>
                                </p:cTn>
                              </p:par>
                            </p:childTnLst>
                          </p:cTn>
                        </p:par>
                        <p:par>
                          <p:cTn id="87" fill="hold">
                            <p:stCondLst>
                              <p:cond delay="0"/>
                            </p:stCondLst>
                            <p:childTnLst>
                              <p:par>
                                <p:cTn id="88" presetID="1" presetClass="entr" presetSubtype="0" fill="hold" nodeType="afterEffect">
                                  <p:stCondLst>
                                    <p:cond delay="0"/>
                                  </p:stCondLst>
                                  <p:childTnLst>
                                    <p:set>
                                      <p:cBhvr>
                                        <p:cTn id="89" dur="1" fill="hold">
                                          <p:stCondLst>
                                            <p:cond delay="0"/>
                                          </p:stCondLst>
                                        </p:cTn>
                                        <p:tgtEl>
                                          <p:spTgt spid="51"/>
                                        </p:tgtEl>
                                        <p:attrNameLst>
                                          <p:attrName>style.visibility</p:attrName>
                                        </p:attrNameLst>
                                      </p:cBhvr>
                                      <p:to>
                                        <p:strVal val="visible"/>
                                      </p:to>
                                    </p:set>
                                  </p:childTnLst>
                                </p:cTn>
                              </p:par>
                            </p:childTnLst>
                          </p:cTn>
                        </p:par>
                        <p:par>
                          <p:cTn id="90" fill="hold">
                            <p:stCondLst>
                              <p:cond delay="0"/>
                            </p:stCondLst>
                            <p:childTnLst>
                              <p:par>
                                <p:cTn id="91" presetID="1" presetClass="entr" presetSubtype="0" fill="hold" nodeType="afterEffect">
                                  <p:stCondLst>
                                    <p:cond delay="0"/>
                                  </p:stCondLst>
                                  <p:childTnLst>
                                    <p:set>
                                      <p:cBhvr>
                                        <p:cTn id="92" dur="1" fill="hold">
                                          <p:stCondLst>
                                            <p:cond delay="0"/>
                                          </p:stCondLst>
                                        </p:cTn>
                                        <p:tgtEl>
                                          <p:spTgt spid="52"/>
                                        </p:tgtEl>
                                        <p:attrNameLst>
                                          <p:attrName>style.visibility</p:attrName>
                                        </p:attrNameLst>
                                      </p:cBhvr>
                                      <p:to>
                                        <p:strVal val="visible"/>
                                      </p:to>
                                    </p:set>
                                  </p:childTnLst>
                                </p:cTn>
                              </p:par>
                            </p:childTnLst>
                          </p:cTn>
                        </p:par>
                      </p:childTnLst>
                    </p:cTn>
                  </p:par>
                  <p:par>
                    <p:cTn id="93" fill="hold">
                      <p:stCondLst>
                        <p:cond delay="indefinite"/>
                      </p:stCondLst>
                      <p:childTnLst>
                        <p:par>
                          <p:cTn id="94" fill="hold">
                            <p:stCondLst>
                              <p:cond delay="0"/>
                            </p:stCondLst>
                            <p:childTnLst>
                              <p:par>
                                <p:cTn id="95" presetID="1" presetClass="exit" presetSubtype="0" fill="hold" nodeType="clickEffect">
                                  <p:stCondLst>
                                    <p:cond delay="0"/>
                                  </p:stCondLst>
                                  <p:childTnLst>
                                    <p:set>
                                      <p:cBhvr>
                                        <p:cTn id="96" dur="1" fill="hold">
                                          <p:stCondLst>
                                            <p:cond delay="0"/>
                                          </p:stCondLst>
                                        </p:cTn>
                                        <p:tgtEl>
                                          <p:spTgt spid="52"/>
                                        </p:tgtEl>
                                        <p:attrNameLst>
                                          <p:attrName>style.visibility</p:attrName>
                                        </p:attrNameLst>
                                      </p:cBhvr>
                                      <p:to>
                                        <p:strVal val="hidden"/>
                                      </p:to>
                                    </p:set>
                                  </p:childTnLst>
                                </p:cTn>
                              </p:par>
                            </p:childTnLst>
                          </p:cTn>
                        </p:par>
                        <p:par>
                          <p:cTn id="97" fill="hold">
                            <p:stCondLst>
                              <p:cond delay="0"/>
                            </p:stCondLst>
                            <p:childTnLst>
                              <p:par>
                                <p:cTn id="98" presetID="1" presetClass="entr" presetSubtype="0" fill="hold" nodeType="afterEffect">
                                  <p:stCondLst>
                                    <p:cond delay="0"/>
                                  </p:stCondLst>
                                  <p:childTnLst>
                                    <p:set>
                                      <p:cBhvr>
                                        <p:cTn id="99" dur="1" fill="hold">
                                          <p:stCondLst>
                                            <p:cond delay="0"/>
                                          </p:stCondLst>
                                        </p:cTn>
                                        <p:tgtEl>
                                          <p:spTgt spid="53"/>
                                        </p:tgtEl>
                                        <p:attrNameLst>
                                          <p:attrName>style.visibility</p:attrName>
                                        </p:attrNameLst>
                                      </p:cBhvr>
                                      <p:to>
                                        <p:strVal val="visible"/>
                                      </p:to>
                                    </p:set>
                                  </p:childTnLst>
                                </p:cTn>
                              </p:par>
                            </p:childTnLst>
                          </p:cTn>
                        </p:par>
                      </p:childTnLst>
                    </p:cTn>
                  </p:par>
                  <p:par>
                    <p:cTn id="100" fill="hold">
                      <p:stCondLst>
                        <p:cond delay="indefinite"/>
                      </p:stCondLst>
                      <p:childTnLst>
                        <p:par>
                          <p:cTn id="101" fill="hold">
                            <p:stCondLst>
                              <p:cond delay="0"/>
                            </p:stCondLst>
                            <p:childTnLst>
                              <p:par>
                                <p:cTn id="102" presetID="1" presetClass="exit" presetSubtype="0" fill="hold" nodeType="clickEffect">
                                  <p:stCondLst>
                                    <p:cond delay="0"/>
                                  </p:stCondLst>
                                  <p:childTnLst>
                                    <p:set>
                                      <p:cBhvr>
                                        <p:cTn id="103" dur="1" fill="hold">
                                          <p:stCondLst>
                                            <p:cond delay="0"/>
                                          </p:stCondLst>
                                        </p:cTn>
                                        <p:tgtEl>
                                          <p:spTgt spid="53"/>
                                        </p:tgtEl>
                                        <p:attrNameLst>
                                          <p:attrName>style.visibility</p:attrName>
                                        </p:attrNameLst>
                                      </p:cBhvr>
                                      <p:to>
                                        <p:strVal val="hidden"/>
                                      </p:to>
                                    </p:set>
                                  </p:childTnLst>
                                </p:cTn>
                              </p:par>
                            </p:childTnLst>
                          </p:cTn>
                        </p:par>
                        <p:par>
                          <p:cTn id="104" fill="hold">
                            <p:stCondLst>
                              <p:cond delay="0"/>
                            </p:stCondLst>
                            <p:childTnLst>
                              <p:par>
                                <p:cTn id="105" presetID="1" presetClass="exit" presetSubtype="0" fill="hold" nodeType="afterEffect">
                                  <p:stCondLst>
                                    <p:cond delay="0"/>
                                  </p:stCondLst>
                                  <p:childTnLst>
                                    <p:set>
                                      <p:cBhvr>
                                        <p:cTn id="106" dur="1" fill="hold">
                                          <p:stCondLst>
                                            <p:cond delay="0"/>
                                          </p:stCondLst>
                                        </p:cTn>
                                        <p:tgtEl>
                                          <p:spTgt spid="46"/>
                                        </p:tgtEl>
                                        <p:attrNameLst>
                                          <p:attrName>style.visibility</p:attrName>
                                        </p:attrNameLst>
                                      </p:cBhvr>
                                      <p:to>
                                        <p:strVal val="hidden"/>
                                      </p:to>
                                    </p:set>
                                  </p:childTnLst>
                                </p:cTn>
                              </p:par>
                            </p:childTnLst>
                          </p:cTn>
                        </p:par>
                        <p:par>
                          <p:cTn id="107" fill="hold">
                            <p:stCondLst>
                              <p:cond delay="0"/>
                            </p:stCondLst>
                            <p:childTnLst>
                              <p:par>
                                <p:cTn id="108" presetID="1" presetClass="exit" presetSubtype="0" fill="hold" nodeType="afterEffect">
                                  <p:stCondLst>
                                    <p:cond delay="0"/>
                                  </p:stCondLst>
                                  <p:childTnLst>
                                    <p:set>
                                      <p:cBhvr>
                                        <p:cTn id="109" dur="1" fill="hold">
                                          <p:stCondLst>
                                            <p:cond delay="0"/>
                                          </p:stCondLst>
                                        </p:cTn>
                                        <p:tgtEl>
                                          <p:spTgt spid="48"/>
                                        </p:tgtEl>
                                        <p:attrNameLst>
                                          <p:attrName>style.visibility</p:attrName>
                                        </p:attrNameLst>
                                      </p:cBhvr>
                                      <p:to>
                                        <p:strVal val="hidden"/>
                                      </p:to>
                                    </p:set>
                                  </p:childTnLst>
                                </p:cTn>
                              </p:par>
                            </p:childTnLst>
                          </p:cTn>
                        </p:par>
                        <p:par>
                          <p:cTn id="110" fill="hold">
                            <p:stCondLst>
                              <p:cond delay="0"/>
                            </p:stCondLst>
                            <p:childTnLst>
                              <p:par>
                                <p:cTn id="111" presetID="1" presetClass="exit" presetSubtype="0" fill="hold" nodeType="afterEffect">
                                  <p:stCondLst>
                                    <p:cond delay="0"/>
                                  </p:stCondLst>
                                  <p:childTnLst>
                                    <p:set>
                                      <p:cBhvr>
                                        <p:cTn id="112" dur="1" fill="hold">
                                          <p:stCondLst>
                                            <p:cond delay="0"/>
                                          </p:stCondLst>
                                        </p:cTn>
                                        <p:tgtEl>
                                          <p:spTgt spid="51"/>
                                        </p:tgtEl>
                                        <p:attrNameLst>
                                          <p:attrName>style.visibility</p:attrName>
                                        </p:attrNameLst>
                                      </p:cBhvr>
                                      <p:to>
                                        <p:strVal val="hidden"/>
                                      </p:to>
                                    </p:set>
                                  </p:childTnLst>
                                </p:cTn>
                              </p:par>
                            </p:childTnLst>
                          </p:cTn>
                        </p:par>
                        <p:par>
                          <p:cTn id="113" fill="hold">
                            <p:stCondLst>
                              <p:cond delay="0"/>
                            </p:stCondLst>
                            <p:childTnLst>
                              <p:par>
                                <p:cTn id="114" presetID="53" presetClass="exit" presetSubtype="0" fill="hold" nodeType="afterEffect">
                                  <p:stCondLst>
                                    <p:cond delay="0"/>
                                  </p:stCondLst>
                                  <p:childTnLst>
                                    <p:anim calcmode="lin" valueType="num">
                                      <p:cBhvr>
                                        <p:cTn id="115" dur="500" fill="hold">
                                          <p:stCondLst>
                                            <p:cond delay="0"/>
                                          </p:stCondLst>
                                        </p:cTn>
                                        <p:tgtEl>
                                          <p:spTgt spid="30"/>
                                        </p:tgtEl>
                                        <p:attrNameLst>
                                          <p:attrName>ppt_w</p:attrName>
                                        </p:attrNameLst>
                                      </p:cBhvr>
                                      <p:tavLst>
                                        <p:tav tm="0">
                                          <p:val>
                                            <p:strVal val="ppt_w"/>
                                          </p:val>
                                        </p:tav>
                                        <p:tav tm="100000">
                                          <p:val>
                                            <p:fltVal val="0"/>
                                          </p:val>
                                        </p:tav>
                                      </p:tavLst>
                                    </p:anim>
                                    <p:anim calcmode="lin" valueType="num">
                                      <p:cBhvr>
                                        <p:cTn id="116" dur="500" fill="hold"/>
                                        <p:tgtEl>
                                          <p:spTgt spid="30"/>
                                        </p:tgtEl>
                                        <p:attrNameLst>
                                          <p:attrName>ppt_h</p:attrName>
                                        </p:attrNameLst>
                                      </p:cBhvr>
                                      <p:tavLst>
                                        <p:tav tm="0">
                                          <p:val>
                                            <p:strVal val="ppt_h"/>
                                          </p:val>
                                        </p:tav>
                                        <p:tav tm="100000">
                                          <p:val>
                                            <p:fltVal val="0"/>
                                          </p:val>
                                        </p:tav>
                                      </p:tavLst>
                                    </p:anim>
                                    <p:animEffect transition="out" filter="fade">
                                      <p:cBhvr>
                                        <p:cTn id="117" dur="500"/>
                                        <p:tgtEl>
                                          <p:spTgt spid="30"/>
                                        </p:tgtEl>
                                      </p:cBhvr>
                                    </p:animEffect>
                                    <p:set>
                                      <p:cBhvr>
                                        <p:cTn id="118" dur="1" fill="hold">
                                          <p:stCondLst>
                                            <p:cond delay="499"/>
                                          </p:stCondLst>
                                        </p:cTn>
                                        <p:tgtEl>
                                          <p:spTgt spid="30"/>
                                        </p:tgtEl>
                                        <p:attrNameLst>
                                          <p:attrName>style.visibility</p:attrName>
                                        </p:attrNameLst>
                                      </p:cBhvr>
                                      <p:to>
                                        <p:strVal val="hidden"/>
                                      </p:to>
                                    </p:set>
                                  </p:childTnLst>
                                </p:cTn>
                              </p:par>
                            </p:childTnLst>
                          </p:cTn>
                        </p:par>
                        <p:par>
                          <p:cTn id="119" fill="hold">
                            <p:stCondLst>
                              <p:cond delay="500"/>
                            </p:stCondLst>
                            <p:childTnLst>
                              <p:par>
                                <p:cTn id="120" presetID="1" presetClass="entr" presetSubtype="0" fill="hold" nodeType="afterEffect">
                                  <p:stCondLst>
                                    <p:cond delay="0"/>
                                  </p:stCondLst>
                                  <p:childTnLst>
                                    <p:set>
                                      <p:cBhvr>
                                        <p:cTn id="121" dur="1" fill="hold">
                                          <p:stCondLst>
                                            <p:cond delay="0"/>
                                          </p:stCondLst>
                                        </p:cTn>
                                        <p:tgtEl>
                                          <p:spTgt spid="54"/>
                                        </p:tgtEl>
                                        <p:attrNameLst>
                                          <p:attrName>style.visibility</p:attrName>
                                        </p:attrNameLst>
                                      </p:cBhvr>
                                      <p:to>
                                        <p:strVal val="visible"/>
                                      </p:to>
                                    </p:set>
                                  </p:childTnLst>
                                </p:cTn>
                              </p:par>
                            </p:childTnLst>
                          </p:cTn>
                        </p:par>
                      </p:childTnLst>
                    </p:cTn>
                  </p:par>
                  <p:par>
                    <p:cTn id="122" fill="hold">
                      <p:stCondLst>
                        <p:cond delay="indefinite"/>
                      </p:stCondLst>
                      <p:childTnLst>
                        <p:par>
                          <p:cTn id="123" fill="hold">
                            <p:stCondLst>
                              <p:cond delay="0"/>
                            </p:stCondLst>
                            <p:childTnLst>
                              <p:par>
                                <p:cTn id="124" presetID="1" presetClass="exit" presetSubtype="0" fill="hold" nodeType="clickEffect">
                                  <p:stCondLst>
                                    <p:cond delay="0"/>
                                  </p:stCondLst>
                                  <p:childTnLst>
                                    <p:set>
                                      <p:cBhvr>
                                        <p:cTn id="125" dur="1" fill="hold">
                                          <p:stCondLst>
                                            <p:cond delay="0"/>
                                          </p:stCondLst>
                                        </p:cTn>
                                        <p:tgtEl>
                                          <p:spTgt spid="54"/>
                                        </p:tgtEl>
                                        <p:attrNameLst>
                                          <p:attrName>style.visibility</p:attrName>
                                        </p:attrNameLst>
                                      </p:cBhvr>
                                      <p:to>
                                        <p:strVal val="hidden"/>
                                      </p:to>
                                    </p:set>
                                  </p:childTnLst>
                                </p:cTn>
                              </p:par>
                            </p:childTnLst>
                          </p:cTn>
                        </p:par>
                        <p:par>
                          <p:cTn id="126" fill="hold">
                            <p:stCondLst>
                              <p:cond delay="0"/>
                            </p:stCondLst>
                            <p:childTnLst>
                              <p:par>
                                <p:cTn id="127" presetID="1" presetClass="entr" presetSubtype="0" fill="hold" nodeType="afterEffect">
                                  <p:stCondLst>
                                    <p:cond delay="0"/>
                                  </p:stCondLst>
                                  <p:childTnLst>
                                    <p:set>
                                      <p:cBhvr>
                                        <p:cTn id="128" dur="1" fill="hold">
                                          <p:stCondLst>
                                            <p:cond delay="0"/>
                                          </p:stCondLst>
                                        </p:cTn>
                                        <p:tgtEl>
                                          <p:spTgt spid="58"/>
                                        </p:tgtEl>
                                        <p:attrNameLst>
                                          <p:attrName>style.visibility</p:attrName>
                                        </p:attrNameLst>
                                      </p:cBhvr>
                                      <p:to>
                                        <p:strVal val="visible"/>
                                      </p:to>
                                    </p:set>
                                  </p:childTnLst>
                                </p:cTn>
                              </p:par>
                            </p:childTnLst>
                          </p:cTn>
                        </p:par>
                        <p:par>
                          <p:cTn id="129" fill="hold">
                            <p:stCondLst>
                              <p:cond delay="0"/>
                            </p:stCondLst>
                            <p:childTnLst>
                              <p:par>
                                <p:cTn id="130" presetID="1" presetClass="entr" presetSubtype="0" fill="hold" nodeType="afterEffect">
                                  <p:stCondLst>
                                    <p:cond delay="0"/>
                                  </p:stCondLst>
                                  <p:childTnLst>
                                    <p:set>
                                      <p:cBhvr>
                                        <p:cTn id="131" dur="1" fill="hold">
                                          <p:stCondLst>
                                            <p:cond delay="0"/>
                                          </p:stCondLst>
                                        </p:cTn>
                                        <p:tgtEl>
                                          <p:spTgt spid="59"/>
                                        </p:tgtEl>
                                        <p:attrNameLst>
                                          <p:attrName>style.visibility</p:attrName>
                                        </p:attrNameLst>
                                      </p:cBhvr>
                                      <p:to>
                                        <p:strVal val="visible"/>
                                      </p:to>
                                    </p:set>
                                  </p:childTnLst>
                                </p:cTn>
                              </p:par>
                            </p:childTnLst>
                          </p:cTn>
                        </p:par>
                      </p:childTnLst>
                    </p:cTn>
                  </p:par>
                  <p:par>
                    <p:cTn id="132" fill="hold">
                      <p:stCondLst>
                        <p:cond delay="indefinite"/>
                      </p:stCondLst>
                      <p:childTnLst>
                        <p:par>
                          <p:cTn id="133" fill="hold">
                            <p:stCondLst>
                              <p:cond delay="0"/>
                            </p:stCondLst>
                            <p:childTnLst>
                              <p:par>
                                <p:cTn id="134" presetID="1" presetClass="exit" presetSubtype="0" fill="hold" nodeType="clickEffect">
                                  <p:stCondLst>
                                    <p:cond delay="0"/>
                                  </p:stCondLst>
                                  <p:childTnLst>
                                    <p:set>
                                      <p:cBhvr>
                                        <p:cTn id="135" dur="1" fill="hold">
                                          <p:stCondLst>
                                            <p:cond delay="0"/>
                                          </p:stCondLst>
                                        </p:cTn>
                                        <p:tgtEl>
                                          <p:spTgt spid="59"/>
                                        </p:tgtEl>
                                        <p:attrNameLst>
                                          <p:attrName>style.visibility</p:attrName>
                                        </p:attrNameLst>
                                      </p:cBhvr>
                                      <p:to>
                                        <p:strVal val="hidden"/>
                                      </p:to>
                                    </p:set>
                                  </p:childTnLst>
                                </p:cTn>
                              </p:par>
                            </p:childTnLst>
                          </p:cTn>
                        </p:par>
                        <p:par>
                          <p:cTn id="136" fill="hold">
                            <p:stCondLst>
                              <p:cond delay="0"/>
                            </p:stCondLst>
                            <p:childTnLst>
                              <p:par>
                                <p:cTn id="137" presetID="1" presetClass="entr" presetSubtype="0" fill="hold" nodeType="afterEffect">
                                  <p:stCondLst>
                                    <p:cond delay="0"/>
                                  </p:stCondLst>
                                  <p:childTnLst>
                                    <p:set>
                                      <p:cBhvr>
                                        <p:cTn id="138" dur="1" fill="hold">
                                          <p:stCondLst>
                                            <p:cond delay="0"/>
                                          </p:stCondLst>
                                        </p:cTn>
                                        <p:tgtEl>
                                          <p:spTgt spid="60"/>
                                        </p:tgtEl>
                                        <p:attrNameLst>
                                          <p:attrName>style.visibility</p:attrName>
                                        </p:attrNameLst>
                                      </p:cBhvr>
                                      <p:to>
                                        <p:strVal val="visible"/>
                                      </p:to>
                                    </p:set>
                                  </p:childTnLst>
                                </p:cTn>
                              </p:par>
                              <p:par>
                                <p:cTn id="139" presetID="1" presetClass="exit" presetSubtype="0" fill="hold" nodeType="withEffect">
                                  <p:stCondLst>
                                    <p:cond delay="0"/>
                                  </p:stCondLst>
                                  <p:childTnLst>
                                    <p:set>
                                      <p:cBhvr>
                                        <p:cTn id="140" dur="1" fill="hold">
                                          <p:stCondLst>
                                            <p:cond delay="0"/>
                                          </p:stCondLst>
                                        </p:cTn>
                                        <p:tgtEl>
                                          <p:spTgt spid="26"/>
                                        </p:tgtEl>
                                        <p:attrNameLst>
                                          <p:attrName>style.visibility</p:attrName>
                                        </p:attrNameLst>
                                      </p:cBhvr>
                                      <p:to>
                                        <p:strVal val="hidden"/>
                                      </p:to>
                                    </p:set>
                                  </p:childTnLst>
                                </p:cTn>
                              </p:par>
                            </p:childTnLst>
                          </p:cTn>
                        </p:par>
                        <p:par>
                          <p:cTn id="141" fill="hold">
                            <p:stCondLst>
                              <p:cond delay="0"/>
                            </p:stCondLst>
                            <p:childTnLst>
                              <p:par>
                                <p:cTn id="142" presetID="1" presetClass="entr" presetSubtype="0" fill="hold" nodeType="afterEffect">
                                  <p:stCondLst>
                                    <p:cond delay="0"/>
                                  </p:stCondLst>
                                  <p:childTnLst>
                                    <p:set>
                                      <p:cBhvr>
                                        <p:cTn id="143" dur="1" fill="hold">
                                          <p:stCondLst>
                                            <p:cond delay="0"/>
                                          </p:stCondLst>
                                        </p:cTn>
                                        <p:tgtEl>
                                          <p:spTgt spid="61"/>
                                        </p:tgtEl>
                                        <p:attrNameLst>
                                          <p:attrName>style.visibility</p:attrName>
                                        </p:attrNameLst>
                                      </p:cBhvr>
                                      <p:to>
                                        <p:strVal val="visible"/>
                                      </p:to>
                                    </p:set>
                                  </p:childTnLst>
                                </p:cTn>
                              </p:par>
                            </p:childTnLst>
                          </p:cTn>
                        </p:par>
                      </p:childTnLst>
                    </p:cTn>
                  </p:par>
                  <p:par>
                    <p:cTn id="144" fill="hold">
                      <p:stCondLst>
                        <p:cond delay="indefinite"/>
                      </p:stCondLst>
                      <p:childTnLst>
                        <p:par>
                          <p:cTn id="145" fill="hold">
                            <p:stCondLst>
                              <p:cond delay="0"/>
                            </p:stCondLst>
                            <p:childTnLst>
                              <p:par>
                                <p:cTn id="146" presetID="1" presetClass="exit" presetSubtype="0" fill="hold" nodeType="clickEffect">
                                  <p:stCondLst>
                                    <p:cond delay="0"/>
                                  </p:stCondLst>
                                  <p:childTnLst>
                                    <p:set>
                                      <p:cBhvr>
                                        <p:cTn id="147" dur="1" fill="hold">
                                          <p:stCondLst>
                                            <p:cond delay="0"/>
                                          </p:stCondLst>
                                        </p:cTn>
                                        <p:tgtEl>
                                          <p:spTgt spid="61"/>
                                        </p:tgtEl>
                                        <p:attrNameLst>
                                          <p:attrName>style.visibility</p:attrName>
                                        </p:attrNameLst>
                                      </p:cBhvr>
                                      <p:to>
                                        <p:strVal val="hidden"/>
                                      </p:to>
                                    </p:set>
                                  </p:childTnLst>
                                </p:cTn>
                              </p:par>
                            </p:childTnLst>
                          </p:cTn>
                        </p:par>
                        <p:par>
                          <p:cTn id="148" fill="hold">
                            <p:stCondLst>
                              <p:cond delay="0"/>
                            </p:stCondLst>
                            <p:childTnLst>
                              <p:par>
                                <p:cTn id="149" presetID="1" presetClass="entr" presetSubtype="0" fill="hold" nodeType="afterEffect">
                                  <p:stCondLst>
                                    <p:cond delay="0"/>
                                  </p:stCondLst>
                                  <p:childTnLst>
                                    <p:set>
                                      <p:cBhvr>
                                        <p:cTn id="150" dur="1" fill="hold">
                                          <p:stCondLst>
                                            <p:cond delay="0"/>
                                          </p:stCondLst>
                                        </p:cTn>
                                        <p:tgtEl>
                                          <p:spTgt spid="62"/>
                                        </p:tgtEl>
                                        <p:attrNameLst>
                                          <p:attrName>style.visibility</p:attrName>
                                        </p:attrNameLst>
                                      </p:cBhvr>
                                      <p:to>
                                        <p:strVal val="visible"/>
                                      </p:to>
                                    </p:set>
                                  </p:childTnLst>
                                </p:cTn>
                              </p:par>
                            </p:childTnLst>
                          </p:cTn>
                        </p:par>
                      </p:childTnLst>
                    </p:cTn>
                  </p:par>
                  <p:par>
                    <p:cTn id="151" fill="hold">
                      <p:stCondLst>
                        <p:cond delay="indefinite"/>
                      </p:stCondLst>
                      <p:childTnLst>
                        <p:par>
                          <p:cTn id="152" fill="hold">
                            <p:stCondLst>
                              <p:cond delay="0"/>
                            </p:stCondLst>
                            <p:childTnLst>
                              <p:par>
                                <p:cTn id="153" presetID="1" presetClass="exit" presetSubtype="0" fill="hold" nodeType="clickEffect">
                                  <p:stCondLst>
                                    <p:cond delay="0"/>
                                  </p:stCondLst>
                                  <p:childTnLst>
                                    <p:set>
                                      <p:cBhvr>
                                        <p:cTn id="154" dur="1" fill="hold">
                                          <p:stCondLst>
                                            <p:cond delay="0"/>
                                          </p:stCondLst>
                                        </p:cTn>
                                        <p:tgtEl>
                                          <p:spTgt spid="62"/>
                                        </p:tgtEl>
                                        <p:attrNameLst>
                                          <p:attrName>style.visibility</p:attrName>
                                        </p:attrNameLst>
                                      </p:cBhvr>
                                      <p:to>
                                        <p:strVal val="hidden"/>
                                      </p:to>
                                    </p:set>
                                  </p:childTnLst>
                                </p:cTn>
                              </p:par>
                            </p:childTnLst>
                          </p:cTn>
                        </p:par>
                        <p:par>
                          <p:cTn id="155" fill="hold">
                            <p:stCondLst>
                              <p:cond delay="0"/>
                            </p:stCondLst>
                            <p:childTnLst>
                              <p:par>
                                <p:cTn id="156" presetID="1" presetClass="entr" presetSubtype="0" fill="hold" nodeType="afterEffect">
                                  <p:stCondLst>
                                    <p:cond delay="0"/>
                                  </p:stCondLst>
                                  <p:childTnLst>
                                    <p:set>
                                      <p:cBhvr>
                                        <p:cTn id="157" dur="1" fill="hold">
                                          <p:stCondLst>
                                            <p:cond delay="0"/>
                                          </p:stCondLst>
                                        </p:cTn>
                                        <p:tgtEl>
                                          <p:spTgt spid="63"/>
                                        </p:tgtEl>
                                        <p:attrNameLst>
                                          <p:attrName>style.visibility</p:attrName>
                                        </p:attrNameLst>
                                      </p:cBhvr>
                                      <p:to>
                                        <p:strVal val="visible"/>
                                      </p:to>
                                    </p:set>
                                  </p:childTnLst>
                                </p:cTn>
                              </p:par>
                            </p:childTnLst>
                          </p:cTn>
                        </p:par>
                        <p:par>
                          <p:cTn id="158" fill="hold">
                            <p:stCondLst>
                              <p:cond delay="0"/>
                            </p:stCondLst>
                            <p:childTnLst>
                              <p:par>
                                <p:cTn id="159" presetID="1" presetClass="entr" presetSubtype="0" fill="hold" nodeType="afterEffect">
                                  <p:stCondLst>
                                    <p:cond delay="0"/>
                                  </p:stCondLst>
                                  <p:childTnLst>
                                    <p:set>
                                      <p:cBhvr>
                                        <p:cTn id="160" dur="1" fill="hold">
                                          <p:stCondLst>
                                            <p:cond delay="0"/>
                                          </p:stCondLst>
                                        </p:cTn>
                                        <p:tgtEl>
                                          <p:spTgt spid="64"/>
                                        </p:tgtEl>
                                        <p:attrNameLst>
                                          <p:attrName>style.visibility</p:attrName>
                                        </p:attrNameLst>
                                      </p:cBhvr>
                                      <p:to>
                                        <p:strVal val="visible"/>
                                      </p:to>
                                    </p:set>
                                  </p:childTnLst>
                                </p:cTn>
                              </p:par>
                            </p:childTnLst>
                          </p:cTn>
                        </p:par>
                        <p:par>
                          <p:cTn id="161" fill="hold">
                            <p:stCondLst>
                              <p:cond delay="0"/>
                            </p:stCondLst>
                            <p:childTnLst>
                              <p:par>
                                <p:cTn id="162" presetID="1" presetClass="entr" presetSubtype="0" fill="hold" nodeType="afterEffect">
                                  <p:stCondLst>
                                    <p:cond delay="0"/>
                                  </p:stCondLst>
                                  <p:childTnLst>
                                    <p:set>
                                      <p:cBhvr>
                                        <p:cTn id="163" dur="1" fill="hold">
                                          <p:stCondLst>
                                            <p:cond delay="0"/>
                                          </p:stCondLst>
                                        </p:cTn>
                                        <p:tgtEl>
                                          <p:spTgt spid="65"/>
                                        </p:tgtEl>
                                        <p:attrNameLst>
                                          <p:attrName>style.visibility</p:attrName>
                                        </p:attrNameLst>
                                      </p:cBhvr>
                                      <p:to>
                                        <p:strVal val="visible"/>
                                      </p:to>
                                    </p:set>
                                  </p:childTnLst>
                                </p:cTn>
                              </p:par>
                            </p:childTnLst>
                          </p:cTn>
                        </p:par>
                        <p:par>
                          <p:cTn id="164" fill="hold">
                            <p:stCondLst>
                              <p:cond delay="0"/>
                            </p:stCondLst>
                            <p:childTnLst>
                              <p:par>
                                <p:cTn id="165" presetID="1" presetClass="entr" presetSubtype="0" fill="hold" nodeType="afterEffect">
                                  <p:stCondLst>
                                    <p:cond delay="0"/>
                                  </p:stCondLst>
                                  <p:childTnLst>
                                    <p:set>
                                      <p:cBhvr>
                                        <p:cTn id="166" dur="1" fill="hold">
                                          <p:stCondLst>
                                            <p:cond delay="0"/>
                                          </p:stCondLst>
                                        </p:cTn>
                                        <p:tgtEl>
                                          <p:spTgt spid="66"/>
                                        </p:tgtEl>
                                        <p:attrNameLst>
                                          <p:attrName>style.visibility</p:attrName>
                                        </p:attrNameLst>
                                      </p:cBhvr>
                                      <p:to>
                                        <p:strVal val="visible"/>
                                      </p:to>
                                    </p:set>
                                  </p:childTnLst>
                                </p:cTn>
                              </p:par>
                            </p:childTnLst>
                          </p:cTn>
                        </p:par>
                        <p:par>
                          <p:cTn id="167" fill="hold">
                            <p:stCondLst>
                              <p:cond delay="0"/>
                            </p:stCondLst>
                            <p:childTnLst>
                              <p:par>
                                <p:cTn id="168" presetID="1" presetClass="entr" presetSubtype="0" fill="hold" nodeType="afterEffect">
                                  <p:stCondLst>
                                    <p:cond delay="0"/>
                                  </p:stCondLst>
                                  <p:childTnLst>
                                    <p:set>
                                      <p:cBhvr>
                                        <p:cTn id="169" dur="1" fill="hold">
                                          <p:stCondLst>
                                            <p:cond delay="0"/>
                                          </p:stCondLst>
                                        </p:cTn>
                                        <p:tgtEl>
                                          <p:spTgt spid="67"/>
                                        </p:tgtEl>
                                        <p:attrNameLst>
                                          <p:attrName>style.visibility</p:attrName>
                                        </p:attrNameLst>
                                      </p:cBhvr>
                                      <p:to>
                                        <p:strVal val="visible"/>
                                      </p:to>
                                    </p:set>
                                  </p:childTnLst>
                                </p:cTn>
                              </p:par>
                            </p:childTnLst>
                          </p:cTn>
                        </p:par>
                        <p:par>
                          <p:cTn id="170" fill="hold">
                            <p:stCondLst>
                              <p:cond delay="0"/>
                            </p:stCondLst>
                            <p:childTnLst>
                              <p:par>
                                <p:cTn id="171" presetID="1" presetClass="entr" presetSubtype="0" fill="hold" nodeType="afterEffect">
                                  <p:stCondLst>
                                    <p:cond delay="0"/>
                                  </p:stCondLst>
                                  <p:childTnLst>
                                    <p:set>
                                      <p:cBhvr>
                                        <p:cTn id="172" dur="1" fill="hold">
                                          <p:stCondLst>
                                            <p:cond delay="0"/>
                                          </p:stCondLst>
                                        </p:cTn>
                                        <p:tgtEl>
                                          <p:spTgt spid="68"/>
                                        </p:tgtEl>
                                        <p:attrNameLst>
                                          <p:attrName>style.visibility</p:attrName>
                                        </p:attrNameLst>
                                      </p:cBhvr>
                                      <p:to>
                                        <p:strVal val="visible"/>
                                      </p:to>
                                    </p:set>
                                  </p:childTnLst>
                                </p:cTn>
                              </p:par>
                            </p:childTnLst>
                          </p:cTn>
                        </p:par>
                        <p:par>
                          <p:cTn id="173" fill="hold">
                            <p:stCondLst>
                              <p:cond delay="0"/>
                            </p:stCondLst>
                            <p:childTnLst>
                              <p:par>
                                <p:cTn id="174" presetID="1" presetClass="entr" presetSubtype="0" fill="hold" nodeType="afterEffect">
                                  <p:stCondLst>
                                    <p:cond delay="0"/>
                                  </p:stCondLst>
                                  <p:childTnLst>
                                    <p:set>
                                      <p:cBhvr>
                                        <p:cTn id="175" dur="1" fill="hold">
                                          <p:stCondLst>
                                            <p:cond delay="0"/>
                                          </p:stCondLst>
                                        </p:cTn>
                                        <p:tgtEl>
                                          <p:spTgt spid="69"/>
                                        </p:tgtEl>
                                        <p:attrNameLst>
                                          <p:attrName>style.visibility</p:attrName>
                                        </p:attrNameLst>
                                      </p:cBhvr>
                                      <p:to>
                                        <p:strVal val="visible"/>
                                      </p:to>
                                    </p:set>
                                  </p:childTnLst>
                                </p:cTn>
                              </p:par>
                              <p:par>
                                <p:cTn id="176" presetID="1" presetClass="exit" presetSubtype="0" fill="hold" nodeType="withEffect">
                                  <p:stCondLst>
                                    <p:cond delay="0"/>
                                  </p:stCondLst>
                                  <p:childTnLst>
                                    <p:set>
                                      <p:cBhvr>
                                        <p:cTn id="177" dur="1" fill="hold">
                                          <p:stCondLst>
                                            <p:cond delay="0"/>
                                          </p:stCondLst>
                                        </p:cTn>
                                        <p:tgtEl>
                                          <p:spTgt spid="60"/>
                                        </p:tgtEl>
                                        <p:attrNameLst>
                                          <p:attrName>style.visibility</p:attrName>
                                        </p:attrNameLst>
                                      </p:cBhvr>
                                      <p:to>
                                        <p:strVal val="hidden"/>
                                      </p:to>
                                    </p:set>
                                  </p:childTnLst>
                                </p:cTn>
                              </p:par>
                            </p:childTnLst>
                          </p:cTn>
                        </p:par>
                        <p:par>
                          <p:cTn id="178" fill="hold">
                            <p:stCondLst>
                              <p:cond delay="0"/>
                            </p:stCondLst>
                            <p:childTnLst>
                              <p:par>
                                <p:cTn id="179" presetID="1" presetClass="entr" presetSubtype="0" fill="hold" nodeType="afterEffect">
                                  <p:stCondLst>
                                    <p:cond delay="0"/>
                                  </p:stCondLst>
                                  <p:childTnLst>
                                    <p:set>
                                      <p:cBhvr>
                                        <p:cTn id="180" dur="1" fill="hold">
                                          <p:stCondLst>
                                            <p:cond delay="0"/>
                                          </p:stCondLst>
                                        </p:cTn>
                                        <p:tgtEl>
                                          <p:spTgt spid="70"/>
                                        </p:tgtEl>
                                        <p:attrNameLst>
                                          <p:attrName>style.visibility</p:attrName>
                                        </p:attrNameLst>
                                      </p:cBhvr>
                                      <p:to>
                                        <p:strVal val="visible"/>
                                      </p:to>
                                    </p:set>
                                  </p:childTnLst>
                                </p:cTn>
                              </p:par>
                            </p:childTnLst>
                          </p:cTn>
                        </p:par>
                      </p:childTnLst>
                    </p:cTn>
                  </p:par>
                  <p:par>
                    <p:cTn id="181" fill="hold">
                      <p:stCondLst>
                        <p:cond delay="indefinite"/>
                      </p:stCondLst>
                      <p:childTnLst>
                        <p:par>
                          <p:cTn id="182" fill="hold">
                            <p:stCondLst>
                              <p:cond delay="0"/>
                            </p:stCondLst>
                            <p:childTnLst>
                              <p:par>
                                <p:cTn id="183" presetID="1" presetClass="exit" presetSubtype="0" fill="hold" nodeType="clickEffect">
                                  <p:stCondLst>
                                    <p:cond delay="0"/>
                                  </p:stCondLst>
                                  <p:childTnLst>
                                    <p:set>
                                      <p:cBhvr>
                                        <p:cTn id="184" dur="1" fill="hold">
                                          <p:stCondLst>
                                            <p:cond delay="0"/>
                                          </p:stCondLst>
                                        </p:cTn>
                                        <p:tgtEl>
                                          <p:spTgt spid="70"/>
                                        </p:tgtEl>
                                        <p:attrNameLst>
                                          <p:attrName>style.visibility</p:attrName>
                                        </p:attrNameLst>
                                      </p:cBhvr>
                                      <p:to>
                                        <p:strVal val="hidden"/>
                                      </p:to>
                                    </p:set>
                                  </p:childTnLst>
                                </p:cTn>
                              </p:par>
                            </p:childTnLst>
                          </p:cTn>
                        </p:par>
                        <p:par>
                          <p:cTn id="185" fill="hold">
                            <p:stCondLst>
                              <p:cond delay="0"/>
                            </p:stCondLst>
                            <p:childTnLst>
                              <p:par>
                                <p:cTn id="186" presetID="1" presetClass="entr" presetSubtype="0" fill="hold" nodeType="afterEffect">
                                  <p:stCondLst>
                                    <p:cond delay="0"/>
                                  </p:stCondLst>
                                  <p:childTnLst>
                                    <p:set>
                                      <p:cBhvr>
                                        <p:cTn id="187" dur="1" fill="hold">
                                          <p:stCondLst>
                                            <p:cond delay="0"/>
                                          </p:stCondLst>
                                        </p:cTn>
                                        <p:tgtEl>
                                          <p:spTgt spid="71"/>
                                        </p:tgtEl>
                                        <p:attrNameLst>
                                          <p:attrName>style.visibility</p:attrName>
                                        </p:attrNameLst>
                                      </p:cBhvr>
                                      <p:to>
                                        <p:strVal val="visible"/>
                                      </p:to>
                                    </p:set>
                                  </p:childTnLst>
                                </p:cTn>
                              </p:par>
                              <p:par>
                                <p:cTn id="188" presetID="1" presetClass="exit" presetSubtype="0" fill="hold" nodeType="withEffect">
                                  <p:stCondLst>
                                    <p:cond delay="0"/>
                                  </p:stCondLst>
                                  <p:childTnLst>
                                    <p:set>
                                      <p:cBhvr>
                                        <p:cTn id="189" dur="1" fill="hold">
                                          <p:stCondLst>
                                            <p:cond delay="0"/>
                                          </p:stCondLst>
                                        </p:cTn>
                                        <p:tgtEl>
                                          <p:spTgt spid="69"/>
                                        </p:tgtEl>
                                        <p:attrNameLst>
                                          <p:attrName>style.visibility</p:attrName>
                                        </p:attrNameLst>
                                      </p:cBhvr>
                                      <p:to>
                                        <p:strVal val="hidden"/>
                                      </p:to>
                                    </p:set>
                                  </p:childTnLst>
                                </p:cTn>
                              </p:par>
                            </p:childTnLst>
                          </p:cTn>
                        </p:par>
                        <p:par>
                          <p:cTn id="190" fill="hold">
                            <p:stCondLst>
                              <p:cond delay="0"/>
                            </p:stCondLst>
                            <p:childTnLst>
                              <p:par>
                                <p:cTn id="191" presetID="1" presetClass="entr" presetSubtype="0" fill="hold" nodeType="afterEffect">
                                  <p:stCondLst>
                                    <p:cond delay="0"/>
                                  </p:stCondLst>
                                  <p:childTnLst>
                                    <p:set>
                                      <p:cBhvr>
                                        <p:cTn id="192" dur="1" fill="hold">
                                          <p:stCondLst>
                                            <p:cond delay="0"/>
                                          </p:stCondLst>
                                        </p:cTn>
                                        <p:tgtEl>
                                          <p:spTgt spid="72"/>
                                        </p:tgtEl>
                                        <p:attrNameLst>
                                          <p:attrName>style.visibility</p:attrName>
                                        </p:attrNameLst>
                                      </p:cBhvr>
                                      <p:to>
                                        <p:strVal val="visible"/>
                                      </p:to>
                                    </p:set>
                                  </p:childTnLst>
                                </p:cTn>
                              </p:par>
                            </p:childTnLst>
                          </p:cTn>
                        </p:par>
                      </p:childTnLst>
                    </p:cTn>
                  </p:par>
                  <p:par>
                    <p:cTn id="193" fill="hold">
                      <p:stCondLst>
                        <p:cond delay="indefinite"/>
                      </p:stCondLst>
                      <p:childTnLst>
                        <p:par>
                          <p:cTn id="194" fill="hold">
                            <p:stCondLst>
                              <p:cond delay="0"/>
                            </p:stCondLst>
                            <p:childTnLst>
                              <p:par>
                                <p:cTn id="195" presetID="1" presetClass="exit" presetSubtype="0" fill="hold" nodeType="clickEffect">
                                  <p:stCondLst>
                                    <p:cond delay="0"/>
                                  </p:stCondLst>
                                  <p:childTnLst>
                                    <p:set>
                                      <p:cBhvr>
                                        <p:cTn id="196" dur="1" fill="hold">
                                          <p:stCondLst>
                                            <p:cond delay="0"/>
                                          </p:stCondLst>
                                        </p:cTn>
                                        <p:tgtEl>
                                          <p:spTgt spid="72"/>
                                        </p:tgtEl>
                                        <p:attrNameLst>
                                          <p:attrName>style.visibility</p:attrName>
                                        </p:attrNameLst>
                                      </p:cBhvr>
                                      <p:to>
                                        <p:strVal val="hidden"/>
                                      </p:to>
                                    </p:set>
                                  </p:childTnLst>
                                </p:cTn>
                              </p:par>
                            </p:childTnLst>
                          </p:cTn>
                        </p:par>
                        <p:par>
                          <p:cTn id="197" fill="hold">
                            <p:stCondLst>
                              <p:cond delay="0"/>
                            </p:stCondLst>
                            <p:childTnLst>
                              <p:par>
                                <p:cTn id="198" presetID="1" presetClass="entr" presetSubtype="0" fill="hold" nodeType="afterEffect">
                                  <p:stCondLst>
                                    <p:cond delay="0"/>
                                  </p:stCondLst>
                                  <p:childTnLst>
                                    <p:set>
                                      <p:cBhvr>
                                        <p:cTn id="199" dur="1" fill="hold">
                                          <p:stCondLst>
                                            <p:cond delay="0"/>
                                          </p:stCondLst>
                                        </p:cTn>
                                        <p:tgtEl>
                                          <p:spTgt spid="73"/>
                                        </p:tgtEl>
                                        <p:attrNameLst>
                                          <p:attrName>style.visibility</p:attrName>
                                        </p:attrNameLst>
                                      </p:cBhvr>
                                      <p:to>
                                        <p:strVal val="visible"/>
                                      </p:to>
                                    </p:set>
                                  </p:childTnLst>
                                </p:cTn>
                              </p:par>
                            </p:childTnLst>
                          </p:cTn>
                        </p:par>
                      </p:childTnLst>
                    </p:cTn>
                  </p:par>
                  <p:par>
                    <p:cTn id="200" fill="hold">
                      <p:stCondLst>
                        <p:cond delay="indefinite"/>
                      </p:stCondLst>
                      <p:childTnLst>
                        <p:par>
                          <p:cTn id="201" fill="hold">
                            <p:stCondLst>
                              <p:cond delay="0"/>
                            </p:stCondLst>
                            <p:childTnLst>
                              <p:par>
                                <p:cTn id="202" presetID="1" presetClass="exit" presetSubtype="0" fill="hold" nodeType="clickEffect">
                                  <p:stCondLst>
                                    <p:cond delay="0"/>
                                  </p:stCondLst>
                                  <p:childTnLst>
                                    <p:set>
                                      <p:cBhvr>
                                        <p:cTn id="203" dur="1" fill="hold">
                                          <p:stCondLst>
                                            <p:cond delay="0"/>
                                          </p:stCondLst>
                                        </p:cTn>
                                        <p:tgtEl>
                                          <p:spTgt spid="73"/>
                                        </p:tgtEl>
                                        <p:attrNameLst>
                                          <p:attrName>style.visibility</p:attrName>
                                        </p:attrNameLst>
                                      </p:cBhvr>
                                      <p:to>
                                        <p:strVal val="hidden"/>
                                      </p:to>
                                    </p:set>
                                  </p:childTnLst>
                                </p:cTn>
                              </p:par>
                            </p:childTnLst>
                          </p:cTn>
                        </p:par>
                        <p:par>
                          <p:cTn id="204" fill="hold">
                            <p:stCondLst>
                              <p:cond delay="0"/>
                            </p:stCondLst>
                            <p:childTnLst>
                              <p:par>
                                <p:cTn id="205" presetID="1" presetClass="entr" presetSubtype="0" fill="hold" nodeType="afterEffect">
                                  <p:stCondLst>
                                    <p:cond delay="0"/>
                                  </p:stCondLst>
                                  <p:childTnLst>
                                    <p:set>
                                      <p:cBhvr>
                                        <p:cTn id="206" dur="1" fill="hold">
                                          <p:stCondLst>
                                            <p:cond delay="0"/>
                                          </p:stCondLst>
                                        </p:cTn>
                                        <p:tgtEl>
                                          <p:spTgt spid="74"/>
                                        </p:tgtEl>
                                        <p:attrNameLst>
                                          <p:attrName>style.visibility</p:attrName>
                                        </p:attrNameLst>
                                      </p:cBhvr>
                                      <p:to>
                                        <p:strVal val="visible"/>
                                      </p:to>
                                    </p:set>
                                  </p:childTnLst>
                                </p:cTn>
                              </p:par>
                            </p:childTnLst>
                          </p:cTn>
                        </p:par>
                      </p:childTnLst>
                    </p:cTn>
                  </p:par>
                  <p:par>
                    <p:cTn id="207" fill="hold">
                      <p:stCondLst>
                        <p:cond delay="indefinite"/>
                      </p:stCondLst>
                      <p:childTnLst>
                        <p:par>
                          <p:cTn id="208" fill="hold">
                            <p:stCondLst>
                              <p:cond delay="0"/>
                            </p:stCondLst>
                            <p:childTnLst>
                              <p:par>
                                <p:cTn id="209" presetID="1" presetClass="exit" presetSubtype="0" fill="hold" nodeType="clickEffect">
                                  <p:stCondLst>
                                    <p:cond delay="0"/>
                                  </p:stCondLst>
                                  <p:childTnLst>
                                    <p:set>
                                      <p:cBhvr>
                                        <p:cTn id="210" dur="1" fill="hold">
                                          <p:stCondLst>
                                            <p:cond delay="0"/>
                                          </p:stCondLst>
                                        </p:cTn>
                                        <p:tgtEl>
                                          <p:spTgt spid="74"/>
                                        </p:tgtEl>
                                        <p:attrNameLst>
                                          <p:attrName>style.visibility</p:attrName>
                                        </p:attrNameLst>
                                      </p:cBhvr>
                                      <p:to>
                                        <p:strVal val="hidden"/>
                                      </p:to>
                                    </p:set>
                                  </p:childTnLst>
                                </p:cTn>
                              </p:par>
                            </p:childTnLst>
                          </p:cTn>
                        </p:par>
                        <p:par>
                          <p:cTn id="211" fill="hold">
                            <p:stCondLst>
                              <p:cond delay="0"/>
                            </p:stCondLst>
                            <p:childTnLst>
                              <p:par>
                                <p:cTn id="212" presetID="2" presetClass="entr" presetSubtype="6" fill="hold" nodeType="afterEffect">
                                  <p:stCondLst>
                                    <p:cond delay="0"/>
                                  </p:stCondLst>
                                  <p:childTnLst>
                                    <p:set>
                                      <p:cBhvr>
                                        <p:cTn id="213" dur="1" fill="hold">
                                          <p:stCondLst>
                                            <p:cond delay="0"/>
                                          </p:stCondLst>
                                        </p:cTn>
                                        <p:tgtEl>
                                          <p:spTgt spid="75"/>
                                        </p:tgtEl>
                                        <p:attrNameLst>
                                          <p:attrName>style.visibility</p:attrName>
                                        </p:attrNameLst>
                                      </p:cBhvr>
                                      <p:to>
                                        <p:strVal val="visible"/>
                                      </p:to>
                                    </p:set>
                                    <p:anim calcmode="lin" valueType="num">
                                      <p:cBhvr additive="base">
                                        <p:cTn id="214" dur="500" fill="hold"/>
                                        <p:tgtEl>
                                          <p:spTgt spid="75"/>
                                        </p:tgtEl>
                                        <p:attrNameLst>
                                          <p:attrName>ppt_x</p:attrName>
                                        </p:attrNameLst>
                                      </p:cBhvr>
                                      <p:tavLst>
                                        <p:tav tm="0">
                                          <p:val>
                                            <p:strVal val="1+#ppt_w/2"/>
                                          </p:val>
                                        </p:tav>
                                        <p:tav tm="100000">
                                          <p:val>
                                            <p:strVal val="#ppt_x"/>
                                          </p:val>
                                        </p:tav>
                                      </p:tavLst>
                                    </p:anim>
                                    <p:anim calcmode="lin" valueType="num">
                                      <p:cBhvr additive="base">
                                        <p:cTn id="215" dur="500" fill="hold"/>
                                        <p:tgtEl>
                                          <p:spTgt spid="75"/>
                                        </p:tgtEl>
                                        <p:attrNameLst>
                                          <p:attrName>ppt_y</p:attrName>
                                        </p:attrNameLst>
                                      </p:cBhvr>
                                      <p:tavLst>
                                        <p:tav tm="0">
                                          <p:val>
                                            <p:strVal val="1+#ppt_h/2"/>
                                          </p:val>
                                        </p:tav>
                                        <p:tav tm="100000">
                                          <p:val>
                                            <p:strVal val="#ppt_y"/>
                                          </p:val>
                                        </p:tav>
                                      </p:tavLst>
                                    </p:anim>
                                  </p:childTnLst>
                                </p:cTn>
                              </p:par>
                            </p:childTnLst>
                          </p:cTn>
                        </p:par>
                        <p:par>
                          <p:cTn id="216" fill="hold">
                            <p:stCondLst>
                              <p:cond delay="500"/>
                            </p:stCondLst>
                            <p:childTnLst>
                              <p:par>
                                <p:cTn id="217" presetID="1" presetClass="entr" presetSubtype="0" fill="hold" nodeType="afterEffect">
                                  <p:stCondLst>
                                    <p:cond delay="0"/>
                                  </p:stCondLst>
                                  <p:childTnLst>
                                    <p:set>
                                      <p:cBhvr>
                                        <p:cTn id="218" dur="1" fill="hold">
                                          <p:stCondLst>
                                            <p:cond delay="0"/>
                                          </p:stCondLst>
                                        </p:cTn>
                                        <p:tgtEl>
                                          <p:spTgt spid="91"/>
                                        </p:tgtEl>
                                        <p:attrNameLst>
                                          <p:attrName>style.visibility</p:attrName>
                                        </p:attrNameLst>
                                      </p:cBhvr>
                                      <p:to>
                                        <p:strVal val="visible"/>
                                      </p:to>
                                    </p:set>
                                  </p:childTnLst>
                                </p:cTn>
                              </p:par>
                            </p:childTnLst>
                          </p:cTn>
                        </p:par>
                        <p:par>
                          <p:cTn id="219" fill="hold">
                            <p:stCondLst>
                              <p:cond delay="500"/>
                            </p:stCondLst>
                            <p:childTnLst>
                              <p:par>
                                <p:cTn id="220" presetID="1" presetClass="entr" presetSubtype="0" fill="hold" nodeType="afterEffect">
                                  <p:stCondLst>
                                    <p:cond delay="0"/>
                                  </p:stCondLst>
                                  <p:childTnLst>
                                    <p:set>
                                      <p:cBhvr>
                                        <p:cTn id="221" dur="1" fill="hold">
                                          <p:stCondLst>
                                            <p:cond delay="0"/>
                                          </p:stCondLst>
                                        </p:cTn>
                                        <p:tgtEl>
                                          <p:spTgt spid="92"/>
                                        </p:tgtEl>
                                        <p:attrNameLst>
                                          <p:attrName>style.visibility</p:attrName>
                                        </p:attrNameLst>
                                      </p:cBhvr>
                                      <p:to>
                                        <p:strVal val="visible"/>
                                      </p:to>
                                    </p:set>
                                  </p:childTnLst>
                                </p:cTn>
                              </p:par>
                            </p:childTnLst>
                          </p:cTn>
                        </p:par>
                      </p:childTnLst>
                    </p:cTn>
                  </p:par>
                  <p:par>
                    <p:cTn id="222" fill="hold">
                      <p:stCondLst>
                        <p:cond delay="indefinite"/>
                      </p:stCondLst>
                      <p:childTnLst>
                        <p:par>
                          <p:cTn id="223" fill="hold">
                            <p:stCondLst>
                              <p:cond delay="0"/>
                            </p:stCondLst>
                            <p:childTnLst>
                              <p:par>
                                <p:cTn id="224" presetID="1" presetClass="exit" presetSubtype="0" fill="hold" nodeType="clickEffect">
                                  <p:stCondLst>
                                    <p:cond delay="0"/>
                                  </p:stCondLst>
                                  <p:childTnLst>
                                    <p:set>
                                      <p:cBhvr>
                                        <p:cTn id="225" dur="1" fill="hold">
                                          <p:stCondLst>
                                            <p:cond delay="0"/>
                                          </p:stCondLst>
                                        </p:cTn>
                                        <p:tgtEl>
                                          <p:spTgt spid="92"/>
                                        </p:tgtEl>
                                        <p:attrNameLst>
                                          <p:attrName>style.visibility</p:attrName>
                                        </p:attrNameLst>
                                      </p:cBhvr>
                                      <p:to>
                                        <p:strVal val="hidden"/>
                                      </p:to>
                                    </p:set>
                                  </p:childTnLst>
                                </p:cTn>
                              </p:par>
                            </p:childTnLst>
                          </p:cTn>
                        </p:par>
                        <p:par>
                          <p:cTn id="226" fill="hold">
                            <p:stCondLst>
                              <p:cond delay="0"/>
                            </p:stCondLst>
                            <p:childTnLst>
                              <p:par>
                                <p:cTn id="227" presetID="1" presetClass="entr" presetSubtype="0" fill="hold" nodeType="afterEffect">
                                  <p:stCondLst>
                                    <p:cond delay="0"/>
                                  </p:stCondLst>
                                  <p:childTnLst>
                                    <p:set>
                                      <p:cBhvr>
                                        <p:cTn id="228" dur="1" fill="hold">
                                          <p:stCondLst>
                                            <p:cond delay="0"/>
                                          </p:stCondLst>
                                        </p:cTn>
                                        <p:tgtEl>
                                          <p:spTgt spid="93"/>
                                        </p:tgtEl>
                                        <p:attrNameLst>
                                          <p:attrName>style.visibility</p:attrName>
                                        </p:attrNameLst>
                                      </p:cBhvr>
                                      <p:to>
                                        <p:strVal val="visible"/>
                                      </p:to>
                                    </p:set>
                                  </p:childTnLst>
                                </p:cTn>
                              </p:par>
                            </p:childTnLst>
                          </p:cTn>
                        </p:par>
                        <p:par>
                          <p:cTn id="229" fill="hold">
                            <p:stCondLst>
                              <p:cond delay="0"/>
                            </p:stCondLst>
                            <p:childTnLst>
                              <p:par>
                                <p:cTn id="230" presetID="1" presetClass="entr" presetSubtype="0" fill="hold" nodeType="afterEffect">
                                  <p:stCondLst>
                                    <p:cond delay="0"/>
                                  </p:stCondLst>
                                  <p:childTnLst>
                                    <p:set>
                                      <p:cBhvr>
                                        <p:cTn id="231" dur="1" fill="hold">
                                          <p:stCondLst>
                                            <p:cond delay="0"/>
                                          </p:stCondLst>
                                        </p:cTn>
                                        <p:tgtEl>
                                          <p:spTgt spid="94"/>
                                        </p:tgtEl>
                                        <p:attrNameLst>
                                          <p:attrName>style.visibility</p:attrName>
                                        </p:attrNameLst>
                                      </p:cBhvr>
                                      <p:to>
                                        <p:strVal val="visible"/>
                                      </p:to>
                                    </p:set>
                                  </p:childTnLst>
                                </p:cTn>
                              </p:par>
                            </p:childTnLst>
                          </p:cTn>
                        </p:par>
                      </p:childTnLst>
                    </p:cTn>
                  </p:par>
                  <p:par>
                    <p:cTn id="232" fill="hold">
                      <p:stCondLst>
                        <p:cond delay="indefinite"/>
                      </p:stCondLst>
                      <p:childTnLst>
                        <p:par>
                          <p:cTn id="233" fill="hold">
                            <p:stCondLst>
                              <p:cond delay="0"/>
                            </p:stCondLst>
                            <p:childTnLst>
                              <p:par>
                                <p:cTn id="234" presetID="1" presetClass="exit" presetSubtype="0" fill="hold" nodeType="clickEffect">
                                  <p:stCondLst>
                                    <p:cond delay="0"/>
                                  </p:stCondLst>
                                  <p:childTnLst>
                                    <p:set>
                                      <p:cBhvr>
                                        <p:cTn id="235" dur="1" fill="hold">
                                          <p:stCondLst>
                                            <p:cond delay="0"/>
                                          </p:stCondLst>
                                        </p:cTn>
                                        <p:tgtEl>
                                          <p:spTgt spid="94"/>
                                        </p:tgtEl>
                                        <p:attrNameLst>
                                          <p:attrName>style.visibility</p:attrName>
                                        </p:attrNameLst>
                                      </p:cBhvr>
                                      <p:to>
                                        <p:strVal val="hidden"/>
                                      </p:to>
                                    </p:set>
                                  </p:childTnLst>
                                </p:cTn>
                              </p:par>
                            </p:childTnLst>
                          </p:cTn>
                        </p:par>
                        <p:par>
                          <p:cTn id="236" fill="hold">
                            <p:stCondLst>
                              <p:cond delay="0"/>
                            </p:stCondLst>
                            <p:childTnLst>
                              <p:par>
                                <p:cTn id="237" presetID="1" presetClass="entr" presetSubtype="0" fill="hold" nodeType="afterEffect">
                                  <p:stCondLst>
                                    <p:cond delay="0"/>
                                  </p:stCondLst>
                                  <p:childTnLst>
                                    <p:set>
                                      <p:cBhvr>
                                        <p:cTn id="238" dur="1" fill="hold">
                                          <p:stCondLst>
                                            <p:cond delay="0"/>
                                          </p:stCondLst>
                                        </p:cTn>
                                        <p:tgtEl>
                                          <p:spTgt spid="95"/>
                                        </p:tgtEl>
                                        <p:attrNameLst>
                                          <p:attrName>style.visibility</p:attrName>
                                        </p:attrNameLst>
                                      </p:cBhvr>
                                      <p:to>
                                        <p:strVal val="visible"/>
                                      </p:to>
                                    </p:set>
                                  </p:childTnLst>
                                </p:cTn>
                              </p:par>
                            </p:childTnLst>
                          </p:cTn>
                        </p:par>
                      </p:childTnLst>
                    </p:cTn>
                  </p:par>
                  <p:par>
                    <p:cTn id="239" fill="hold">
                      <p:stCondLst>
                        <p:cond delay="indefinite"/>
                      </p:stCondLst>
                      <p:childTnLst>
                        <p:par>
                          <p:cTn id="240" fill="hold">
                            <p:stCondLst>
                              <p:cond delay="0"/>
                            </p:stCondLst>
                            <p:childTnLst>
                              <p:par>
                                <p:cTn id="241" presetID="1" presetClass="exit" presetSubtype="0" fill="hold" nodeType="clickEffect">
                                  <p:stCondLst>
                                    <p:cond delay="0"/>
                                  </p:stCondLst>
                                  <p:childTnLst>
                                    <p:set>
                                      <p:cBhvr>
                                        <p:cTn id="242" dur="1" fill="hold">
                                          <p:stCondLst>
                                            <p:cond delay="0"/>
                                          </p:stCondLst>
                                        </p:cTn>
                                        <p:tgtEl>
                                          <p:spTgt spid="95"/>
                                        </p:tgtEl>
                                        <p:attrNameLst>
                                          <p:attrName>style.visibility</p:attrName>
                                        </p:attrNameLst>
                                      </p:cBhvr>
                                      <p:to>
                                        <p:strVal val="hidden"/>
                                      </p:to>
                                    </p:set>
                                  </p:childTnLst>
                                </p:cTn>
                              </p:par>
                            </p:childTnLst>
                          </p:cTn>
                        </p:par>
                        <p:par>
                          <p:cTn id="243" fill="hold">
                            <p:stCondLst>
                              <p:cond delay="0"/>
                            </p:stCondLst>
                            <p:childTnLst>
                              <p:par>
                                <p:cTn id="244" presetID="1" presetClass="entr" presetSubtype="0" fill="hold" nodeType="afterEffect">
                                  <p:stCondLst>
                                    <p:cond delay="0"/>
                                  </p:stCondLst>
                                  <p:childTnLst>
                                    <p:set>
                                      <p:cBhvr>
                                        <p:cTn id="245" dur="1" fill="hold">
                                          <p:stCondLst>
                                            <p:cond delay="0"/>
                                          </p:stCondLst>
                                        </p:cTn>
                                        <p:tgtEl>
                                          <p:spTgt spid="96"/>
                                        </p:tgtEl>
                                        <p:attrNameLst>
                                          <p:attrName>style.visibility</p:attrName>
                                        </p:attrNameLst>
                                      </p:cBhvr>
                                      <p:to>
                                        <p:strVal val="visible"/>
                                      </p:to>
                                    </p:set>
                                  </p:childTnLst>
                                </p:cTn>
                              </p:par>
                            </p:childTnLst>
                          </p:cTn>
                        </p:par>
                        <p:par>
                          <p:cTn id="246" fill="hold">
                            <p:stCondLst>
                              <p:cond delay="0"/>
                            </p:stCondLst>
                            <p:childTnLst>
                              <p:par>
                                <p:cTn id="247" presetID="1" presetClass="entr" presetSubtype="0" fill="hold" nodeType="afterEffect">
                                  <p:stCondLst>
                                    <p:cond delay="0"/>
                                  </p:stCondLst>
                                  <p:childTnLst>
                                    <p:set>
                                      <p:cBhvr>
                                        <p:cTn id="248" dur="1" fill="hold">
                                          <p:stCondLst>
                                            <p:cond delay="0"/>
                                          </p:stCondLst>
                                        </p:cTn>
                                        <p:tgtEl>
                                          <p:spTgt spid="97"/>
                                        </p:tgtEl>
                                        <p:attrNameLst>
                                          <p:attrName>style.visibility</p:attrName>
                                        </p:attrNameLst>
                                      </p:cBhvr>
                                      <p:to>
                                        <p:strVal val="visible"/>
                                      </p:to>
                                    </p:set>
                                  </p:childTnLst>
                                </p:cTn>
                              </p:par>
                            </p:childTnLst>
                          </p:cTn>
                        </p:par>
                      </p:childTnLst>
                    </p:cTn>
                  </p:par>
                  <p:par>
                    <p:cTn id="249" fill="hold">
                      <p:stCondLst>
                        <p:cond delay="indefinite"/>
                      </p:stCondLst>
                      <p:childTnLst>
                        <p:par>
                          <p:cTn id="250" fill="hold">
                            <p:stCondLst>
                              <p:cond delay="0"/>
                            </p:stCondLst>
                            <p:childTnLst>
                              <p:par>
                                <p:cTn id="251" presetID="1" presetClass="exit" presetSubtype="0" fill="hold" nodeType="clickEffect">
                                  <p:stCondLst>
                                    <p:cond delay="0"/>
                                  </p:stCondLst>
                                  <p:childTnLst>
                                    <p:set>
                                      <p:cBhvr>
                                        <p:cTn id="252" dur="1" fill="hold">
                                          <p:stCondLst>
                                            <p:cond delay="0"/>
                                          </p:stCondLst>
                                        </p:cTn>
                                        <p:tgtEl>
                                          <p:spTgt spid="97"/>
                                        </p:tgtEl>
                                        <p:attrNameLst>
                                          <p:attrName>style.visibility</p:attrName>
                                        </p:attrNameLst>
                                      </p:cBhvr>
                                      <p:to>
                                        <p:strVal val="hidden"/>
                                      </p:to>
                                    </p:set>
                                  </p:childTnLst>
                                </p:cTn>
                              </p:par>
                            </p:childTnLst>
                          </p:cTn>
                        </p:par>
                        <p:par>
                          <p:cTn id="253" fill="hold">
                            <p:stCondLst>
                              <p:cond delay="0"/>
                            </p:stCondLst>
                            <p:childTnLst>
                              <p:par>
                                <p:cTn id="254" presetID="1" presetClass="entr" presetSubtype="0" fill="hold" nodeType="afterEffect">
                                  <p:stCondLst>
                                    <p:cond delay="0"/>
                                  </p:stCondLst>
                                  <p:childTnLst>
                                    <p:set>
                                      <p:cBhvr>
                                        <p:cTn id="255" dur="1" fill="hold">
                                          <p:stCondLst>
                                            <p:cond delay="0"/>
                                          </p:stCondLst>
                                        </p:cTn>
                                        <p:tgtEl>
                                          <p:spTgt spid="98"/>
                                        </p:tgtEl>
                                        <p:attrNameLst>
                                          <p:attrName>style.visibility</p:attrName>
                                        </p:attrNameLst>
                                      </p:cBhvr>
                                      <p:to>
                                        <p:strVal val="visible"/>
                                      </p:to>
                                    </p:set>
                                  </p:childTnLst>
                                </p:cTn>
                              </p:par>
                            </p:childTnLst>
                          </p:cTn>
                        </p:par>
                      </p:childTnLst>
                    </p:cTn>
                  </p:par>
                  <p:par>
                    <p:cTn id="256" fill="hold">
                      <p:stCondLst>
                        <p:cond delay="indefinite"/>
                      </p:stCondLst>
                      <p:childTnLst>
                        <p:par>
                          <p:cTn id="257" fill="hold">
                            <p:stCondLst>
                              <p:cond delay="0"/>
                            </p:stCondLst>
                            <p:childTnLst>
                              <p:par>
                                <p:cTn id="258" presetID="1" presetClass="exit" presetSubtype="0" fill="hold" nodeType="clickEffect">
                                  <p:stCondLst>
                                    <p:cond delay="0"/>
                                  </p:stCondLst>
                                  <p:childTnLst>
                                    <p:set>
                                      <p:cBhvr>
                                        <p:cTn id="259" dur="1" fill="hold">
                                          <p:stCondLst>
                                            <p:cond delay="0"/>
                                          </p:stCondLst>
                                        </p:cTn>
                                        <p:tgtEl>
                                          <p:spTgt spid="98"/>
                                        </p:tgtEl>
                                        <p:attrNameLst>
                                          <p:attrName>style.visibility</p:attrName>
                                        </p:attrNameLst>
                                      </p:cBhvr>
                                      <p:to>
                                        <p:strVal val="hidden"/>
                                      </p:to>
                                    </p:set>
                                  </p:childTnLst>
                                </p:cTn>
                              </p:par>
                            </p:childTnLst>
                          </p:cTn>
                        </p:par>
                        <p:par>
                          <p:cTn id="260" fill="hold">
                            <p:stCondLst>
                              <p:cond delay="0"/>
                            </p:stCondLst>
                            <p:childTnLst>
                              <p:par>
                                <p:cTn id="261" presetID="1" presetClass="entr" presetSubtype="0" fill="hold" nodeType="afterEffect">
                                  <p:stCondLst>
                                    <p:cond delay="0"/>
                                  </p:stCondLst>
                                  <p:childTnLst>
                                    <p:set>
                                      <p:cBhvr>
                                        <p:cTn id="262" dur="1" fill="hold">
                                          <p:stCondLst>
                                            <p:cond delay="0"/>
                                          </p:stCondLst>
                                        </p:cTn>
                                        <p:tgtEl>
                                          <p:spTgt spid="99"/>
                                        </p:tgtEl>
                                        <p:attrNameLst>
                                          <p:attrName>style.visibility</p:attrName>
                                        </p:attrNameLst>
                                      </p:cBhvr>
                                      <p:to>
                                        <p:strVal val="visible"/>
                                      </p:to>
                                    </p:set>
                                  </p:childTnLst>
                                </p:cTn>
                              </p:par>
                              <p:par>
                                <p:cTn id="263" presetID="1" presetClass="exit" presetSubtype="0" fill="hold" nodeType="withEffect">
                                  <p:stCondLst>
                                    <p:cond delay="0"/>
                                  </p:stCondLst>
                                  <p:childTnLst>
                                    <p:set>
                                      <p:cBhvr>
                                        <p:cTn id="264" dur="1" fill="hold">
                                          <p:stCondLst>
                                            <p:cond delay="0"/>
                                          </p:stCondLst>
                                        </p:cTn>
                                        <p:tgtEl>
                                          <p:spTgt spid="93"/>
                                        </p:tgtEl>
                                        <p:attrNameLst>
                                          <p:attrName>style.visibility</p:attrName>
                                        </p:attrNameLst>
                                      </p:cBhvr>
                                      <p:to>
                                        <p:strVal val="hidden"/>
                                      </p:to>
                                    </p:set>
                                  </p:childTnLst>
                                </p:cTn>
                              </p:par>
                            </p:childTnLst>
                          </p:cTn>
                        </p:par>
                        <p:par>
                          <p:cTn id="265" fill="hold">
                            <p:stCondLst>
                              <p:cond delay="0"/>
                            </p:stCondLst>
                            <p:childTnLst>
                              <p:par>
                                <p:cTn id="266" presetID="1" presetClass="entr" presetSubtype="0" fill="hold" nodeType="afterEffect">
                                  <p:stCondLst>
                                    <p:cond delay="0"/>
                                  </p:stCondLst>
                                  <p:childTnLst>
                                    <p:set>
                                      <p:cBhvr>
                                        <p:cTn id="267" dur="1" fill="hold">
                                          <p:stCondLst>
                                            <p:cond delay="0"/>
                                          </p:stCondLst>
                                        </p:cTn>
                                        <p:tgtEl>
                                          <p:spTgt spid="100"/>
                                        </p:tgtEl>
                                        <p:attrNameLst>
                                          <p:attrName>style.visibility</p:attrName>
                                        </p:attrNameLst>
                                      </p:cBhvr>
                                      <p:to>
                                        <p:strVal val="visible"/>
                                      </p:to>
                                    </p:set>
                                  </p:childTnLst>
                                </p:cTn>
                              </p:par>
                            </p:childTnLst>
                          </p:cTn>
                        </p:par>
                      </p:childTnLst>
                    </p:cTn>
                  </p:par>
                  <p:par>
                    <p:cTn id="268" fill="hold">
                      <p:stCondLst>
                        <p:cond delay="indefinite"/>
                      </p:stCondLst>
                      <p:childTnLst>
                        <p:par>
                          <p:cTn id="269" fill="hold">
                            <p:stCondLst>
                              <p:cond delay="0"/>
                            </p:stCondLst>
                            <p:childTnLst>
                              <p:par>
                                <p:cTn id="270" presetID="1" presetClass="exit" presetSubtype="0" fill="hold" nodeType="clickEffect">
                                  <p:stCondLst>
                                    <p:cond delay="0"/>
                                  </p:stCondLst>
                                  <p:childTnLst>
                                    <p:set>
                                      <p:cBhvr>
                                        <p:cTn id="271" dur="1" fill="hold">
                                          <p:stCondLst>
                                            <p:cond delay="0"/>
                                          </p:stCondLst>
                                        </p:cTn>
                                        <p:tgtEl>
                                          <p:spTgt spid="100"/>
                                        </p:tgtEl>
                                        <p:attrNameLst>
                                          <p:attrName>style.visibility</p:attrName>
                                        </p:attrNameLst>
                                      </p:cBhvr>
                                      <p:to>
                                        <p:strVal val="hidden"/>
                                      </p:to>
                                    </p:set>
                                  </p:childTnLst>
                                </p:cTn>
                              </p:par>
                            </p:childTnLst>
                          </p:cTn>
                        </p:par>
                        <p:par>
                          <p:cTn id="272" fill="hold">
                            <p:stCondLst>
                              <p:cond delay="0"/>
                            </p:stCondLst>
                            <p:childTnLst>
                              <p:par>
                                <p:cTn id="273" presetID="1" presetClass="entr" presetSubtype="0" fill="hold" nodeType="afterEffect">
                                  <p:stCondLst>
                                    <p:cond delay="0"/>
                                  </p:stCondLst>
                                  <p:childTnLst>
                                    <p:set>
                                      <p:cBhvr>
                                        <p:cTn id="274" dur="1" fill="hold">
                                          <p:stCondLst>
                                            <p:cond delay="0"/>
                                          </p:stCondLst>
                                        </p:cTn>
                                        <p:tgtEl>
                                          <p:spTgt spid="101"/>
                                        </p:tgtEl>
                                        <p:attrNameLst>
                                          <p:attrName>style.visibility</p:attrName>
                                        </p:attrNameLst>
                                      </p:cBhvr>
                                      <p:to>
                                        <p:strVal val="visible"/>
                                      </p:to>
                                    </p:set>
                                  </p:childTnLst>
                                </p:cTn>
                              </p:par>
                              <p:par>
                                <p:cTn id="275" presetID="1" presetClass="exit" presetSubtype="0" fill="hold" nodeType="withEffect">
                                  <p:stCondLst>
                                    <p:cond delay="0"/>
                                  </p:stCondLst>
                                  <p:childTnLst>
                                    <p:set>
                                      <p:cBhvr>
                                        <p:cTn id="276" dur="1" fill="hold">
                                          <p:stCondLst>
                                            <p:cond delay="0"/>
                                          </p:stCondLst>
                                        </p:cTn>
                                        <p:tgtEl>
                                          <p:spTgt spid="96"/>
                                        </p:tgtEl>
                                        <p:attrNameLst>
                                          <p:attrName>style.visibility</p:attrName>
                                        </p:attrNameLst>
                                      </p:cBhvr>
                                      <p:to>
                                        <p:strVal val="hidden"/>
                                      </p:to>
                                    </p:set>
                                  </p:childTnLst>
                                </p:cTn>
                              </p:par>
                            </p:childTnLst>
                          </p:cTn>
                        </p:par>
                        <p:par>
                          <p:cTn id="277" fill="hold">
                            <p:stCondLst>
                              <p:cond delay="0"/>
                            </p:stCondLst>
                            <p:childTnLst>
                              <p:par>
                                <p:cTn id="278" presetID="1" presetClass="entr" presetSubtype="0" fill="hold" nodeType="afterEffect">
                                  <p:stCondLst>
                                    <p:cond delay="0"/>
                                  </p:stCondLst>
                                  <p:childTnLst>
                                    <p:set>
                                      <p:cBhvr>
                                        <p:cTn id="279" dur="1" fill="hold">
                                          <p:stCondLst>
                                            <p:cond delay="0"/>
                                          </p:stCondLst>
                                        </p:cTn>
                                        <p:tgtEl>
                                          <p:spTgt spid="102"/>
                                        </p:tgtEl>
                                        <p:attrNameLst>
                                          <p:attrName>style.visibility</p:attrName>
                                        </p:attrNameLst>
                                      </p:cBhvr>
                                      <p:to>
                                        <p:strVal val="visible"/>
                                      </p:to>
                                    </p:set>
                                  </p:childTnLst>
                                </p:cTn>
                              </p:par>
                            </p:childTnLst>
                          </p:cTn>
                        </p:par>
                      </p:childTnLst>
                    </p:cTn>
                  </p:par>
                  <p:par>
                    <p:cTn id="280" fill="hold">
                      <p:stCondLst>
                        <p:cond delay="indefinite"/>
                      </p:stCondLst>
                      <p:childTnLst>
                        <p:par>
                          <p:cTn id="281" fill="hold">
                            <p:stCondLst>
                              <p:cond delay="0"/>
                            </p:stCondLst>
                            <p:childTnLst>
                              <p:par>
                                <p:cTn id="282" presetID="1" presetClass="exit" presetSubtype="0" fill="hold" nodeType="clickEffect">
                                  <p:stCondLst>
                                    <p:cond delay="0"/>
                                  </p:stCondLst>
                                  <p:childTnLst>
                                    <p:set>
                                      <p:cBhvr>
                                        <p:cTn id="283" dur="1" fill="hold">
                                          <p:stCondLst>
                                            <p:cond delay="0"/>
                                          </p:stCondLst>
                                        </p:cTn>
                                        <p:tgtEl>
                                          <p:spTgt spid="102"/>
                                        </p:tgtEl>
                                        <p:attrNameLst>
                                          <p:attrName>style.visibility</p:attrName>
                                        </p:attrNameLst>
                                      </p:cBhvr>
                                      <p:to>
                                        <p:strVal val="hidden"/>
                                      </p:to>
                                    </p:set>
                                  </p:childTnLst>
                                </p:cTn>
                              </p:par>
                            </p:childTnLst>
                          </p:cTn>
                        </p:par>
                        <p:par>
                          <p:cTn id="284" fill="hold">
                            <p:stCondLst>
                              <p:cond delay="0"/>
                            </p:stCondLst>
                            <p:childTnLst>
                              <p:par>
                                <p:cTn id="285" presetID="1" presetClass="entr" presetSubtype="0" fill="hold" nodeType="afterEffect">
                                  <p:stCondLst>
                                    <p:cond delay="0"/>
                                  </p:stCondLst>
                                  <p:childTnLst>
                                    <p:set>
                                      <p:cBhvr>
                                        <p:cTn id="286" dur="1" fill="hold">
                                          <p:stCondLst>
                                            <p:cond delay="0"/>
                                          </p:stCondLst>
                                        </p:cTn>
                                        <p:tgtEl>
                                          <p:spTgt spid="103"/>
                                        </p:tgtEl>
                                        <p:attrNameLst>
                                          <p:attrName>style.visibility</p:attrName>
                                        </p:attrNameLst>
                                      </p:cBhvr>
                                      <p:to>
                                        <p:strVal val="visible"/>
                                      </p:to>
                                    </p:set>
                                  </p:childTnLst>
                                </p:cTn>
                              </p:par>
                            </p:childTnLst>
                          </p:cTn>
                        </p:par>
                      </p:childTnLst>
                    </p:cTn>
                  </p:par>
                  <p:par>
                    <p:cTn id="287" fill="hold">
                      <p:stCondLst>
                        <p:cond delay="indefinite"/>
                      </p:stCondLst>
                      <p:childTnLst>
                        <p:par>
                          <p:cTn id="288" fill="hold">
                            <p:stCondLst>
                              <p:cond delay="0"/>
                            </p:stCondLst>
                            <p:childTnLst>
                              <p:par>
                                <p:cTn id="289" presetID="1" presetClass="exit" presetSubtype="0" fill="hold" nodeType="clickEffect">
                                  <p:stCondLst>
                                    <p:cond delay="0"/>
                                  </p:stCondLst>
                                  <p:childTnLst>
                                    <p:set>
                                      <p:cBhvr>
                                        <p:cTn id="290" dur="1" fill="hold">
                                          <p:stCondLst>
                                            <p:cond delay="0"/>
                                          </p:stCondLst>
                                        </p:cTn>
                                        <p:tgtEl>
                                          <p:spTgt spid="103"/>
                                        </p:tgtEl>
                                        <p:attrNameLst>
                                          <p:attrName>style.visibility</p:attrName>
                                        </p:attrNameLst>
                                      </p:cBhvr>
                                      <p:to>
                                        <p:strVal val="hidden"/>
                                      </p:to>
                                    </p:set>
                                  </p:childTnLst>
                                </p:cTn>
                              </p:par>
                            </p:childTnLst>
                          </p:cTn>
                        </p:par>
                        <p:par>
                          <p:cTn id="291" fill="hold">
                            <p:stCondLst>
                              <p:cond delay="0"/>
                            </p:stCondLst>
                            <p:childTnLst>
                              <p:par>
                                <p:cTn id="292" presetID="1" presetClass="entr" presetSubtype="0" fill="hold" nodeType="afterEffect">
                                  <p:stCondLst>
                                    <p:cond delay="0"/>
                                  </p:stCondLst>
                                  <p:childTnLst>
                                    <p:set>
                                      <p:cBhvr>
                                        <p:cTn id="293" dur="1" fill="hold">
                                          <p:stCondLst>
                                            <p:cond delay="0"/>
                                          </p:stCondLst>
                                        </p:cTn>
                                        <p:tgtEl>
                                          <p:spTgt spid="104"/>
                                        </p:tgtEl>
                                        <p:attrNameLst>
                                          <p:attrName>style.visibility</p:attrName>
                                        </p:attrNameLst>
                                      </p:cBhvr>
                                      <p:to>
                                        <p:strVal val="visible"/>
                                      </p:to>
                                    </p:set>
                                  </p:childTnLst>
                                </p:cTn>
                              </p:par>
                              <p:par>
                                <p:cTn id="294" presetID="1" presetClass="exit" presetSubtype="0" fill="hold" nodeType="withEffect">
                                  <p:stCondLst>
                                    <p:cond delay="0"/>
                                  </p:stCondLst>
                                  <p:childTnLst>
                                    <p:set>
                                      <p:cBhvr>
                                        <p:cTn id="295" dur="1" fill="hold">
                                          <p:stCondLst>
                                            <p:cond delay="0"/>
                                          </p:stCondLst>
                                        </p:cTn>
                                        <p:tgtEl>
                                          <p:spTgt spid="99"/>
                                        </p:tgtEl>
                                        <p:attrNameLst>
                                          <p:attrName>style.visibility</p:attrName>
                                        </p:attrNameLst>
                                      </p:cBhvr>
                                      <p:to>
                                        <p:strVal val="hidden"/>
                                      </p:to>
                                    </p:set>
                                  </p:childTnLst>
                                </p:cTn>
                              </p:par>
                            </p:childTnLst>
                          </p:cTn>
                        </p:par>
                        <p:par>
                          <p:cTn id="296" fill="hold">
                            <p:stCondLst>
                              <p:cond delay="0"/>
                            </p:stCondLst>
                            <p:childTnLst>
                              <p:par>
                                <p:cTn id="297" presetID="1" presetClass="entr" presetSubtype="0" fill="hold" nodeType="afterEffect">
                                  <p:stCondLst>
                                    <p:cond delay="0"/>
                                  </p:stCondLst>
                                  <p:childTnLst>
                                    <p:set>
                                      <p:cBhvr>
                                        <p:cTn id="298" dur="1" fill="hold">
                                          <p:stCondLst>
                                            <p:cond delay="0"/>
                                          </p:stCondLst>
                                        </p:cTn>
                                        <p:tgtEl>
                                          <p:spTgt spid="105"/>
                                        </p:tgtEl>
                                        <p:attrNameLst>
                                          <p:attrName>style.visibility</p:attrName>
                                        </p:attrNameLst>
                                      </p:cBhvr>
                                      <p:to>
                                        <p:strVal val="visible"/>
                                      </p:to>
                                    </p:set>
                                  </p:childTnLst>
                                </p:cTn>
                              </p:par>
                            </p:childTnLst>
                          </p:cTn>
                        </p:par>
                      </p:childTnLst>
                    </p:cTn>
                  </p:par>
                  <p:par>
                    <p:cTn id="299" fill="hold">
                      <p:stCondLst>
                        <p:cond delay="indefinite"/>
                      </p:stCondLst>
                      <p:childTnLst>
                        <p:par>
                          <p:cTn id="300" fill="hold">
                            <p:stCondLst>
                              <p:cond delay="0"/>
                            </p:stCondLst>
                            <p:childTnLst>
                              <p:par>
                                <p:cTn id="301" presetID="1" presetClass="exit" presetSubtype="0" fill="hold" nodeType="clickEffect">
                                  <p:stCondLst>
                                    <p:cond delay="0"/>
                                  </p:stCondLst>
                                  <p:childTnLst>
                                    <p:set>
                                      <p:cBhvr>
                                        <p:cTn id="302" dur="1" fill="hold">
                                          <p:stCondLst>
                                            <p:cond delay="0"/>
                                          </p:stCondLst>
                                        </p:cTn>
                                        <p:tgtEl>
                                          <p:spTgt spid="105"/>
                                        </p:tgtEl>
                                        <p:attrNameLst>
                                          <p:attrName>style.visibility</p:attrName>
                                        </p:attrNameLst>
                                      </p:cBhvr>
                                      <p:to>
                                        <p:strVal val="hidden"/>
                                      </p:to>
                                    </p:set>
                                  </p:childTnLst>
                                </p:cTn>
                              </p:par>
                            </p:childTnLst>
                          </p:cTn>
                        </p:par>
                        <p:par>
                          <p:cTn id="303" fill="hold">
                            <p:stCondLst>
                              <p:cond delay="0"/>
                            </p:stCondLst>
                            <p:childTnLst>
                              <p:par>
                                <p:cTn id="304" presetID="1" presetClass="entr" presetSubtype="0" fill="hold" nodeType="afterEffect">
                                  <p:stCondLst>
                                    <p:cond delay="0"/>
                                  </p:stCondLst>
                                  <p:childTnLst>
                                    <p:set>
                                      <p:cBhvr>
                                        <p:cTn id="305" dur="1" fill="hold">
                                          <p:stCondLst>
                                            <p:cond delay="0"/>
                                          </p:stCondLst>
                                        </p:cTn>
                                        <p:tgtEl>
                                          <p:spTgt spid="106"/>
                                        </p:tgtEl>
                                        <p:attrNameLst>
                                          <p:attrName>style.visibility</p:attrName>
                                        </p:attrNameLst>
                                      </p:cBhvr>
                                      <p:to>
                                        <p:strVal val="visible"/>
                                      </p:to>
                                    </p:set>
                                  </p:childTnLst>
                                </p:cTn>
                              </p:par>
                              <p:par>
                                <p:cTn id="306" presetID="1" presetClass="exit" presetSubtype="0" fill="hold" nodeType="withEffect">
                                  <p:stCondLst>
                                    <p:cond delay="0"/>
                                  </p:stCondLst>
                                  <p:childTnLst>
                                    <p:set>
                                      <p:cBhvr>
                                        <p:cTn id="307" dur="1" fill="hold">
                                          <p:stCondLst>
                                            <p:cond delay="0"/>
                                          </p:stCondLst>
                                        </p:cTn>
                                        <p:tgtEl>
                                          <p:spTgt spid="101"/>
                                        </p:tgtEl>
                                        <p:attrNameLst>
                                          <p:attrName>style.visibility</p:attrName>
                                        </p:attrNameLst>
                                      </p:cBhvr>
                                      <p:to>
                                        <p:strVal val="hidden"/>
                                      </p:to>
                                    </p:set>
                                  </p:childTnLst>
                                </p:cTn>
                              </p:par>
                            </p:childTnLst>
                          </p:cTn>
                        </p:par>
                        <p:par>
                          <p:cTn id="308" fill="hold">
                            <p:stCondLst>
                              <p:cond delay="0"/>
                            </p:stCondLst>
                            <p:childTnLst>
                              <p:par>
                                <p:cTn id="309" presetID="1" presetClass="entr" presetSubtype="0" fill="hold" nodeType="afterEffect">
                                  <p:stCondLst>
                                    <p:cond delay="0"/>
                                  </p:stCondLst>
                                  <p:childTnLst>
                                    <p:set>
                                      <p:cBhvr>
                                        <p:cTn id="310" dur="1" fill="hold">
                                          <p:stCondLst>
                                            <p:cond delay="0"/>
                                          </p:stCondLst>
                                        </p:cTn>
                                        <p:tgtEl>
                                          <p:spTgt spid="107"/>
                                        </p:tgtEl>
                                        <p:attrNameLst>
                                          <p:attrName>style.visibility</p:attrName>
                                        </p:attrNameLst>
                                      </p:cBhvr>
                                      <p:to>
                                        <p:strVal val="visible"/>
                                      </p:to>
                                    </p:set>
                                  </p:childTnLst>
                                </p:cTn>
                              </p:par>
                            </p:childTnLst>
                          </p:cTn>
                        </p:par>
                      </p:childTnLst>
                    </p:cTn>
                  </p:par>
                  <p:par>
                    <p:cTn id="311" fill="hold">
                      <p:stCondLst>
                        <p:cond delay="indefinite"/>
                      </p:stCondLst>
                      <p:childTnLst>
                        <p:par>
                          <p:cTn id="312" fill="hold">
                            <p:stCondLst>
                              <p:cond delay="0"/>
                            </p:stCondLst>
                            <p:childTnLst>
                              <p:par>
                                <p:cTn id="313" presetID="1" presetClass="exit" presetSubtype="0" fill="hold" nodeType="clickEffect">
                                  <p:stCondLst>
                                    <p:cond delay="0"/>
                                  </p:stCondLst>
                                  <p:childTnLst>
                                    <p:set>
                                      <p:cBhvr>
                                        <p:cTn id="314" dur="1" fill="hold">
                                          <p:stCondLst>
                                            <p:cond delay="0"/>
                                          </p:stCondLst>
                                        </p:cTn>
                                        <p:tgtEl>
                                          <p:spTgt spid="107"/>
                                        </p:tgtEl>
                                        <p:attrNameLst>
                                          <p:attrName>style.visibility</p:attrName>
                                        </p:attrNameLst>
                                      </p:cBhvr>
                                      <p:to>
                                        <p:strVal val="hidden"/>
                                      </p:to>
                                    </p:set>
                                  </p:childTnLst>
                                </p:cTn>
                              </p:par>
                            </p:childTnLst>
                          </p:cTn>
                        </p:par>
                        <p:par>
                          <p:cTn id="315" fill="hold">
                            <p:stCondLst>
                              <p:cond delay="0"/>
                            </p:stCondLst>
                            <p:childTnLst>
                              <p:par>
                                <p:cTn id="316" presetID="1" presetClass="entr" presetSubtype="0" fill="hold" nodeType="afterEffect">
                                  <p:stCondLst>
                                    <p:cond delay="0"/>
                                  </p:stCondLst>
                                  <p:childTnLst>
                                    <p:set>
                                      <p:cBhvr>
                                        <p:cTn id="317" dur="1" fill="hold">
                                          <p:stCondLst>
                                            <p:cond delay="0"/>
                                          </p:stCondLst>
                                        </p:cTn>
                                        <p:tgtEl>
                                          <p:spTgt spid="108"/>
                                        </p:tgtEl>
                                        <p:attrNameLst>
                                          <p:attrName>style.visibility</p:attrName>
                                        </p:attrNameLst>
                                      </p:cBhvr>
                                      <p:to>
                                        <p:strVal val="visible"/>
                                      </p:to>
                                    </p:set>
                                  </p:childTnLst>
                                </p:cTn>
                              </p:par>
                            </p:childTnLst>
                          </p:cTn>
                        </p:par>
                      </p:childTnLst>
                    </p:cTn>
                  </p:par>
                  <p:par>
                    <p:cTn id="318" fill="hold">
                      <p:stCondLst>
                        <p:cond delay="indefinite"/>
                      </p:stCondLst>
                      <p:childTnLst>
                        <p:par>
                          <p:cTn id="319" fill="hold">
                            <p:stCondLst>
                              <p:cond delay="0"/>
                            </p:stCondLst>
                            <p:childTnLst>
                              <p:par>
                                <p:cTn id="320" presetID="1" presetClass="exit" presetSubtype="0" fill="hold" nodeType="clickEffect">
                                  <p:stCondLst>
                                    <p:cond delay="0"/>
                                  </p:stCondLst>
                                  <p:childTnLst>
                                    <p:set>
                                      <p:cBhvr>
                                        <p:cTn id="321" dur="1" fill="hold">
                                          <p:stCondLst>
                                            <p:cond delay="0"/>
                                          </p:stCondLst>
                                        </p:cTn>
                                        <p:tgtEl>
                                          <p:spTgt spid="108"/>
                                        </p:tgtEl>
                                        <p:attrNameLst>
                                          <p:attrName>style.visibility</p:attrName>
                                        </p:attrNameLst>
                                      </p:cBhvr>
                                      <p:to>
                                        <p:strVal val="hidden"/>
                                      </p:to>
                                    </p:set>
                                  </p:childTnLst>
                                </p:cTn>
                              </p:par>
                            </p:childTnLst>
                          </p:cTn>
                        </p:par>
                        <p:par>
                          <p:cTn id="322" fill="hold">
                            <p:stCondLst>
                              <p:cond delay="0"/>
                            </p:stCondLst>
                            <p:childTnLst>
                              <p:par>
                                <p:cTn id="323" presetID="1" presetClass="entr" presetSubtype="0" fill="hold" nodeType="afterEffect">
                                  <p:stCondLst>
                                    <p:cond delay="0"/>
                                  </p:stCondLst>
                                  <p:childTnLst>
                                    <p:set>
                                      <p:cBhvr>
                                        <p:cTn id="324" dur="1" fill="hold">
                                          <p:stCondLst>
                                            <p:cond delay="0"/>
                                          </p:stCondLst>
                                        </p:cTn>
                                        <p:tgtEl>
                                          <p:spTgt spid="109"/>
                                        </p:tgtEl>
                                        <p:attrNameLst>
                                          <p:attrName>style.visibility</p:attrName>
                                        </p:attrNameLst>
                                      </p:cBhvr>
                                      <p:to>
                                        <p:strVal val="visible"/>
                                      </p:to>
                                    </p:set>
                                  </p:childTnLst>
                                </p:cTn>
                              </p:par>
                              <p:par>
                                <p:cTn id="325" presetID="1" presetClass="exit" presetSubtype="0" fill="hold" nodeType="withEffect">
                                  <p:stCondLst>
                                    <p:cond delay="0"/>
                                  </p:stCondLst>
                                  <p:childTnLst>
                                    <p:set>
                                      <p:cBhvr>
                                        <p:cTn id="326" dur="1" fill="hold">
                                          <p:stCondLst>
                                            <p:cond delay="0"/>
                                          </p:stCondLst>
                                        </p:cTn>
                                        <p:tgtEl>
                                          <p:spTgt spid="104"/>
                                        </p:tgtEl>
                                        <p:attrNameLst>
                                          <p:attrName>style.visibility</p:attrName>
                                        </p:attrNameLst>
                                      </p:cBhvr>
                                      <p:to>
                                        <p:strVal val="hidden"/>
                                      </p:to>
                                    </p:set>
                                  </p:childTnLst>
                                </p:cTn>
                              </p:par>
                            </p:childTnLst>
                          </p:cTn>
                        </p:par>
                        <p:par>
                          <p:cTn id="327" fill="hold">
                            <p:stCondLst>
                              <p:cond delay="0"/>
                            </p:stCondLst>
                            <p:childTnLst>
                              <p:par>
                                <p:cTn id="328" presetID="1" presetClass="entr" presetSubtype="0" fill="hold" nodeType="afterEffect">
                                  <p:stCondLst>
                                    <p:cond delay="0"/>
                                  </p:stCondLst>
                                  <p:childTnLst>
                                    <p:set>
                                      <p:cBhvr>
                                        <p:cTn id="329" dur="1" fill="hold">
                                          <p:stCondLst>
                                            <p:cond delay="0"/>
                                          </p:stCondLst>
                                        </p:cTn>
                                        <p:tgtEl>
                                          <p:spTgt spid="110"/>
                                        </p:tgtEl>
                                        <p:attrNameLst>
                                          <p:attrName>style.visibility</p:attrName>
                                        </p:attrNameLst>
                                      </p:cBhvr>
                                      <p:to>
                                        <p:strVal val="visible"/>
                                      </p:to>
                                    </p:set>
                                  </p:childTnLst>
                                </p:cTn>
                              </p:par>
                            </p:childTnLst>
                          </p:cTn>
                        </p:par>
                      </p:childTnLst>
                    </p:cTn>
                  </p:par>
                  <p:par>
                    <p:cTn id="330" fill="hold">
                      <p:stCondLst>
                        <p:cond delay="indefinite"/>
                      </p:stCondLst>
                      <p:childTnLst>
                        <p:par>
                          <p:cTn id="331" fill="hold">
                            <p:stCondLst>
                              <p:cond delay="0"/>
                            </p:stCondLst>
                            <p:childTnLst>
                              <p:par>
                                <p:cTn id="332" presetID="1" presetClass="exit" presetSubtype="0" fill="hold" nodeType="clickEffect">
                                  <p:stCondLst>
                                    <p:cond delay="0"/>
                                  </p:stCondLst>
                                  <p:childTnLst>
                                    <p:set>
                                      <p:cBhvr>
                                        <p:cTn id="333" dur="1" fill="hold">
                                          <p:stCondLst>
                                            <p:cond delay="0"/>
                                          </p:stCondLst>
                                        </p:cTn>
                                        <p:tgtEl>
                                          <p:spTgt spid="110"/>
                                        </p:tgtEl>
                                        <p:attrNameLst>
                                          <p:attrName>style.visibility</p:attrName>
                                        </p:attrNameLst>
                                      </p:cBhvr>
                                      <p:to>
                                        <p:strVal val="hidden"/>
                                      </p:to>
                                    </p:set>
                                  </p:childTnLst>
                                </p:cTn>
                              </p:par>
                            </p:childTnLst>
                          </p:cTn>
                        </p:par>
                        <p:par>
                          <p:cTn id="334" fill="hold">
                            <p:stCondLst>
                              <p:cond delay="0"/>
                            </p:stCondLst>
                            <p:childTnLst>
                              <p:par>
                                <p:cTn id="335" presetID="1" presetClass="entr" presetSubtype="0" fill="hold" nodeType="afterEffect">
                                  <p:stCondLst>
                                    <p:cond delay="0"/>
                                  </p:stCondLst>
                                  <p:childTnLst>
                                    <p:set>
                                      <p:cBhvr>
                                        <p:cTn id="336" dur="1" fill="hold">
                                          <p:stCondLst>
                                            <p:cond delay="0"/>
                                          </p:stCondLst>
                                        </p:cTn>
                                        <p:tgtEl>
                                          <p:spTgt spid="111"/>
                                        </p:tgtEl>
                                        <p:attrNameLst>
                                          <p:attrName>style.visibility</p:attrName>
                                        </p:attrNameLst>
                                      </p:cBhvr>
                                      <p:to>
                                        <p:strVal val="visible"/>
                                      </p:to>
                                    </p:set>
                                  </p:childTnLst>
                                </p:cTn>
                              </p:par>
                              <p:par>
                                <p:cTn id="337" presetID="1" presetClass="exit" presetSubtype="0" fill="hold" nodeType="withEffect">
                                  <p:stCondLst>
                                    <p:cond delay="0"/>
                                  </p:stCondLst>
                                  <p:childTnLst>
                                    <p:set>
                                      <p:cBhvr>
                                        <p:cTn id="338" dur="1" fill="hold">
                                          <p:stCondLst>
                                            <p:cond delay="0"/>
                                          </p:stCondLst>
                                        </p:cTn>
                                        <p:tgtEl>
                                          <p:spTgt spid="106"/>
                                        </p:tgtEl>
                                        <p:attrNameLst>
                                          <p:attrName>style.visibility</p:attrName>
                                        </p:attrNameLst>
                                      </p:cBhvr>
                                      <p:to>
                                        <p:strVal val="hidden"/>
                                      </p:to>
                                    </p:set>
                                  </p:childTnLst>
                                </p:cTn>
                              </p:par>
                            </p:childTnLst>
                          </p:cTn>
                        </p:par>
                        <p:par>
                          <p:cTn id="339" fill="hold">
                            <p:stCondLst>
                              <p:cond delay="0"/>
                            </p:stCondLst>
                            <p:childTnLst>
                              <p:par>
                                <p:cTn id="340" presetID="1" presetClass="entr" presetSubtype="0" fill="hold" nodeType="afterEffect">
                                  <p:stCondLst>
                                    <p:cond delay="0"/>
                                  </p:stCondLst>
                                  <p:childTnLst>
                                    <p:set>
                                      <p:cBhvr>
                                        <p:cTn id="341" dur="1" fill="hold">
                                          <p:stCondLst>
                                            <p:cond delay="0"/>
                                          </p:stCondLst>
                                        </p:cTn>
                                        <p:tgtEl>
                                          <p:spTgt spid="112"/>
                                        </p:tgtEl>
                                        <p:attrNameLst>
                                          <p:attrName>style.visibility</p:attrName>
                                        </p:attrNameLst>
                                      </p:cBhvr>
                                      <p:to>
                                        <p:strVal val="visible"/>
                                      </p:to>
                                    </p:set>
                                  </p:childTnLst>
                                </p:cTn>
                              </p:par>
                            </p:childTnLst>
                          </p:cTn>
                        </p:par>
                      </p:childTnLst>
                    </p:cTn>
                  </p:par>
                  <p:par>
                    <p:cTn id="342" fill="hold">
                      <p:stCondLst>
                        <p:cond delay="indefinite"/>
                      </p:stCondLst>
                      <p:childTnLst>
                        <p:par>
                          <p:cTn id="343" fill="hold">
                            <p:stCondLst>
                              <p:cond delay="0"/>
                            </p:stCondLst>
                            <p:childTnLst>
                              <p:par>
                                <p:cTn id="344" presetID="1" presetClass="exit" presetSubtype="0" fill="hold" nodeType="clickEffect">
                                  <p:stCondLst>
                                    <p:cond delay="0"/>
                                  </p:stCondLst>
                                  <p:childTnLst>
                                    <p:set>
                                      <p:cBhvr>
                                        <p:cTn id="345" dur="1" fill="hold">
                                          <p:stCondLst>
                                            <p:cond delay="0"/>
                                          </p:stCondLst>
                                        </p:cTn>
                                        <p:tgtEl>
                                          <p:spTgt spid="112"/>
                                        </p:tgtEl>
                                        <p:attrNameLst>
                                          <p:attrName>style.visibility</p:attrName>
                                        </p:attrNameLst>
                                      </p:cBhvr>
                                      <p:to>
                                        <p:strVal val="hidden"/>
                                      </p:to>
                                    </p:set>
                                  </p:childTnLst>
                                </p:cTn>
                              </p:par>
                            </p:childTnLst>
                          </p:cTn>
                        </p:par>
                        <p:par>
                          <p:cTn id="346" fill="hold">
                            <p:stCondLst>
                              <p:cond delay="0"/>
                            </p:stCondLst>
                            <p:childTnLst>
                              <p:par>
                                <p:cTn id="347" presetID="1" presetClass="entr" presetSubtype="0" fill="hold" nodeType="afterEffect">
                                  <p:stCondLst>
                                    <p:cond delay="0"/>
                                  </p:stCondLst>
                                  <p:childTnLst>
                                    <p:set>
                                      <p:cBhvr>
                                        <p:cTn id="348" dur="1" fill="hold">
                                          <p:stCondLst>
                                            <p:cond delay="0"/>
                                          </p:stCondLst>
                                        </p:cTn>
                                        <p:tgtEl>
                                          <p:spTgt spid="113"/>
                                        </p:tgtEl>
                                        <p:attrNameLst>
                                          <p:attrName>style.visibility</p:attrName>
                                        </p:attrNameLst>
                                      </p:cBhvr>
                                      <p:to>
                                        <p:strVal val="visible"/>
                                      </p:to>
                                    </p:set>
                                  </p:childTnLst>
                                </p:cTn>
                              </p:par>
                            </p:childTnLst>
                          </p:cTn>
                        </p:par>
                      </p:childTnLst>
                    </p:cTn>
                  </p:par>
                  <p:par>
                    <p:cTn id="349" fill="hold">
                      <p:stCondLst>
                        <p:cond delay="indefinite"/>
                      </p:stCondLst>
                      <p:childTnLst>
                        <p:par>
                          <p:cTn id="350" fill="hold">
                            <p:stCondLst>
                              <p:cond delay="0"/>
                            </p:stCondLst>
                            <p:childTnLst>
                              <p:par>
                                <p:cTn id="351" presetID="1" presetClass="exit" presetSubtype="0" fill="hold" nodeType="clickEffect">
                                  <p:stCondLst>
                                    <p:cond delay="0"/>
                                  </p:stCondLst>
                                  <p:childTnLst>
                                    <p:set>
                                      <p:cBhvr>
                                        <p:cTn id="352" dur="1" fill="hold">
                                          <p:stCondLst>
                                            <p:cond delay="0"/>
                                          </p:stCondLst>
                                        </p:cTn>
                                        <p:tgtEl>
                                          <p:spTgt spid="113"/>
                                        </p:tgtEl>
                                        <p:attrNameLst>
                                          <p:attrName>style.visibility</p:attrName>
                                        </p:attrNameLst>
                                      </p:cBhvr>
                                      <p:to>
                                        <p:strVal val="hidden"/>
                                      </p:to>
                                    </p:set>
                                  </p:childTnLst>
                                </p:cTn>
                              </p:par>
                            </p:childTnLst>
                          </p:cTn>
                        </p:par>
                        <p:par>
                          <p:cTn id="353" fill="hold">
                            <p:stCondLst>
                              <p:cond delay="0"/>
                            </p:stCondLst>
                            <p:childTnLst>
                              <p:par>
                                <p:cTn id="354" presetID="1" presetClass="entr" presetSubtype="0" fill="hold" nodeType="afterEffect">
                                  <p:stCondLst>
                                    <p:cond delay="0"/>
                                  </p:stCondLst>
                                  <p:childTnLst>
                                    <p:set>
                                      <p:cBhvr>
                                        <p:cTn id="355" dur="1" fill="hold">
                                          <p:stCondLst>
                                            <p:cond delay="0"/>
                                          </p:stCondLst>
                                        </p:cTn>
                                        <p:tgtEl>
                                          <p:spTgt spid="114"/>
                                        </p:tgtEl>
                                        <p:attrNameLst>
                                          <p:attrName>style.visibility</p:attrName>
                                        </p:attrNameLst>
                                      </p:cBhvr>
                                      <p:to>
                                        <p:strVal val="visible"/>
                                      </p:to>
                                    </p:set>
                                  </p:childTnLst>
                                </p:cTn>
                              </p:par>
                              <p:par>
                                <p:cTn id="356" presetID="1" presetClass="exit" presetSubtype="0" fill="hold" nodeType="withEffect">
                                  <p:stCondLst>
                                    <p:cond delay="0"/>
                                  </p:stCondLst>
                                  <p:childTnLst>
                                    <p:set>
                                      <p:cBhvr>
                                        <p:cTn id="357" dur="1" fill="hold">
                                          <p:stCondLst>
                                            <p:cond delay="0"/>
                                          </p:stCondLst>
                                        </p:cTn>
                                        <p:tgtEl>
                                          <p:spTgt spid="109"/>
                                        </p:tgtEl>
                                        <p:attrNameLst>
                                          <p:attrName>style.visibility</p:attrName>
                                        </p:attrNameLst>
                                      </p:cBhvr>
                                      <p:to>
                                        <p:strVal val="hidden"/>
                                      </p:to>
                                    </p:set>
                                  </p:childTnLst>
                                </p:cTn>
                              </p:par>
                            </p:childTnLst>
                          </p:cTn>
                        </p:par>
                        <p:par>
                          <p:cTn id="358" fill="hold">
                            <p:stCondLst>
                              <p:cond delay="0"/>
                            </p:stCondLst>
                            <p:childTnLst>
                              <p:par>
                                <p:cTn id="359" presetID="1" presetClass="entr" presetSubtype="0" fill="hold" nodeType="afterEffect">
                                  <p:stCondLst>
                                    <p:cond delay="0"/>
                                  </p:stCondLst>
                                  <p:childTnLst>
                                    <p:set>
                                      <p:cBhvr>
                                        <p:cTn id="360" dur="1" fill="hold">
                                          <p:stCondLst>
                                            <p:cond delay="0"/>
                                          </p:stCondLst>
                                        </p:cTn>
                                        <p:tgtEl>
                                          <p:spTgt spid="115"/>
                                        </p:tgtEl>
                                        <p:attrNameLst>
                                          <p:attrName>style.visibility</p:attrName>
                                        </p:attrNameLst>
                                      </p:cBhvr>
                                      <p:to>
                                        <p:strVal val="visible"/>
                                      </p:to>
                                    </p:set>
                                  </p:childTnLst>
                                </p:cTn>
                              </p:par>
                            </p:childTnLst>
                          </p:cTn>
                        </p:par>
                      </p:childTnLst>
                    </p:cTn>
                  </p:par>
                  <p:par>
                    <p:cTn id="361" fill="hold">
                      <p:stCondLst>
                        <p:cond delay="indefinite"/>
                      </p:stCondLst>
                      <p:childTnLst>
                        <p:par>
                          <p:cTn id="362" fill="hold">
                            <p:stCondLst>
                              <p:cond delay="0"/>
                            </p:stCondLst>
                            <p:childTnLst>
                              <p:par>
                                <p:cTn id="363" presetID="1" presetClass="exit" presetSubtype="0" fill="hold" nodeType="clickEffect">
                                  <p:stCondLst>
                                    <p:cond delay="0"/>
                                  </p:stCondLst>
                                  <p:childTnLst>
                                    <p:set>
                                      <p:cBhvr>
                                        <p:cTn id="364" dur="1" fill="hold">
                                          <p:stCondLst>
                                            <p:cond delay="0"/>
                                          </p:stCondLst>
                                        </p:cTn>
                                        <p:tgtEl>
                                          <p:spTgt spid="115"/>
                                        </p:tgtEl>
                                        <p:attrNameLst>
                                          <p:attrName>style.visibility</p:attrName>
                                        </p:attrNameLst>
                                      </p:cBhvr>
                                      <p:to>
                                        <p:strVal val="hidden"/>
                                      </p:to>
                                    </p:set>
                                  </p:childTnLst>
                                </p:cTn>
                              </p:par>
                            </p:childTnLst>
                          </p:cTn>
                        </p:par>
                        <p:par>
                          <p:cTn id="365" fill="hold">
                            <p:stCondLst>
                              <p:cond delay="0"/>
                            </p:stCondLst>
                            <p:childTnLst>
                              <p:par>
                                <p:cTn id="366" presetID="1" presetClass="entr" presetSubtype="0" fill="hold" nodeType="afterEffect">
                                  <p:stCondLst>
                                    <p:cond delay="0"/>
                                  </p:stCondLst>
                                  <p:childTnLst>
                                    <p:set>
                                      <p:cBhvr>
                                        <p:cTn id="367" dur="1" fill="hold">
                                          <p:stCondLst>
                                            <p:cond delay="0"/>
                                          </p:stCondLst>
                                        </p:cTn>
                                        <p:tgtEl>
                                          <p:spTgt spid="116"/>
                                        </p:tgtEl>
                                        <p:attrNameLst>
                                          <p:attrName>style.visibility</p:attrName>
                                        </p:attrNameLst>
                                      </p:cBhvr>
                                      <p:to>
                                        <p:strVal val="visible"/>
                                      </p:to>
                                    </p:set>
                                  </p:childTnLst>
                                </p:cTn>
                              </p:par>
                              <p:par>
                                <p:cTn id="368" presetID="1" presetClass="exit" presetSubtype="0" fill="hold" nodeType="withEffect">
                                  <p:stCondLst>
                                    <p:cond delay="0"/>
                                  </p:stCondLst>
                                  <p:childTnLst>
                                    <p:set>
                                      <p:cBhvr>
                                        <p:cTn id="369" dur="1" fill="hold">
                                          <p:stCondLst>
                                            <p:cond delay="0"/>
                                          </p:stCondLst>
                                        </p:cTn>
                                        <p:tgtEl>
                                          <p:spTgt spid="111"/>
                                        </p:tgtEl>
                                        <p:attrNameLst>
                                          <p:attrName>style.visibility</p:attrName>
                                        </p:attrNameLst>
                                      </p:cBhvr>
                                      <p:to>
                                        <p:strVal val="hidden"/>
                                      </p:to>
                                    </p:set>
                                  </p:childTnLst>
                                </p:cTn>
                              </p:par>
                            </p:childTnLst>
                          </p:cTn>
                        </p:par>
                        <p:par>
                          <p:cTn id="370" fill="hold">
                            <p:stCondLst>
                              <p:cond delay="0"/>
                            </p:stCondLst>
                            <p:childTnLst>
                              <p:par>
                                <p:cTn id="371" presetID="1" presetClass="entr" presetSubtype="0" fill="hold" nodeType="afterEffect">
                                  <p:stCondLst>
                                    <p:cond delay="0"/>
                                  </p:stCondLst>
                                  <p:childTnLst>
                                    <p:set>
                                      <p:cBhvr>
                                        <p:cTn id="372" dur="1" fill="hold">
                                          <p:stCondLst>
                                            <p:cond delay="0"/>
                                          </p:stCondLst>
                                        </p:cTn>
                                        <p:tgtEl>
                                          <p:spTgt spid="117"/>
                                        </p:tgtEl>
                                        <p:attrNameLst>
                                          <p:attrName>style.visibility</p:attrName>
                                        </p:attrNameLst>
                                      </p:cBhvr>
                                      <p:to>
                                        <p:strVal val="visible"/>
                                      </p:to>
                                    </p:set>
                                  </p:childTnLst>
                                </p:cTn>
                              </p:par>
                            </p:childTnLst>
                          </p:cTn>
                        </p:par>
                      </p:childTnLst>
                    </p:cTn>
                  </p:par>
                  <p:par>
                    <p:cTn id="373" fill="hold">
                      <p:stCondLst>
                        <p:cond delay="indefinite"/>
                      </p:stCondLst>
                      <p:childTnLst>
                        <p:par>
                          <p:cTn id="374" fill="hold">
                            <p:stCondLst>
                              <p:cond delay="0"/>
                            </p:stCondLst>
                            <p:childTnLst>
                              <p:par>
                                <p:cTn id="375" presetID="1" presetClass="exit" presetSubtype="0" fill="hold" nodeType="clickEffect">
                                  <p:stCondLst>
                                    <p:cond delay="0"/>
                                  </p:stCondLst>
                                  <p:childTnLst>
                                    <p:set>
                                      <p:cBhvr>
                                        <p:cTn id="376" dur="1" fill="hold">
                                          <p:stCondLst>
                                            <p:cond delay="0"/>
                                          </p:stCondLst>
                                        </p:cTn>
                                        <p:tgtEl>
                                          <p:spTgt spid="117"/>
                                        </p:tgtEl>
                                        <p:attrNameLst>
                                          <p:attrName>style.visibility</p:attrName>
                                        </p:attrNameLst>
                                      </p:cBhvr>
                                      <p:to>
                                        <p:strVal val="hidden"/>
                                      </p:to>
                                    </p:set>
                                  </p:childTnLst>
                                </p:cTn>
                              </p:par>
                            </p:childTnLst>
                          </p:cTn>
                        </p:par>
                        <p:par>
                          <p:cTn id="377" fill="hold">
                            <p:stCondLst>
                              <p:cond delay="0"/>
                            </p:stCondLst>
                            <p:childTnLst>
                              <p:par>
                                <p:cTn id="378" presetID="1" presetClass="entr" presetSubtype="0" fill="hold" nodeType="afterEffect">
                                  <p:stCondLst>
                                    <p:cond delay="0"/>
                                  </p:stCondLst>
                                  <p:childTnLst>
                                    <p:set>
                                      <p:cBhvr>
                                        <p:cTn id="379" dur="1" fill="hold">
                                          <p:stCondLst>
                                            <p:cond delay="0"/>
                                          </p:stCondLst>
                                        </p:cTn>
                                        <p:tgtEl>
                                          <p:spTgt spid="118"/>
                                        </p:tgtEl>
                                        <p:attrNameLst>
                                          <p:attrName>style.visibility</p:attrName>
                                        </p:attrNameLst>
                                      </p:cBhvr>
                                      <p:to>
                                        <p:strVal val="visible"/>
                                      </p:to>
                                    </p:set>
                                  </p:childTnLst>
                                </p:cTn>
                              </p:par>
                            </p:childTnLst>
                          </p:cTn>
                        </p:par>
                      </p:childTnLst>
                    </p:cTn>
                  </p:par>
                  <p:par>
                    <p:cTn id="380" fill="hold">
                      <p:stCondLst>
                        <p:cond delay="indefinite"/>
                      </p:stCondLst>
                      <p:childTnLst>
                        <p:par>
                          <p:cTn id="381" fill="hold">
                            <p:stCondLst>
                              <p:cond delay="0"/>
                            </p:stCondLst>
                            <p:childTnLst>
                              <p:par>
                                <p:cTn id="382" presetID="1" presetClass="exit" presetSubtype="0" fill="hold" nodeType="clickEffect">
                                  <p:stCondLst>
                                    <p:cond delay="0"/>
                                  </p:stCondLst>
                                  <p:childTnLst>
                                    <p:set>
                                      <p:cBhvr>
                                        <p:cTn id="383" dur="1" fill="hold">
                                          <p:stCondLst>
                                            <p:cond delay="0"/>
                                          </p:stCondLst>
                                        </p:cTn>
                                        <p:tgtEl>
                                          <p:spTgt spid="118"/>
                                        </p:tgtEl>
                                        <p:attrNameLst>
                                          <p:attrName>style.visibility</p:attrName>
                                        </p:attrNameLst>
                                      </p:cBhvr>
                                      <p:to>
                                        <p:strVal val="hidden"/>
                                      </p:to>
                                    </p:set>
                                  </p:childTnLst>
                                </p:cTn>
                              </p:par>
                            </p:childTnLst>
                          </p:cTn>
                        </p:par>
                        <p:par>
                          <p:cTn id="384" fill="hold">
                            <p:stCondLst>
                              <p:cond delay="0"/>
                            </p:stCondLst>
                            <p:childTnLst>
                              <p:par>
                                <p:cTn id="385" presetID="1" presetClass="entr" presetSubtype="0" fill="hold" nodeType="afterEffect">
                                  <p:stCondLst>
                                    <p:cond delay="0"/>
                                  </p:stCondLst>
                                  <p:childTnLst>
                                    <p:set>
                                      <p:cBhvr>
                                        <p:cTn id="386" dur="1" fill="hold">
                                          <p:stCondLst>
                                            <p:cond delay="0"/>
                                          </p:stCondLst>
                                        </p:cTn>
                                        <p:tgtEl>
                                          <p:spTgt spid="119"/>
                                        </p:tgtEl>
                                        <p:attrNameLst>
                                          <p:attrName>style.visibility</p:attrName>
                                        </p:attrNameLst>
                                      </p:cBhvr>
                                      <p:to>
                                        <p:strVal val="visible"/>
                                      </p:to>
                                    </p:set>
                                  </p:childTnLst>
                                </p:cTn>
                              </p:par>
                              <p:par>
                                <p:cTn id="387" presetID="1" presetClass="exit" presetSubtype="0" fill="hold" nodeType="withEffect">
                                  <p:stCondLst>
                                    <p:cond delay="0"/>
                                  </p:stCondLst>
                                  <p:childTnLst>
                                    <p:set>
                                      <p:cBhvr>
                                        <p:cTn id="388" dur="1" fill="hold">
                                          <p:stCondLst>
                                            <p:cond delay="0"/>
                                          </p:stCondLst>
                                        </p:cTn>
                                        <p:tgtEl>
                                          <p:spTgt spid="114"/>
                                        </p:tgtEl>
                                        <p:attrNameLst>
                                          <p:attrName>style.visibility</p:attrName>
                                        </p:attrNameLst>
                                      </p:cBhvr>
                                      <p:to>
                                        <p:strVal val="hidden"/>
                                      </p:to>
                                    </p:set>
                                  </p:childTnLst>
                                </p:cTn>
                              </p:par>
                            </p:childTnLst>
                          </p:cTn>
                        </p:par>
                        <p:par>
                          <p:cTn id="389" fill="hold">
                            <p:stCondLst>
                              <p:cond delay="0"/>
                            </p:stCondLst>
                            <p:childTnLst>
                              <p:par>
                                <p:cTn id="390" presetID="1" presetClass="entr" presetSubtype="0" fill="hold" nodeType="afterEffect">
                                  <p:stCondLst>
                                    <p:cond delay="0"/>
                                  </p:stCondLst>
                                  <p:childTnLst>
                                    <p:set>
                                      <p:cBhvr>
                                        <p:cTn id="391" dur="1" fill="hold">
                                          <p:stCondLst>
                                            <p:cond delay="0"/>
                                          </p:stCondLst>
                                        </p:cTn>
                                        <p:tgtEl>
                                          <p:spTgt spid="120"/>
                                        </p:tgtEl>
                                        <p:attrNameLst>
                                          <p:attrName>style.visibility</p:attrName>
                                        </p:attrNameLst>
                                      </p:cBhvr>
                                      <p:to>
                                        <p:strVal val="visible"/>
                                      </p:to>
                                    </p:set>
                                  </p:childTnLst>
                                </p:cTn>
                              </p:par>
                            </p:childTnLst>
                          </p:cTn>
                        </p:par>
                      </p:childTnLst>
                    </p:cTn>
                  </p:par>
                  <p:par>
                    <p:cTn id="392" fill="hold">
                      <p:stCondLst>
                        <p:cond delay="indefinite"/>
                      </p:stCondLst>
                      <p:childTnLst>
                        <p:par>
                          <p:cTn id="393" fill="hold">
                            <p:stCondLst>
                              <p:cond delay="0"/>
                            </p:stCondLst>
                            <p:childTnLst>
                              <p:par>
                                <p:cTn id="394" presetID="1" presetClass="exit" presetSubtype="0" fill="hold" nodeType="clickEffect">
                                  <p:stCondLst>
                                    <p:cond delay="0"/>
                                  </p:stCondLst>
                                  <p:childTnLst>
                                    <p:set>
                                      <p:cBhvr>
                                        <p:cTn id="395" dur="1" fill="hold">
                                          <p:stCondLst>
                                            <p:cond delay="0"/>
                                          </p:stCondLst>
                                        </p:cTn>
                                        <p:tgtEl>
                                          <p:spTgt spid="120"/>
                                        </p:tgtEl>
                                        <p:attrNameLst>
                                          <p:attrName>style.visibility</p:attrName>
                                        </p:attrNameLst>
                                      </p:cBhvr>
                                      <p:to>
                                        <p:strVal val="hidden"/>
                                      </p:to>
                                    </p:set>
                                  </p:childTnLst>
                                </p:cTn>
                              </p:par>
                            </p:childTnLst>
                          </p:cTn>
                        </p:par>
                        <p:par>
                          <p:cTn id="396" fill="hold">
                            <p:stCondLst>
                              <p:cond delay="0"/>
                            </p:stCondLst>
                            <p:childTnLst>
                              <p:par>
                                <p:cTn id="397" presetID="1" presetClass="entr" presetSubtype="0" fill="hold" nodeType="afterEffect">
                                  <p:stCondLst>
                                    <p:cond delay="0"/>
                                  </p:stCondLst>
                                  <p:childTnLst>
                                    <p:set>
                                      <p:cBhvr>
                                        <p:cTn id="398" dur="1" fill="hold">
                                          <p:stCondLst>
                                            <p:cond delay="0"/>
                                          </p:stCondLst>
                                        </p:cTn>
                                        <p:tgtEl>
                                          <p:spTgt spid="121"/>
                                        </p:tgtEl>
                                        <p:attrNameLst>
                                          <p:attrName>style.visibility</p:attrName>
                                        </p:attrNameLst>
                                      </p:cBhvr>
                                      <p:to>
                                        <p:strVal val="visible"/>
                                      </p:to>
                                    </p:set>
                                  </p:childTnLst>
                                </p:cTn>
                              </p:par>
                              <p:par>
                                <p:cTn id="399" presetID="1" presetClass="exit" presetSubtype="0" fill="hold" nodeType="withEffect">
                                  <p:stCondLst>
                                    <p:cond delay="0"/>
                                  </p:stCondLst>
                                  <p:childTnLst>
                                    <p:set>
                                      <p:cBhvr>
                                        <p:cTn id="400" dur="1" fill="hold">
                                          <p:stCondLst>
                                            <p:cond delay="0"/>
                                          </p:stCondLst>
                                        </p:cTn>
                                        <p:tgtEl>
                                          <p:spTgt spid="116"/>
                                        </p:tgtEl>
                                        <p:attrNameLst>
                                          <p:attrName>style.visibility</p:attrName>
                                        </p:attrNameLst>
                                      </p:cBhvr>
                                      <p:to>
                                        <p:strVal val="hidden"/>
                                      </p:to>
                                    </p:set>
                                  </p:childTnLst>
                                </p:cTn>
                              </p:par>
                            </p:childTnLst>
                          </p:cTn>
                        </p:par>
                        <p:par>
                          <p:cTn id="401" fill="hold">
                            <p:stCondLst>
                              <p:cond delay="0"/>
                            </p:stCondLst>
                            <p:childTnLst>
                              <p:par>
                                <p:cTn id="402" presetID="1" presetClass="entr" presetSubtype="0" fill="hold" nodeType="afterEffect">
                                  <p:stCondLst>
                                    <p:cond delay="0"/>
                                  </p:stCondLst>
                                  <p:childTnLst>
                                    <p:set>
                                      <p:cBhvr>
                                        <p:cTn id="403" dur="1" fill="hold">
                                          <p:stCondLst>
                                            <p:cond delay="0"/>
                                          </p:stCondLst>
                                        </p:cTn>
                                        <p:tgtEl>
                                          <p:spTgt spid="122"/>
                                        </p:tgtEl>
                                        <p:attrNameLst>
                                          <p:attrName>style.visibility</p:attrName>
                                        </p:attrNameLst>
                                      </p:cBhvr>
                                      <p:to>
                                        <p:strVal val="visible"/>
                                      </p:to>
                                    </p:set>
                                  </p:childTnLst>
                                </p:cTn>
                              </p:par>
                            </p:childTnLst>
                          </p:cTn>
                        </p:par>
                      </p:childTnLst>
                    </p:cTn>
                  </p:par>
                  <p:par>
                    <p:cTn id="404" fill="hold">
                      <p:stCondLst>
                        <p:cond delay="indefinite"/>
                      </p:stCondLst>
                      <p:childTnLst>
                        <p:par>
                          <p:cTn id="405" fill="hold">
                            <p:stCondLst>
                              <p:cond delay="0"/>
                            </p:stCondLst>
                            <p:childTnLst>
                              <p:par>
                                <p:cTn id="406" presetID="1" presetClass="exit" presetSubtype="0" fill="hold" nodeType="clickEffect">
                                  <p:stCondLst>
                                    <p:cond delay="0"/>
                                  </p:stCondLst>
                                  <p:childTnLst>
                                    <p:set>
                                      <p:cBhvr>
                                        <p:cTn id="407" dur="1" fill="hold">
                                          <p:stCondLst>
                                            <p:cond delay="0"/>
                                          </p:stCondLst>
                                        </p:cTn>
                                        <p:tgtEl>
                                          <p:spTgt spid="122"/>
                                        </p:tgtEl>
                                        <p:attrNameLst>
                                          <p:attrName>style.visibility</p:attrName>
                                        </p:attrNameLst>
                                      </p:cBhvr>
                                      <p:to>
                                        <p:strVal val="hidden"/>
                                      </p:to>
                                    </p:set>
                                  </p:childTnLst>
                                </p:cTn>
                              </p:par>
                            </p:childTnLst>
                          </p:cTn>
                        </p:par>
                        <p:par>
                          <p:cTn id="408" fill="hold">
                            <p:stCondLst>
                              <p:cond delay="0"/>
                            </p:stCondLst>
                            <p:childTnLst>
                              <p:par>
                                <p:cTn id="409" presetID="1" presetClass="entr" presetSubtype="0" fill="hold" nodeType="afterEffect">
                                  <p:stCondLst>
                                    <p:cond delay="0"/>
                                  </p:stCondLst>
                                  <p:childTnLst>
                                    <p:set>
                                      <p:cBhvr>
                                        <p:cTn id="410" dur="1" fill="hold">
                                          <p:stCondLst>
                                            <p:cond delay="0"/>
                                          </p:stCondLst>
                                        </p:cTn>
                                        <p:tgtEl>
                                          <p:spTgt spid="123"/>
                                        </p:tgtEl>
                                        <p:attrNameLst>
                                          <p:attrName>style.visibility</p:attrName>
                                        </p:attrNameLst>
                                      </p:cBhvr>
                                      <p:to>
                                        <p:strVal val="visible"/>
                                      </p:to>
                                    </p:set>
                                  </p:childTnLst>
                                </p:cTn>
                              </p:par>
                            </p:childTnLst>
                          </p:cTn>
                        </p:par>
                      </p:childTnLst>
                    </p:cTn>
                  </p:par>
                  <p:par>
                    <p:cTn id="411" fill="hold">
                      <p:stCondLst>
                        <p:cond delay="indefinite"/>
                      </p:stCondLst>
                      <p:childTnLst>
                        <p:par>
                          <p:cTn id="412" fill="hold">
                            <p:stCondLst>
                              <p:cond delay="0"/>
                            </p:stCondLst>
                            <p:childTnLst>
                              <p:par>
                                <p:cTn id="413" presetID="1" presetClass="exit" presetSubtype="0" fill="hold" nodeType="clickEffect">
                                  <p:stCondLst>
                                    <p:cond delay="0"/>
                                  </p:stCondLst>
                                  <p:childTnLst>
                                    <p:set>
                                      <p:cBhvr>
                                        <p:cTn id="414" dur="1" fill="hold">
                                          <p:stCondLst>
                                            <p:cond delay="0"/>
                                          </p:stCondLst>
                                        </p:cTn>
                                        <p:tgtEl>
                                          <p:spTgt spid="123"/>
                                        </p:tgtEl>
                                        <p:attrNameLst>
                                          <p:attrName>style.visibility</p:attrName>
                                        </p:attrNameLst>
                                      </p:cBhvr>
                                      <p:to>
                                        <p:strVal val="hidden"/>
                                      </p:to>
                                    </p:set>
                                  </p:childTnLst>
                                </p:cTn>
                              </p:par>
                            </p:childTnLst>
                          </p:cTn>
                        </p:par>
                        <p:par>
                          <p:cTn id="415" fill="hold">
                            <p:stCondLst>
                              <p:cond delay="0"/>
                            </p:stCondLst>
                            <p:childTnLst>
                              <p:par>
                                <p:cTn id="416" presetID="1" presetClass="entr" presetSubtype="0" fill="hold" nodeType="afterEffect">
                                  <p:stCondLst>
                                    <p:cond delay="0"/>
                                  </p:stCondLst>
                                  <p:childTnLst>
                                    <p:set>
                                      <p:cBhvr>
                                        <p:cTn id="417" dur="1" fill="hold">
                                          <p:stCondLst>
                                            <p:cond delay="0"/>
                                          </p:stCondLst>
                                        </p:cTn>
                                        <p:tgtEl>
                                          <p:spTgt spid="124"/>
                                        </p:tgtEl>
                                        <p:attrNameLst>
                                          <p:attrName>style.visibility</p:attrName>
                                        </p:attrNameLst>
                                      </p:cBhvr>
                                      <p:to>
                                        <p:strVal val="visible"/>
                                      </p:to>
                                    </p:set>
                                  </p:childTnLst>
                                </p:cTn>
                              </p:par>
                              <p:par>
                                <p:cTn id="418" presetID="1" presetClass="exit" presetSubtype="0" fill="hold" nodeType="withEffect">
                                  <p:stCondLst>
                                    <p:cond delay="0"/>
                                  </p:stCondLst>
                                  <p:childTnLst>
                                    <p:set>
                                      <p:cBhvr>
                                        <p:cTn id="419" dur="1" fill="hold">
                                          <p:stCondLst>
                                            <p:cond delay="0"/>
                                          </p:stCondLst>
                                        </p:cTn>
                                        <p:tgtEl>
                                          <p:spTgt spid="119"/>
                                        </p:tgtEl>
                                        <p:attrNameLst>
                                          <p:attrName>style.visibility</p:attrName>
                                        </p:attrNameLst>
                                      </p:cBhvr>
                                      <p:to>
                                        <p:strVal val="hidden"/>
                                      </p:to>
                                    </p:set>
                                  </p:childTnLst>
                                </p:cTn>
                              </p:par>
                            </p:childTnLst>
                          </p:cTn>
                        </p:par>
                        <p:par>
                          <p:cTn id="420" fill="hold">
                            <p:stCondLst>
                              <p:cond delay="0"/>
                            </p:stCondLst>
                            <p:childTnLst>
                              <p:par>
                                <p:cTn id="421" presetID="1" presetClass="entr" presetSubtype="0" fill="hold" nodeType="afterEffect">
                                  <p:stCondLst>
                                    <p:cond delay="0"/>
                                  </p:stCondLst>
                                  <p:childTnLst>
                                    <p:set>
                                      <p:cBhvr>
                                        <p:cTn id="422" dur="1" fill="hold">
                                          <p:stCondLst>
                                            <p:cond delay="0"/>
                                          </p:stCondLst>
                                        </p:cTn>
                                        <p:tgtEl>
                                          <p:spTgt spid="125"/>
                                        </p:tgtEl>
                                        <p:attrNameLst>
                                          <p:attrName>style.visibility</p:attrName>
                                        </p:attrNameLst>
                                      </p:cBhvr>
                                      <p:to>
                                        <p:strVal val="visible"/>
                                      </p:to>
                                    </p:set>
                                  </p:childTnLst>
                                </p:cTn>
                              </p:par>
                            </p:childTnLst>
                          </p:cTn>
                        </p:par>
                      </p:childTnLst>
                    </p:cTn>
                  </p:par>
                  <p:par>
                    <p:cTn id="423" fill="hold">
                      <p:stCondLst>
                        <p:cond delay="indefinite"/>
                      </p:stCondLst>
                      <p:childTnLst>
                        <p:par>
                          <p:cTn id="424" fill="hold">
                            <p:stCondLst>
                              <p:cond delay="0"/>
                            </p:stCondLst>
                            <p:childTnLst>
                              <p:par>
                                <p:cTn id="425" presetID="1" presetClass="exit" presetSubtype="0" fill="hold" nodeType="clickEffect">
                                  <p:stCondLst>
                                    <p:cond delay="0"/>
                                  </p:stCondLst>
                                  <p:childTnLst>
                                    <p:set>
                                      <p:cBhvr>
                                        <p:cTn id="426" dur="1" fill="hold">
                                          <p:stCondLst>
                                            <p:cond delay="0"/>
                                          </p:stCondLst>
                                        </p:cTn>
                                        <p:tgtEl>
                                          <p:spTgt spid="125"/>
                                        </p:tgtEl>
                                        <p:attrNameLst>
                                          <p:attrName>style.visibility</p:attrName>
                                        </p:attrNameLst>
                                      </p:cBhvr>
                                      <p:to>
                                        <p:strVal val="hidden"/>
                                      </p:to>
                                    </p:set>
                                  </p:childTnLst>
                                </p:cTn>
                              </p:par>
                            </p:childTnLst>
                          </p:cTn>
                        </p:par>
                        <p:par>
                          <p:cTn id="427" fill="hold">
                            <p:stCondLst>
                              <p:cond delay="0"/>
                            </p:stCondLst>
                            <p:childTnLst>
                              <p:par>
                                <p:cTn id="428" presetID="1" presetClass="entr" presetSubtype="0" fill="hold" nodeType="afterEffect">
                                  <p:stCondLst>
                                    <p:cond delay="0"/>
                                  </p:stCondLst>
                                  <p:childTnLst>
                                    <p:set>
                                      <p:cBhvr>
                                        <p:cTn id="429" dur="1" fill="hold">
                                          <p:stCondLst>
                                            <p:cond delay="0"/>
                                          </p:stCondLst>
                                        </p:cTn>
                                        <p:tgtEl>
                                          <p:spTgt spid="126"/>
                                        </p:tgtEl>
                                        <p:attrNameLst>
                                          <p:attrName>style.visibility</p:attrName>
                                        </p:attrNameLst>
                                      </p:cBhvr>
                                      <p:to>
                                        <p:strVal val="visible"/>
                                      </p:to>
                                    </p:set>
                                  </p:childTnLst>
                                </p:cTn>
                              </p:par>
                              <p:par>
                                <p:cTn id="430" presetID="1" presetClass="exit" presetSubtype="0" fill="hold" nodeType="withEffect">
                                  <p:stCondLst>
                                    <p:cond delay="0"/>
                                  </p:stCondLst>
                                  <p:childTnLst>
                                    <p:set>
                                      <p:cBhvr>
                                        <p:cTn id="431" dur="1" fill="hold">
                                          <p:stCondLst>
                                            <p:cond delay="0"/>
                                          </p:stCondLst>
                                        </p:cTn>
                                        <p:tgtEl>
                                          <p:spTgt spid="121"/>
                                        </p:tgtEl>
                                        <p:attrNameLst>
                                          <p:attrName>style.visibility</p:attrName>
                                        </p:attrNameLst>
                                      </p:cBhvr>
                                      <p:to>
                                        <p:strVal val="hidden"/>
                                      </p:to>
                                    </p:set>
                                  </p:childTnLst>
                                </p:cTn>
                              </p:par>
                            </p:childTnLst>
                          </p:cTn>
                        </p:par>
                        <p:par>
                          <p:cTn id="432" fill="hold">
                            <p:stCondLst>
                              <p:cond delay="0"/>
                            </p:stCondLst>
                            <p:childTnLst>
                              <p:par>
                                <p:cTn id="433" presetID="1" presetClass="entr" presetSubtype="0" fill="hold" nodeType="afterEffect">
                                  <p:stCondLst>
                                    <p:cond delay="0"/>
                                  </p:stCondLst>
                                  <p:childTnLst>
                                    <p:set>
                                      <p:cBhvr>
                                        <p:cTn id="434" dur="1" fill="hold">
                                          <p:stCondLst>
                                            <p:cond delay="0"/>
                                          </p:stCondLst>
                                        </p:cTn>
                                        <p:tgtEl>
                                          <p:spTgt spid="127"/>
                                        </p:tgtEl>
                                        <p:attrNameLst>
                                          <p:attrName>style.visibility</p:attrName>
                                        </p:attrNameLst>
                                      </p:cBhvr>
                                      <p:to>
                                        <p:strVal val="visible"/>
                                      </p:to>
                                    </p:set>
                                  </p:childTnLst>
                                </p:cTn>
                              </p:par>
                            </p:childTnLst>
                          </p:cTn>
                        </p:par>
                      </p:childTnLst>
                    </p:cTn>
                  </p:par>
                  <p:par>
                    <p:cTn id="435" fill="hold">
                      <p:stCondLst>
                        <p:cond delay="indefinite"/>
                      </p:stCondLst>
                      <p:childTnLst>
                        <p:par>
                          <p:cTn id="436" fill="hold">
                            <p:stCondLst>
                              <p:cond delay="0"/>
                            </p:stCondLst>
                            <p:childTnLst>
                              <p:par>
                                <p:cTn id="437" presetID="1" presetClass="exit" presetSubtype="0" fill="hold" nodeType="clickEffect">
                                  <p:stCondLst>
                                    <p:cond delay="0"/>
                                  </p:stCondLst>
                                  <p:childTnLst>
                                    <p:set>
                                      <p:cBhvr>
                                        <p:cTn id="438" dur="1" fill="hold">
                                          <p:stCondLst>
                                            <p:cond delay="0"/>
                                          </p:stCondLst>
                                        </p:cTn>
                                        <p:tgtEl>
                                          <p:spTgt spid="127"/>
                                        </p:tgtEl>
                                        <p:attrNameLst>
                                          <p:attrName>style.visibility</p:attrName>
                                        </p:attrNameLst>
                                      </p:cBhvr>
                                      <p:to>
                                        <p:strVal val="hidden"/>
                                      </p:to>
                                    </p:set>
                                  </p:childTnLst>
                                </p:cTn>
                              </p:par>
                            </p:childTnLst>
                          </p:cTn>
                        </p:par>
                        <p:par>
                          <p:cTn id="439" fill="hold">
                            <p:stCondLst>
                              <p:cond delay="0"/>
                            </p:stCondLst>
                            <p:childTnLst>
                              <p:par>
                                <p:cTn id="440" presetID="1" presetClass="entr" presetSubtype="0" fill="hold" nodeType="afterEffect">
                                  <p:stCondLst>
                                    <p:cond delay="0"/>
                                  </p:stCondLst>
                                  <p:childTnLst>
                                    <p:set>
                                      <p:cBhvr>
                                        <p:cTn id="441" dur="1" fill="hold">
                                          <p:stCondLst>
                                            <p:cond delay="0"/>
                                          </p:stCondLst>
                                        </p:cTn>
                                        <p:tgtEl>
                                          <p:spTgt spid="128"/>
                                        </p:tgtEl>
                                        <p:attrNameLst>
                                          <p:attrName>style.visibility</p:attrName>
                                        </p:attrNameLst>
                                      </p:cBhvr>
                                      <p:to>
                                        <p:strVal val="visible"/>
                                      </p:to>
                                    </p:set>
                                  </p:childTnLst>
                                </p:cTn>
                              </p:par>
                            </p:childTnLst>
                          </p:cTn>
                        </p:par>
                      </p:childTnLst>
                    </p:cTn>
                  </p:par>
                  <p:par>
                    <p:cTn id="442" fill="hold">
                      <p:stCondLst>
                        <p:cond delay="indefinite"/>
                      </p:stCondLst>
                      <p:childTnLst>
                        <p:par>
                          <p:cTn id="443" fill="hold">
                            <p:stCondLst>
                              <p:cond delay="0"/>
                            </p:stCondLst>
                            <p:childTnLst>
                              <p:par>
                                <p:cTn id="444" presetID="1" presetClass="exit" presetSubtype="0" fill="hold" nodeType="clickEffect">
                                  <p:stCondLst>
                                    <p:cond delay="0"/>
                                  </p:stCondLst>
                                  <p:childTnLst>
                                    <p:set>
                                      <p:cBhvr>
                                        <p:cTn id="445" dur="1" fill="hold">
                                          <p:stCondLst>
                                            <p:cond delay="0"/>
                                          </p:stCondLst>
                                        </p:cTn>
                                        <p:tgtEl>
                                          <p:spTgt spid="128"/>
                                        </p:tgtEl>
                                        <p:attrNameLst>
                                          <p:attrName>style.visibility</p:attrName>
                                        </p:attrNameLst>
                                      </p:cBhvr>
                                      <p:to>
                                        <p:strVal val="hidden"/>
                                      </p:to>
                                    </p:set>
                                  </p:childTnLst>
                                </p:cTn>
                              </p:par>
                            </p:childTnLst>
                          </p:cTn>
                        </p:par>
                        <p:par>
                          <p:cTn id="446" fill="hold">
                            <p:stCondLst>
                              <p:cond delay="0"/>
                            </p:stCondLst>
                            <p:childTnLst>
                              <p:par>
                                <p:cTn id="447" presetID="1" presetClass="entr" presetSubtype="0" fill="hold" nodeType="afterEffect">
                                  <p:stCondLst>
                                    <p:cond delay="0"/>
                                  </p:stCondLst>
                                  <p:childTnLst>
                                    <p:set>
                                      <p:cBhvr>
                                        <p:cTn id="448" dur="1" fill="hold">
                                          <p:stCondLst>
                                            <p:cond delay="0"/>
                                          </p:stCondLst>
                                        </p:cTn>
                                        <p:tgtEl>
                                          <p:spTgt spid="129"/>
                                        </p:tgtEl>
                                        <p:attrNameLst>
                                          <p:attrName>style.visibility</p:attrName>
                                        </p:attrNameLst>
                                      </p:cBhvr>
                                      <p:to>
                                        <p:strVal val="visible"/>
                                      </p:to>
                                    </p:set>
                                  </p:childTnLst>
                                </p:cTn>
                              </p:par>
                              <p:par>
                                <p:cTn id="449" presetID="1" presetClass="exit" presetSubtype="0" fill="hold" nodeType="withEffect">
                                  <p:stCondLst>
                                    <p:cond delay="0"/>
                                  </p:stCondLst>
                                  <p:childTnLst>
                                    <p:set>
                                      <p:cBhvr>
                                        <p:cTn id="450" dur="1" fill="hold">
                                          <p:stCondLst>
                                            <p:cond delay="0"/>
                                          </p:stCondLst>
                                        </p:cTn>
                                        <p:tgtEl>
                                          <p:spTgt spid="124"/>
                                        </p:tgtEl>
                                        <p:attrNameLst>
                                          <p:attrName>style.visibility</p:attrName>
                                        </p:attrNameLst>
                                      </p:cBhvr>
                                      <p:to>
                                        <p:strVal val="hidden"/>
                                      </p:to>
                                    </p:set>
                                  </p:childTnLst>
                                </p:cTn>
                              </p:par>
                            </p:childTnLst>
                          </p:cTn>
                        </p:par>
                        <p:par>
                          <p:cTn id="451" fill="hold">
                            <p:stCondLst>
                              <p:cond delay="0"/>
                            </p:stCondLst>
                            <p:childTnLst>
                              <p:par>
                                <p:cTn id="452" presetID="1" presetClass="entr" presetSubtype="0" fill="hold" nodeType="afterEffect">
                                  <p:stCondLst>
                                    <p:cond delay="0"/>
                                  </p:stCondLst>
                                  <p:childTnLst>
                                    <p:set>
                                      <p:cBhvr>
                                        <p:cTn id="453" dur="1" fill="hold">
                                          <p:stCondLst>
                                            <p:cond delay="0"/>
                                          </p:stCondLst>
                                        </p:cTn>
                                        <p:tgtEl>
                                          <p:spTgt spid="130"/>
                                        </p:tgtEl>
                                        <p:attrNameLst>
                                          <p:attrName>style.visibility</p:attrName>
                                        </p:attrNameLst>
                                      </p:cBhvr>
                                      <p:to>
                                        <p:strVal val="visible"/>
                                      </p:to>
                                    </p:set>
                                  </p:childTnLst>
                                </p:cTn>
                              </p:par>
                            </p:childTnLst>
                          </p:cTn>
                        </p:par>
                      </p:childTnLst>
                    </p:cTn>
                  </p:par>
                  <p:par>
                    <p:cTn id="454" fill="hold">
                      <p:stCondLst>
                        <p:cond delay="indefinite"/>
                      </p:stCondLst>
                      <p:childTnLst>
                        <p:par>
                          <p:cTn id="455" fill="hold">
                            <p:stCondLst>
                              <p:cond delay="0"/>
                            </p:stCondLst>
                            <p:childTnLst>
                              <p:par>
                                <p:cTn id="456" presetID="1" presetClass="exit" presetSubtype="0" fill="hold" nodeType="clickEffect">
                                  <p:stCondLst>
                                    <p:cond delay="0"/>
                                  </p:stCondLst>
                                  <p:childTnLst>
                                    <p:set>
                                      <p:cBhvr>
                                        <p:cTn id="457" dur="1" fill="hold">
                                          <p:stCondLst>
                                            <p:cond delay="0"/>
                                          </p:stCondLst>
                                        </p:cTn>
                                        <p:tgtEl>
                                          <p:spTgt spid="130"/>
                                        </p:tgtEl>
                                        <p:attrNameLst>
                                          <p:attrName>style.visibility</p:attrName>
                                        </p:attrNameLst>
                                      </p:cBhvr>
                                      <p:to>
                                        <p:strVal val="hidden"/>
                                      </p:to>
                                    </p:set>
                                  </p:childTnLst>
                                </p:cTn>
                              </p:par>
                            </p:childTnLst>
                          </p:cTn>
                        </p:par>
                        <p:par>
                          <p:cTn id="458" fill="hold">
                            <p:stCondLst>
                              <p:cond delay="0"/>
                            </p:stCondLst>
                            <p:childTnLst>
                              <p:par>
                                <p:cTn id="459" presetID="1" presetClass="entr" presetSubtype="0" fill="hold" nodeType="afterEffect">
                                  <p:stCondLst>
                                    <p:cond delay="0"/>
                                  </p:stCondLst>
                                  <p:childTnLst>
                                    <p:set>
                                      <p:cBhvr>
                                        <p:cTn id="460" dur="1" fill="hold">
                                          <p:stCondLst>
                                            <p:cond delay="0"/>
                                          </p:stCondLst>
                                        </p:cTn>
                                        <p:tgtEl>
                                          <p:spTgt spid="131"/>
                                        </p:tgtEl>
                                        <p:attrNameLst>
                                          <p:attrName>style.visibility</p:attrName>
                                        </p:attrNameLst>
                                      </p:cBhvr>
                                      <p:to>
                                        <p:strVal val="visible"/>
                                      </p:to>
                                    </p:set>
                                  </p:childTnLst>
                                </p:cTn>
                              </p:par>
                              <p:par>
                                <p:cTn id="461" presetID="1" presetClass="exit" presetSubtype="0" fill="hold" nodeType="withEffect">
                                  <p:stCondLst>
                                    <p:cond delay="0"/>
                                  </p:stCondLst>
                                  <p:childTnLst>
                                    <p:set>
                                      <p:cBhvr>
                                        <p:cTn id="462" dur="1" fill="hold">
                                          <p:stCondLst>
                                            <p:cond delay="0"/>
                                          </p:stCondLst>
                                        </p:cTn>
                                        <p:tgtEl>
                                          <p:spTgt spid="126"/>
                                        </p:tgtEl>
                                        <p:attrNameLst>
                                          <p:attrName>style.visibility</p:attrName>
                                        </p:attrNameLst>
                                      </p:cBhvr>
                                      <p:to>
                                        <p:strVal val="hidden"/>
                                      </p:to>
                                    </p:set>
                                  </p:childTnLst>
                                </p:cTn>
                              </p:par>
                            </p:childTnLst>
                          </p:cTn>
                        </p:par>
                        <p:par>
                          <p:cTn id="463" fill="hold">
                            <p:stCondLst>
                              <p:cond delay="0"/>
                            </p:stCondLst>
                            <p:childTnLst>
                              <p:par>
                                <p:cTn id="464" presetID="1" presetClass="entr" presetSubtype="0" fill="hold" nodeType="afterEffect">
                                  <p:stCondLst>
                                    <p:cond delay="0"/>
                                  </p:stCondLst>
                                  <p:childTnLst>
                                    <p:set>
                                      <p:cBhvr>
                                        <p:cTn id="465" dur="1" fill="hold">
                                          <p:stCondLst>
                                            <p:cond delay="0"/>
                                          </p:stCondLst>
                                        </p:cTn>
                                        <p:tgtEl>
                                          <p:spTgt spid="132"/>
                                        </p:tgtEl>
                                        <p:attrNameLst>
                                          <p:attrName>style.visibility</p:attrName>
                                        </p:attrNameLst>
                                      </p:cBhvr>
                                      <p:to>
                                        <p:strVal val="visible"/>
                                      </p:to>
                                    </p:set>
                                  </p:childTnLst>
                                </p:cTn>
                              </p:par>
                            </p:childTnLst>
                          </p:cTn>
                        </p:par>
                      </p:childTnLst>
                    </p:cTn>
                  </p:par>
                  <p:par>
                    <p:cTn id="466" fill="hold">
                      <p:stCondLst>
                        <p:cond delay="indefinite"/>
                      </p:stCondLst>
                      <p:childTnLst>
                        <p:par>
                          <p:cTn id="467" fill="hold">
                            <p:stCondLst>
                              <p:cond delay="0"/>
                            </p:stCondLst>
                            <p:childTnLst>
                              <p:par>
                                <p:cTn id="468" presetID="1" presetClass="exit" presetSubtype="0" fill="hold" nodeType="clickEffect">
                                  <p:stCondLst>
                                    <p:cond delay="0"/>
                                  </p:stCondLst>
                                  <p:childTnLst>
                                    <p:set>
                                      <p:cBhvr>
                                        <p:cTn id="469" dur="1" fill="hold">
                                          <p:stCondLst>
                                            <p:cond delay="0"/>
                                          </p:stCondLst>
                                        </p:cTn>
                                        <p:tgtEl>
                                          <p:spTgt spid="132"/>
                                        </p:tgtEl>
                                        <p:attrNameLst>
                                          <p:attrName>style.visibility</p:attrName>
                                        </p:attrNameLst>
                                      </p:cBhvr>
                                      <p:to>
                                        <p:strVal val="hidden"/>
                                      </p:to>
                                    </p:set>
                                  </p:childTnLst>
                                </p:cTn>
                              </p:par>
                            </p:childTnLst>
                          </p:cTn>
                        </p:par>
                        <p:par>
                          <p:cTn id="470" fill="hold">
                            <p:stCondLst>
                              <p:cond delay="0"/>
                            </p:stCondLst>
                            <p:childTnLst>
                              <p:par>
                                <p:cTn id="471" presetID="1" presetClass="entr" presetSubtype="0" fill="hold" nodeType="afterEffect">
                                  <p:stCondLst>
                                    <p:cond delay="0"/>
                                  </p:stCondLst>
                                  <p:childTnLst>
                                    <p:set>
                                      <p:cBhvr>
                                        <p:cTn id="472" dur="1" fill="hold">
                                          <p:stCondLst>
                                            <p:cond delay="0"/>
                                          </p:stCondLst>
                                        </p:cTn>
                                        <p:tgtEl>
                                          <p:spTgt spid="133"/>
                                        </p:tgtEl>
                                        <p:attrNameLst>
                                          <p:attrName>style.visibility</p:attrName>
                                        </p:attrNameLst>
                                      </p:cBhvr>
                                      <p:to>
                                        <p:strVal val="visible"/>
                                      </p:to>
                                    </p:set>
                                  </p:childTnLst>
                                </p:cTn>
                              </p:par>
                            </p:childTnLst>
                          </p:cTn>
                        </p:par>
                      </p:childTnLst>
                    </p:cTn>
                  </p:par>
                  <p:par>
                    <p:cTn id="473" fill="hold">
                      <p:stCondLst>
                        <p:cond delay="indefinite"/>
                      </p:stCondLst>
                      <p:childTnLst>
                        <p:par>
                          <p:cTn id="474" fill="hold">
                            <p:stCondLst>
                              <p:cond delay="0"/>
                            </p:stCondLst>
                            <p:childTnLst>
                              <p:par>
                                <p:cTn id="475" presetID="1" presetClass="exit" presetSubtype="0" fill="hold" nodeType="clickEffect">
                                  <p:stCondLst>
                                    <p:cond delay="0"/>
                                  </p:stCondLst>
                                  <p:childTnLst>
                                    <p:set>
                                      <p:cBhvr>
                                        <p:cTn id="476" dur="1" fill="hold">
                                          <p:stCondLst>
                                            <p:cond delay="0"/>
                                          </p:stCondLst>
                                        </p:cTn>
                                        <p:tgtEl>
                                          <p:spTgt spid="133"/>
                                        </p:tgtEl>
                                        <p:attrNameLst>
                                          <p:attrName>style.visibility</p:attrName>
                                        </p:attrNameLst>
                                      </p:cBhvr>
                                      <p:to>
                                        <p:strVal val="hidden"/>
                                      </p:to>
                                    </p:set>
                                  </p:childTnLst>
                                </p:cTn>
                              </p:par>
                            </p:childTnLst>
                          </p:cTn>
                        </p:par>
                        <p:par>
                          <p:cTn id="477" fill="hold">
                            <p:stCondLst>
                              <p:cond delay="0"/>
                            </p:stCondLst>
                            <p:childTnLst>
                              <p:par>
                                <p:cTn id="478" presetID="1" presetClass="exit" presetSubtype="0" fill="hold" nodeType="afterEffect">
                                  <p:stCondLst>
                                    <p:cond delay="0"/>
                                  </p:stCondLst>
                                  <p:childTnLst>
                                    <p:set>
                                      <p:cBhvr>
                                        <p:cTn id="479" dur="1" fill="hold">
                                          <p:stCondLst>
                                            <p:cond delay="0"/>
                                          </p:stCondLst>
                                        </p:cTn>
                                        <p:tgtEl>
                                          <p:spTgt spid="91"/>
                                        </p:tgtEl>
                                        <p:attrNameLst>
                                          <p:attrName>style.visibility</p:attrName>
                                        </p:attrNameLst>
                                      </p:cBhvr>
                                      <p:to>
                                        <p:strVal val="hidden"/>
                                      </p:to>
                                    </p:set>
                                  </p:childTnLst>
                                </p:cTn>
                              </p:par>
                            </p:childTnLst>
                          </p:cTn>
                        </p:par>
                        <p:par>
                          <p:cTn id="480" fill="hold">
                            <p:stCondLst>
                              <p:cond delay="0"/>
                            </p:stCondLst>
                            <p:childTnLst>
                              <p:par>
                                <p:cTn id="481" presetID="1" presetClass="exit" presetSubtype="0" fill="hold" nodeType="afterEffect">
                                  <p:stCondLst>
                                    <p:cond delay="0"/>
                                  </p:stCondLst>
                                  <p:childTnLst>
                                    <p:set>
                                      <p:cBhvr>
                                        <p:cTn id="482" dur="1" fill="hold">
                                          <p:stCondLst>
                                            <p:cond delay="0"/>
                                          </p:stCondLst>
                                        </p:cTn>
                                        <p:tgtEl>
                                          <p:spTgt spid="129"/>
                                        </p:tgtEl>
                                        <p:attrNameLst>
                                          <p:attrName>style.visibility</p:attrName>
                                        </p:attrNameLst>
                                      </p:cBhvr>
                                      <p:to>
                                        <p:strVal val="hidden"/>
                                      </p:to>
                                    </p:set>
                                  </p:childTnLst>
                                </p:cTn>
                              </p:par>
                            </p:childTnLst>
                          </p:cTn>
                        </p:par>
                        <p:par>
                          <p:cTn id="483" fill="hold">
                            <p:stCondLst>
                              <p:cond delay="0"/>
                            </p:stCondLst>
                            <p:childTnLst>
                              <p:par>
                                <p:cTn id="484" presetID="1" presetClass="exit" presetSubtype="0" fill="hold" nodeType="afterEffect">
                                  <p:stCondLst>
                                    <p:cond delay="0"/>
                                  </p:stCondLst>
                                  <p:childTnLst>
                                    <p:set>
                                      <p:cBhvr>
                                        <p:cTn id="485" dur="1" fill="hold">
                                          <p:stCondLst>
                                            <p:cond delay="0"/>
                                          </p:stCondLst>
                                        </p:cTn>
                                        <p:tgtEl>
                                          <p:spTgt spid="131"/>
                                        </p:tgtEl>
                                        <p:attrNameLst>
                                          <p:attrName>style.visibility</p:attrName>
                                        </p:attrNameLst>
                                      </p:cBhvr>
                                      <p:to>
                                        <p:strVal val="hidden"/>
                                      </p:to>
                                    </p:set>
                                  </p:childTnLst>
                                </p:cTn>
                              </p:par>
                            </p:childTnLst>
                          </p:cTn>
                        </p:par>
                        <p:par>
                          <p:cTn id="486" fill="hold">
                            <p:stCondLst>
                              <p:cond delay="0"/>
                            </p:stCondLst>
                            <p:childTnLst>
                              <p:par>
                                <p:cTn id="487" presetID="53" presetClass="exit" presetSubtype="0" fill="hold" nodeType="afterEffect">
                                  <p:stCondLst>
                                    <p:cond delay="0"/>
                                  </p:stCondLst>
                                  <p:childTnLst>
                                    <p:anim calcmode="lin" valueType="num">
                                      <p:cBhvr>
                                        <p:cTn id="488" dur="500" fill="hold">
                                          <p:stCondLst>
                                            <p:cond delay="0"/>
                                          </p:stCondLst>
                                        </p:cTn>
                                        <p:tgtEl>
                                          <p:spTgt spid="75"/>
                                        </p:tgtEl>
                                        <p:attrNameLst>
                                          <p:attrName>ppt_w</p:attrName>
                                        </p:attrNameLst>
                                      </p:cBhvr>
                                      <p:tavLst>
                                        <p:tav tm="0">
                                          <p:val>
                                            <p:strVal val="ppt_w"/>
                                          </p:val>
                                        </p:tav>
                                        <p:tav tm="100000">
                                          <p:val>
                                            <p:fltVal val="0"/>
                                          </p:val>
                                        </p:tav>
                                      </p:tavLst>
                                    </p:anim>
                                    <p:anim calcmode="lin" valueType="num">
                                      <p:cBhvr>
                                        <p:cTn id="489" dur="500" fill="hold"/>
                                        <p:tgtEl>
                                          <p:spTgt spid="75"/>
                                        </p:tgtEl>
                                        <p:attrNameLst>
                                          <p:attrName>ppt_h</p:attrName>
                                        </p:attrNameLst>
                                      </p:cBhvr>
                                      <p:tavLst>
                                        <p:tav tm="0">
                                          <p:val>
                                            <p:strVal val="ppt_h"/>
                                          </p:val>
                                        </p:tav>
                                        <p:tav tm="100000">
                                          <p:val>
                                            <p:fltVal val="0"/>
                                          </p:val>
                                        </p:tav>
                                      </p:tavLst>
                                    </p:anim>
                                    <p:animEffect transition="out" filter="fade">
                                      <p:cBhvr>
                                        <p:cTn id="490" dur="500"/>
                                        <p:tgtEl>
                                          <p:spTgt spid="75"/>
                                        </p:tgtEl>
                                      </p:cBhvr>
                                    </p:animEffect>
                                    <p:set>
                                      <p:cBhvr>
                                        <p:cTn id="491" dur="1" fill="hold">
                                          <p:stCondLst>
                                            <p:cond delay="499"/>
                                          </p:stCondLst>
                                        </p:cTn>
                                        <p:tgtEl>
                                          <p:spTgt spid="75"/>
                                        </p:tgtEl>
                                        <p:attrNameLst>
                                          <p:attrName>style.visibility</p:attrName>
                                        </p:attrNameLst>
                                      </p:cBhvr>
                                      <p:to>
                                        <p:strVal val="hidden"/>
                                      </p:to>
                                    </p:set>
                                  </p:childTnLst>
                                </p:cTn>
                              </p:par>
                            </p:childTnLst>
                          </p:cTn>
                        </p:par>
                        <p:par>
                          <p:cTn id="492" fill="hold">
                            <p:stCondLst>
                              <p:cond delay="500"/>
                            </p:stCondLst>
                            <p:childTnLst>
                              <p:par>
                                <p:cTn id="493" presetID="1" presetClass="entr" presetSubtype="0" fill="hold" nodeType="afterEffect">
                                  <p:stCondLst>
                                    <p:cond delay="0"/>
                                  </p:stCondLst>
                                  <p:childTnLst>
                                    <p:set>
                                      <p:cBhvr>
                                        <p:cTn id="494" dur="1" fill="hold">
                                          <p:stCondLst>
                                            <p:cond delay="0"/>
                                          </p:stCondLst>
                                        </p:cTn>
                                        <p:tgtEl>
                                          <p:spTgt spid="134"/>
                                        </p:tgtEl>
                                        <p:attrNameLst>
                                          <p:attrName>style.visibility</p:attrName>
                                        </p:attrNameLst>
                                      </p:cBhvr>
                                      <p:to>
                                        <p:strVal val="visible"/>
                                      </p:to>
                                    </p:set>
                                  </p:childTnLst>
                                </p:cTn>
                              </p:par>
                            </p:childTnLst>
                          </p:cTn>
                        </p:par>
                      </p:childTnLst>
                    </p:cTn>
                  </p:par>
                  <p:par>
                    <p:cTn id="495" fill="hold">
                      <p:stCondLst>
                        <p:cond delay="indefinite"/>
                      </p:stCondLst>
                      <p:childTnLst>
                        <p:par>
                          <p:cTn id="496" fill="hold">
                            <p:stCondLst>
                              <p:cond delay="0"/>
                            </p:stCondLst>
                            <p:childTnLst>
                              <p:par>
                                <p:cTn id="497" presetID="1" presetClass="exit" presetSubtype="0" fill="hold" nodeType="clickEffect">
                                  <p:stCondLst>
                                    <p:cond delay="0"/>
                                  </p:stCondLst>
                                  <p:childTnLst>
                                    <p:set>
                                      <p:cBhvr>
                                        <p:cTn id="498" dur="1" fill="hold">
                                          <p:stCondLst>
                                            <p:cond delay="0"/>
                                          </p:stCondLst>
                                        </p:cTn>
                                        <p:tgtEl>
                                          <p:spTgt spid="134"/>
                                        </p:tgtEl>
                                        <p:attrNameLst>
                                          <p:attrName>style.visibility</p:attrName>
                                        </p:attrNameLst>
                                      </p:cBhvr>
                                      <p:to>
                                        <p:strVal val="hidden"/>
                                      </p:to>
                                    </p:set>
                                  </p:childTnLst>
                                </p:cTn>
                              </p:par>
                            </p:childTnLst>
                          </p:cTn>
                        </p:par>
                        <p:par>
                          <p:cTn id="499" fill="hold">
                            <p:stCondLst>
                              <p:cond delay="0"/>
                            </p:stCondLst>
                            <p:childTnLst>
                              <p:par>
                                <p:cTn id="500" presetID="1" presetClass="entr" presetSubtype="0" fill="hold" nodeType="afterEffect">
                                  <p:stCondLst>
                                    <p:cond delay="0"/>
                                  </p:stCondLst>
                                  <p:childTnLst>
                                    <p:set>
                                      <p:cBhvr>
                                        <p:cTn id="501" dur="1" fill="hold">
                                          <p:stCondLst>
                                            <p:cond delay="0"/>
                                          </p:stCondLst>
                                        </p:cTn>
                                        <p:tgtEl>
                                          <p:spTgt spid="138"/>
                                        </p:tgtEl>
                                        <p:attrNameLst>
                                          <p:attrName>style.visibility</p:attrName>
                                        </p:attrNameLst>
                                      </p:cBhvr>
                                      <p:to>
                                        <p:strVal val="visible"/>
                                      </p:to>
                                    </p:set>
                                  </p:childTnLst>
                                </p:cTn>
                              </p:par>
                            </p:childTnLst>
                          </p:cTn>
                        </p:par>
                        <p:par>
                          <p:cTn id="502" fill="hold">
                            <p:stCondLst>
                              <p:cond delay="0"/>
                            </p:stCondLst>
                            <p:childTnLst>
                              <p:par>
                                <p:cTn id="503" presetID="1" presetClass="entr" presetSubtype="0" fill="hold" nodeType="afterEffect">
                                  <p:stCondLst>
                                    <p:cond delay="0"/>
                                  </p:stCondLst>
                                  <p:childTnLst>
                                    <p:set>
                                      <p:cBhvr>
                                        <p:cTn id="504" dur="1" fill="hold">
                                          <p:stCondLst>
                                            <p:cond delay="0"/>
                                          </p:stCondLst>
                                        </p:cTn>
                                        <p:tgtEl>
                                          <p:spTgt spid="139"/>
                                        </p:tgtEl>
                                        <p:attrNameLst>
                                          <p:attrName>style.visibility</p:attrName>
                                        </p:attrNameLst>
                                      </p:cBhvr>
                                      <p:to>
                                        <p:strVal val="visible"/>
                                      </p:to>
                                    </p:set>
                                  </p:childTnLst>
                                </p:cTn>
                              </p:par>
                            </p:childTnLst>
                          </p:cTn>
                        </p:par>
                      </p:childTnLst>
                    </p:cTn>
                  </p:par>
                  <p:par>
                    <p:cTn id="505" fill="hold">
                      <p:stCondLst>
                        <p:cond delay="indefinite"/>
                      </p:stCondLst>
                      <p:childTnLst>
                        <p:par>
                          <p:cTn id="506" fill="hold">
                            <p:stCondLst>
                              <p:cond delay="0"/>
                            </p:stCondLst>
                            <p:childTnLst>
                              <p:par>
                                <p:cTn id="507" presetID="1" presetClass="exit" presetSubtype="0" fill="hold" nodeType="clickEffect">
                                  <p:stCondLst>
                                    <p:cond delay="0"/>
                                  </p:stCondLst>
                                  <p:childTnLst>
                                    <p:set>
                                      <p:cBhvr>
                                        <p:cTn id="508" dur="1" fill="hold">
                                          <p:stCondLst>
                                            <p:cond delay="0"/>
                                          </p:stCondLst>
                                        </p:cTn>
                                        <p:tgtEl>
                                          <p:spTgt spid="139"/>
                                        </p:tgtEl>
                                        <p:attrNameLst>
                                          <p:attrName>style.visibility</p:attrName>
                                        </p:attrNameLst>
                                      </p:cBhvr>
                                      <p:to>
                                        <p:strVal val="hidden"/>
                                      </p:to>
                                    </p:set>
                                  </p:childTnLst>
                                </p:cTn>
                              </p:par>
                            </p:childTnLst>
                          </p:cTn>
                        </p:par>
                        <p:par>
                          <p:cTn id="509" fill="hold">
                            <p:stCondLst>
                              <p:cond delay="0"/>
                            </p:stCondLst>
                            <p:childTnLst>
                              <p:par>
                                <p:cTn id="510" presetID="1" presetClass="entr" presetSubtype="0" fill="hold" nodeType="afterEffect">
                                  <p:stCondLst>
                                    <p:cond delay="0"/>
                                  </p:stCondLst>
                                  <p:childTnLst>
                                    <p:set>
                                      <p:cBhvr>
                                        <p:cTn id="511" dur="1" fill="hold">
                                          <p:stCondLst>
                                            <p:cond delay="0"/>
                                          </p:stCondLst>
                                        </p:cTn>
                                        <p:tgtEl>
                                          <p:spTgt spid="140"/>
                                        </p:tgtEl>
                                        <p:attrNameLst>
                                          <p:attrName>style.visibility</p:attrName>
                                        </p:attrNameLst>
                                      </p:cBhvr>
                                      <p:to>
                                        <p:strVal val="visible"/>
                                      </p:to>
                                    </p:set>
                                  </p:childTnLst>
                                </p:cTn>
                              </p:par>
                              <p:par>
                                <p:cTn id="512" presetID="1" presetClass="exit" presetSubtype="0" fill="hold" nodeType="withEffect">
                                  <p:stCondLst>
                                    <p:cond delay="0"/>
                                  </p:stCondLst>
                                  <p:childTnLst>
                                    <p:set>
                                      <p:cBhvr>
                                        <p:cTn id="513" dur="1" fill="hold">
                                          <p:stCondLst>
                                            <p:cond delay="0"/>
                                          </p:stCondLst>
                                        </p:cTn>
                                        <p:tgtEl>
                                          <p:spTgt spid="71"/>
                                        </p:tgtEl>
                                        <p:attrNameLst>
                                          <p:attrName>style.visibility</p:attrName>
                                        </p:attrNameLst>
                                      </p:cBhvr>
                                      <p:to>
                                        <p:strVal val="hidden"/>
                                      </p:to>
                                    </p:set>
                                  </p:childTnLst>
                                </p:cTn>
                              </p:par>
                            </p:childTnLst>
                          </p:cTn>
                        </p:par>
                        <p:par>
                          <p:cTn id="514" fill="hold">
                            <p:stCondLst>
                              <p:cond delay="0"/>
                            </p:stCondLst>
                            <p:childTnLst>
                              <p:par>
                                <p:cTn id="515" presetID="1" presetClass="entr" presetSubtype="0" fill="hold" nodeType="afterEffect">
                                  <p:stCondLst>
                                    <p:cond delay="0"/>
                                  </p:stCondLst>
                                  <p:childTnLst>
                                    <p:set>
                                      <p:cBhvr>
                                        <p:cTn id="516" dur="1" fill="hold">
                                          <p:stCondLst>
                                            <p:cond delay="0"/>
                                          </p:stCondLst>
                                        </p:cTn>
                                        <p:tgtEl>
                                          <p:spTgt spid="141"/>
                                        </p:tgtEl>
                                        <p:attrNameLst>
                                          <p:attrName>style.visibility</p:attrName>
                                        </p:attrNameLst>
                                      </p:cBhvr>
                                      <p:to>
                                        <p:strVal val="visible"/>
                                      </p:to>
                                    </p:set>
                                  </p:childTnLst>
                                </p:cTn>
                              </p:par>
                            </p:childTnLst>
                          </p:cTn>
                        </p:par>
                      </p:childTnLst>
                    </p:cTn>
                  </p:par>
                  <p:par>
                    <p:cTn id="517" fill="hold">
                      <p:stCondLst>
                        <p:cond delay="indefinite"/>
                      </p:stCondLst>
                      <p:childTnLst>
                        <p:par>
                          <p:cTn id="518" fill="hold">
                            <p:stCondLst>
                              <p:cond delay="0"/>
                            </p:stCondLst>
                            <p:childTnLst>
                              <p:par>
                                <p:cTn id="519" presetID="1" presetClass="exit" presetSubtype="0" fill="hold" nodeType="clickEffect">
                                  <p:stCondLst>
                                    <p:cond delay="0"/>
                                  </p:stCondLst>
                                  <p:childTnLst>
                                    <p:set>
                                      <p:cBhvr>
                                        <p:cTn id="520" dur="1" fill="hold">
                                          <p:stCondLst>
                                            <p:cond delay="0"/>
                                          </p:stCondLst>
                                        </p:cTn>
                                        <p:tgtEl>
                                          <p:spTgt spid="141"/>
                                        </p:tgtEl>
                                        <p:attrNameLst>
                                          <p:attrName>style.visibility</p:attrName>
                                        </p:attrNameLst>
                                      </p:cBhvr>
                                      <p:to>
                                        <p:strVal val="hidden"/>
                                      </p:to>
                                    </p:set>
                                  </p:childTnLst>
                                </p:cTn>
                              </p:par>
                            </p:childTnLst>
                          </p:cTn>
                        </p:par>
                        <p:par>
                          <p:cTn id="521" fill="hold">
                            <p:stCondLst>
                              <p:cond delay="0"/>
                            </p:stCondLst>
                            <p:childTnLst>
                              <p:par>
                                <p:cTn id="522" presetID="1" presetClass="entr" presetSubtype="0" fill="hold" nodeType="afterEffect">
                                  <p:stCondLst>
                                    <p:cond delay="0"/>
                                  </p:stCondLst>
                                  <p:childTnLst>
                                    <p:set>
                                      <p:cBhvr>
                                        <p:cTn id="523" dur="1" fill="hold">
                                          <p:stCondLst>
                                            <p:cond delay="0"/>
                                          </p:stCondLst>
                                        </p:cTn>
                                        <p:tgtEl>
                                          <p:spTgt spid="142"/>
                                        </p:tgtEl>
                                        <p:attrNameLst>
                                          <p:attrName>style.visibility</p:attrName>
                                        </p:attrNameLst>
                                      </p:cBhvr>
                                      <p:to>
                                        <p:strVal val="visible"/>
                                      </p:to>
                                    </p:set>
                                  </p:childTnLst>
                                </p:cTn>
                              </p:par>
                            </p:childTnLst>
                          </p:cTn>
                        </p:par>
                      </p:childTnLst>
                    </p:cTn>
                  </p:par>
                  <p:par>
                    <p:cTn id="524" fill="hold">
                      <p:stCondLst>
                        <p:cond delay="indefinite"/>
                      </p:stCondLst>
                      <p:childTnLst>
                        <p:par>
                          <p:cTn id="525" fill="hold">
                            <p:stCondLst>
                              <p:cond delay="0"/>
                            </p:stCondLst>
                            <p:childTnLst>
                              <p:par>
                                <p:cTn id="526" presetID="1" presetClass="exit" presetSubtype="0" fill="hold" nodeType="clickEffect">
                                  <p:stCondLst>
                                    <p:cond delay="0"/>
                                  </p:stCondLst>
                                  <p:childTnLst>
                                    <p:set>
                                      <p:cBhvr>
                                        <p:cTn id="527" dur="1" fill="hold">
                                          <p:stCondLst>
                                            <p:cond delay="0"/>
                                          </p:stCondLst>
                                        </p:cTn>
                                        <p:tgtEl>
                                          <p:spTgt spid="142"/>
                                        </p:tgtEl>
                                        <p:attrNameLst>
                                          <p:attrName>style.visibility</p:attrName>
                                        </p:attrNameLst>
                                      </p:cBhvr>
                                      <p:to>
                                        <p:strVal val="hidden"/>
                                      </p:to>
                                    </p:set>
                                  </p:childTnLst>
                                </p:cTn>
                              </p:par>
                            </p:childTnLst>
                          </p:cTn>
                        </p:par>
                        <p:par>
                          <p:cTn id="528" fill="hold">
                            <p:stCondLst>
                              <p:cond delay="0"/>
                            </p:stCondLst>
                            <p:childTnLst>
                              <p:par>
                                <p:cTn id="529" presetID="1" presetClass="entr" presetSubtype="0" fill="hold" nodeType="afterEffect">
                                  <p:stCondLst>
                                    <p:cond delay="0"/>
                                  </p:stCondLst>
                                  <p:childTnLst>
                                    <p:set>
                                      <p:cBhvr>
                                        <p:cTn id="530" dur="1" fill="hold">
                                          <p:stCondLst>
                                            <p:cond delay="0"/>
                                          </p:stCondLst>
                                        </p:cTn>
                                        <p:tgtEl>
                                          <p:spTgt spid="143"/>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4" grpId="0" animBg="1"/>
      <p:bldP spid="5" grpId="0" animBg="1"/>
      <p:bldP spid="22" grpId="0" animBg="1"/>
      <p:bldP spid="23" grpId="0" animBg="1"/>
      <p:bldP spid="24" grpId="0" animBg="1"/>
      <p:bldP spid="24" grpId="1" animBg="1"/>
      <p:bldP spid="25" grpId="0" animBg="1"/>
      <p:bldP spid="25" grpId="1" animBg="1"/>
      <p:bldP spid="26" grpId="0" animBg="1"/>
      <p:bldP spid="26" grpId="1" animBg="1"/>
      <p:bldP spid="27" grpId="0" animBg="1"/>
      <p:bldP spid="27" grpId="1" animBg="1"/>
      <p:bldP spid="28" grpId="0" animBg="1"/>
      <p:bldP spid="28" grpId="1" animBg="1"/>
      <p:bldP spid="29" grpId="0" animBg="1"/>
      <p:bldP spid="29" grpId="1" animBg="1"/>
      <p:bldP spid="30" grpId="0" animBg="1"/>
      <p:bldP spid="30" grpId="1" animBg="1"/>
      <p:bldP spid="46" grpId="0" animBg="1"/>
      <p:bldP spid="46" grpId="1" animBg="1"/>
      <p:bldP spid="47" grpId="0" animBg="1"/>
      <p:bldP spid="47" grpId="1" animBg="1"/>
      <p:bldP spid="48" grpId="0" animBg="1"/>
      <p:bldP spid="48" grpId="1" animBg="1"/>
      <p:bldP spid="49" grpId="0" animBg="1"/>
      <p:bldP spid="49" grpId="1" animBg="1"/>
      <p:bldP spid="50" grpId="0" animBg="1"/>
      <p:bldP spid="50" grpId="1" animBg="1"/>
      <p:bldP spid="51" grpId="0" animBg="1"/>
      <p:bldP spid="51" grpId="1" animBg="1"/>
      <p:bldP spid="52" grpId="0" animBg="1"/>
      <p:bldP spid="52" grpId="1" animBg="1"/>
      <p:bldP spid="53" grpId="0" animBg="1"/>
      <p:bldP spid="53" grpId="1" animBg="1"/>
      <p:bldP spid="54" grpId="0" animBg="1"/>
      <p:bldP spid="54" grpId="1" animBg="1"/>
      <p:bldP spid="58" grpId="0" animBg="1"/>
      <p:bldP spid="59" grpId="0" animBg="1"/>
      <p:bldP spid="59" grpId="1" animBg="1"/>
      <p:bldP spid="60" grpId="0" animBg="1"/>
      <p:bldP spid="60" grpId="1" animBg="1"/>
      <p:bldP spid="61" grpId="0" animBg="1"/>
      <p:bldP spid="61" grpId="1" animBg="1"/>
      <p:bldP spid="62" grpId="0" animBg="1"/>
      <p:bldP spid="62" grpId="1" animBg="1"/>
      <p:bldP spid="63" grpId="0" animBg="1"/>
      <p:bldP spid="64" grpId="0" animBg="1"/>
      <p:bldP spid="65" grpId="0" animBg="1"/>
      <p:bldP spid="66" grpId="0" animBg="1"/>
      <p:bldP spid="67" grpId="0" animBg="1"/>
      <p:bldP spid="68" grpId="0" animBg="1"/>
      <p:bldP spid="69" grpId="0" animBg="1"/>
      <p:bldP spid="69" grpId="1" animBg="1"/>
      <p:bldP spid="70" grpId="0" animBg="1"/>
      <p:bldP spid="70" grpId="1" animBg="1"/>
      <p:bldP spid="71" grpId="0" animBg="1"/>
      <p:bldP spid="71" grpId="1" animBg="1"/>
      <p:bldP spid="72" grpId="0" animBg="1"/>
      <p:bldP spid="72" grpId="1" animBg="1"/>
      <p:bldP spid="73" grpId="0" animBg="1"/>
      <p:bldP spid="73" grpId="1" animBg="1"/>
      <p:bldP spid="74" grpId="0" animBg="1"/>
      <p:bldP spid="74" grpId="1" animBg="1"/>
      <p:bldP spid="75" grpId="0" animBg="1"/>
      <p:bldP spid="75" grpId="1" animBg="1"/>
      <p:bldP spid="91" grpId="0" animBg="1"/>
      <p:bldP spid="91" grpId="1" animBg="1"/>
      <p:bldP spid="92" grpId="0" animBg="1"/>
      <p:bldP spid="92" grpId="1" animBg="1"/>
      <p:bldP spid="93" grpId="0" animBg="1"/>
      <p:bldP spid="93" grpId="1" animBg="1"/>
      <p:bldP spid="94" grpId="0" animBg="1"/>
      <p:bldP spid="94" grpId="1" animBg="1"/>
      <p:bldP spid="95" grpId="0" animBg="1"/>
      <p:bldP spid="95" grpId="1" animBg="1"/>
      <p:bldP spid="96" grpId="0" animBg="1"/>
      <p:bldP spid="96" grpId="1" animBg="1"/>
      <p:bldP spid="97" grpId="0" animBg="1"/>
      <p:bldP spid="97" grpId="1" animBg="1"/>
      <p:bldP spid="98" grpId="0" animBg="1"/>
      <p:bldP spid="98" grpId="1" animBg="1"/>
      <p:bldP spid="99" grpId="0" animBg="1"/>
      <p:bldP spid="99" grpId="1" animBg="1"/>
      <p:bldP spid="100" grpId="0" animBg="1"/>
      <p:bldP spid="100" grpId="1" animBg="1"/>
      <p:bldP spid="101" grpId="0" animBg="1"/>
      <p:bldP spid="101" grpId="1" animBg="1"/>
      <p:bldP spid="102" grpId="0" animBg="1"/>
      <p:bldP spid="102" grpId="1" animBg="1"/>
      <p:bldP spid="103" grpId="0" animBg="1"/>
      <p:bldP spid="103" grpId="1" animBg="1"/>
      <p:bldP spid="104" grpId="0" animBg="1"/>
      <p:bldP spid="104" grpId="1" animBg="1"/>
      <p:bldP spid="105" grpId="0" animBg="1"/>
      <p:bldP spid="105" grpId="1" animBg="1"/>
      <p:bldP spid="106" grpId="0" animBg="1"/>
      <p:bldP spid="106" grpId="1" animBg="1"/>
      <p:bldP spid="107" grpId="0" animBg="1"/>
      <p:bldP spid="107" grpId="1" animBg="1"/>
      <p:bldP spid="108" grpId="0" animBg="1"/>
      <p:bldP spid="108" grpId="1" animBg="1"/>
      <p:bldP spid="109" grpId="0" animBg="1"/>
      <p:bldP spid="109" grpId="1" animBg="1"/>
      <p:bldP spid="110" grpId="0" animBg="1"/>
      <p:bldP spid="110" grpId="1" animBg="1"/>
      <p:bldP spid="111" grpId="0" animBg="1"/>
      <p:bldP spid="111" grpId="1" animBg="1"/>
      <p:bldP spid="112" grpId="0" animBg="1"/>
      <p:bldP spid="112" grpId="1" animBg="1"/>
      <p:bldP spid="113" grpId="0" animBg="1"/>
      <p:bldP spid="113" grpId="1" animBg="1"/>
      <p:bldP spid="114" grpId="0" animBg="1"/>
      <p:bldP spid="114" grpId="1" animBg="1"/>
      <p:bldP spid="115" grpId="0" animBg="1"/>
      <p:bldP spid="115" grpId="1" animBg="1"/>
      <p:bldP spid="116" grpId="0" animBg="1"/>
      <p:bldP spid="116" grpId="1" animBg="1"/>
      <p:bldP spid="117" grpId="0" animBg="1"/>
      <p:bldP spid="117" grpId="1" animBg="1"/>
      <p:bldP spid="118" grpId="0" animBg="1"/>
      <p:bldP spid="118" grpId="1" animBg="1"/>
      <p:bldP spid="119" grpId="0" animBg="1"/>
      <p:bldP spid="119" grpId="1" animBg="1"/>
      <p:bldP spid="120" grpId="0" animBg="1"/>
      <p:bldP spid="120" grpId="1" animBg="1"/>
      <p:bldP spid="121" grpId="0" animBg="1"/>
      <p:bldP spid="121" grpId="1" animBg="1"/>
      <p:bldP spid="122" grpId="0" animBg="1"/>
      <p:bldP spid="122" grpId="1" animBg="1"/>
      <p:bldP spid="123" grpId="0" animBg="1"/>
      <p:bldP spid="123" grpId="1" animBg="1"/>
      <p:bldP spid="124" grpId="0" animBg="1"/>
      <p:bldP spid="124" grpId="1" animBg="1"/>
      <p:bldP spid="125" grpId="0" animBg="1"/>
      <p:bldP spid="125" grpId="1" animBg="1"/>
      <p:bldP spid="126" grpId="0" animBg="1"/>
      <p:bldP spid="126" grpId="1" animBg="1"/>
      <p:bldP spid="127" grpId="0" animBg="1"/>
      <p:bldP spid="127" grpId="1" animBg="1"/>
      <p:bldP spid="128" grpId="0" animBg="1"/>
      <p:bldP spid="128" grpId="1" animBg="1"/>
      <p:bldP spid="129" grpId="0" animBg="1"/>
      <p:bldP spid="129" grpId="1" animBg="1"/>
      <p:bldP spid="130" grpId="0" animBg="1"/>
      <p:bldP spid="130" grpId="1" animBg="1"/>
      <p:bldP spid="131" grpId="0" animBg="1"/>
      <p:bldP spid="131" grpId="1" animBg="1"/>
      <p:bldP spid="132" grpId="0" animBg="1"/>
      <p:bldP spid="132" grpId="1" animBg="1"/>
      <p:bldP spid="133" grpId="0" animBg="1"/>
      <p:bldP spid="133" grpId="1" animBg="1"/>
      <p:bldP spid="134" grpId="0" animBg="1"/>
      <p:bldP spid="134" grpId="1" animBg="1"/>
      <p:bldP spid="138" grpId="0" animBg="1"/>
      <p:bldP spid="139" grpId="0" animBg="1"/>
      <p:bldP spid="139" grpId="1" animBg="1"/>
      <p:bldP spid="140" grpId="0" animBg="1"/>
      <p:bldP spid="141" grpId="0" animBg="1"/>
      <p:bldP spid="141" grpId="1" animBg="1"/>
      <p:bldP spid="142" grpId="0" animBg="1"/>
      <p:bldP spid="142" grpId="1" animBg="1"/>
      <p:bldP spid="143" grpId="0" animBg="1"/>
    </p:bldLst>
  </p:timing>
</p:sld>
</file>

<file path=ppt/slides/slide1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7346" name="Rectangle 2"/>
          <p:cNvSpPr>
            <a:spLocks noGrp="1" noChangeArrowheads="1"/>
          </p:cNvSpPr>
          <p:nvPr>
            <p:ph type="title"/>
          </p:nvPr>
        </p:nvSpPr>
        <p:spPr>
          <a:xfrm>
            <a:off x="0" y="76200"/>
            <a:ext cx="9144000" cy="1143000"/>
          </a:xfrm>
          <a:noFill/>
        </p:spPr>
        <p:txBody>
          <a:bodyPr/>
          <a:lstStyle/>
          <a:p>
            <a:r>
              <a:rPr lang="en-US" sz="4000">
                <a:solidFill>
                  <a:srgbClr val="FF0000"/>
                </a:solidFill>
                <a:ea typeface="ＭＳ Ｐゴシック" pitchFamily="1" charset="-128"/>
                <a:cs typeface="ＭＳ Ｐゴシック" pitchFamily="1" charset="-128"/>
              </a:rPr>
              <a:t>Comparing </a:t>
            </a:r>
            <a:r>
              <a:rPr lang="en-US" sz="3600" b="1">
                <a:solidFill>
                  <a:srgbClr val="FF0000"/>
                </a:solidFill>
                <a:latin typeface="Courier New" pitchFamily="1" charset="0"/>
                <a:ea typeface="ＭＳ Ｐゴシック" pitchFamily="1" charset="-128"/>
                <a:cs typeface="ＭＳ Ｐゴシック" pitchFamily="1" charset="-128"/>
              </a:rPr>
              <a:t>for</a:t>
            </a:r>
            <a:r>
              <a:rPr lang="en-US" sz="4000">
                <a:solidFill>
                  <a:srgbClr val="FF0000"/>
                </a:solidFill>
                <a:ea typeface="ＭＳ Ｐゴシック" pitchFamily="1" charset="-128"/>
                <a:cs typeface="ＭＳ Ｐゴシック" pitchFamily="1" charset="-128"/>
              </a:rPr>
              <a:t> and </a:t>
            </a:r>
            <a:r>
              <a:rPr lang="en-US" sz="3600" b="1">
                <a:solidFill>
                  <a:srgbClr val="FF0000"/>
                </a:solidFill>
                <a:latin typeface="Courier New" pitchFamily="1" charset="0"/>
                <a:ea typeface="ＭＳ Ｐゴシック" pitchFamily="1" charset="-128"/>
                <a:cs typeface="ＭＳ Ｐゴシック" pitchFamily="1" charset="-128"/>
              </a:rPr>
              <a:t>while</a:t>
            </a:r>
            <a:r>
              <a:rPr lang="en-US" sz="4000">
                <a:solidFill>
                  <a:srgbClr val="FF0000"/>
                </a:solidFill>
                <a:ea typeface="ＭＳ Ｐゴシック" pitchFamily="1" charset="-128"/>
                <a:cs typeface="ＭＳ Ｐゴシック" pitchFamily="1" charset="-128"/>
              </a:rPr>
              <a:t> </a:t>
            </a:r>
            <a:endParaRPr lang="en-US">
              <a:solidFill>
                <a:srgbClr val="FF0000"/>
              </a:solidFill>
              <a:ea typeface="ＭＳ Ｐゴシック" pitchFamily="1" charset="-128"/>
              <a:cs typeface="ＭＳ Ｐゴシック" pitchFamily="1" charset="-128"/>
            </a:endParaRPr>
          </a:p>
        </p:txBody>
      </p:sp>
      <p:grpSp>
        <p:nvGrpSpPr>
          <p:cNvPr id="2" name="Group 5"/>
          <p:cNvGrpSpPr>
            <a:grpSpLocks/>
          </p:cNvGrpSpPr>
          <p:nvPr/>
        </p:nvGrpSpPr>
        <p:grpSpPr bwMode="auto">
          <a:xfrm>
            <a:off x="1676400" y="1671638"/>
            <a:ext cx="5791200" cy="1223962"/>
            <a:chOff x="1152" y="1584"/>
            <a:chExt cx="3648" cy="771"/>
          </a:xfrm>
        </p:grpSpPr>
        <p:sp>
          <p:nvSpPr>
            <p:cNvPr id="57353" name="Rectangle 6"/>
            <p:cNvSpPr>
              <a:spLocks noChangeArrowheads="1"/>
            </p:cNvSpPr>
            <p:nvPr/>
          </p:nvSpPr>
          <p:spPr bwMode="auto">
            <a:xfrm>
              <a:off x="1152" y="1584"/>
              <a:ext cx="3648" cy="771"/>
            </a:xfrm>
            <a:prstGeom prst="rect">
              <a:avLst/>
            </a:prstGeom>
            <a:solidFill>
              <a:schemeClr val="bg1"/>
            </a:solidFill>
            <a:ln w="9525">
              <a:solidFill>
                <a:schemeClr val="tx1"/>
              </a:solidFill>
              <a:miter lim="800000"/>
              <a:headEnd/>
              <a:tailEnd/>
            </a:ln>
          </p:spPr>
          <p:txBody>
            <a:bodyPr wrap="none" anchor="ctr">
              <a:prstTxWarp prst="textNoShape">
                <a:avLst/>
              </a:prstTxWarp>
            </a:bodyPr>
            <a:lstStyle/>
            <a:p>
              <a:endParaRPr lang="en-US"/>
            </a:p>
          </p:txBody>
        </p:sp>
        <p:sp>
          <p:nvSpPr>
            <p:cNvPr id="57354" name="Text Box 7"/>
            <p:cNvSpPr txBox="1">
              <a:spLocks noChangeArrowheads="1"/>
            </p:cNvSpPr>
            <p:nvPr/>
          </p:nvSpPr>
          <p:spPr bwMode="auto">
            <a:xfrm>
              <a:off x="1216" y="1640"/>
              <a:ext cx="3552" cy="634"/>
            </a:xfrm>
            <a:prstGeom prst="rect">
              <a:avLst/>
            </a:prstGeom>
            <a:solidFill>
              <a:schemeClr val="bg1"/>
            </a:solidFill>
            <a:ln w="9525">
              <a:noFill/>
              <a:miter lim="800000"/>
              <a:headEnd/>
              <a:tailEnd/>
            </a:ln>
          </p:spPr>
          <p:txBody>
            <a:bodyPr>
              <a:prstTxWarp prst="textNoShape">
                <a:avLst/>
              </a:prstTxWarp>
              <a:spAutoFit/>
            </a:bodyPr>
            <a:lstStyle/>
            <a:p>
              <a:r>
                <a:rPr lang="en-US" sz="2000" dirty="0">
                  <a:latin typeface="Courier New" pitchFamily="1" charset="0"/>
                </a:rPr>
                <a:t>for ( </a:t>
              </a:r>
              <a:r>
                <a:rPr lang="en-US" sz="2000" b="0" i="1" dirty="0" err="1"/>
                <a:t>init</a:t>
              </a:r>
              <a:r>
                <a:rPr lang="en-US" sz="2000" dirty="0">
                  <a:latin typeface="Courier New" pitchFamily="1" charset="0"/>
                </a:rPr>
                <a:t> ; </a:t>
              </a:r>
              <a:r>
                <a:rPr lang="en-US" sz="2000" b="0" i="1" dirty="0"/>
                <a:t>test</a:t>
              </a:r>
              <a:r>
                <a:rPr lang="en-US" sz="2000" dirty="0">
                  <a:latin typeface="Courier New" pitchFamily="1" charset="0"/>
                </a:rPr>
                <a:t> ; </a:t>
              </a:r>
              <a:r>
                <a:rPr lang="en-US" sz="2000" b="0" i="1" dirty="0"/>
                <a:t>step</a:t>
              </a:r>
              <a:r>
                <a:rPr lang="en-US" sz="2000" dirty="0">
                  <a:latin typeface="Courier New" pitchFamily="1" charset="0"/>
                </a:rPr>
                <a:t> ) {</a:t>
              </a:r>
            </a:p>
            <a:p>
              <a:r>
                <a:rPr lang="en-US" sz="2000" dirty="0">
                  <a:latin typeface="Courier New" pitchFamily="1" charset="0"/>
                </a:rPr>
                <a:t>   </a:t>
              </a:r>
              <a:r>
                <a:rPr lang="en-US" sz="2000" b="0" i="1" dirty="0"/>
                <a:t>statements to be repeated</a:t>
              </a:r>
              <a:endParaRPr lang="en-US" sz="2000" dirty="0">
                <a:latin typeface="Courier New" pitchFamily="1" charset="0"/>
              </a:endParaRPr>
            </a:p>
            <a:p>
              <a:r>
                <a:rPr lang="en-US" sz="2000" dirty="0">
                  <a:latin typeface="Courier New" pitchFamily="1" charset="0"/>
                </a:rPr>
                <a:t>}</a:t>
              </a:r>
            </a:p>
          </p:txBody>
        </p:sp>
      </p:grpSp>
      <p:sp>
        <p:nvSpPr>
          <p:cNvPr id="57350" name="Rectangle 8"/>
          <p:cNvSpPr>
            <a:spLocks noChangeArrowheads="1"/>
          </p:cNvSpPr>
          <p:nvPr/>
        </p:nvSpPr>
        <p:spPr bwMode="auto">
          <a:xfrm>
            <a:off x="1676400" y="3652838"/>
            <a:ext cx="5791200" cy="1833562"/>
          </a:xfrm>
          <a:prstGeom prst="rect">
            <a:avLst/>
          </a:prstGeom>
          <a:solidFill>
            <a:schemeClr val="bg1"/>
          </a:solidFill>
          <a:ln w="9525">
            <a:solidFill>
              <a:schemeClr val="tx1"/>
            </a:solidFill>
            <a:miter lim="800000"/>
            <a:headEnd/>
            <a:tailEnd/>
          </a:ln>
        </p:spPr>
        <p:txBody>
          <a:bodyPr wrap="none" anchor="ctr">
            <a:prstTxWarp prst="textNoShape">
              <a:avLst/>
            </a:prstTxWarp>
          </a:bodyPr>
          <a:lstStyle/>
          <a:p>
            <a:endParaRPr lang="en-US"/>
          </a:p>
        </p:txBody>
      </p:sp>
      <p:sp>
        <p:nvSpPr>
          <p:cNvPr id="57351" name="Text Box 9"/>
          <p:cNvSpPr txBox="1">
            <a:spLocks noChangeArrowheads="1"/>
          </p:cNvSpPr>
          <p:nvPr/>
        </p:nvSpPr>
        <p:spPr bwMode="auto">
          <a:xfrm>
            <a:off x="1778000" y="3741738"/>
            <a:ext cx="5638800" cy="1616075"/>
          </a:xfrm>
          <a:prstGeom prst="rect">
            <a:avLst/>
          </a:prstGeom>
          <a:noFill/>
          <a:ln w="9525">
            <a:noFill/>
            <a:miter lim="800000"/>
            <a:headEnd/>
            <a:tailEnd/>
          </a:ln>
        </p:spPr>
        <p:txBody>
          <a:bodyPr>
            <a:prstTxWarp prst="textNoShape">
              <a:avLst/>
            </a:prstTxWarp>
            <a:spAutoFit/>
          </a:bodyPr>
          <a:lstStyle/>
          <a:p>
            <a:r>
              <a:rPr lang="en-US" sz="2000" b="0" i="1" dirty="0"/>
              <a:t>init</a:t>
            </a:r>
            <a:r>
              <a:rPr lang="en-US" sz="2000" dirty="0">
                <a:latin typeface="Courier New" pitchFamily="1" charset="0"/>
              </a:rPr>
              <a:t>;</a:t>
            </a:r>
          </a:p>
          <a:p>
            <a:r>
              <a:rPr lang="en-US" sz="2000" dirty="0">
                <a:latin typeface="Courier New" pitchFamily="1" charset="0"/>
              </a:rPr>
              <a:t>while (</a:t>
            </a:r>
            <a:r>
              <a:rPr lang="en-US" sz="800" dirty="0">
                <a:latin typeface="Courier New" pitchFamily="1" charset="0"/>
              </a:rPr>
              <a:t> </a:t>
            </a:r>
            <a:r>
              <a:rPr lang="en-US" sz="2000" b="0" i="1" dirty="0"/>
              <a:t>test</a:t>
            </a:r>
            <a:r>
              <a:rPr lang="en-US" sz="800" dirty="0">
                <a:latin typeface="Courier New" pitchFamily="1" charset="0"/>
              </a:rPr>
              <a:t> </a:t>
            </a:r>
            <a:r>
              <a:rPr lang="en-US" sz="2000" dirty="0">
                <a:latin typeface="Courier New" pitchFamily="1" charset="0"/>
              </a:rPr>
              <a:t>) {</a:t>
            </a:r>
          </a:p>
          <a:p>
            <a:r>
              <a:rPr lang="en-US" sz="2000" dirty="0">
                <a:latin typeface="Courier New" pitchFamily="1" charset="0"/>
              </a:rPr>
              <a:t>   </a:t>
            </a:r>
            <a:r>
              <a:rPr lang="en-US" sz="2000" b="0" i="1" dirty="0"/>
              <a:t>statements to be repeated</a:t>
            </a:r>
          </a:p>
          <a:p>
            <a:r>
              <a:rPr lang="en-US" sz="2000" dirty="0">
                <a:latin typeface="Courier New" pitchFamily="1" charset="0"/>
              </a:rPr>
              <a:t>   </a:t>
            </a:r>
            <a:r>
              <a:rPr lang="en-US" sz="2000" b="0" i="1" dirty="0"/>
              <a:t>step</a:t>
            </a:r>
            <a:r>
              <a:rPr lang="en-US" sz="2000" dirty="0">
                <a:latin typeface="Courier New" pitchFamily="1" charset="0"/>
              </a:rPr>
              <a:t>;</a:t>
            </a:r>
          </a:p>
          <a:p>
            <a:r>
              <a:rPr lang="en-US" sz="2000" dirty="0">
                <a:latin typeface="Courier New" pitchFamily="1" charset="0"/>
              </a:rPr>
              <a:t>}</a:t>
            </a:r>
          </a:p>
        </p:txBody>
      </p:sp>
      <p:sp>
        <p:nvSpPr>
          <p:cNvPr id="11" name="Rectangle 3"/>
          <p:cNvSpPr>
            <a:spLocks noChangeArrowheads="1"/>
          </p:cNvSpPr>
          <p:nvPr/>
        </p:nvSpPr>
        <p:spPr bwMode="auto">
          <a:xfrm>
            <a:off x="482600" y="1155700"/>
            <a:ext cx="8128000" cy="520700"/>
          </a:xfrm>
          <a:prstGeom prst="rect">
            <a:avLst/>
          </a:prstGeom>
          <a:noFill/>
          <a:ln w="9525">
            <a:noFill/>
            <a:miter lim="800000"/>
            <a:headEnd/>
            <a:tailEnd/>
          </a:ln>
          <a:effectLst/>
        </p:spPr>
        <p:txBody>
          <a:bodyPr>
            <a:prstTxWarp prst="textNoShape">
              <a:avLst/>
            </a:prstTxWarp>
          </a:bodyPr>
          <a:lstStyle/>
          <a:p>
            <a:pPr marL="342900" indent="-342900" algn="just">
              <a:lnSpc>
                <a:spcPct val="85000"/>
              </a:lnSpc>
              <a:spcAft>
                <a:spcPct val="50000"/>
              </a:spcAft>
              <a:buFontTx/>
              <a:buChar char="•"/>
            </a:pPr>
            <a:r>
              <a:rPr lang="en-US" sz="2400" b="0" dirty="0"/>
              <a:t>The </a:t>
            </a:r>
            <a:r>
              <a:rPr lang="en-US" sz="2000" dirty="0">
                <a:latin typeface="Courier New"/>
                <a:cs typeface="Courier New"/>
              </a:rPr>
              <a:t>for</a:t>
            </a:r>
            <a:r>
              <a:rPr lang="en-US" sz="2400" b="0" dirty="0"/>
              <a:t> statement</a:t>
            </a:r>
          </a:p>
        </p:txBody>
      </p:sp>
      <p:sp>
        <p:nvSpPr>
          <p:cNvPr id="12" name="Rectangle 3"/>
          <p:cNvSpPr>
            <a:spLocks noChangeArrowheads="1"/>
          </p:cNvSpPr>
          <p:nvPr/>
        </p:nvSpPr>
        <p:spPr bwMode="auto">
          <a:xfrm>
            <a:off x="482600" y="3060700"/>
            <a:ext cx="8128000" cy="520700"/>
          </a:xfrm>
          <a:prstGeom prst="rect">
            <a:avLst/>
          </a:prstGeom>
          <a:noFill/>
          <a:ln w="9525">
            <a:noFill/>
            <a:miter lim="800000"/>
            <a:headEnd/>
            <a:tailEnd/>
          </a:ln>
          <a:effectLst/>
        </p:spPr>
        <p:txBody>
          <a:bodyPr>
            <a:prstTxWarp prst="textNoShape">
              <a:avLst/>
            </a:prstTxWarp>
          </a:bodyPr>
          <a:lstStyle/>
          <a:p>
            <a:pPr marL="342900">
              <a:lnSpc>
                <a:spcPct val="85000"/>
              </a:lnSpc>
              <a:spcAft>
                <a:spcPct val="50000"/>
              </a:spcAft>
            </a:pPr>
            <a:r>
              <a:rPr lang="en-US" sz="2400" b="0" dirty="0"/>
              <a:t>is functionally equivalent to the following code using </a:t>
            </a:r>
            <a:r>
              <a:rPr lang="en-US" sz="2000" dirty="0">
                <a:latin typeface="Courier New" pitchFamily="1" charset="0"/>
              </a:rPr>
              <a:t>while</a:t>
            </a:r>
            <a:r>
              <a:rPr lang="en-US" sz="2400" b="0" dirty="0">
                <a:latin typeface="Times New Roman"/>
                <a:cs typeface="Times New Roman"/>
              </a:rPr>
              <a:t>:</a:t>
            </a:r>
          </a:p>
        </p:txBody>
      </p:sp>
      <p:sp>
        <p:nvSpPr>
          <p:cNvPr id="13" name="Rectangle 3"/>
          <p:cNvSpPr>
            <a:spLocks noChangeArrowheads="1"/>
          </p:cNvSpPr>
          <p:nvPr/>
        </p:nvSpPr>
        <p:spPr bwMode="auto">
          <a:xfrm>
            <a:off x="482600" y="5638800"/>
            <a:ext cx="8128000" cy="1066800"/>
          </a:xfrm>
          <a:prstGeom prst="rect">
            <a:avLst/>
          </a:prstGeom>
          <a:noFill/>
          <a:ln w="9525">
            <a:noFill/>
            <a:miter lim="800000"/>
            <a:headEnd/>
            <a:tailEnd/>
          </a:ln>
          <a:effectLst/>
        </p:spPr>
        <p:txBody>
          <a:bodyPr>
            <a:prstTxWarp prst="textNoShape">
              <a:avLst/>
            </a:prstTxWarp>
          </a:bodyPr>
          <a:lstStyle/>
          <a:p>
            <a:pPr marL="342900" indent="-342900">
              <a:lnSpc>
                <a:spcPct val="85000"/>
              </a:lnSpc>
              <a:spcAft>
                <a:spcPct val="50000"/>
              </a:spcAft>
              <a:buFontTx/>
              <a:buChar char="•"/>
            </a:pPr>
            <a:r>
              <a:rPr lang="en-US" sz="2400" b="0" dirty="0"/>
              <a:t>The advantage of the </a:t>
            </a:r>
            <a:r>
              <a:rPr lang="en-US" sz="2000" dirty="0">
                <a:latin typeface="Courier New" pitchFamily="1" charset="0"/>
              </a:rPr>
              <a:t>for</a:t>
            </a:r>
            <a:r>
              <a:rPr lang="en-US" sz="2400" b="0" dirty="0"/>
              <a:t> statement is that everything you need to know to understand how many times the loop will run is explicitly included in the header line.</a:t>
            </a:r>
          </a:p>
        </p:txBody>
      </p:sp>
    </p:spTree>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grpId="0" nodeType="clickEffect">
                                  <p:stCondLst>
                                    <p:cond delay="0"/>
                                  </p:stCondLst>
                                  <p:childTnLst>
                                    <p:set>
                                      <p:cBhvr>
                                        <p:cTn id="6" dur="1" fill="hold">
                                          <p:stCondLst>
                                            <p:cond delay="0"/>
                                          </p:stCondLst>
                                        </p:cTn>
                                        <p:tgtEl>
                                          <p:spTgt spid="13"/>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13" grpId="0"/>
    </p:bldLst>
  </p:timing>
</p:sld>
</file>

<file path=ppt/slides/slide2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9154" name="Rectangle 2"/>
          <p:cNvSpPr>
            <a:spLocks noGrp="1" noChangeArrowheads="1"/>
          </p:cNvSpPr>
          <p:nvPr>
            <p:ph type="title"/>
          </p:nvPr>
        </p:nvSpPr>
        <p:spPr>
          <a:xfrm>
            <a:off x="0" y="76200"/>
            <a:ext cx="9144000" cy="1143000"/>
          </a:xfrm>
          <a:noFill/>
        </p:spPr>
        <p:txBody>
          <a:bodyPr/>
          <a:lstStyle/>
          <a:p>
            <a:r>
              <a:rPr lang="en-US" sz="4000" dirty="0">
                <a:solidFill>
                  <a:srgbClr val="FF0000"/>
                </a:solidFill>
                <a:ea typeface="ＭＳ Ｐゴシック" pitchFamily="1" charset="-128"/>
                <a:cs typeface="ＭＳ Ｐゴシック" pitchFamily="1" charset="-128"/>
              </a:rPr>
              <a:t>The </a:t>
            </a:r>
            <a:r>
              <a:rPr lang="en-US" sz="3600" b="1" dirty="0">
                <a:solidFill>
                  <a:srgbClr val="FF0000"/>
                </a:solidFill>
                <a:latin typeface="Courier New"/>
                <a:ea typeface="ＭＳ Ｐゴシック" pitchFamily="1" charset="-128"/>
                <a:cs typeface="Courier New"/>
              </a:rPr>
              <a:t>Checkerboard</a:t>
            </a:r>
            <a:r>
              <a:rPr lang="en-US" sz="4000" dirty="0">
                <a:solidFill>
                  <a:srgbClr val="FF0000"/>
                </a:solidFill>
                <a:ea typeface="ＭＳ Ｐゴシック" pitchFamily="1" charset="-128"/>
                <a:cs typeface="ＭＳ Ｐゴシック" pitchFamily="1" charset="-128"/>
              </a:rPr>
              <a:t> Program</a:t>
            </a:r>
            <a:endParaRPr lang="en-US" dirty="0">
              <a:solidFill>
                <a:srgbClr val="FF0000"/>
              </a:solidFill>
              <a:ea typeface="ＭＳ Ｐゴシック" pitchFamily="1" charset="-128"/>
              <a:cs typeface="ＭＳ Ｐゴシック" pitchFamily="1" charset="-128"/>
            </a:endParaRPr>
          </a:p>
        </p:txBody>
      </p:sp>
      <p:grpSp>
        <p:nvGrpSpPr>
          <p:cNvPr id="2" name="Group 3"/>
          <p:cNvGrpSpPr>
            <a:grpSpLocks/>
          </p:cNvGrpSpPr>
          <p:nvPr/>
        </p:nvGrpSpPr>
        <p:grpSpPr bwMode="auto">
          <a:xfrm>
            <a:off x="571500" y="1143000"/>
            <a:ext cx="8039100" cy="5486401"/>
            <a:chOff x="360" y="864"/>
            <a:chExt cx="5064" cy="3456"/>
          </a:xfrm>
        </p:grpSpPr>
        <p:sp>
          <p:nvSpPr>
            <p:cNvPr id="49157" name="Rectangle 4"/>
            <p:cNvSpPr>
              <a:spLocks noChangeArrowheads="1"/>
            </p:cNvSpPr>
            <p:nvPr/>
          </p:nvSpPr>
          <p:spPr bwMode="auto">
            <a:xfrm>
              <a:off x="360" y="864"/>
              <a:ext cx="5064" cy="3456"/>
            </a:xfrm>
            <a:prstGeom prst="rect">
              <a:avLst/>
            </a:prstGeom>
            <a:solidFill>
              <a:schemeClr val="bg1"/>
            </a:solidFill>
            <a:ln w="19050">
              <a:solidFill>
                <a:schemeClr val="tx1"/>
              </a:solidFill>
              <a:miter lim="800000"/>
              <a:headEnd/>
              <a:tailEnd/>
            </a:ln>
          </p:spPr>
          <p:txBody>
            <a:bodyPr wrap="none" anchor="ctr">
              <a:prstTxWarp prst="textNoShape">
                <a:avLst/>
              </a:prstTxWarp>
            </a:bodyPr>
            <a:lstStyle/>
            <a:p>
              <a:endParaRPr lang="en-US"/>
            </a:p>
          </p:txBody>
        </p:sp>
        <p:sp>
          <p:nvSpPr>
            <p:cNvPr id="49158" name="Text Box 5"/>
            <p:cNvSpPr txBox="1">
              <a:spLocks noChangeArrowheads="1"/>
            </p:cNvSpPr>
            <p:nvPr/>
          </p:nvSpPr>
          <p:spPr bwMode="auto">
            <a:xfrm>
              <a:off x="408" y="912"/>
              <a:ext cx="5016" cy="3403"/>
            </a:xfrm>
            <a:prstGeom prst="rect">
              <a:avLst/>
            </a:prstGeom>
            <a:noFill/>
            <a:ln w="9525">
              <a:noFill/>
              <a:miter lim="800000"/>
              <a:headEnd/>
              <a:tailEnd/>
            </a:ln>
          </p:spPr>
          <p:txBody>
            <a:bodyPr>
              <a:prstTxWarp prst="textNoShape">
                <a:avLst/>
              </a:prstTxWarp>
              <a:spAutoFit/>
            </a:bodyPr>
            <a:lstStyle/>
            <a:p>
              <a:r>
                <a:rPr lang="en-US" sz="1600" noProof="1">
                  <a:latin typeface="Courier New" pitchFamily="1" charset="0"/>
                </a:rPr>
                <a:t>const GWINDOW_WIDTH = 500;  </a:t>
              </a:r>
              <a:r>
                <a:rPr lang="en-US" sz="1600" noProof="1">
                  <a:solidFill>
                    <a:srgbClr val="0000FF"/>
                  </a:solidFill>
                  <a:latin typeface="Courier New" pitchFamily="1" charset="0"/>
                </a:rPr>
                <a:t>/* Width of the graphics window  */</a:t>
              </a:r>
            </a:p>
            <a:p>
              <a:r>
                <a:rPr lang="en-US" sz="1600" noProof="1">
                  <a:latin typeface="Courier New" pitchFamily="1" charset="0"/>
                </a:rPr>
                <a:t>const GWINDOW_HEIGHT = 300; </a:t>
              </a:r>
              <a:r>
                <a:rPr lang="en-US" sz="1600" noProof="1">
                  <a:solidFill>
                    <a:srgbClr val="0000FF"/>
                  </a:solidFill>
                  <a:latin typeface="Courier New" pitchFamily="1" charset="0"/>
                </a:rPr>
                <a:t>/* Height of the graphics window */</a:t>
              </a:r>
            </a:p>
            <a:p>
              <a:r>
                <a:rPr lang="en-US" sz="1600" noProof="1">
                  <a:latin typeface="Courier New" pitchFamily="1" charset="0"/>
                </a:rPr>
                <a:t>const N_COLUMNS = 8;        </a:t>
              </a:r>
              <a:r>
                <a:rPr lang="en-US" sz="1600" noProof="1">
                  <a:solidFill>
                    <a:srgbClr val="0000FF"/>
                  </a:solidFill>
                  <a:latin typeface="Courier New" pitchFamily="1" charset="0"/>
                </a:rPr>
                <a:t>/* Number of columns             */</a:t>
              </a:r>
            </a:p>
            <a:p>
              <a:r>
                <a:rPr lang="en-US" sz="1600" noProof="1">
                  <a:latin typeface="Courier New" pitchFamily="1" charset="0"/>
                </a:rPr>
                <a:t>const N_ROWS = 8;           </a:t>
              </a:r>
              <a:r>
                <a:rPr lang="en-US" sz="1600" noProof="1">
                  <a:solidFill>
                    <a:srgbClr val="0000FF"/>
                  </a:solidFill>
                  <a:latin typeface="Courier New" pitchFamily="1" charset="0"/>
                </a:rPr>
                <a:t>/* Number of rows                */</a:t>
              </a:r>
            </a:p>
            <a:p>
              <a:r>
                <a:rPr lang="en-US" sz="1600" noProof="1">
                  <a:latin typeface="Courier New" pitchFamily="1" charset="0"/>
                </a:rPr>
                <a:t>const SQUARE_SIZE = 35;     </a:t>
              </a:r>
              <a:r>
                <a:rPr lang="en-US" sz="1600" noProof="1">
                  <a:solidFill>
                    <a:srgbClr val="0000FF"/>
                  </a:solidFill>
                  <a:latin typeface="Courier New" pitchFamily="1" charset="0"/>
                </a:rPr>
                <a:t>/* Size of a square in pixels    */</a:t>
              </a:r>
            </a:p>
            <a:p>
              <a:endParaRPr lang="en-US" sz="900" noProof="1">
                <a:latin typeface="Courier New" pitchFamily="1" charset="0"/>
              </a:endParaRPr>
            </a:p>
            <a:p>
              <a:r>
                <a:rPr lang="en-US" sz="1600" noProof="1">
                  <a:latin typeface="Courier New" pitchFamily="1" charset="0"/>
                </a:rPr>
                <a:t>function Checkerboard() {</a:t>
              </a:r>
            </a:p>
            <a:p>
              <a:r>
                <a:rPr lang="en-US" sz="1600" noProof="1">
                  <a:latin typeface="Courier New" pitchFamily="1" charset="0"/>
                </a:rPr>
                <a:t>   let gw = GWindow(GWINDOW_WIDTH, GWINDOW_HEIGHT);</a:t>
              </a:r>
            </a:p>
            <a:p>
              <a:r>
                <a:rPr lang="en-US" sz="1600" noProof="1">
                  <a:latin typeface="Courier New" pitchFamily="1" charset="0"/>
                </a:rPr>
                <a:t>   let x0 = (gw.getWidth() - N_COLUMNS * SQUARE_SIZE) / 2;</a:t>
              </a:r>
            </a:p>
            <a:p>
              <a:r>
                <a:rPr lang="en-US" sz="1600" noProof="1">
                  <a:latin typeface="Courier New" pitchFamily="1" charset="0"/>
                </a:rPr>
                <a:t>   let y0 = (gw.getHeight() - N_ROWS * SQUARE_SIZE) / 2;</a:t>
              </a:r>
            </a:p>
            <a:p>
              <a:endParaRPr lang="en-US" sz="1600" noProof="1">
                <a:latin typeface="Courier New" pitchFamily="1" charset="0"/>
              </a:endParaRPr>
            </a:p>
            <a:p>
              <a:r>
                <a:rPr lang="en-US" sz="1600" noProof="1">
                  <a:latin typeface="Courier New" pitchFamily="1" charset="0"/>
                </a:rPr>
                <a:t>   for (let i = 0; i &lt; N_ROWS; i++) {</a:t>
              </a:r>
            </a:p>
            <a:p>
              <a:r>
                <a:rPr lang="en-US" sz="1600" noProof="1">
                  <a:latin typeface="Courier New" pitchFamily="1" charset="0"/>
                </a:rPr>
                <a:t>      for (let j = 0; j &lt; N_COLUMNS; j++) {</a:t>
              </a:r>
            </a:p>
            <a:p>
              <a:r>
                <a:rPr lang="en-US" sz="1600" noProof="1">
                  <a:latin typeface="Courier New" pitchFamily="1" charset="0"/>
                </a:rPr>
                <a:t>         let x = x0 + j * SQUARE_SIZE;</a:t>
              </a:r>
            </a:p>
            <a:p>
              <a:r>
                <a:rPr lang="en-US" sz="1600" noProof="1">
                  <a:latin typeface="Courier New" pitchFamily="1" charset="0"/>
                </a:rPr>
                <a:t>         let y = y0 + i * SQUARE_SIZE;</a:t>
              </a:r>
            </a:p>
            <a:p>
              <a:r>
                <a:rPr lang="en-US" sz="1600" noProof="1">
                  <a:latin typeface="Courier New" pitchFamily="1" charset="0"/>
                </a:rPr>
                <a:t>         let sq = GRect(x, y, SQUARE_SIZE, SQUARE_SIZE);</a:t>
              </a:r>
            </a:p>
            <a:p>
              <a:r>
                <a:rPr lang="en-US" sz="1600" noProof="1">
                  <a:latin typeface="Courier New" pitchFamily="1" charset="0"/>
                </a:rPr>
                <a:t>         let filled = ((i + j) % 2 !== 0;</a:t>
              </a:r>
            </a:p>
            <a:p>
              <a:r>
                <a:rPr lang="en-US" sz="1600" noProof="1">
                  <a:latin typeface="Courier New" pitchFamily="1" charset="0"/>
                </a:rPr>
                <a:t>         sq.setFilled(filled);</a:t>
              </a:r>
            </a:p>
            <a:p>
              <a:r>
                <a:rPr lang="en-US" sz="1600" noProof="1">
                  <a:latin typeface="Courier New" pitchFamily="1" charset="0"/>
                </a:rPr>
                <a:t>         gw.add(sq);</a:t>
              </a:r>
            </a:p>
            <a:p>
              <a:r>
                <a:rPr lang="en-US" sz="1600" noProof="1">
                  <a:latin typeface="Courier New" pitchFamily="1" charset="0"/>
                </a:rPr>
                <a:t>      }</a:t>
              </a:r>
            </a:p>
            <a:p>
              <a:r>
                <a:rPr lang="en-US" sz="1600" noProof="1">
                  <a:latin typeface="Courier New" pitchFamily="1" charset="0"/>
                </a:rPr>
                <a:t>   }</a:t>
              </a:r>
            </a:p>
            <a:p>
              <a:r>
                <a:rPr lang="en-US" sz="1600" noProof="1">
                  <a:latin typeface="Courier New" pitchFamily="1" charset="0"/>
                </a:rPr>
                <a:t>}</a:t>
              </a:r>
            </a:p>
          </p:txBody>
        </p:sp>
      </p:grpSp>
    </p:spTree>
  </p:cSld>
  <p:clrMapOvr>
    <a:masterClrMapping/>
  </p:clrMapOvr>
</p:sld>
</file>

<file path=ppt/slides/slide2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67586" name="Rectangle 3"/>
          <p:cNvSpPr>
            <a:spLocks noGrp="1" noChangeArrowheads="1"/>
          </p:cNvSpPr>
          <p:nvPr>
            <p:ph type="title"/>
          </p:nvPr>
        </p:nvSpPr>
        <p:spPr>
          <a:xfrm>
            <a:off x="0" y="2667000"/>
            <a:ext cx="9144000" cy="1143000"/>
          </a:xfrm>
          <a:noFill/>
        </p:spPr>
        <p:txBody>
          <a:bodyPr/>
          <a:lstStyle/>
          <a:p>
            <a:r>
              <a:rPr lang="en-US" sz="3600">
                <a:solidFill>
                  <a:srgbClr val="FF0000"/>
                </a:solidFill>
                <a:ea typeface="ＭＳ Ｐゴシック" pitchFamily="1" charset="-128"/>
                <a:cs typeface="ＭＳ Ｐゴシック" pitchFamily="1" charset="-128"/>
              </a:rPr>
              <a:t>The End</a:t>
            </a:r>
          </a:p>
        </p:txBody>
      </p:sp>
    </p:spTree>
  </p:cSld>
  <p:clrMapOvr>
    <a:masterClrMapping/>
  </p:clrMapOvr>
</p:sld>
</file>

<file path=ppt/theme/theme1.xml><?xml version="1.0" encoding="utf-8"?>
<a:theme xmlns:a="http://schemas.openxmlformats.org/drawingml/2006/main" name="Blank Presentation">
  <a:themeElements>
    <a:clrScheme name="Blank Presentation 1">
      <a:dk1>
        <a:srgbClr val="000000"/>
      </a:dk1>
      <a:lt1>
        <a:srgbClr val="FFFFFF"/>
      </a:lt1>
      <a:dk2>
        <a:srgbClr val="000000"/>
      </a:dk2>
      <a:lt2>
        <a:srgbClr val="808080"/>
      </a:lt2>
      <a:accent1>
        <a:srgbClr val="00CC99"/>
      </a:accent1>
      <a:accent2>
        <a:srgbClr val="3333CC"/>
      </a:accent2>
      <a:accent3>
        <a:srgbClr val="FFFFFF"/>
      </a:accent3>
      <a:accent4>
        <a:srgbClr val="000000"/>
      </a:accent4>
      <a:accent5>
        <a:srgbClr val="AAE2CA"/>
      </a:accent5>
      <a:accent6>
        <a:srgbClr val="2D2DB9"/>
      </a:accent6>
      <a:hlink>
        <a:srgbClr val="CCCCFF"/>
      </a:hlink>
      <a:folHlink>
        <a:srgbClr val="B2B2B2"/>
      </a:folHlink>
    </a:clrScheme>
    <a:fontScheme name="Blank Presentation">
      <a:majorFont>
        <a:latin typeface="Times New Roman"/>
        <a:ea typeface=""/>
        <a:cs typeface=""/>
      </a:majorFont>
      <a:minorFont>
        <a:latin typeface="Times New Roman"/>
        <a:ea typeface=""/>
        <a:cs typeface=""/>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tint val="100000"/>
                <a:shade val="100000"/>
                <a:satMod val="130000"/>
              </a:schemeClr>
            </a:gs>
            <a:gs pos="100000">
              <a:schemeClr val="phClr">
                <a:tint val="50000"/>
                <a:shade val="100000"/>
                <a:satMod val="350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spDef>
      <a:spPr bwMode="auto">
        <a:xfrm>
          <a:off x="0" y="0"/>
          <a:ext cx="1" cy="1"/>
        </a:xfrm>
        <a:custGeom>
          <a:avLst/>
          <a:gdLst/>
          <a:ahLst/>
          <a:cxnLst/>
          <a:rect l="0" t="0" r="0" b="0"/>
          <a:pathLst/>
        </a:custGeom>
        <a:solidFill>
          <a:schemeClr val="accent1"/>
        </a:solidFill>
        <a:ln w="9525" cap="flat" cmpd="sng" algn="ctr">
          <a:solidFill>
            <a:schemeClr val="tx1"/>
          </a:solidFill>
          <a:prstDash val="solid"/>
          <a:round/>
          <a:headEnd type="none" w="med" len="med"/>
          <a:tailEnd type="none" w="med" len="med"/>
        </a:ln>
        <a:effectLst/>
      </a:spPr>
      <a:bodyPr vert="horz" wrap="square" lIns="91440" tIns="45720" rIns="91440" bIns="45720" numCol="1" anchor="t" anchorCtr="0" compatLnSpc="1">
        <a:prstTxWarp prst="textNoShape">
          <a:avLst/>
        </a:prstTxWarp>
      </a:bodyPr>
      <a:lstStyle>
        <a:defPPr marL="0" marR="0" indent="0" algn="l" defTabSz="914400" rtl="0" eaLnBrk="0" fontAlgn="base" latinLnBrk="0" hangingPunct="0">
          <a:lnSpc>
            <a:spcPct val="100000"/>
          </a:lnSpc>
          <a:spcBef>
            <a:spcPct val="0"/>
          </a:spcBef>
          <a:spcAft>
            <a:spcPct val="0"/>
          </a:spcAft>
          <a:buClrTx/>
          <a:buSzTx/>
          <a:buFontTx/>
          <a:buNone/>
          <a:tabLst/>
          <a:defRPr kumimoji="0" lang="en-US" sz="1400" b="1" i="0" u="none" strike="noStrike" cap="none" normalizeH="0" baseline="0">
            <a:ln>
              <a:noFill/>
            </a:ln>
            <a:solidFill>
              <a:schemeClr val="tx1"/>
            </a:solidFill>
            <a:effectLst/>
            <a:latin typeface="Times New Roman" charset="0"/>
          </a:defRPr>
        </a:defPPr>
      </a:lstStyle>
    </a:spDef>
    <a:lnDef>
      <a:spPr bwMode="auto">
        <a:xfrm>
          <a:off x="0" y="0"/>
          <a:ext cx="1" cy="1"/>
        </a:xfrm>
        <a:custGeom>
          <a:avLst/>
          <a:gdLst/>
          <a:ahLst/>
          <a:cxnLst/>
          <a:rect l="0" t="0" r="0" b="0"/>
          <a:pathLst/>
        </a:custGeom>
        <a:solidFill>
          <a:schemeClr val="accent1"/>
        </a:solidFill>
        <a:ln w="9525" cap="flat" cmpd="sng" algn="ctr">
          <a:solidFill>
            <a:schemeClr val="tx1"/>
          </a:solidFill>
          <a:prstDash val="solid"/>
          <a:round/>
          <a:headEnd type="none" w="med" len="med"/>
          <a:tailEnd type="none" w="med" len="med"/>
        </a:ln>
        <a:effectLst/>
      </a:spPr>
      <a:bodyPr vert="horz" wrap="square" lIns="91440" tIns="45720" rIns="91440" bIns="45720" numCol="1" anchor="t" anchorCtr="0" compatLnSpc="1">
        <a:prstTxWarp prst="textNoShape">
          <a:avLst/>
        </a:prstTxWarp>
      </a:bodyPr>
      <a:lstStyle>
        <a:defPPr marL="0" marR="0" indent="0" algn="l" defTabSz="914400" rtl="0" eaLnBrk="0" fontAlgn="base" latinLnBrk="0" hangingPunct="0">
          <a:lnSpc>
            <a:spcPct val="100000"/>
          </a:lnSpc>
          <a:spcBef>
            <a:spcPct val="0"/>
          </a:spcBef>
          <a:spcAft>
            <a:spcPct val="0"/>
          </a:spcAft>
          <a:buClrTx/>
          <a:buSzTx/>
          <a:buFontTx/>
          <a:buNone/>
          <a:tabLst/>
          <a:defRPr kumimoji="0" lang="en-US" sz="1400" b="1" i="0" u="none" strike="noStrike" cap="none" normalizeH="0" baseline="0">
            <a:ln>
              <a:noFill/>
            </a:ln>
            <a:solidFill>
              <a:schemeClr val="tx1"/>
            </a:solidFill>
            <a:effectLst/>
            <a:latin typeface="Times New Roman" charset="0"/>
          </a:defRPr>
        </a:defPPr>
      </a:lstStyle>
    </a:lnDef>
  </a:objectDefaults>
  <a:extraClrSchemeLst>
    <a:extraClrScheme>
      <a:clrScheme name="Blank Presentation 1">
        <a:dk1>
          <a:srgbClr val="000000"/>
        </a:dk1>
        <a:lt1>
          <a:srgbClr val="FFFFFF"/>
        </a:lt1>
        <a:dk2>
          <a:srgbClr val="000000"/>
        </a:dk2>
        <a:lt2>
          <a:srgbClr val="808080"/>
        </a:lt2>
        <a:accent1>
          <a:srgbClr val="00CC99"/>
        </a:accent1>
        <a:accent2>
          <a:srgbClr val="3333CC"/>
        </a:accent2>
        <a:accent3>
          <a:srgbClr val="FFFFFF"/>
        </a:accent3>
        <a:accent4>
          <a:srgbClr val="000000"/>
        </a:accent4>
        <a:accent5>
          <a:srgbClr val="AAE2CA"/>
        </a:accent5>
        <a:accent6>
          <a:srgbClr val="2D2DB9"/>
        </a:accent6>
        <a:hlink>
          <a:srgbClr val="CCCCFF"/>
        </a:hlink>
        <a:folHlink>
          <a:srgbClr val="B2B2B2"/>
        </a:folHlink>
      </a:clrScheme>
      <a:clrMap bg1="lt1" tx1="dk1" bg2="lt2" tx2="dk2" accent1="accent1" accent2="accent2" accent3="accent3" accent4="accent4" accent5="accent5" accent6="accent6" hlink="hlink" folHlink="folHlink"/>
    </a:extraClrScheme>
    <a:extraClrScheme>
      <a:clrScheme name="Blank Presentation 2">
        <a:dk1>
          <a:srgbClr val="000000"/>
        </a:dk1>
        <a:lt1>
          <a:srgbClr val="FFFFFF"/>
        </a:lt1>
        <a:dk2>
          <a:srgbClr val="0000FF"/>
        </a:dk2>
        <a:lt2>
          <a:srgbClr val="FFFF00"/>
        </a:lt2>
        <a:accent1>
          <a:srgbClr val="FF9900"/>
        </a:accent1>
        <a:accent2>
          <a:srgbClr val="00FFFF"/>
        </a:accent2>
        <a:accent3>
          <a:srgbClr val="AAAAFF"/>
        </a:accent3>
        <a:accent4>
          <a:srgbClr val="DADADA"/>
        </a:accent4>
        <a:accent5>
          <a:srgbClr val="FFCAAA"/>
        </a:accent5>
        <a:accent6>
          <a:srgbClr val="00E7E7"/>
        </a:accent6>
        <a:hlink>
          <a:srgbClr val="FF0000"/>
        </a:hlink>
        <a:folHlink>
          <a:srgbClr val="969696"/>
        </a:folHlink>
      </a:clrScheme>
      <a:clrMap bg1="dk2" tx1="lt1" bg2="dk1" tx2="lt2" accent1="accent1" accent2="accent2" accent3="accent3" accent4="accent4" accent5="accent5" accent6="accent6" hlink="hlink" folHlink="folHlink"/>
    </a:extraClrScheme>
    <a:extraClrScheme>
      <a:clrScheme name="Blank Presentation 3">
        <a:dk1>
          <a:srgbClr val="000000"/>
        </a:dk1>
        <a:lt1>
          <a:srgbClr val="FFFFCC"/>
        </a:lt1>
        <a:dk2>
          <a:srgbClr val="808000"/>
        </a:dk2>
        <a:lt2>
          <a:srgbClr val="666633"/>
        </a:lt2>
        <a:accent1>
          <a:srgbClr val="339933"/>
        </a:accent1>
        <a:accent2>
          <a:srgbClr val="800000"/>
        </a:accent2>
        <a:accent3>
          <a:srgbClr val="FFFFE2"/>
        </a:accent3>
        <a:accent4>
          <a:srgbClr val="000000"/>
        </a:accent4>
        <a:accent5>
          <a:srgbClr val="ADCAAD"/>
        </a:accent5>
        <a:accent6>
          <a:srgbClr val="730000"/>
        </a:accent6>
        <a:hlink>
          <a:srgbClr val="0033CC"/>
        </a:hlink>
        <a:folHlink>
          <a:srgbClr val="FFCC66"/>
        </a:folHlink>
      </a:clrScheme>
      <a:clrMap bg1="lt1" tx1="dk1" bg2="lt2" tx2="dk2" accent1="accent1" accent2="accent2" accent3="accent3" accent4="accent4" accent5="accent5" accent6="accent6" hlink="hlink" folHlink="folHlink"/>
    </a:extraClrScheme>
    <a:extraClrScheme>
      <a:clrScheme name="Blank Presentation 4">
        <a:dk1>
          <a:srgbClr val="000000"/>
        </a:dk1>
        <a:lt1>
          <a:srgbClr val="FFFFFF"/>
        </a:lt1>
        <a:dk2>
          <a:srgbClr val="000000"/>
        </a:dk2>
        <a:lt2>
          <a:srgbClr val="333333"/>
        </a:lt2>
        <a:accent1>
          <a:srgbClr val="DDDDDD"/>
        </a:accent1>
        <a:accent2>
          <a:srgbClr val="808080"/>
        </a:accent2>
        <a:accent3>
          <a:srgbClr val="FFFFFF"/>
        </a:accent3>
        <a:accent4>
          <a:srgbClr val="000000"/>
        </a:accent4>
        <a:accent5>
          <a:srgbClr val="EBEBEB"/>
        </a:accent5>
        <a:accent6>
          <a:srgbClr val="737373"/>
        </a:accent6>
        <a:hlink>
          <a:srgbClr val="4D4D4D"/>
        </a:hlink>
        <a:folHlink>
          <a:srgbClr val="EAEAEA"/>
        </a:folHlink>
      </a:clrScheme>
      <a:clrMap bg1="lt1" tx1="dk1" bg2="lt2" tx2="dk2" accent1="accent1" accent2="accent2" accent3="accent3" accent4="accent4" accent5="accent5" accent6="accent6" hlink="hlink" folHlink="folHlink"/>
    </a:extraClrScheme>
    <a:extraClrScheme>
      <a:clrScheme name="Blank Presentation 5">
        <a:dk1>
          <a:srgbClr val="000000"/>
        </a:dk1>
        <a:lt1>
          <a:srgbClr val="FFFFFF"/>
        </a:lt1>
        <a:dk2>
          <a:srgbClr val="000000"/>
        </a:dk2>
        <a:lt2>
          <a:srgbClr val="808080"/>
        </a:lt2>
        <a:accent1>
          <a:srgbClr val="FFCC66"/>
        </a:accent1>
        <a:accent2>
          <a:srgbClr val="0000FF"/>
        </a:accent2>
        <a:accent3>
          <a:srgbClr val="FFFFFF"/>
        </a:accent3>
        <a:accent4>
          <a:srgbClr val="000000"/>
        </a:accent4>
        <a:accent5>
          <a:srgbClr val="FFE2B8"/>
        </a:accent5>
        <a:accent6>
          <a:srgbClr val="0000E7"/>
        </a:accent6>
        <a:hlink>
          <a:srgbClr val="CC00CC"/>
        </a:hlink>
        <a:folHlink>
          <a:srgbClr val="C0C0C0"/>
        </a:folHlink>
      </a:clrScheme>
      <a:clrMap bg1="lt1" tx1="dk1" bg2="lt2" tx2="dk2" accent1="accent1" accent2="accent2" accent3="accent3" accent4="accent4" accent5="accent5" accent6="accent6" hlink="hlink" folHlink="folHlink"/>
    </a:extraClrScheme>
    <a:extraClrScheme>
      <a:clrScheme name="Blank Presentation 6">
        <a:dk1>
          <a:srgbClr val="000000"/>
        </a:dk1>
        <a:lt1>
          <a:srgbClr val="FFFFFF"/>
        </a:lt1>
        <a:dk2>
          <a:srgbClr val="000000"/>
        </a:dk2>
        <a:lt2>
          <a:srgbClr val="808080"/>
        </a:lt2>
        <a:accent1>
          <a:srgbClr val="C0C0C0"/>
        </a:accent1>
        <a:accent2>
          <a:srgbClr val="0066FF"/>
        </a:accent2>
        <a:accent3>
          <a:srgbClr val="FFFFFF"/>
        </a:accent3>
        <a:accent4>
          <a:srgbClr val="000000"/>
        </a:accent4>
        <a:accent5>
          <a:srgbClr val="DCDCDC"/>
        </a:accent5>
        <a:accent6>
          <a:srgbClr val="005CE7"/>
        </a:accent6>
        <a:hlink>
          <a:srgbClr val="FF0000"/>
        </a:hlink>
        <a:folHlink>
          <a:srgbClr val="009900"/>
        </a:folHlink>
      </a:clrScheme>
      <a:clrMap bg1="lt1" tx1="dk1" bg2="lt2" tx2="dk2" accent1="accent1" accent2="accent2" accent3="accent3" accent4="accent4" accent5="accent5" accent6="accent6" hlink="hlink" folHlink="folHlink"/>
    </a:extraClrScheme>
    <a:extraClrScheme>
      <a:clrScheme name="Blank Presentation 7">
        <a:dk1>
          <a:srgbClr val="000000"/>
        </a:dk1>
        <a:lt1>
          <a:srgbClr val="FFFFFF"/>
        </a:lt1>
        <a:dk2>
          <a:srgbClr val="000000"/>
        </a:dk2>
        <a:lt2>
          <a:srgbClr val="808080"/>
        </a:lt2>
        <a:accent1>
          <a:srgbClr val="3399FF"/>
        </a:accent1>
        <a:accent2>
          <a:srgbClr val="99FFCC"/>
        </a:accent2>
        <a:accent3>
          <a:srgbClr val="FFFFFF"/>
        </a:accent3>
        <a:accent4>
          <a:srgbClr val="000000"/>
        </a:accent4>
        <a:accent5>
          <a:srgbClr val="ADCAFF"/>
        </a:accent5>
        <a:accent6>
          <a:srgbClr val="8AE7B9"/>
        </a:accent6>
        <a:hlink>
          <a:srgbClr val="CC00CC"/>
        </a:hlink>
        <a:folHlink>
          <a:srgbClr val="B2B2B2"/>
        </a:folHlink>
      </a:clrScheme>
      <a:clrMap bg1="lt1" tx1="dk1" bg2="lt2" tx2="dk2" accent1="accent1" accent2="accent2" accent3="accent3" accent4="accent4" accent5="accent5" accent6="accent6" hlink="hlink" folHlink="folHlink"/>
    </a:extraClrScheme>
  </a:extraClrSchemeLst>
</a:theme>
</file>

<file path=ppt/theme/theme2.xml><?xml version="1.0" encoding="utf-8"?>
<a:theme xmlns:a="http://schemas.openxmlformats.org/drawingml/2006/main" name="2_Blank Presentation">
  <a:themeElements>
    <a:clrScheme name="Blank Presentation 1">
      <a:dk1>
        <a:srgbClr val="000000"/>
      </a:dk1>
      <a:lt1>
        <a:srgbClr val="FFFFFF"/>
      </a:lt1>
      <a:dk2>
        <a:srgbClr val="000000"/>
      </a:dk2>
      <a:lt2>
        <a:srgbClr val="808080"/>
      </a:lt2>
      <a:accent1>
        <a:srgbClr val="00CC99"/>
      </a:accent1>
      <a:accent2>
        <a:srgbClr val="3333CC"/>
      </a:accent2>
      <a:accent3>
        <a:srgbClr val="FFFFFF"/>
      </a:accent3>
      <a:accent4>
        <a:srgbClr val="000000"/>
      </a:accent4>
      <a:accent5>
        <a:srgbClr val="AAE2CA"/>
      </a:accent5>
      <a:accent6>
        <a:srgbClr val="2D2DB9"/>
      </a:accent6>
      <a:hlink>
        <a:srgbClr val="CCCCFF"/>
      </a:hlink>
      <a:folHlink>
        <a:srgbClr val="B2B2B2"/>
      </a:folHlink>
    </a:clrScheme>
    <a:fontScheme name="Blank Presentation">
      <a:majorFont>
        <a:latin typeface="Times New Roman"/>
        <a:ea typeface=""/>
        <a:cs typeface=""/>
      </a:majorFont>
      <a:minorFont>
        <a:latin typeface="Times New Roman"/>
        <a:ea typeface=""/>
        <a:cs typeface=""/>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tint val="100000"/>
                <a:shade val="100000"/>
                <a:satMod val="130000"/>
              </a:schemeClr>
            </a:gs>
            <a:gs pos="100000">
              <a:schemeClr val="phClr">
                <a:tint val="50000"/>
                <a:shade val="100000"/>
                <a:satMod val="350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spDef>
      <a:spPr bwMode="auto">
        <a:xfrm>
          <a:off x="0" y="0"/>
          <a:ext cx="1" cy="1"/>
        </a:xfrm>
        <a:custGeom>
          <a:avLst/>
          <a:gdLst/>
          <a:ahLst/>
          <a:cxnLst/>
          <a:rect l="0" t="0" r="0" b="0"/>
          <a:pathLst/>
        </a:custGeom>
        <a:solidFill>
          <a:schemeClr val="accent1"/>
        </a:solidFill>
        <a:ln w="9525" cap="flat" cmpd="sng" algn="ctr">
          <a:solidFill>
            <a:schemeClr val="tx1"/>
          </a:solidFill>
          <a:prstDash val="solid"/>
          <a:round/>
          <a:headEnd type="none" w="med" len="med"/>
          <a:tailEnd type="none" w="med" len="med"/>
        </a:ln>
        <a:effectLst/>
      </a:spPr>
      <a:bodyPr vert="horz" wrap="square" lIns="91440" tIns="45720" rIns="91440" bIns="45720" numCol="1" anchor="t" anchorCtr="0" compatLnSpc="1">
        <a:prstTxWarp prst="textNoShape">
          <a:avLst/>
        </a:prstTxWarp>
      </a:bodyPr>
      <a:lstStyle>
        <a:defPPr marL="0" marR="0" indent="0" algn="l" defTabSz="914400" rtl="0" eaLnBrk="0" fontAlgn="base" latinLnBrk="0" hangingPunct="0">
          <a:lnSpc>
            <a:spcPct val="100000"/>
          </a:lnSpc>
          <a:spcBef>
            <a:spcPct val="0"/>
          </a:spcBef>
          <a:spcAft>
            <a:spcPct val="0"/>
          </a:spcAft>
          <a:buClrTx/>
          <a:buSzTx/>
          <a:buFontTx/>
          <a:buNone/>
          <a:tabLst/>
          <a:defRPr kumimoji="0" lang="en-US" sz="1400" b="1" i="0" u="none" strike="noStrike" cap="none" normalizeH="0" baseline="0">
            <a:ln>
              <a:noFill/>
            </a:ln>
            <a:solidFill>
              <a:schemeClr val="tx1"/>
            </a:solidFill>
            <a:effectLst/>
            <a:latin typeface="Times New Roman" charset="0"/>
          </a:defRPr>
        </a:defPPr>
      </a:lstStyle>
    </a:spDef>
    <a:lnDef>
      <a:spPr bwMode="auto">
        <a:xfrm>
          <a:off x="0" y="0"/>
          <a:ext cx="1" cy="1"/>
        </a:xfrm>
        <a:custGeom>
          <a:avLst/>
          <a:gdLst/>
          <a:ahLst/>
          <a:cxnLst/>
          <a:rect l="0" t="0" r="0" b="0"/>
          <a:pathLst/>
        </a:custGeom>
        <a:solidFill>
          <a:schemeClr val="accent1"/>
        </a:solidFill>
        <a:ln w="9525" cap="flat" cmpd="sng" algn="ctr">
          <a:solidFill>
            <a:schemeClr val="tx1"/>
          </a:solidFill>
          <a:prstDash val="solid"/>
          <a:round/>
          <a:headEnd type="none" w="med" len="med"/>
          <a:tailEnd type="none" w="med" len="med"/>
        </a:ln>
        <a:effectLst/>
      </a:spPr>
      <a:bodyPr vert="horz" wrap="square" lIns="91440" tIns="45720" rIns="91440" bIns="45720" numCol="1" anchor="t" anchorCtr="0" compatLnSpc="1">
        <a:prstTxWarp prst="textNoShape">
          <a:avLst/>
        </a:prstTxWarp>
      </a:bodyPr>
      <a:lstStyle>
        <a:defPPr marL="0" marR="0" indent="0" algn="l" defTabSz="914400" rtl="0" eaLnBrk="0" fontAlgn="base" latinLnBrk="0" hangingPunct="0">
          <a:lnSpc>
            <a:spcPct val="100000"/>
          </a:lnSpc>
          <a:spcBef>
            <a:spcPct val="0"/>
          </a:spcBef>
          <a:spcAft>
            <a:spcPct val="0"/>
          </a:spcAft>
          <a:buClrTx/>
          <a:buSzTx/>
          <a:buFontTx/>
          <a:buNone/>
          <a:tabLst/>
          <a:defRPr kumimoji="0" lang="en-US" sz="1400" b="1" i="0" u="none" strike="noStrike" cap="none" normalizeH="0" baseline="0">
            <a:ln>
              <a:noFill/>
            </a:ln>
            <a:solidFill>
              <a:schemeClr val="tx1"/>
            </a:solidFill>
            <a:effectLst/>
            <a:latin typeface="Times New Roman" charset="0"/>
          </a:defRPr>
        </a:defPPr>
      </a:lstStyle>
    </a:lnDef>
  </a:objectDefaults>
  <a:extraClrSchemeLst>
    <a:extraClrScheme>
      <a:clrScheme name="Blank Presentation 1">
        <a:dk1>
          <a:srgbClr val="000000"/>
        </a:dk1>
        <a:lt1>
          <a:srgbClr val="FFFFFF"/>
        </a:lt1>
        <a:dk2>
          <a:srgbClr val="000000"/>
        </a:dk2>
        <a:lt2>
          <a:srgbClr val="808080"/>
        </a:lt2>
        <a:accent1>
          <a:srgbClr val="00CC99"/>
        </a:accent1>
        <a:accent2>
          <a:srgbClr val="3333CC"/>
        </a:accent2>
        <a:accent3>
          <a:srgbClr val="FFFFFF"/>
        </a:accent3>
        <a:accent4>
          <a:srgbClr val="000000"/>
        </a:accent4>
        <a:accent5>
          <a:srgbClr val="AAE2CA"/>
        </a:accent5>
        <a:accent6>
          <a:srgbClr val="2D2DB9"/>
        </a:accent6>
        <a:hlink>
          <a:srgbClr val="CCCCFF"/>
        </a:hlink>
        <a:folHlink>
          <a:srgbClr val="B2B2B2"/>
        </a:folHlink>
      </a:clrScheme>
      <a:clrMap bg1="lt1" tx1="dk1" bg2="lt2" tx2="dk2" accent1="accent1" accent2="accent2" accent3="accent3" accent4="accent4" accent5="accent5" accent6="accent6" hlink="hlink" folHlink="folHlink"/>
    </a:extraClrScheme>
    <a:extraClrScheme>
      <a:clrScheme name="Blank Presentation 2">
        <a:dk1>
          <a:srgbClr val="000000"/>
        </a:dk1>
        <a:lt1>
          <a:srgbClr val="FFFFFF"/>
        </a:lt1>
        <a:dk2>
          <a:srgbClr val="0000FF"/>
        </a:dk2>
        <a:lt2>
          <a:srgbClr val="FFFF00"/>
        </a:lt2>
        <a:accent1>
          <a:srgbClr val="FF9900"/>
        </a:accent1>
        <a:accent2>
          <a:srgbClr val="00FFFF"/>
        </a:accent2>
        <a:accent3>
          <a:srgbClr val="AAAAFF"/>
        </a:accent3>
        <a:accent4>
          <a:srgbClr val="DADADA"/>
        </a:accent4>
        <a:accent5>
          <a:srgbClr val="FFCAAA"/>
        </a:accent5>
        <a:accent6>
          <a:srgbClr val="00E7E7"/>
        </a:accent6>
        <a:hlink>
          <a:srgbClr val="FF0000"/>
        </a:hlink>
        <a:folHlink>
          <a:srgbClr val="969696"/>
        </a:folHlink>
      </a:clrScheme>
      <a:clrMap bg1="dk2" tx1="lt1" bg2="dk1" tx2="lt2" accent1="accent1" accent2="accent2" accent3="accent3" accent4="accent4" accent5="accent5" accent6="accent6" hlink="hlink" folHlink="folHlink"/>
    </a:extraClrScheme>
    <a:extraClrScheme>
      <a:clrScheme name="Blank Presentation 3">
        <a:dk1>
          <a:srgbClr val="000000"/>
        </a:dk1>
        <a:lt1>
          <a:srgbClr val="FFFFCC"/>
        </a:lt1>
        <a:dk2>
          <a:srgbClr val="808000"/>
        </a:dk2>
        <a:lt2>
          <a:srgbClr val="666633"/>
        </a:lt2>
        <a:accent1>
          <a:srgbClr val="339933"/>
        </a:accent1>
        <a:accent2>
          <a:srgbClr val="800000"/>
        </a:accent2>
        <a:accent3>
          <a:srgbClr val="FFFFE2"/>
        </a:accent3>
        <a:accent4>
          <a:srgbClr val="000000"/>
        </a:accent4>
        <a:accent5>
          <a:srgbClr val="ADCAAD"/>
        </a:accent5>
        <a:accent6>
          <a:srgbClr val="730000"/>
        </a:accent6>
        <a:hlink>
          <a:srgbClr val="0033CC"/>
        </a:hlink>
        <a:folHlink>
          <a:srgbClr val="FFCC66"/>
        </a:folHlink>
      </a:clrScheme>
      <a:clrMap bg1="lt1" tx1="dk1" bg2="lt2" tx2="dk2" accent1="accent1" accent2="accent2" accent3="accent3" accent4="accent4" accent5="accent5" accent6="accent6" hlink="hlink" folHlink="folHlink"/>
    </a:extraClrScheme>
    <a:extraClrScheme>
      <a:clrScheme name="Blank Presentation 4">
        <a:dk1>
          <a:srgbClr val="000000"/>
        </a:dk1>
        <a:lt1>
          <a:srgbClr val="FFFFFF"/>
        </a:lt1>
        <a:dk2>
          <a:srgbClr val="000000"/>
        </a:dk2>
        <a:lt2>
          <a:srgbClr val="333333"/>
        </a:lt2>
        <a:accent1>
          <a:srgbClr val="DDDDDD"/>
        </a:accent1>
        <a:accent2>
          <a:srgbClr val="808080"/>
        </a:accent2>
        <a:accent3>
          <a:srgbClr val="FFFFFF"/>
        </a:accent3>
        <a:accent4>
          <a:srgbClr val="000000"/>
        </a:accent4>
        <a:accent5>
          <a:srgbClr val="EBEBEB"/>
        </a:accent5>
        <a:accent6>
          <a:srgbClr val="737373"/>
        </a:accent6>
        <a:hlink>
          <a:srgbClr val="4D4D4D"/>
        </a:hlink>
        <a:folHlink>
          <a:srgbClr val="EAEAEA"/>
        </a:folHlink>
      </a:clrScheme>
      <a:clrMap bg1="lt1" tx1="dk1" bg2="lt2" tx2="dk2" accent1="accent1" accent2="accent2" accent3="accent3" accent4="accent4" accent5="accent5" accent6="accent6" hlink="hlink" folHlink="folHlink"/>
    </a:extraClrScheme>
    <a:extraClrScheme>
      <a:clrScheme name="Blank Presentation 5">
        <a:dk1>
          <a:srgbClr val="000000"/>
        </a:dk1>
        <a:lt1>
          <a:srgbClr val="FFFFFF"/>
        </a:lt1>
        <a:dk2>
          <a:srgbClr val="000000"/>
        </a:dk2>
        <a:lt2>
          <a:srgbClr val="808080"/>
        </a:lt2>
        <a:accent1>
          <a:srgbClr val="FFCC66"/>
        </a:accent1>
        <a:accent2>
          <a:srgbClr val="0000FF"/>
        </a:accent2>
        <a:accent3>
          <a:srgbClr val="FFFFFF"/>
        </a:accent3>
        <a:accent4>
          <a:srgbClr val="000000"/>
        </a:accent4>
        <a:accent5>
          <a:srgbClr val="FFE2B8"/>
        </a:accent5>
        <a:accent6>
          <a:srgbClr val="0000E7"/>
        </a:accent6>
        <a:hlink>
          <a:srgbClr val="CC00CC"/>
        </a:hlink>
        <a:folHlink>
          <a:srgbClr val="C0C0C0"/>
        </a:folHlink>
      </a:clrScheme>
      <a:clrMap bg1="lt1" tx1="dk1" bg2="lt2" tx2="dk2" accent1="accent1" accent2="accent2" accent3="accent3" accent4="accent4" accent5="accent5" accent6="accent6" hlink="hlink" folHlink="folHlink"/>
    </a:extraClrScheme>
    <a:extraClrScheme>
      <a:clrScheme name="Blank Presentation 6">
        <a:dk1>
          <a:srgbClr val="000000"/>
        </a:dk1>
        <a:lt1>
          <a:srgbClr val="FFFFFF"/>
        </a:lt1>
        <a:dk2>
          <a:srgbClr val="000000"/>
        </a:dk2>
        <a:lt2>
          <a:srgbClr val="808080"/>
        </a:lt2>
        <a:accent1>
          <a:srgbClr val="C0C0C0"/>
        </a:accent1>
        <a:accent2>
          <a:srgbClr val="0066FF"/>
        </a:accent2>
        <a:accent3>
          <a:srgbClr val="FFFFFF"/>
        </a:accent3>
        <a:accent4>
          <a:srgbClr val="000000"/>
        </a:accent4>
        <a:accent5>
          <a:srgbClr val="DCDCDC"/>
        </a:accent5>
        <a:accent6>
          <a:srgbClr val="005CE7"/>
        </a:accent6>
        <a:hlink>
          <a:srgbClr val="FF0000"/>
        </a:hlink>
        <a:folHlink>
          <a:srgbClr val="009900"/>
        </a:folHlink>
      </a:clrScheme>
      <a:clrMap bg1="lt1" tx1="dk1" bg2="lt2" tx2="dk2" accent1="accent1" accent2="accent2" accent3="accent3" accent4="accent4" accent5="accent5" accent6="accent6" hlink="hlink" folHlink="folHlink"/>
    </a:extraClrScheme>
    <a:extraClrScheme>
      <a:clrScheme name="Blank Presentation 7">
        <a:dk1>
          <a:srgbClr val="000000"/>
        </a:dk1>
        <a:lt1>
          <a:srgbClr val="FFFFFF"/>
        </a:lt1>
        <a:dk2>
          <a:srgbClr val="000000"/>
        </a:dk2>
        <a:lt2>
          <a:srgbClr val="808080"/>
        </a:lt2>
        <a:accent1>
          <a:srgbClr val="3399FF"/>
        </a:accent1>
        <a:accent2>
          <a:srgbClr val="99FFCC"/>
        </a:accent2>
        <a:accent3>
          <a:srgbClr val="FFFFFF"/>
        </a:accent3>
        <a:accent4>
          <a:srgbClr val="000000"/>
        </a:accent4>
        <a:accent5>
          <a:srgbClr val="ADCAFF"/>
        </a:accent5>
        <a:accent6>
          <a:srgbClr val="8AE7B9"/>
        </a:accent6>
        <a:hlink>
          <a:srgbClr val="CC00CC"/>
        </a:hlink>
        <a:folHlink>
          <a:srgbClr val="B2B2B2"/>
        </a:folHlink>
      </a:clrScheme>
      <a:clrMap bg1="lt1" tx1="dk1" bg2="lt2" tx2="dk2" accent1="accent1" accent2="accent2" accent3="accent3" accent4="accent4" accent5="accent5" accent6="accent6" hlink="hlink" folHlink="folHlink"/>
    </a:extraClrScheme>
  </a:extraClrSchemeLst>
</a:theme>
</file>

<file path=ppt/theme/theme3.xml><?xml version="1.0" encoding="utf-8"?>
<a:theme xmlns:a="http://schemas.openxmlformats.org/drawingml/2006/main" name="1_Blank Presentation">
  <a:themeElements>
    <a:clrScheme name="Blank Presentation 1">
      <a:dk1>
        <a:srgbClr val="000000"/>
      </a:dk1>
      <a:lt1>
        <a:srgbClr val="FFFFFF"/>
      </a:lt1>
      <a:dk2>
        <a:srgbClr val="000000"/>
      </a:dk2>
      <a:lt2>
        <a:srgbClr val="808080"/>
      </a:lt2>
      <a:accent1>
        <a:srgbClr val="00CC99"/>
      </a:accent1>
      <a:accent2>
        <a:srgbClr val="3333CC"/>
      </a:accent2>
      <a:accent3>
        <a:srgbClr val="FFFFFF"/>
      </a:accent3>
      <a:accent4>
        <a:srgbClr val="000000"/>
      </a:accent4>
      <a:accent5>
        <a:srgbClr val="AAE2CA"/>
      </a:accent5>
      <a:accent6>
        <a:srgbClr val="2D2DB9"/>
      </a:accent6>
      <a:hlink>
        <a:srgbClr val="CCCCFF"/>
      </a:hlink>
      <a:folHlink>
        <a:srgbClr val="B2B2B2"/>
      </a:folHlink>
    </a:clrScheme>
    <a:fontScheme name="Blank Presentation">
      <a:majorFont>
        <a:latin typeface="Times"/>
        <a:ea typeface=""/>
        <a:cs typeface=""/>
      </a:majorFont>
      <a:minorFont>
        <a:latin typeface="Times"/>
        <a:ea typeface=""/>
        <a:cs typeface=""/>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spDef>
      <a:spPr bwMode="auto">
        <a:xfrm>
          <a:off x="0" y="0"/>
          <a:ext cx="1" cy="1"/>
        </a:xfrm>
        <a:custGeom>
          <a:avLst/>
          <a:gdLst/>
          <a:ahLst/>
          <a:cxnLst/>
          <a:rect l="0" t="0" r="0" b="0"/>
          <a:pathLst/>
        </a:custGeom>
        <a:solidFill>
          <a:schemeClr val="accent1"/>
        </a:solidFill>
        <a:ln w="9525" cap="flat" cmpd="sng" algn="ctr">
          <a:solidFill>
            <a:schemeClr val="tx1"/>
          </a:solidFill>
          <a:prstDash val="solid"/>
          <a:round/>
          <a:headEnd type="none" w="med" len="med"/>
          <a:tailEnd type="none" w="med" len="med"/>
        </a:ln>
        <a:effectLst/>
      </a:spPr>
      <a:bodyPr vert="horz" wrap="square" lIns="91440" tIns="45720" rIns="91440" bIns="45720" numCol="1" anchor="t" anchorCtr="0" compatLnSpc="1">
        <a:prstTxWarp prst="textNoShape">
          <a:avLst/>
        </a:prstTxWarp>
      </a:bodyPr>
      <a:lstStyle>
        <a:defPPr marL="0" marR="0" indent="0" algn="l" defTabSz="914400" rtl="0" eaLnBrk="0" fontAlgn="base" latinLnBrk="0" hangingPunct="0">
          <a:lnSpc>
            <a:spcPct val="100000"/>
          </a:lnSpc>
          <a:spcBef>
            <a:spcPct val="0"/>
          </a:spcBef>
          <a:spcAft>
            <a:spcPct val="0"/>
          </a:spcAft>
          <a:buClrTx/>
          <a:buSzTx/>
          <a:buFontTx/>
          <a:buNone/>
          <a:tabLst/>
          <a:defRPr kumimoji="0" lang="en-US" sz="1400" b="1" i="0" u="none" strike="noStrike" cap="none" normalizeH="0" baseline="0" smtClean="0">
            <a:ln>
              <a:noFill/>
            </a:ln>
            <a:solidFill>
              <a:schemeClr val="tx1"/>
            </a:solidFill>
            <a:effectLst/>
            <a:latin typeface="Times New Roman" pitchFamily="84" charset="0"/>
          </a:defRPr>
        </a:defPPr>
      </a:lstStyle>
    </a:spDef>
    <a:lnDef>
      <a:spPr bwMode="auto">
        <a:xfrm>
          <a:off x="0" y="0"/>
          <a:ext cx="1" cy="1"/>
        </a:xfrm>
        <a:custGeom>
          <a:avLst/>
          <a:gdLst/>
          <a:ahLst/>
          <a:cxnLst/>
          <a:rect l="0" t="0" r="0" b="0"/>
          <a:pathLst/>
        </a:custGeom>
        <a:solidFill>
          <a:schemeClr val="accent1"/>
        </a:solidFill>
        <a:ln w="9525" cap="flat" cmpd="sng" algn="ctr">
          <a:solidFill>
            <a:schemeClr val="tx1"/>
          </a:solidFill>
          <a:prstDash val="solid"/>
          <a:round/>
          <a:headEnd type="none" w="med" len="med"/>
          <a:tailEnd type="none" w="med" len="med"/>
        </a:ln>
        <a:effectLst/>
      </a:spPr>
      <a:bodyPr vert="horz" wrap="square" lIns="91440" tIns="45720" rIns="91440" bIns="45720" numCol="1" anchor="t" anchorCtr="0" compatLnSpc="1">
        <a:prstTxWarp prst="textNoShape">
          <a:avLst/>
        </a:prstTxWarp>
      </a:bodyPr>
      <a:lstStyle>
        <a:defPPr marL="0" marR="0" indent="0" algn="l" defTabSz="914400" rtl="0" eaLnBrk="0" fontAlgn="base" latinLnBrk="0" hangingPunct="0">
          <a:lnSpc>
            <a:spcPct val="100000"/>
          </a:lnSpc>
          <a:spcBef>
            <a:spcPct val="0"/>
          </a:spcBef>
          <a:spcAft>
            <a:spcPct val="0"/>
          </a:spcAft>
          <a:buClrTx/>
          <a:buSzTx/>
          <a:buFontTx/>
          <a:buNone/>
          <a:tabLst/>
          <a:defRPr kumimoji="0" lang="en-US" sz="1400" b="1" i="0" u="none" strike="noStrike" cap="none" normalizeH="0" baseline="0" smtClean="0">
            <a:ln>
              <a:noFill/>
            </a:ln>
            <a:solidFill>
              <a:schemeClr val="tx1"/>
            </a:solidFill>
            <a:effectLst/>
            <a:latin typeface="Times New Roman" pitchFamily="84" charset="0"/>
          </a:defRPr>
        </a:defPPr>
      </a:lstStyle>
    </a:lnDef>
  </a:objectDefaults>
  <a:extraClrSchemeLst>
    <a:extraClrScheme>
      <a:clrScheme name="Blank Presentation 1">
        <a:dk1>
          <a:srgbClr val="000000"/>
        </a:dk1>
        <a:lt1>
          <a:srgbClr val="FFFFFF"/>
        </a:lt1>
        <a:dk2>
          <a:srgbClr val="000000"/>
        </a:dk2>
        <a:lt2>
          <a:srgbClr val="808080"/>
        </a:lt2>
        <a:accent1>
          <a:srgbClr val="00CC99"/>
        </a:accent1>
        <a:accent2>
          <a:srgbClr val="3333CC"/>
        </a:accent2>
        <a:accent3>
          <a:srgbClr val="FFFFFF"/>
        </a:accent3>
        <a:accent4>
          <a:srgbClr val="000000"/>
        </a:accent4>
        <a:accent5>
          <a:srgbClr val="AAE2CA"/>
        </a:accent5>
        <a:accent6>
          <a:srgbClr val="2D2DB9"/>
        </a:accent6>
        <a:hlink>
          <a:srgbClr val="CCCCFF"/>
        </a:hlink>
        <a:folHlink>
          <a:srgbClr val="B2B2B2"/>
        </a:folHlink>
      </a:clrScheme>
      <a:clrMap bg1="lt1" tx1="dk1" bg2="lt2" tx2="dk2" accent1="accent1" accent2="accent2" accent3="accent3" accent4="accent4" accent5="accent5" accent6="accent6" hlink="hlink" folHlink="folHlink"/>
    </a:extraClrScheme>
    <a:extraClrScheme>
      <a:clrScheme name="Blank Presentation 2">
        <a:dk1>
          <a:srgbClr val="000000"/>
        </a:dk1>
        <a:lt1>
          <a:srgbClr val="FFFFFF"/>
        </a:lt1>
        <a:dk2>
          <a:srgbClr val="0000FF"/>
        </a:dk2>
        <a:lt2>
          <a:srgbClr val="FFFF00"/>
        </a:lt2>
        <a:accent1>
          <a:srgbClr val="FF9900"/>
        </a:accent1>
        <a:accent2>
          <a:srgbClr val="00FFFF"/>
        </a:accent2>
        <a:accent3>
          <a:srgbClr val="AAAAFF"/>
        </a:accent3>
        <a:accent4>
          <a:srgbClr val="DADADA"/>
        </a:accent4>
        <a:accent5>
          <a:srgbClr val="FFCAAA"/>
        </a:accent5>
        <a:accent6>
          <a:srgbClr val="00E7E7"/>
        </a:accent6>
        <a:hlink>
          <a:srgbClr val="FF0000"/>
        </a:hlink>
        <a:folHlink>
          <a:srgbClr val="969696"/>
        </a:folHlink>
      </a:clrScheme>
      <a:clrMap bg1="dk2" tx1="lt1" bg2="dk1" tx2="lt2" accent1="accent1" accent2="accent2" accent3="accent3" accent4="accent4" accent5="accent5" accent6="accent6" hlink="hlink" folHlink="folHlink"/>
    </a:extraClrScheme>
    <a:extraClrScheme>
      <a:clrScheme name="Blank Presentation 3">
        <a:dk1>
          <a:srgbClr val="000000"/>
        </a:dk1>
        <a:lt1>
          <a:srgbClr val="FFFFCC"/>
        </a:lt1>
        <a:dk2>
          <a:srgbClr val="808000"/>
        </a:dk2>
        <a:lt2>
          <a:srgbClr val="666633"/>
        </a:lt2>
        <a:accent1>
          <a:srgbClr val="339933"/>
        </a:accent1>
        <a:accent2>
          <a:srgbClr val="800000"/>
        </a:accent2>
        <a:accent3>
          <a:srgbClr val="FFFFE2"/>
        </a:accent3>
        <a:accent4>
          <a:srgbClr val="000000"/>
        </a:accent4>
        <a:accent5>
          <a:srgbClr val="ADCAAD"/>
        </a:accent5>
        <a:accent6>
          <a:srgbClr val="730000"/>
        </a:accent6>
        <a:hlink>
          <a:srgbClr val="0033CC"/>
        </a:hlink>
        <a:folHlink>
          <a:srgbClr val="FFCC66"/>
        </a:folHlink>
      </a:clrScheme>
      <a:clrMap bg1="lt1" tx1="dk1" bg2="lt2" tx2="dk2" accent1="accent1" accent2="accent2" accent3="accent3" accent4="accent4" accent5="accent5" accent6="accent6" hlink="hlink" folHlink="folHlink"/>
    </a:extraClrScheme>
    <a:extraClrScheme>
      <a:clrScheme name="Blank Presentation 4">
        <a:dk1>
          <a:srgbClr val="000000"/>
        </a:dk1>
        <a:lt1>
          <a:srgbClr val="FFFFFF"/>
        </a:lt1>
        <a:dk2>
          <a:srgbClr val="000000"/>
        </a:dk2>
        <a:lt2>
          <a:srgbClr val="333333"/>
        </a:lt2>
        <a:accent1>
          <a:srgbClr val="DDDDDD"/>
        </a:accent1>
        <a:accent2>
          <a:srgbClr val="808080"/>
        </a:accent2>
        <a:accent3>
          <a:srgbClr val="FFFFFF"/>
        </a:accent3>
        <a:accent4>
          <a:srgbClr val="000000"/>
        </a:accent4>
        <a:accent5>
          <a:srgbClr val="EBEBEB"/>
        </a:accent5>
        <a:accent6>
          <a:srgbClr val="737373"/>
        </a:accent6>
        <a:hlink>
          <a:srgbClr val="4D4D4D"/>
        </a:hlink>
        <a:folHlink>
          <a:srgbClr val="EAEAEA"/>
        </a:folHlink>
      </a:clrScheme>
      <a:clrMap bg1="lt1" tx1="dk1" bg2="lt2" tx2="dk2" accent1="accent1" accent2="accent2" accent3="accent3" accent4="accent4" accent5="accent5" accent6="accent6" hlink="hlink" folHlink="folHlink"/>
    </a:extraClrScheme>
    <a:extraClrScheme>
      <a:clrScheme name="Blank Presentation 5">
        <a:dk1>
          <a:srgbClr val="000000"/>
        </a:dk1>
        <a:lt1>
          <a:srgbClr val="FFFFFF"/>
        </a:lt1>
        <a:dk2>
          <a:srgbClr val="000000"/>
        </a:dk2>
        <a:lt2>
          <a:srgbClr val="808080"/>
        </a:lt2>
        <a:accent1>
          <a:srgbClr val="FFCC66"/>
        </a:accent1>
        <a:accent2>
          <a:srgbClr val="0000FF"/>
        </a:accent2>
        <a:accent3>
          <a:srgbClr val="FFFFFF"/>
        </a:accent3>
        <a:accent4>
          <a:srgbClr val="000000"/>
        </a:accent4>
        <a:accent5>
          <a:srgbClr val="FFE2B8"/>
        </a:accent5>
        <a:accent6>
          <a:srgbClr val="0000E7"/>
        </a:accent6>
        <a:hlink>
          <a:srgbClr val="CC00CC"/>
        </a:hlink>
        <a:folHlink>
          <a:srgbClr val="C0C0C0"/>
        </a:folHlink>
      </a:clrScheme>
      <a:clrMap bg1="lt1" tx1="dk1" bg2="lt2" tx2="dk2" accent1="accent1" accent2="accent2" accent3="accent3" accent4="accent4" accent5="accent5" accent6="accent6" hlink="hlink" folHlink="folHlink"/>
    </a:extraClrScheme>
    <a:extraClrScheme>
      <a:clrScheme name="Blank Presentation 6">
        <a:dk1>
          <a:srgbClr val="000000"/>
        </a:dk1>
        <a:lt1>
          <a:srgbClr val="FFFFFF"/>
        </a:lt1>
        <a:dk2>
          <a:srgbClr val="000000"/>
        </a:dk2>
        <a:lt2>
          <a:srgbClr val="808080"/>
        </a:lt2>
        <a:accent1>
          <a:srgbClr val="C0C0C0"/>
        </a:accent1>
        <a:accent2>
          <a:srgbClr val="0066FF"/>
        </a:accent2>
        <a:accent3>
          <a:srgbClr val="FFFFFF"/>
        </a:accent3>
        <a:accent4>
          <a:srgbClr val="000000"/>
        </a:accent4>
        <a:accent5>
          <a:srgbClr val="DCDCDC"/>
        </a:accent5>
        <a:accent6>
          <a:srgbClr val="005CE7"/>
        </a:accent6>
        <a:hlink>
          <a:srgbClr val="FF0000"/>
        </a:hlink>
        <a:folHlink>
          <a:srgbClr val="009900"/>
        </a:folHlink>
      </a:clrScheme>
      <a:clrMap bg1="lt1" tx1="dk1" bg2="lt2" tx2="dk2" accent1="accent1" accent2="accent2" accent3="accent3" accent4="accent4" accent5="accent5" accent6="accent6" hlink="hlink" folHlink="folHlink"/>
    </a:extraClrScheme>
    <a:extraClrScheme>
      <a:clrScheme name="Blank Presentation 7">
        <a:dk1>
          <a:srgbClr val="000000"/>
        </a:dk1>
        <a:lt1>
          <a:srgbClr val="FFFFFF"/>
        </a:lt1>
        <a:dk2>
          <a:srgbClr val="000000"/>
        </a:dk2>
        <a:lt2>
          <a:srgbClr val="808080"/>
        </a:lt2>
        <a:accent1>
          <a:srgbClr val="3399FF"/>
        </a:accent1>
        <a:accent2>
          <a:srgbClr val="99FFCC"/>
        </a:accent2>
        <a:accent3>
          <a:srgbClr val="FFFFFF"/>
        </a:accent3>
        <a:accent4>
          <a:srgbClr val="000000"/>
        </a:accent4>
        <a:accent5>
          <a:srgbClr val="ADCAFF"/>
        </a:accent5>
        <a:accent6>
          <a:srgbClr val="8AE7B9"/>
        </a:accent6>
        <a:hlink>
          <a:srgbClr val="CC00CC"/>
        </a:hlink>
        <a:folHlink>
          <a:srgbClr val="B2B2B2"/>
        </a:folHlink>
      </a:clrScheme>
      <a:clrMap bg1="lt1" tx1="dk1" bg2="lt2" tx2="dk2" accent1="accent1" accent2="accent2" accent3="accent3" accent4="accent4" accent5="accent5" accent6="accent6" hlink="hlink" folHlink="folHlink"/>
    </a:extraClrScheme>
  </a:extraClrSchemeLst>
</a:theme>
</file>

<file path=ppt/theme/theme4.xml><?xml version="1.0" encoding="utf-8"?>
<a:theme xmlns:a="http://schemas.openxmlformats.org/drawingml/2006/main" name="4_Blank Presentation">
  <a:themeElements>
    <a:clrScheme name="Blank Presentation 1">
      <a:dk1>
        <a:srgbClr val="000000"/>
      </a:dk1>
      <a:lt1>
        <a:srgbClr val="FFFFFF"/>
      </a:lt1>
      <a:dk2>
        <a:srgbClr val="000000"/>
      </a:dk2>
      <a:lt2>
        <a:srgbClr val="808080"/>
      </a:lt2>
      <a:accent1>
        <a:srgbClr val="00CC99"/>
      </a:accent1>
      <a:accent2>
        <a:srgbClr val="3333CC"/>
      </a:accent2>
      <a:accent3>
        <a:srgbClr val="FFFFFF"/>
      </a:accent3>
      <a:accent4>
        <a:srgbClr val="000000"/>
      </a:accent4>
      <a:accent5>
        <a:srgbClr val="AAE2CA"/>
      </a:accent5>
      <a:accent6>
        <a:srgbClr val="2D2DB9"/>
      </a:accent6>
      <a:hlink>
        <a:srgbClr val="CCCCFF"/>
      </a:hlink>
      <a:folHlink>
        <a:srgbClr val="B2B2B2"/>
      </a:folHlink>
    </a:clrScheme>
    <a:fontScheme name="Blank Presentation">
      <a:majorFont>
        <a:latin typeface="Times New Roman"/>
        <a:ea typeface=""/>
        <a:cs typeface=""/>
      </a:majorFont>
      <a:minorFont>
        <a:latin typeface="Times New Roman"/>
        <a:ea typeface=""/>
        <a:cs typeface=""/>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tint val="100000"/>
                <a:shade val="100000"/>
                <a:satMod val="130000"/>
              </a:schemeClr>
            </a:gs>
            <a:gs pos="100000">
              <a:schemeClr val="phClr">
                <a:tint val="50000"/>
                <a:shade val="100000"/>
                <a:satMod val="350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spDef>
      <a:spPr bwMode="auto">
        <a:xfrm>
          <a:off x="0" y="0"/>
          <a:ext cx="1" cy="1"/>
        </a:xfrm>
        <a:custGeom>
          <a:avLst/>
          <a:gdLst/>
          <a:ahLst/>
          <a:cxnLst/>
          <a:rect l="0" t="0" r="0" b="0"/>
          <a:pathLst/>
        </a:custGeom>
        <a:solidFill>
          <a:schemeClr val="accent1"/>
        </a:solidFill>
        <a:ln w="9525" cap="flat" cmpd="sng" algn="ctr">
          <a:solidFill>
            <a:schemeClr val="tx1"/>
          </a:solidFill>
          <a:prstDash val="solid"/>
          <a:round/>
          <a:headEnd type="none" w="med" len="med"/>
          <a:tailEnd type="none" w="med" len="med"/>
        </a:ln>
        <a:effectLst/>
      </a:spPr>
      <a:bodyPr vert="horz" wrap="square" lIns="91440" tIns="45720" rIns="91440" bIns="45720" numCol="1" anchor="t" anchorCtr="0" compatLnSpc="1">
        <a:prstTxWarp prst="textNoShape">
          <a:avLst/>
        </a:prstTxWarp>
      </a:bodyPr>
      <a:lstStyle>
        <a:defPPr marL="0" marR="0" indent="0" algn="l" defTabSz="914400" rtl="0" eaLnBrk="0" fontAlgn="base" latinLnBrk="0" hangingPunct="0">
          <a:lnSpc>
            <a:spcPct val="100000"/>
          </a:lnSpc>
          <a:spcBef>
            <a:spcPct val="0"/>
          </a:spcBef>
          <a:spcAft>
            <a:spcPct val="0"/>
          </a:spcAft>
          <a:buClrTx/>
          <a:buSzTx/>
          <a:buFontTx/>
          <a:buNone/>
          <a:tabLst/>
          <a:defRPr kumimoji="0" lang="en-US" sz="1400" b="1" i="0" u="none" strike="noStrike" cap="none" normalizeH="0" baseline="0">
            <a:ln>
              <a:noFill/>
            </a:ln>
            <a:solidFill>
              <a:schemeClr val="tx1"/>
            </a:solidFill>
            <a:effectLst/>
            <a:latin typeface="Times New Roman" charset="0"/>
          </a:defRPr>
        </a:defPPr>
      </a:lstStyle>
    </a:spDef>
    <a:lnDef>
      <a:spPr bwMode="auto">
        <a:xfrm>
          <a:off x="0" y="0"/>
          <a:ext cx="1" cy="1"/>
        </a:xfrm>
        <a:custGeom>
          <a:avLst/>
          <a:gdLst/>
          <a:ahLst/>
          <a:cxnLst/>
          <a:rect l="0" t="0" r="0" b="0"/>
          <a:pathLst/>
        </a:custGeom>
        <a:solidFill>
          <a:schemeClr val="accent1"/>
        </a:solidFill>
        <a:ln w="9525" cap="flat" cmpd="sng" algn="ctr">
          <a:solidFill>
            <a:schemeClr val="tx1"/>
          </a:solidFill>
          <a:prstDash val="solid"/>
          <a:round/>
          <a:headEnd type="none" w="med" len="med"/>
          <a:tailEnd type="none" w="med" len="med"/>
        </a:ln>
        <a:effectLst/>
      </a:spPr>
      <a:bodyPr vert="horz" wrap="square" lIns="91440" tIns="45720" rIns="91440" bIns="45720" numCol="1" anchor="t" anchorCtr="0" compatLnSpc="1">
        <a:prstTxWarp prst="textNoShape">
          <a:avLst/>
        </a:prstTxWarp>
      </a:bodyPr>
      <a:lstStyle>
        <a:defPPr marL="0" marR="0" indent="0" algn="l" defTabSz="914400" rtl="0" eaLnBrk="0" fontAlgn="base" latinLnBrk="0" hangingPunct="0">
          <a:lnSpc>
            <a:spcPct val="100000"/>
          </a:lnSpc>
          <a:spcBef>
            <a:spcPct val="0"/>
          </a:spcBef>
          <a:spcAft>
            <a:spcPct val="0"/>
          </a:spcAft>
          <a:buClrTx/>
          <a:buSzTx/>
          <a:buFontTx/>
          <a:buNone/>
          <a:tabLst/>
          <a:defRPr kumimoji="0" lang="en-US" sz="1400" b="1" i="0" u="none" strike="noStrike" cap="none" normalizeH="0" baseline="0">
            <a:ln>
              <a:noFill/>
            </a:ln>
            <a:solidFill>
              <a:schemeClr val="tx1"/>
            </a:solidFill>
            <a:effectLst/>
            <a:latin typeface="Times New Roman" charset="0"/>
          </a:defRPr>
        </a:defPPr>
      </a:lstStyle>
    </a:lnDef>
  </a:objectDefaults>
  <a:extraClrSchemeLst>
    <a:extraClrScheme>
      <a:clrScheme name="Blank Presentation 1">
        <a:dk1>
          <a:srgbClr val="000000"/>
        </a:dk1>
        <a:lt1>
          <a:srgbClr val="FFFFFF"/>
        </a:lt1>
        <a:dk2>
          <a:srgbClr val="000000"/>
        </a:dk2>
        <a:lt2>
          <a:srgbClr val="808080"/>
        </a:lt2>
        <a:accent1>
          <a:srgbClr val="00CC99"/>
        </a:accent1>
        <a:accent2>
          <a:srgbClr val="3333CC"/>
        </a:accent2>
        <a:accent3>
          <a:srgbClr val="FFFFFF"/>
        </a:accent3>
        <a:accent4>
          <a:srgbClr val="000000"/>
        </a:accent4>
        <a:accent5>
          <a:srgbClr val="AAE2CA"/>
        </a:accent5>
        <a:accent6>
          <a:srgbClr val="2D2DB9"/>
        </a:accent6>
        <a:hlink>
          <a:srgbClr val="CCCCFF"/>
        </a:hlink>
        <a:folHlink>
          <a:srgbClr val="B2B2B2"/>
        </a:folHlink>
      </a:clrScheme>
      <a:clrMap bg1="lt1" tx1="dk1" bg2="lt2" tx2="dk2" accent1="accent1" accent2="accent2" accent3="accent3" accent4="accent4" accent5="accent5" accent6="accent6" hlink="hlink" folHlink="folHlink"/>
    </a:extraClrScheme>
    <a:extraClrScheme>
      <a:clrScheme name="Blank Presentation 2">
        <a:dk1>
          <a:srgbClr val="000000"/>
        </a:dk1>
        <a:lt1>
          <a:srgbClr val="FFFFFF"/>
        </a:lt1>
        <a:dk2>
          <a:srgbClr val="0000FF"/>
        </a:dk2>
        <a:lt2>
          <a:srgbClr val="FFFF00"/>
        </a:lt2>
        <a:accent1>
          <a:srgbClr val="FF9900"/>
        </a:accent1>
        <a:accent2>
          <a:srgbClr val="00FFFF"/>
        </a:accent2>
        <a:accent3>
          <a:srgbClr val="AAAAFF"/>
        </a:accent3>
        <a:accent4>
          <a:srgbClr val="DADADA"/>
        </a:accent4>
        <a:accent5>
          <a:srgbClr val="FFCAAA"/>
        </a:accent5>
        <a:accent6>
          <a:srgbClr val="00E7E7"/>
        </a:accent6>
        <a:hlink>
          <a:srgbClr val="FF0000"/>
        </a:hlink>
        <a:folHlink>
          <a:srgbClr val="969696"/>
        </a:folHlink>
      </a:clrScheme>
      <a:clrMap bg1="dk2" tx1="lt1" bg2="dk1" tx2="lt2" accent1="accent1" accent2="accent2" accent3="accent3" accent4="accent4" accent5="accent5" accent6="accent6" hlink="hlink" folHlink="folHlink"/>
    </a:extraClrScheme>
    <a:extraClrScheme>
      <a:clrScheme name="Blank Presentation 3">
        <a:dk1>
          <a:srgbClr val="000000"/>
        </a:dk1>
        <a:lt1>
          <a:srgbClr val="FFFFCC"/>
        </a:lt1>
        <a:dk2>
          <a:srgbClr val="808000"/>
        </a:dk2>
        <a:lt2>
          <a:srgbClr val="666633"/>
        </a:lt2>
        <a:accent1>
          <a:srgbClr val="339933"/>
        </a:accent1>
        <a:accent2>
          <a:srgbClr val="800000"/>
        </a:accent2>
        <a:accent3>
          <a:srgbClr val="FFFFE2"/>
        </a:accent3>
        <a:accent4>
          <a:srgbClr val="000000"/>
        </a:accent4>
        <a:accent5>
          <a:srgbClr val="ADCAAD"/>
        </a:accent5>
        <a:accent6>
          <a:srgbClr val="730000"/>
        </a:accent6>
        <a:hlink>
          <a:srgbClr val="0033CC"/>
        </a:hlink>
        <a:folHlink>
          <a:srgbClr val="FFCC66"/>
        </a:folHlink>
      </a:clrScheme>
      <a:clrMap bg1="lt1" tx1="dk1" bg2="lt2" tx2="dk2" accent1="accent1" accent2="accent2" accent3="accent3" accent4="accent4" accent5="accent5" accent6="accent6" hlink="hlink" folHlink="folHlink"/>
    </a:extraClrScheme>
    <a:extraClrScheme>
      <a:clrScheme name="Blank Presentation 4">
        <a:dk1>
          <a:srgbClr val="000000"/>
        </a:dk1>
        <a:lt1>
          <a:srgbClr val="FFFFFF"/>
        </a:lt1>
        <a:dk2>
          <a:srgbClr val="000000"/>
        </a:dk2>
        <a:lt2>
          <a:srgbClr val="333333"/>
        </a:lt2>
        <a:accent1>
          <a:srgbClr val="DDDDDD"/>
        </a:accent1>
        <a:accent2>
          <a:srgbClr val="808080"/>
        </a:accent2>
        <a:accent3>
          <a:srgbClr val="FFFFFF"/>
        </a:accent3>
        <a:accent4>
          <a:srgbClr val="000000"/>
        </a:accent4>
        <a:accent5>
          <a:srgbClr val="EBEBEB"/>
        </a:accent5>
        <a:accent6>
          <a:srgbClr val="737373"/>
        </a:accent6>
        <a:hlink>
          <a:srgbClr val="4D4D4D"/>
        </a:hlink>
        <a:folHlink>
          <a:srgbClr val="EAEAEA"/>
        </a:folHlink>
      </a:clrScheme>
      <a:clrMap bg1="lt1" tx1="dk1" bg2="lt2" tx2="dk2" accent1="accent1" accent2="accent2" accent3="accent3" accent4="accent4" accent5="accent5" accent6="accent6" hlink="hlink" folHlink="folHlink"/>
    </a:extraClrScheme>
    <a:extraClrScheme>
      <a:clrScheme name="Blank Presentation 5">
        <a:dk1>
          <a:srgbClr val="000000"/>
        </a:dk1>
        <a:lt1>
          <a:srgbClr val="FFFFFF"/>
        </a:lt1>
        <a:dk2>
          <a:srgbClr val="000000"/>
        </a:dk2>
        <a:lt2>
          <a:srgbClr val="808080"/>
        </a:lt2>
        <a:accent1>
          <a:srgbClr val="FFCC66"/>
        </a:accent1>
        <a:accent2>
          <a:srgbClr val="0000FF"/>
        </a:accent2>
        <a:accent3>
          <a:srgbClr val="FFFFFF"/>
        </a:accent3>
        <a:accent4>
          <a:srgbClr val="000000"/>
        </a:accent4>
        <a:accent5>
          <a:srgbClr val="FFE2B8"/>
        </a:accent5>
        <a:accent6>
          <a:srgbClr val="0000E7"/>
        </a:accent6>
        <a:hlink>
          <a:srgbClr val="CC00CC"/>
        </a:hlink>
        <a:folHlink>
          <a:srgbClr val="C0C0C0"/>
        </a:folHlink>
      </a:clrScheme>
      <a:clrMap bg1="lt1" tx1="dk1" bg2="lt2" tx2="dk2" accent1="accent1" accent2="accent2" accent3="accent3" accent4="accent4" accent5="accent5" accent6="accent6" hlink="hlink" folHlink="folHlink"/>
    </a:extraClrScheme>
    <a:extraClrScheme>
      <a:clrScheme name="Blank Presentation 6">
        <a:dk1>
          <a:srgbClr val="000000"/>
        </a:dk1>
        <a:lt1>
          <a:srgbClr val="FFFFFF"/>
        </a:lt1>
        <a:dk2>
          <a:srgbClr val="000000"/>
        </a:dk2>
        <a:lt2>
          <a:srgbClr val="808080"/>
        </a:lt2>
        <a:accent1>
          <a:srgbClr val="C0C0C0"/>
        </a:accent1>
        <a:accent2>
          <a:srgbClr val="0066FF"/>
        </a:accent2>
        <a:accent3>
          <a:srgbClr val="FFFFFF"/>
        </a:accent3>
        <a:accent4>
          <a:srgbClr val="000000"/>
        </a:accent4>
        <a:accent5>
          <a:srgbClr val="DCDCDC"/>
        </a:accent5>
        <a:accent6>
          <a:srgbClr val="005CE7"/>
        </a:accent6>
        <a:hlink>
          <a:srgbClr val="FF0000"/>
        </a:hlink>
        <a:folHlink>
          <a:srgbClr val="009900"/>
        </a:folHlink>
      </a:clrScheme>
      <a:clrMap bg1="lt1" tx1="dk1" bg2="lt2" tx2="dk2" accent1="accent1" accent2="accent2" accent3="accent3" accent4="accent4" accent5="accent5" accent6="accent6" hlink="hlink" folHlink="folHlink"/>
    </a:extraClrScheme>
    <a:extraClrScheme>
      <a:clrScheme name="Blank Presentation 7">
        <a:dk1>
          <a:srgbClr val="000000"/>
        </a:dk1>
        <a:lt1>
          <a:srgbClr val="FFFFFF"/>
        </a:lt1>
        <a:dk2>
          <a:srgbClr val="000000"/>
        </a:dk2>
        <a:lt2>
          <a:srgbClr val="808080"/>
        </a:lt2>
        <a:accent1>
          <a:srgbClr val="3399FF"/>
        </a:accent1>
        <a:accent2>
          <a:srgbClr val="99FFCC"/>
        </a:accent2>
        <a:accent3>
          <a:srgbClr val="FFFFFF"/>
        </a:accent3>
        <a:accent4>
          <a:srgbClr val="000000"/>
        </a:accent4>
        <a:accent5>
          <a:srgbClr val="ADCAFF"/>
        </a:accent5>
        <a:accent6>
          <a:srgbClr val="8AE7B9"/>
        </a:accent6>
        <a:hlink>
          <a:srgbClr val="CC00CC"/>
        </a:hlink>
        <a:folHlink>
          <a:srgbClr val="B2B2B2"/>
        </a:folHlink>
      </a:clrScheme>
      <a:clrMap bg1="lt1" tx1="dk1" bg2="lt2" tx2="dk2" accent1="accent1" accent2="accent2" accent3="accent3" accent4="accent4" accent5="accent5" accent6="accent6" hlink="hlink" folHlink="folHlink"/>
    </a:extraClrScheme>
  </a:extraClrSchemeLst>
</a:theme>
</file>

<file path=ppt/theme/theme5.xml><?xml version="1.0" encoding="utf-8"?>
<a:theme xmlns:a="http://schemas.openxmlformats.org/drawingml/2006/main" name="5_Blank Presentation">
  <a:themeElements>
    <a:clrScheme name="Blank Presentation 1">
      <a:dk1>
        <a:srgbClr val="000000"/>
      </a:dk1>
      <a:lt1>
        <a:srgbClr val="FFFFFF"/>
      </a:lt1>
      <a:dk2>
        <a:srgbClr val="000000"/>
      </a:dk2>
      <a:lt2>
        <a:srgbClr val="808080"/>
      </a:lt2>
      <a:accent1>
        <a:srgbClr val="00CC99"/>
      </a:accent1>
      <a:accent2>
        <a:srgbClr val="3333CC"/>
      </a:accent2>
      <a:accent3>
        <a:srgbClr val="FFFFFF"/>
      </a:accent3>
      <a:accent4>
        <a:srgbClr val="000000"/>
      </a:accent4>
      <a:accent5>
        <a:srgbClr val="AAE2CA"/>
      </a:accent5>
      <a:accent6>
        <a:srgbClr val="2D2DB9"/>
      </a:accent6>
      <a:hlink>
        <a:srgbClr val="CCCCFF"/>
      </a:hlink>
      <a:folHlink>
        <a:srgbClr val="B2B2B2"/>
      </a:folHlink>
    </a:clrScheme>
    <a:fontScheme name="Blank Presentation">
      <a:majorFont>
        <a:latin typeface="Times"/>
        <a:ea typeface=""/>
        <a:cs typeface=""/>
      </a:majorFont>
      <a:minorFont>
        <a:latin typeface="Times"/>
        <a:ea typeface=""/>
        <a:cs typeface=""/>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spDef>
      <a:spPr bwMode="auto">
        <a:xfrm>
          <a:off x="0" y="0"/>
          <a:ext cx="1" cy="1"/>
        </a:xfrm>
        <a:custGeom>
          <a:avLst/>
          <a:gdLst/>
          <a:ahLst/>
          <a:cxnLst/>
          <a:rect l="0" t="0" r="0" b="0"/>
          <a:pathLst/>
        </a:custGeom>
        <a:solidFill>
          <a:schemeClr val="accent1"/>
        </a:solidFill>
        <a:ln w="9525" cap="flat" cmpd="sng" algn="ctr">
          <a:solidFill>
            <a:schemeClr val="tx1"/>
          </a:solidFill>
          <a:prstDash val="solid"/>
          <a:round/>
          <a:headEnd type="none" w="med" len="med"/>
          <a:tailEnd type="none" w="med" len="med"/>
        </a:ln>
        <a:effectLst/>
      </a:spPr>
      <a:bodyPr vert="horz" wrap="square" lIns="91440" tIns="45720" rIns="91440" bIns="45720" numCol="1" anchor="t" anchorCtr="0" compatLnSpc="1">
        <a:prstTxWarp prst="textNoShape">
          <a:avLst/>
        </a:prstTxWarp>
      </a:bodyPr>
      <a:lstStyle>
        <a:defPPr marL="0" marR="0" indent="0" algn="l" defTabSz="914400" rtl="0" eaLnBrk="0" fontAlgn="base" latinLnBrk="0" hangingPunct="0">
          <a:lnSpc>
            <a:spcPct val="100000"/>
          </a:lnSpc>
          <a:spcBef>
            <a:spcPct val="0"/>
          </a:spcBef>
          <a:spcAft>
            <a:spcPct val="0"/>
          </a:spcAft>
          <a:buClrTx/>
          <a:buSzTx/>
          <a:buFontTx/>
          <a:buNone/>
          <a:tabLst/>
          <a:defRPr kumimoji="0" lang="en-US" sz="1400" b="1" i="0" u="none" strike="noStrike" cap="none" normalizeH="0" baseline="0" smtClean="0">
            <a:ln>
              <a:noFill/>
            </a:ln>
            <a:solidFill>
              <a:schemeClr val="tx1"/>
            </a:solidFill>
            <a:effectLst/>
            <a:latin typeface="Times New Roman" pitchFamily="84" charset="0"/>
          </a:defRPr>
        </a:defPPr>
      </a:lstStyle>
    </a:spDef>
    <a:lnDef>
      <a:spPr bwMode="auto">
        <a:xfrm>
          <a:off x="0" y="0"/>
          <a:ext cx="1" cy="1"/>
        </a:xfrm>
        <a:custGeom>
          <a:avLst/>
          <a:gdLst/>
          <a:ahLst/>
          <a:cxnLst/>
          <a:rect l="0" t="0" r="0" b="0"/>
          <a:pathLst/>
        </a:custGeom>
        <a:solidFill>
          <a:schemeClr val="accent1"/>
        </a:solidFill>
        <a:ln w="9525" cap="flat" cmpd="sng" algn="ctr">
          <a:solidFill>
            <a:schemeClr val="tx1"/>
          </a:solidFill>
          <a:prstDash val="solid"/>
          <a:round/>
          <a:headEnd type="none" w="med" len="med"/>
          <a:tailEnd type="none" w="med" len="med"/>
        </a:ln>
        <a:effectLst/>
      </a:spPr>
      <a:bodyPr vert="horz" wrap="square" lIns="91440" tIns="45720" rIns="91440" bIns="45720" numCol="1" anchor="t" anchorCtr="0" compatLnSpc="1">
        <a:prstTxWarp prst="textNoShape">
          <a:avLst/>
        </a:prstTxWarp>
      </a:bodyPr>
      <a:lstStyle>
        <a:defPPr marL="0" marR="0" indent="0" algn="l" defTabSz="914400" rtl="0" eaLnBrk="0" fontAlgn="base" latinLnBrk="0" hangingPunct="0">
          <a:lnSpc>
            <a:spcPct val="100000"/>
          </a:lnSpc>
          <a:spcBef>
            <a:spcPct val="0"/>
          </a:spcBef>
          <a:spcAft>
            <a:spcPct val="0"/>
          </a:spcAft>
          <a:buClrTx/>
          <a:buSzTx/>
          <a:buFontTx/>
          <a:buNone/>
          <a:tabLst/>
          <a:defRPr kumimoji="0" lang="en-US" sz="1400" b="1" i="0" u="none" strike="noStrike" cap="none" normalizeH="0" baseline="0" smtClean="0">
            <a:ln>
              <a:noFill/>
            </a:ln>
            <a:solidFill>
              <a:schemeClr val="tx1"/>
            </a:solidFill>
            <a:effectLst/>
            <a:latin typeface="Times New Roman" pitchFamily="84" charset="0"/>
          </a:defRPr>
        </a:defPPr>
      </a:lstStyle>
    </a:lnDef>
  </a:objectDefaults>
  <a:extraClrSchemeLst>
    <a:extraClrScheme>
      <a:clrScheme name="Blank Presentation 1">
        <a:dk1>
          <a:srgbClr val="000000"/>
        </a:dk1>
        <a:lt1>
          <a:srgbClr val="FFFFFF"/>
        </a:lt1>
        <a:dk2>
          <a:srgbClr val="000000"/>
        </a:dk2>
        <a:lt2>
          <a:srgbClr val="808080"/>
        </a:lt2>
        <a:accent1>
          <a:srgbClr val="00CC99"/>
        </a:accent1>
        <a:accent2>
          <a:srgbClr val="3333CC"/>
        </a:accent2>
        <a:accent3>
          <a:srgbClr val="FFFFFF"/>
        </a:accent3>
        <a:accent4>
          <a:srgbClr val="000000"/>
        </a:accent4>
        <a:accent5>
          <a:srgbClr val="AAE2CA"/>
        </a:accent5>
        <a:accent6>
          <a:srgbClr val="2D2DB9"/>
        </a:accent6>
        <a:hlink>
          <a:srgbClr val="CCCCFF"/>
        </a:hlink>
        <a:folHlink>
          <a:srgbClr val="B2B2B2"/>
        </a:folHlink>
      </a:clrScheme>
      <a:clrMap bg1="lt1" tx1="dk1" bg2="lt2" tx2="dk2" accent1="accent1" accent2="accent2" accent3="accent3" accent4="accent4" accent5="accent5" accent6="accent6" hlink="hlink" folHlink="folHlink"/>
    </a:extraClrScheme>
    <a:extraClrScheme>
      <a:clrScheme name="Blank Presentation 2">
        <a:dk1>
          <a:srgbClr val="000000"/>
        </a:dk1>
        <a:lt1>
          <a:srgbClr val="FFFFFF"/>
        </a:lt1>
        <a:dk2>
          <a:srgbClr val="0000FF"/>
        </a:dk2>
        <a:lt2>
          <a:srgbClr val="FFFF00"/>
        </a:lt2>
        <a:accent1>
          <a:srgbClr val="FF9900"/>
        </a:accent1>
        <a:accent2>
          <a:srgbClr val="00FFFF"/>
        </a:accent2>
        <a:accent3>
          <a:srgbClr val="AAAAFF"/>
        </a:accent3>
        <a:accent4>
          <a:srgbClr val="DADADA"/>
        </a:accent4>
        <a:accent5>
          <a:srgbClr val="FFCAAA"/>
        </a:accent5>
        <a:accent6>
          <a:srgbClr val="00E7E7"/>
        </a:accent6>
        <a:hlink>
          <a:srgbClr val="FF0000"/>
        </a:hlink>
        <a:folHlink>
          <a:srgbClr val="969696"/>
        </a:folHlink>
      </a:clrScheme>
      <a:clrMap bg1="dk2" tx1="lt1" bg2="dk1" tx2="lt2" accent1="accent1" accent2="accent2" accent3="accent3" accent4="accent4" accent5="accent5" accent6="accent6" hlink="hlink" folHlink="folHlink"/>
    </a:extraClrScheme>
    <a:extraClrScheme>
      <a:clrScheme name="Blank Presentation 3">
        <a:dk1>
          <a:srgbClr val="000000"/>
        </a:dk1>
        <a:lt1>
          <a:srgbClr val="FFFFCC"/>
        </a:lt1>
        <a:dk2>
          <a:srgbClr val="808000"/>
        </a:dk2>
        <a:lt2>
          <a:srgbClr val="666633"/>
        </a:lt2>
        <a:accent1>
          <a:srgbClr val="339933"/>
        </a:accent1>
        <a:accent2>
          <a:srgbClr val="800000"/>
        </a:accent2>
        <a:accent3>
          <a:srgbClr val="FFFFE2"/>
        </a:accent3>
        <a:accent4>
          <a:srgbClr val="000000"/>
        </a:accent4>
        <a:accent5>
          <a:srgbClr val="ADCAAD"/>
        </a:accent5>
        <a:accent6>
          <a:srgbClr val="730000"/>
        </a:accent6>
        <a:hlink>
          <a:srgbClr val="0033CC"/>
        </a:hlink>
        <a:folHlink>
          <a:srgbClr val="FFCC66"/>
        </a:folHlink>
      </a:clrScheme>
      <a:clrMap bg1="lt1" tx1="dk1" bg2="lt2" tx2="dk2" accent1="accent1" accent2="accent2" accent3="accent3" accent4="accent4" accent5="accent5" accent6="accent6" hlink="hlink" folHlink="folHlink"/>
    </a:extraClrScheme>
    <a:extraClrScheme>
      <a:clrScheme name="Blank Presentation 4">
        <a:dk1>
          <a:srgbClr val="000000"/>
        </a:dk1>
        <a:lt1>
          <a:srgbClr val="FFFFFF"/>
        </a:lt1>
        <a:dk2>
          <a:srgbClr val="000000"/>
        </a:dk2>
        <a:lt2>
          <a:srgbClr val="333333"/>
        </a:lt2>
        <a:accent1>
          <a:srgbClr val="DDDDDD"/>
        </a:accent1>
        <a:accent2>
          <a:srgbClr val="808080"/>
        </a:accent2>
        <a:accent3>
          <a:srgbClr val="FFFFFF"/>
        </a:accent3>
        <a:accent4>
          <a:srgbClr val="000000"/>
        </a:accent4>
        <a:accent5>
          <a:srgbClr val="EBEBEB"/>
        </a:accent5>
        <a:accent6>
          <a:srgbClr val="737373"/>
        </a:accent6>
        <a:hlink>
          <a:srgbClr val="4D4D4D"/>
        </a:hlink>
        <a:folHlink>
          <a:srgbClr val="EAEAEA"/>
        </a:folHlink>
      </a:clrScheme>
      <a:clrMap bg1="lt1" tx1="dk1" bg2="lt2" tx2="dk2" accent1="accent1" accent2="accent2" accent3="accent3" accent4="accent4" accent5="accent5" accent6="accent6" hlink="hlink" folHlink="folHlink"/>
    </a:extraClrScheme>
    <a:extraClrScheme>
      <a:clrScheme name="Blank Presentation 5">
        <a:dk1>
          <a:srgbClr val="000000"/>
        </a:dk1>
        <a:lt1>
          <a:srgbClr val="FFFFFF"/>
        </a:lt1>
        <a:dk2>
          <a:srgbClr val="000000"/>
        </a:dk2>
        <a:lt2>
          <a:srgbClr val="808080"/>
        </a:lt2>
        <a:accent1>
          <a:srgbClr val="FFCC66"/>
        </a:accent1>
        <a:accent2>
          <a:srgbClr val="0000FF"/>
        </a:accent2>
        <a:accent3>
          <a:srgbClr val="FFFFFF"/>
        </a:accent3>
        <a:accent4>
          <a:srgbClr val="000000"/>
        </a:accent4>
        <a:accent5>
          <a:srgbClr val="FFE2B8"/>
        </a:accent5>
        <a:accent6>
          <a:srgbClr val="0000E7"/>
        </a:accent6>
        <a:hlink>
          <a:srgbClr val="CC00CC"/>
        </a:hlink>
        <a:folHlink>
          <a:srgbClr val="C0C0C0"/>
        </a:folHlink>
      </a:clrScheme>
      <a:clrMap bg1="lt1" tx1="dk1" bg2="lt2" tx2="dk2" accent1="accent1" accent2="accent2" accent3="accent3" accent4="accent4" accent5="accent5" accent6="accent6" hlink="hlink" folHlink="folHlink"/>
    </a:extraClrScheme>
    <a:extraClrScheme>
      <a:clrScheme name="Blank Presentation 6">
        <a:dk1>
          <a:srgbClr val="000000"/>
        </a:dk1>
        <a:lt1>
          <a:srgbClr val="FFFFFF"/>
        </a:lt1>
        <a:dk2>
          <a:srgbClr val="000000"/>
        </a:dk2>
        <a:lt2>
          <a:srgbClr val="808080"/>
        </a:lt2>
        <a:accent1>
          <a:srgbClr val="C0C0C0"/>
        </a:accent1>
        <a:accent2>
          <a:srgbClr val="0066FF"/>
        </a:accent2>
        <a:accent3>
          <a:srgbClr val="FFFFFF"/>
        </a:accent3>
        <a:accent4>
          <a:srgbClr val="000000"/>
        </a:accent4>
        <a:accent5>
          <a:srgbClr val="DCDCDC"/>
        </a:accent5>
        <a:accent6>
          <a:srgbClr val="005CE7"/>
        </a:accent6>
        <a:hlink>
          <a:srgbClr val="FF0000"/>
        </a:hlink>
        <a:folHlink>
          <a:srgbClr val="009900"/>
        </a:folHlink>
      </a:clrScheme>
      <a:clrMap bg1="lt1" tx1="dk1" bg2="lt2" tx2="dk2" accent1="accent1" accent2="accent2" accent3="accent3" accent4="accent4" accent5="accent5" accent6="accent6" hlink="hlink" folHlink="folHlink"/>
    </a:extraClrScheme>
    <a:extraClrScheme>
      <a:clrScheme name="Blank Presentation 7">
        <a:dk1>
          <a:srgbClr val="000000"/>
        </a:dk1>
        <a:lt1>
          <a:srgbClr val="FFFFFF"/>
        </a:lt1>
        <a:dk2>
          <a:srgbClr val="000000"/>
        </a:dk2>
        <a:lt2>
          <a:srgbClr val="808080"/>
        </a:lt2>
        <a:accent1>
          <a:srgbClr val="3399FF"/>
        </a:accent1>
        <a:accent2>
          <a:srgbClr val="99FFCC"/>
        </a:accent2>
        <a:accent3>
          <a:srgbClr val="FFFFFF"/>
        </a:accent3>
        <a:accent4>
          <a:srgbClr val="000000"/>
        </a:accent4>
        <a:accent5>
          <a:srgbClr val="ADCAFF"/>
        </a:accent5>
        <a:accent6>
          <a:srgbClr val="8AE7B9"/>
        </a:accent6>
        <a:hlink>
          <a:srgbClr val="CC00CC"/>
        </a:hlink>
        <a:folHlink>
          <a:srgbClr val="B2B2B2"/>
        </a:folHlink>
      </a:clrScheme>
      <a:clrMap bg1="lt1" tx1="dk1" bg2="lt2" tx2="dk2" accent1="accent1" accent2="accent2" accent3="accent3" accent4="accent4" accent5="accent5" accent6="accent6" hlink="hlink" folHlink="folHlink"/>
    </a:extraClrScheme>
  </a:extraClrSchemeLst>
</a:theme>
</file>

<file path=ppt/theme/theme6.xml><?xml version="1.0" encoding="utf-8"?>
<a:theme xmlns:a="http://schemas.openxmlformats.org/drawingml/2006/main" name="Office Theme">
  <a:themeElements>
    <a:clrScheme name="">
      <a:dk1>
        <a:srgbClr val="000000"/>
      </a:dk1>
      <a:lt1>
        <a:srgbClr val="FFFFFF"/>
      </a:lt1>
      <a:dk2>
        <a:srgbClr val="000000"/>
      </a:dk2>
      <a:lt2>
        <a:srgbClr val="808080"/>
      </a:lt2>
      <a:accent1>
        <a:srgbClr val="BBE0E3"/>
      </a:accent1>
      <a:accent2>
        <a:srgbClr val="333399"/>
      </a:accent2>
      <a:accent3>
        <a:srgbClr val="FFFFFF"/>
      </a:accent3>
      <a:accent4>
        <a:srgbClr val="000000"/>
      </a:accent4>
      <a:accent5>
        <a:srgbClr val="DAEDEF"/>
      </a:accent5>
      <a:accent6>
        <a:srgbClr val="2D2D8A"/>
      </a:accent6>
      <a:hlink>
        <a:srgbClr val="009999"/>
      </a:hlink>
      <a:folHlink>
        <a:srgbClr val="99CC00"/>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tint val="100000"/>
                <a:shade val="100000"/>
                <a:satMod val="130000"/>
              </a:schemeClr>
            </a:gs>
            <a:gs pos="100000">
              <a:schemeClr val="phClr">
                <a:tint val="50000"/>
                <a:shade val="100000"/>
                <a:satMod val="350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spDef>
      <a:spPr/>
      <a:bodyPr/>
      <a:lstStyle/>
      <a:style>
        <a:lnRef idx="1">
          <a:schemeClr val="accent1"/>
        </a:lnRef>
        <a:fillRef idx="3">
          <a:schemeClr val="accent1"/>
        </a:fillRef>
        <a:effectRef idx="2">
          <a:schemeClr val="accent1"/>
        </a:effectRef>
        <a:fontRef idx="minor">
          <a:schemeClr val="lt1"/>
        </a:fontRef>
      </a:style>
    </a:spDef>
    <a:lnDef>
      <a:spPr/>
      <a:bodyPr/>
      <a:lstStyle/>
      <a:style>
        <a:lnRef idx="2">
          <a:schemeClr val="accent1"/>
        </a:lnRef>
        <a:fillRef idx="0">
          <a:schemeClr val="accent1"/>
        </a:fillRef>
        <a:effectRef idx="1">
          <a:schemeClr val="accent1"/>
        </a:effectRef>
        <a:fontRef idx="minor">
          <a:schemeClr val="tx1"/>
        </a:fontRef>
      </a:style>
    </a:lnDef>
  </a:objectDefaults>
  <a:extraClrSchemeLst/>
</a:theme>
</file>

<file path=ppt/theme/theme7.xml><?xml version="1.0" encoding="utf-8"?>
<a:theme xmlns:a="http://schemas.openxmlformats.org/drawingml/2006/main" name="Office Theme">
  <a:themeElements>
    <a:clrScheme name="Office">
      <a:dk1>
        <a:sysClr val="windowText" lastClr="000000"/>
      </a:dk1>
      <a:lt1>
        <a:sysClr val="window" lastClr="FFFFFF"/>
      </a:lt1>
      <a:dk2>
        <a:srgbClr val="44546A"/>
      </a:dk2>
      <a:lt2>
        <a:srgbClr val="E7E6E6"/>
      </a:lt2>
      <a:accent1>
        <a:srgbClr val="4472C4"/>
      </a:accent1>
      <a:accent2>
        <a:srgbClr val="ED7D31"/>
      </a:accent2>
      <a:accent3>
        <a:srgbClr val="A5A5A5"/>
      </a:accent3>
      <a:accent4>
        <a:srgbClr val="FFC000"/>
      </a:accent4>
      <a:accent5>
        <a:srgbClr val="5B9BD5"/>
      </a:accent5>
      <a:accent6>
        <a:srgbClr val="70AD47"/>
      </a:accent6>
      <a:hlink>
        <a:srgbClr val="0563C1"/>
      </a:hlink>
      <a:folHlink>
        <a:srgbClr val="954F72"/>
      </a:folHlink>
    </a:clrScheme>
    <a:fontScheme name="Office">
      <a:majorFont>
        <a:latin typeface="Calibri Light"/>
        <a:ea typeface=""/>
        <a:cs typeface=""/>
        <a:font script="Jpan" typeface="Yu Gothic Light"/>
        <a:font script="Hang" typeface="맑은 고딕"/>
        <a:font script="Hans" typeface="DengXian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a:ea typeface=""/>
        <a:cs typeface=""/>
        <a:font script="Jpan" typeface="Yu Gothic"/>
        <a:font script="Hang" typeface="맑은 고딕"/>
        <a:font script="Hans" typeface="DengXian"/>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docProps/app.xml><?xml version="1.0" encoding="utf-8"?>
<Properties xmlns="http://schemas.openxmlformats.org/officeDocument/2006/extended-properties" xmlns:vt="http://schemas.openxmlformats.org/officeDocument/2006/docPropsVTypes">
  <TotalTime>15327</TotalTime>
  <Words>2172</Words>
  <Application>Microsoft Macintosh PowerPoint</Application>
  <PresentationFormat>On-screen Show (4:3)</PresentationFormat>
  <Paragraphs>315</Paragraphs>
  <Slides>21</Slides>
  <Notes>21</Notes>
  <HiddenSlides>0</HiddenSlides>
  <MMClips>0</MMClips>
  <ScaleCrop>false</ScaleCrop>
  <HeadingPairs>
    <vt:vector size="6" baseType="variant">
      <vt:variant>
        <vt:lpstr>Fonts Used</vt:lpstr>
      </vt:variant>
      <vt:variant>
        <vt:i4>6</vt:i4>
      </vt:variant>
      <vt:variant>
        <vt:lpstr>Theme</vt:lpstr>
      </vt:variant>
      <vt:variant>
        <vt:i4>5</vt:i4>
      </vt:variant>
      <vt:variant>
        <vt:lpstr>Slide Titles</vt:lpstr>
      </vt:variant>
      <vt:variant>
        <vt:i4>21</vt:i4>
      </vt:variant>
    </vt:vector>
  </HeadingPairs>
  <TitlesOfParts>
    <vt:vector size="32" baseType="lpstr">
      <vt:lpstr>ＭＳ Ｐゴシック</vt:lpstr>
      <vt:lpstr>Courier New</vt:lpstr>
      <vt:lpstr>Helvetica Neue</vt:lpstr>
      <vt:lpstr>Monotype Corsiva</vt:lpstr>
      <vt:lpstr>Times</vt:lpstr>
      <vt:lpstr>Times New Roman</vt:lpstr>
      <vt:lpstr>Blank Presentation</vt:lpstr>
      <vt:lpstr>2_Blank Presentation</vt:lpstr>
      <vt:lpstr>1_Blank Presentation</vt:lpstr>
      <vt:lpstr>4_Blank Presentation</vt:lpstr>
      <vt:lpstr>5_Blank Presentation</vt:lpstr>
      <vt:lpstr>Control Statements</vt:lpstr>
      <vt:lpstr>Once upon a time . . .</vt:lpstr>
      <vt:lpstr>Holism vs. Reductionism</vt:lpstr>
      <vt:lpstr>Control Statements</vt:lpstr>
      <vt:lpstr>Statement Types in JavaScript</vt:lpstr>
      <vt:lpstr>Boolean Expressions</vt:lpstr>
      <vt:lpstr>Notes on the Boolean Operators</vt:lpstr>
      <vt:lpstr>Short-Circuit Evaluation</vt:lpstr>
      <vt:lpstr>The if Statement</vt:lpstr>
      <vt:lpstr>Functions Involving Control Statements</vt:lpstr>
      <vt:lpstr>The switch Statement</vt:lpstr>
      <vt:lpstr>Example of the switch Statement  </vt:lpstr>
      <vt:lpstr>The while Statement</vt:lpstr>
      <vt:lpstr>The digitSum Function</vt:lpstr>
      <vt:lpstr>The for Statement</vt:lpstr>
      <vt:lpstr>Exercise: Reading for Statements </vt:lpstr>
      <vt:lpstr>The factorial Function</vt:lpstr>
      <vt:lpstr>The factorialTable Function</vt:lpstr>
      <vt:lpstr>Comparing for and while </vt:lpstr>
      <vt:lpstr>The Checkerboard Program</vt:lpstr>
      <vt:lpstr>The End</vt:lpstr>
    </vt:vector>
  </TitlesOfParts>
  <Company>Stanford University</Company>
  <LinksUpToDate>false</LinksUpToDate>
  <SharedDoc>false</SharedDoc>
  <HyperlinksChanged>false</HyperlinksChanged>
  <AppVersion>16.0000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Chapter 3—Expressions</dc:title>
  <cp:lastModifiedBy>Jerry Cain</cp:lastModifiedBy>
  <cp:revision>92</cp:revision>
  <cp:lastPrinted>2017-10-06T15:57:15Z</cp:lastPrinted>
  <dcterms:created xsi:type="dcterms:W3CDTF">2017-08-22T18:45:37Z</dcterms:created>
  <dcterms:modified xsi:type="dcterms:W3CDTF">2018-10-04T19:41:15Z</dcterms:modified>
</cp:coreProperties>
</file>