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11"/>
  </p:notesMasterIdLst>
  <p:handoutMasterIdLst>
    <p:handoutMasterId r:id="rId12"/>
  </p:handoutMasterIdLst>
  <p:sldIdLst>
    <p:sldId id="441" r:id="rId3"/>
    <p:sldId id="469" r:id="rId4"/>
    <p:sldId id="470" r:id="rId5"/>
    <p:sldId id="471" r:id="rId6"/>
    <p:sldId id="475" r:id="rId7"/>
    <p:sldId id="476" r:id="rId8"/>
    <p:sldId id="478" r:id="rId9"/>
    <p:sldId id="479" r:id="rId10"/>
  </p:sldIdLst>
  <p:sldSz cx="9144000" cy="6858000" type="screen4x3"/>
  <p:notesSz cx="6858000" cy="9144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66FF66"/>
    <a:srgbClr val="969696"/>
    <a:srgbClr val="FFFF66"/>
    <a:srgbClr val="FF0000"/>
    <a:srgbClr val="990099"/>
    <a:srgbClr val="0000FF"/>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varScale="1">
        <p:scale>
          <a:sx n="132" d="100"/>
          <a:sy n="132" d="100"/>
        </p:scale>
        <p:origin x="132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CE0882BC-D083-3B44-8458-871726742672}" type="datetimeFigureOut">
              <a:rPr lang="en-US" smtClean="0"/>
              <a:t>10/9/18</a:t>
            </a:fld>
            <a:endParaRPr lang="en-US"/>
          </a:p>
        </p:txBody>
      </p:sp>
      <p:sp>
        <p:nvSpPr>
          <p:cNvPr id="4" name="Footer Placeholder 3"/>
          <p:cNvSpPr>
            <a:spLocks noGrp="1"/>
          </p:cNvSpPr>
          <p:nvPr>
            <p:ph type="ftr" sz="quarter" idx="2"/>
          </p:nvPr>
        </p:nvSpPr>
        <p:spPr>
          <a:xfrm>
            <a:off x="0" y="8684687"/>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5010" y="8684687"/>
            <a:ext cx="2971800" cy="459316"/>
          </a:xfrm>
          <a:prstGeom prst="rect">
            <a:avLst/>
          </a:prstGeom>
        </p:spPr>
        <p:txBody>
          <a:bodyPr vert="horz" lIns="91440" tIns="45720" rIns="91440" bIns="45720" rtlCol="0" anchor="b"/>
          <a:lstStyle>
            <a:lvl1pPr algn="r">
              <a:defRPr sz="1200"/>
            </a:lvl1pPr>
          </a:lstStyle>
          <a:p>
            <a:fld id="{68EB7081-AECD-C94B-ABC5-944356DC098A}" type="slidenum">
              <a:rPr lang="en-US" smtClean="0"/>
              <a:t>‹#›</a:t>
            </a:fld>
            <a:endParaRPr lang="en-US"/>
          </a:p>
        </p:txBody>
      </p:sp>
    </p:spTree>
    <p:extLst>
      <p:ext uri="{BB962C8B-B14F-4D97-AF65-F5344CB8AC3E}">
        <p14:creationId xmlns:p14="http://schemas.microsoft.com/office/powerpoint/2010/main" val="1104677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77C1EC5B-30F7-D649-A39C-0A1CC58BEC83}" type="slidenum">
              <a:rPr lang="en-US"/>
              <a:pPr/>
              <a:t>‹#›</a:t>
            </a:fld>
            <a:endParaRPr lang="en-US"/>
          </a:p>
        </p:txBody>
      </p:sp>
    </p:spTree>
    <p:extLst>
      <p:ext uri="{BB962C8B-B14F-4D97-AF65-F5344CB8AC3E}">
        <p14:creationId xmlns:p14="http://schemas.microsoft.com/office/powerpoint/2010/main" val="7552428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31F1E5-EB8D-C244-844B-32E9AE6C9BF5}" type="slidenum">
              <a:rPr lang="en-US"/>
              <a:pPr/>
              <a:t>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7374ED-2665-F14D-A0CD-0C44CCC81E82}" type="slidenum">
              <a:rPr lang="en-US"/>
              <a:pPr/>
              <a:t>2</a:t>
            </a:fld>
            <a:endParaRPr lang="en-US"/>
          </a:p>
        </p:txBody>
      </p:sp>
      <p:sp>
        <p:nvSpPr>
          <p:cNvPr id="60313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0313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51BD9A-A094-F441-A867-B8A9780A7C43}" type="slidenum">
              <a:rPr lang="en-US"/>
              <a:pPr/>
              <a:t>3</a:t>
            </a:fld>
            <a:endParaRPr lang="en-US"/>
          </a:p>
        </p:txBody>
      </p:sp>
      <p:sp>
        <p:nvSpPr>
          <p:cNvPr id="60518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0518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7C41D3-A530-7942-A501-58D13A5BD95F}" type="slidenum">
              <a:rPr lang="en-US"/>
              <a:pPr/>
              <a:t>4</a:t>
            </a:fld>
            <a:endParaRPr lang="en-US"/>
          </a:p>
        </p:txBody>
      </p:sp>
      <p:sp>
        <p:nvSpPr>
          <p:cNvPr id="60723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0723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dirty="0"/>
          </a:p>
        </p:txBody>
      </p:sp>
    </p:spTree>
    <p:extLst>
      <p:ext uri="{BB962C8B-B14F-4D97-AF65-F5344CB8AC3E}">
        <p14:creationId xmlns:p14="http://schemas.microsoft.com/office/powerpoint/2010/main" val="716035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1DAEC4-CD91-044B-A5CA-BE5D6C78A2EE}" type="slidenum">
              <a:rPr lang="en-US"/>
              <a:pPr/>
              <a:t>8</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9505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F98F6E68-C4A5-6849-9B9E-46E9E6BE492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1ABCC867-C990-334A-8E65-4052BAC9324E}"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33D19C6B-FB10-9845-856B-40FE828CF4E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A3631E3C-C148-D940-88B8-398E202F922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2C51BA30-D6A1-A545-9F7E-6664A64D344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9C63A3B0-4280-F745-9474-40A9778ECB2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A6AC8090-00BB-6047-895B-4A38E07E8CE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4D34FF3A-6B25-4942-BA5D-62204CA405B7}"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BB99A73B-2378-7141-9FDD-AE7B3CBBA7B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A67C8C01-B116-4D4C-AD2C-25B99CACA4F8}"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CC4ED1A-704D-9949-AC2D-84188EACC236}"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7E1BFD2-7EA0-9B44-9E34-E4F5E63B54AA}"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647C9908-EAB0-4448-89F8-8CF7E8D3D3C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b="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7845CED8-D252-A943-B5BA-BDE9EB98CAA0}" type="slidenum">
              <a:rPr lang="en-US" b="0">
                <a:solidFill>
                  <a:srgbClr val="000000"/>
                </a:solidFill>
              </a: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Mechanics of Functions</a:t>
            </a:r>
          </a:p>
        </p:txBody>
      </p:sp>
      <p:sp>
        <p:nvSpPr>
          <p:cNvPr id="449576" name="Text Box 40"/>
          <p:cNvSpPr txBox="1">
            <a:spLocks noChangeArrowheads="1"/>
          </p:cNvSpPr>
          <p:nvPr/>
        </p:nvSpPr>
        <p:spPr bwMode="auto">
          <a:xfrm>
            <a:off x="0" y="4114800"/>
            <a:ext cx="9144000" cy="1778949"/>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Jerry Cain</a:t>
            </a:r>
          </a:p>
          <a:p>
            <a:pPr algn="ctr">
              <a:lnSpc>
                <a:spcPct val="85000"/>
              </a:lnSpc>
            </a:pPr>
            <a:r>
              <a:rPr lang="en-US" sz="3200" b="0" dirty="0"/>
              <a:t>CS 106AJ</a:t>
            </a:r>
          </a:p>
          <a:p>
            <a:pPr algn="ctr">
              <a:lnSpc>
                <a:spcPct val="85000"/>
              </a:lnSpc>
            </a:pPr>
            <a:r>
              <a:rPr lang="en-US" sz="3200" b="0" dirty="0"/>
              <a:t>October 10, 2018</a:t>
            </a:r>
          </a:p>
          <a:p>
            <a:pPr algn="ctr">
              <a:lnSpc>
                <a:spcPct val="85000"/>
              </a:lnSpc>
            </a:pPr>
            <a:r>
              <a:rPr lang="en-US" sz="3200" b="0" i="1" dirty="0"/>
              <a:t>slides courtesy of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Rectangle 2"/>
          <p:cNvSpPr>
            <a:spLocks noGrp="1" noChangeArrowheads="1"/>
          </p:cNvSpPr>
          <p:nvPr>
            <p:ph type="title"/>
          </p:nvPr>
        </p:nvSpPr>
        <p:spPr>
          <a:xfrm>
            <a:off x="0" y="76200"/>
            <a:ext cx="9144000" cy="1143000"/>
          </a:xfrm>
          <a:noFill/>
          <a:ln/>
        </p:spPr>
        <p:txBody>
          <a:bodyPr/>
          <a:lstStyle/>
          <a:p>
            <a:r>
              <a:rPr lang="en-US" sz="3600" dirty="0">
                <a:solidFill>
                  <a:srgbClr val="FF0000"/>
                </a:solidFill>
              </a:rPr>
              <a:t>Mechanics of the Function-Calling Process</a:t>
            </a:r>
            <a:endParaRPr lang="en-US" dirty="0">
              <a:solidFill>
                <a:schemeClr val="tx1"/>
              </a:solidFill>
            </a:endParaRPr>
          </a:p>
        </p:txBody>
      </p:sp>
      <p:sp>
        <p:nvSpPr>
          <p:cNvPr id="602115" name="Text Box 3"/>
          <p:cNvSpPr txBox="1">
            <a:spLocks noChangeArrowheads="1"/>
          </p:cNvSpPr>
          <p:nvPr/>
        </p:nvSpPr>
        <p:spPr bwMode="auto">
          <a:xfrm>
            <a:off x="457200" y="1143000"/>
            <a:ext cx="8229600" cy="415498"/>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b="0" dirty="0"/>
              <a:t>When you invoke </a:t>
            </a:r>
            <a:r>
              <a:rPr lang="en-US" sz="2400" b="0"/>
              <a:t>a function, </a:t>
            </a:r>
            <a:r>
              <a:rPr lang="en-US" sz="2400" b="0" dirty="0"/>
              <a:t>the following actions occur:</a:t>
            </a:r>
          </a:p>
        </p:txBody>
      </p:sp>
      <p:grpSp>
        <p:nvGrpSpPr>
          <p:cNvPr id="2" name="Group 4"/>
          <p:cNvGrpSpPr>
            <a:grpSpLocks/>
          </p:cNvGrpSpPr>
          <p:nvPr/>
        </p:nvGrpSpPr>
        <p:grpSpPr bwMode="auto">
          <a:xfrm>
            <a:off x="457200" y="1624014"/>
            <a:ext cx="8229600" cy="403225"/>
            <a:chOff x="288" y="1023"/>
            <a:chExt cx="5184" cy="254"/>
          </a:xfrm>
        </p:grpSpPr>
        <p:sp>
          <p:nvSpPr>
            <p:cNvPr id="602117" name="Text Box 5"/>
            <p:cNvSpPr txBox="1">
              <a:spLocks noChangeArrowheads="1"/>
            </p:cNvSpPr>
            <p:nvPr/>
          </p:nvSpPr>
          <p:spPr bwMode="auto">
            <a:xfrm>
              <a:off x="528" y="1023"/>
              <a:ext cx="4944" cy="254"/>
            </a:xfrm>
            <a:prstGeom prst="rect">
              <a:avLst/>
            </a:prstGeom>
            <a:noFill/>
            <a:ln w="9525">
              <a:noFill/>
              <a:miter lim="800000"/>
              <a:headEnd/>
              <a:tailEnd/>
            </a:ln>
            <a:effectLst/>
          </p:spPr>
          <p:txBody>
            <a:bodyPr>
              <a:prstTxWarp prst="textNoShape">
                <a:avLst/>
              </a:prstTxWarp>
              <a:spAutoFit/>
            </a:bodyPr>
            <a:lstStyle/>
            <a:p>
              <a:pPr algn="just">
                <a:lnSpc>
                  <a:spcPct val="90000"/>
                </a:lnSpc>
                <a:spcAft>
                  <a:spcPct val="50000"/>
                </a:spcAft>
              </a:pPr>
              <a:r>
                <a:rPr lang="en-US" sz="2200" b="0" dirty="0"/>
                <a:t>JavaScript evaluates the arguments in the context of the caller.</a:t>
              </a:r>
            </a:p>
          </p:txBody>
        </p:sp>
        <p:sp>
          <p:nvSpPr>
            <p:cNvPr id="602118" name="Text Box 6"/>
            <p:cNvSpPr txBox="1">
              <a:spLocks noChangeArrowheads="1"/>
            </p:cNvSpPr>
            <p:nvPr/>
          </p:nvSpPr>
          <p:spPr bwMode="auto">
            <a:xfrm>
              <a:off x="288" y="1023"/>
              <a:ext cx="288" cy="254"/>
            </a:xfrm>
            <a:prstGeom prst="rect">
              <a:avLst/>
            </a:prstGeom>
            <a:noFill/>
            <a:ln w="9525">
              <a:noFill/>
              <a:miter lim="800000"/>
              <a:headEnd/>
              <a:tailEnd/>
            </a:ln>
            <a:effectLst/>
          </p:spPr>
          <p:txBody>
            <a:bodyPr>
              <a:prstTxWarp prst="textNoShape">
                <a:avLst/>
              </a:prstTxWarp>
              <a:spAutoFit/>
            </a:bodyPr>
            <a:lstStyle/>
            <a:p>
              <a:pPr algn="just">
                <a:lnSpc>
                  <a:spcPct val="90000"/>
                </a:lnSpc>
                <a:spcAft>
                  <a:spcPct val="50000"/>
                </a:spcAft>
              </a:pPr>
              <a:r>
                <a:rPr lang="en-US" sz="2200" b="0"/>
                <a:t>1.</a:t>
              </a:r>
            </a:p>
          </p:txBody>
        </p:sp>
      </p:grpSp>
      <p:grpSp>
        <p:nvGrpSpPr>
          <p:cNvPr id="3" name="Group 7"/>
          <p:cNvGrpSpPr>
            <a:grpSpLocks/>
          </p:cNvGrpSpPr>
          <p:nvPr/>
        </p:nvGrpSpPr>
        <p:grpSpPr bwMode="auto">
          <a:xfrm>
            <a:off x="457200" y="2060973"/>
            <a:ext cx="8229600" cy="2230438"/>
            <a:chOff x="288" y="1023"/>
            <a:chExt cx="5184" cy="1405"/>
          </a:xfrm>
        </p:grpSpPr>
        <p:sp>
          <p:nvSpPr>
            <p:cNvPr id="602120" name="Text Box 8"/>
            <p:cNvSpPr txBox="1">
              <a:spLocks noChangeArrowheads="1"/>
            </p:cNvSpPr>
            <p:nvPr/>
          </p:nvSpPr>
          <p:spPr bwMode="auto">
            <a:xfrm>
              <a:off x="528" y="1023"/>
              <a:ext cx="4944" cy="1405"/>
            </a:xfrm>
            <a:prstGeom prst="rect">
              <a:avLst/>
            </a:prstGeom>
            <a:noFill/>
            <a:ln w="9525">
              <a:noFill/>
              <a:miter lim="800000"/>
              <a:headEnd/>
              <a:tailEnd/>
            </a:ln>
            <a:effectLst/>
          </p:spPr>
          <p:txBody>
            <a:bodyPr>
              <a:prstTxWarp prst="textNoShape">
                <a:avLst/>
              </a:prstTxWarp>
              <a:spAutoFit/>
            </a:bodyPr>
            <a:lstStyle/>
            <a:p>
              <a:pPr>
                <a:lnSpc>
                  <a:spcPct val="90000"/>
                </a:lnSpc>
                <a:spcAft>
                  <a:spcPct val="50000"/>
                </a:spcAft>
              </a:pPr>
              <a:r>
                <a:rPr lang="en-US" sz="2200" b="0" dirty="0"/>
                <a:t>JavaScript copies each argument value into the corresponding parameter variable, which is allocated in a newly assigned region of memory called a </a:t>
              </a:r>
              <a:r>
                <a:rPr lang="en-US" sz="2200" i="1" dirty="0"/>
                <a:t>stack frame</a:t>
              </a:r>
              <a:r>
                <a:rPr lang="en-US" sz="2200" b="0" i="1" dirty="0"/>
                <a:t>.</a:t>
              </a:r>
              <a:r>
                <a:rPr lang="en-US" sz="2200" b="0" dirty="0"/>
                <a:t>  This assignment follows the order in which the arguments appear: the first argument is copied into the first parameter variable, and so on.  If there are too many arguments, the extras are ignored.  If there are too few, the extra parameters are initialized to </a:t>
              </a:r>
              <a:r>
                <a:rPr lang="en-US" sz="2000" dirty="0">
                  <a:latin typeface="Courier New"/>
                  <a:cs typeface="Courier New"/>
                </a:rPr>
                <a:t>undefined</a:t>
              </a:r>
              <a:r>
                <a:rPr lang="en-US" sz="2200" b="0" dirty="0"/>
                <a:t>.  </a:t>
              </a:r>
            </a:p>
          </p:txBody>
        </p:sp>
        <p:sp>
          <p:nvSpPr>
            <p:cNvPr id="602121" name="Text Box 9"/>
            <p:cNvSpPr txBox="1">
              <a:spLocks noChangeArrowheads="1"/>
            </p:cNvSpPr>
            <p:nvPr/>
          </p:nvSpPr>
          <p:spPr bwMode="auto">
            <a:xfrm>
              <a:off x="288" y="1023"/>
              <a:ext cx="288" cy="254"/>
            </a:xfrm>
            <a:prstGeom prst="rect">
              <a:avLst/>
            </a:prstGeom>
            <a:noFill/>
            <a:ln w="9525">
              <a:noFill/>
              <a:miter lim="800000"/>
              <a:headEnd/>
              <a:tailEnd/>
            </a:ln>
            <a:effectLst/>
          </p:spPr>
          <p:txBody>
            <a:bodyPr>
              <a:prstTxWarp prst="textNoShape">
                <a:avLst/>
              </a:prstTxWarp>
              <a:spAutoFit/>
            </a:bodyPr>
            <a:lstStyle/>
            <a:p>
              <a:pPr algn="just">
                <a:lnSpc>
                  <a:spcPct val="90000"/>
                </a:lnSpc>
                <a:spcAft>
                  <a:spcPct val="50000"/>
                </a:spcAft>
              </a:pPr>
              <a:r>
                <a:rPr lang="en-US" sz="2200" b="0"/>
                <a:t>2.</a:t>
              </a:r>
            </a:p>
          </p:txBody>
        </p:sp>
      </p:grpSp>
      <p:grpSp>
        <p:nvGrpSpPr>
          <p:cNvPr id="4" name="Group 10"/>
          <p:cNvGrpSpPr>
            <a:grpSpLocks/>
          </p:cNvGrpSpPr>
          <p:nvPr/>
        </p:nvGrpSpPr>
        <p:grpSpPr bwMode="auto">
          <a:xfrm>
            <a:off x="457200" y="4325145"/>
            <a:ext cx="8229600" cy="708025"/>
            <a:chOff x="288" y="1023"/>
            <a:chExt cx="5184" cy="446"/>
          </a:xfrm>
        </p:grpSpPr>
        <p:sp>
          <p:nvSpPr>
            <p:cNvPr id="602123" name="Text Box 11"/>
            <p:cNvSpPr txBox="1">
              <a:spLocks noChangeArrowheads="1"/>
            </p:cNvSpPr>
            <p:nvPr/>
          </p:nvSpPr>
          <p:spPr bwMode="auto">
            <a:xfrm>
              <a:off x="528" y="1023"/>
              <a:ext cx="4944" cy="446"/>
            </a:xfrm>
            <a:prstGeom prst="rect">
              <a:avLst/>
            </a:prstGeom>
            <a:noFill/>
            <a:ln w="9525">
              <a:noFill/>
              <a:miter lim="800000"/>
              <a:headEnd/>
              <a:tailEnd/>
            </a:ln>
            <a:effectLst/>
          </p:spPr>
          <p:txBody>
            <a:bodyPr>
              <a:prstTxWarp prst="textNoShape">
                <a:avLst/>
              </a:prstTxWarp>
              <a:spAutoFit/>
            </a:bodyPr>
            <a:lstStyle/>
            <a:p>
              <a:pPr>
                <a:lnSpc>
                  <a:spcPct val="90000"/>
                </a:lnSpc>
                <a:spcAft>
                  <a:spcPct val="50000"/>
                </a:spcAft>
              </a:pPr>
              <a:r>
                <a:rPr lang="en-US" sz="2200" b="0" dirty="0"/>
                <a:t>JavaScript then evaluates the statements in the function body, using the new stack frame to look up the values of local variables. </a:t>
              </a:r>
            </a:p>
          </p:txBody>
        </p:sp>
        <p:sp>
          <p:nvSpPr>
            <p:cNvPr id="602124" name="Text Box 12"/>
            <p:cNvSpPr txBox="1">
              <a:spLocks noChangeArrowheads="1"/>
            </p:cNvSpPr>
            <p:nvPr/>
          </p:nvSpPr>
          <p:spPr bwMode="auto">
            <a:xfrm>
              <a:off x="288" y="1023"/>
              <a:ext cx="288" cy="254"/>
            </a:xfrm>
            <a:prstGeom prst="rect">
              <a:avLst/>
            </a:prstGeom>
            <a:noFill/>
            <a:ln w="9525">
              <a:noFill/>
              <a:miter lim="800000"/>
              <a:headEnd/>
              <a:tailEnd/>
            </a:ln>
            <a:effectLst/>
          </p:spPr>
          <p:txBody>
            <a:bodyPr>
              <a:prstTxWarp prst="textNoShape">
                <a:avLst/>
              </a:prstTxWarp>
              <a:spAutoFit/>
            </a:bodyPr>
            <a:lstStyle/>
            <a:p>
              <a:pPr algn="just">
                <a:lnSpc>
                  <a:spcPct val="90000"/>
                </a:lnSpc>
                <a:spcAft>
                  <a:spcPct val="50000"/>
                </a:spcAft>
              </a:pPr>
              <a:r>
                <a:rPr lang="en-US" sz="2200" b="0"/>
                <a:t>3.</a:t>
              </a:r>
            </a:p>
          </p:txBody>
        </p:sp>
      </p:grpSp>
      <p:grpSp>
        <p:nvGrpSpPr>
          <p:cNvPr id="5" name="Group 13"/>
          <p:cNvGrpSpPr>
            <a:grpSpLocks/>
          </p:cNvGrpSpPr>
          <p:nvPr/>
        </p:nvGrpSpPr>
        <p:grpSpPr bwMode="auto">
          <a:xfrm>
            <a:off x="457200" y="5066904"/>
            <a:ext cx="8229600" cy="708025"/>
            <a:chOff x="288" y="1023"/>
            <a:chExt cx="5184" cy="446"/>
          </a:xfrm>
        </p:grpSpPr>
        <p:sp>
          <p:nvSpPr>
            <p:cNvPr id="602126" name="Text Box 14"/>
            <p:cNvSpPr txBox="1">
              <a:spLocks noChangeArrowheads="1"/>
            </p:cNvSpPr>
            <p:nvPr/>
          </p:nvSpPr>
          <p:spPr bwMode="auto">
            <a:xfrm>
              <a:off x="528" y="1023"/>
              <a:ext cx="4944" cy="446"/>
            </a:xfrm>
            <a:prstGeom prst="rect">
              <a:avLst/>
            </a:prstGeom>
            <a:noFill/>
            <a:ln w="9525">
              <a:noFill/>
              <a:miter lim="800000"/>
              <a:headEnd/>
              <a:tailEnd/>
            </a:ln>
            <a:effectLst/>
          </p:spPr>
          <p:txBody>
            <a:bodyPr>
              <a:prstTxWarp prst="textNoShape">
                <a:avLst/>
              </a:prstTxWarp>
              <a:spAutoFit/>
            </a:bodyPr>
            <a:lstStyle/>
            <a:p>
              <a:pPr>
                <a:lnSpc>
                  <a:spcPct val="90000"/>
                </a:lnSpc>
                <a:spcAft>
                  <a:spcPct val="50000"/>
                </a:spcAft>
              </a:pPr>
              <a:r>
                <a:rPr lang="en-US" sz="2200" b="0" dirty="0"/>
                <a:t>When JavaScript encounters a </a:t>
              </a:r>
              <a:r>
                <a:rPr lang="en-US" sz="2000" dirty="0">
                  <a:latin typeface="Courier New" pitchFamily="1" charset="0"/>
                </a:rPr>
                <a:t>return</a:t>
              </a:r>
              <a:r>
                <a:rPr lang="en-US" sz="2200" b="0" dirty="0"/>
                <a:t> statement, it computes the return value and substitutes that value in place of the call. </a:t>
              </a:r>
            </a:p>
          </p:txBody>
        </p:sp>
        <p:sp>
          <p:nvSpPr>
            <p:cNvPr id="602127" name="Text Box 15"/>
            <p:cNvSpPr txBox="1">
              <a:spLocks noChangeArrowheads="1"/>
            </p:cNvSpPr>
            <p:nvPr/>
          </p:nvSpPr>
          <p:spPr bwMode="auto">
            <a:xfrm>
              <a:off x="288" y="1023"/>
              <a:ext cx="288" cy="254"/>
            </a:xfrm>
            <a:prstGeom prst="rect">
              <a:avLst/>
            </a:prstGeom>
            <a:noFill/>
            <a:ln w="9525">
              <a:noFill/>
              <a:miter lim="800000"/>
              <a:headEnd/>
              <a:tailEnd/>
            </a:ln>
            <a:effectLst/>
          </p:spPr>
          <p:txBody>
            <a:bodyPr>
              <a:prstTxWarp prst="textNoShape">
                <a:avLst/>
              </a:prstTxWarp>
              <a:spAutoFit/>
            </a:bodyPr>
            <a:lstStyle/>
            <a:p>
              <a:pPr algn="just">
                <a:lnSpc>
                  <a:spcPct val="90000"/>
                </a:lnSpc>
                <a:spcAft>
                  <a:spcPct val="50000"/>
                </a:spcAft>
              </a:pPr>
              <a:r>
                <a:rPr lang="en-US" sz="2200" b="0"/>
                <a:t>4.</a:t>
              </a:r>
            </a:p>
          </p:txBody>
        </p:sp>
      </p:grpSp>
      <p:grpSp>
        <p:nvGrpSpPr>
          <p:cNvPr id="6" name="Group 16"/>
          <p:cNvGrpSpPr>
            <a:grpSpLocks/>
          </p:cNvGrpSpPr>
          <p:nvPr/>
        </p:nvGrpSpPr>
        <p:grpSpPr bwMode="auto">
          <a:xfrm>
            <a:off x="457200" y="5808664"/>
            <a:ext cx="8229600" cy="708025"/>
            <a:chOff x="288" y="1023"/>
            <a:chExt cx="5184" cy="446"/>
          </a:xfrm>
        </p:grpSpPr>
        <p:sp>
          <p:nvSpPr>
            <p:cNvPr id="602129" name="Text Box 17"/>
            <p:cNvSpPr txBox="1">
              <a:spLocks noChangeArrowheads="1"/>
            </p:cNvSpPr>
            <p:nvPr/>
          </p:nvSpPr>
          <p:spPr bwMode="auto">
            <a:xfrm>
              <a:off x="528" y="1023"/>
              <a:ext cx="4944" cy="446"/>
            </a:xfrm>
            <a:prstGeom prst="rect">
              <a:avLst/>
            </a:prstGeom>
            <a:noFill/>
            <a:ln w="9525">
              <a:noFill/>
              <a:miter lim="800000"/>
              <a:headEnd/>
              <a:tailEnd/>
            </a:ln>
            <a:effectLst/>
          </p:spPr>
          <p:txBody>
            <a:bodyPr>
              <a:prstTxWarp prst="textNoShape">
                <a:avLst/>
              </a:prstTxWarp>
              <a:spAutoFit/>
            </a:bodyPr>
            <a:lstStyle/>
            <a:p>
              <a:pPr>
                <a:lnSpc>
                  <a:spcPct val="90000"/>
                </a:lnSpc>
                <a:spcAft>
                  <a:spcPct val="50000"/>
                </a:spcAft>
              </a:pPr>
              <a:r>
                <a:rPr lang="en-US" sz="2200" b="0" dirty="0"/>
                <a:t>JavaScript then removes the stack frame for the called function and returns to the caller, continuing from where it left off. </a:t>
              </a:r>
            </a:p>
          </p:txBody>
        </p:sp>
        <p:sp>
          <p:nvSpPr>
            <p:cNvPr id="602130" name="Text Box 18"/>
            <p:cNvSpPr txBox="1">
              <a:spLocks noChangeArrowheads="1"/>
            </p:cNvSpPr>
            <p:nvPr/>
          </p:nvSpPr>
          <p:spPr bwMode="auto">
            <a:xfrm>
              <a:off x="288" y="1023"/>
              <a:ext cx="288" cy="254"/>
            </a:xfrm>
            <a:prstGeom prst="rect">
              <a:avLst/>
            </a:prstGeom>
            <a:noFill/>
            <a:ln w="9525">
              <a:noFill/>
              <a:miter lim="800000"/>
              <a:headEnd/>
              <a:tailEnd/>
            </a:ln>
            <a:effectLst/>
          </p:spPr>
          <p:txBody>
            <a:bodyPr>
              <a:prstTxWarp prst="textNoShape">
                <a:avLst/>
              </a:prstTxWarp>
              <a:spAutoFit/>
            </a:bodyPr>
            <a:lstStyle/>
            <a:p>
              <a:pPr algn="just">
                <a:lnSpc>
                  <a:spcPct val="90000"/>
                </a:lnSpc>
                <a:spcAft>
                  <a:spcPct val="50000"/>
                </a:spcAft>
              </a:pPr>
              <a:r>
                <a:rPr lang="en-US" sz="2200" b="0"/>
                <a:t>5.</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Combinations Function  </a:t>
            </a:r>
            <a:endParaRPr lang="en-US">
              <a:solidFill>
                <a:schemeClr val="tx1"/>
              </a:solidFill>
            </a:endParaRPr>
          </a:p>
        </p:txBody>
      </p:sp>
      <p:sp>
        <p:nvSpPr>
          <p:cNvPr id="604163" name="Rectangle 3"/>
          <p:cNvSpPr>
            <a:spLocks noChangeArrowheads="1"/>
          </p:cNvSpPr>
          <p:nvPr/>
        </p:nvSpPr>
        <p:spPr bwMode="auto">
          <a:xfrm>
            <a:off x="482600" y="1155700"/>
            <a:ext cx="8128000" cy="13589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b="0" dirty="0"/>
              <a:t>To illustrate function calls, the text uses a function </a:t>
            </a:r>
            <a:r>
              <a:rPr lang="en-US" sz="2400" b="0" i="1" dirty="0"/>
              <a:t>C</a:t>
            </a:r>
            <a:r>
              <a:rPr lang="en-US" sz="2400" b="0" dirty="0"/>
              <a:t>(</a:t>
            </a:r>
            <a:r>
              <a:rPr lang="en-US" sz="2400" b="0" i="1" dirty="0"/>
              <a:t>n,</a:t>
            </a:r>
            <a:r>
              <a:rPr lang="en-US" sz="600" b="0" i="1" dirty="0"/>
              <a:t> </a:t>
            </a:r>
            <a:r>
              <a:rPr lang="en-US" sz="2400" b="0" i="1" dirty="0"/>
              <a:t>k</a:t>
            </a:r>
            <a:r>
              <a:rPr lang="en-US" sz="2400" b="0" dirty="0"/>
              <a:t>) that computes the </a:t>
            </a:r>
            <a:r>
              <a:rPr lang="en-US" sz="2400" i="1" dirty="0"/>
              <a:t>combinations</a:t>
            </a:r>
            <a:r>
              <a:rPr lang="en-US" sz="2400" b="0" dirty="0"/>
              <a:t> function, which is the number of ways one can select </a:t>
            </a:r>
            <a:r>
              <a:rPr lang="en-US" sz="2400" b="0" i="1" dirty="0"/>
              <a:t>k</a:t>
            </a:r>
            <a:r>
              <a:rPr lang="en-US" sz="2400" b="0" dirty="0"/>
              <a:t> elements from a set of </a:t>
            </a:r>
            <a:r>
              <a:rPr lang="en-US" sz="2400" b="0" i="1" dirty="0"/>
              <a:t>n</a:t>
            </a:r>
            <a:r>
              <a:rPr lang="en-US" sz="2400" b="0" dirty="0"/>
              <a:t> objects.</a:t>
            </a:r>
            <a:endParaRPr lang="en-US" sz="2400" dirty="0"/>
          </a:p>
        </p:txBody>
      </p:sp>
      <p:grpSp>
        <p:nvGrpSpPr>
          <p:cNvPr id="2" name="Group 4"/>
          <p:cNvGrpSpPr>
            <a:grpSpLocks/>
          </p:cNvGrpSpPr>
          <p:nvPr/>
        </p:nvGrpSpPr>
        <p:grpSpPr bwMode="auto">
          <a:xfrm>
            <a:off x="482600" y="2273300"/>
            <a:ext cx="8128000" cy="2679700"/>
            <a:chOff x="304" y="1432"/>
            <a:chExt cx="5120" cy="1688"/>
          </a:xfrm>
        </p:grpSpPr>
        <p:sp>
          <p:nvSpPr>
            <p:cNvPr id="604165" name="Rectangle 5"/>
            <p:cNvSpPr>
              <a:spLocks noChangeArrowheads="1"/>
            </p:cNvSpPr>
            <p:nvPr/>
          </p:nvSpPr>
          <p:spPr bwMode="auto">
            <a:xfrm>
              <a:off x="304" y="1432"/>
              <a:ext cx="5120" cy="536"/>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b="0" dirty="0"/>
                <a:t>Suppose, for example, that you have a set of five coins: a penny, a nickel, a dime, a quarter, and a dollar:</a:t>
              </a:r>
            </a:p>
          </p:txBody>
        </p:sp>
        <p:grpSp>
          <p:nvGrpSpPr>
            <p:cNvPr id="3" name="Group 6"/>
            <p:cNvGrpSpPr>
              <a:grpSpLocks/>
            </p:cNvGrpSpPr>
            <p:nvPr/>
          </p:nvGrpSpPr>
          <p:grpSpPr bwMode="auto">
            <a:xfrm>
              <a:off x="864" y="1960"/>
              <a:ext cx="4364" cy="812"/>
              <a:chOff x="864" y="1960"/>
              <a:chExt cx="4364" cy="812"/>
            </a:xfrm>
          </p:grpSpPr>
          <p:pic>
            <p:nvPicPr>
              <p:cNvPr id="604167" name="Picture 7"/>
              <p:cNvPicPr>
                <a:picLocks noChangeAspect="1" noChangeArrowheads="1"/>
              </p:cNvPicPr>
              <p:nvPr/>
            </p:nvPicPr>
            <p:blipFill>
              <a:blip r:embed="rId3"/>
              <a:srcRect/>
              <a:stretch>
                <a:fillRect/>
              </a:stretch>
            </p:blipFill>
            <p:spPr bwMode="auto">
              <a:xfrm>
                <a:off x="864" y="2056"/>
                <a:ext cx="616" cy="616"/>
              </a:xfrm>
              <a:prstGeom prst="rect">
                <a:avLst/>
              </a:prstGeom>
              <a:noFill/>
              <a:ln w="9525">
                <a:noFill/>
                <a:miter lim="800000"/>
                <a:headEnd/>
                <a:tailEnd/>
              </a:ln>
              <a:effectLst/>
            </p:spPr>
          </p:pic>
          <p:pic>
            <p:nvPicPr>
              <p:cNvPr id="604168" name="Picture 8"/>
              <p:cNvPicPr>
                <a:picLocks noChangeAspect="1" noChangeArrowheads="1"/>
              </p:cNvPicPr>
              <p:nvPr/>
            </p:nvPicPr>
            <p:blipFill>
              <a:blip r:embed="rId4"/>
              <a:srcRect/>
              <a:stretch>
                <a:fillRect/>
              </a:stretch>
            </p:blipFill>
            <p:spPr bwMode="auto">
              <a:xfrm>
                <a:off x="1680" y="2016"/>
                <a:ext cx="702" cy="704"/>
              </a:xfrm>
              <a:prstGeom prst="rect">
                <a:avLst/>
              </a:prstGeom>
              <a:noFill/>
              <a:ln w="9525">
                <a:noFill/>
                <a:miter lim="800000"/>
                <a:headEnd/>
                <a:tailEnd/>
              </a:ln>
              <a:effectLst/>
            </p:spPr>
          </p:pic>
          <p:pic>
            <p:nvPicPr>
              <p:cNvPr id="604169" name="Picture 9"/>
              <p:cNvPicPr>
                <a:picLocks noChangeAspect="1" noChangeArrowheads="1"/>
              </p:cNvPicPr>
              <p:nvPr/>
            </p:nvPicPr>
            <p:blipFill>
              <a:blip r:embed="rId5"/>
              <a:srcRect/>
              <a:stretch>
                <a:fillRect/>
              </a:stretch>
            </p:blipFill>
            <p:spPr bwMode="auto">
              <a:xfrm>
                <a:off x="3408" y="1970"/>
                <a:ext cx="800" cy="798"/>
              </a:xfrm>
              <a:prstGeom prst="rect">
                <a:avLst/>
              </a:prstGeom>
              <a:noFill/>
              <a:ln w="9525">
                <a:noFill/>
                <a:miter lim="800000"/>
                <a:headEnd/>
                <a:tailEnd/>
              </a:ln>
              <a:effectLst/>
            </p:spPr>
          </p:pic>
          <p:pic>
            <p:nvPicPr>
              <p:cNvPr id="604170" name="Picture 10"/>
              <p:cNvPicPr>
                <a:picLocks noChangeAspect="1" noChangeArrowheads="1"/>
              </p:cNvPicPr>
              <p:nvPr/>
            </p:nvPicPr>
            <p:blipFill>
              <a:blip r:embed="rId6"/>
              <a:srcRect/>
              <a:stretch>
                <a:fillRect/>
              </a:stretch>
            </p:blipFill>
            <p:spPr bwMode="auto">
              <a:xfrm>
                <a:off x="4416" y="1960"/>
                <a:ext cx="812" cy="812"/>
              </a:xfrm>
              <a:prstGeom prst="rect">
                <a:avLst/>
              </a:prstGeom>
              <a:noFill/>
              <a:ln w="9525">
                <a:noFill/>
                <a:miter lim="800000"/>
                <a:headEnd/>
                <a:tailEnd/>
              </a:ln>
              <a:effectLst/>
            </p:spPr>
          </p:pic>
          <p:pic>
            <p:nvPicPr>
              <p:cNvPr id="604171" name="Picture 11"/>
              <p:cNvPicPr>
                <a:picLocks noChangeAspect="1" noChangeArrowheads="1"/>
              </p:cNvPicPr>
              <p:nvPr/>
            </p:nvPicPr>
            <p:blipFill>
              <a:blip r:embed="rId7"/>
              <a:srcRect/>
              <a:stretch>
                <a:fillRect/>
              </a:stretch>
            </p:blipFill>
            <p:spPr bwMode="auto">
              <a:xfrm>
                <a:off x="2580" y="2080"/>
                <a:ext cx="599" cy="586"/>
              </a:xfrm>
              <a:prstGeom prst="rect">
                <a:avLst/>
              </a:prstGeom>
              <a:noFill/>
              <a:ln w="9525">
                <a:noFill/>
                <a:miter lim="800000"/>
                <a:headEnd/>
                <a:tailEnd/>
              </a:ln>
              <a:effectLst/>
            </p:spPr>
          </p:pic>
        </p:grpSp>
        <p:sp>
          <p:nvSpPr>
            <p:cNvPr id="604172" name="Rectangle 12"/>
            <p:cNvSpPr>
              <a:spLocks noChangeArrowheads="1"/>
            </p:cNvSpPr>
            <p:nvPr/>
          </p:nvSpPr>
          <p:spPr bwMode="auto">
            <a:xfrm>
              <a:off x="304" y="2872"/>
              <a:ext cx="5120" cy="248"/>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pPr>
              <a:r>
                <a:rPr lang="en-US" sz="2400" b="0" dirty="0"/>
                <a:t>	How many ways are there to select two coins? </a:t>
              </a:r>
            </a:p>
          </p:txBody>
        </p:sp>
      </p:grpSp>
      <p:grpSp>
        <p:nvGrpSpPr>
          <p:cNvPr id="4" name="Group 13"/>
          <p:cNvGrpSpPr>
            <a:grpSpLocks/>
          </p:cNvGrpSpPr>
          <p:nvPr/>
        </p:nvGrpSpPr>
        <p:grpSpPr bwMode="auto">
          <a:xfrm>
            <a:off x="5346700" y="3048000"/>
            <a:ext cx="3011488" cy="1423988"/>
            <a:chOff x="3368" y="1920"/>
            <a:chExt cx="1897" cy="897"/>
          </a:xfrm>
        </p:grpSpPr>
        <p:sp>
          <p:nvSpPr>
            <p:cNvPr id="604174" name="Rectangle 14"/>
            <p:cNvSpPr>
              <a:spLocks noChangeArrowheads="1"/>
            </p:cNvSpPr>
            <p:nvPr/>
          </p:nvSpPr>
          <p:spPr bwMode="auto">
            <a:xfrm>
              <a:off x="3368" y="1936"/>
              <a:ext cx="867" cy="86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75" name="Rectangle 15"/>
            <p:cNvSpPr>
              <a:spLocks noChangeArrowheads="1"/>
            </p:cNvSpPr>
            <p:nvPr/>
          </p:nvSpPr>
          <p:spPr bwMode="auto">
            <a:xfrm>
              <a:off x="4368" y="1920"/>
              <a:ext cx="897" cy="89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5" name="Group 16"/>
          <p:cNvGrpSpPr>
            <a:grpSpLocks/>
          </p:cNvGrpSpPr>
          <p:nvPr/>
        </p:nvGrpSpPr>
        <p:grpSpPr bwMode="auto">
          <a:xfrm>
            <a:off x="4040188" y="3048000"/>
            <a:ext cx="4318000" cy="1423988"/>
            <a:chOff x="2545" y="1920"/>
            <a:chExt cx="2720" cy="897"/>
          </a:xfrm>
        </p:grpSpPr>
        <p:sp>
          <p:nvSpPr>
            <p:cNvPr id="604177" name="Rectangle 17"/>
            <p:cNvSpPr>
              <a:spLocks noChangeArrowheads="1"/>
            </p:cNvSpPr>
            <p:nvPr/>
          </p:nvSpPr>
          <p:spPr bwMode="auto">
            <a:xfrm>
              <a:off x="2545" y="2032"/>
              <a:ext cx="677" cy="67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78" name="Rectangle 18"/>
            <p:cNvSpPr>
              <a:spLocks noChangeArrowheads="1"/>
            </p:cNvSpPr>
            <p:nvPr/>
          </p:nvSpPr>
          <p:spPr bwMode="auto">
            <a:xfrm>
              <a:off x="4368" y="1920"/>
              <a:ext cx="897" cy="89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6" name="Group 19"/>
          <p:cNvGrpSpPr>
            <a:grpSpLocks/>
          </p:cNvGrpSpPr>
          <p:nvPr/>
        </p:nvGrpSpPr>
        <p:grpSpPr bwMode="auto">
          <a:xfrm>
            <a:off x="4040188" y="3073400"/>
            <a:ext cx="2682875" cy="1376363"/>
            <a:chOff x="2545" y="1936"/>
            <a:chExt cx="1690" cy="867"/>
          </a:xfrm>
        </p:grpSpPr>
        <p:sp>
          <p:nvSpPr>
            <p:cNvPr id="604180" name="Rectangle 20"/>
            <p:cNvSpPr>
              <a:spLocks noChangeArrowheads="1"/>
            </p:cNvSpPr>
            <p:nvPr/>
          </p:nvSpPr>
          <p:spPr bwMode="auto">
            <a:xfrm>
              <a:off x="2545" y="2032"/>
              <a:ext cx="677" cy="67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81" name="Rectangle 21"/>
            <p:cNvSpPr>
              <a:spLocks noChangeArrowheads="1"/>
            </p:cNvSpPr>
            <p:nvPr/>
          </p:nvSpPr>
          <p:spPr bwMode="auto">
            <a:xfrm>
              <a:off x="3368" y="1936"/>
              <a:ext cx="867" cy="86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7" name="Group 22"/>
          <p:cNvGrpSpPr>
            <a:grpSpLocks/>
          </p:cNvGrpSpPr>
          <p:nvPr/>
        </p:nvGrpSpPr>
        <p:grpSpPr bwMode="auto">
          <a:xfrm>
            <a:off x="2628900" y="3048000"/>
            <a:ext cx="5729288" cy="1423988"/>
            <a:chOff x="1656" y="1920"/>
            <a:chExt cx="3609" cy="897"/>
          </a:xfrm>
        </p:grpSpPr>
        <p:sp>
          <p:nvSpPr>
            <p:cNvPr id="604183" name="Rectangle 23"/>
            <p:cNvSpPr>
              <a:spLocks noChangeArrowheads="1"/>
            </p:cNvSpPr>
            <p:nvPr/>
          </p:nvSpPr>
          <p:spPr bwMode="auto">
            <a:xfrm>
              <a:off x="1656" y="1984"/>
              <a:ext cx="768" cy="76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84" name="Rectangle 24"/>
            <p:cNvSpPr>
              <a:spLocks noChangeArrowheads="1"/>
            </p:cNvSpPr>
            <p:nvPr/>
          </p:nvSpPr>
          <p:spPr bwMode="auto">
            <a:xfrm>
              <a:off x="4368" y="1920"/>
              <a:ext cx="897" cy="89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8" name="Group 25"/>
          <p:cNvGrpSpPr>
            <a:grpSpLocks/>
          </p:cNvGrpSpPr>
          <p:nvPr/>
        </p:nvGrpSpPr>
        <p:grpSpPr bwMode="auto">
          <a:xfrm>
            <a:off x="2628900" y="3073400"/>
            <a:ext cx="4094163" cy="1376363"/>
            <a:chOff x="1656" y="1936"/>
            <a:chExt cx="2579" cy="867"/>
          </a:xfrm>
        </p:grpSpPr>
        <p:sp>
          <p:nvSpPr>
            <p:cNvPr id="604186" name="Rectangle 26"/>
            <p:cNvSpPr>
              <a:spLocks noChangeArrowheads="1"/>
            </p:cNvSpPr>
            <p:nvPr/>
          </p:nvSpPr>
          <p:spPr bwMode="auto">
            <a:xfrm>
              <a:off x="1656" y="1984"/>
              <a:ext cx="768" cy="76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87" name="Rectangle 27"/>
            <p:cNvSpPr>
              <a:spLocks noChangeArrowheads="1"/>
            </p:cNvSpPr>
            <p:nvPr/>
          </p:nvSpPr>
          <p:spPr bwMode="auto">
            <a:xfrm>
              <a:off x="3368" y="1936"/>
              <a:ext cx="867" cy="86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9" name="Group 28"/>
          <p:cNvGrpSpPr>
            <a:grpSpLocks/>
          </p:cNvGrpSpPr>
          <p:nvPr/>
        </p:nvGrpSpPr>
        <p:grpSpPr bwMode="auto">
          <a:xfrm>
            <a:off x="2628900" y="3149600"/>
            <a:ext cx="2486025" cy="1219200"/>
            <a:chOff x="1656" y="1984"/>
            <a:chExt cx="1566" cy="768"/>
          </a:xfrm>
        </p:grpSpPr>
        <p:sp>
          <p:nvSpPr>
            <p:cNvPr id="604189" name="Rectangle 29"/>
            <p:cNvSpPr>
              <a:spLocks noChangeArrowheads="1"/>
            </p:cNvSpPr>
            <p:nvPr/>
          </p:nvSpPr>
          <p:spPr bwMode="auto">
            <a:xfrm>
              <a:off x="1656" y="1984"/>
              <a:ext cx="768" cy="76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90" name="Rectangle 30"/>
            <p:cNvSpPr>
              <a:spLocks noChangeArrowheads="1"/>
            </p:cNvSpPr>
            <p:nvPr/>
          </p:nvSpPr>
          <p:spPr bwMode="auto">
            <a:xfrm>
              <a:off x="2545" y="2032"/>
              <a:ext cx="677" cy="67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10" name="Group 31"/>
          <p:cNvGrpSpPr>
            <a:grpSpLocks/>
          </p:cNvGrpSpPr>
          <p:nvPr/>
        </p:nvGrpSpPr>
        <p:grpSpPr bwMode="auto">
          <a:xfrm>
            <a:off x="1320800" y="3048000"/>
            <a:ext cx="7037388" cy="1423988"/>
            <a:chOff x="832" y="1920"/>
            <a:chExt cx="4433" cy="897"/>
          </a:xfrm>
        </p:grpSpPr>
        <p:sp>
          <p:nvSpPr>
            <p:cNvPr id="604192" name="Rectangle 32"/>
            <p:cNvSpPr>
              <a:spLocks noChangeArrowheads="1"/>
            </p:cNvSpPr>
            <p:nvPr/>
          </p:nvSpPr>
          <p:spPr bwMode="auto">
            <a:xfrm>
              <a:off x="832" y="2024"/>
              <a:ext cx="685" cy="68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93" name="Rectangle 33"/>
            <p:cNvSpPr>
              <a:spLocks noChangeArrowheads="1"/>
            </p:cNvSpPr>
            <p:nvPr/>
          </p:nvSpPr>
          <p:spPr bwMode="auto">
            <a:xfrm>
              <a:off x="4368" y="1920"/>
              <a:ext cx="897" cy="89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11" name="Group 34"/>
          <p:cNvGrpSpPr>
            <a:grpSpLocks/>
          </p:cNvGrpSpPr>
          <p:nvPr/>
        </p:nvGrpSpPr>
        <p:grpSpPr bwMode="auto">
          <a:xfrm>
            <a:off x="1320800" y="3073400"/>
            <a:ext cx="5402263" cy="1376363"/>
            <a:chOff x="832" y="1936"/>
            <a:chExt cx="3403" cy="867"/>
          </a:xfrm>
        </p:grpSpPr>
        <p:sp>
          <p:nvSpPr>
            <p:cNvPr id="604195" name="Rectangle 35"/>
            <p:cNvSpPr>
              <a:spLocks noChangeArrowheads="1"/>
            </p:cNvSpPr>
            <p:nvPr/>
          </p:nvSpPr>
          <p:spPr bwMode="auto">
            <a:xfrm>
              <a:off x="832" y="2024"/>
              <a:ext cx="685" cy="68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96" name="Rectangle 36"/>
            <p:cNvSpPr>
              <a:spLocks noChangeArrowheads="1"/>
            </p:cNvSpPr>
            <p:nvPr/>
          </p:nvSpPr>
          <p:spPr bwMode="auto">
            <a:xfrm>
              <a:off x="3368" y="1936"/>
              <a:ext cx="867" cy="86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12" name="Group 37"/>
          <p:cNvGrpSpPr>
            <a:grpSpLocks/>
          </p:cNvGrpSpPr>
          <p:nvPr/>
        </p:nvGrpSpPr>
        <p:grpSpPr bwMode="auto">
          <a:xfrm>
            <a:off x="1320800" y="3213100"/>
            <a:ext cx="3794125" cy="1087438"/>
            <a:chOff x="832" y="2024"/>
            <a:chExt cx="2390" cy="685"/>
          </a:xfrm>
        </p:grpSpPr>
        <p:sp>
          <p:nvSpPr>
            <p:cNvPr id="604198" name="Rectangle 38"/>
            <p:cNvSpPr>
              <a:spLocks noChangeArrowheads="1"/>
            </p:cNvSpPr>
            <p:nvPr/>
          </p:nvSpPr>
          <p:spPr bwMode="auto">
            <a:xfrm>
              <a:off x="832" y="2024"/>
              <a:ext cx="685" cy="68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99" name="Rectangle 39"/>
            <p:cNvSpPr>
              <a:spLocks noChangeArrowheads="1"/>
            </p:cNvSpPr>
            <p:nvPr/>
          </p:nvSpPr>
          <p:spPr bwMode="auto">
            <a:xfrm>
              <a:off x="2545" y="2032"/>
              <a:ext cx="677" cy="67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13" name="Group 40"/>
          <p:cNvGrpSpPr>
            <a:grpSpLocks/>
          </p:cNvGrpSpPr>
          <p:nvPr/>
        </p:nvGrpSpPr>
        <p:grpSpPr bwMode="auto">
          <a:xfrm>
            <a:off x="1320800" y="3149600"/>
            <a:ext cx="2527300" cy="1219200"/>
            <a:chOff x="832" y="1984"/>
            <a:chExt cx="1592" cy="768"/>
          </a:xfrm>
        </p:grpSpPr>
        <p:sp>
          <p:nvSpPr>
            <p:cNvPr id="604201" name="Rectangle 41"/>
            <p:cNvSpPr>
              <a:spLocks noChangeArrowheads="1"/>
            </p:cNvSpPr>
            <p:nvPr/>
          </p:nvSpPr>
          <p:spPr bwMode="auto">
            <a:xfrm>
              <a:off x="832" y="2024"/>
              <a:ext cx="685" cy="68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202" name="Rectangle 42"/>
            <p:cNvSpPr>
              <a:spLocks noChangeArrowheads="1"/>
            </p:cNvSpPr>
            <p:nvPr/>
          </p:nvSpPr>
          <p:spPr bwMode="auto">
            <a:xfrm>
              <a:off x="1656" y="1984"/>
              <a:ext cx="768" cy="76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sp>
        <p:nvSpPr>
          <p:cNvPr id="604203" name="Text Box 43"/>
          <p:cNvSpPr txBox="1">
            <a:spLocks noChangeArrowheads="1"/>
          </p:cNvSpPr>
          <p:nvPr/>
        </p:nvSpPr>
        <p:spPr bwMode="auto">
          <a:xfrm>
            <a:off x="1143000" y="5029200"/>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penny + nickel</a:t>
            </a:r>
          </a:p>
        </p:txBody>
      </p:sp>
      <p:sp>
        <p:nvSpPr>
          <p:cNvPr id="604204" name="Text Box 44"/>
          <p:cNvSpPr txBox="1">
            <a:spLocks noChangeArrowheads="1"/>
          </p:cNvSpPr>
          <p:nvPr/>
        </p:nvSpPr>
        <p:spPr bwMode="auto">
          <a:xfrm>
            <a:off x="1143000" y="5318125"/>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penny + dime</a:t>
            </a:r>
          </a:p>
        </p:txBody>
      </p:sp>
      <p:sp>
        <p:nvSpPr>
          <p:cNvPr id="604205" name="Text Box 45"/>
          <p:cNvSpPr txBox="1">
            <a:spLocks noChangeArrowheads="1"/>
          </p:cNvSpPr>
          <p:nvPr/>
        </p:nvSpPr>
        <p:spPr bwMode="auto">
          <a:xfrm>
            <a:off x="1143000" y="5607050"/>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penny + quarter</a:t>
            </a:r>
          </a:p>
        </p:txBody>
      </p:sp>
      <p:sp>
        <p:nvSpPr>
          <p:cNvPr id="604206" name="Text Box 46"/>
          <p:cNvSpPr txBox="1">
            <a:spLocks noChangeArrowheads="1"/>
          </p:cNvSpPr>
          <p:nvPr/>
        </p:nvSpPr>
        <p:spPr bwMode="auto">
          <a:xfrm>
            <a:off x="1143000" y="5895975"/>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penny + dollar</a:t>
            </a:r>
          </a:p>
        </p:txBody>
      </p:sp>
      <p:sp>
        <p:nvSpPr>
          <p:cNvPr id="604207" name="Text Box 47"/>
          <p:cNvSpPr txBox="1">
            <a:spLocks noChangeArrowheads="1"/>
          </p:cNvSpPr>
          <p:nvPr/>
        </p:nvSpPr>
        <p:spPr bwMode="auto">
          <a:xfrm>
            <a:off x="3048000" y="5026025"/>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nickel + dime</a:t>
            </a:r>
          </a:p>
        </p:txBody>
      </p:sp>
      <p:sp>
        <p:nvSpPr>
          <p:cNvPr id="604208" name="Text Box 48"/>
          <p:cNvSpPr txBox="1">
            <a:spLocks noChangeArrowheads="1"/>
          </p:cNvSpPr>
          <p:nvPr/>
        </p:nvSpPr>
        <p:spPr bwMode="auto">
          <a:xfrm>
            <a:off x="3048000" y="5314950"/>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nickel + quarter</a:t>
            </a:r>
          </a:p>
        </p:txBody>
      </p:sp>
      <p:sp>
        <p:nvSpPr>
          <p:cNvPr id="604209" name="Text Box 49"/>
          <p:cNvSpPr txBox="1">
            <a:spLocks noChangeArrowheads="1"/>
          </p:cNvSpPr>
          <p:nvPr/>
        </p:nvSpPr>
        <p:spPr bwMode="auto">
          <a:xfrm>
            <a:off x="3048000" y="5603875"/>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dirty="0"/>
              <a:t>nickel + dollar</a:t>
            </a:r>
          </a:p>
        </p:txBody>
      </p:sp>
      <p:sp>
        <p:nvSpPr>
          <p:cNvPr id="604210" name="Text Box 50"/>
          <p:cNvSpPr txBox="1">
            <a:spLocks noChangeArrowheads="1"/>
          </p:cNvSpPr>
          <p:nvPr/>
        </p:nvSpPr>
        <p:spPr bwMode="auto">
          <a:xfrm>
            <a:off x="4953000" y="5022850"/>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dime + quarter</a:t>
            </a:r>
          </a:p>
        </p:txBody>
      </p:sp>
      <p:sp>
        <p:nvSpPr>
          <p:cNvPr id="604211" name="Text Box 51"/>
          <p:cNvSpPr txBox="1">
            <a:spLocks noChangeArrowheads="1"/>
          </p:cNvSpPr>
          <p:nvPr/>
        </p:nvSpPr>
        <p:spPr bwMode="auto">
          <a:xfrm>
            <a:off x="4953000" y="5311775"/>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dime + dollar</a:t>
            </a:r>
          </a:p>
        </p:txBody>
      </p:sp>
      <p:sp>
        <p:nvSpPr>
          <p:cNvPr id="604212" name="Text Box 52"/>
          <p:cNvSpPr txBox="1">
            <a:spLocks noChangeArrowheads="1"/>
          </p:cNvSpPr>
          <p:nvPr/>
        </p:nvSpPr>
        <p:spPr bwMode="auto">
          <a:xfrm>
            <a:off x="6781800" y="5019675"/>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quarter + dollar</a:t>
            </a:r>
          </a:p>
        </p:txBody>
      </p:sp>
      <p:sp>
        <p:nvSpPr>
          <p:cNvPr id="604213" name="Text Box 53"/>
          <p:cNvSpPr txBox="1">
            <a:spLocks noChangeArrowheads="1"/>
          </p:cNvSpPr>
          <p:nvPr/>
        </p:nvSpPr>
        <p:spPr bwMode="auto">
          <a:xfrm>
            <a:off x="5486400" y="5943600"/>
            <a:ext cx="3048000" cy="457200"/>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2400" b="0"/>
              <a:t>for a total of 10 ways.</a:t>
            </a:r>
          </a:p>
        </p:txBody>
      </p:sp>
      <p:grpSp>
        <p:nvGrpSpPr>
          <p:cNvPr id="14" name="Group 54"/>
          <p:cNvGrpSpPr>
            <a:grpSpLocks/>
          </p:cNvGrpSpPr>
          <p:nvPr/>
        </p:nvGrpSpPr>
        <p:grpSpPr bwMode="auto">
          <a:xfrm>
            <a:off x="914400" y="2971800"/>
            <a:ext cx="7620000" cy="1584325"/>
            <a:chOff x="576" y="1872"/>
            <a:chExt cx="4800" cy="998"/>
          </a:xfrm>
        </p:grpSpPr>
        <p:sp>
          <p:nvSpPr>
            <p:cNvPr id="604215" name="Rectangle 55"/>
            <p:cNvSpPr>
              <a:spLocks noChangeArrowheads="1"/>
            </p:cNvSpPr>
            <p:nvPr/>
          </p:nvSpPr>
          <p:spPr bwMode="auto">
            <a:xfrm>
              <a:off x="576" y="1872"/>
              <a:ext cx="4800" cy="99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grpSp>
          <p:nvGrpSpPr>
            <p:cNvPr id="15" name="Group 56"/>
            <p:cNvGrpSpPr>
              <a:grpSpLocks/>
            </p:cNvGrpSpPr>
            <p:nvPr/>
          </p:nvGrpSpPr>
          <p:grpSpPr bwMode="auto">
            <a:xfrm>
              <a:off x="864" y="1968"/>
              <a:ext cx="4364" cy="812"/>
              <a:chOff x="864" y="1960"/>
              <a:chExt cx="4364" cy="812"/>
            </a:xfrm>
          </p:grpSpPr>
          <p:pic>
            <p:nvPicPr>
              <p:cNvPr id="604217" name="Picture 57"/>
              <p:cNvPicPr>
                <a:picLocks noChangeAspect="1" noChangeArrowheads="1"/>
              </p:cNvPicPr>
              <p:nvPr/>
            </p:nvPicPr>
            <p:blipFill>
              <a:blip r:embed="rId3"/>
              <a:srcRect/>
              <a:stretch>
                <a:fillRect/>
              </a:stretch>
            </p:blipFill>
            <p:spPr bwMode="auto">
              <a:xfrm>
                <a:off x="864" y="2056"/>
                <a:ext cx="616" cy="616"/>
              </a:xfrm>
              <a:prstGeom prst="rect">
                <a:avLst/>
              </a:prstGeom>
              <a:noFill/>
              <a:ln w="9525">
                <a:noFill/>
                <a:miter lim="800000"/>
                <a:headEnd/>
                <a:tailEnd/>
              </a:ln>
              <a:effectLst/>
            </p:spPr>
          </p:pic>
          <p:pic>
            <p:nvPicPr>
              <p:cNvPr id="604218" name="Picture 58"/>
              <p:cNvPicPr>
                <a:picLocks noChangeAspect="1" noChangeArrowheads="1"/>
              </p:cNvPicPr>
              <p:nvPr/>
            </p:nvPicPr>
            <p:blipFill>
              <a:blip r:embed="rId4"/>
              <a:srcRect/>
              <a:stretch>
                <a:fillRect/>
              </a:stretch>
            </p:blipFill>
            <p:spPr bwMode="auto">
              <a:xfrm>
                <a:off x="1680" y="2016"/>
                <a:ext cx="702" cy="704"/>
              </a:xfrm>
              <a:prstGeom prst="rect">
                <a:avLst/>
              </a:prstGeom>
              <a:noFill/>
              <a:ln w="9525">
                <a:noFill/>
                <a:miter lim="800000"/>
                <a:headEnd/>
                <a:tailEnd/>
              </a:ln>
              <a:effectLst/>
            </p:spPr>
          </p:pic>
          <p:pic>
            <p:nvPicPr>
              <p:cNvPr id="604219" name="Picture 59"/>
              <p:cNvPicPr>
                <a:picLocks noChangeAspect="1" noChangeArrowheads="1"/>
              </p:cNvPicPr>
              <p:nvPr/>
            </p:nvPicPr>
            <p:blipFill>
              <a:blip r:embed="rId5"/>
              <a:srcRect/>
              <a:stretch>
                <a:fillRect/>
              </a:stretch>
            </p:blipFill>
            <p:spPr bwMode="auto">
              <a:xfrm>
                <a:off x="3408" y="1970"/>
                <a:ext cx="800" cy="798"/>
              </a:xfrm>
              <a:prstGeom prst="rect">
                <a:avLst/>
              </a:prstGeom>
              <a:noFill/>
              <a:ln w="9525">
                <a:noFill/>
                <a:miter lim="800000"/>
                <a:headEnd/>
                <a:tailEnd/>
              </a:ln>
              <a:effectLst/>
            </p:spPr>
          </p:pic>
          <p:pic>
            <p:nvPicPr>
              <p:cNvPr id="604220" name="Picture 60"/>
              <p:cNvPicPr>
                <a:picLocks noChangeAspect="1" noChangeArrowheads="1"/>
              </p:cNvPicPr>
              <p:nvPr/>
            </p:nvPicPr>
            <p:blipFill>
              <a:blip r:embed="rId6"/>
              <a:srcRect/>
              <a:stretch>
                <a:fillRect/>
              </a:stretch>
            </p:blipFill>
            <p:spPr bwMode="auto">
              <a:xfrm>
                <a:off x="4416" y="1960"/>
                <a:ext cx="812" cy="812"/>
              </a:xfrm>
              <a:prstGeom prst="rect">
                <a:avLst/>
              </a:prstGeom>
              <a:noFill/>
              <a:ln w="9525">
                <a:noFill/>
                <a:miter lim="800000"/>
                <a:headEnd/>
                <a:tailEnd/>
              </a:ln>
              <a:effectLst/>
            </p:spPr>
          </p:pic>
          <p:pic>
            <p:nvPicPr>
              <p:cNvPr id="604221" name="Picture 61"/>
              <p:cNvPicPr>
                <a:picLocks noChangeAspect="1" noChangeArrowheads="1"/>
              </p:cNvPicPr>
              <p:nvPr/>
            </p:nvPicPr>
            <p:blipFill>
              <a:blip r:embed="rId7"/>
              <a:srcRect/>
              <a:stretch>
                <a:fillRect/>
              </a:stretch>
            </p:blipFill>
            <p:spPr bwMode="auto">
              <a:xfrm>
                <a:off x="2580" y="2080"/>
                <a:ext cx="599" cy="586"/>
              </a:xfrm>
              <a:prstGeom prst="rect">
                <a:avLst/>
              </a:prstGeom>
              <a:noFill/>
              <a:ln w="9525">
                <a:noFill/>
                <a:miter lim="800000"/>
                <a:headEnd/>
                <a:tailEnd/>
              </a:ln>
              <a:effec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420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0420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420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0420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420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0420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0420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0421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0421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60421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0421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499"/>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03" grpId="0"/>
      <p:bldP spid="604204" grpId="0"/>
      <p:bldP spid="604205" grpId="0"/>
      <p:bldP spid="604206" grpId="0"/>
      <p:bldP spid="604207" grpId="0"/>
      <p:bldP spid="604208" grpId="0"/>
      <p:bldP spid="604209" grpId="0"/>
      <p:bldP spid="604210" grpId="0"/>
      <p:bldP spid="604211" grpId="0"/>
      <p:bldP spid="604212" grpId="0"/>
      <p:bldP spid="6042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Combinations and Factorials  </a:t>
            </a:r>
            <a:endParaRPr lang="en-US" dirty="0">
              <a:solidFill>
                <a:schemeClr val="tx1"/>
              </a:solidFill>
            </a:endParaRPr>
          </a:p>
        </p:txBody>
      </p:sp>
      <p:sp>
        <p:nvSpPr>
          <p:cNvPr id="606211" name="Rectangle 3"/>
          <p:cNvSpPr>
            <a:spLocks noChangeArrowheads="1"/>
          </p:cNvSpPr>
          <p:nvPr/>
        </p:nvSpPr>
        <p:spPr bwMode="auto">
          <a:xfrm>
            <a:off x="482600" y="1155700"/>
            <a:ext cx="8128000" cy="19685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b="0" dirty="0"/>
              <a:t>Fortunately, mathematics provides an easier way to compute the combinations function than by counting all the ways.  The value of the combinations function is given by the formula</a:t>
            </a:r>
            <a:endParaRPr lang="en-US" sz="2400" dirty="0"/>
          </a:p>
        </p:txBody>
      </p:sp>
      <p:sp>
        <p:nvSpPr>
          <p:cNvPr id="606212" name="Rectangle 4"/>
          <p:cNvSpPr>
            <a:spLocks noChangeArrowheads="1"/>
          </p:cNvSpPr>
          <p:nvPr/>
        </p:nvSpPr>
        <p:spPr bwMode="auto">
          <a:xfrm>
            <a:off x="2743200" y="2374900"/>
            <a:ext cx="1449388" cy="457200"/>
          </a:xfrm>
          <a:prstGeom prst="rect">
            <a:avLst/>
          </a:prstGeom>
          <a:noFill/>
          <a:ln w="9525">
            <a:noFill/>
            <a:miter lim="800000"/>
            <a:headEnd/>
            <a:tailEnd/>
          </a:ln>
          <a:effectLst/>
        </p:spPr>
        <p:txBody>
          <a:bodyPr wrap="none">
            <a:prstTxWarp prst="textNoShape">
              <a:avLst/>
            </a:prstTxWarp>
            <a:spAutoFit/>
          </a:bodyPr>
          <a:lstStyle/>
          <a:p>
            <a:r>
              <a:rPr lang="en-US" sz="2400" b="0" i="1"/>
              <a:t>C</a:t>
            </a:r>
            <a:r>
              <a:rPr lang="en-US" sz="2400" b="0"/>
              <a:t>(</a:t>
            </a:r>
            <a:r>
              <a:rPr lang="en-US" sz="2400" b="0" i="1"/>
              <a:t>n,</a:t>
            </a:r>
            <a:r>
              <a:rPr lang="en-US" sz="600" b="0" i="1"/>
              <a:t> </a:t>
            </a:r>
            <a:r>
              <a:rPr lang="en-US" sz="2400" b="0" i="1"/>
              <a:t>k</a:t>
            </a:r>
            <a:r>
              <a:rPr lang="en-US" sz="2400" b="0"/>
              <a:t>)  =  </a:t>
            </a:r>
          </a:p>
        </p:txBody>
      </p:sp>
      <p:sp>
        <p:nvSpPr>
          <p:cNvPr id="606213" name="Line 5"/>
          <p:cNvSpPr>
            <a:spLocks noChangeShapeType="1"/>
          </p:cNvSpPr>
          <p:nvPr/>
        </p:nvSpPr>
        <p:spPr bwMode="auto">
          <a:xfrm>
            <a:off x="4191000" y="2603500"/>
            <a:ext cx="1600200"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606214" name="Rectangle 6"/>
          <p:cNvSpPr>
            <a:spLocks noChangeArrowheads="1"/>
          </p:cNvSpPr>
          <p:nvPr/>
        </p:nvSpPr>
        <p:spPr bwMode="auto">
          <a:xfrm>
            <a:off x="4743450" y="2171700"/>
            <a:ext cx="457200" cy="457200"/>
          </a:xfrm>
          <a:prstGeom prst="rect">
            <a:avLst/>
          </a:prstGeom>
          <a:noFill/>
          <a:ln w="9525">
            <a:noFill/>
            <a:miter lim="800000"/>
            <a:headEnd/>
            <a:tailEnd/>
          </a:ln>
          <a:effectLst/>
        </p:spPr>
        <p:txBody>
          <a:bodyPr wrap="none">
            <a:prstTxWarp prst="textNoShape">
              <a:avLst/>
            </a:prstTxWarp>
            <a:spAutoFit/>
          </a:bodyPr>
          <a:lstStyle/>
          <a:p>
            <a:r>
              <a:rPr lang="en-US" sz="2400" b="0" i="1"/>
              <a:t>n</a:t>
            </a:r>
            <a:r>
              <a:rPr lang="en-US" sz="600" b="0" i="1"/>
              <a:t> </a:t>
            </a:r>
            <a:r>
              <a:rPr lang="en-US" sz="2400" b="0"/>
              <a:t>!</a:t>
            </a:r>
          </a:p>
        </p:txBody>
      </p:sp>
      <p:sp>
        <p:nvSpPr>
          <p:cNvPr id="606215" name="Rectangle 7"/>
          <p:cNvSpPr>
            <a:spLocks noChangeArrowheads="1"/>
          </p:cNvSpPr>
          <p:nvPr/>
        </p:nvSpPr>
        <p:spPr bwMode="auto">
          <a:xfrm>
            <a:off x="4241800" y="2603500"/>
            <a:ext cx="439738" cy="457200"/>
          </a:xfrm>
          <a:prstGeom prst="rect">
            <a:avLst/>
          </a:prstGeom>
          <a:noFill/>
          <a:ln w="9525">
            <a:noFill/>
            <a:miter lim="800000"/>
            <a:headEnd/>
            <a:tailEnd/>
          </a:ln>
          <a:effectLst/>
        </p:spPr>
        <p:txBody>
          <a:bodyPr wrap="none">
            <a:prstTxWarp prst="textNoShape">
              <a:avLst/>
            </a:prstTxWarp>
            <a:spAutoFit/>
          </a:bodyPr>
          <a:lstStyle/>
          <a:p>
            <a:r>
              <a:rPr lang="en-US" sz="2400" b="0" i="1"/>
              <a:t>k</a:t>
            </a:r>
            <a:r>
              <a:rPr lang="en-US" sz="600" b="0" i="1"/>
              <a:t> </a:t>
            </a:r>
            <a:r>
              <a:rPr lang="en-US" sz="2400" b="0"/>
              <a:t>!</a:t>
            </a:r>
          </a:p>
        </p:txBody>
      </p:sp>
      <p:sp>
        <p:nvSpPr>
          <p:cNvPr id="606216" name="Rectangle 8"/>
          <p:cNvSpPr>
            <a:spLocks noChangeArrowheads="1"/>
          </p:cNvSpPr>
          <p:nvPr/>
        </p:nvSpPr>
        <p:spPr bwMode="auto">
          <a:xfrm>
            <a:off x="4832350" y="2603500"/>
            <a:ext cx="1016000" cy="457200"/>
          </a:xfrm>
          <a:prstGeom prst="rect">
            <a:avLst/>
          </a:prstGeom>
          <a:noFill/>
          <a:ln w="9525">
            <a:noFill/>
            <a:miter lim="800000"/>
            <a:headEnd/>
            <a:tailEnd/>
          </a:ln>
          <a:effectLst/>
        </p:spPr>
        <p:txBody>
          <a:bodyPr wrap="none">
            <a:prstTxWarp prst="textNoShape">
              <a:avLst/>
            </a:prstTxWarp>
            <a:spAutoFit/>
          </a:bodyPr>
          <a:lstStyle/>
          <a:p>
            <a:r>
              <a:rPr lang="en-US" sz="2400" b="0"/>
              <a:t>(</a:t>
            </a:r>
            <a:r>
              <a:rPr lang="en-US" sz="2400" b="0" i="1"/>
              <a:t>n</a:t>
            </a:r>
            <a:r>
              <a:rPr lang="en-US" sz="600" b="0" i="1"/>
              <a:t> </a:t>
            </a:r>
            <a:r>
              <a:rPr lang="en-US" sz="2400" b="0">
                <a:latin typeface="Courier New" pitchFamily="1" charset="0"/>
              </a:rPr>
              <a:t>–</a:t>
            </a:r>
            <a:r>
              <a:rPr lang="en-US" sz="600" b="0" i="1"/>
              <a:t> </a:t>
            </a:r>
            <a:r>
              <a:rPr lang="en-US" sz="2400" b="0" i="1"/>
              <a:t>k</a:t>
            </a:r>
            <a:r>
              <a:rPr lang="en-US" sz="2400" b="0"/>
              <a:t>)</a:t>
            </a:r>
            <a:r>
              <a:rPr lang="en-US" sz="600" b="0" i="1"/>
              <a:t> </a:t>
            </a:r>
            <a:r>
              <a:rPr lang="en-US" sz="2400" b="0"/>
              <a:t>!</a:t>
            </a:r>
          </a:p>
        </p:txBody>
      </p:sp>
      <p:sp>
        <p:nvSpPr>
          <p:cNvPr id="606217" name="Rectangle 9"/>
          <p:cNvSpPr>
            <a:spLocks noChangeArrowheads="1"/>
          </p:cNvSpPr>
          <p:nvPr/>
        </p:nvSpPr>
        <p:spPr bwMode="auto">
          <a:xfrm>
            <a:off x="4584700" y="2657475"/>
            <a:ext cx="288925" cy="336550"/>
          </a:xfrm>
          <a:prstGeom prst="rect">
            <a:avLst/>
          </a:prstGeom>
          <a:noFill/>
          <a:ln w="9525">
            <a:noFill/>
            <a:miter lim="800000"/>
            <a:headEnd/>
            <a:tailEnd/>
          </a:ln>
          <a:effectLst/>
        </p:spPr>
        <p:txBody>
          <a:bodyPr wrap="none">
            <a:prstTxWarp prst="textNoShape">
              <a:avLst/>
            </a:prstTxWarp>
            <a:spAutoFit/>
          </a:bodyPr>
          <a:lstStyle/>
          <a:p>
            <a:r>
              <a:rPr lang="en-US" sz="1600" b="0">
                <a:latin typeface="Helvetica Neue" pitchFamily="1" charset="0"/>
              </a:rPr>
              <a:t>x</a:t>
            </a:r>
          </a:p>
        </p:txBody>
      </p:sp>
      <p:grpSp>
        <p:nvGrpSpPr>
          <p:cNvPr id="2" name="Group 10"/>
          <p:cNvGrpSpPr>
            <a:grpSpLocks/>
          </p:cNvGrpSpPr>
          <p:nvPr/>
        </p:nvGrpSpPr>
        <p:grpSpPr bwMode="auto">
          <a:xfrm>
            <a:off x="482600" y="3200400"/>
            <a:ext cx="8128000" cy="1828800"/>
            <a:chOff x="304" y="2016"/>
            <a:chExt cx="5120" cy="1152"/>
          </a:xfrm>
        </p:grpSpPr>
        <p:sp>
          <p:nvSpPr>
            <p:cNvPr id="606219" name="Rectangle 11"/>
            <p:cNvSpPr>
              <a:spLocks noChangeArrowheads="1"/>
            </p:cNvSpPr>
            <p:nvPr/>
          </p:nvSpPr>
          <p:spPr bwMode="auto">
            <a:xfrm>
              <a:off x="304" y="2016"/>
              <a:ext cx="5120" cy="528"/>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b="0" dirty="0"/>
                <a:t>Given that you already have a </a:t>
              </a:r>
              <a:r>
                <a:rPr lang="en-US" sz="2000" dirty="0">
                  <a:latin typeface="Courier New" pitchFamily="1" charset="0"/>
                </a:rPr>
                <a:t>fact</a:t>
              </a:r>
              <a:r>
                <a:rPr lang="en-US" sz="2400" b="0" dirty="0"/>
                <a:t> function, is easy to turn this formula directly into a function, as follows:</a:t>
              </a:r>
              <a:endParaRPr lang="en-US" sz="2400" dirty="0"/>
            </a:p>
          </p:txBody>
        </p:sp>
        <p:sp>
          <p:nvSpPr>
            <p:cNvPr id="606220" name="Rectangle 12"/>
            <p:cNvSpPr>
              <a:spLocks noChangeArrowheads="1"/>
            </p:cNvSpPr>
            <p:nvPr/>
          </p:nvSpPr>
          <p:spPr bwMode="auto">
            <a:xfrm>
              <a:off x="666" y="2518"/>
              <a:ext cx="4566" cy="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06221" name="Rectangle 13"/>
            <p:cNvSpPr>
              <a:spLocks noChangeArrowheads="1"/>
            </p:cNvSpPr>
            <p:nvPr/>
          </p:nvSpPr>
          <p:spPr bwMode="auto">
            <a:xfrm>
              <a:off x="730" y="2541"/>
              <a:ext cx="4486" cy="582"/>
            </a:xfrm>
            <a:prstGeom prst="rect">
              <a:avLst/>
            </a:prstGeom>
            <a:noFill/>
            <a:ln w="9525">
              <a:noFill/>
              <a:miter lim="800000"/>
              <a:headEnd/>
              <a:tailEnd/>
            </a:ln>
            <a:effectLst/>
          </p:spPr>
          <p:txBody>
            <a:bodyPr>
              <a:prstTxWarp prst="textNoShape">
                <a:avLst/>
              </a:prstTxWarp>
              <a:spAutoFit/>
            </a:bodyPr>
            <a:lstStyle/>
            <a:p>
              <a:r>
                <a:rPr lang="en-US" sz="1800" dirty="0">
                  <a:latin typeface="Courier New" pitchFamily="1" charset="0"/>
                </a:rPr>
                <a:t>function </a:t>
              </a:r>
              <a:r>
                <a:rPr lang="en-US" sz="1800" dirty="0" err="1">
                  <a:latin typeface="Courier New" pitchFamily="1" charset="0"/>
                </a:rPr>
                <a:t>combinations(n</a:t>
              </a:r>
              <a:r>
                <a:rPr lang="en-US" sz="1800" dirty="0">
                  <a:latin typeface="Courier New" pitchFamily="1" charset="0"/>
                </a:rPr>
                <a:t>, </a:t>
              </a:r>
              <a:r>
                <a:rPr lang="en-US" sz="1800" dirty="0" err="1">
                  <a:latin typeface="Courier New" pitchFamily="1" charset="0"/>
                </a:rPr>
                <a:t>k</a:t>
              </a:r>
              <a:r>
                <a:rPr lang="en-US" sz="1800" dirty="0">
                  <a:latin typeface="Courier New" pitchFamily="1" charset="0"/>
                </a:rPr>
                <a:t>) {</a:t>
              </a:r>
            </a:p>
            <a:p>
              <a:r>
                <a:rPr lang="en-US" sz="1800" dirty="0">
                  <a:latin typeface="Courier New" pitchFamily="1" charset="0"/>
                </a:rPr>
                <a:t>   return </a:t>
              </a:r>
              <a:r>
                <a:rPr lang="en-US" sz="1800" dirty="0" err="1">
                  <a:latin typeface="Courier New" pitchFamily="1" charset="0"/>
                </a:rPr>
                <a:t>fact(n</a:t>
              </a:r>
              <a:r>
                <a:rPr lang="en-US" sz="1800" dirty="0">
                  <a:latin typeface="Courier New" pitchFamily="1" charset="0"/>
                </a:rPr>
                <a:t>) / (</a:t>
              </a:r>
              <a:r>
                <a:rPr lang="en-US" sz="1800" dirty="0" err="1">
                  <a:latin typeface="Courier New" pitchFamily="1" charset="0"/>
                </a:rPr>
                <a:t>fact(k</a:t>
              </a:r>
              <a:r>
                <a:rPr lang="en-US" sz="1800" dirty="0">
                  <a:latin typeface="Courier New" pitchFamily="1" charset="0"/>
                </a:rPr>
                <a:t>) * </a:t>
              </a:r>
              <a:r>
                <a:rPr lang="en-US" sz="1800" dirty="0" err="1">
                  <a:latin typeface="Courier New" pitchFamily="1" charset="0"/>
                </a:rPr>
                <a:t>fact(n</a:t>
              </a:r>
              <a:r>
                <a:rPr lang="en-US" sz="1800" dirty="0">
                  <a:latin typeface="Courier New" pitchFamily="1" charset="0"/>
                </a:rPr>
                <a:t> - </a:t>
              </a:r>
              <a:r>
                <a:rPr lang="en-US" sz="1800" dirty="0" err="1">
                  <a:latin typeface="Courier New" pitchFamily="1" charset="0"/>
                </a:rPr>
                <a:t>k</a:t>
              </a:r>
              <a:r>
                <a:rPr lang="en-US" sz="1800" dirty="0">
                  <a:latin typeface="Courier New" pitchFamily="1" charset="0"/>
                </a:rPr>
                <a:t>));</a:t>
              </a:r>
            </a:p>
            <a:p>
              <a:r>
                <a:rPr lang="en-US" sz="1800" dirty="0">
                  <a:latin typeface="Courier New" pitchFamily="1" charset="0"/>
                </a:rPr>
                <a:t>}</a:t>
              </a:r>
            </a:p>
          </p:txBody>
        </p:sp>
      </p:grpSp>
      <p:sp>
        <p:nvSpPr>
          <p:cNvPr id="606222" name="Rectangle 14"/>
          <p:cNvSpPr>
            <a:spLocks noChangeArrowheads="1"/>
          </p:cNvSpPr>
          <p:nvPr/>
        </p:nvSpPr>
        <p:spPr bwMode="auto">
          <a:xfrm>
            <a:off x="482600" y="5181600"/>
            <a:ext cx="8128000" cy="8382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b="0" dirty="0"/>
              <a:t>The next slide simulates the operation of </a:t>
            </a:r>
            <a:r>
              <a:rPr lang="en-US" sz="2000" dirty="0">
                <a:latin typeface="Courier New" pitchFamily="1" charset="0"/>
              </a:rPr>
              <a:t>combinations</a:t>
            </a:r>
            <a:r>
              <a:rPr lang="en-US" sz="2400" b="0" dirty="0"/>
              <a:t> and </a:t>
            </a:r>
            <a:r>
              <a:rPr lang="en-US" sz="2000" dirty="0">
                <a:latin typeface="Courier New" pitchFamily="1" charset="0"/>
              </a:rPr>
              <a:t>fact</a:t>
            </a:r>
            <a:r>
              <a:rPr lang="en-US" sz="2400" b="0" dirty="0"/>
              <a:t> in the context of a simple </a:t>
            </a:r>
            <a:r>
              <a:rPr lang="en-US" sz="2000" dirty="0">
                <a:latin typeface="Courier New" pitchFamily="1" charset="0"/>
              </a:rPr>
              <a:t>run</a:t>
            </a:r>
            <a:r>
              <a:rPr lang="en-US" sz="2400" b="0" dirty="0"/>
              <a:t> function.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622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222"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63"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Tracing the </a:t>
            </a:r>
            <a:r>
              <a:rPr lang="en-US" sz="3600" b="1" dirty="0">
                <a:solidFill>
                  <a:srgbClr val="FF0000"/>
                </a:solidFill>
                <a:latin typeface="Courier New"/>
                <a:cs typeface="Courier New"/>
              </a:rPr>
              <a:t>combinations</a:t>
            </a:r>
            <a:r>
              <a:rPr lang="en-US" sz="4000" dirty="0">
                <a:solidFill>
                  <a:srgbClr val="FF0000"/>
                </a:solidFill>
                <a:latin typeface="Times New Roman"/>
                <a:cs typeface="Times New Roman"/>
              </a:rPr>
              <a:t> Function</a:t>
            </a:r>
          </a:p>
        </p:txBody>
      </p:sp>
      <p:grpSp>
        <p:nvGrpSpPr>
          <p:cNvPr id="2" name="PPConsole#2"/>
          <p:cNvGrpSpPr/>
          <p:nvPr/>
        </p:nvGrpSpPr>
        <p:grpSpPr>
          <a:xfrm>
            <a:off x="2342400" y="5337600"/>
            <a:ext cx="4480000" cy="1280000"/>
            <a:chOff x="2342400" y="5337600"/>
            <a:chExt cx="4480000" cy="1280000"/>
          </a:xfrm>
        </p:grpSpPr>
        <p:pic>
          <p:nvPicPr>
            <p:cNvPr id="3" name="PPWindowImage#3" descr="image3.png"/>
            <p:cNvPicPr>
              <a:picLocks noChangeAspect="1"/>
            </p:cNvPicPr>
            <p:nvPr/>
          </p:nvPicPr>
          <p:blipFill>
            <a:blip r:embed="rId3"/>
            <a:stretch>
              <a:fillRect/>
            </a:stretch>
          </p:blipFill>
          <p:spPr>
            <a:xfrm>
              <a:off x="2342400" y="5337600"/>
              <a:ext cx="4480000" cy="1280000"/>
            </a:xfrm>
            <a:prstGeom prst="rect">
              <a:avLst/>
            </a:prstGeom>
          </p:spPr>
        </p:pic>
      </p:grpSp>
      <p:grpSp>
        <p:nvGrpSpPr>
          <p:cNvPr id="4" name="PPStackFrame#4"/>
          <p:cNvGrpSpPr/>
          <p:nvPr/>
        </p:nvGrpSpPr>
        <p:grpSpPr>
          <a:xfrm>
            <a:off x="256000" y="1160570"/>
            <a:ext cx="8396800" cy="2560000"/>
            <a:chOff x="256000" y="1088000"/>
            <a:chExt cx="8396800" cy="2560000"/>
          </a:xfrm>
        </p:grpSpPr>
        <p:sp>
          <p:nvSpPr>
            <p:cNvPr id="5" name="PPRect#5"/>
            <p:cNvSpPr/>
            <p:nvPr/>
          </p:nvSpPr>
          <p:spPr bwMode="auto">
            <a:xfrm>
              <a:off x="256000" y="1088000"/>
              <a:ext cx="8396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pic>
          <p:nvPicPr>
            <p:cNvPr id="7" name="PPCodeImage#7" descr="image7.png"/>
            <p:cNvPicPr>
              <a:picLocks noChangeAspect="1"/>
            </p:cNvPicPr>
            <p:nvPr/>
          </p:nvPicPr>
          <p:blipFill>
            <a:blip r:embed="rId4"/>
            <a:stretch>
              <a:fillRect/>
            </a:stretch>
          </p:blipFill>
          <p:spPr>
            <a:xfrm>
              <a:off x="256000" y="1088000"/>
              <a:ext cx="8384000" cy="2547200"/>
            </a:xfrm>
            <a:prstGeom prst="rect">
              <a:avLst/>
            </a:prstGeom>
          </p:spPr>
        </p:pic>
        <p:sp>
          <p:nvSpPr>
            <p:cNvPr id="6" name="PPRect#6"/>
            <p:cNvSpPr/>
            <p:nvPr/>
          </p:nvSpPr>
          <p:spPr bwMode="auto">
            <a:xfrm>
              <a:off x="256000" y="1088000"/>
              <a:ext cx="8396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grpSp>
      <p:sp>
        <p:nvSpPr>
          <p:cNvPr id="8" name="PPTextBox#8"/>
          <p:cNvSpPr/>
          <p:nvPr/>
        </p:nvSpPr>
        <p:spPr bwMode="auto">
          <a:xfrm>
            <a:off x="2380800" y="5606400"/>
            <a:ext cx="230400" cy="217600"/>
          </a:xfrm>
          <a:prstGeom prst="rect">
            <a:avLst/>
          </a:prstGeom>
          <a:noFill/>
          <a:ln>
            <a:noFill/>
          </a:ln>
          <a:effectLst/>
        </p:spPr>
        <p:txBody>
          <a:bodyPr vert="horz" wrap="square" lIns="0" tIns="0" rIns="0" bIns="0" numCol="1" rtlCol="0" anchor="t" anchorCtr="0" compatLnSpc="1">
            <a:prstTxWarp prst="textNoShape">
              <a:avLst/>
            </a:prstTxWarp>
          </a:bodyPr>
          <a:lstStyle/>
          <a:p>
            <a:r>
              <a:rPr lang="en-US">
                <a:solidFill>
                  <a:srgbClr val="000000"/>
                </a:solidFill>
                <a:latin typeface="Courier New" pitchFamily="84" charset="0"/>
              </a:rPr>
              <a:t>&gt; </a:t>
            </a:r>
          </a:p>
        </p:txBody>
      </p:sp>
      <p:sp>
        <p:nvSpPr>
          <p:cNvPr id="9" name="PPTextBox#9"/>
          <p:cNvSpPr/>
          <p:nvPr/>
        </p:nvSpPr>
        <p:spPr bwMode="auto">
          <a:xfrm>
            <a:off x="2585600" y="5606400"/>
            <a:ext cx="2112000" cy="217600"/>
          </a:xfrm>
          <a:prstGeom prst="rect">
            <a:avLst/>
          </a:prstGeom>
          <a:noFill/>
          <a:ln>
            <a:noFill/>
          </a:ln>
          <a:effectLst/>
        </p:spPr>
        <p:txBody>
          <a:bodyPr vert="horz" wrap="square" lIns="0" tIns="0" rIns="0" bIns="0" numCol="1" rtlCol="0" anchor="t" anchorCtr="0" compatLnSpc="1">
            <a:prstTxWarp prst="textNoShape">
              <a:avLst/>
            </a:prstTxWarp>
          </a:bodyPr>
          <a:lstStyle/>
          <a:p>
            <a:r>
              <a:rPr lang="en-US">
                <a:solidFill>
                  <a:srgbClr val="0000FF"/>
                </a:solidFill>
                <a:latin typeface="Courier New" pitchFamily="84" charset="0"/>
              </a:rPr>
              <a:t>combinations(6, 2)  </a:t>
            </a:r>
          </a:p>
        </p:txBody>
      </p:sp>
      <p:grpSp>
        <p:nvGrpSpPr>
          <p:cNvPr id="10" name="PPStackFrame#10"/>
          <p:cNvGrpSpPr/>
          <p:nvPr/>
        </p:nvGrpSpPr>
        <p:grpSpPr>
          <a:xfrm>
            <a:off x="384000" y="1467770"/>
            <a:ext cx="8396800" cy="2752000"/>
            <a:chOff x="384000" y="1395200"/>
            <a:chExt cx="8396800" cy="2752000"/>
          </a:xfrm>
        </p:grpSpPr>
        <p:sp>
          <p:nvSpPr>
            <p:cNvPr id="11" name="PPRect#11"/>
            <p:cNvSpPr/>
            <p:nvPr/>
          </p:nvSpPr>
          <p:spPr bwMode="auto">
            <a:xfrm>
              <a:off x="384000" y="1395200"/>
              <a:ext cx="8396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pic>
          <p:nvPicPr>
            <p:cNvPr id="13" name="PPCodeImage#13" descr="image13.png"/>
            <p:cNvPicPr>
              <a:picLocks noChangeAspect="1"/>
            </p:cNvPicPr>
            <p:nvPr/>
          </p:nvPicPr>
          <p:blipFill>
            <a:blip r:embed="rId5"/>
            <a:stretch>
              <a:fillRect/>
            </a:stretch>
          </p:blipFill>
          <p:spPr>
            <a:xfrm>
              <a:off x="384000" y="1395200"/>
              <a:ext cx="8384000" cy="2547200"/>
            </a:xfrm>
            <a:prstGeom prst="rect">
              <a:avLst/>
            </a:prstGeom>
          </p:spPr>
        </p:pic>
        <p:sp>
          <p:nvSpPr>
            <p:cNvPr id="12" name="PPRect#12"/>
            <p:cNvSpPr/>
            <p:nvPr/>
          </p:nvSpPr>
          <p:spPr bwMode="auto">
            <a:xfrm>
              <a:off x="384000" y="1395200"/>
              <a:ext cx="8396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grpSp>
          <p:nvGrpSpPr>
            <p:cNvPr id="14" name="n"/>
            <p:cNvGrpSpPr/>
            <p:nvPr/>
          </p:nvGrpSpPr>
          <p:grpSpPr>
            <a:xfrm>
              <a:off x="6835200" y="3225600"/>
              <a:ext cx="896000" cy="652800"/>
              <a:chOff x="6835200" y="3225600"/>
              <a:chExt cx="896000" cy="652800"/>
            </a:xfrm>
          </p:grpSpPr>
          <p:sp>
            <p:nvSpPr>
              <p:cNvPr id="15" name="PPRect#15"/>
              <p:cNvSpPr/>
              <p:nvPr/>
            </p:nvSpPr>
            <p:spPr bwMode="auto">
              <a:xfrm>
                <a:off x="68352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6" name="PPRect#16"/>
              <p:cNvSpPr/>
              <p:nvPr/>
            </p:nvSpPr>
            <p:spPr bwMode="auto">
              <a:xfrm>
                <a:off x="68352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7" name="PPTextBox#17"/>
              <p:cNvSpPr/>
              <p:nvPr/>
            </p:nvSpPr>
            <p:spPr bwMode="auto">
              <a:xfrm>
                <a:off x="6848000" y="32256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800">
                    <a:solidFill>
                      <a:srgbClr val="000000"/>
                    </a:solidFill>
                    <a:latin typeface="Courier New" pitchFamily="84" charset="0"/>
                  </a:rPr>
                  <a:t>n</a:t>
                </a:r>
              </a:p>
            </p:txBody>
          </p:sp>
        </p:grpSp>
        <p:grpSp>
          <p:nvGrpSpPr>
            <p:cNvPr id="18" name="k"/>
            <p:cNvGrpSpPr/>
            <p:nvPr/>
          </p:nvGrpSpPr>
          <p:grpSpPr>
            <a:xfrm>
              <a:off x="7808000" y="3225600"/>
              <a:ext cx="896000" cy="652800"/>
              <a:chOff x="7808000" y="3225600"/>
              <a:chExt cx="896000" cy="652800"/>
            </a:xfrm>
          </p:grpSpPr>
          <p:sp>
            <p:nvSpPr>
              <p:cNvPr id="19" name="PPRect#19"/>
              <p:cNvSpPr/>
              <p:nvPr/>
            </p:nvSpPr>
            <p:spPr bwMode="auto">
              <a:xfrm>
                <a:off x="78080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20" name="PPRect#20"/>
              <p:cNvSpPr/>
              <p:nvPr/>
            </p:nvSpPr>
            <p:spPr bwMode="auto">
              <a:xfrm>
                <a:off x="78080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21" name="PPTextBox#21"/>
              <p:cNvSpPr/>
              <p:nvPr/>
            </p:nvSpPr>
            <p:spPr bwMode="auto">
              <a:xfrm>
                <a:off x="7820800" y="32256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800">
                    <a:solidFill>
                      <a:srgbClr val="000000"/>
                    </a:solidFill>
                    <a:latin typeface="Courier New" pitchFamily="84" charset="0"/>
                  </a:rPr>
                  <a:t>k</a:t>
                </a:r>
              </a:p>
            </p:txBody>
          </p:sp>
        </p:grpSp>
      </p:grpSp>
      <p:sp>
        <p:nvSpPr>
          <p:cNvPr id="22" name="PPRect#22"/>
          <p:cNvSpPr/>
          <p:nvPr/>
        </p:nvSpPr>
        <p:spPr bwMode="auto">
          <a:xfrm>
            <a:off x="6860800" y="35925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6</a:t>
            </a:r>
          </a:p>
        </p:txBody>
      </p:sp>
      <p:sp>
        <p:nvSpPr>
          <p:cNvPr id="23" name="PPRect#23"/>
          <p:cNvSpPr/>
          <p:nvPr/>
        </p:nvSpPr>
        <p:spPr bwMode="auto">
          <a:xfrm>
            <a:off x="7833600" y="35925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2</a:t>
            </a:r>
          </a:p>
        </p:txBody>
      </p:sp>
      <p:sp>
        <p:nvSpPr>
          <p:cNvPr id="24" name="PPRect#24"/>
          <p:cNvSpPr/>
          <p:nvPr/>
        </p:nvSpPr>
        <p:spPr bwMode="auto">
          <a:xfrm>
            <a:off x="832000" y="1774970"/>
            <a:ext cx="556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25" name="PPRect#25"/>
          <p:cNvSpPr/>
          <p:nvPr/>
        </p:nvSpPr>
        <p:spPr bwMode="auto">
          <a:xfrm>
            <a:off x="1728000" y="1774970"/>
            <a:ext cx="934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grpSp>
        <p:nvGrpSpPr>
          <p:cNvPr id="26" name="PPStackFrame#26"/>
          <p:cNvGrpSpPr/>
          <p:nvPr/>
        </p:nvGrpSpPr>
        <p:grpSpPr>
          <a:xfrm>
            <a:off x="512000" y="1774970"/>
            <a:ext cx="8396800" cy="2752000"/>
            <a:chOff x="512000" y="1702400"/>
            <a:chExt cx="8396800" cy="2752000"/>
          </a:xfrm>
        </p:grpSpPr>
        <p:sp>
          <p:nvSpPr>
            <p:cNvPr id="27" name="PPRect#27"/>
            <p:cNvSpPr/>
            <p:nvPr/>
          </p:nvSpPr>
          <p:spPr bwMode="auto">
            <a:xfrm>
              <a:off x="512000" y="1702400"/>
              <a:ext cx="8396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pic>
          <p:nvPicPr>
            <p:cNvPr id="29" name="PPCodeImage#29" descr="image29.png"/>
            <p:cNvPicPr>
              <a:picLocks noChangeAspect="1"/>
            </p:cNvPicPr>
            <p:nvPr/>
          </p:nvPicPr>
          <p:blipFill>
            <a:blip r:embed="rId6"/>
            <a:stretch>
              <a:fillRect/>
            </a:stretch>
          </p:blipFill>
          <p:spPr>
            <a:xfrm>
              <a:off x="512000" y="1702400"/>
              <a:ext cx="8384000" cy="2547200"/>
            </a:xfrm>
            <a:prstGeom prst="rect">
              <a:avLst/>
            </a:prstGeom>
          </p:spPr>
        </p:pic>
        <p:sp>
          <p:nvSpPr>
            <p:cNvPr id="28" name="PPRect#28"/>
            <p:cNvSpPr/>
            <p:nvPr/>
          </p:nvSpPr>
          <p:spPr bwMode="auto">
            <a:xfrm>
              <a:off x="512000" y="1702400"/>
              <a:ext cx="8396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grpSp>
          <p:nvGrpSpPr>
            <p:cNvPr id="30" name="n"/>
            <p:cNvGrpSpPr/>
            <p:nvPr/>
          </p:nvGrpSpPr>
          <p:grpSpPr>
            <a:xfrm>
              <a:off x="5990400" y="3532800"/>
              <a:ext cx="896000" cy="652800"/>
              <a:chOff x="5990400" y="3532800"/>
              <a:chExt cx="896000" cy="652800"/>
            </a:xfrm>
          </p:grpSpPr>
          <p:sp>
            <p:nvSpPr>
              <p:cNvPr id="31" name="PPRect#31"/>
              <p:cNvSpPr/>
              <p:nvPr/>
            </p:nvSpPr>
            <p:spPr bwMode="auto">
              <a:xfrm>
                <a:off x="5990400" y="38016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32" name="PPRect#32"/>
              <p:cNvSpPr/>
              <p:nvPr/>
            </p:nvSpPr>
            <p:spPr bwMode="auto">
              <a:xfrm>
                <a:off x="5990400" y="38016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33" name="PPTextBox#33"/>
              <p:cNvSpPr/>
              <p:nvPr/>
            </p:nvSpPr>
            <p:spPr bwMode="auto">
              <a:xfrm>
                <a:off x="6003200" y="353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800">
                    <a:solidFill>
                      <a:srgbClr val="000000"/>
                    </a:solidFill>
                    <a:latin typeface="Courier New" pitchFamily="84" charset="0"/>
                  </a:rPr>
                  <a:t>n</a:t>
                </a:r>
              </a:p>
            </p:txBody>
          </p:sp>
        </p:grpSp>
        <p:grpSp>
          <p:nvGrpSpPr>
            <p:cNvPr id="34" name="result"/>
            <p:cNvGrpSpPr/>
            <p:nvPr/>
          </p:nvGrpSpPr>
          <p:grpSpPr>
            <a:xfrm>
              <a:off x="6963200" y="3532800"/>
              <a:ext cx="896000" cy="652800"/>
              <a:chOff x="6963200" y="3532800"/>
              <a:chExt cx="896000" cy="652800"/>
            </a:xfrm>
          </p:grpSpPr>
          <p:sp>
            <p:nvSpPr>
              <p:cNvPr id="35" name="PPRect#35"/>
              <p:cNvSpPr/>
              <p:nvPr/>
            </p:nvSpPr>
            <p:spPr bwMode="auto">
              <a:xfrm>
                <a:off x="6963200" y="38016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36" name="PPRect#36"/>
              <p:cNvSpPr/>
              <p:nvPr/>
            </p:nvSpPr>
            <p:spPr bwMode="auto">
              <a:xfrm>
                <a:off x="6963200" y="38016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37" name="PPTextBox#37"/>
              <p:cNvSpPr/>
              <p:nvPr/>
            </p:nvSpPr>
            <p:spPr bwMode="auto">
              <a:xfrm>
                <a:off x="6976000" y="3532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800">
                    <a:solidFill>
                      <a:srgbClr val="000000"/>
                    </a:solidFill>
                    <a:latin typeface="Courier New" pitchFamily="84" charset="0"/>
                  </a:rPr>
                  <a:t>result</a:t>
                </a:r>
              </a:p>
            </p:txBody>
          </p:sp>
        </p:grpSp>
        <p:grpSp>
          <p:nvGrpSpPr>
            <p:cNvPr id="38" name="i"/>
            <p:cNvGrpSpPr/>
            <p:nvPr/>
          </p:nvGrpSpPr>
          <p:grpSpPr>
            <a:xfrm>
              <a:off x="7936000" y="3532800"/>
              <a:ext cx="896000" cy="652800"/>
              <a:chOff x="7936000" y="3532800"/>
              <a:chExt cx="896000" cy="652800"/>
            </a:xfrm>
          </p:grpSpPr>
          <p:sp>
            <p:nvSpPr>
              <p:cNvPr id="39" name="PPRect#39"/>
              <p:cNvSpPr/>
              <p:nvPr/>
            </p:nvSpPr>
            <p:spPr bwMode="auto">
              <a:xfrm>
                <a:off x="7936000" y="38016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40" name="PPRect#40"/>
              <p:cNvSpPr/>
              <p:nvPr/>
            </p:nvSpPr>
            <p:spPr bwMode="auto">
              <a:xfrm>
                <a:off x="7936000" y="38016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41" name="PPTextBox#41"/>
              <p:cNvSpPr/>
              <p:nvPr/>
            </p:nvSpPr>
            <p:spPr bwMode="auto">
              <a:xfrm>
                <a:off x="7948800" y="353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800">
                    <a:solidFill>
                      <a:srgbClr val="000000"/>
                    </a:solidFill>
                    <a:latin typeface="Courier New" pitchFamily="84" charset="0"/>
                  </a:rPr>
                  <a:t>i</a:t>
                </a:r>
              </a:p>
            </p:txBody>
          </p:sp>
        </p:grpSp>
      </p:grpSp>
      <p:sp>
        <p:nvSpPr>
          <p:cNvPr id="42" name="PPRect#42"/>
          <p:cNvSpPr/>
          <p:nvPr/>
        </p:nvSpPr>
        <p:spPr bwMode="auto">
          <a:xfrm>
            <a:off x="60160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6</a:t>
            </a:r>
          </a:p>
        </p:txBody>
      </p:sp>
      <p:sp>
        <p:nvSpPr>
          <p:cNvPr id="43" name="PPRect#43"/>
          <p:cNvSpPr/>
          <p:nvPr/>
        </p:nvSpPr>
        <p:spPr bwMode="auto">
          <a:xfrm>
            <a:off x="960000" y="2082170"/>
            <a:ext cx="1984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44" name="PPRect#44"/>
          <p:cNvSpPr/>
          <p:nvPr/>
        </p:nvSpPr>
        <p:spPr bwMode="auto">
          <a:xfrm>
            <a:off x="69888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1</a:t>
            </a:r>
          </a:p>
        </p:txBody>
      </p:sp>
      <p:sp>
        <p:nvSpPr>
          <p:cNvPr id="45" name="PPRect#45"/>
          <p:cNvSpPr/>
          <p:nvPr/>
        </p:nvSpPr>
        <p:spPr bwMode="auto">
          <a:xfrm>
            <a:off x="960000" y="2363770"/>
            <a:ext cx="416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46" name="PPRect#46"/>
          <p:cNvSpPr/>
          <p:nvPr/>
        </p:nvSpPr>
        <p:spPr bwMode="auto">
          <a:xfrm>
            <a:off x="1728000" y="2363770"/>
            <a:ext cx="121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47" name="PPRect#47"/>
          <p:cNvSpPr/>
          <p:nvPr/>
        </p:nvSpPr>
        <p:spPr bwMode="auto">
          <a:xfrm>
            <a:off x="79616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1</a:t>
            </a:r>
          </a:p>
        </p:txBody>
      </p:sp>
      <p:sp>
        <p:nvSpPr>
          <p:cNvPr id="48" name="PPRect#48"/>
          <p:cNvSpPr/>
          <p:nvPr/>
        </p:nvSpPr>
        <p:spPr bwMode="auto">
          <a:xfrm>
            <a:off x="1344000" y="2645370"/>
            <a:ext cx="16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49" name="PPRect#49"/>
          <p:cNvSpPr/>
          <p:nvPr/>
        </p:nvSpPr>
        <p:spPr bwMode="auto">
          <a:xfrm>
            <a:off x="69888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1</a:t>
            </a:r>
          </a:p>
        </p:txBody>
      </p:sp>
      <p:sp>
        <p:nvSpPr>
          <p:cNvPr id="50" name="PPRect#50"/>
          <p:cNvSpPr/>
          <p:nvPr/>
        </p:nvSpPr>
        <p:spPr bwMode="auto">
          <a:xfrm>
            <a:off x="4160000" y="2363770"/>
            <a:ext cx="44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51" name="PPRect#51"/>
          <p:cNvSpPr/>
          <p:nvPr/>
        </p:nvSpPr>
        <p:spPr bwMode="auto">
          <a:xfrm>
            <a:off x="79616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2</a:t>
            </a:r>
          </a:p>
        </p:txBody>
      </p:sp>
      <p:sp>
        <p:nvSpPr>
          <p:cNvPr id="52" name="PPRect#52"/>
          <p:cNvSpPr/>
          <p:nvPr/>
        </p:nvSpPr>
        <p:spPr bwMode="auto">
          <a:xfrm>
            <a:off x="1344000" y="2645370"/>
            <a:ext cx="16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53" name="PPRect#53"/>
          <p:cNvSpPr/>
          <p:nvPr/>
        </p:nvSpPr>
        <p:spPr bwMode="auto">
          <a:xfrm>
            <a:off x="69888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2</a:t>
            </a:r>
          </a:p>
        </p:txBody>
      </p:sp>
      <p:sp>
        <p:nvSpPr>
          <p:cNvPr id="54" name="PPRect#54"/>
          <p:cNvSpPr/>
          <p:nvPr/>
        </p:nvSpPr>
        <p:spPr bwMode="auto">
          <a:xfrm>
            <a:off x="4160000" y="2363770"/>
            <a:ext cx="44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55" name="PPRect#55"/>
          <p:cNvSpPr/>
          <p:nvPr/>
        </p:nvSpPr>
        <p:spPr bwMode="auto">
          <a:xfrm>
            <a:off x="79616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3</a:t>
            </a:r>
          </a:p>
        </p:txBody>
      </p:sp>
      <p:sp>
        <p:nvSpPr>
          <p:cNvPr id="56" name="PPRect#56"/>
          <p:cNvSpPr/>
          <p:nvPr/>
        </p:nvSpPr>
        <p:spPr bwMode="auto">
          <a:xfrm>
            <a:off x="1344000" y="2645370"/>
            <a:ext cx="16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57" name="PPRect#57"/>
          <p:cNvSpPr/>
          <p:nvPr/>
        </p:nvSpPr>
        <p:spPr bwMode="auto">
          <a:xfrm>
            <a:off x="69888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6</a:t>
            </a:r>
          </a:p>
        </p:txBody>
      </p:sp>
      <p:sp>
        <p:nvSpPr>
          <p:cNvPr id="58" name="PPRect#58"/>
          <p:cNvSpPr/>
          <p:nvPr/>
        </p:nvSpPr>
        <p:spPr bwMode="auto">
          <a:xfrm>
            <a:off x="4160000" y="2363770"/>
            <a:ext cx="44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59" name="PPRect#59"/>
          <p:cNvSpPr/>
          <p:nvPr/>
        </p:nvSpPr>
        <p:spPr bwMode="auto">
          <a:xfrm>
            <a:off x="79616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4</a:t>
            </a:r>
          </a:p>
        </p:txBody>
      </p:sp>
      <p:sp>
        <p:nvSpPr>
          <p:cNvPr id="60" name="PPRect#60"/>
          <p:cNvSpPr/>
          <p:nvPr/>
        </p:nvSpPr>
        <p:spPr bwMode="auto">
          <a:xfrm>
            <a:off x="1344000" y="2645370"/>
            <a:ext cx="16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61" name="PPRect#61"/>
          <p:cNvSpPr/>
          <p:nvPr/>
        </p:nvSpPr>
        <p:spPr bwMode="auto">
          <a:xfrm>
            <a:off x="69888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24</a:t>
            </a:r>
          </a:p>
        </p:txBody>
      </p:sp>
      <p:sp>
        <p:nvSpPr>
          <p:cNvPr id="62" name="PPRect#62"/>
          <p:cNvSpPr/>
          <p:nvPr/>
        </p:nvSpPr>
        <p:spPr bwMode="auto">
          <a:xfrm>
            <a:off x="4160000" y="2363770"/>
            <a:ext cx="44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63" name="PPRect#63"/>
          <p:cNvSpPr/>
          <p:nvPr/>
        </p:nvSpPr>
        <p:spPr bwMode="auto">
          <a:xfrm>
            <a:off x="79616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5</a:t>
            </a:r>
          </a:p>
        </p:txBody>
      </p:sp>
      <p:sp>
        <p:nvSpPr>
          <p:cNvPr id="64" name="PPRect#64"/>
          <p:cNvSpPr/>
          <p:nvPr/>
        </p:nvSpPr>
        <p:spPr bwMode="auto">
          <a:xfrm>
            <a:off x="1344000" y="2645370"/>
            <a:ext cx="16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65" name="PPRect#65"/>
          <p:cNvSpPr/>
          <p:nvPr/>
        </p:nvSpPr>
        <p:spPr bwMode="auto">
          <a:xfrm>
            <a:off x="69888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120</a:t>
            </a:r>
          </a:p>
        </p:txBody>
      </p:sp>
      <p:sp>
        <p:nvSpPr>
          <p:cNvPr id="66" name="PPRect#66"/>
          <p:cNvSpPr/>
          <p:nvPr/>
        </p:nvSpPr>
        <p:spPr bwMode="auto">
          <a:xfrm>
            <a:off x="4160000" y="2363770"/>
            <a:ext cx="44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67" name="PPRect#67"/>
          <p:cNvSpPr/>
          <p:nvPr/>
        </p:nvSpPr>
        <p:spPr bwMode="auto">
          <a:xfrm>
            <a:off x="79616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6</a:t>
            </a:r>
          </a:p>
        </p:txBody>
      </p:sp>
      <p:sp>
        <p:nvSpPr>
          <p:cNvPr id="68" name="PPRect#68"/>
          <p:cNvSpPr/>
          <p:nvPr/>
        </p:nvSpPr>
        <p:spPr bwMode="auto">
          <a:xfrm>
            <a:off x="1344000" y="2645370"/>
            <a:ext cx="16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69" name="PPRect#69"/>
          <p:cNvSpPr/>
          <p:nvPr/>
        </p:nvSpPr>
        <p:spPr bwMode="auto">
          <a:xfrm>
            <a:off x="69888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720</a:t>
            </a:r>
          </a:p>
        </p:txBody>
      </p:sp>
      <p:sp>
        <p:nvSpPr>
          <p:cNvPr id="70" name="PPRect#70"/>
          <p:cNvSpPr/>
          <p:nvPr/>
        </p:nvSpPr>
        <p:spPr bwMode="auto">
          <a:xfrm>
            <a:off x="4160000" y="2363770"/>
            <a:ext cx="44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71" name="PPRect#71"/>
          <p:cNvSpPr/>
          <p:nvPr/>
        </p:nvSpPr>
        <p:spPr bwMode="auto">
          <a:xfrm>
            <a:off x="79616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7</a:t>
            </a:r>
          </a:p>
        </p:txBody>
      </p:sp>
      <p:sp>
        <p:nvSpPr>
          <p:cNvPr id="72" name="PPRect#72"/>
          <p:cNvSpPr/>
          <p:nvPr/>
        </p:nvSpPr>
        <p:spPr bwMode="auto">
          <a:xfrm>
            <a:off x="960000" y="3208570"/>
            <a:ext cx="185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grpSp>
        <p:nvGrpSpPr>
          <p:cNvPr id="73" name="PPValueTag#73"/>
          <p:cNvGrpSpPr/>
          <p:nvPr/>
        </p:nvGrpSpPr>
        <p:grpSpPr>
          <a:xfrm>
            <a:off x="1728000" y="2043770"/>
            <a:ext cx="934400" cy="537600"/>
            <a:chOff x="1728000" y="1971200"/>
            <a:chExt cx="934400" cy="537600"/>
          </a:xfrm>
        </p:grpSpPr>
        <p:sp>
          <p:nvSpPr>
            <p:cNvPr id="74" name="PPLine#74"/>
            <p:cNvSpPr>
              <a:spLocks noChangeShapeType="1"/>
            </p:cNvSpPr>
            <p:nvPr/>
          </p:nvSpPr>
          <p:spPr bwMode="auto">
            <a:xfrm flipV="1">
              <a:off x="1728000" y="1971200"/>
              <a:ext cx="934400" cy="0"/>
            </a:xfrm>
            <a:prstGeom prst="line">
              <a:avLst/>
            </a:prstGeom>
            <a:noFill/>
            <a:ln w="25600">
              <a:solidFill>
                <a:srgbClr val="FF0000"/>
              </a:solidFill>
              <a:prstDash val="solid"/>
              <a:round/>
              <a:headEnd/>
              <a:tailEnd/>
            </a:ln>
            <a:effectLst/>
          </p:spPr>
        </p:sp>
        <p:sp>
          <p:nvSpPr>
            <p:cNvPr id="75" name="PPOvalCallout#75"/>
            <p:cNvSpPr/>
            <p:nvPr/>
          </p:nvSpPr>
          <p:spPr bwMode="auto">
            <a:xfrm>
              <a:off x="1811200" y="2124800"/>
              <a:ext cx="768000" cy="384000"/>
            </a:xfrm>
            <a:prstGeom prst="wedgeEllipseCallout">
              <a:avLst>
                <a:gd name="adj1" fmla="val 0"/>
                <a:gd name="adj2" fmla="val -80000"/>
              </a:avLst>
            </a:prstGeom>
            <a:solidFill>
              <a:srgbClr val="FFFF99"/>
            </a:solid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76" name="PPTextBox#76"/>
            <p:cNvSpPr/>
            <p:nvPr/>
          </p:nvSpPr>
          <p:spPr bwMode="auto">
            <a:xfrm>
              <a:off x="1811200" y="2124800"/>
              <a:ext cx="768000" cy="345600"/>
            </a:xfrm>
            <a:prstGeom prst="rect">
              <a:avLst/>
            </a:prstGeom>
            <a:noFill/>
            <a:ln>
              <a:noFill/>
            </a:ln>
            <a:effectLst/>
          </p:spPr>
          <p:txBody>
            <a:bodyPr vert="horz" wrap="square" lIns="0" tIns="0" rIns="0" bIns="0" numCol="1" rtlCol="0" anchor="ctr" anchorCtr="0" compatLnSpc="1">
              <a:prstTxWarp prst="textNoShape">
                <a:avLst/>
              </a:prstTxWarp>
            </a:bodyPr>
            <a:lstStyle/>
            <a:p>
              <a:pPr algn="ctr"/>
              <a:r>
                <a:rPr lang="en-US" sz="2000">
                  <a:solidFill>
                    <a:srgbClr val="000000"/>
                  </a:solidFill>
                  <a:latin typeface="Courier New" pitchFamily="84" charset="0"/>
                </a:rPr>
                <a:t>720</a:t>
              </a:r>
            </a:p>
          </p:txBody>
        </p:sp>
      </p:grpSp>
      <p:sp>
        <p:nvSpPr>
          <p:cNvPr id="77" name="PPRect#77"/>
          <p:cNvSpPr/>
          <p:nvPr/>
        </p:nvSpPr>
        <p:spPr bwMode="auto">
          <a:xfrm>
            <a:off x="3264000" y="1774970"/>
            <a:ext cx="934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grpSp>
        <p:nvGrpSpPr>
          <p:cNvPr id="78" name="PPStackFrame#78"/>
          <p:cNvGrpSpPr/>
          <p:nvPr/>
        </p:nvGrpSpPr>
        <p:grpSpPr>
          <a:xfrm>
            <a:off x="512000" y="1774970"/>
            <a:ext cx="8396800" cy="2752000"/>
            <a:chOff x="512000" y="1702400"/>
            <a:chExt cx="8396800" cy="2752000"/>
          </a:xfrm>
        </p:grpSpPr>
        <p:sp>
          <p:nvSpPr>
            <p:cNvPr id="79" name="PPRect#79"/>
            <p:cNvSpPr/>
            <p:nvPr/>
          </p:nvSpPr>
          <p:spPr bwMode="auto">
            <a:xfrm>
              <a:off x="512000" y="1702400"/>
              <a:ext cx="8396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pic>
          <p:nvPicPr>
            <p:cNvPr id="81" name="PPCodeImage#81" descr="image81.png"/>
            <p:cNvPicPr>
              <a:picLocks noChangeAspect="1"/>
            </p:cNvPicPr>
            <p:nvPr/>
          </p:nvPicPr>
          <p:blipFill>
            <a:blip r:embed="rId6"/>
            <a:stretch>
              <a:fillRect/>
            </a:stretch>
          </p:blipFill>
          <p:spPr>
            <a:xfrm>
              <a:off x="512000" y="1702400"/>
              <a:ext cx="8384000" cy="2547200"/>
            </a:xfrm>
            <a:prstGeom prst="rect">
              <a:avLst/>
            </a:prstGeom>
          </p:spPr>
        </p:pic>
        <p:sp>
          <p:nvSpPr>
            <p:cNvPr id="80" name="PPRect#80"/>
            <p:cNvSpPr/>
            <p:nvPr/>
          </p:nvSpPr>
          <p:spPr bwMode="auto">
            <a:xfrm>
              <a:off x="512000" y="1702400"/>
              <a:ext cx="8396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grpSp>
          <p:nvGrpSpPr>
            <p:cNvPr id="82" name="n"/>
            <p:cNvGrpSpPr/>
            <p:nvPr/>
          </p:nvGrpSpPr>
          <p:grpSpPr>
            <a:xfrm>
              <a:off x="5990400" y="3532800"/>
              <a:ext cx="896000" cy="652800"/>
              <a:chOff x="5990400" y="3532800"/>
              <a:chExt cx="896000" cy="652800"/>
            </a:xfrm>
          </p:grpSpPr>
          <p:sp>
            <p:nvSpPr>
              <p:cNvPr id="83" name="PPRect#83"/>
              <p:cNvSpPr/>
              <p:nvPr/>
            </p:nvSpPr>
            <p:spPr bwMode="auto">
              <a:xfrm>
                <a:off x="5990400" y="38016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84" name="PPRect#84"/>
              <p:cNvSpPr/>
              <p:nvPr/>
            </p:nvSpPr>
            <p:spPr bwMode="auto">
              <a:xfrm>
                <a:off x="5990400" y="38016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85" name="PPTextBox#85"/>
              <p:cNvSpPr/>
              <p:nvPr/>
            </p:nvSpPr>
            <p:spPr bwMode="auto">
              <a:xfrm>
                <a:off x="6003200" y="353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800">
                    <a:solidFill>
                      <a:srgbClr val="000000"/>
                    </a:solidFill>
                    <a:latin typeface="Courier New" pitchFamily="84" charset="0"/>
                  </a:rPr>
                  <a:t>n</a:t>
                </a:r>
              </a:p>
            </p:txBody>
          </p:sp>
        </p:grpSp>
        <p:grpSp>
          <p:nvGrpSpPr>
            <p:cNvPr id="86" name="result"/>
            <p:cNvGrpSpPr/>
            <p:nvPr/>
          </p:nvGrpSpPr>
          <p:grpSpPr>
            <a:xfrm>
              <a:off x="6963200" y="3532800"/>
              <a:ext cx="896000" cy="652800"/>
              <a:chOff x="6963200" y="3532800"/>
              <a:chExt cx="896000" cy="652800"/>
            </a:xfrm>
          </p:grpSpPr>
          <p:sp>
            <p:nvSpPr>
              <p:cNvPr id="87" name="PPRect#87"/>
              <p:cNvSpPr/>
              <p:nvPr/>
            </p:nvSpPr>
            <p:spPr bwMode="auto">
              <a:xfrm>
                <a:off x="6963200" y="38016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88" name="PPRect#88"/>
              <p:cNvSpPr/>
              <p:nvPr/>
            </p:nvSpPr>
            <p:spPr bwMode="auto">
              <a:xfrm>
                <a:off x="6963200" y="38016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89" name="PPTextBox#89"/>
              <p:cNvSpPr/>
              <p:nvPr/>
            </p:nvSpPr>
            <p:spPr bwMode="auto">
              <a:xfrm>
                <a:off x="6976000" y="3532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800">
                    <a:solidFill>
                      <a:srgbClr val="000000"/>
                    </a:solidFill>
                    <a:latin typeface="Courier New" pitchFamily="84" charset="0"/>
                  </a:rPr>
                  <a:t>result</a:t>
                </a:r>
              </a:p>
            </p:txBody>
          </p:sp>
        </p:grpSp>
        <p:grpSp>
          <p:nvGrpSpPr>
            <p:cNvPr id="90" name="i"/>
            <p:cNvGrpSpPr/>
            <p:nvPr/>
          </p:nvGrpSpPr>
          <p:grpSpPr>
            <a:xfrm>
              <a:off x="7936000" y="3532800"/>
              <a:ext cx="896000" cy="652800"/>
              <a:chOff x="7936000" y="3532800"/>
              <a:chExt cx="896000" cy="652800"/>
            </a:xfrm>
          </p:grpSpPr>
          <p:sp>
            <p:nvSpPr>
              <p:cNvPr id="91" name="PPRect#91"/>
              <p:cNvSpPr/>
              <p:nvPr/>
            </p:nvSpPr>
            <p:spPr bwMode="auto">
              <a:xfrm>
                <a:off x="7936000" y="38016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92" name="PPRect#92"/>
              <p:cNvSpPr/>
              <p:nvPr/>
            </p:nvSpPr>
            <p:spPr bwMode="auto">
              <a:xfrm>
                <a:off x="7936000" y="38016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93" name="PPTextBox#93"/>
              <p:cNvSpPr/>
              <p:nvPr/>
            </p:nvSpPr>
            <p:spPr bwMode="auto">
              <a:xfrm>
                <a:off x="7948800" y="353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800">
                    <a:solidFill>
                      <a:srgbClr val="000000"/>
                    </a:solidFill>
                    <a:latin typeface="Courier New" pitchFamily="84" charset="0"/>
                  </a:rPr>
                  <a:t>i</a:t>
                </a:r>
              </a:p>
            </p:txBody>
          </p:sp>
        </p:grpSp>
      </p:grpSp>
      <p:sp>
        <p:nvSpPr>
          <p:cNvPr id="94" name="PPRect#94"/>
          <p:cNvSpPr/>
          <p:nvPr/>
        </p:nvSpPr>
        <p:spPr bwMode="auto">
          <a:xfrm>
            <a:off x="60160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2</a:t>
            </a:r>
          </a:p>
        </p:txBody>
      </p:sp>
      <p:sp>
        <p:nvSpPr>
          <p:cNvPr id="95" name="PPRect#95"/>
          <p:cNvSpPr/>
          <p:nvPr/>
        </p:nvSpPr>
        <p:spPr bwMode="auto">
          <a:xfrm>
            <a:off x="960000" y="2082170"/>
            <a:ext cx="1984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96" name="PPRect#96"/>
          <p:cNvSpPr/>
          <p:nvPr/>
        </p:nvSpPr>
        <p:spPr bwMode="auto">
          <a:xfrm>
            <a:off x="69888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1</a:t>
            </a:r>
          </a:p>
        </p:txBody>
      </p:sp>
      <p:sp>
        <p:nvSpPr>
          <p:cNvPr id="97" name="PPRect#97"/>
          <p:cNvSpPr/>
          <p:nvPr/>
        </p:nvSpPr>
        <p:spPr bwMode="auto">
          <a:xfrm>
            <a:off x="960000" y="2363770"/>
            <a:ext cx="416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98" name="PPRect#98"/>
          <p:cNvSpPr/>
          <p:nvPr/>
        </p:nvSpPr>
        <p:spPr bwMode="auto">
          <a:xfrm>
            <a:off x="1728000" y="2363770"/>
            <a:ext cx="121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99" name="PPRect#99"/>
          <p:cNvSpPr/>
          <p:nvPr/>
        </p:nvSpPr>
        <p:spPr bwMode="auto">
          <a:xfrm>
            <a:off x="79616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1</a:t>
            </a:r>
          </a:p>
        </p:txBody>
      </p:sp>
      <p:sp>
        <p:nvSpPr>
          <p:cNvPr id="100" name="PPRect#100"/>
          <p:cNvSpPr/>
          <p:nvPr/>
        </p:nvSpPr>
        <p:spPr bwMode="auto">
          <a:xfrm>
            <a:off x="1344000" y="2645370"/>
            <a:ext cx="16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01" name="PPRect#101"/>
          <p:cNvSpPr/>
          <p:nvPr/>
        </p:nvSpPr>
        <p:spPr bwMode="auto">
          <a:xfrm>
            <a:off x="69888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1</a:t>
            </a:r>
          </a:p>
        </p:txBody>
      </p:sp>
      <p:sp>
        <p:nvSpPr>
          <p:cNvPr id="102" name="PPRect#102"/>
          <p:cNvSpPr/>
          <p:nvPr/>
        </p:nvSpPr>
        <p:spPr bwMode="auto">
          <a:xfrm>
            <a:off x="4160000" y="2363770"/>
            <a:ext cx="44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03" name="PPRect#103"/>
          <p:cNvSpPr/>
          <p:nvPr/>
        </p:nvSpPr>
        <p:spPr bwMode="auto">
          <a:xfrm>
            <a:off x="79616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2</a:t>
            </a:r>
          </a:p>
        </p:txBody>
      </p:sp>
      <p:sp>
        <p:nvSpPr>
          <p:cNvPr id="104" name="PPRect#104"/>
          <p:cNvSpPr/>
          <p:nvPr/>
        </p:nvSpPr>
        <p:spPr bwMode="auto">
          <a:xfrm>
            <a:off x="1344000" y="2645370"/>
            <a:ext cx="16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05" name="PPRect#105"/>
          <p:cNvSpPr/>
          <p:nvPr/>
        </p:nvSpPr>
        <p:spPr bwMode="auto">
          <a:xfrm>
            <a:off x="69888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2</a:t>
            </a:r>
          </a:p>
        </p:txBody>
      </p:sp>
      <p:sp>
        <p:nvSpPr>
          <p:cNvPr id="106" name="PPRect#106"/>
          <p:cNvSpPr/>
          <p:nvPr/>
        </p:nvSpPr>
        <p:spPr bwMode="auto">
          <a:xfrm>
            <a:off x="4160000" y="2363770"/>
            <a:ext cx="44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07" name="PPRect#107"/>
          <p:cNvSpPr/>
          <p:nvPr/>
        </p:nvSpPr>
        <p:spPr bwMode="auto">
          <a:xfrm>
            <a:off x="79616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3</a:t>
            </a:r>
          </a:p>
        </p:txBody>
      </p:sp>
      <p:sp>
        <p:nvSpPr>
          <p:cNvPr id="108" name="PPRect#108"/>
          <p:cNvSpPr/>
          <p:nvPr/>
        </p:nvSpPr>
        <p:spPr bwMode="auto">
          <a:xfrm>
            <a:off x="960000" y="3208570"/>
            <a:ext cx="185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grpSp>
        <p:nvGrpSpPr>
          <p:cNvPr id="109" name="PPValueTag#109"/>
          <p:cNvGrpSpPr/>
          <p:nvPr/>
        </p:nvGrpSpPr>
        <p:grpSpPr>
          <a:xfrm>
            <a:off x="3264000" y="2043770"/>
            <a:ext cx="934400" cy="537600"/>
            <a:chOff x="3264000" y="1971200"/>
            <a:chExt cx="934400" cy="537600"/>
          </a:xfrm>
        </p:grpSpPr>
        <p:sp>
          <p:nvSpPr>
            <p:cNvPr id="110" name="PPLine#110"/>
            <p:cNvSpPr>
              <a:spLocks noChangeShapeType="1"/>
            </p:cNvSpPr>
            <p:nvPr/>
          </p:nvSpPr>
          <p:spPr bwMode="auto">
            <a:xfrm flipV="1">
              <a:off x="3264000" y="1971200"/>
              <a:ext cx="934400" cy="0"/>
            </a:xfrm>
            <a:prstGeom prst="line">
              <a:avLst/>
            </a:prstGeom>
            <a:noFill/>
            <a:ln w="25600">
              <a:solidFill>
                <a:srgbClr val="FF0000"/>
              </a:solidFill>
              <a:prstDash val="solid"/>
              <a:round/>
              <a:headEnd/>
              <a:tailEnd/>
            </a:ln>
            <a:effectLst/>
          </p:spPr>
        </p:sp>
        <p:sp>
          <p:nvSpPr>
            <p:cNvPr id="111" name="PPOvalCallout#111"/>
            <p:cNvSpPr/>
            <p:nvPr/>
          </p:nvSpPr>
          <p:spPr bwMode="auto">
            <a:xfrm>
              <a:off x="3347200" y="2124800"/>
              <a:ext cx="768000" cy="384000"/>
            </a:xfrm>
            <a:prstGeom prst="wedgeEllipseCallout">
              <a:avLst>
                <a:gd name="adj1" fmla="val 0"/>
                <a:gd name="adj2" fmla="val -80000"/>
              </a:avLst>
            </a:prstGeom>
            <a:solidFill>
              <a:srgbClr val="FFFF99"/>
            </a:solid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12" name="PPTextBox#112"/>
            <p:cNvSpPr/>
            <p:nvPr/>
          </p:nvSpPr>
          <p:spPr bwMode="auto">
            <a:xfrm>
              <a:off x="3347200" y="2124800"/>
              <a:ext cx="768000" cy="345600"/>
            </a:xfrm>
            <a:prstGeom prst="rect">
              <a:avLst/>
            </a:prstGeom>
            <a:noFill/>
            <a:ln>
              <a:noFill/>
            </a:ln>
            <a:effectLst/>
          </p:spPr>
          <p:txBody>
            <a:bodyPr vert="horz" wrap="square" lIns="0" tIns="0" rIns="0" bIns="0" numCol="1" rtlCol="0" anchor="ctr" anchorCtr="0" compatLnSpc="1">
              <a:prstTxWarp prst="textNoShape">
                <a:avLst/>
              </a:prstTxWarp>
            </a:bodyPr>
            <a:lstStyle/>
            <a:p>
              <a:pPr algn="ctr"/>
              <a:r>
                <a:rPr lang="en-US" sz="2000">
                  <a:solidFill>
                    <a:srgbClr val="000000"/>
                  </a:solidFill>
                  <a:latin typeface="Courier New" pitchFamily="84" charset="0"/>
                </a:rPr>
                <a:t>2</a:t>
              </a:r>
            </a:p>
          </p:txBody>
        </p:sp>
      </p:grpSp>
      <p:sp>
        <p:nvSpPr>
          <p:cNvPr id="113" name="PPRect#113"/>
          <p:cNvSpPr/>
          <p:nvPr/>
        </p:nvSpPr>
        <p:spPr bwMode="auto">
          <a:xfrm>
            <a:off x="4544000" y="1774970"/>
            <a:ext cx="144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grpSp>
        <p:nvGrpSpPr>
          <p:cNvPr id="114" name="PPStackFrame#114"/>
          <p:cNvGrpSpPr/>
          <p:nvPr/>
        </p:nvGrpSpPr>
        <p:grpSpPr>
          <a:xfrm>
            <a:off x="512000" y="1774970"/>
            <a:ext cx="8396800" cy="2752000"/>
            <a:chOff x="512000" y="1702400"/>
            <a:chExt cx="8396800" cy="2752000"/>
          </a:xfrm>
        </p:grpSpPr>
        <p:sp>
          <p:nvSpPr>
            <p:cNvPr id="115" name="PPRect#115"/>
            <p:cNvSpPr/>
            <p:nvPr/>
          </p:nvSpPr>
          <p:spPr bwMode="auto">
            <a:xfrm>
              <a:off x="512000" y="1702400"/>
              <a:ext cx="8396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pic>
          <p:nvPicPr>
            <p:cNvPr id="117" name="PPCodeImage#117" descr="image117.png"/>
            <p:cNvPicPr>
              <a:picLocks noChangeAspect="1"/>
            </p:cNvPicPr>
            <p:nvPr/>
          </p:nvPicPr>
          <p:blipFill>
            <a:blip r:embed="rId6"/>
            <a:stretch>
              <a:fillRect/>
            </a:stretch>
          </p:blipFill>
          <p:spPr>
            <a:xfrm>
              <a:off x="512000" y="1702400"/>
              <a:ext cx="8384000" cy="2547200"/>
            </a:xfrm>
            <a:prstGeom prst="rect">
              <a:avLst/>
            </a:prstGeom>
          </p:spPr>
        </p:pic>
        <p:sp>
          <p:nvSpPr>
            <p:cNvPr id="116" name="PPRect#116"/>
            <p:cNvSpPr/>
            <p:nvPr/>
          </p:nvSpPr>
          <p:spPr bwMode="auto">
            <a:xfrm>
              <a:off x="512000" y="1702400"/>
              <a:ext cx="8396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grpSp>
          <p:nvGrpSpPr>
            <p:cNvPr id="118" name="n"/>
            <p:cNvGrpSpPr/>
            <p:nvPr/>
          </p:nvGrpSpPr>
          <p:grpSpPr>
            <a:xfrm>
              <a:off x="5990400" y="3532800"/>
              <a:ext cx="896000" cy="652800"/>
              <a:chOff x="5990400" y="3532800"/>
              <a:chExt cx="896000" cy="652800"/>
            </a:xfrm>
          </p:grpSpPr>
          <p:sp>
            <p:nvSpPr>
              <p:cNvPr id="119" name="PPRect#119"/>
              <p:cNvSpPr/>
              <p:nvPr/>
            </p:nvSpPr>
            <p:spPr bwMode="auto">
              <a:xfrm>
                <a:off x="5990400" y="38016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20" name="PPRect#120"/>
              <p:cNvSpPr/>
              <p:nvPr/>
            </p:nvSpPr>
            <p:spPr bwMode="auto">
              <a:xfrm>
                <a:off x="5990400" y="38016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21" name="PPTextBox#121"/>
              <p:cNvSpPr/>
              <p:nvPr/>
            </p:nvSpPr>
            <p:spPr bwMode="auto">
              <a:xfrm>
                <a:off x="6003200" y="353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800">
                    <a:solidFill>
                      <a:srgbClr val="000000"/>
                    </a:solidFill>
                    <a:latin typeface="Courier New" pitchFamily="84" charset="0"/>
                  </a:rPr>
                  <a:t>n</a:t>
                </a:r>
              </a:p>
            </p:txBody>
          </p:sp>
        </p:grpSp>
        <p:grpSp>
          <p:nvGrpSpPr>
            <p:cNvPr id="122" name="result"/>
            <p:cNvGrpSpPr/>
            <p:nvPr/>
          </p:nvGrpSpPr>
          <p:grpSpPr>
            <a:xfrm>
              <a:off x="6963200" y="3532800"/>
              <a:ext cx="896000" cy="652800"/>
              <a:chOff x="6963200" y="3532800"/>
              <a:chExt cx="896000" cy="652800"/>
            </a:xfrm>
          </p:grpSpPr>
          <p:sp>
            <p:nvSpPr>
              <p:cNvPr id="123" name="PPRect#123"/>
              <p:cNvSpPr/>
              <p:nvPr/>
            </p:nvSpPr>
            <p:spPr bwMode="auto">
              <a:xfrm>
                <a:off x="6963200" y="38016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24" name="PPRect#124"/>
              <p:cNvSpPr/>
              <p:nvPr/>
            </p:nvSpPr>
            <p:spPr bwMode="auto">
              <a:xfrm>
                <a:off x="6963200" y="38016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25" name="PPTextBox#125"/>
              <p:cNvSpPr/>
              <p:nvPr/>
            </p:nvSpPr>
            <p:spPr bwMode="auto">
              <a:xfrm>
                <a:off x="6976000" y="3532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800">
                    <a:solidFill>
                      <a:srgbClr val="000000"/>
                    </a:solidFill>
                    <a:latin typeface="Courier New" pitchFamily="84" charset="0"/>
                  </a:rPr>
                  <a:t>result</a:t>
                </a:r>
              </a:p>
            </p:txBody>
          </p:sp>
        </p:grpSp>
        <p:grpSp>
          <p:nvGrpSpPr>
            <p:cNvPr id="126" name="i"/>
            <p:cNvGrpSpPr/>
            <p:nvPr/>
          </p:nvGrpSpPr>
          <p:grpSpPr>
            <a:xfrm>
              <a:off x="7936000" y="3532800"/>
              <a:ext cx="896000" cy="652800"/>
              <a:chOff x="7936000" y="3532800"/>
              <a:chExt cx="896000" cy="652800"/>
            </a:xfrm>
          </p:grpSpPr>
          <p:sp>
            <p:nvSpPr>
              <p:cNvPr id="127" name="PPRect#127"/>
              <p:cNvSpPr/>
              <p:nvPr/>
            </p:nvSpPr>
            <p:spPr bwMode="auto">
              <a:xfrm>
                <a:off x="7936000" y="38016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28" name="PPRect#128"/>
              <p:cNvSpPr/>
              <p:nvPr/>
            </p:nvSpPr>
            <p:spPr bwMode="auto">
              <a:xfrm>
                <a:off x="7936000" y="38016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29" name="PPTextBox#129"/>
              <p:cNvSpPr/>
              <p:nvPr/>
            </p:nvSpPr>
            <p:spPr bwMode="auto">
              <a:xfrm>
                <a:off x="7948800" y="353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800">
                    <a:solidFill>
                      <a:srgbClr val="000000"/>
                    </a:solidFill>
                    <a:latin typeface="Courier New" pitchFamily="84" charset="0"/>
                  </a:rPr>
                  <a:t>i</a:t>
                </a:r>
              </a:p>
            </p:txBody>
          </p:sp>
        </p:grpSp>
      </p:grpSp>
      <p:sp>
        <p:nvSpPr>
          <p:cNvPr id="130" name="PPRect#130"/>
          <p:cNvSpPr/>
          <p:nvPr/>
        </p:nvSpPr>
        <p:spPr bwMode="auto">
          <a:xfrm>
            <a:off x="60160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4</a:t>
            </a:r>
          </a:p>
        </p:txBody>
      </p:sp>
      <p:sp>
        <p:nvSpPr>
          <p:cNvPr id="131" name="PPRect#131"/>
          <p:cNvSpPr/>
          <p:nvPr/>
        </p:nvSpPr>
        <p:spPr bwMode="auto">
          <a:xfrm>
            <a:off x="960000" y="2082170"/>
            <a:ext cx="1984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32" name="PPRect#132"/>
          <p:cNvSpPr/>
          <p:nvPr/>
        </p:nvSpPr>
        <p:spPr bwMode="auto">
          <a:xfrm>
            <a:off x="69888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1</a:t>
            </a:r>
          </a:p>
        </p:txBody>
      </p:sp>
      <p:sp>
        <p:nvSpPr>
          <p:cNvPr id="133" name="PPRect#133"/>
          <p:cNvSpPr/>
          <p:nvPr/>
        </p:nvSpPr>
        <p:spPr bwMode="auto">
          <a:xfrm>
            <a:off x="960000" y="2363770"/>
            <a:ext cx="416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34" name="PPRect#134"/>
          <p:cNvSpPr/>
          <p:nvPr/>
        </p:nvSpPr>
        <p:spPr bwMode="auto">
          <a:xfrm>
            <a:off x="1728000" y="2363770"/>
            <a:ext cx="121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35" name="PPRect#135"/>
          <p:cNvSpPr/>
          <p:nvPr/>
        </p:nvSpPr>
        <p:spPr bwMode="auto">
          <a:xfrm>
            <a:off x="79616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1</a:t>
            </a:r>
          </a:p>
        </p:txBody>
      </p:sp>
      <p:sp>
        <p:nvSpPr>
          <p:cNvPr id="136" name="PPRect#136"/>
          <p:cNvSpPr/>
          <p:nvPr/>
        </p:nvSpPr>
        <p:spPr bwMode="auto">
          <a:xfrm>
            <a:off x="1344000" y="2645370"/>
            <a:ext cx="16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37" name="PPRect#137"/>
          <p:cNvSpPr/>
          <p:nvPr/>
        </p:nvSpPr>
        <p:spPr bwMode="auto">
          <a:xfrm>
            <a:off x="69888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1</a:t>
            </a:r>
          </a:p>
        </p:txBody>
      </p:sp>
      <p:sp>
        <p:nvSpPr>
          <p:cNvPr id="138" name="PPRect#138"/>
          <p:cNvSpPr/>
          <p:nvPr/>
        </p:nvSpPr>
        <p:spPr bwMode="auto">
          <a:xfrm>
            <a:off x="4160000" y="2363770"/>
            <a:ext cx="44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39" name="PPRect#139"/>
          <p:cNvSpPr/>
          <p:nvPr/>
        </p:nvSpPr>
        <p:spPr bwMode="auto">
          <a:xfrm>
            <a:off x="79616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2</a:t>
            </a:r>
          </a:p>
        </p:txBody>
      </p:sp>
      <p:sp>
        <p:nvSpPr>
          <p:cNvPr id="140" name="PPRect#140"/>
          <p:cNvSpPr/>
          <p:nvPr/>
        </p:nvSpPr>
        <p:spPr bwMode="auto">
          <a:xfrm>
            <a:off x="1344000" y="2645370"/>
            <a:ext cx="16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41" name="PPRect#141"/>
          <p:cNvSpPr/>
          <p:nvPr/>
        </p:nvSpPr>
        <p:spPr bwMode="auto">
          <a:xfrm>
            <a:off x="69888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2</a:t>
            </a:r>
          </a:p>
        </p:txBody>
      </p:sp>
      <p:sp>
        <p:nvSpPr>
          <p:cNvPr id="142" name="PPRect#142"/>
          <p:cNvSpPr/>
          <p:nvPr/>
        </p:nvSpPr>
        <p:spPr bwMode="auto">
          <a:xfrm>
            <a:off x="4160000" y="2363770"/>
            <a:ext cx="44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43" name="PPRect#143"/>
          <p:cNvSpPr/>
          <p:nvPr/>
        </p:nvSpPr>
        <p:spPr bwMode="auto">
          <a:xfrm>
            <a:off x="79616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3</a:t>
            </a:r>
          </a:p>
        </p:txBody>
      </p:sp>
      <p:sp>
        <p:nvSpPr>
          <p:cNvPr id="144" name="PPRect#144"/>
          <p:cNvSpPr/>
          <p:nvPr/>
        </p:nvSpPr>
        <p:spPr bwMode="auto">
          <a:xfrm>
            <a:off x="1344000" y="2645370"/>
            <a:ext cx="16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45" name="PPRect#145"/>
          <p:cNvSpPr/>
          <p:nvPr/>
        </p:nvSpPr>
        <p:spPr bwMode="auto">
          <a:xfrm>
            <a:off x="69888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6</a:t>
            </a:r>
          </a:p>
        </p:txBody>
      </p:sp>
      <p:sp>
        <p:nvSpPr>
          <p:cNvPr id="146" name="PPRect#146"/>
          <p:cNvSpPr/>
          <p:nvPr/>
        </p:nvSpPr>
        <p:spPr bwMode="auto">
          <a:xfrm>
            <a:off x="4160000" y="2363770"/>
            <a:ext cx="44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47" name="PPRect#147"/>
          <p:cNvSpPr/>
          <p:nvPr/>
        </p:nvSpPr>
        <p:spPr bwMode="auto">
          <a:xfrm>
            <a:off x="79616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4</a:t>
            </a:r>
          </a:p>
        </p:txBody>
      </p:sp>
      <p:sp>
        <p:nvSpPr>
          <p:cNvPr id="148" name="PPRect#148"/>
          <p:cNvSpPr/>
          <p:nvPr/>
        </p:nvSpPr>
        <p:spPr bwMode="auto">
          <a:xfrm>
            <a:off x="1344000" y="2645370"/>
            <a:ext cx="16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49" name="PPRect#149"/>
          <p:cNvSpPr/>
          <p:nvPr/>
        </p:nvSpPr>
        <p:spPr bwMode="auto">
          <a:xfrm>
            <a:off x="69888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24</a:t>
            </a:r>
          </a:p>
        </p:txBody>
      </p:sp>
      <p:sp>
        <p:nvSpPr>
          <p:cNvPr id="150" name="PPRect#150"/>
          <p:cNvSpPr/>
          <p:nvPr/>
        </p:nvSpPr>
        <p:spPr bwMode="auto">
          <a:xfrm>
            <a:off x="4160000" y="2363770"/>
            <a:ext cx="44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51" name="PPRect#151"/>
          <p:cNvSpPr/>
          <p:nvPr/>
        </p:nvSpPr>
        <p:spPr bwMode="auto">
          <a:xfrm>
            <a:off x="7961600" y="389977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sz="1800">
                <a:solidFill>
                  <a:srgbClr val="000000"/>
                </a:solidFill>
                <a:latin typeface="Courier New" pitchFamily="84" charset="0"/>
              </a:rPr>
              <a:t>5</a:t>
            </a:r>
          </a:p>
        </p:txBody>
      </p:sp>
      <p:sp>
        <p:nvSpPr>
          <p:cNvPr id="152" name="PPRect#152"/>
          <p:cNvSpPr/>
          <p:nvPr/>
        </p:nvSpPr>
        <p:spPr bwMode="auto">
          <a:xfrm>
            <a:off x="960000" y="3208570"/>
            <a:ext cx="185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grpSp>
        <p:nvGrpSpPr>
          <p:cNvPr id="153" name="PPValueTag#153"/>
          <p:cNvGrpSpPr/>
          <p:nvPr/>
        </p:nvGrpSpPr>
        <p:grpSpPr>
          <a:xfrm>
            <a:off x="4544000" y="2043770"/>
            <a:ext cx="1446400" cy="537600"/>
            <a:chOff x="4544000" y="1971200"/>
            <a:chExt cx="1446400" cy="537600"/>
          </a:xfrm>
        </p:grpSpPr>
        <p:sp>
          <p:nvSpPr>
            <p:cNvPr id="154" name="PPLine#154"/>
            <p:cNvSpPr>
              <a:spLocks noChangeShapeType="1"/>
            </p:cNvSpPr>
            <p:nvPr/>
          </p:nvSpPr>
          <p:spPr bwMode="auto">
            <a:xfrm flipV="1">
              <a:off x="4544000" y="1971200"/>
              <a:ext cx="1446400" cy="0"/>
            </a:xfrm>
            <a:prstGeom prst="line">
              <a:avLst/>
            </a:prstGeom>
            <a:noFill/>
            <a:ln w="25600">
              <a:solidFill>
                <a:srgbClr val="FF0000"/>
              </a:solidFill>
              <a:prstDash val="solid"/>
              <a:round/>
              <a:headEnd/>
              <a:tailEnd/>
            </a:ln>
            <a:effectLst/>
          </p:spPr>
        </p:sp>
        <p:sp>
          <p:nvSpPr>
            <p:cNvPr id="155" name="PPOvalCallout#155"/>
            <p:cNvSpPr/>
            <p:nvPr/>
          </p:nvSpPr>
          <p:spPr bwMode="auto">
            <a:xfrm>
              <a:off x="4883200" y="2124800"/>
              <a:ext cx="768000" cy="384000"/>
            </a:xfrm>
            <a:prstGeom prst="wedgeEllipseCallout">
              <a:avLst>
                <a:gd name="adj1" fmla="val 0"/>
                <a:gd name="adj2" fmla="val -80000"/>
              </a:avLst>
            </a:prstGeom>
            <a:solidFill>
              <a:srgbClr val="FFFF99"/>
            </a:solid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56" name="PPTextBox#156"/>
            <p:cNvSpPr/>
            <p:nvPr/>
          </p:nvSpPr>
          <p:spPr bwMode="auto">
            <a:xfrm>
              <a:off x="4883200" y="2124800"/>
              <a:ext cx="768000" cy="345600"/>
            </a:xfrm>
            <a:prstGeom prst="rect">
              <a:avLst/>
            </a:prstGeom>
            <a:noFill/>
            <a:ln>
              <a:noFill/>
            </a:ln>
            <a:effectLst/>
          </p:spPr>
          <p:txBody>
            <a:bodyPr vert="horz" wrap="square" lIns="0" tIns="0" rIns="0" bIns="0" numCol="1" rtlCol="0" anchor="ctr" anchorCtr="0" compatLnSpc="1">
              <a:prstTxWarp prst="textNoShape">
                <a:avLst/>
              </a:prstTxWarp>
            </a:bodyPr>
            <a:lstStyle/>
            <a:p>
              <a:pPr algn="ctr"/>
              <a:r>
                <a:rPr lang="en-US" sz="2000">
                  <a:solidFill>
                    <a:srgbClr val="000000"/>
                  </a:solidFill>
                  <a:latin typeface="Courier New" pitchFamily="84" charset="0"/>
                </a:rPr>
                <a:t>24</a:t>
              </a:r>
            </a:p>
          </p:txBody>
        </p:sp>
      </p:grpSp>
      <p:grpSp>
        <p:nvGrpSpPr>
          <p:cNvPr id="157" name="PPValueTag#157"/>
          <p:cNvGrpSpPr/>
          <p:nvPr/>
        </p:nvGrpSpPr>
        <p:grpSpPr>
          <a:xfrm>
            <a:off x="320000" y="1454970"/>
            <a:ext cx="2342400" cy="537600"/>
            <a:chOff x="320000" y="1382400"/>
            <a:chExt cx="2342400" cy="537600"/>
          </a:xfrm>
        </p:grpSpPr>
        <p:sp>
          <p:nvSpPr>
            <p:cNvPr id="158" name="PPLine#158"/>
            <p:cNvSpPr>
              <a:spLocks noChangeShapeType="1"/>
            </p:cNvSpPr>
            <p:nvPr/>
          </p:nvSpPr>
          <p:spPr bwMode="auto">
            <a:xfrm flipV="1">
              <a:off x="320000" y="1382400"/>
              <a:ext cx="2342400" cy="0"/>
            </a:xfrm>
            <a:prstGeom prst="line">
              <a:avLst/>
            </a:prstGeom>
            <a:noFill/>
            <a:ln w="25600">
              <a:solidFill>
                <a:srgbClr val="FF0000"/>
              </a:solidFill>
              <a:prstDash val="solid"/>
              <a:round/>
              <a:headEnd/>
              <a:tailEnd/>
            </a:ln>
            <a:effectLst/>
          </p:spPr>
        </p:sp>
        <p:sp>
          <p:nvSpPr>
            <p:cNvPr id="159" name="PPOvalCallout#159"/>
            <p:cNvSpPr/>
            <p:nvPr/>
          </p:nvSpPr>
          <p:spPr bwMode="auto">
            <a:xfrm>
              <a:off x="1107200" y="1536000"/>
              <a:ext cx="768000" cy="384000"/>
            </a:xfrm>
            <a:prstGeom prst="wedgeEllipseCallout">
              <a:avLst>
                <a:gd name="adj1" fmla="val 0"/>
                <a:gd name="adj2" fmla="val -80000"/>
              </a:avLst>
            </a:prstGeom>
            <a:solidFill>
              <a:srgbClr val="FFFF99"/>
            </a:solid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160" name="PPTextBox#160"/>
            <p:cNvSpPr/>
            <p:nvPr/>
          </p:nvSpPr>
          <p:spPr bwMode="auto">
            <a:xfrm>
              <a:off x="1107200" y="1536000"/>
              <a:ext cx="768000" cy="345600"/>
            </a:xfrm>
            <a:prstGeom prst="rect">
              <a:avLst/>
            </a:prstGeom>
            <a:noFill/>
            <a:ln>
              <a:noFill/>
            </a:ln>
            <a:effectLst/>
          </p:spPr>
          <p:txBody>
            <a:bodyPr vert="horz" wrap="square" lIns="0" tIns="0" rIns="0" bIns="0" numCol="1" rtlCol="0" anchor="ctr" anchorCtr="0" compatLnSpc="1">
              <a:prstTxWarp prst="textNoShape">
                <a:avLst/>
              </a:prstTxWarp>
            </a:bodyPr>
            <a:lstStyle/>
            <a:p>
              <a:pPr algn="ctr"/>
              <a:r>
                <a:rPr lang="en-US" sz="2000">
                  <a:solidFill>
                    <a:srgbClr val="000000"/>
                  </a:solidFill>
                  <a:latin typeface="Courier New" pitchFamily="84" charset="0"/>
                </a:rPr>
                <a:t>15</a:t>
              </a:r>
            </a:p>
          </p:txBody>
        </p:sp>
      </p:grpSp>
      <p:sp>
        <p:nvSpPr>
          <p:cNvPr id="161" name="PPTextBox#161"/>
          <p:cNvSpPr/>
          <p:nvPr/>
        </p:nvSpPr>
        <p:spPr bwMode="auto">
          <a:xfrm>
            <a:off x="2380800" y="5824000"/>
            <a:ext cx="230400" cy="217600"/>
          </a:xfrm>
          <a:prstGeom prst="rect">
            <a:avLst/>
          </a:prstGeom>
          <a:noFill/>
          <a:ln>
            <a:noFill/>
          </a:ln>
          <a:effectLst/>
        </p:spPr>
        <p:txBody>
          <a:bodyPr vert="horz" wrap="square" lIns="0" tIns="0" rIns="0" bIns="0" numCol="1" rtlCol="0" anchor="t" anchorCtr="0" compatLnSpc="1">
            <a:prstTxWarp prst="textNoShape">
              <a:avLst/>
            </a:prstTxWarp>
          </a:bodyPr>
          <a:lstStyle/>
          <a:p>
            <a:r>
              <a:rPr lang="en-US">
                <a:solidFill>
                  <a:srgbClr val="000000"/>
                </a:solidFill>
                <a:latin typeface="Courier New" pitchFamily="84" charset="0"/>
              </a:rPr>
              <a:t>15</a:t>
            </a:r>
          </a:p>
        </p:txBody>
      </p:sp>
      <p:sp>
        <p:nvSpPr>
          <p:cNvPr id="162" name="PPTextBox#162"/>
          <p:cNvSpPr/>
          <p:nvPr/>
        </p:nvSpPr>
        <p:spPr bwMode="auto">
          <a:xfrm>
            <a:off x="2380800" y="6041600"/>
            <a:ext cx="128000" cy="217600"/>
          </a:xfrm>
          <a:prstGeom prst="rect">
            <a:avLst/>
          </a:prstGeom>
          <a:noFill/>
          <a:ln>
            <a:noFill/>
          </a:ln>
          <a:effectLst/>
        </p:spPr>
        <p:txBody>
          <a:bodyPr vert="horz" wrap="square" lIns="0" tIns="0" rIns="0" bIns="0" numCol="1" rtlCol="0" anchor="t" anchorCtr="0" compatLnSpc="1">
            <a:prstTxWarp prst="textNoShape">
              <a:avLst/>
            </a:prstTxWarp>
          </a:bodyPr>
          <a:lstStyle/>
          <a:p>
            <a:r>
              <a:rPr lang="en-US">
                <a:solidFill>
                  <a:srgbClr val="000000"/>
                </a:solidFill>
                <a:latin typeface="Courier New" pitchFamily="84" charset="0"/>
              </a:rPr>
              <a:t>&gt;</a:t>
            </a:r>
          </a:p>
        </p:txBody>
      </p:sp>
      <p:grpSp>
        <p:nvGrpSpPr>
          <p:cNvPr id="164" name="Group 176"/>
          <p:cNvGrpSpPr/>
          <p:nvPr/>
        </p:nvGrpSpPr>
        <p:grpSpPr>
          <a:xfrm>
            <a:off x="0" y="990600"/>
            <a:ext cx="9144000" cy="3352800"/>
            <a:chOff x="0" y="990600"/>
            <a:chExt cx="9144000" cy="3352800"/>
          </a:xfrm>
        </p:grpSpPr>
        <p:sp useBgFill="1">
          <p:nvSpPr>
            <p:cNvPr id="165" name="PPRect#2"/>
            <p:cNvSpPr/>
            <p:nvPr/>
          </p:nvSpPr>
          <p:spPr bwMode="auto">
            <a:xfrm>
              <a:off x="0" y="990600"/>
              <a:ext cx="9144000" cy="3352800"/>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66" name="PPStackFrame#10"/>
            <p:cNvGrpSpPr/>
            <p:nvPr/>
          </p:nvGrpSpPr>
          <p:grpSpPr>
            <a:xfrm>
              <a:off x="384000" y="1395200"/>
              <a:ext cx="8396800" cy="2560000"/>
              <a:chOff x="384000" y="1395200"/>
              <a:chExt cx="8396800" cy="2560000"/>
            </a:xfrm>
          </p:grpSpPr>
          <p:sp>
            <p:nvSpPr>
              <p:cNvPr id="167" name="PPRect#11"/>
              <p:cNvSpPr/>
              <p:nvPr/>
            </p:nvSpPr>
            <p:spPr bwMode="auto">
              <a:xfrm>
                <a:off x="384000" y="1395200"/>
                <a:ext cx="8396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68" name="PPCodeImage#13" descr="image13.png"/>
              <p:cNvPicPr>
                <a:picLocks noChangeAspect="1"/>
              </p:cNvPicPr>
              <p:nvPr/>
            </p:nvPicPr>
            <p:blipFill>
              <a:blip r:embed="rId5"/>
              <a:stretch>
                <a:fillRect/>
              </a:stretch>
            </p:blipFill>
            <p:spPr>
              <a:xfrm>
                <a:off x="384000" y="1395200"/>
                <a:ext cx="8384000" cy="2547200"/>
              </a:xfrm>
              <a:prstGeom prst="rect">
                <a:avLst/>
              </a:prstGeom>
            </p:spPr>
          </p:pic>
          <p:sp>
            <p:nvSpPr>
              <p:cNvPr id="169" name="PPRect#12"/>
              <p:cNvSpPr/>
              <p:nvPr/>
            </p:nvSpPr>
            <p:spPr bwMode="auto">
              <a:xfrm>
                <a:off x="384000" y="1395200"/>
                <a:ext cx="8396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70" name="n"/>
              <p:cNvGrpSpPr/>
              <p:nvPr/>
            </p:nvGrpSpPr>
            <p:grpSpPr>
              <a:xfrm>
                <a:off x="6835200" y="3212800"/>
                <a:ext cx="896000" cy="665600"/>
                <a:chOff x="6835200" y="3212800"/>
                <a:chExt cx="896000" cy="665600"/>
              </a:xfrm>
            </p:grpSpPr>
            <p:sp>
              <p:nvSpPr>
                <p:cNvPr id="175" name="PPRect#15"/>
                <p:cNvSpPr/>
                <p:nvPr/>
              </p:nvSpPr>
              <p:spPr bwMode="auto">
                <a:xfrm>
                  <a:off x="68352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6" name="PPRect#16"/>
                <p:cNvSpPr/>
                <p:nvPr/>
              </p:nvSpPr>
              <p:spPr bwMode="auto">
                <a:xfrm>
                  <a:off x="68352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7" name="PPTextBox#17"/>
                <p:cNvSpPr/>
                <p:nvPr/>
              </p:nvSpPr>
              <p:spPr bwMode="auto">
                <a:xfrm>
                  <a:off x="6848000" y="321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n</a:t>
                  </a:r>
                </a:p>
              </p:txBody>
            </p:sp>
          </p:grpSp>
          <p:grpSp>
            <p:nvGrpSpPr>
              <p:cNvPr id="171" name="k"/>
              <p:cNvGrpSpPr/>
              <p:nvPr/>
            </p:nvGrpSpPr>
            <p:grpSpPr>
              <a:xfrm>
                <a:off x="7808000" y="3212800"/>
                <a:ext cx="896000" cy="665600"/>
                <a:chOff x="7808000" y="3212800"/>
                <a:chExt cx="896000" cy="665600"/>
              </a:xfrm>
            </p:grpSpPr>
            <p:sp>
              <p:nvSpPr>
                <p:cNvPr id="172" name="PPRect#19"/>
                <p:cNvSpPr/>
                <p:nvPr/>
              </p:nvSpPr>
              <p:spPr bwMode="auto">
                <a:xfrm>
                  <a:off x="78080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3" name="PPRect#20"/>
                <p:cNvSpPr/>
                <p:nvPr/>
              </p:nvSpPr>
              <p:spPr bwMode="auto">
                <a:xfrm>
                  <a:off x="78080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4" name="PPTextBox#21"/>
                <p:cNvSpPr/>
                <p:nvPr/>
              </p:nvSpPr>
              <p:spPr bwMode="auto">
                <a:xfrm>
                  <a:off x="7820800" y="321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k</a:t>
                  </a:r>
                </a:p>
              </p:txBody>
            </p:sp>
          </p:gr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164"/>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0"/>
                            </p:stCondLst>
                            <p:childTnLst>
                              <p:par>
                                <p:cTn id="15" presetID="2" presetClass="entr" presetSubtype="6"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 presetClass="entr" presetSubtype="0"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par>
                          <p:cTn id="25" fill="hold">
                            <p:stCondLst>
                              <p:cond delay="500"/>
                            </p:stCondLst>
                            <p:childTnLst>
                              <p:par>
                                <p:cTn id="26" presetID="1" presetClass="entr" presetSubtype="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nodeType="clickEffect">
                                  <p:stCondLst>
                                    <p:cond delay="0"/>
                                  </p:stCondLst>
                                  <p:childTnLst>
                                    <p:set>
                                      <p:cBhvr>
                                        <p:cTn id="31" dur="1" fill="hold">
                                          <p:stCondLst>
                                            <p:cond delay="0"/>
                                          </p:stCondLst>
                                        </p:cTn>
                                        <p:tgtEl>
                                          <p:spTgt spid="24"/>
                                        </p:tgtEl>
                                        <p:attrNameLst>
                                          <p:attrName>style.visibility</p:attrName>
                                        </p:attrNameLst>
                                      </p:cBhvr>
                                      <p:to>
                                        <p:strVal val="hidden"/>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25"/>
                                        </p:tgtEl>
                                        <p:attrNameLst>
                                          <p:attrName>style.visibility</p:attrName>
                                        </p:attrNameLst>
                                      </p:cBhvr>
                                      <p:to>
                                        <p:strVal val="hidden"/>
                                      </p:to>
                                    </p:set>
                                  </p:childTnLst>
                                </p:cTn>
                              </p:par>
                            </p:childTnLst>
                          </p:cTn>
                        </p:par>
                        <p:par>
                          <p:cTn id="39" fill="hold">
                            <p:stCondLst>
                              <p:cond delay="0"/>
                            </p:stCondLst>
                            <p:childTnLst>
                              <p:par>
                                <p:cTn id="40" presetID="2" presetClass="entr" presetSubtype="6"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1+#ppt_w/2"/>
                                          </p:val>
                                        </p:tav>
                                        <p:tav tm="100000">
                                          <p:val>
                                            <p:strVal val="#ppt_x"/>
                                          </p:val>
                                        </p:tav>
                                      </p:tavLst>
                                    </p:anim>
                                    <p:anim calcmode="lin" valueType="num">
                                      <p:cBhvr additive="base">
                                        <p:cTn id="43" dur="500" fill="hold"/>
                                        <p:tgtEl>
                                          <p:spTgt spid="26"/>
                                        </p:tgtEl>
                                        <p:attrNameLst>
                                          <p:attrName>ppt_y</p:attrName>
                                        </p:attrNameLst>
                                      </p:cBhvr>
                                      <p:tavLst>
                                        <p:tav tm="0">
                                          <p:val>
                                            <p:strVal val="1+#ppt_h/2"/>
                                          </p:val>
                                        </p:tav>
                                        <p:tav tm="100000">
                                          <p:val>
                                            <p:strVal val="#ppt_y"/>
                                          </p:val>
                                        </p:tav>
                                      </p:tavLst>
                                    </p:anim>
                                  </p:childTnLst>
                                </p:cTn>
                              </p:par>
                            </p:childTnLst>
                          </p:cTn>
                        </p:par>
                        <p:par>
                          <p:cTn id="44" fill="hold">
                            <p:stCondLst>
                              <p:cond delay="500"/>
                            </p:stCondLst>
                            <p:childTnLst>
                              <p:par>
                                <p:cTn id="45" presetID="1" presetClass="entr" presetSubtype="0"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childTnLst>
                          </p:cTn>
                        </p:par>
                        <p:par>
                          <p:cTn id="47" fill="hold">
                            <p:stCondLst>
                              <p:cond delay="500"/>
                            </p:stCondLst>
                            <p:childTnLst>
                              <p:par>
                                <p:cTn id="48" presetID="1" presetClass="entr" presetSubtype="0" fill="hold" nodeType="afterEffect">
                                  <p:stCondLst>
                                    <p:cond delay="0"/>
                                  </p:stCondLst>
                                  <p:childTnLst>
                                    <p:set>
                                      <p:cBhvr>
                                        <p:cTn id="49" dur="1" fill="hold">
                                          <p:stCondLst>
                                            <p:cond delay="0"/>
                                          </p:stCondLst>
                                        </p:cTn>
                                        <p:tgtEl>
                                          <p:spTgt spid="43"/>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nodeType="clickEffect">
                                  <p:stCondLst>
                                    <p:cond delay="0"/>
                                  </p:stCondLst>
                                  <p:childTnLst>
                                    <p:set>
                                      <p:cBhvr>
                                        <p:cTn id="53" dur="1" fill="hold">
                                          <p:stCondLst>
                                            <p:cond delay="0"/>
                                          </p:stCondLst>
                                        </p:cTn>
                                        <p:tgtEl>
                                          <p:spTgt spid="43"/>
                                        </p:tgtEl>
                                        <p:attrNameLst>
                                          <p:attrName>style.visibility</p:attrName>
                                        </p:attrNameLst>
                                      </p:cBhvr>
                                      <p:to>
                                        <p:strVal val="hidden"/>
                                      </p:to>
                                    </p:set>
                                  </p:childTnLst>
                                </p:cTn>
                              </p:par>
                            </p:childTnLst>
                          </p:cTn>
                        </p:par>
                        <p:par>
                          <p:cTn id="54" fill="hold">
                            <p:stCondLst>
                              <p:cond delay="0"/>
                            </p:stCondLst>
                            <p:childTnLst>
                              <p:par>
                                <p:cTn id="55" presetID="1" presetClass="entr" presetSubtype="0" fill="hold" nodeType="afterEffect">
                                  <p:stCondLst>
                                    <p:cond delay="0"/>
                                  </p:stCondLst>
                                  <p:childTnLst>
                                    <p:set>
                                      <p:cBhvr>
                                        <p:cTn id="56" dur="1" fill="hold">
                                          <p:stCondLst>
                                            <p:cond delay="0"/>
                                          </p:stCondLst>
                                        </p:cTn>
                                        <p:tgtEl>
                                          <p:spTgt spid="44"/>
                                        </p:tgtEl>
                                        <p:attrNameLst>
                                          <p:attrName>style.visibility</p:attrName>
                                        </p:attrNameLst>
                                      </p:cBhvr>
                                      <p:to>
                                        <p:strVal val="visible"/>
                                      </p:to>
                                    </p:set>
                                  </p:childTnLst>
                                </p:cTn>
                              </p:par>
                            </p:childTnLst>
                          </p:cTn>
                        </p:par>
                        <p:par>
                          <p:cTn id="57" fill="hold">
                            <p:stCondLst>
                              <p:cond delay="0"/>
                            </p:stCondLst>
                            <p:childTnLst>
                              <p:par>
                                <p:cTn id="58" presetID="1" presetClass="entr" presetSubtype="0" fill="hold" nodeType="afterEffect">
                                  <p:stCondLst>
                                    <p:cond delay="0"/>
                                  </p:stCondLst>
                                  <p:childTnLst>
                                    <p:set>
                                      <p:cBhvr>
                                        <p:cTn id="59" dur="1" fill="hold">
                                          <p:stCondLst>
                                            <p:cond delay="0"/>
                                          </p:stCondLst>
                                        </p:cTn>
                                        <p:tgtEl>
                                          <p:spTgt spid="45"/>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xit" presetSubtype="0" fill="hold" nodeType="clickEffect">
                                  <p:stCondLst>
                                    <p:cond delay="0"/>
                                  </p:stCondLst>
                                  <p:childTnLst>
                                    <p:set>
                                      <p:cBhvr>
                                        <p:cTn id="63" dur="1" fill="hold">
                                          <p:stCondLst>
                                            <p:cond delay="0"/>
                                          </p:stCondLst>
                                        </p:cTn>
                                        <p:tgtEl>
                                          <p:spTgt spid="45"/>
                                        </p:tgtEl>
                                        <p:attrNameLst>
                                          <p:attrName>style.visibility</p:attrName>
                                        </p:attrNameLst>
                                      </p:cBhvr>
                                      <p:to>
                                        <p:strVal val="hidden"/>
                                      </p:to>
                                    </p:set>
                                  </p:childTnLst>
                                </p:cTn>
                              </p:par>
                            </p:childTnLst>
                          </p:cTn>
                        </p:par>
                        <p:par>
                          <p:cTn id="64" fill="hold">
                            <p:stCondLst>
                              <p:cond delay="0"/>
                            </p:stCondLst>
                            <p:childTnLst>
                              <p:par>
                                <p:cTn id="65" presetID="1" presetClass="entr" presetSubtype="0" fill="hold" nodeType="after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46"/>
                                        </p:tgtEl>
                                        <p:attrNameLst>
                                          <p:attrName>style.visibility</p:attrName>
                                        </p:attrNameLst>
                                      </p:cBhvr>
                                      <p:to>
                                        <p:strVal val="hidden"/>
                                      </p:to>
                                    </p:set>
                                  </p:childTnLst>
                                </p:cTn>
                              </p:par>
                            </p:childTnLst>
                          </p:cTn>
                        </p:par>
                        <p:par>
                          <p:cTn id="71" fill="hold">
                            <p:stCondLst>
                              <p:cond delay="0"/>
                            </p:stCondLst>
                            <p:childTnLst>
                              <p:par>
                                <p:cTn id="72" presetID="1" presetClass="entr" presetSubtype="0" fill="hold" nodeType="afterEffect">
                                  <p:stCondLst>
                                    <p:cond delay="0"/>
                                  </p:stCondLst>
                                  <p:childTnLst>
                                    <p:set>
                                      <p:cBhvr>
                                        <p:cTn id="73" dur="1" fill="hold">
                                          <p:stCondLst>
                                            <p:cond delay="0"/>
                                          </p:stCondLst>
                                        </p:cTn>
                                        <p:tgtEl>
                                          <p:spTgt spid="47"/>
                                        </p:tgtEl>
                                        <p:attrNameLst>
                                          <p:attrName>style.visibility</p:attrName>
                                        </p:attrNameLst>
                                      </p:cBhvr>
                                      <p:to>
                                        <p:strVal val="visible"/>
                                      </p:to>
                                    </p:set>
                                  </p:childTnLst>
                                </p:cTn>
                              </p:par>
                            </p:childTnLst>
                          </p:cTn>
                        </p:par>
                        <p:par>
                          <p:cTn id="74" fill="hold">
                            <p:stCondLst>
                              <p:cond delay="0"/>
                            </p:stCondLst>
                            <p:childTnLst>
                              <p:par>
                                <p:cTn id="75" presetID="1" presetClass="entr" presetSubtype="0" fill="hold" nodeType="afterEffect">
                                  <p:stCondLst>
                                    <p:cond delay="0"/>
                                  </p:stCondLst>
                                  <p:childTnLst>
                                    <p:set>
                                      <p:cBhvr>
                                        <p:cTn id="76" dur="1" fill="hold">
                                          <p:stCondLst>
                                            <p:cond delay="0"/>
                                          </p:stCondLst>
                                        </p:cTn>
                                        <p:tgtEl>
                                          <p:spTgt spid="48"/>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nodeType="clickEffect">
                                  <p:stCondLst>
                                    <p:cond delay="0"/>
                                  </p:stCondLst>
                                  <p:childTnLst>
                                    <p:set>
                                      <p:cBhvr>
                                        <p:cTn id="80" dur="1" fill="hold">
                                          <p:stCondLst>
                                            <p:cond delay="0"/>
                                          </p:stCondLst>
                                        </p:cTn>
                                        <p:tgtEl>
                                          <p:spTgt spid="48"/>
                                        </p:tgtEl>
                                        <p:attrNameLst>
                                          <p:attrName>style.visibility</p:attrName>
                                        </p:attrNameLst>
                                      </p:cBhvr>
                                      <p:to>
                                        <p:strVal val="hidden"/>
                                      </p:to>
                                    </p:set>
                                  </p:childTnLst>
                                </p:cTn>
                              </p:par>
                            </p:childTnLst>
                          </p:cTn>
                        </p:par>
                        <p:par>
                          <p:cTn id="81" fill="hold">
                            <p:stCondLst>
                              <p:cond delay="0"/>
                            </p:stCondLst>
                            <p:childTnLst>
                              <p:par>
                                <p:cTn id="82" presetID="1" presetClass="entr" presetSubtype="0" fill="hold" nodeType="afterEffect">
                                  <p:stCondLst>
                                    <p:cond delay="0"/>
                                  </p:stCondLst>
                                  <p:childTnLst>
                                    <p:set>
                                      <p:cBhvr>
                                        <p:cTn id="83" dur="1" fill="hold">
                                          <p:stCondLst>
                                            <p:cond delay="0"/>
                                          </p:stCondLst>
                                        </p:cTn>
                                        <p:tgtEl>
                                          <p:spTgt spid="49"/>
                                        </p:tgtEl>
                                        <p:attrNameLst>
                                          <p:attrName>style.visibility</p:attrName>
                                        </p:attrNameLst>
                                      </p:cBhvr>
                                      <p:to>
                                        <p:strVal val="visible"/>
                                      </p:to>
                                    </p:set>
                                  </p:childTnLst>
                                </p:cTn>
                              </p:par>
                              <p:par>
                                <p:cTn id="84" presetID="1" presetClass="exit" presetSubtype="0" fill="hold" nodeType="withEffect">
                                  <p:stCondLst>
                                    <p:cond delay="0"/>
                                  </p:stCondLst>
                                  <p:childTnLst>
                                    <p:set>
                                      <p:cBhvr>
                                        <p:cTn id="85" dur="1" fill="hold">
                                          <p:stCondLst>
                                            <p:cond delay="0"/>
                                          </p:stCondLst>
                                        </p:cTn>
                                        <p:tgtEl>
                                          <p:spTgt spid="44"/>
                                        </p:tgtEl>
                                        <p:attrNameLst>
                                          <p:attrName>style.visibility</p:attrName>
                                        </p:attrNameLst>
                                      </p:cBhvr>
                                      <p:to>
                                        <p:strVal val="hidden"/>
                                      </p:to>
                                    </p:set>
                                  </p:childTnLst>
                                </p:cTn>
                              </p:par>
                            </p:childTnLst>
                          </p:cTn>
                        </p:par>
                        <p:par>
                          <p:cTn id="86" fill="hold">
                            <p:stCondLst>
                              <p:cond delay="0"/>
                            </p:stCondLst>
                            <p:childTnLst>
                              <p:par>
                                <p:cTn id="87" presetID="1" presetClass="entr" presetSubtype="0" fill="hold" nodeType="afterEffect">
                                  <p:stCondLst>
                                    <p:cond delay="0"/>
                                  </p:stCondLst>
                                  <p:childTnLst>
                                    <p:set>
                                      <p:cBhvr>
                                        <p:cTn id="88" dur="1" fill="hold">
                                          <p:stCondLst>
                                            <p:cond delay="0"/>
                                          </p:stCondLst>
                                        </p:cTn>
                                        <p:tgtEl>
                                          <p:spTgt spid="50"/>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xit" presetSubtype="0" fill="hold" nodeType="clickEffect">
                                  <p:stCondLst>
                                    <p:cond delay="0"/>
                                  </p:stCondLst>
                                  <p:childTnLst>
                                    <p:set>
                                      <p:cBhvr>
                                        <p:cTn id="92" dur="1" fill="hold">
                                          <p:stCondLst>
                                            <p:cond delay="0"/>
                                          </p:stCondLst>
                                        </p:cTn>
                                        <p:tgtEl>
                                          <p:spTgt spid="50"/>
                                        </p:tgtEl>
                                        <p:attrNameLst>
                                          <p:attrName>style.visibility</p:attrName>
                                        </p:attrNameLst>
                                      </p:cBhvr>
                                      <p:to>
                                        <p:strVal val="hidden"/>
                                      </p:to>
                                    </p:set>
                                  </p:childTnLst>
                                </p:cTn>
                              </p:par>
                            </p:childTnLst>
                          </p:cTn>
                        </p:par>
                        <p:par>
                          <p:cTn id="93" fill="hold">
                            <p:stCondLst>
                              <p:cond delay="0"/>
                            </p:stCondLst>
                            <p:childTnLst>
                              <p:par>
                                <p:cTn id="94" presetID="1" presetClass="entr" presetSubtype="0" fill="hold" nodeType="afterEffect">
                                  <p:stCondLst>
                                    <p:cond delay="0"/>
                                  </p:stCondLst>
                                  <p:childTnLst>
                                    <p:set>
                                      <p:cBhvr>
                                        <p:cTn id="95" dur="1" fill="hold">
                                          <p:stCondLst>
                                            <p:cond delay="0"/>
                                          </p:stCondLst>
                                        </p:cTn>
                                        <p:tgtEl>
                                          <p:spTgt spid="51"/>
                                        </p:tgtEl>
                                        <p:attrNameLst>
                                          <p:attrName>style.visibility</p:attrName>
                                        </p:attrNameLst>
                                      </p:cBhvr>
                                      <p:to>
                                        <p:strVal val="visible"/>
                                      </p:to>
                                    </p:set>
                                  </p:childTnLst>
                                </p:cTn>
                              </p:par>
                              <p:par>
                                <p:cTn id="96" presetID="1" presetClass="exit" presetSubtype="0" fill="hold" nodeType="withEffect">
                                  <p:stCondLst>
                                    <p:cond delay="0"/>
                                  </p:stCondLst>
                                  <p:childTnLst>
                                    <p:set>
                                      <p:cBhvr>
                                        <p:cTn id="97" dur="1" fill="hold">
                                          <p:stCondLst>
                                            <p:cond delay="0"/>
                                          </p:stCondLst>
                                        </p:cTn>
                                        <p:tgtEl>
                                          <p:spTgt spid="47"/>
                                        </p:tgtEl>
                                        <p:attrNameLst>
                                          <p:attrName>style.visibility</p:attrName>
                                        </p:attrNameLst>
                                      </p:cBhvr>
                                      <p:to>
                                        <p:strVal val="hidden"/>
                                      </p:to>
                                    </p:set>
                                  </p:childTnLst>
                                </p:cTn>
                              </p:par>
                            </p:childTnLst>
                          </p:cTn>
                        </p:par>
                        <p:par>
                          <p:cTn id="98" fill="hold">
                            <p:stCondLst>
                              <p:cond delay="0"/>
                            </p:stCondLst>
                            <p:childTnLst>
                              <p:par>
                                <p:cTn id="99" presetID="1" presetClass="entr" presetSubtype="0" fill="hold" nodeType="afterEffect">
                                  <p:stCondLst>
                                    <p:cond delay="0"/>
                                  </p:stCondLst>
                                  <p:childTnLst>
                                    <p:set>
                                      <p:cBhvr>
                                        <p:cTn id="100" dur="1" fill="hold">
                                          <p:stCondLst>
                                            <p:cond delay="0"/>
                                          </p:stCondLst>
                                        </p:cTn>
                                        <p:tgtEl>
                                          <p:spTgt spid="52"/>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xit" presetSubtype="0" fill="hold" nodeType="clickEffect">
                                  <p:stCondLst>
                                    <p:cond delay="0"/>
                                  </p:stCondLst>
                                  <p:childTnLst>
                                    <p:set>
                                      <p:cBhvr>
                                        <p:cTn id="104" dur="1" fill="hold">
                                          <p:stCondLst>
                                            <p:cond delay="0"/>
                                          </p:stCondLst>
                                        </p:cTn>
                                        <p:tgtEl>
                                          <p:spTgt spid="52"/>
                                        </p:tgtEl>
                                        <p:attrNameLst>
                                          <p:attrName>style.visibility</p:attrName>
                                        </p:attrNameLst>
                                      </p:cBhvr>
                                      <p:to>
                                        <p:strVal val="hidden"/>
                                      </p:to>
                                    </p:set>
                                  </p:childTnLst>
                                </p:cTn>
                              </p:par>
                            </p:childTnLst>
                          </p:cTn>
                        </p:par>
                        <p:par>
                          <p:cTn id="105" fill="hold">
                            <p:stCondLst>
                              <p:cond delay="0"/>
                            </p:stCondLst>
                            <p:childTnLst>
                              <p:par>
                                <p:cTn id="106" presetID="1" presetClass="entr" presetSubtype="0" fill="hold" nodeType="afterEffect">
                                  <p:stCondLst>
                                    <p:cond delay="0"/>
                                  </p:stCondLst>
                                  <p:childTnLst>
                                    <p:set>
                                      <p:cBhvr>
                                        <p:cTn id="107" dur="1" fill="hold">
                                          <p:stCondLst>
                                            <p:cond delay="0"/>
                                          </p:stCondLst>
                                        </p:cTn>
                                        <p:tgtEl>
                                          <p:spTgt spid="53"/>
                                        </p:tgtEl>
                                        <p:attrNameLst>
                                          <p:attrName>style.visibility</p:attrName>
                                        </p:attrNameLst>
                                      </p:cBhvr>
                                      <p:to>
                                        <p:strVal val="visible"/>
                                      </p:to>
                                    </p:set>
                                  </p:childTnLst>
                                </p:cTn>
                              </p:par>
                              <p:par>
                                <p:cTn id="108" presetID="1" presetClass="exit" presetSubtype="0" fill="hold" nodeType="withEffect">
                                  <p:stCondLst>
                                    <p:cond delay="0"/>
                                  </p:stCondLst>
                                  <p:childTnLst>
                                    <p:set>
                                      <p:cBhvr>
                                        <p:cTn id="109" dur="1" fill="hold">
                                          <p:stCondLst>
                                            <p:cond delay="0"/>
                                          </p:stCondLst>
                                        </p:cTn>
                                        <p:tgtEl>
                                          <p:spTgt spid="49"/>
                                        </p:tgtEl>
                                        <p:attrNameLst>
                                          <p:attrName>style.visibility</p:attrName>
                                        </p:attrNameLst>
                                      </p:cBhvr>
                                      <p:to>
                                        <p:strVal val="hidden"/>
                                      </p:to>
                                    </p:set>
                                  </p:childTnLst>
                                </p:cTn>
                              </p:par>
                            </p:childTnLst>
                          </p:cTn>
                        </p:par>
                        <p:par>
                          <p:cTn id="110" fill="hold">
                            <p:stCondLst>
                              <p:cond delay="0"/>
                            </p:stCondLst>
                            <p:childTnLst>
                              <p:par>
                                <p:cTn id="111" presetID="1" presetClass="entr" presetSubtype="0" fill="hold" nodeType="afterEffect">
                                  <p:stCondLst>
                                    <p:cond delay="0"/>
                                  </p:stCondLst>
                                  <p:childTnLst>
                                    <p:set>
                                      <p:cBhvr>
                                        <p:cTn id="112" dur="1" fill="hold">
                                          <p:stCondLst>
                                            <p:cond delay="0"/>
                                          </p:stCondLst>
                                        </p:cTn>
                                        <p:tgtEl>
                                          <p:spTgt spid="54"/>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xit" presetSubtype="0" fill="hold" nodeType="clickEffect">
                                  <p:stCondLst>
                                    <p:cond delay="0"/>
                                  </p:stCondLst>
                                  <p:childTnLst>
                                    <p:set>
                                      <p:cBhvr>
                                        <p:cTn id="116" dur="1" fill="hold">
                                          <p:stCondLst>
                                            <p:cond delay="0"/>
                                          </p:stCondLst>
                                        </p:cTn>
                                        <p:tgtEl>
                                          <p:spTgt spid="54"/>
                                        </p:tgtEl>
                                        <p:attrNameLst>
                                          <p:attrName>style.visibility</p:attrName>
                                        </p:attrNameLst>
                                      </p:cBhvr>
                                      <p:to>
                                        <p:strVal val="hidden"/>
                                      </p:to>
                                    </p:set>
                                  </p:childTnLst>
                                </p:cTn>
                              </p:par>
                            </p:childTnLst>
                          </p:cTn>
                        </p:par>
                        <p:par>
                          <p:cTn id="117" fill="hold">
                            <p:stCondLst>
                              <p:cond delay="0"/>
                            </p:stCondLst>
                            <p:childTnLst>
                              <p:par>
                                <p:cTn id="118" presetID="1" presetClass="entr" presetSubtype="0" fill="hold" nodeType="afterEffect">
                                  <p:stCondLst>
                                    <p:cond delay="0"/>
                                  </p:stCondLst>
                                  <p:childTnLst>
                                    <p:set>
                                      <p:cBhvr>
                                        <p:cTn id="119" dur="1" fill="hold">
                                          <p:stCondLst>
                                            <p:cond delay="0"/>
                                          </p:stCondLst>
                                        </p:cTn>
                                        <p:tgtEl>
                                          <p:spTgt spid="55"/>
                                        </p:tgtEl>
                                        <p:attrNameLst>
                                          <p:attrName>style.visibility</p:attrName>
                                        </p:attrNameLst>
                                      </p:cBhvr>
                                      <p:to>
                                        <p:strVal val="visible"/>
                                      </p:to>
                                    </p:set>
                                  </p:childTnLst>
                                </p:cTn>
                              </p:par>
                              <p:par>
                                <p:cTn id="120" presetID="1" presetClass="exit" presetSubtype="0" fill="hold" nodeType="withEffect">
                                  <p:stCondLst>
                                    <p:cond delay="0"/>
                                  </p:stCondLst>
                                  <p:childTnLst>
                                    <p:set>
                                      <p:cBhvr>
                                        <p:cTn id="121" dur="1" fill="hold">
                                          <p:stCondLst>
                                            <p:cond delay="0"/>
                                          </p:stCondLst>
                                        </p:cTn>
                                        <p:tgtEl>
                                          <p:spTgt spid="51"/>
                                        </p:tgtEl>
                                        <p:attrNameLst>
                                          <p:attrName>style.visibility</p:attrName>
                                        </p:attrNameLst>
                                      </p:cBhvr>
                                      <p:to>
                                        <p:strVal val="hidden"/>
                                      </p:to>
                                    </p:set>
                                  </p:childTnLst>
                                </p:cTn>
                              </p:par>
                            </p:childTnLst>
                          </p:cTn>
                        </p:par>
                        <p:par>
                          <p:cTn id="122" fill="hold">
                            <p:stCondLst>
                              <p:cond delay="0"/>
                            </p:stCondLst>
                            <p:childTnLst>
                              <p:par>
                                <p:cTn id="123" presetID="1" presetClass="entr" presetSubtype="0" fill="hold" nodeType="afterEffect">
                                  <p:stCondLst>
                                    <p:cond delay="0"/>
                                  </p:stCondLst>
                                  <p:childTnLst>
                                    <p:set>
                                      <p:cBhvr>
                                        <p:cTn id="124" dur="1" fill="hold">
                                          <p:stCondLst>
                                            <p:cond delay="0"/>
                                          </p:stCondLst>
                                        </p:cTn>
                                        <p:tgtEl>
                                          <p:spTgt spid="56"/>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56"/>
                                        </p:tgtEl>
                                        <p:attrNameLst>
                                          <p:attrName>style.visibility</p:attrName>
                                        </p:attrNameLst>
                                      </p:cBhvr>
                                      <p:to>
                                        <p:strVal val="hidden"/>
                                      </p:to>
                                    </p:set>
                                  </p:childTnLst>
                                </p:cTn>
                              </p:par>
                            </p:childTnLst>
                          </p:cTn>
                        </p:par>
                        <p:par>
                          <p:cTn id="129" fill="hold">
                            <p:stCondLst>
                              <p:cond delay="0"/>
                            </p:stCondLst>
                            <p:childTnLst>
                              <p:par>
                                <p:cTn id="130" presetID="1" presetClass="entr" presetSubtype="0" fill="hold" nodeType="afterEffect">
                                  <p:stCondLst>
                                    <p:cond delay="0"/>
                                  </p:stCondLst>
                                  <p:childTnLst>
                                    <p:set>
                                      <p:cBhvr>
                                        <p:cTn id="131" dur="1" fill="hold">
                                          <p:stCondLst>
                                            <p:cond delay="0"/>
                                          </p:stCondLst>
                                        </p:cTn>
                                        <p:tgtEl>
                                          <p:spTgt spid="57"/>
                                        </p:tgtEl>
                                        <p:attrNameLst>
                                          <p:attrName>style.visibility</p:attrName>
                                        </p:attrNameLst>
                                      </p:cBhvr>
                                      <p:to>
                                        <p:strVal val="visible"/>
                                      </p:to>
                                    </p:set>
                                  </p:childTnLst>
                                </p:cTn>
                              </p:par>
                              <p:par>
                                <p:cTn id="132" presetID="1" presetClass="exit" presetSubtype="0" fill="hold" nodeType="withEffect">
                                  <p:stCondLst>
                                    <p:cond delay="0"/>
                                  </p:stCondLst>
                                  <p:childTnLst>
                                    <p:set>
                                      <p:cBhvr>
                                        <p:cTn id="133" dur="1" fill="hold">
                                          <p:stCondLst>
                                            <p:cond delay="0"/>
                                          </p:stCondLst>
                                        </p:cTn>
                                        <p:tgtEl>
                                          <p:spTgt spid="53"/>
                                        </p:tgtEl>
                                        <p:attrNameLst>
                                          <p:attrName>style.visibility</p:attrName>
                                        </p:attrNameLst>
                                      </p:cBhvr>
                                      <p:to>
                                        <p:strVal val="hidden"/>
                                      </p:to>
                                    </p:set>
                                  </p:childTnLst>
                                </p:cTn>
                              </p:par>
                            </p:childTnLst>
                          </p:cTn>
                        </p:par>
                        <p:par>
                          <p:cTn id="134" fill="hold">
                            <p:stCondLst>
                              <p:cond delay="0"/>
                            </p:stCondLst>
                            <p:childTnLst>
                              <p:par>
                                <p:cTn id="135" presetID="1" presetClass="entr" presetSubtype="0" fill="hold" nodeType="afterEffect">
                                  <p:stCondLst>
                                    <p:cond delay="0"/>
                                  </p:stCondLst>
                                  <p:childTnLst>
                                    <p:set>
                                      <p:cBhvr>
                                        <p:cTn id="136" dur="1" fill="hold">
                                          <p:stCondLst>
                                            <p:cond delay="0"/>
                                          </p:stCondLst>
                                        </p:cTn>
                                        <p:tgtEl>
                                          <p:spTgt spid="58"/>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xit" presetSubtype="0" fill="hold" nodeType="clickEffect">
                                  <p:stCondLst>
                                    <p:cond delay="0"/>
                                  </p:stCondLst>
                                  <p:childTnLst>
                                    <p:set>
                                      <p:cBhvr>
                                        <p:cTn id="140" dur="1" fill="hold">
                                          <p:stCondLst>
                                            <p:cond delay="0"/>
                                          </p:stCondLst>
                                        </p:cTn>
                                        <p:tgtEl>
                                          <p:spTgt spid="58"/>
                                        </p:tgtEl>
                                        <p:attrNameLst>
                                          <p:attrName>style.visibility</p:attrName>
                                        </p:attrNameLst>
                                      </p:cBhvr>
                                      <p:to>
                                        <p:strVal val="hidden"/>
                                      </p:to>
                                    </p:set>
                                  </p:childTnLst>
                                </p:cTn>
                              </p:par>
                            </p:childTnLst>
                          </p:cTn>
                        </p:par>
                        <p:par>
                          <p:cTn id="141" fill="hold">
                            <p:stCondLst>
                              <p:cond delay="0"/>
                            </p:stCondLst>
                            <p:childTnLst>
                              <p:par>
                                <p:cTn id="142" presetID="1" presetClass="entr" presetSubtype="0" fill="hold" nodeType="afterEffect">
                                  <p:stCondLst>
                                    <p:cond delay="0"/>
                                  </p:stCondLst>
                                  <p:childTnLst>
                                    <p:set>
                                      <p:cBhvr>
                                        <p:cTn id="143" dur="1" fill="hold">
                                          <p:stCondLst>
                                            <p:cond delay="0"/>
                                          </p:stCondLst>
                                        </p:cTn>
                                        <p:tgtEl>
                                          <p:spTgt spid="59"/>
                                        </p:tgtEl>
                                        <p:attrNameLst>
                                          <p:attrName>style.visibility</p:attrName>
                                        </p:attrNameLst>
                                      </p:cBhvr>
                                      <p:to>
                                        <p:strVal val="visible"/>
                                      </p:to>
                                    </p:set>
                                  </p:childTnLst>
                                </p:cTn>
                              </p:par>
                              <p:par>
                                <p:cTn id="144" presetID="1" presetClass="exit" presetSubtype="0" fill="hold" nodeType="withEffect">
                                  <p:stCondLst>
                                    <p:cond delay="0"/>
                                  </p:stCondLst>
                                  <p:childTnLst>
                                    <p:set>
                                      <p:cBhvr>
                                        <p:cTn id="145" dur="1" fill="hold">
                                          <p:stCondLst>
                                            <p:cond delay="0"/>
                                          </p:stCondLst>
                                        </p:cTn>
                                        <p:tgtEl>
                                          <p:spTgt spid="55"/>
                                        </p:tgtEl>
                                        <p:attrNameLst>
                                          <p:attrName>style.visibility</p:attrName>
                                        </p:attrNameLst>
                                      </p:cBhvr>
                                      <p:to>
                                        <p:strVal val="hidden"/>
                                      </p:to>
                                    </p:set>
                                  </p:childTnLst>
                                </p:cTn>
                              </p:par>
                            </p:childTnLst>
                          </p:cTn>
                        </p:par>
                        <p:par>
                          <p:cTn id="146" fill="hold">
                            <p:stCondLst>
                              <p:cond delay="0"/>
                            </p:stCondLst>
                            <p:childTnLst>
                              <p:par>
                                <p:cTn id="147" presetID="1" presetClass="entr" presetSubtype="0" fill="hold" nodeType="afterEffect">
                                  <p:stCondLst>
                                    <p:cond delay="0"/>
                                  </p:stCondLst>
                                  <p:childTnLst>
                                    <p:set>
                                      <p:cBhvr>
                                        <p:cTn id="148" dur="1" fill="hold">
                                          <p:stCondLst>
                                            <p:cond delay="0"/>
                                          </p:stCondLst>
                                        </p:cTn>
                                        <p:tgtEl>
                                          <p:spTgt spid="60"/>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xit" presetSubtype="0" fill="hold" nodeType="clickEffect">
                                  <p:stCondLst>
                                    <p:cond delay="0"/>
                                  </p:stCondLst>
                                  <p:childTnLst>
                                    <p:set>
                                      <p:cBhvr>
                                        <p:cTn id="152" dur="1" fill="hold">
                                          <p:stCondLst>
                                            <p:cond delay="0"/>
                                          </p:stCondLst>
                                        </p:cTn>
                                        <p:tgtEl>
                                          <p:spTgt spid="60"/>
                                        </p:tgtEl>
                                        <p:attrNameLst>
                                          <p:attrName>style.visibility</p:attrName>
                                        </p:attrNameLst>
                                      </p:cBhvr>
                                      <p:to>
                                        <p:strVal val="hidden"/>
                                      </p:to>
                                    </p:set>
                                  </p:childTnLst>
                                </p:cTn>
                              </p:par>
                            </p:childTnLst>
                          </p:cTn>
                        </p:par>
                        <p:par>
                          <p:cTn id="153" fill="hold">
                            <p:stCondLst>
                              <p:cond delay="0"/>
                            </p:stCondLst>
                            <p:childTnLst>
                              <p:par>
                                <p:cTn id="154" presetID="1" presetClass="entr" presetSubtype="0" fill="hold" nodeType="afterEffect">
                                  <p:stCondLst>
                                    <p:cond delay="0"/>
                                  </p:stCondLst>
                                  <p:childTnLst>
                                    <p:set>
                                      <p:cBhvr>
                                        <p:cTn id="155" dur="1" fill="hold">
                                          <p:stCondLst>
                                            <p:cond delay="0"/>
                                          </p:stCondLst>
                                        </p:cTn>
                                        <p:tgtEl>
                                          <p:spTgt spid="61"/>
                                        </p:tgtEl>
                                        <p:attrNameLst>
                                          <p:attrName>style.visibility</p:attrName>
                                        </p:attrNameLst>
                                      </p:cBhvr>
                                      <p:to>
                                        <p:strVal val="visible"/>
                                      </p:to>
                                    </p:set>
                                  </p:childTnLst>
                                </p:cTn>
                              </p:par>
                              <p:par>
                                <p:cTn id="156" presetID="1" presetClass="exit" presetSubtype="0" fill="hold" nodeType="withEffect">
                                  <p:stCondLst>
                                    <p:cond delay="0"/>
                                  </p:stCondLst>
                                  <p:childTnLst>
                                    <p:set>
                                      <p:cBhvr>
                                        <p:cTn id="157" dur="1" fill="hold">
                                          <p:stCondLst>
                                            <p:cond delay="0"/>
                                          </p:stCondLst>
                                        </p:cTn>
                                        <p:tgtEl>
                                          <p:spTgt spid="57"/>
                                        </p:tgtEl>
                                        <p:attrNameLst>
                                          <p:attrName>style.visibility</p:attrName>
                                        </p:attrNameLst>
                                      </p:cBhvr>
                                      <p:to>
                                        <p:strVal val="hidden"/>
                                      </p:to>
                                    </p:set>
                                  </p:childTnLst>
                                </p:cTn>
                              </p:par>
                            </p:childTnLst>
                          </p:cTn>
                        </p:par>
                        <p:par>
                          <p:cTn id="158" fill="hold">
                            <p:stCondLst>
                              <p:cond delay="0"/>
                            </p:stCondLst>
                            <p:childTnLst>
                              <p:par>
                                <p:cTn id="159" presetID="1" presetClass="entr" presetSubtype="0" fill="hold" nodeType="afterEffect">
                                  <p:stCondLst>
                                    <p:cond delay="0"/>
                                  </p:stCondLst>
                                  <p:childTnLst>
                                    <p:set>
                                      <p:cBhvr>
                                        <p:cTn id="160" dur="1" fill="hold">
                                          <p:stCondLst>
                                            <p:cond delay="0"/>
                                          </p:stCondLst>
                                        </p:cTn>
                                        <p:tgtEl>
                                          <p:spTgt spid="62"/>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xit" presetSubtype="0" fill="hold" nodeType="clickEffect">
                                  <p:stCondLst>
                                    <p:cond delay="0"/>
                                  </p:stCondLst>
                                  <p:childTnLst>
                                    <p:set>
                                      <p:cBhvr>
                                        <p:cTn id="164" dur="1" fill="hold">
                                          <p:stCondLst>
                                            <p:cond delay="0"/>
                                          </p:stCondLst>
                                        </p:cTn>
                                        <p:tgtEl>
                                          <p:spTgt spid="62"/>
                                        </p:tgtEl>
                                        <p:attrNameLst>
                                          <p:attrName>style.visibility</p:attrName>
                                        </p:attrNameLst>
                                      </p:cBhvr>
                                      <p:to>
                                        <p:strVal val="hidden"/>
                                      </p:to>
                                    </p:set>
                                  </p:childTnLst>
                                </p:cTn>
                              </p:par>
                            </p:childTnLst>
                          </p:cTn>
                        </p:par>
                        <p:par>
                          <p:cTn id="165" fill="hold">
                            <p:stCondLst>
                              <p:cond delay="0"/>
                            </p:stCondLst>
                            <p:childTnLst>
                              <p:par>
                                <p:cTn id="166" presetID="1" presetClass="entr" presetSubtype="0" fill="hold" nodeType="afterEffect">
                                  <p:stCondLst>
                                    <p:cond delay="0"/>
                                  </p:stCondLst>
                                  <p:childTnLst>
                                    <p:set>
                                      <p:cBhvr>
                                        <p:cTn id="167" dur="1" fill="hold">
                                          <p:stCondLst>
                                            <p:cond delay="0"/>
                                          </p:stCondLst>
                                        </p:cTn>
                                        <p:tgtEl>
                                          <p:spTgt spid="63"/>
                                        </p:tgtEl>
                                        <p:attrNameLst>
                                          <p:attrName>style.visibility</p:attrName>
                                        </p:attrNameLst>
                                      </p:cBhvr>
                                      <p:to>
                                        <p:strVal val="visible"/>
                                      </p:to>
                                    </p:set>
                                  </p:childTnLst>
                                </p:cTn>
                              </p:par>
                              <p:par>
                                <p:cTn id="168" presetID="1" presetClass="exit" presetSubtype="0" fill="hold" nodeType="withEffect">
                                  <p:stCondLst>
                                    <p:cond delay="0"/>
                                  </p:stCondLst>
                                  <p:childTnLst>
                                    <p:set>
                                      <p:cBhvr>
                                        <p:cTn id="169" dur="1" fill="hold">
                                          <p:stCondLst>
                                            <p:cond delay="0"/>
                                          </p:stCondLst>
                                        </p:cTn>
                                        <p:tgtEl>
                                          <p:spTgt spid="59"/>
                                        </p:tgtEl>
                                        <p:attrNameLst>
                                          <p:attrName>style.visibility</p:attrName>
                                        </p:attrNameLst>
                                      </p:cBhvr>
                                      <p:to>
                                        <p:strVal val="hidden"/>
                                      </p:to>
                                    </p:set>
                                  </p:childTnLst>
                                </p:cTn>
                              </p:par>
                            </p:childTnLst>
                          </p:cTn>
                        </p:par>
                        <p:par>
                          <p:cTn id="170" fill="hold">
                            <p:stCondLst>
                              <p:cond delay="0"/>
                            </p:stCondLst>
                            <p:childTnLst>
                              <p:par>
                                <p:cTn id="171" presetID="1" presetClass="entr" presetSubtype="0" fill="hold" nodeType="afterEffect">
                                  <p:stCondLst>
                                    <p:cond delay="0"/>
                                  </p:stCondLst>
                                  <p:childTnLst>
                                    <p:set>
                                      <p:cBhvr>
                                        <p:cTn id="172" dur="1" fill="hold">
                                          <p:stCondLst>
                                            <p:cond delay="0"/>
                                          </p:stCondLst>
                                        </p:cTn>
                                        <p:tgtEl>
                                          <p:spTgt spid="64"/>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1" presetClass="exit" presetSubtype="0" fill="hold" nodeType="clickEffect">
                                  <p:stCondLst>
                                    <p:cond delay="0"/>
                                  </p:stCondLst>
                                  <p:childTnLst>
                                    <p:set>
                                      <p:cBhvr>
                                        <p:cTn id="176" dur="1" fill="hold">
                                          <p:stCondLst>
                                            <p:cond delay="0"/>
                                          </p:stCondLst>
                                        </p:cTn>
                                        <p:tgtEl>
                                          <p:spTgt spid="64"/>
                                        </p:tgtEl>
                                        <p:attrNameLst>
                                          <p:attrName>style.visibility</p:attrName>
                                        </p:attrNameLst>
                                      </p:cBhvr>
                                      <p:to>
                                        <p:strVal val="hidden"/>
                                      </p:to>
                                    </p:set>
                                  </p:childTnLst>
                                </p:cTn>
                              </p:par>
                            </p:childTnLst>
                          </p:cTn>
                        </p:par>
                        <p:par>
                          <p:cTn id="177" fill="hold">
                            <p:stCondLst>
                              <p:cond delay="0"/>
                            </p:stCondLst>
                            <p:childTnLst>
                              <p:par>
                                <p:cTn id="178" presetID="1" presetClass="entr" presetSubtype="0" fill="hold" nodeType="afterEffect">
                                  <p:stCondLst>
                                    <p:cond delay="0"/>
                                  </p:stCondLst>
                                  <p:childTnLst>
                                    <p:set>
                                      <p:cBhvr>
                                        <p:cTn id="179" dur="1" fill="hold">
                                          <p:stCondLst>
                                            <p:cond delay="0"/>
                                          </p:stCondLst>
                                        </p:cTn>
                                        <p:tgtEl>
                                          <p:spTgt spid="65"/>
                                        </p:tgtEl>
                                        <p:attrNameLst>
                                          <p:attrName>style.visibility</p:attrName>
                                        </p:attrNameLst>
                                      </p:cBhvr>
                                      <p:to>
                                        <p:strVal val="visible"/>
                                      </p:to>
                                    </p:set>
                                  </p:childTnLst>
                                </p:cTn>
                              </p:par>
                              <p:par>
                                <p:cTn id="180" presetID="1" presetClass="exit" presetSubtype="0" fill="hold" nodeType="withEffect">
                                  <p:stCondLst>
                                    <p:cond delay="0"/>
                                  </p:stCondLst>
                                  <p:childTnLst>
                                    <p:set>
                                      <p:cBhvr>
                                        <p:cTn id="181" dur="1" fill="hold">
                                          <p:stCondLst>
                                            <p:cond delay="0"/>
                                          </p:stCondLst>
                                        </p:cTn>
                                        <p:tgtEl>
                                          <p:spTgt spid="61"/>
                                        </p:tgtEl>
                                        <p:attrNameLst>
                                          <p:attrName>style.visibility</p:attrName>
                                        </p:attrNameLst>
                                      </p:cBhvr>
                                      <p:to>
                                        <p:strVal val="hidden"/>
                                      </p:to>
                                    </p:set>
                                  </p:childTnLst>
                                </p:cTn>
                              </p:par>
                            </p:childTnLst>
                          </p:cTn>
                        </p:par>
                        <p:par>
                          <p:cTn id="182" fill="hold">
                            <p:stCondLst>
                              <p:cond delay="0"/>
                            </p:stCondLst>
                            <p:childTnLst>
                              <p:par>
                                <p:cTn id="183" presetID="1" presetClass="entr" presetSubtype="0" fill="hold" nodeType="afterEffect">
                                  <p:stCondLst>
                                    <p:cond delay="0"/>
                                  </p:stCondLst>
                                  <p:childTnLst>
                                    <p:set>
                                      <p:cBhvr>
                                        <p:cTn id="184" dur="1" fill="hold">
                                          <p:stCondLst>
                                            <p:cond delay="0"/>
                                          </p:stCondLst>
                                        </p:cTn>
                                        <p:tgtEl>
                                          <p:spTgt spid="66"/>
                                        </p:tgtEl>
                                        <p:attrNameLst>
                                          <p:attrName>style.visibility</p:attrName>
                                        </p:attrNameLst>
                                      </p:cBhvr>
                                      <p:to>
                                        <p:strVal val="visible"/>
                                      </p:to>
                                    </p:set>
                                  </p:childTnLst>
                                </p:cTn>
                              </p:par>
                            </p:childTnLst>
                          </p:cTn>
                        </p:par>
                      </p:childTnLst>
                    </p:cTn>
                  </p:par>
                  <p:par>
                    <p:cTn id="185" fill="hold">
                      <p:stCondLst>
                        <p:cond delay="indefinite"/>
                      </p:stCondLst>
                      <p:childTnLst>
                        <p:par>
                          <p:cTn id="186" fill="hold">
                            <p:stCondLst>
                              <p:cond delay="0"/>
                            </p:stCondLst>
                            <p:childTnLst>
                              <p:par>
                                <p:cTn id="187" presetID="1" presetClass="exit" presetSubtype="0" fill="hold" nodeType="clickEffect">
                                  <p:stCondLst>
                                    <p:cond delay="0"/>
                                  </p:stCondLst>
                                  <p:childTnLst>
                                    <p:set>
                                      <p:cBhvr>
                                        <p:cTn id="188" dur="1" fill="hold">
                                          <p:stCondLst>
                                            <p:cond delay="0"/>
                                          </p:stCondLst>
                                        </p:cTn>
                                        <p:tgtEl>
                                          <p:spTgt spid="66"/>
                                        </p:tgtEl>
                                        <p:attrNameLst>
                                          <p:attrName>style.visibility</p:attrName>
                                        </p:attrNameLst>
                                      </p:cBhvr>
                                      <p:to>
                                        <p:strVal val="hidden"/>
                                      </p:to>
                                    </p:set>
                                  </p:childTnLst>
                                </p:cTn>
                              </p:par>
                            </p:childTnLst>
                          </p:cTn>
                        </p:par>
                        <p:par>
                          <p:cTn id="189" fill="hold">
                            <p:stCondLst>
                              <p:cond delay="0"/>
                            </p:stCondLst>
                            <p:childTnLst>
                              <p:par>
                                <p:cTn id="190" presetID="1" presetClass="entr" presetSubtype="0" fill="hold" nodeType="afterEffect">
                                  <p:stCondLst>
                                    <p:cond delay="0"/>
                                  </p:stCondLst>
                                  <p:childTnLst>
                                    <p:set>
                                      <p:cBhvr>
                                        <p:cTn id="191" dur="1" fill="hold">
                                          <p:stCondLst>
                                            <p:cond delay="0"/>
                                          </p:stCondLst>
                                        </p:cTn>
                                        <p:tgtEl>
                                          <p:spTgt spid="67"/>
                                        </p:tgtEl>
                                        <p:attrNameLst>
                                          <p:attrName>style.visibility</p:attrName>
                                        </p:attrNameLst>
                                      </p:cBhvr>
                                      <p:to>
                                        <p:strVal val="visible"/>
                                      </p:to>
                                    </p:set>
                                  </p:childTnLst>
                                </p:cTn>
                              </p:par>
                              <p:par>
                                <p:cTn id="192" presetID="1" presetClass="exit" presetSubtype="0" fill="hold" nodeType="withEffect">
                                  <p:stCondLst>
                                    <p:cond delay="0"/>
                                  </p:stCondLst>
                                  <p:childTnLst>
                                    <p:set>
                                      <p:cBhvr>
                                        <p:cTn id="193" dur="1" fill="hold">
                                          <p:stCondLst>
                                            <p:cond delay="0"/>
                                          </p:stCondLst>
                                        </p:cTn>
                                        <p:tgtEl>
                                          <p:spTgt spid="63"/>
                                        </p:tgtEl>
                                        <p:attrNameLst>
                                          <p:attrName>style.visibility</p:attrName>
                                        </p:attrNameLst>
                                      </p:cBhvr>
                                      <p:to>
                                        <p:strVal val="hidden"/>
                                      </p:to>
                                    </p:set>
                                  </p:childTnLst>
                                </p:cTn>
                              </p:par>
                            </p:childTnLst>
                          </p:cTn>
                        </p:par>
                        <p:par>
                          <p:cTn id="194" fill="hold">
                            <p:stCondLst>
                              <p:cond delay="0"/>
                            </p:stCondLst>
                            <p:childTnLst>
                              <p:par>
                                <p:cTn id="195" presetID="1" presetClass="entr" presetSubtype="0" fill="hold" nodeType="afterEffect">
                                  <p:stCondLst>
                                    <p:cond delay="0"/>
                                  </p:stCondLst>
                                  <p:childTnLst>
                                    <p:set>
                                      <p:cBhvr>
                                        <p:cTn id="196" dur="1" fill="hold">
                                          <p:stCondLst>
                                            <p:cond delay="0"/>
                                          </p:stCondLst>
                                        </p:cTn>
                                        <p:tgtEl>
                                          <p:spTgt spid="68"/>
                                        </p:tgtEl>
                                        <p:attrNameLst>
                                          <p:attrName>style.visibility</p:attrName>
                                        </p:attrNameLst>
                                      </p:cBhvr>
                                      <p:to>
                                        <p:strVal val="visible"/>
                                      </p:to>
                                    </p:set>
                                  </p:childTnLst>
                                </p:cTn>
                              </p:par>
                            </p:childTnLst>
                          </p:cTn>
                        </p:par>
                      </p:childTnLst>
                    </p:cTn>
                  </p:par>
                  <p:par>
                    <p:cTn id="197" fill="hold">
                      <p:stCondLst>
                        <p:cond delay="indefinite"/>
                      </p:stCondLst>
                      <p:childTnLst>
                        <p:par>
                          <p:cTn id="198" fill="hold">
                            <p:stCondLst>
                              <p:cond delay="0"/>
                            </p:stCondLst>
                            <p:childTnLst>
                              <p:par>
                                <p:cTn id="199" presetID="1" presetClass="exit" presetSubtype="0" fill="hold" nodeType="clickEffect">
                                  <p:stCondLst>
                                    <p:cond delay="0"/>
                                  </p:stCondLst>
                                  <p:childTnLst>
                                    <p:set>
                                      <p:cBhvr>
                                        <p:cTn id="200" dur="1" fill="hold">
                                          <p:stCondLst>
                                            <p:cond delay="0"/>
                                          </p:stCondLst>
                                        </p:cTn>
                                        <p:tgtEl>
                                          <p:spTgt spid="68"/>
                                        </p:tgtEl>
                                        <p:attrNameLst>
                                          <p:attrName>style.visibility</p:attrName>
                                        </p:attrNameLst>
                                      </p:cBhvr>
                                      <p:to>
                                        <p:strVal val="hidden"/>
                                      </p:to>
                                    </p:set>
                                  </p:childTnLst>
                                </p:cTn>
                              </p:par>
                            </p:childTnLst>
                          </p:cTn>
                        </p:par>
                        <p:par>
                          <p:cTn id="201" fill="hold">
                            <p:stCondLst>
                              <p:cond delay="0"/>
                            </p:stCondLst>
                            <p:childTnLst>
                              <p:par>
                                <p:cTn id="202" presetID="1" presetClass="entr" presetSubtype="0" fill="hold" nodeType="afterEffect">
                                  <p:stCondLst>
                                    <p:cond delay="0"/>
                                  </p:stCondLst>
                                  <p:childTnLst>
                                    <p:set>
                                      <p:cBhvr>
                                        <p:cTn id="203" dur="1" fill="hold">
                                          <p:stCondLst>
                                            <p:cond delay="0"/>
                                          </p:stCondLst>
                                        </p:cTn>
                                        <p:tgtEl>
                                          <p:spTgt spid="69"/>
                                        </p:tgtEl>
                                        <p:attrNameLst>
                                          <p:attrName>style.visibility</p:attrName>
                                        </p:attrNameLst>
                                      </p:cBhvr>
                                      <p:to>
                                        <p:strVal val="visible"/>
                                      </p:to>
                                    </p:set>
                                  </p:childTnLst>
                                </p:cTn>
                              </p:par>
                              <p:par>
                                <p:cTn id="204" presetID="1" presetClass="exit" presetSubtype="0" fill="hold" nodeType="withEffect">
                                  <p:stCondLst>
                                    <p:cond delay="0"/>
                                  </p:stCondLst>
                                  <p:childTnLst>
                                    <p:set>
                                      <p:cBhvr>
                                        <p:cTn id="205" dur="1" fill="hold">
                                          <p:stCondLst>
                                            <p:cond delay="0"/>
                                          </p:stCondLst>
                                        </p:cTn>
                                        <p:tgtEl>
                                          <p:spTgt spid="65"/>
                                        </p:tgtEl>
                                        <p:attrNameLst>
                                          <p:attrName>style.visibility</p:attrName>
                                        </p:attrNameLst>
                                      </p:cBhvr>
                                      <p:to>
                                        <p:strVal val="hidden"/>
                                      </p:to>
                                    </p:set>
                                  </p:childTnLst>
                                </p:cTn>
                              </p:par>
                            </p:childTnLst>
                          </p:cTn>
                        </p:par>
                        <p:par>
                          <p:cTn id="206" fill="hold">
                            <p:stCondLst>
                              <p:cond delay="0"/>
                            </p:stCondLst>
                            <p:childTnLst>
                              <p:par>
                                <p:cTn id="207" presetID="1" presetClass="entr" presetSubtype="0" fill="hold" nodeType="afterEffect">
                                  <p:stCondLst>
                                    <p:cond delay="0"/>
                                  </p:stCondLst>
                                  <p:childTnLst>
                                    <p:set>
                                      <p:cBhvr>
                                        <p:cTn id="208" dur="1" fill="hold">
                                          <p:stCondLst>
                                            <p:cond delay="0"/>
                                          </p:stCondLst>
                                        </p:cTn>
                                        <p:tgtEl>
                                          <p:spTgt spid="70"/>
                                        </p:tgtEl>
                                        <p:attrNameLst>
                                          <p:attrName>style.visibility</p:attrName>
                                        </p:attrNameLst>
                                      </p:cBhvr>
                                      <p:to>
                                        <p:strVal val="visible"/>
                                      </p:to>
                                    </p:set>
                                  </p:childTnLst>
                                </p:cTn>
                              </p:par>
                            </p:childTnLst>
                          </p:cTn>
                        </p:par>
                      </p:childTnLst>
                    </p:cTn>
                  </p:par>
                  <p:par>
                    <p:cTn id="209" fill="hold">
                      <p:stCondLst>
                        <p:cond delay="indefinite"/>
                      </p:stCondLst>
                      <p:childTnLst>
                        <p:par>
                          <p:cTn id="210" fill="hold">
                            <p:stCondLst>
                              <p:cond delay="0"/>
                            </p:stCondLst>
                            <p:childTnLst>
                              <p:par>
                                <p:cTn id="211" presetID="1" presetClass="exit" presetSubtype="0" fill="hold" nodeType="clickEffect">
                                  <p:stCondLst>
                                    <p:cond delay="0"/>
                                  </p:stCondLst>
                                  <p:childTnLst>
                                    <p:set>
                                      <p:cBhvr>
                                        <p:cTn id="212" dur="1" fill="hold">
                                          <p:stCondLst>
                                            <p:cond delay="0"/>
                                          </p:stCondLst>
                                        </p:cTn>
                                        <p:tgtEl>
                                          <p:spTgt spid="70"/>
                                        </p:tgtEl>
                                        <p:attrNameLst>
                                          <p:attrName>style.visibility</p:attrName>
                                        </p:attrNameLst>
                                      </p:cBhvr>
                                      <p:to>
                                        <p:strVal val="hidden"/>
                                      </p:to>
                                    </p:set>
                                  </p:childTnLst>
                                </p:cTn>
                              </p:par>
                            </p:childTnLst>
                          </p:cTn>
                        </p:par>
                        <p:par>
                          <p:cTn id="213" fill="hold">
                            <p:stCondLst>
                              <p:cond delay="0"/>
                            </p:stCondLst>
                            <p:childTnLst>
                              <p:par>
                                <p:cTn id="214" presetID="1" presetClass="entr" presetSubtype="0" fill="hold" nodeType="afterEffect">
                                  <p:stCondLst>
                                    <p:cond delay="0"/>
                                  </p:stCondLst>
                                  <p:childTnLst>
                                    <p:set>
                                      <p:cBhvr>
                                        <p:cTn id="215" dur="1" fill="hold">
                                          <p:stCondLst>
                                            <p:cond delay="0"/>
                                          </p:stCondLst>
                                        </p:cTn>
                                        <p:tgtEl>
                                          <p:spTgt spid="71"/>
                                        </p:tgtEl>
                                        <p:attrNameLst>
                                          <p:attrName>style.visibility</p:attrName>
                                        </p:attrNameLst>
                                      </p:cBhvr>
                                      <p:to>
                                        <p:strVal val="visible"/>
                                      </p:to>
                                    </p:set>
                                  </p:childTnLst>
                                </p:cTn>
                              </p:par>
                              <p:par>
                                <p:cTn id="216" presetID="1" presetClass="exit" presetSubtype="0" fill="hold" nodeType="withEffect">
                                  <p:stCondLst>
                                    <p:cond delay="0"/>
                                  </p:stCondLst>
                                  <p:childTnLst>
                                    <p:set>
                                      <p:cBhvr>
                                        <p:cTn id="217" dur="1" fill="hold">
                                          <p:stCondLst>
                                            <p:cond delay="0"/>
                                          </p:stCondLst>
                                        </p:cTn>
                                        <p:tgtEl>
                                          <p:spTgt spid="67"/>
                                        </p:tgtEl>
                                        <p:attrNameLst>
                                          <p:attrName>style.visibility</p:attrName>
                                        </p:attrNameLst>
                                      </p:cBhvr>
                                      <p:to>
                                        <p:strVal val="hidden"/>
                                      </p:to>
                                    </p:set>
                                  </p:childTnLst>
                                </p:cTn>
                              </p:par>
                            </p:childTnLst>
                          </p:cTn>
                        </p:par>
                        <p:par>
                          <p:cTn id="218" fill="hold">
                            <p:stCondLst>
                              <p:cond delay="0"/>
                            </p:stCondLst>
                            <p:childTnLst>
                              <p:par>
                                <p:cTn id="219" presetID="1" presetClass="entr" presetSubtype="0" fill="hold" nodeType="afterEffect">
                                  <p:stCondLst>
                                    <p:cond delay="0"/>
                                  </p:stCondLst>
                                  <p:childTnLst>
                                    <p:set>
                                      <p:cBhvr>
                                        <p:cTn id="220" dur="1" fill="hold">
                                          <p:stCondLst>
                                            <p:cond delay="0"/>
                                          </p:stCondLst>
                                        </p:cTn>
                                        <p:tgtEl>
                                          <p:spTgt spid="72"/>
                                        </p:tgtEl>
                                        <p:attrNameLst>
                                          <p:attrName>style.visibility</p:attrName>
                                        </p:attrNameLst>
                                      </p:cBhvr>
                                      <p:to>
                                        <p:strVal val="visible"/>
                                      </p:to>
                                    </p:set>
                                  </p:childTnLst>
                                </p:cTn>
                              </p:par>
                            </p:childTnLst>
                          </p:cTn>
                        </p:par>
                      </p:childTnLst>
                    </p:cTn>
                  </p:par>
                  <p:par>
                    <p:cTn id="221" fill="hold">
                      <p:stCondLst>
                        <p:cond delay="indefinite"/>
                      </p:stCondLst>
                      <p:childTnLst>
                        <p:par>
                          <p:cTn id="222" fill="hold">
                            <p:stCondLst>
                              <p:cond delay="0"/>
                            </p:stCondLst>
                            <p:childTnLst>
                              <p:par>
                                <p:cTn id="223" presetID="1" presetClass="exit" presetSubtype="0" fill="hold" nodeType="clickEffect">
                                  <p:stCondLst>
                                    <p:cond delay="0"/>
                                  </p:stCondLst>
                                  <p:childTnLst>
                                    <p:set>
                                      <p:cBhvr>
                                        <p:cTn id="224" dur="1" fill="hold">
                                          <p:stCondLst>
                                            <p:cond delay="0"/>
                                          </p:stCondLst>
                                        </p:cTn>
                                        <p:tgtEl>
                                          <p:spTgt spid="72"/>
                                        </p:tgtEl>
                                        <p:attrNameLst>
                                          <p:attrName>style.visibility</p:attrName>
                                        </p:attrNameLst>
                                      </p:cBhvr>
                                      <p:to>
                                        <p:strVal val="hidden"/>
                                      </p:to>
                                    </p:set>
                                  </p:childTnLst>
                                </p:cTn>
                              </p:par>
                            </p:childTnLst>
                          </p:cTn>
                        </p:par>
                        <p:par>
                          <p:cTn id="225" fill="hold">
                            <p:stCondLst>
                              <p:cond delay="0"/>
                            </p:stCondLst>
                            <p:childTnLst>
                              <p:par>
                                <p:cTn id="226" presetID="1" presetClass="exit" presetSubtype="0" fill="hold" nodeType="afterEffect">
                                  <p:stCondLst>
                                    <p:cond delay="0"/>
                                  </p:stCondLst>
                                  <p:childTnLst>
                                    <p:set>
                                      <p:cBhvr>
                                        <p:cTn id="227" dur="1" fill="hold">
                                          <p:stCondLst>
                                            <p:cond delay="0"/>
                                          </p:stCondLst>
                                        </p:cTn>
                                        <p:tgtEl>
                                          <p:spTgt spid="42"/>
                                        </p:tgtEl>
                                        <p:attrNameLst>
                                          <p:attrName>style.visibility</p:attrName>
                                        </p:attrNameLst>
                                      </p:cBhvr>
                                      <p:to>
                                        <p:strVal val="hidden"/>
                                      </p:to>
                                    </p:set>
                                  </p:childTnLst>
                                </p:cTn>
                              </p:par>
                            </p:childTnLst>
                          </p:cTn>
                        </p:par>
                        <p:par>
                          <p:cTn id="228" fill="hold">
                            <p:stCondLst>
                              <p:cond delay="0"/>
                            </p:stCondLst>
                            <p:childTnLst>
                              <p:par>
                                <p:cTn id="229" presetID="1" presetClass="exit" presetSubtype="0" fill="hold" nodeType="afterEffect">
                                  <p:stCondLst>
                                    <p:cond delay="0"/>
                                  </p:stCondLst>
                                  <p:childTnLst>
                                    <p:set>
                                      <p:cBhvr>
                                        <p:cTn id="230" dur="1" fill="hold">
                                          <p:stCondLst>
                                            <p:cond delay="0"/>
                                          </p:stCondLst>
                                        </p:cTn>
                                        <p:tgtEl>
                                          <p:spTgt spid="69"/>
                                        </p:tgtEl>
                                        <p:attrNameLst>
                                          <p:attrName>style.visibility</p:attrName>
                                        </p:attrNameLst>
                                      </p:cBhvr>
                                      <p:to>
                                        <p:strVal val="hidden"/>
                                      </p:to>
                                    </p:set>
                                  </p:childTnLst>
                                </p:cTn>
                              </p:par>
                            </p:childTnLst>
                          </p:cTn>
                        </p:par>
                        <p:par>
                          <p:cTn id="231" fill="hold">
                            <p:stCondLst>
                              <p:cond delay="0"/>
                            </p:stCondLst>
                            <p:childTnLst>
                              <p:par>
                                <p:cTn id="232" presetID="1" presetClass="exit" presetSubtype="0" fill="hold" nodeType="afterEffect">
                                  <p:stCondLst>
                                    <p:cond delay="0"/>
                                  </p:stCondLst>
                                  <p:childTnLst>
                                    <p:set>
                                      <p:cBhvr>
                                        <p:cTn id="233" dur="1" fill="hold">
                                          <p:stCondLst>
                                            <p:cond delay="0"/>
                                          </p:stCondLst>
                                        </p:cTn>
                                        <p:tgtEl>
                                          <p:spTgt spid="71"/>
                                        </p:tgtEl>
                                        <p:attrNameLst>
                                          <p:attrName>style.visibility</p:attrName>
                                        </p:attrNameLst>
                                      </p:cBhvr>
                                      <p:to>
                                        <p:strVal val="hidden"/>
                                      </p:to>
                                    </p:set>
                                  </p:childTnLst>
                                </p:cTn>
                              </p:par>
                            </p:childTnLst>
                          </p:cTn>
                        </p:par>
                        <p:par>
                          <p:cTn id="234" fill="hold">
                            <p:stCondLst>
                              <p:cond delay="0"/>
                            </p:stCondLst>
                            <p:childTnLst>
                              <p:par>
                                <p:cTn id="235" presetID="53" presetClass="exit" presetSubtype="0" fill="hold" nodeType="afterEffect">
                                  <p:stCondLst>
                                    <p:cond delay="0"/>
                                  </p:stCondLst>
                                  <p:childTnLst>
                                    <p:anim calcmode="lin" valueType="num">
                                      <p:cBhvr>
                                        <p:cTn id="236" dur="500" fill="hold">
                                          <p:stCondLst>
                                            <p:cond delay="0"/>
                                          </p:stCondLst>
                                        </p:cTn>
                                        <p:tgtEl>
                                          <p:spTgt spid="26"/>
                                        </p:tgtEl>
                                        <p:attrNameLst>
                                          <p:attrName>ppt_w</p:attrName>
                                        </p:attrNameLst>
                                      </p:cBhvr>
                                      <p:tavLst>
                                        <p:tav tm="0">
                                          <p:val>
                                            <p:strVal val="ppt_w"/>
                                          </p:val>
                                        </p:tav>
                                        <p:tav tm="100000">
                                          <p:val>
                                            <p:fltVal val="0"/>
                                          </p:val>
                                        </p:tav>
                                      </p:tavLst>
                                    </p:anim>
                                    <p:anim calcmode="lin" valueType="num">
                                      <p:cBhvr>
                                        <p:cTn id="237" dur="500" fill="hold"/>
                                        <p:tgtEl>
                                          <p:spTgt spid="26"/>
                                        </p:tgtEl>
                                        <p:attrNameLst>
                                          <p:attrName>ppt_h</p:attrName>
                                        </p:attrNameLst>
                                      </p:cBhvr>
                                      <p:tavLst>
                                        <p:tav tm="0">
                                          <p:val>
                                            <p:strVal val="ppt_h"/>
                                          </p:val>
                                        </p:tav>
                                        <p:tav tm="100000">
                                          <p:val>
                                            <p:fltVal val="0"/>
                                          </p:val>
                                        </p:tav>
                                      </p:tavLst>
                                    </p:anim>
                                    <p:animEffect transition="out" filter="fade">
                                      <p:cBhvr>
                                        <p:cTn id="238" dur="500"/>
                                        <p:tgtEl>
                                          <p:spTgt spid="26"/>
                                        </p:tgtEl>
                                      </p:cBhvr>
                                    </p:animEffect>
                                    <p:set>
                                      <p:cBhvr>
                                        <p:cTn id="239" dur="1" fill="hold">
                                          <p:stCondLst>
                                            <p:cond delay="499"/>
                                          </p:stCondLst>
                                        </p:cTn>
                                        <p:tgtEl>
                                          <p:spTgt spid="26"/>
                                        </p:tgtEl>
                                        <p:attrNameLst>
                                          <p:attrName>style.visibility</p:attrName>
                                        </p:attrNameLst>
                                      </p:cBhvr>
                                      <p:to>
                                        <p:strVal val="hidden"/>
                                      </p:to>
                                    </p:set>
                                  </p:childTnLst>
                                </p:cTn>
                              </p:par>
                            </p:childTnLst>
                          </p:cTn>
                        </p:par>
                        <p:par>
                          <p:cTn id="240" fill="hold">
                            <p:stCondLst>
                              <p:cond delay="500"/>
                            </p:stCondLst>
                            <p:childTnLst>
                              <p:par>
                                <p:cTn id="241" presetID="1" presetClass="entr" presetSubtype="0" fill="hold" nodeType="afterEffect">
                                  <p:stCondLst>
                                    <p:cond delay="0"/>
                                  </p:stCondLst>
                                  <p:childTnLst>
                                    <p:set>
                                      <p:cBhvr>
                                        <p:cTn id="242" dur="1" fill="hold">
                                          <p:stCondLst>
                                            <p:cond delay="0"/>
                                          </p:stCondLst>
                                        </p:cTn>
                                        <p:tgtEl>
                                          <p:spTgt spid="73"/>
                                        </p:tgtEl>
                                        <p:attrNameLst>
                                          <p:attrName>style.visibility</p:attrName>
                                        </p:attrNameLst>
                                      </p:cBhvr>
                                      <p:to>
                                        <p:strVal val="visible"/>
                                      </p:to>
                                    </p:set>
                                  </p:childTnLst>
                                </p:cTn>
                              </p:par>
                            </p:childTnLst>
                          </p:cTn>
                        </p:par>
                        <p:par>
                          <p:cTn id="243" fill="hold">
                            <p:stCondLst>
                              <p:cond delay="500"/>
                            </p:stCondLst>
                            <p:childTnLst>
                              <p:par>
                                <p:cTn id="244" presetID="1" presetClass="entr" presetSubtype="0" fill="hold" nodeType="afterEffect">
                                  <p:stCondLst>
                                    <p:cond delay="0"/>
                                  </p:stCondLst>
                                  <p:childTnLst>
                                    <p:set>
                                      <p:cBhvr>
                                        <p:cTn id="245" dur="1" fill="hold">
                                          <p:stCondLst>
                                            <p:cond delay="0"/>
                                          </p:stCondLst>
                                        </p:cTn>
                                        <p:tgtEl>
                                          <p:spTgt spid="77"/>
                                        </p:tgtEl>
                                        <p:attrNameLst>
                                          <p:attrName>style.visibility</p:attrName>
                                        </p:attrNameLst>
                                      </p:cBhvr>
                                      <p:to>
                                        <p:strVal val="visible"/>
                                      </p:to>
                                    </p:set>
                                  </p:childTnLst>
                                </p:cTn>
                              </p:par>
                            </p:childTnLst>
                          </p:cTn>
                        </p:par>
                      </p:childTnLst>
                    </p:cTn>
                  </p:par>
                  <p:par>
                    <p:cTn id="246" fill="hold">
                      <p:stCondLst>
                        <p:cond delay="indefinite"/>
                      </p:stCondLst>
                      <p:childTnLst>
                        <p:par>
                          <p:cTn id="247" fill="hold">
                            <p:stCondLst>
                              <p:cond delay="0"/>
                            </p:stCondLst>
                            <p:childTnLst>
                              <p:par>
                                <p:cTn id="248" presetID="1" presetClass="exit" presetSubtype="0" fill="hold" nodeType="clickEffect">
                                  <p:stCondLst>
                                    <p:cond delay="0"/>
                                  </p:stCondLst>
                                  <p:childTnLst>
                                    <p:set>
                                      <p:cBhvr>
                                        <p:cTn id="249" dur="1" fill="hold">
                                          <p:stCondLst>
                                            <p:cond delay="0"/>
                                          </p:stCondLst>
                                        </p:cTn>
                                        <p:tgtEl>
                                          <p:spTgt spid="77"/>
                                        </p:tgtEl>
                                        <p:attrNameLst>
                                          <p:attrName>style.visibility</p:attrName>
                                        </p:attrNameLst>
                                      </p:cBhvr>
                                      <p:to>
                                        <p:strVal val="hidden"/>
                                      </p:to>
                                    </p:set>
                                  </p:childTnLst>
                                </p:cTn>
                              </p:par>
                            </p:childTnLst>
                          </p:cTn>
                        </p:par>
                        <p:par>
                          <p:cTn id="250" fill="hold">
                            <p:stCondLst>
                              <p:cond delay="0"/>
                            </p:stCondLst>
                            <p:childTnLst>
                              <p:par>
                                <p:cTn id="251" presetID="2" presetClass="entr" presetSubtype="6" fill="hold" nodeType="afterEffect">
                                  <p:stCondLst>
                                    <p:cond delay="0"/>
                                  </p:stCondLst>
                                  <p:childTnLst>
                                    <p:set>
                                      <p:cBhvr>
                                        <p:cTn id="252" dur="1" fill="hold">
                                          <p:stCondLst>
                                            <p:cond delay="0"/>
                                          </p:stCondLst>
                                        </p:cTn>
                                        <p:tgtEl>
                                          <p:spTgt spid="78"/>
                                        </p:tgtEl>
                                        <p:attrNameLst>
                                          <p:attrName>style.visibility</p:attrName>
                                        </p:attrNameLst>
                                      </p:cBhvr>
                                      <p:to>
                                        <p:strVal val="visible"/>
                                      </p:to>
                                    </p:set>
                                    <p:anim calcmode="lin" valueType="num">
                                      <p:cBhvr additive="base">
                                        <p:cTn id="253" dur="500" fill="hold"/>
                                        <p:tgtEl>
                                          <p:spTgt spid="78"/>
                                        </p:tgtEl>
                                        <p:attrNameLst>
                                          <p:attrName>ppt_x</p:attrName>
                                        </p:attrNameLst>
                                      </p:cBhvr>
                                      <p:tavLst>
                                        <p:tav tm="0">
                                          <p:val>
                                            <p:strVal val="1+#ppt_w/2"/>
                                          </p:val>
                                        </p:tav>
                                        <p:tav tm="100000">
                                          <p:val>
                                            <p:strVal val="#ppt_x"/>
                                          </p:val>
                                        </p:tav>
                                      </p:tavLst>
                                    </p:anim>
                                    <p:anim calcmode="lin" valueType="num">
                                      <p:cBhvr additive="base">
                                        <p:cTn id="254" dur="500" fill="hold"/>
                                        <p:tgtEl>
                                          <p:spTgt spid="78"/>
                                        </p:tgtEl>
                                        <p:attrNameLst>
                                          <p:attrName>ppt_y</p:attrName>
                                        </p:attrNameLst>
                                      </p:cBhvr>
                                      <p:tavLst>
                                        <p:tav tm="0">
                                          <p:val>
                                            <p:strVal val="1+#ppt_h/2"/>
                                          </p:val>
                                        </p:tav>
                                        <p:tav tm="100000">
                                          <p:val>
                                            <p:strVal val="#ppt_y"/>
                                          </p:val>
                                        </p:tav>
                                      </p:tavLst>
                                    </p:anim>
                                  </p:childTnLst>
                                </p:cTn>
                              </p:par>
                            </p:childTnLst>
                          </p:cTn>
                        </p:par>
                        <p:par>
                          <p:cTn id="255" fill="hold">
                            <p:stCondLst>
                              <p:cond delay="500"/>
                            </p:stCondLst>
                            <p:childTnLst>
                              <p:par>
                                <p:cTn id="256" presetID="1" presetClass="entr" presetSubtype="0" fill="hold" nodeType="afterEffect">
                                  <p:stCondLst>
                                    <p:cond delay="0"/>
                                  </p:stCondLst>
                                  <p:childTnLst>
                                    <p:set>
                                      <p:cBhvr>
                                        <p:cTn id="257" dur="1" fill="hold">
                                          <p:stCondLst>
                                            <p:cond delay="0"/>
                                          </p:stCondLst>
                                        </p:cTn>
                                        <p:tgtEl>
                                          <p:spTgt spid="94"/>
                                        </p:tgtEl>
                                        <p:attrNameLst>
                                          <p:attrName>style.visibility</p:attrName>
                                        </p:attrNameLst>
                                      </p:cBhvr>
                                      <p:to>
                                        <p:strVal val="visible"/>
                                      </p:to>
                                    </p:set>
                                  </p:childTnLst>
                                </p:cTn>
                              </p:par>
                            </p:childTnLst>
                          </p:cTn>
                        </p:par>
                        <p:par>
                          <p:cTn id="258" fill="hold">
                            <p:stCondLst>
                              <p:cond delay="500"/>
                            </p:stCondLst>
                            <p:childTnLst>
                              <p:par>
                                <p:cTn id="259" presetID="1" presetClass="entr" presetSubtype="0" fill="hold" nodeType="afterEffect">
                                  <p:stCondLst>
                                    <p:cond delay="0"/>
                                  </p:stCondLst>
                                  <p:childTnLst>
                                    <p:set>
                                      <p:cBhvr>
                                        <p:cTn id="260" dur="1" fill="hold">
                                          <p:stCondLst>
                                            <p:cond delay="0"/>
                                          </p:stCondLst>
                                        </p:cTn>
                                        <p:tgtEl>
                                          <p:spTgt spid="95"/>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xit" presetSubtype="0" fill="hold" nodeType="clickEffect">
                                  <p:stCondLst>
                                    <p:cond delay="0"/>
                                  </p:stCondLst>
                                  <p:childTnLst>
                                    <p:set>
                                      <p:cBhvr>
                                        <p:cTn id="264" dur="1" fill="hold">
                                          <p:stCondLst>
                                            <p:cond delay="0"/>
                                          </p:stCondLst>
                                        </p:cTn>
                                        <p:tgtEl>
                                          <p:spTgt spid="95"/>
                                        </p:tgtEl>
                                        <p:attrNameLst>
                                          <p:attrName>style.visibility</p:attrName>
                                        </p:attrNameLst>
                                      </p:cBhvr>
                                      <p:to>
                                        <p:strVal val="hidden"/>
                                      </p:to>
                                    </p:set>
                                  </p:childTnLst>
                                </p:cTn>
                              </p:par>
                            </p:childTnLst>
                          </p:cTn>
                        </p:par>
                        <p:par>
                          <p:cTn id="265" fill="hold">
                            <p:stCondLst>
                              <p:cond delay="0"/>
                            </p:stCondLst>
                            <p:childTnLst>
                              <p:par>
                                <p:cTn id="266" presetID="1" presetClass="entr" presetSubtype="0" fill="hold" nodeType="afterEffect">
                                  <p:stCondLst>
                                    <p:cond delay="0"/>
                                  </p:stCondLst>
                                  <p:childTnLst>
                                    <p:set>
                                      <p:cBhvr>
                                        <p:cTn id="267" dur="1" fill="hold">
                                          <p:stCondLst>
                                            <p:cond delay="0"/>
                                          </p:stCondLst>
                                        </p:cTn>
                                        <p:tgtEl>
                                          <p:spTgt spid="96"/>
                                        </p:tgtEl>
                                        <p:attrNameLst>
                                          <p:attrName>style.visibility</p:attrName>
                                        </p:attrNameLst>
                                      </p:cBhvr>
                                      <p:to>
                                        <p:strVal val="visible"/>
                                      </p:to>
                                    </p:set>
                                  </p:childTnLst>
                                </p:cTn>
                              </p:par>
                            </p:childTnLst>
                          </p:cTn>
                        </p:par>
                        <p:par>
                          <p:cTn id="268" fill="hold">
                            <p:stCondLst>
                              <p:cond delay="0"/>
                            </p:stCondLst>
                            <p:childTnLst>
                              <p:par>
                                <p:cTn id="269" presetID="1" presetClass="entr" presetSubtype="0" fill="hold" nodeType="afterEffect">
                                  <p:stCondLst>
                                    <p:cond delay="0"/>
                                  </p:stCondLst>
                                  <p:childTnLst>
                                    <p:set>
                                      <p:cBhvr>
                                        <p:cTn id="270" dur="1" fill="hold">
                                          <p:stCondLst>
                                            <p:cond delay="0"/>
                                          </p:stCondLst>
                                        </p:cTn>
                                        <p:tgtEl>
                                          <p:spTgt spid="97"/>
                                        </p:tgtEl>
                                        <p:attrNameLst>
                                          <p:attrName>style.visibility</p:attrName>
                                        </p:attrNameLst>
                                      </p:cBhvr>
                                      <p:to>
                                        <p:strVal val="visible"/>
                                      </p:to>
                                    </p:set>
                                  </p:childTnLst>
                                </p:cTn>
                              </p:par>
                            </p:childTnLst>
                          </p:cTn>
                        </p:par>
                      </p:childTnLst>
                    </p:cTn>
                  </p:par>
                  <p:par>
                    <p:cTn id="271" fill="hold">
                      <p:stCondLst>
                        <p:cond delay="indefinite"/>
                      </p:stCondLst>
                      <p:childTnLst>
                        <p:par>
                          <p:cTn id="272" fill="hold">
                            <p:stCondLst>
                              <p:cond delay="0"/>
                            </p:stCondLst>
                            <p:childTnLst>
                              <p:par>
                                <p:cTn id="273" presetID="1" presetClass="exit" presetSubtype="0" fill="hold" nodeType="clickEffect">
                                  <p:stCondLst>
                                    <p:cond delay="0"/>
                                  </p:stCondLst>
                                  <p:childTnLst>
                                    <p:set>
                                      <p:cBhvr>
                                        <p:cTn id="274" dur="1" fill="hold">
                                          <p:stCondLst>
                                            <p:cond delay="0"/>
                                          </p:stCondLst>
                                        </p:cTn>
                                        <p:tgtEl>
                                          <p:spTgt spid="97"/>
                                        </p:tgtEl>
                                        <p:attrNameLst>
                                          <p:attrName>style.visibility</p:attrName>
                                        </p:attrNameLst>
                                      </p:cBhvr>
                                      <p:to>
                                        <p:strVal val="hidden"/>
                                      </p:to>
                                    </p:set>
                                  </p:childTnLst>
                                </p:cTn>
                              </p:par>
                            </p:childTnLst>
                          </p:cTn>
                        </p:par>
                        <p:par>
                          <p:cTn id="275" fill="hold">
                            <p:stCondLst>
                              <p:cond delay="0"/>
                            </p:stCondLst>
                            <p:childTnLst>
                              <p:par>
                                <p:cTn id="276" presetID="1" presetClass="entr" presetSubtype="0" fill="hold" nodeType="afterEffect">
                                  <p:stCondLst>
                                    <p:cond delay="0"/>
                                  </p:stCondLst>
                                  <p:childTnLst>
                                    <p:set>
                                      <p:cBhvr>
                                        <p:cTn id="277" dur="1" fill="hold">
                                          <p:stCondLst>
                                            <p:cond delay="0"/>
                                          </p:stCondLst>
                                        </p:cTn>
                                        <p:tgtEl>
                                          <p:spTgt spid="98"/>
                                        </p:tgtEl>
                                        <p:attrNameLst>
                                          <p:attrName>style.visibility</p:attrName>
                                        </p:attrNameLst>
                                      </p:cBhvr>
                                      <p:to>
                                        <p:strVal val="visible"/>
                                      </p:to>
                                    </p:set>
                                  </p:childTnLst>
                                </p:cTn>
                              </p:par>
                            </p:childTnLst>
                          </p:cTn>
                        </p:par>
                      </p:childTnLst>
                    </p:cTn>
                  </p:par>
                  <p:par>
                    <p:cTn id="278" fill="hold">
                      <p:stCondLst>
                        <p:cond delay="indefinite"/>
                      </p:stCondLst>
                      <p:childTnLst>
                        <p:par>
                          <p:cTn id="279" fill="hold">
                            <p:stCondLst>
                              <p:cond delay="0"/>
                            </p:stCondLst>
                            <p:childTnLst>
                              <p:par>
                                <p:cTn id="280" presetID="1" presetClass="exit" presetSubtype="0" fill="hold" nodeType="clickEffect">
                                  <p:stCondLst>
                                    <p:cond delay="0"/>
                                  </p:stCondLst>
                                  <p:childTnLst>
                                    <p:set>
                                      <p:cBhvr>
                                        <p:cTn id="281" dur="1" fill="hold">
                                          <p:stCondLst>
                                            <p:cond delay="0"/>
                                          </p:stCondLst>
                                        </p:cTn>
                                        <p:tgtEl>
                                          <p:spTgt spid="98"/>
                                        </p:tgtEl>
                                        <p:attrNameLst>
                                          <p:attrName>style.visibility</p:attrName>
                                        </p:attrNameLst>
                                      </p:cBhvr>
                                      <p:to>
                                        <p:strVal val="hidden"/>
                                      </p:to>
                                    </p:set>
                                  </p:childTnLst>
                                </p:cTn>
                              </p:par>
                            </p:childTnLst>
                          </p:cTn>
                        </p:par>
                        <p:par>
                          <p:cTn id="282" fill="hold">
                            <p:stCondLst>
                              <p:cond delay="0"/>
                            </p:stCondLst>
                            <p:childTnLst>
                              <p:par>
                                <p:cTn id="283" presetID="1" presetClass="entr" presetSubtype="0" fill="hold" nodeType="afterEffect">
                                  <p:stCondLst>
                                    <p:cond delay="0"/>
                                  </p:stCondLst>
                                  <p:childTnLst>
                                    <p:set>
                                      <p:cBhvr>
                                        <p:cTn id="284" dur="1" fill="hold">
                                          <p:stCondLst>
                                            <p:cond delay="0"/>
                                          </p:stCondLst>
                                        </p:cTn>
                                        <p:tgtEl>
                                          <p:spTgt spid="99"/>
                                        </p:tgtEl>
                                        <p:attrNameLst>
                                          <p:attrName>style.visibility</p:attrName>
                                        </p:attrNameLst>
                                      </p:cBhvr>
                                      <p:to>
                                        <p:strVal val="visible"/>
                                      </p:to>
                                    </p:set>
                                  </p:childTnLst>
                                </p:cTn>
                              </p:par>
                            </p:childTnLst>
                          </p:cTn>
                        </p:par>
                        <p:par>
                          <p:cTn id="285" fill="hold">
                            <p:stCondLst>
                              <p:cond delay="0"/>
                            </p:stCondLst>
                            <p:childTnLst>
                              <p:par>
                                <p:cTn id="286" presetID="1" presetClass="entr" presetSubtype="0" fill="hold" nodeType="afterEffect">
                                  <p:stCondLst>
                                    <p:cond delay="0"/>
                                  </p:stCondLst>
                                  <p:childTnLst>
                                    <p:set>
                                      <p:cBhvr>
                                        <p:cTn id="287" dur="1" fill="hold">
                                          <p:stCondLst>
                                            <p:cond delay="0"/>
                                          </p:stCondLst>
                                        </p:cTn>
                                        <p:tgtEl>
                                          <p:spTgt spid="100"/>
                                        </p:tgtEl>
                                        <p:attrNameLst>
                                          <p:attrName>style.visibility</p:attrName>
                                        </p:attrNameLst>
                                      </p:cBhvr>
                                      <p:to>
                                        <p:strVal val="visible"/>
                                      </p:to>
                                    </p:set>
                                  </p:childTnLst>
                                </p:cTn>
                              </p:par>
                            </p:childTnLst>
                          </p:cTn>
                        </p:par>
                      </p:childTnLst>
                    </p:cTn>
                  </p:par>
                  <p:par>
                    <p:cTn id="288" fill="hold">
                      <p:stCondLst>
                        <p:cond delay="indefinite"/>
                      </p:stCondLst>
                      <p:childTnLst>
                        <p:par>
                          <p:cTn id="289" fill="hold">
                            <p:stCondLst>
                              <p:cond delay="0"/>
                            </p:stCondLst>
                            <p:childTnLst>
                              <p:par>
                                <p:cTn id="290" presetID="1" presetClass="exit" presetSubtype="0" fill="hold" nodeType="clickEffect">
                                  <p:stCondLst>
                                    <p:cond delay="0"/>
                                  </p:stCondLst>
                                  <p:childTnLst>
                                    <p:set>
                                      <p:cBhvr>
                                        <p:cTn id="291" dur="1" fill="hold">
                                          <p:stCondLst>
                                            <p:cond delay="0"/>
                                          </p:stCondLst>
                                        </p:cTn>
                                        <p:tgtEl>
                                          <p:spTgt spid="100"/>
                                        </p:tgtEl>
                                        <p:attrNameLst>
                                          <p:attrName>style.visibility</p:attrName>
                                        </p:attrNameLst>
                                      </p:cBhvr>
                                      <p:to>
                                        <p:strVal val="hidden"/>
                                      </p:to>
                                    </p:set>
                                  </p:childTnLst>
                                </p:cTn>
                              </p:par>
                            </p:childTnLst>
                          </p:cTn>
                        </p:par>
                        <p:par>
                          <p:cTn id="292" fill="hold">
                            <p:stCondLst>
                              <p:cond delay="0"/>
                            </p:stCondLst>
                            <p:childTnLst>
                              <p:par>
                                <p:cTn id="293" presetID="1" presetClass="entr" presetSubtype="0" fill="hold" nodeType="afterEffect">
                                  <p:stCondLst>
                                    <p:cond delay="0"/>
                                  </p:stCondLst>
                                  <p:childTnLst>
                                    <p:set>
                                      <p:cBhvr>
                                        <p:cTn id="294" dur="1" fill="hold">
                                          <p:stCondLst>
                                            <p:cond delay="0"/>
                                          </p:stCondLst>
                                        </p:cTn>
                                        <p:tgtEl>
                                          <p:spTgt spid="101"/>
                                        </p:tgtEl>
                                        <p:attrNameLst>
                                          <p:attrName>style.visibility</p:attrName>
                                        </p:attrNameLst>
                                      </p:cBhvr>
                                      <p:to>
                                        <p:strVal val="visible"/>
                                      </p:to>
                                    </p:set>
                                  </p:childTnLst>
                                </p:cTn>
                              </p:par>
                              <p:par>
                                <p:cTn id="295" presetID="1" presetClass="exit" presetSubtype="0" fill="hold" nodeType="withEffect">
                                  <p:stCondLst>
                                    <p:cond delay="0"/>
                                  </p:stCondLst>
                                  <p:childTnLst>
                                    <p:set>
                                      <p:cBhvr>
                                        <p:cTn id="296" dur="1" fill="hold">
                                          <p:stCondLst>
                                            <p:cond delay="0"/>
                                          </p:stCondLst>
                                        </p:cTn>
                                        <p:tgtEl>
                                          <p:spTgt spid="96"/>
                                        </p:tgtEl>
                                        <p:attrNameLst>
                                          <p:attrName>style.visibility</p:attrName>
                                        </p:attrNameLst>
                                      </p:cBhvr>
                                      <p:to>
                                        <p:strVal val="hidden"/>
                                      </p:to>
                                    </p:set>
                                  </p:childTnLst>
                                </p:cTn>
                              </p:par>
                            </p:childTnLst>
                          </p:cTn>
                        </p:par>
                        <p:par>
                          <p:cTn id="297" fill="hold">
                            <p:stCondLst>
                              <p:cond delay="0"/>
                            </p:stCondLst>
                            <p:childTnLst>
                              <p:par>
                                <p:cTn id="298" presetID="1" presetClass="entr" presetSubtype="0" fill="hold" nodeType="afterEffect">
                                  <p:stCondLst>
                                    <p:cond delay="0"/>
                                  </p:stCondLst>
                                  <p:childTnLst>
                                    <p:set>
                                      <p:cBhvr>
                                        <p:cTn id="299" dur="1" fill="hold">
                                          <p:stCondLst>
                                            <p:cond delay="0"/>
                                          </p:stCondLst>
                                        </p:cTn>
                                        <p:tgtEl>
                                          <p:spTgt spid="102"/>
                                        </p:tgtEl>
                                        <p:attrNameLst>
                                          <p:attrName>style.visibility</p:attrName>
                                        </p:attrNameLst>
                                      </p:cBhvr>
                                      <p:to>
                                        <p:strVal val="visible"/>
                                      </p:to>
                                    </p:set>
                                  </p:childTnLst>
                                </p:cTn>
                              </p:par>
                            </p:childTnLst>
                          </p:cTn>
                        </p:par>
                      </p:childTnLst>
                    </p:cTn>
                  </p:par>
                  <p:par>
                    <p:cTn id="300" fill="hold">
                      <p:stCondLst>
                        <p:cond delay="indefinite"/>
                      </p:stCondLst>
                      <p:childTnLst>
                        <p:par>
                          <p:cTn id="301" fill="hold">
                            <p:stCondLst>
                              <p:cond delay="0"/>
                            </p:stCondLst>
                            <p:childTnLst>
                              <p:par>
                                <p:cTn id="302" presetID="1" presetClass="exit" presetSubtype="0" fill="hold" nodeType="clickEffect">
                                  <p:stCondLst>
                                    <p:cond delay="0"/>
                                  </p:stCondLst>
                                  <p:childTnLst>
                                    <p:set>
                                      <p:cBhvr>
                                        <p:cTn id="303" dur="1" fill="hold">
                                          <p:stCondLst>
                                            <p:cond delay="0"/>
                                          </p:stCondLst>
                                        </p:cTn>
                                        <p:tgtEl>
                                          <p:spTgt spid="102"/>
                                        </p:tgtEl>
                                        <p:attrNameLst>
                                          <p:attrName>style.visibility</p:attrName>
                                        </p:attrNameLst>
                                      </p:cBhvr>
                                      <p:to>
                                        <p:strVal val="hidden"/>
                                      </p:to>
                                    </p:set>
                                  </p:childTnLst>
                                </p:cTn>
                              </p:par>
                            </p:childTnLst>
                          </p:cTn>
                        </p:par>
                        <p:par>
                          <p:cTn id="304" fill="hold">
                            <p:stCondLst>
                              <p:cond delay="0"/>
                            </p:stCondLst>
                            <p:childTnLst>
                              <p:par>
                                <p:cTn id="305" presetID="1" presetClass="entr" presetSubtype="0" fill="hold" nodeType="afterEffect">
                                  <p:stCondLst>
                                    <p:cond delay="0"/>
                                  </p:stCondLst>
                                  <p:childTnLst>
                                    <p:set>
                                      <p:cBhvr>
                                        <p:cTn id="306" dur="1" fill="hold">
                                          <p:stCondLst>
                                            <p:cond delay="0"/>
                                          </p:stCondLst>
                                        </p:cTn>
                                        <p:tgtEl>
                                          <p:spTgt spid="103"/>
                                        </p:tgtEl>
                                        <p:attrNameLst>
                                          <p:attrName>style.visibility</p:attrName>
                                        </p:attrNameLst>
                                      </p:cBhvr>
                                      <p:to>
                                        <p:strVal val="visible"/>
                                      </p:to>
                                    </p:set>
                                  </p:childTnLst>
                                </p:cTn>
                              </p:par>
                              <p:par>
                                <p:cTn id="307" presetID="1" presetClass="exit" presetSubtype="0" fill="hold" nodeType="withEffect">
                                  <p:stCondLst>
                                    <p:cond delay="0"/>
                                  </p:stCondLst>
                                  <p:childTnLst>
                                    <p:set>
                                      <p:cBhvr>
                                        <p:cTn id="308" dur="1" fill="hold">
                                          <p:stCondLst>
                                            <p:cond delay="0"/>
                                          </p:stCondLst>
                                        </p:cTn>
                                        <p:tgtEl>
                                          <p:spTgt spid="99"/>
                                        </p:tgtEl>
                                        <p:attrNameLst>
                                          <p:attrName>style.visibility</p:attrName>
                                        </p:attrNameLst>
                                      </p:cBhvr>
                                      <p:to>
                                        <p:strVal val="hidden"/>
                                      </p:to>
                                    </p:set>
                                  </p:childTnLst>
                                </p:cTn>
                              </p:par>
                            </p:childTnLst>
                          </p:cTn>
                        </p:par>
                        <p:par>
                          <p:cTn id="309" fill="hold">
                            <p:stCondLst>
                              <p:cond delay="0"/>
                            </p:stCondLst>
                            <p:childTnLst>
                              <p:par>
                                <p:cTn id="310" presetID="1" presetClass="entr" presetSubtype="0" fill="hold" nodeType="afterEffect">
                                  <p:stCondLst>
                                    <p:cond delay="0"/>
                                  </p:stCondLst>
                                  <p:childTnLst>
                                    <p:set>
                                      <p:cBhvr>
                                        <p:cTn id="311" dur="1" fill="hold">
                                          <p:stCondLst>
                                            <p:cond delay="0"/>
                                          </p:stCondLst>
                                        </p:cTn>
                                        <p:tgtEl>
                                          <p:spTgt spid="104"/>
                                        </p:tgtEl>
                                        <p:attrNameLst>
                                          <p:attrName>style.visibility</p:attrName>
                                        </p:attrNameLst>
                                      </p:cBhvr>
                                      <p:to>
                                        <p:strVal val="visible"/>
                                      </p:to>
                                    </p:set>
                                  </p:childTnLst>
                                </p:cTn>
                              </p:par>
                            </p:childTnLst>
                          </p:cTn>
                        </p:par>
                      </p:childTnLst>
                    </p:cTn>
                  </p:par>
                  <p:par>
                    <p:cTn id="312" fill="hold">
                      <p:stCondLst>
                        <p:cond delay="indefinite"/>
                      </p:stCondLst>
                      <p:childTnLst>
                        <p:par>
                          <p:cTn id="313" fill="hold">
                            <p:stCondLst>
                              <p:cond delay="0"/>
                            </p:stCondLst>
                            <p:childTnLst>
                              <p:par>
                                <p:cTn id="314" presetID="1" presetClass="exit" presetSubtype="0" fill="hold" nodeType="clickEffect">
                                  <p:stCondLst>
                                    <p:cond delay="0"/>
                                  </p:stCondLst>
                                  <p:childTnLst>
                                    <p:set>
                                      <p:cBhvr>
                                        <p:cTn id="315" dur="1" fill="hold">
                                          <p:stCondLst>
                                            <p:cond delay="0"/>
                                          </p:stCondLst>
                                        </p:cTn>
                                        <p:tgtEl>
                                          <p:spTgt spid="104"/>
                                        </p:tgtEl>
                                        <p:attrNameLst>
                                          <p:attrName>style.visibility</p:attrName>
                                        </p:attrNameLst>
                                      </p:cBhvr>
                                      <p:to>
                                        <p:strVal val="hidden"/>
                                      </p:to>
                                    </p:set>
                                  </p:childTnLst>
                                </p:cTn>
                              </p:par>
                            </p:childTnLst>
                          </p:cTn>
                        </p:par>
                        <p:par>
                          <p:cTn id="316" fill="hold">
                            <p:stCondLst>
                              <p:cond delay="0"/>
                            </p:stCondLst>
                            <p:childTnLst>
                              <p:par>
                                <p:cTn id="317" presetID="1" presetClass="entr" presetSubtype="0" fill="hold" nodeType="afterEffect">
                                  <p:stCondLst>
                                    <p:cond delay="0"/>
                                  </p:stCondLst>
                                  <p:childTnLst>
                                    <p:set>
                                      <p:cBhvr>
                                        <p:cTn id="318" dur="1" fill="hold">
                                          <p:stCondLst>
                                            <p:cond delay="0"/>
                                          </p:stCondLst>
                                        </p:cTn>
                                        <p:tgtEl>
                                          <p:spTgt spid="105"/>
                                        </p:tgtEl>
                                        <p:attrNameLst>
                                          <p:attrName>style.visibility</p:attrName>
                                        </p:attrNameLst>
                                      </p:cBhvr>
                                      <p:to>
                                        <p:strVal val="visible"/>
                                      </p:to>
                                    </p:set>
                                  </p:childTnLst>
                                </p:cTn>
                              </p:par>
                              <p:par>
                                <p:cTn id="319" presetID="1" presetClass="exit" presetSubtype="0" fill="hold" nodeType="withEffect">
                                  <p:stCondLst>
                                    <p:cond delay="0"/>
                                  </p:stCondLst>
                                  <p:childTnLst>
                                    <p:set>
                                      <p:cBhvr>
                                        <p:cTn id="320" dur="1" fill="hold">
                                          <p:stCondLst>
                                            <p:cond delay="0"/>
                                          </p:stCondLst>
                                        </p:cTn>
                                        <p:tgtEl>
                                          <p:spTgt spid="101"/>
                                        </p:tgtEl>
                                        <p:attrNameLst>
                                          <p:attrName>style.visibility</p:attrName>
                                        </p:attrNameLst>
                                      </p:cBhvr>
                                      <p:to>
                                        <p:strVal val="hidden"/>
                                      </p:to>
                                    </p:set>
                                  </p:childTnLst>
                                </p:cTn>
                              </p:par>
                            </p:childTnLst>
                          </p:cTn>
                        </p:par>
                        <p:par>
                          <p:cTn id="321" fill="hold">
                            <p:stCondLst>
                              <p:cond delay="0"/>
                            </p:stCondLst>
                            <p:childTnLst>
                              <p:par>
                                <p:cTn id="322" presetID="1" presetClass="entr" presetSubtype="0" fill="hold" nodeType="afterEffect">
                                  <p:stCondLst>
                                    <p:cond delay="0"/>
                                  </p:stCondLst>
                                  <p:childTnLst>
                                    <p:set>
                                      <p:cBhvr>
                                        <p:cTn id="323" dur="1" fill="hold">
                                          <p:stCondLst>
                                            <p:cond delay="0"/>
                                          </p:stCondLst>
                                        </p:cTn>
                                        <p:tgtEl>
                                          <p:spTgt spid="106"/>
                                        </p:tgtEl>
                                        <p:attrNameLst>
                                          <p:attrName>style.visibility</p:attrName>
                                        </p:attrNameLst>
                                      </p:cBhvr>
                                      <p:to>
                                        <p:strVal val="visible"/>
                                      </p:to>
                                    </p:set>
                                  </p:childTnLst>
                                </p:cTn>
                              </p:par>
                            </p:childTnLst>
                          </p:cTn>
                        </p:par>
                      </p:childTnLst>
                    </p:cTn>
                  </p:par>
                  <p:par>
                    <p:cTn id="324" fill="hold">
                      <p:stCondLst>
                        <p:cond delay="indefinite"/>
                      </p:stCondLst>
                      <p:childTnLst>
                        <p:par>
                          <p:cTn id="325" fill="hold">
                            <p:stCondLst>
                              <p:cond delay="0"/>
                            </p:stCondLst>
                            <p:childTnLst>
                              <p:par>
                                <p:cTn id="326" presetID="1" presetClass="exit" presetSubtype="0" fill="hold" nodeType="clickEffect">
                                  <p:stCondLst>
                                    <p:cond delay="0"/>
                                  </p:stCondLst>
                                  <p:childTnLst>
                                    <p:set>
                                      <p:cBhvr>
                                        <p:cTn id="327" dur="1" fill="hold">
                                          <p:stCondLst>
                                            <p:cond delay="0"/>
                                          </p:stCondLst>
                                        </p:cTn>
                                        <p:tgtEl>
                                          <p:spTgt spid="106"/>
                                        </p:tgtEl>
                                        <p:attrNameLst>
                                          <p:attrName>style.visibility</p:attrName>
                                        </p:attrNameLst>
                                      </p:cBhvr>
                                      <p:to>
                                        <p:strVal val="hidden"/>
                                      </p:to>
                                    </p:set>
                                  </p:childTnLst>
                                </p:cTn>
                              </p:par>
                            </p:childTnLst>
                          </p:cTn>
                        </p:par>
                        <p:par>
                          <p:cTn id="328" fill="hold">
                            <p:stCondLst>
                              <p:cond delay="0"/>
                            </p:stCondLst>
                            <p:childTnLst>
                              <p:par>
                                <p:cTn id="329" presetID="1" presetClass="entr" presetSubtype="0" fill="hold" nodeType="afterEffect">
                                  <p:stCondLst>
                                    <p:cond delay="0"/>
                                  </p:stCondLst>
                                  <p:childTnLst>
                                    <p:set>
                                      <p:cBhvr>
                                        <p:cTn id="330" dur="1" fill="hold">
                                          <p:stCondLst>
                                            <p:cond delay="0"/>
                                          </p:stCondLst>
                                        </p:cTn>
                                        <p:tgtEl>
                                          <p:spTgt spid="107"/>
                                        </p:tgtEl>
                                        <p:attrNameLst>
                                          <p:attrName>style.visibility</p:attrName>
                                        </p:attrNameLst>
                                      </p:cBhvr>
                                      <p:to>
                                        <p:strVal val="visible"/>
                                      </p:to>
                                    </p:set>
                                  </p:childTnLst>
                                </p:cTn>
                              </p:par>
                              <p:par>
                                <p:cTn id="331" presetID="1" presetClass="exit" presetSubtype="0" fill="hold" nodeType="withEffect">
                                  <p:stCondLst>
                                    <p:cond delay="0"/>
                                  </p:stCondLst>
                                  <p:childTnLst>
                                    <p:set>
                                      <p:cBhvr>
                                        <p:cTn id="332" dur="1" fill="hold">
                                          <p:stCondLst>
                                            <p:cond delay="0"/>
                                          </p:stCondLst>
                                        </p:cTn>
                                        <p:tgtEl>
                                          <p:spTgt spid="103"/>
                                        </p:tgtEl>
                                        <p:attrNameLst>
                                          <p:attrName>style.visibility</p:attrName>
                                        </p:attrNameLst>
                                      </p:cBhvr>
                                      <p:to>
                                        <p:strVal val="hidden"/>
                                      </p:to>
                                    </p:set>
                                  </p:childTnLst>
                                </p:cTn>
                              </p:par>
                            </p:childTnLst>
                          </p:cTn>
                        </p:par>
                        <p:par>
                          <p:cTn id="333" fill="hold">
                            <p:stCondLst>
                              <p:cond delay="0"/>
                            </p:stCondLst>
                            <p:childTnLst>
                              <p:par>
                                <p:cTn id="334" presetID="1" presetClass="entr" presetSubtype="0" fill="hold" nodeType="afterEffect">
                                  <p:stCondLst>
                                    <p:cond delay="0"/>
                                  </p:stCondLst>
                                  <p:childTnLst>
                                    <p:set>
                                      <p:cBhvr>
                                        <p:cTn id="335" dur="1" fill="hold">
                                          <p:stCondLst>
                                            <p:cond delay="0"/>
                                          </p:stCondLst>
                                        </p:cTn>
                                        <p:tgtEl>
                                          <p:spTgt spid="108"/>
                                        </p:tgtEl>
                                        <p:attrNameLst>
                                          <p:attrName>style.visibility</p:attrName>
                                        </p:attrNameLst>
                                      </p:cBhvr>
                                      <p:to>
                                        <p:strVal val="visible"/>
                                      </p:to>
                                    </p:set>
                                  </p:childTnLst>
                                </p:cTn>
                              </p:par>
                            </p:childTnLst>
                          </p:cTn>
                        </p:par>
                      </p:childTnLst>
                    </p:cTn>
                  </p:par>
                  <p:par>
                    <p:cTn id="336" fill="hold">
                      <p:stCondLst>
                        <p:cond delay="indefinite"/>
                      </p:stCondLst>
                      <p:childTnLst>
                        <p:par>
                          <p:cTn id="337" fill="hold">
                            <p:stCondLst>
                              <p:cond delay="0"/>
                            </p:stCondLst>
                            <p:childTnLst>
                              <p:par>
                                <p:cTn id="338" presetID="1" presetClass="exit" presetSubtype="0" fill="hold" nodeType="clickEffect">
                                  <p:stCondLst>
                                    <p:cond delay="0"/>
                                  </p:stCondLst>
                                  <p:childTnLst>
                                    <p:set>
                                      <p:cBhvr>
                                        <p:cTn id="339" dur="1" fill="hold">
                                          <p:stCondLst>
                                            <p:cond delay="0"/>
                                          </p:stCondLst>
                                        </p:cTn>
                                        <p:tgtEl>
                                          <p:spTgt spid="108"/>
                                        </p:tgtEl>
                                        <p:attrNameLst>
                                          <p:attrName>style.visibility</p:attrName>
                                        </p:attrNameLst>
                                      </p:cBhvr>
                                      <p:to>
                                        <p:strVal val="hidden"/>
                                      </p:to>
                                    </p:set>
                                  </p:childTnLst>
                                </p:cTn>
                              </p:par>
                            </p:childTnLst>
                          </p:cTn>
                        </p:par>
                        <p:par>
                          <p:cTn id="340" fill="hold">
                            <p:stCondLst>
                              <p:cond delay="0"/>
                            </p:stCondLst>
                            <p:childTnLst>
                              <p:par>
                                <p:cTn id="341" presetID="1" presetClass="exit" presetSubtype="0" fill="hold" nodeType="afterEffect">
                                  <p:stCondLst>
                                    <p:cond delay="0"/>
                                  </p:stCondLst>
                                  <p:childTnLst>
                                    <p:set>
                                      <p:cBhvr>
                                        <p:cTn id="342" dur="1" fill="hold">
                                          <p:stCondLst>
                                            <p:cond delay="0"/>
                                          </p:stCondLst>
                                        </p:cTn>
                                        <p:tgtEl>
                                          <p:spTgt spid="94"/>
                                        </p:tgtEl>
                                        <p:attrNameLst>
                                          <p:attrName>style.visibility</p:attrName>
                                        </p:attrNameLst>
                                      </p:cBhvr>
                                      <p:to>
                                        <p:strVal val="hidden"/>
                                      </p:to>
                                    </p:set>
                                  </p:childTnLst>
                                </p:cTn>
                              </p:par>
                            </p:childTnLst>
                          </p:cTn>
                        </p:par>
                        <p:par>
                          <p:cTn id="343" fill="hold">
                            <p:stCondLst>
                              <p:cond delay="0"/>
                            </p:stCondLst>
                            <p:childTnLst>
                              <p:par>
                                <p:cTn id="344" presetID="1" presetClass="exit" presetSubtype="0" fill="hold" nodeType="afterEffect">
                                  <p:stCondLst>
                                    <p:cond delay="0"/>
                                  </p:stCondLst>
                                  <p:childTnLst>
                                    <p:set>
                                      <p:cBhvr>
                                        <p:cTn id="345" dur="1" fill="hold">
                                          <p:stCondLst>
                                            <p:cond delay="0"/>
                                          </p:stCondLst>
                                        </p:cTn>
                                        <p:tgtEl>
                                          <p:spTgt spid="105"/>
                                        </p:tgtEl>
                                        <p:attrNameLst>
                                          <p:attrName>style.visibility</p:attrName>
                                        </p:attrNameLst>
                                      </p:cBhvr>
                                      <p:to>
                                        <p:strVal val="hidden"/>
                                      </p:to>
                                    </p:set>
                                  </p:childTnLst>
                                </p:cTn>
                              </p:par>
                            </p:childTnLst>
                          </p:cTn>
                        </p:par>
                        <p:par>
                          <p:cTn id="346" fill="hold">
                            <p:stCondLst>
                              <p:cond delay="0"/>
                            </p:stCondLst>
                            <p:childTnLst>
                              <p:par>
                                <p:cTn id="347" presetID="1" presetClass="exit" presetSubtype="0" fill="hold" nodeType="afterEffect">
                                  <p:stCondLst>
                                    <p:cond delay="0"/>
                                  </p:stCondLst>
                                  <p:childTnLst>
                                    <p:set>
                                      <p:cBhvr>
                                        <p:cTn id="348" dur="1" fill="hold">
                                          <p:stCondLst>
                                            <p:cond delay="0"/>
                                          </p:stCondLst>
                                        </p:cTn>
                                        <p:tgtEl>
                                          <p:spTgt spid="107"/>
                                        </p:tgtEl>
                                        <p:attrNameLst>
                                          <p:attrName>style.visibility</p:attrName>
                                        </p:attrNameLst>
                                      </p:cBhvr>
                                      <p:to>
                                        <p:strVal val="hidden"/>
                                      </p:to>
                                    </p:set>
                                  </p:childTnLst>
                                </p:cTn>
                              </p:par>
                            </p:childTnLst>
                          </p:cTn>
                        </p:par>
                        <p:par>
                          <p:cTn id="349" fill="hold">
                            <p:stCondLst>
                              <p:cond delay="0"/>
                            </p:stCondLst>
                            <p:childTnLst>
                              <p:par>
                                <p:cTn id="350" presetID="53" presetClass="exit" presetSubtype="0" fill="hold" nodeType="afterEffect">
                                  <p:stCondLst>
                                    <p:cond delay="0"/>
                                  </p:stCondLst>
                                  <p:childTnLst>
                                    <p:anim calcmode="lin" valueType="num">
                                      <p:cBhvr>
                                        <p:cTn id="351" dur="500" fill="hold">
                                          <p:stCondLst>
                                            <p:cond delay="0"/>
                                          </p:stCondLst>
                                        </p:cTn>
                                        <p:tgtEl>
                                          <p:spTgt spid="78"/>
                                        </p:tgtEl>
                                        <p:attrNameLst>
                                          <p:attrName>ppt_w</p:attrName>
                                        </p:attrNameLst>
                                      </p:cBhvr>
                                      <p:tavLst>
                                        <p:tav tm="0">
                                          <p:val>
                                            <p:strVal val="ppt_w"/>
                                          </p:val>
                                        </p:tav>
                                        <p:tav tm="100000">
                                          <p:val>
                                            <p:fltVal val="0"/>
                                          </p:val>
                                        </p:tav>
                                      </p:tavLst>
                                    </p:anim>
                                    <p:anim calcmode="lin" valueType="num">
                                      <p:cBhvr>
                                        <p:cTn id="352" dur="500" fill="hold"/>
                                        <p:tgtEl>
                                          <p:spTgt spid="78"/>
                                        </p:tgtEl>
                                        <p:attrNameLst>
                                          <p:attrName>ppt_h</p:attrName>
                                        </p:attrNameLst>
                                      </p:cBhvr>
                                      <p:tavLst>
                                        <p:tav tm="0">
                                          <p:val>
                                            <p:strVal val="ppt_h"/>
                                          </p:val>
                                        </p:tav>
                                        <p:tav tm="100000">
                                          <p:val>
                                            <p:fltVal val="0"/>
                                          </p:val>
                                        </p:tav>
                                      </p:tavLst>
                                    </p:anim>
                                    <p:animEffect transition="out" filter="fade">
                                      <p:cBhvr>
                                        <p:cTn id="353" dur="500"/>
                                        <p:tgtEl>
                                          <p:spTgt spid="78"/>
                                        </p:tgtEl>
                                      </p:cBhvr>
                                    </p:animEffect>
                                    <p:set>
                                      <p:cBhvr>
                                        <p:cTn id="354" dur="1" fill="hold">
                                          <p:stCondLst>
                                            <p:cond delay="499"/>
                                          </p:stCondLst>
                                        </p:cTn>
                                        <p:tgtEl>
                                          <p:spTgt spid="78"/>
                                        </p:tgtEl>
                                        <p:attrNameLst>
                                          <p:attrName>style.visibility</p:attrName>
                                        </p:attrNameLst>
                                      </p:cBhvr>
                                      <p:to>
                                        <p:strVal val="hidden"/>
                                      </p:to>
                                    </p:set>
                                  </p:childTnLst>
                                </p:cTn>
                              </p:par>
                            </p:childTnLst>
                          </p:cTn>
                        </p:par>
                        <p:par>
                          <p:cTn id="355" fill="hold">
                            <p:stCondLst>
                              <p:cond delay="500"/>
                            </p:stCondLst>
                            <p:childTnLst>
                              <p:par>
                                <p:cTn id="356" presetID="1" presetClass="entr" presetSubtype="0" fill="hold" nodeType="afterEffect">
                                  <p:stCondLst>
                                    <p:cond delay="0"/>
                                  </p:stCondLst>
                                  <p:childTnLst>
                                    <p:set>
                                      <p:cBhvr>
                                        <p:cTn id="357" dur="1" fill="hold">
                                          <p:stCondLst>
                                            <p:cond delay="0"/>
                                          </p:stCondLst>
                                        </p:cTn>
                                        <p:tgtEl>
                                          <p:spTgt spid="109"/>
                                        </p:tgtEl>
                                        <p:attrNameLst>
                                          <p:attrName>style.visibility</p:attrName>
                                        </p:attrNameLst>
                                      </p:cBhvr>
                                      <p:to>
                                        <p:strVal val="visible"/>
                                      </p:to>
                                    </p:set>
                                  </p:childTnLst>
                                </p:cTn>
                              </p:par>
                            </p:childTnLst>
                          </p:cTn>
                        </p:par>
                        <p:par>
                          <p:cTn id="358" fill="hold">
                            <p:stCondLst>
                              <p:cond delay="500"/>
                            </p:stCondLst>
                            <p:childTnLst>
                              <p:par>
                                <p:cTn id="359" presetID="1" presetClass="entr" presetSubtype="0" fill="hold" nodeType="afterEffect">
                                  <p:stCondLst>
                                    <p:cond delay="0"/>
                                  </p:stCondLst>
                                  <p:childTnLst>
                                    <p:set>
                                      <p:cBhvr>
                                        <p:cTn id="360" dur="1" fill="hold">
                                          <p:stCondLst>
                                            <p:cond delay="0"/>
                                          </p:stCondLst>
                                        </p:cTn>
                                        <p:tgtEl>
                                          <p:spTgt spid="113"/>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nodeType="clickEffect">
                                  <p:stCondLst>
                                    <p:cond delay="0"/>
                                  </p:stCondLst>
                                  <p:childTnLst>
                                    <p:set>
                                      <p:cBhvr>
                                        <p:cTn id="364" dur="1" fill="hold">
                                          <p:stCondLst>
                                            <p:cond delay="0"/>
                                          </p:stCondLst>
                                        </p:cTn>
                                        <p:tgtEl>
                                          <p:spTgt spid="113"/>
                                        </p:tgtEl>
                                        <p:attrNameLst>
                                          <p:attrName>style.visibility</p:attrName>
                                        </p:attrNameLst>
                                      </p:cBhvr>
                                      <p:to>
                                        <p:strVal val="hidden"/>
                                      </p:to>
                                    </p:set>
                                  </p:childTnLst>
                                </p:cTn>
                              </p:par>
                            </p:childTnLst>
                          </p:cTn>
                        </p:par>
                        <p:par>
                          <p:cTn id="365" fill="hold">
                            <p:stCondLst>
                              <p:cond delay="0"/>
                            </p:stCondLst>
                            <p:childTnLst>
                              <p:par>
                                <p:cTn id="366" presetID="2" presetClass="entr" presetSubtype="6" fill="hold" nodeType="afterEffect">
                                  <p:stCondLst>
                                    <p:cond delay="0"/>
                                  </p:stCondLst>
                                  <p:childTnLst>
                                    <p:set>
                                      <p:cBhvr>
                                        <p:cTn id="367" dur="1" fill="hold">
                                          <p:stCondLst>
                                            <p:cond delay="0"/>
                                          </p:stCondLst>
                                        </p:cTn>
                                        <p:tgtEl>
                                          <p:spTgt spid="114"/>
                                        </p:tgtEl>
                                        <p:attrNameLst>
                                          <p:attrName>style.visibility</p:attrName>
                                        </p:attrNameLst>
                                      </p:cBhvr>
                                      <p:to>
                                        <p:strVal val="visible"/>
                                      </p:to>
                                    </p:set>
                                    <p:anim calcmode="lin" valueType="num">
                                      <p:cBhvr additive="base">
                                        <p:cTn id="368" dur="500" fill="hold"/>
                                        <p:tgtEl>
                                          <p:spTgt spid="114"/>
                                        </p:tgtEl>
                                        <p:attrNameLst>
                                          <p:attrName>ppt_x</p:attrName>
                                        </p:attrNameLst>
                                      </p:cBhvr>
                                      <p:tavLst>
                                        <p:tav tm="0">
                                          <p:val>
                                            <p:strVal val="1+#ppt_w/2"/>
                                          </p:val>
                                        </p:tav>
                                        <p:tav tm="100000">
                                          <p:val>
                                            <p:strVal val="#ppt_x"/>
                                          </p:val>
                                        </p:tav>
                                      </p:tavLst>
                                    </p:anim>
                                    <p:anim calcmode="lin" valueType="num">
                                      <p:cBhvr additive="base">
                                        <p:cTn id="369" dur="500" fill="hold"/>
                                        <p:tgtEl>
                                          <p:spTgt spid="114"/>
                                        </p:tgtEl>
                                        <p:attrNameLst>
                                          <p:attrName>ppt_y</p:attrName>
                                        </p:attrNameLst>
                                      </p:cBhvr>
                                      <p:tavLst>
                                        <p:tav tm="0">
                                          <p:val>
                                            <p:strVal val="1+#ppt_h/2"/>
                                          </p:val>
                                        </p:tav>
                                        <p:tav tm="100000">
                                          <p:val>
                                            <p:strVal val="#ppt_y"/>
                                          </p:val>
                                        </p:tav>
                                      </p:tavLst>
                                    </p:anim>
                                  </p:childTnLst>
                                </p:cTn>
                              </p:par>
                            </p:childTnLst>
                          </p:cTn>
                        </p:par>
                        <p:par>
                          <p:cTn id="370" fill="hold">
                            <p:stCondLst>
                              <p:cond delay="500"/>
                            </p:stCondLst>
                            <p:childTnLst>
                              <p:par>
                                <p:cTn id="371" presetID="1" presetClass="entr" presetSubtype="0" fill="hold" nodeType="afterEffect">
                                  <p:stCondLst>
                                    <p:cond delay="0"/>
                                  </p:stCondLst>
                                  <p:childTnLst>
                                    <p:set>
                                      <p:cBhvr>
                                        <p:cTn id="372" dur="1" fill="hold">
                                          <p:stCondLst>
                                            <p:cond delay="0"/>
                                          </p:stCondLst>
                                        </p:cTn>
                                        <p:tgtEl>
                                          <p:spTgt spid="130"/>
                                        </p:tgtEl>
                                        <p:attrNameLst>
                                          <p:attrName>style.visibility</p:attrName>
                                        </p:attrNameLst>
                                      </p:cBhvr>
                                      <p:to>
                                        <p:strVal val="visible"/>
                                      </p:to>
                                    </p:set>
                                  </p:childTnLst>
                                </p:cTn>
                              </p:par>
                            </p:childTnLst>
                          </p:cTn>
                        </p:par>
                        <p:par>
                          <p:cTn id="373" fill="hold">
                            <p:stCondLst>
                              <p:cond delay="500"/>
                            </p:stCondLst>
                            <p:childTnLst>
                              <p:par>
                                <p:cTn id="374" presetID="1" presetClass="entr" presetSubtype="0" fill="hold" nodeType="afterEffect">
                                  <p:stCondLst>
                                    <p:cond delay="0"/>
                                  </p:stCondLst>
                                  <p:childTnLst>
                                    <p:set>
                                      <p:cBhvr>
                                        <p:cTn id="375" dur="1" fill="hold">
                                          <p:stCondLst>
                                            <p:cond delay="0"/>
                                          </p:stCondLst>
                                        </p:cTn>
                                        <p:tgtEl>
                                          <p:spTgt spid="131"/>
                                        </p:tgtEl>
                                        <p:attrNameLst>
                                          <p:attrName>style.visibility</p:attrName>
                                        </p:attrNameLst>
                                      </p:cBhvr>
                                      <p:to>
                                        <p:strVal val="visible"/>
                                      </p:to>
                                    </p:set>
                                  </p:childTnLst>
                                </p:cTn>
                              </p:par>
                            </p:childTnLst>
                          </p:cTn>
                        </p:par>
                      </p:childTnLst>
                    </p:cTn>
                  </p:par>
                  <p:par>
                    <p:cTn id="376" fill="hold">
                      <p:stCondLst>
                        <p:cond delay="indefinite"/>
                      </p:stCondLst>
                      <p:childTnLst>
                        <p:par>
                          <p:cTn id="377" fill="hold">
                            <p:stCondLst>
                              <p:cond delay="0"/>
                            </p:stCondLst>
                            <p:childTnLst>
                              <p:par>
                                <p:cTn id="378" presetID="1" presetClass="exit" presetSubtype="0" fill="hold" nodeType="clickEffect">
                                  <p:stCondLst>
                                    <p:cond delay="0"/>
                                  </p:stCondLst>
                                  <p:childTnLst>
                                    <p:set>
                                      <p:cBhvr>
                                        <p:cTn id="379" dur="1" fill="hold">
                                          <p:stCondLst>
                                            <p:cond delay="0"/>
                                          </p:stCondLst>
                                        </p:cTn>
                                        <p:tgtEl>
                                          <p:spTgt spid="131"/>
                                        </p:tgtEl>
                                        <p:attrNameLst>
                                          <p:attrName>style.visibility</p:attrName>
                                        </p:attrNameLst>
                                      </p:cBhvr>
                                      <p:to>
                                        <p:strVal val="hidden"/>
                                      </p:to>
                                    </p:set>
                                  </p:childTnLst>
                                </p:cTn>
                              </p:par>
                            </p:childTnLst>
                          </p:cTn>
                        </p:par>
                        <p:par>
                          <p:cTn id="380" fill="hold">
                            <p:stCondLst>
                              <p:cond delay="0"/>
                            </p:stCondLst>
                            <p:childTnLst>
                              <p:par>
                                <p:cTn id="381" presetID="1" presetClass="entr" presetSubtype="0" fill="hold" nodeType="afterEffect">
                                  <p:stCondLst>
                                    <p:cond delay="0"/>
                                  </p:stCondLst>
                                  <p:childTnLst>
                                    <p:set>
                                      <p:cBhvr>
                                        <p:cTn id="382" dur="1" fill="hold">
                                          <p:stCondLst>
                                            <p:cond delay="0"/>
                                          </p:stCondLst>
                                        </p:cTn>
                                        <p:tgtEl>
                                          <p:spTgt spid="132"/>
                                        </p:tgtEl>
                                        <p:attrNameLst>
                                          <p:attrName>style.visibility</p:attrName>
                                        </p:attrNameLst>
                                      </p:cBhvr>
                                      <p:to>
                                        <p:strVal val="visible"/>
                                      </p:to>
                                    </p:set>
                                  </p:childTnLst>
                                </p:cTn>
                              </p:par>
                            </p:childTnLst>
                          </p:cTn>
                        </p:par>
                        <p:par>
                          <p:cTn id="383" fill="hold">
                            <p:stCondLst>
                              <p:cond delay="0"/>
                            </p:stCondLst>
                            <p:childTnLst>
                              <p:par>
                                <p:cTn id="384" presetID="1" presetClass="entr" presetSubtype="0" fill="hold" nodeType="afterEffect">
                                  <p:stCondLst>
                                    <p:cond delay="0"/>
                                  </p:stCondLst>
                                  <p:childTnLst>
                                    <p:set>
                                      <p:cBhvr>
                                        <p:cTn id="385" dur="1" fill="hold">
                                          <p:stCondLst>
                                            <p:cond delay="0"/>
                                          </p:stCondLst>
                                        </p:cTn>
                                        <p:tgtEl>
                                          <p:spTgt spid="133"/>
                                        </p:tgtEl>
                                        <p:attrNameLst>
                                          <p:attrName>style.visibility</p:attrName>
                                        </p:attrNameLst>
                                      </p:cBhvr>
                                      <p:to>
                                        <p:strVal val="visible"/>
                                      </p:to>
                                    </p:set>
                                  </p:childTnLst>
                                </p:cTn>
                              </p:par>
                            </p:childTnLst>
                          </p:cTn>
                        </p:par>
                      </p:childTnLst>
                    </p:cTn>
                  </p:par>
                  <p:par>
                    <p:cTn id="386" fill="hold">
                      <p:stCondLst>
                        <p:cond delay="indefinite"/>
                      </p:stCondLst>
                      <p:childTnLst>
                        <p:par>
                          <p:cTn id="387" fill="hold">
                            <p:stCondLst>
                              <p:cond delay="0"/>
                            </p:stCondLst>
                            <p:childTnLst>
                              <p:par>
                                <p:cTn id="388" presetID="1" presetClass="exit" presetSubtype="0" fill="hold" nodeType="clickEffect">
                                  <p:stCondLst>
                                    <p:cond delay="0"/>
                                  </p:stCondLst>
                                  <p:childTnLst>
                                    <p:set>
                                      <p:cBhvr>
                                        <p:cTn id="389" dur="1" fill="hold">
                                          <p:stCondLst>
                                            <p:cond delay="0"/>
                                          </p:stCondLst>
                                        </p:cTn>
                                        <p:tgtEl>
                                          <p:spTgt spid="133"/>
                                        </p:tgtEl>
                                        <p:attrNameLst>
                                          <p:attrName>style.visibility</p:attrName>
                                        </p:attrNameLst>
                                      </p:cBhvr>
                                      <p:to>
                                        <p:strVal val="hidden"/>
                                      </p:to>
                                    </p:set>
                                  </p:childTnLst>
                                </p:cTn>
                              </p:par>
                            </p:childTnLst>
                          </p:cTn>
                        </p:par>
                        <p:par>
                          <p:cTn id="390" fill="hold">
                            <p:stCondLst>
                              <p:cond delay="0"/>
                            </p:stCondLst>
                            <p:childTnLst>
                              <p:par>
                                <p:cTn id="391" presetID="1" presetClass="entr" presetSubtype="0" fill="hold" nodeType="afterEffect">
                                  <p:stCondLst>
                                    <p:cond delay="0"/>
                                  </p:stCondLst>
                                  <p:childTnLst>
                                    <p:set>
                                      <p:cBhvr>
                                        <p:cTn id="392" dur="1" fill="hold">
                                          <p:stCondLst>
                                            <p:cond delay="0"/>
                                          </p:stCondLst>
                                        </p:cTn>
                                        <p:tgtEl>
                                          <p:spTgt spid="134"/>
                                        </p:tgtEl>
                                        <p:attrNameLst>
                                          <p:attrName>style.visibility</p:attrName>
                                        </p:attrNameLst>
                                      </p:cBhvr>
                                      <p:to>
                                        <p:strVal val="visible"/>
                                      </p:to>
                                    </p:set>
                                  </p:childTnLst>
                                </p:cTn>
                              </p:par>
                            </p:childTnLst>
                          </p:cTn>
                        </p:par>
                      </p:childTnLst>
                    </p:cTn>
                  </p:par>
                  <p:par>
                    <p:cTn id="393" fill="hold">
                      <p:stCondLst>
                        <p:cond delay="indefinite"/>
                      </p:stCondLst>
                      <p:childTnLst>
                        <p:par>
                          <p:cTn id="394" fill="hold">
                            <p:stCondLst>
                              <p:cond delay="0"/>
                            </p:stCondLst>
                            <p:childTnLst>
                              <p:par>
                                <p:cTn id="395" presetID="1" presetClass="exit" presetSubtype="0" fill="hold" nodeType="clickEffect">
                                  <p:stCondLst>
                                    <p:cond delay="0"/>
                                  </p:stCondLst>
                                  <p:childTnLst>
                                    <p:set>
                                      <p:cBhvr>
                                        <p:cTn id="396" dur="1" fill="hold">
                                          <p:stCondLst>
                                            <p:cond delay="0"/>
                                          </p:stCondLst>
                                        </p:cTn>
                                        <p:tgtEl>
                                          <p:spTgt spid="134"/>
                                        </p:tgtEl>
                                        <p:attrNameLst>
                                          <p:attrName>style.visibility</p:attrName>
                                        </p:attrNameLst>
                                      </p:cBhvr>
                                      <p:to>
                                        <p:strVal val="hidden"/>
                                      </p:to>
                                    </p:set>
                                  </p:childTnLst>
                                </p:cTn>
                              </p:par>
                            </p:childTnLst>
                          </p:cTn>
                        </p:par>
                        <p:par>
                          <p:cTn id="397" fill="hold">
                            <p:stCondLst>
                              <p:cond delay="0"/>
                            </p:stCondLst>
                            <p:childTnLst>
                              <p:par>
                                <p:cTn id="398" presetID="1" presetClass="entr" presetSubtype="0" fill="hold" nodeType="afterEffect">
                                  <p:stCondLst>
                                    <p:cond delay="0"/>
                                  </p:stCondLst>
                                  <p:childTnLst>
                                    <p:set>
                                      <p:cBhvr>
                                        <p:cTn id="399" dur="1" fill="hold">
                                          <p:stCondLst>
                                            <p:cond delay="0"/>
                                          </p:stCondLst>
                                        </p:cTn>
                                        <p:tgtEl>
                                          <p:spTgt spid="135"/>
                                        </p:tgtEl>
                                        <p:attrNameLst>
                                          <p:attrName>style.visibility</p:attrName>
                                        </p:attrNameLst>
                                      </p:cBhvr>
                                      <p:to>
                                        <p:strVal val="visible"/>
                                      </p:to>
                                    </p:set>
                                  </p:childTnLst>
                                </p:cTn>
                              </p:par>
                            </p:childTnLst>
                          </p:cTn>
                        </p:par>
                        <p:par>
                          <p:cTn id="400" fill="hold">
                            <p:stCondLst>
                              <p:cond delay="0"/>
                            </p:stCondLst>
                            <p:childTnLst>
                              <p:par>
                                <p:cTn id="401" presetID="1" presetClass="entr" presetSubtype="0" fill="hold" nodeType="afterEffect">
                                  <p:stCondLst>
                                    <p:cond delay="0"/>
                                  </p:stCondLst>
                                  <p:childTnLst>
                                    <p:set>
                                      <p:cBhvr>
                                        <p:cTn id="402" dur="1" fill="hold">
                                          <p:stCondLst>
                                            <p:cond delay="0"/>
                                          </p:stCondLst>
                                        </p:cTn>
                                        <p:tgtEl>
                                          <p:spTgt spid="136"/>
                                        </p:tgtEl>
                                        <p:attrNameLst>
                                          <p:attrName>style.visibility</p:attrName>
                                        </p:attrNameLst>
                                      </p:cBhvr>
                                      <p:to>
                                        <p:strVal val="visible"/>
                                      </p:to>
                                    </p:set>
                                  </p:childTnLst>
                                </p:cTn>
                              </p:par>
                            </p:childTnLst>
                          </p:cTn>
                        </p:par>
                      </p:childTnLst>
                    </p:cTn>
                  </p:par>
                  <p:par>
                    <p:cTn id="403" fill="hold">
                      <p:stCondLst>
                        <p:cond delay="indefinite"/>
                      </p:stCondLst>
                      <p:childTnLst>
                        <p:par>
                          <p:cTn id="404" fill="hold">
                            <p:stCondLst>
                              <p:cond delay="0"/>
                            </p:stCondLst>
                            <p:childTnLst>
                              <p:par>
                                <p:cTn id="405" presetID="1" presetClass="exit" presetSubtype="0" fill="hold" nodeType="clickEffect">
                                  <p:stCondLst>
                                    <p:cond delay="0"/>
                                  </p:stCondLst>
                                  <p:childTnLst>
                                    <p:set>
                                      <p:cBhvr>
                                        <p:cTn id="406" dur="1" fill="hold">
                                          <p:stCondLst>
                                            <p:cond delay="0"/>
                                          </p:stCondLst>
                                        </p:cTn>
                                        <p:tgtEl>
                                          <p:spTgt spid="136"/>
                                        </p:tgtEl>
                                        <p:attrNameLst>
                                          <p:attrName>style.visibility</p:attrName>
                                        </p:attrNameLst>
                                      </p:cBhvr>
                                      <p:to>
                                        <p:strVal val="hidden"/>
                                      </p:to>
                                    </p:set>
                                  </p:childTnLst>
                                </p:cTn>
                              </p:par>
                            </p:childTnLst>
                          </p:cTn>
                        </p:par>
                        <p:par>
                          <p:cTn id="407" fill="hold">
                            <p:stCondLst>
                              <p:cond delay="0"/>
                            </p:stCondLst>
                            <p:childTnLst>
                              <p:par>
                                <p:cTn id="408" presetID="1" presetClass="entr" presetSubtype="0" fill="hold" nodeType="afterEffect">
                                  <p:stCondLst>
                                    <p:cond delay="0"/>
                                  </p:stCondLst>
                                  <p:childTnLst>
                                    <p:set>
                                      <p:cBhvr>
                                        <p:cTn id="409" dur="1" fill="hold">
                                          <p:stCondLst>
                                            <p:cond delay="0"/>
                                          </p:stCondLst>
                                        </p:cTn>
                                        <p:tgtEl>
                                          <p:spTgt spid="137"/>
                                        </p:tgtEl>
                                        <p:attrNameLst>
                                          <p:attrName>style.visibility</p:attrName>
                                        </p:attrNameLst>
                                      </p:cBhvr>
                                      <p:to>
                                        <p:strVal val="visible"/>
                                      </p:to>
                                    </p:set>
                                  </p:childTnLst>
                                </p:cTn>
                              </p:par>
                              <p:par>
                                <p:cTn id="410" presetID="1" presetClass="exit" presetSubtype="0" fill="hold" nodeType="withEffect">
                                  <p:stCondLst>
                                    <p:cond delay="0"/>
                                  </p:stCondLst>
                                  <p:childTnLst>
                                    <p:set>
                                      <p:cBhvr>
                                        <p:cTn id="411" dur="1" fill="hold">
                                          <p:stCondLst>
                                            <p:cond delay="0"/>
                                          </p:stCondLst>
                                        </p:cTn>
                                        <p:tgtEl>
                                          <p:spTgt spid="132"/>
                                        </p:tgtEl>
                                        <p:attrNameLst>
                                          <p:attrName>style.visibility</p:attrName>
                                        </p:attrNameLst>
                                      </p:cBhvr>
                                      <p:to>
                                        <p:strVal val="hidden"/>
                                      </p:to>
                                    </p:set>
                                  </p:childTnLst>
                                </p:cTn>
                              </p:par>
                            </p:childTnLst>
                          </p:cTn>
                        </p:par>
                        <p:par>
                          <p:cTn id="412" fill="hold">
                            <p:stCondLst>
                              <p:cond delay="0"/>
                            </p:stCondLst>
                            <p:childTnLst>
                              <p:par>
                                <p:cTn id="413" presetID="1" presetClass="entr" presetSubtype="0" fill="hold" nodeType="afterEffect">
                                  <p:stCondLst>
                                    <p:cond delay="0"/>
                                  </p:stCondLst>
                                  <p:childTnLst>
                                    <p:set>
                                      <p:cBhvr>
                                        <p:cTn id="414" dur="1" fill="hold">
                                          <p:stCondLst>
                                            <p:cond delay="0"/>
                                          </p:stCondLst>
                                        </p:cTn>
                                        <p:tgtEl>
                                          <p:spTgt spid="138"/>
                                        </p:tgtEl>
                                        <p:attrNameLst>
                                          <p:attrName>style.visibility</p:attrName>
                                        </p:attrNameLst>
                                      </p:cBhvr>
                                      <p:to>
                                        <p:strVal val="visible"/>
                                      </p:to>
                                    </p:set>
                                  </p:childTnLst>
                                </p:cTn>
                              </p:par>
                            </p:childTnLst>
                          </p:cTn>
                        </p:par>
                      </p:childTnLst>
                    </p:cTn>
                  </p:par>
                  <p:par>
                    <p:cTn id="415" fill="hold">
                      <p:stCondLst>
                        <p:cond delay="indefinite"/>
                      </p:stCondLst>
                      <p:childTnLst>
                        <p:par>
                          <p:cTn id="416" fill="hold">
                            <p:stCondLst>
                              <p:cond delay="0"/>
                            </p:stCondLst>
                            <p:childTnLst>
                              <p:par>
                                <p:cTn id="417" presetID="1" presetClass="exit" presetSubtype="0" fill="hold" nodeType="clickEffect">
                                  <p:stCondLst>
                                    <p:cond delay="0"/>
                                  </p:stCondLst>
                                  <p:childTnLst>
                                    <p:set>
                                      <p:cBhvr>
                                        <p:cTn id="418" dur="1" fill="hold">
                                          <p:stCondLst>
                                            <p:cond delay="0"/>
                                          </p:stCondLst>
                                        </p:cTn>
                                        <p:tgtEl>
                                          <p:spTgt spid="138"/>
                                        </p:tgtEl>
                                        <p:attrNameLst>
                                          <p:attrName>style.visibility</p:attrName>
                                        </p:attrNameLst>
                                      </p:cBhvr>
                                      <p:to>
                                        <p:strVal val="hidden"/>
                                      </p:to>
                                    </p:set>
                                  </p:childTnLst>
                                </p:cTn>
                              </p:par>
                            </p:childTnLst>
                          </p:cTn>
                        </p:par>
                        <p:par>
                          <p:cTn id="419" fill="hold">
                            <p:stCondLst>
                              <p:cond delay="0"/>
                            </p:stCondLst>
                            <p:childTnLst>
                              <p:par>
                                <p:cTn id="420" presetID="1" presetClass="entr" presetSubtype="0" fill="hold" nodeType="afterEffect">
                                  <p:stCondLst>
                                    <p:cond delay="0"/>
                                  </p:stCondLst>
                                  <p:childTnLst>
                                    <p:set>
                                      <p:cBhvr>
                                        <p:cTn id="421" dur="1" fill="hold">
                                          <p:stCondLst>
                                            <p:cond delay="0"/>
                                          </p:stCondLst>
                                        </p:cTn>
                                        <p:tgtEl>
                                          <p:spTgt spid="139"/>
                                        </p:tgtEl>
                                        <p:attrNameLst>
                                          <p:attrName>style.visibility</p:attrName>
                                        </p:attrNameLst>
                                      </p:cBhvr>
                                      <p:to>
                                        <p:strVal val="visible"/>
                                      </p:to>
                                    </p:set>
                                  </p:childTnLst>
                                </p:cTn>
                              </p:par>
                              <p:par>
                                <p:cTn id="422" presetID="1" presetClass="exit" presetSubtype="0" fill="hold" nodeType="withEffect">
                                  <p:stCondLst>
                                    <p:cond delay="0"/>
                                  </p:stCondLst>
                                  <p:childTnLst>
                                    <p:set>
                                      <p:cBhvr>
                                        <p:cTn id="423" dur="1" fill="hold">
                                          <p:stCondLst>
                                            <p:cond delay="0"/>
                                          </p:stCondLst>
                                        </p:cTn>
                                        <p:tgtEl>
                                          <p:spTgt spid="135"/>
                                        </p:tgtEl>
                                        <p:attrNameLst>
                                          <p:attrName>style.visibility</p:attrName>
                                        </p:attrNameLst>
                                      </p:cBhvr>
                                      <p:to>
                                        <p:strVal val="hidden"/>
                                      </p:to>
                                    </p:set>
                                  </p:childTnLst>
                                </p:cTn>
                              </p:par>
                            </p:childTnLst>
                          </p:cTn>
                        </p:par>
                        <p:par>
                          <p:cTn id="424" fill="hold">
                            <p:stCondLst>
                              <p:cond delay="0"/>
                            </p:stCondLst>
                            <p:childTnLst>
                              <p:par>
                                <p:cTn id="425" presetID="1" presetClass="entr" presetSubtype="0" fill="hold" nodeType="afterEffect">
                                  <p:stCondLst>
                                    <p:cond delay="0"/>
                                  </p:stCondLst>
                                  <p:childTnLst>
                                    <p:set>
                                      <p:cBhvr>
                                        <p:cTn id="426" dur="1" fill="hold">
                                          <p:stCondLst>
                                            <p:cond delay="0"/>
                                          </p:stCondLst>
                                        </p:cTn>
                                        <p:tgtEl>
                                          <p:spTgt spid="140"/>
                                        </p:tgtEl>
                                        <p:attrNameLst>
                                          <p:attrName>style.visibility</p:attrName>
                                        </p:attrNameLst>
                                      </p:cBhvr>
                                      <p:to>
                                        <p:strVal val="visible"/>
                                      </p:to>
                                    </p:set>
                                  </p:childTnLst>
                                </p:cTn>
                              </p:par>
                            </p:childTnLst>
                          </p:cTn>
                        </p:par>
                      </p:childTnLst>
                    </p:cTn>
                  </p:par>
                  <p:par>
                    <p:cTn id="427" fill="hold">
                      <p:stCondLst>
                        <p:cond delay="indefinite"/>
                      </p:stCondLst>
                      <p:childTnLst>
                        <p:par>
                          <p:cTn id="428" fill="hold">
                            <p:stCondLst>
                              <p:cond delay="0"/>
                            </p:stCondLst>
                            <p:childTnLst>
                              <p:par>
                                <p:cTn id="429" presetID="1" presetClass="exit" presetSubtype="0" fill="hold" nodeType="clickEffect">
                                  <p:stCondLst>
                                    <p:cond delay="0"/>
                                  </p:stCondLst>
                                  <p:childTnLst>
                                    <p:set>
                                      <p:cBhvr>
                                        <p:cTn id="430" dur="1" fill="hold">
                                          <p:stCondLst>
                                            <p:cond delay="0"/>
                                          </p:stCondLst>
                                        </p:cTn>
                                        <p:tgtEl>
                                          <p:spTgt spid="140"/>
                                        </p:tgtEl>
                                        <p:attrNameLst>
                                          <p:attrName>style.visibility</p:attrName>
                                        </p:attrNameLst>
                                      </p:cBhvr>
                                      <p:to>
                                        <p:strVal val="hidden"/>
                                      </p:to>
                                    </p:set>
                                  </p:childTnLst>
                                </p:cTn>
                              </p:par>
                            </p:childTnLst>
                          </p:cTn>
                        </p:par>
                        <p:par>
                          <p:cTn id="431" fill="hold">
                            <p:stCondLst>
                              <p:cond delay="0"/>
                            </p:stCondLst>
                            <p:childTnLst>
                              <p:par>
                                <p:cTn id="432" presetID="1" presetClass="entr" presetSubtype="0" fill="hold" nodeType="afterEffect">
                                  <p:stCondLst>
                                    <p:cond delay="0"/>
                                  </p:stCondLst>
                                  <p:childTnLst>
                                    <p:set>
                                      <p:cBhvr>
                                        <p:cTn id="433" dur="1" fill="hold">
                                          <p:stCondLst>
                                            <p:cond delay="0"/>
                                          </p:stCondLst>
                                        </p:cTn>
                                        <p:tgtEl>
                                          <p:spTgt spid="141"/>
                                        </p:tgtEl>
                                        <p:attrNameLst>
                                          <p:attrName>style.visibility</p:attrName>
                                        </p:attrNameLst>
                                      </p:cBhvr>
                                      <p:to>
                                        <p:strVal val="visible"/>
                                      </p:to>
                                    </p:set>
                                  </p:childTnLst>
                                </p:cTn>
                              </p:par>
                              <p:par>
                                <p:cTn id="434" presetID="1" presetClass="exit" presetSubtype="0" fill="hold" nodeType="withEffect">
                                  <p:stCondLst>
                                    <p:cond delay="0"/>
                                  </p:stCondLst>
                                  <p:childTnLst>
                                    <p:set>
                                      <p:cBhvr>
                                        <p:cTn id="435" dur="1" fill="hold">
                                          <p:stCondLst>
                                            <p:cond delay="0"/>
                                          </p:stCondLst>
                                        </p:cTn>
                                        <p:tgtEl>
                                          <p:spTgt spid="137"/>
                                        </p:tgtEl>
                                        <p:attrNameLst>
                                          <p:attrName>style.visibility</p:attrName>
                                        </p:attrNameLst>
                                      </p:cBhvr>
                                      <p:to>
                                        <p:strVal val="hidden"/>
                                      </p:to>
                                    </p:set>
                                  </p:childTnLst>
                                </p:cTn>
                              </p:par>
                            </p:childTnLst>
                          </p:cTn>
                        </p:par>
                        <p:par>
                          <p:cTn id="436" fill="hold">
                            <p:stCondLst>
                              <p:cond delay="0"/>
                            </p:stCondLst>
                            <p:childTnLst>
                              <p:par>
                                <p:cTn id="437" presetID="1" presetClass="entr" presetSubtype="0" fill="hold" nodeType="afterEffect">
                                  <p:stCondLst>
                                    <p:cond delay="0"/>
                                  </p:stCondLst>
                                  <p:childTnLst>
                                    <p:set>
                                      <p:cBhvr>
                                        <p:cTn id="438" dur="1" fill="hold">
                                          <p:stCondLst>
                                            <p:cond delay="0"/>
                                          </p:stCondLst>
                                        </p:cTn>
                                        <p:tgtEl>
                                          <p:spTgt spid="142"/>
                                        </p:tgtEl>
                                        <p:attrNameLst>
                                          <p:attrName>style.visibility</p:attrName>
                                        </p:attrNameLst>
                                      </p:cBhvr>
                                      <p:to>
                                        <p:strVal val="visible"/>
                                      </p:to>
                                    </p:set>
                                  </p:childTnLst>
                                </p:cTn>
                              </p:par>
                            </p:childTnLst>
                          </p:cTn>
                        </p:par>
                      </p:childTnLst>
                    </p:cTn>
                  </p:par>
                  <p:par>
                    <p:cTn id="439" fill="hold">
                      <p:stCondLst>
                        <p:cond delay="indefinite"/>
                      </p:stCondLst>
                      <p:childTnLst>
                        <p:par>
                          <p:cTn id="440" fill="hold">
                            <p:stCondLst>
                              <p:cond delay="0"/>
                            </p:stCondLst>
                            <p:childTnLst>
                              <p:par>
                                <p:cTn id="441" presetID="1" presetClass="exit" presetSubtype="0" fill="hold" nodeType="clickEffect">
                                  <p:stCondLst>
                                    <p:cond delay="0"/>
                                  </p:stCondLst>
                                  <p:childTnLst>
                                    <p:set>
                                      <p:cBhvr>
                                        <p:cTn id="442" dur="1" fill="hold">
                                          <p:stCondLst>
                                            <p:cond delay="0"/>
                                          </p:stCondLst>
                                        </p:cTn>
                                        <p:tgtEl>
                                          <p:spTgt spid="142"/>
                                        </p:tgtEl>
                                        <p:attrNameLst>
                                          <p:attrName>style.visibility</p:attrName>
                                        </p:attrNameLst>
                                      </p:cBhvr>
                                      <p:to>
                                        <p:strVal val="hidden"/>
                                      </p:to>
                                    </p:set>
                                  </p:childTnLst>
                                </p:cTn>
                              </p:par>
                            </p:childTnLst>
                          </p:cTn>
                        </p:par>
                        <p:par>
                          <p:cTn id="443" fill="hold">
                            <p:stCondLst>
                              <p:cond delay="0"/>
                            </p:stCondLst>
                            <p:childTnLst>
                              <p:par>
                                <p:cTn id="444" presetID="1" presetClass="entr" presetSubtype="0" fill="hold" nodeType="afterEffect">
                                  <p:stCondLst>
                                    <p:cond delay="0"/>
                                  </p:stCondLst>
                                  <p:childTnLst>
                                    <p:set>
                                      <p:cBhvr>
                                        <p:cTn id="445" dur="1" fill="hold">
                                          <p:stCondLst>
                                            <p:cond delay="0"/>
                                          </p:stCondLst>
                                        </p:cTn>
                                        <p:tgtEl>
                                          <p:spTgt spid="143"/>
                                        </p:tgtEl>
                                        <p:attrNameLst>
                                          <p:attrName>style.visibility</p:attrName>
                                        </p:attrNameLst>
                                      </p:cBhvr>
                                      <p:to>
                                        <p:strVal val="visible"/>
                                      </p:to>
                                    </p:set>
                                  </p:childTnLst>
                                </p:cTn>
                              </p:par>
                              <p:par>
                                <p:cTn id="446" presetID="1" presetClass="exit" presetSubtype="0" fill="hold" nodeType="withEffect">
                                  <p:stCondLst>
                                    <p:cond delay="0"/>
                                  </p:stCondLst>
                                  <p:childTnLst>
                                    <p:set>
                                      <p:cBhvr>
                                        <p:cTn id="447" dur="1" fill="hold">
                                          <p:stCondLst>
                                            <p:cond delay="0"/>
                                          </p:stCondLst>
                                        </p:cTn>
                                        <p:tgtEl>
                                          <p:spTgt spid="139"/>
                                        </p:tgtEl>
                                        <p:attrNameLst>
                                          <p:attrName>style.visibility</p:attrName>
                                        </p:attrNameLst>
                                      </p:cBhvr>
                                      <p:to>
                                        <p:strVal val="hidden"/>
                                      </p:to>
                                    </p:set>
                                  </p:childTnLst>
                                </p:cTn>
                              </p:par>
                            </p:childTnLst>
                          </p:cTn>
                        </p:par>
                        <p:par>
                          <p:cTn id="448" fill="hold">
                            <p:stCondLst>
                              <p:cond delay="0"/>
                            </p:stCondLst>
                            <p:childTnLst>
                              <p:par>
                                <p:cTn id="449" presetID="1" presetClass="entr" presetSubtype="0" fill="hold" nodeType="afterEffect">
                                  <p:stCondLst>
                                    <p:cond delay="0"/>
                                  </p:stCondLst>
                                  <p:childTnLst>
                                    <p:set>
                                      <p:cBhvr>
                                        <p:cTn id="450" dur="1" fill="hold">
                                          <p:stCondLst>
                                            <p:cond delay="0"/>
                                          </p:stCondLst>
                                        </p:cTn>
                                        <p:tgtEl>
                                          <p:spTgt spid="144"/>
                                        </p:tgtEl>
                                        <p:attrNameLst>
                                          <p:attrName>style.visibility</p:attrName>
                                        </p:attrNameLst>
                                      </p:cBhvr>
                                      <p:to>
                                        <p:strVal val="visible"/>
                                      </p:to>
                                    </p:set>
                                  </p:childTnLst>
                                </p:cTn>
                              </p:par>
                            </p:childTnLst>
                          </p:cTn>
                        </p:par>
                      </p:childTnLst>
                    </p:cTn>
                  </p:par>
                  <p:par>
                    <p:cTn id="451" fill="hold">
                      <p:stCondLst>
                        <p:cond delay="indefinite"/>
                      </p:stCondLst>
                      <p:childTnLst>
                        <p:par>
                          <p:cTn id="452" fill="hold">
                            <p:stCondLst>
                              <p:cond delay="0"/>
                            </p:stCondLst>
                            <p:childTnLst>
                              <p:par>
                                <p:cTn id="453" presetID="1" presetClass="exit" presetSubtype="0" fill="hold" nodeType="clickEffect">
                                  <p:stCondLst>
                                    <p:cond delay="0"/>
                                  </p:stCondLst>
                                  <p:childTnLst>
                                    <p:set>
                                      <p:cBhvr>
                                        <p:cTn id="454" dur="1" fill="hold">
                                          <p:stCondLst>
                                            <p:cond delay="0"/>
                                          </p:stCondLst>
                                        </p:cTn>
                                        <p:tgtEl>
                                          <p:spTgt spid="144"/>
                                        </p:tgtEl>
                                        <p:attrNameLst>
                                          <p:attrName>style.visibility</p:attrName>
                                        </p:attrNameLst>
                                      </p:cBhvr>
                                      <p:to>
                                        <p:strVal val="hidden"/>
                                      </p:to>
                                    </p:set>
                                  </p:childTnLst>
                                </p:cTn>
                              </p:par>
                            </p:childTnLst>
                          </p:cTn>
                        </p:par>
                        <p:par>
                          <p:cTn id="455" fill="hold">
                            <p:stCondLst>
                              <p:cond delay="0"/>
                            </p:stCondLst>
                            <p:childTnLst>
                              <p:par>
                                <p:cTn id="456" presetID="1" presetClass="entr" presetSubtype="0" fill="hold" nodeType="afterEffect">
                                  <p:stCondLst>
                                    <p:cond delay="0"/>
                                  </p:stCondLst>
                                  <p:childTnLst>
                                    <p:set>
                                      <p:cBhvr>
                                        <p:cTn id="457" dur="1" fill="hold">
                                          <p:stCondLst>
                                            <p:cond delay="0"/>
                                          </p:stCondLst>
                                        </p:cTn>
                                        <p:tgtEl>
                                          <p:spTgt spid="145"/>
                                        </p:tgtEl>
                                        <p:attrNameLst>
                                          <p:attrName>style.visibility</p:attrName>
                                        </p:attrNameLst>
                                      </p:cBhvr>
                                      <p:to>
                                        <p:strVal val="visible"/>
                                      </p:to>
                                    </p:set>
                                  </p:childTnLst>
                                </p:cTn>
                              </p:par>
                              <p:par>
                                <p:cTn id="458" presetID="1" presetClass="exit" presetSubtype="0" fill="hold" nodeType="withEffect">
                                  <p:stCondLst>
                                    <p:cond delay="0"/>
                                  </p:stCondLst>
                                  <p:childTnLst>
                                    <p:set>
                                      <p:cBhvr>
                                        <p:cTn id="459" dur="1" fill="hold">
                                          <p:stCondLst>
                                            <p:cond delay="0"/>
                                          </p:stCondLst>
                                        </p:cTn>
                                        <p:tgtEl>
                                          <p:spTgt spid="141"/>
                                        </p:tgtEl>
                                        <p:attrNameLst>
                                          <p:attrName>style.visibility</p:attrName>
                                        </p:attrNameLst>
                                      </p:cBhvr>
                                      <p:to>
                                        <p:strVal val="hidden"/>
                                      </p:to>
                                    </p:set>
                                  </p:childTnLst>
                                </p:cTn>
                              </p:par>
                            </p:childTnLst>
                          </p:cTn>
                        </p:par>
                        <p:par>
                          <p:cTn id="460" fill="hold">
                            <p:stCondLst>
                              <p:cond delay="0"/>
                            </p:stCondLst>
                            <p:childTnLst>
                              <p:par>
                                <p:cTn id="461" presetID="1" presetClass="entr" presetSubtype="0" fill="hold" nodeType="afterEffect">
                                  <p:stCondLst>
                                    <p:cond delay="0"/>
                                  </p:stCondLst>
                                  <p:childTnLst>
                                    <p:set>
                                      <p:cBhvr>
                                        <p:cTn id="462" dur="1" fill="hold">
                                          <p:stCondLst>
                                            <p:cond delay="0"/>
                                          </p:stCondLst>
                                        </p:cTn>
                                        <p:tgtEl>
                                          <p:spTgt spid="146"/>
                                        </p:tgtEl>
                                        <p:attrNameLst>
                                          <p:attrName>style.visibility</p:attrName>
                                        </p:attrNameLst>
                                      </p:cBhvr>
                                      <p:to>
                                        <p:strVal val="visible"/>
                                      </p:to>
                                    </p:set>
                                  </p:childTnLst>
                                </p:cTn>
                              </p:par>
                            </p:childTnLst>
                          </p:cTn>
                        </p:par>
                      </p:childTnLst>
                    </p:cTn>
                  </p:par>
                  <p:par>
                    <p:cTn id="463" fill="hold">
                      <p:stCondLst>
                        <p:cond delay="indefinite"/>
                      </p:stCondLst>
                      <p:childTnLst>
                        <p:par>
                          <p:cTn id="464" fill="hold">
                            <p:stCondLst>
                              <p:cond delay="0"/>
                            </p:stCondLst>
                            <p:childTnLst>
                              <p:par>
                                <p:cTn id="465" presetID="1" presetClass="exit" presetSubtype="0" fill="hold" nodeType="clickEffect">
                                  <p:stCondLst>
                                    <p:cond delay="0"/>
                                  </p:stCondLst>
                                  <p:childTnLst>
                                    <p:set>
                                      <p:cBhvr>
                                        <p:cTn id="466" dur="1" fill="hold">
                                          <p:stCondLst>
                                            <p:cond delay="0"/>
                                          </p:stCondLst>
                                        </p:cTn>
                                        <p:tgtEl>
                                          <p:spTgt spid="146"/>
                                        </p:tgtEl>
                                        <p:attrNameLst>
                                          <p:attrName>style.visibility</p:attrName>
                                        </p:attrNameLst>
                                      </p:cBhvr>
                                      <p:to>
                                        <p:strVal val="hidden"/>
                                      </p:to>
                                    </p:set>
                                  </p:childTnLst>
                                </p:cTn>
                              </p:par>
                            </p:childTnLst>
                          </p:cTn>
                        </p:par>
                        <p:par>
                          <p:cTn id="467" fill="hold">
                            <p:stCondLst>
                              <p:cond delay="0"/>
                            </p:stCondLst>
                            <p:childTnLst>
                              <p:par>
                                <p:cTn id="468" presetID="1" presetClass="entr" presetSubtype="0" fill="hold" nodeType="afterEffect">
                                  <p:stCondLst>
                                    <p:cond delay="0"/>
                                  </p:stCondLst>
                                  <p:childTnLst>
                                    <p:set>
                                      <p:cBhvr>
                                        <p:cTn id="469" dur="1" fill="hold">
                                          <p:stCondLst>
                                            <p:cond delay="0"/>
                                          </p:stCondLst>
                                        </p:cTn>
                                        <p:tgtEl>
                                          <p:spTgt spid="147"/>
                                        </p:tgtEl>
                                        <p:attrNameLst>
                                          <p:attrName>style.visibility</p:attrName>
                                        </p:attrNameLst>
                                      </p:cBhvr>
                                      <p:to>
                                        <p:strVal val="visible"/>
                                      </p:to>
                                    </p:set>
                                  </p:childTnLst>
                                </p:cTn>
                              </p:par>
                              <p:par>
                                <p:cTn id="470" presetID="1" presetClass="exit" presetSubtype="0" fill="hold" nodeType="withEffect">
                                  <p:stCondLst>
                                    <p:cond delay="0"/>
                                  </p:stCondLst>
                                  <p:childTnLst>
                                    <p:set>
                                      <p:cBhvr>
                                        <p:cTn id="471" dur="1" fill="hold">
                                          <p:stCondLst>
                                            <p:cond delay="0"/>
                                          </p:stCondLst>
                                        </p:cTn>
                                        <p:tgtEl>
                                          <p:spTgt spid="143"/>
                                        </p:tgtEl>
                                        <p:attrNameLst>
                                          <p:attrName>style.visibility</p:attrName>
                                        </p:attrNameLst>
                                      </p:cBhvr>
                                      <p:to>
                                        <p:strVal val="hidden"/>
                                      </p:to>
                                    </p:set>
                                  </p:childTnLst>
                                </p:cTn>
                              </p:par>
                            </p:childTnLst>
                          </p:cTn>
                        </p:par>
                        <p:par>
                          <p:cTn id="472" fill="hold">
                            <p:stCondLst>
                              <p:cond delay="0"/>
                            </p:stCondLst>
                            <p:childTnLst>
                              <p:par>
                                <p:cTn id="473" presetID="1" presetClass="entr" presetSubtype="0" fill="hold" nodeType="afterEffect">
                                  <p:stCondLst>
                                    <p:cond delay="0"/>
                                  </p:stCondLst>
                                  <p:childTnLst>
                                    <p:set>
                                      <p:cBhvr>
                                        <p:cTn id="474" dur="1" fill="hold">
                                          <p:stCondLst>
                                            <p:cond delay="0"/>
                                          </p:stCondLst>
                                        </p:cTn>
                                        <p:tgtEl>
                                          <p:spTgt spid="148"/>
                                        </p:tgtEl>
                                        <p:attrNameLst>
                                          <p:attrName>style.visibility</p:attrName>
                                        </p:attrNameLst>
                                      </p:cBhvr>
                                      <p:to>
                                        <p:strVal val="visible"/>
                                      </p:to>
                                    </p:set>
                                  </p:childTnLst>
                                </p:cTn>
                              </p:par>
                            </p:childTnLst>
                          </p:cTn>
                        </p:par>
                      </p:childTnLst>
                    </p:cTn>
                  </p:par>
                  <p:par>
                    <p:cTn id="475" fill="hold">
                      <p:stCondLst>
                        <p:cond delay="indefinite"/>
                      </p:stCondLst>
                      <p:childTnLst>
                        <p:par>
                          <p:cTn id="476" fill="hold">
                            <p:stCondLst>
                              <p:cond delay="0"/>
                            </p:stCondLst>
                            <p:childTnLst>
                              <p:par>
                                <p:cTn id="477" presetID="1" presetClass="exit" presetSubtype="0" fill="hold" nodeType="clickEffect">
                                  <p:stCondLst>
                                    <p:cond delay="0"/>
                                  </p:stCondLst>
                                  <p:childTnLst>
                                    <p:set>
                                      <p:cBhvr>
                                        <p:cTn id="478" dur="1" fill="hold">
                                          <p:stCondLst>
                                            <p:cond delay="0"/>
                                          </p:stCondLst>
                                        </p:cTn>
                                        <p:tgtEl>
                                          <p:spTgt spid="148"/>
                                        </p:tgtEl>
                                        <p:attrNameLst>
                                          <p:attrName>style.visibility</p:attrName>
                                        </p:attrNameLst>
                                      </p:cBhvr>
                                      <p:to>
                                        <p:strVal val="hidden"/>
                                      </p:to>
                                    </p:set>
                                  </p:childTnLst>
                                </p:cTn>
                              </p:par>
                            </p:childTnLst>
                          </p:cTn>
                        </p:par>
                        <p:par>
                          <p:cTn id="479" fill="hold">
                            <p:stCondLst>
                              <p:cond delay="0"/>
                            </p:stCondLst>
                            <p:childTnLst>
                              <p:par>
                                <p:cTn id="480" presetID="1" presetClass="entr" presetSubtype="0" fill="hold" nodeType="afterEffect">
                                  <p:stCondLst>
                                    <p:cond delay="0"/>
                                  </p:stCondLst>
                                  <p:childTnLst>
                                    <p:set>
                                      <p:cBhvr>
                                        <p:cTn id="481" dur="1" fill="hold">
                                          <p:stCondLst>
                                            <p:cond delay="0"/>
                                          </p:stCondLst>
                                        </p:cTn>
                                        <p:tgtEl>
                                          <p:spTgt spid="149"/>
                                        </p:tgtEl>
                                        <p:attrNameLst>
                                          <p:attrName>style.visibility</p:attrName>
                                        </p:attrNameLst>
                                      </p:cBhvr>
                                      <p:to>
                                        <p:strVal val="visible"/>
                                      </p:to>
                                    </p:set>
                                  </p:childTnLst>
                                </p:cTn>
                              </p:par>
                              <p:par>
                                <p:cTn id="482" presetID="1" presetClass="exit" presetSubtype="0" fill="hold" nodeType="withEffect">
                                  <p:stCondLst>
                                    <p:cond delay="0"/>
                                  </p:stCondLst>
                                  <p:childTnLst>
                                    <p:set>
                                      <p:cBhvr>
                                        <p:cTn id="483" dur="1" fill="hold">
                                          <p:stCondLst>
                                            <p:cond delay="0"/>
                                          </p:stCondLst>
                                        </p:cTn>
                                        <p:tgtEl>
                                          <p:spTgt spid="145"/>
                                        </p:tgtEl>
                                        <p:attrNameLst>
                                          <p:attrName>style.visibility</p:attrName>
                                        </p:attrNameLst>
                                      </p:cBhvr>
                                      <p:to>
                                        <p:strVal val="hidden"/>
                                      </p:to>
                                    </p:set>
                                  </p:childTnLst>
                                </p:cTn>
                              </p:par>
                            </p:childTnLst>
                          </p:cTn>
                        </p:par>
                        <p:par>
                          <p:cTn id="484" fill="hold">
                            <p:stCondLst>
                              <p:cond delay="0"/>
                            </p:stCondLst>
                            <p:childTnLst>
                              <p:par>
                                <p:cTn id="485" presetID="1" presetClass="entr" presetSubtype="0" fill="hold" nodeType="afterEffect">
                                  <p:stCondLst>
                                    <p:cond delay="0"/>
                                  </p:stCondLst>
                                  <p:childTnLst>
                                    <p:set>
                                      <p:cBhvr>
                                        <p:cTn id="486" dur="1" fill="hold">
                                          <p:stCondLst>
                                            <p:cond delay="0"/>
                                          </p:stCondLst>
                                        </p:cTn>
                                        <p:tgtEl>
                                          <p:spTgt spid="150"/>
                                        </p:tgtEl>
                                        <p:attrNameLst>
                                          <p:attrName>style.visibility</p:attrName>
                                        </p:attrNameLst>
                                      </p:cBhvr>
                                      <p:to>
                                        <p:strVal val="visible"/>
                                      </p:to>
                                    </p:set>
                                  </p:childTnLst>
                                </p:cTn>
                              </p:par>
                            </p:childTnLst>
                          </p:cTn>
                        </p:par>
                      </p:childTnLst>
                    </p:cTn>
                  </p:par>
                  <p:par>
                    <p:cTn id="487" fill="hold">
                      <p:stCondLst>
                        <p:cond delay="indefinite"/>
                      </p:stCondLst>
                      <p:childTnLst>
                        <p:par>
                          <p:cTn id="488" fill="hold">
                            <p:stCondLst>
                              <p:cond delay="0"/>
                            </p:stCondLst>
                            <p:childTnLst>
                              <p:par>
                                <p:cTn id="489" presetID="1" presetClass="exit" presetSubtype="0" fill="hold" nodeType="clickEffect">
                                  <p:stCondLst>
                                    <p:cond delay="0"/>
                                  </p:stCondLst>
                                  <p:childTnLst>
                                    <p:set>
                                      <p:cBhvr>
                                        <p:cTn id="490" dur="1" fill="hold">
                                          <p:stCondLst>
                                            <p:cond delay="0"/>
                                          </p:stCondLst>
                                        </p:cTn>
                                        <p:tgtEl>
                                          <p:spTgt spid="150"/>
                                        </p:tgtEl>
                                        <p:attrNameLst>
                                          <p:attrName>style.visibility</p:attrName>
                                        </p:attrNameLst>
                                      </p:cBhvr>
                                      <p:to>
                                        <p:strVal val="hidden"/>
                                      </p:to>
                                    </p:set>
                                  </p:childTnLst>
                                </p:cTn>
                              </p:par>
                            </p:childTnLst>
                          </p:cTn>
                        </p:par>
                        <p:par>
                          <p:cTn id="491" fill="hold">
                            <p:stCondLst>
                              <p:cond delay="0"/>
                            </p:stCondLst>
                            <p:childTnLst>
                              <p:par>
                                <p:cTn id="492" presetID="1" presetClass="entr" presetSubtype="0" fill="hold" nodeType="afterEffect">
                                  <p:stCondLst>
                                    <p:cond delay="0"/>
                                  </p:stCondLst>
                                  <p:childTnLst>
                                    <p:set>
                                      <p:cBhvr>
                                        <p:cTn id="493" dur="1" fill="hold">
                                          <p:stCondLst>
                                            <p:cond delay="0"/>
                                          </p:stCondLst>
                                        </p:cTn>
                                        <p:tgtEl>
                                          <p:spTgt spid="151"/>
                                        </p:tgtEl>
                                        <p:attrNameLst>
                                          <p:attrName>style.visibility</p:attrName>
                                        </p:attrNameLst>
                                      </p:cBhvr>
                                      <p:to>
                                        <p:strVal val="visible"/>
                                      </p:to>
                                    </p:set>
                                  </p:childTnLst>
                                </p:cTn>
                              </p:par>
                              <p:par>
                                <p:cTn id="494" presetID="1" presetClass="exit" presetSubtype="0" fill="hold" nodeType="withEffect">
                                  <p:stCondLst>
                                    <p:cond delay="0"/>
                                  </p:stCondLst>
                                  <p:childTnLst>
                                    <p:set>
                                      <p:cBhvr>
                                        <p:cTn id="495" dur="1" fill="hold">
                                          <p:stCondLst>
                                            <p:cond delay="0"/>
                                          </p:stCondLst>
                                        </p:cTn>
                                        <p:tgtEl>
                                          <p:spTgt spid="147"/>
                                        </p:tgtEl>
                                        <p:attrNameLst>
                                          <p:attrName>style.visibility</p:attrName>
                                        </p:attrNameLst>
                                      </p:cBhvr>
                                      <p:to>
                                        <p:strVal val="hidden"/>
                                      </p:to>
                                    </p:set>
                                  </p:childTnLst>
                                </p:cTn>
                              </p:par>
                            </p:childTnLst>
                          </p:cTn>
                        </p:par>
                        <p:par>
                          <p:cTn id="496" fill="hold">
                            <p:stCondLst>
                              <p:cond delay="0"/>
                            </p:stCondLst>
                            <p:childTnLst>
                              <p:par>
                                <p:cTn id="497" presetID="1" presetClass="entr" presetSubtype="0" fill="hold" nodeType="afterEffect">
                                  <p:stCondLst>
                                    <p:cond delay="0"/>
                                  </p:stCondLst>
                                  <p:childTnLst>
                                    <p:set>
                                      <p:cBhvr>
                                        <p:cTn id="498" dur="1" fill="hold">
                                          <p:stCondLst>
                                            <p:cond delay="0"/>
                                          </p:stCondLst>
                                        </p:cTn>
                                        <p:tgtEl>
                                          <p:spTgt spid="152"/>
                                        </p:tgtEl>
                                        <p:attrNameLst>
                                          <p:attrName>style.visibility</p:attrName>
                                        </p:attrNameLst>
                                      </p:cBhvr>
                                      <p:to>
                                        <p:strVal val="visible"/>
                                      </p:to>
                                    </p:set>
                                  </p:childTnLst>
                                </p:cTn>
                              </p:par>
                            </p:childTnLst>
                          </p:cTn>
                        </p:par>
                      </p:childTnLst>
                    </p:cTn>
                  </p:par>
                  <p:par>
                    <p:cTn id="499" fill="hold">
                      <p:stCondLst>
                        <p:cond delay="indefinite"/>
                      </p:stCondLst>
                      <p:childTnLst>
                        <p:par>
                          <p:cTn id="500" fill="hold">
                            <p:stCondLst>
                              <p:cond delay="0"/>
                            </p:stCondLst>
                            <p:childTnLst>
                              <p:par>
                                <p:cTn id="501" presetID="1" presetClass="exit" presetSubtype="0" fill="hold" nodeType="clickEffect">
                                  <p:stCondLst>
                                    <p:cond delay="0"/>
                                  </p:stCondLst>
                                  <p:childTnLst>
                                    <p:set>
                                      <p:cBhvr>
                                        <p:cTn id="502" dur="1" fill="hold">
                                          <p:stCondLst>
                                            <p:cond delay="0"/>
                                          </p:stCondLst>
                                        </p:cTn>
                                        <p:tgtEl>
                                          <p:spTgt spid="152"/>
                                        </p:tgtEl>
                                        <p:attrNameLst>
                                          <p:attrName>style.visibility</p:attrName>
                                        </p:attrNameLst>
                                      </p:cBhvr>
                                      <p:to>
                                        <p:strVal val="hidden"/>
                                      </p:to>
                                    </p:set>
                                  </p:childTnLst>
                                </p:cTn>
                              </p:par>
                            </p:childTnLst>
                          </p:cTn>
                        </p:par>
                        <p:par>
                          <p:cTn id="503" fill="hold">
                            <p:stCondLst>
                              <p:cond delay="0"/>
                            </p:stCondLst>
                            <p:childTnLst>
                              <p:par>
                                <p:cTn id="504" presetID="1" presetClass="exit" presetSubtype="0" fill="hold" nodeType="afterEffect">
                                  <p:stCondLst>
                                    <p:cond delay="0"/>
                                  </p:stCondLst>
                                  <p:childTnLst>
                                    <p:set>
                                      <p:cBhvr>
                                        <p:cTn id="505" dur="1" fill="hold">
                                          <p:stCondLst>
                                            <p:cond delay="0"/>
                                          </p:stCondLst>
                                        </p:cTn>
                                        <p:tgtEl>
                                          <p:spTgt spid="130"/>
                                        </p:tgtEl>
                                        <p:attrNameLst>
                                          <p:attrName>style.visibility</p:attrName>
                                        </p:attrNameLst>
                                      </p:cBhvr>
                                      <p:to>
                                        <p:strVal val="hidden"/>
                                      </p:to>
                                    </p:set>
                                  </p:childTnLst>
                                </p:cTn>
                              </p:par>
                            </p:childTnLst>
                          </p:cTn>
                        </p:par>
                        <p:par>
                          <p:cTn id="506" fill="hold">
                            <p:stCondLst>
                              <p:cond delay="0"/>
                            </p:stCondLst>
                            <p:childTnLst>
                              <p:par>
                                <p:cTn id="507" presetID="1" presetClass="exit" presetSubtype="0" fill="hold" nodeType="afterEffect">
                                  <p:stCondLst>
                                    <p:cond delay="0"/>
                                  </p:stCondLst>
                                  <p:childTnLst>
                                    <p:set>
                                      <p:cBhvr>
                                        <p:cTn id="508" dur="1" fill="hold">
                                          <p:stCondLst>
                                            <p:cond delay="0"/>
                                          </p:stCondLst>
                                        </p:cTn>
                                        <p:tgtEl>
                                          <p:spTgt spid="149"/>
                                        </p:tgtEl>
                                        <p:attrNameLst>
                                          <p:attrName>style.visibility</p:attrName>
                                        </p:attrNameLst>
                                      </p:cBhvr>
                                      <p:to>
                                        <p:strVal val="hidden"/>
                                      </p:to>
                                    </p:set>
                                  </p:childTnLst>
                                </p:cTn>
                              </p:par>
                            </p:childTnLst>
                          </p:cTn>
                        </p:par>
                        <p:par>
                          <p:cTn id="509" fill="hold">
                            <p:stCondLst>
                              <p:cond delay="0"/>
                            </p:stCondLst>
                            <p:childTnLst>
                              <p:par>
                                <p:cTn id="510" presetID="1" presetClass="exit" presetSubtype="0" fill="hold" nodeType="afterEffect">
                                  <p:stCondLst>
                                    <p:cond delay="0"/>
                                  </p:stCondLst>
                                  <p:childTnLst>
                                    <p:set>
                                      <p:cBhvr>
                                        <p:cTn id="511" dur="1" fill="hold">
                                          <p:stCondLst>
                                            <p:cond delay="0"/>
                                          </p:stCondLst>
                                        </p:cTn>
                                        <p:tgtEl>
                                          <p:spTgt spid="151"/>
                                        </p:tgtEl>
                                        <p:attrNameLst>
                                          <p:attrName>style.visibility</p:attrName>
                                        </p:attrNameLst>
                                      </p:cBhvr>
                                      <p:to>
                                        <p:strVal val="hidden"/>
                                      </p:to>
                                    </p:set>
                                  </p:childTnLst>
                                </p:cTn>
                              </p:par>
                            </p:childTnLst>
                          </p:cTn>
                        </p:par>
                        <p:par>
                          <p:cTn id="512" fill="hold">
                            <p:stCondLst>
                              <p:cond delay="0"/>
                            </p:stCondLst>
                            <p:childTnLst>
                              <p:par>
                                <p:cTn id="513" presetID="53" presetClass="exit" presetSubtype="0" fill="hold" nodeType="afterEffect">
                                  <p:stCondLst>
                                    <p:cond delay="0"/>
                                  </p:stCondLst>
                                  <p:childTnLst>
                                    <p:anim calcmode="lin" valueType="num">
                                      <p:cBhvr>
                                        <p:cTn id="514" dur="500" fill="hold">
                                          <p:stCondLst>
                                            <p:cond delay="0"/>
                                          </p:stCondLst>
                                        </p:cTn>
                                        <p:tgtEl>
                                          <p:spTgt spid="114"/>
                                        </p:tgtEl>
                                        <p:attrNameLst>
                                          <p:attrName>ppt_w</p:attrName>
                                        </p:attrNameLst>
                                      </p:cBhvr>
                                      <p:tavLst>
                                        <p:tav tm="0">
                                          <p:val>
                                            <p:strVal val="ppt_w"/>
                                          </p:val>
                                        </p:tav>
                                        <p:tav tm="100000">
                                          <p:val>
                                            <p:fltVal val="0"/>
                                          </p:val>
                                        </p:tav>
                                      </p:tavLst>
                                    </p:anim>
                                    <p:anim calcmode="lin" valueType="num">
                                      <p:cBhvr>
                                        <p:cTn id="515" dur="500" fill="hold"/>
                                        <p:tgtEl>
                                          <p:spTgt spid="114"/>
                                        </p:tgtEl>
                                        <p:attrNameLst>
                                          <p:attrName>ppt_h</p:attrName>
                                        </p:attrNameLst>
                                      </p:cBhvr>
                                      <p:tavLst>
                                        <p:tav tm="0">
                                          <p:val>
                                            <p:strVal val="ppt_h"/>
                                          </p:val>
                                        </p:tav>
                                        <p:tav tm="100000">
                                          <p:val>
                                            <p:fltVal val="0"/>
                                          </p:val>
                                        </p:tav>
                                      </p:tavLst>
                                    </p:anim>
                                    <p:animEffect transition="out" filter="fade">
                                      <p:cBhvr>
                                        <p:cTn id="516" dur="500"/>
                                        <p:tgtEl>
                                          <p:spTgt spid="114"/>
                                        </p:tgtEl>
                                      </p:cBhvr>
                                    </p:animEffect>
                                    <p:set>
                                      <p:cBhvr>
                                        <p:cTn id="517" dur="1" fill="hold">
                                          <p:stCondLst>
                                            <p:cond delay="499"/>
                                          </p:stCondLst>
                                        </p:cTn>
                                        <p:tgtEl>
                                          <p:spTgt spid="114"/>
                                        </p:tgtEl>
                                        <p:attrNameLst>
                                          <p:attrName>style.visibility</p:attrName>
                                        </p:attrNameLst>
                                      </p:cBhvr>
                                      <p:to>
                                        <p:strVal val="hidden"/>
                                      </p:to>
                                    </p:set>
                                  </p:childTnLst>
                                </p:cTn>
                              </p:par>
                            </p:childTnLst>
                          </p:cTn>
                        </p:par>
                        <p:par>
                          <p:cTn id="518" fill="hold">
                            <p:stCondLst>
                              <p:cond delay="500"/>
                            </p:stCondLst>
                            <p:childTnLst>
                              <p:par>
                                <p:cTn id="519" presetID="1" presetClass="entr" presetSubtype="0" fill="hold" nodeType="afterEffect">
                                  <p:stCondLst>
                                    <p:cond delay="0"/>
                                  </p:stCondLst>
                                  <p:childTnLst>
                                    <p:set>
                                      <p:cBhvr>
                                        <p:cTn id="520" dur="1" fill="hold">
                                          <p:stCondLst>
                                            <p:cond delay="0"/>
                                          </p:stCondLst>
                                        </p:cTn>
                                        <p:tgtEl>
                                          <p:spTgt spid="153"/>
                                        </p:tgtEl>
                                        <p:attrNameLst>
                                          <p:attrName>style.visibility</p:attrName>
                                        </p:attrNameLst>
                                      </p:cBhvr>
                                      <p:to>
                                        <p:strVal val="visible"/>
                                      </p:to>
                                    </p:set>
                                  </p:childTnLst>
                                </p:cTn>
                              </p:par>
                            </p:childTnLst>
                          </p:cTn>
                        </p:par>
                      </p:childTnLst>
                    </p:cTn>
                  </p:par>
                  <p:par>
                    <p:cTn id="521" fill="hold">
                      <p:stCondLst>
                        <p:cond delay="indefinite"/>
                      </p:stCondLst>
                      <p:childTnLst>
                        <p:par>
                          <p:cTn id="522" fill="hold">
                            <p:stCondLst>
                              <p:cond delay="0"/>
                            </p:stCondLst>
                            <p:childTnLst>
                              <p:par>
                                <p:cTn id="523" presetID="1" presetClass="exit" presetSubtype="0" fill="hold" nodeType="clickEffect">
                                  <p:stCondLst>
                                    <p:cond delay="0"/>
                                  </p:stCondLst>
                                  <p:childTnLst>
                                    <p:set>
                                      <p:cBhvr>
                                        <p:cTn id="524" dur="1" fill="hold">
                                          <p:stCondLst>
                                            <p:cond delay="0"/>
                                          </p:stCondLst>
                                        </p:cTn>
                                        <p:tgtEl>
                                          <p:spTgt spid="73"/>
                                        </p:tgtEl>
                                        <p:attrNameLst>
                                          <p:attrName>style.visibility</p:attrName>
                                        </p:attrNameLst>
                                      </p:cBhvr>
                                      <p:to>
                                        <p:strVal val="hidden"/>
                                      </p:to>
                                    </p:set>
                                  </p:childTnLst>
                                </p:cTn>
                              </p:par>
                              <p:par>
                                <p:cTn id="525" presetID="1" presetClass="exit" presetSubtype="0" fill="hold" nodeType="withEffect">
                                  <p:stCondLst>
                                    <p:cond delay="0"/>
                                  </p:stCondLst>
                                  <p:childTnLst>
                                    <p:set>
                                      <p:cBhvr>
                                        <p:cTn id="526" dur="1" fill="hold">
                                          <p:stCondLst>
                                            <p:cond delay="0"/>
                                          </p:stCondLst>
                                        </p:cTn>
                                        <p:tgtEl>
                                          <p:spTgt spid="109"/>
                                        </p:tgtEl>
                                        <p:attrNameLst>
                                          <p:attrName>style.visibility</p:attrName>
                                        </p:attrNameLst>
                                      </p:cBhvr>
                                      <p:to>
                                        <p:strVal val="hidden"/>
                                      </p:to>
                                    </p:set>
                                  </p:childTnLst>
                                </p:cTn>
                              </p:par>
                              <p:par>
                                <p:cTn id="527" presetID="1" presetClass="exit" presetSubtype="0" fill="hold" nodeType="withEffect">
                                  <p:stCondLst>
                                    <p:cond delay="0"/>
                                  </p:stCondLst>
                                  <p:childTnLst>
                                    <p:set>
                                      <p:cBhvr>
                                        <p:cTn id="528" dur="1" fill="hold">
                                          <p:stCondLst>
                                            <p:cond delay="0"/>
                                          </p:stCondLst>
                                        </p:cTn>
                                        <p:tgtEl>
                                          <p:spTgt spid="153"/>
                                        </p:tgtEl>
                                        <p:attrNameLst>
                                          <p:attrName>style.visibility</p:attrName>
                                        </p:attrNameLst>
                                      </p:cBhvr>
                                      <p:to>
                                        <p:strVal val="hidden"/>
                                      </p:to>
                                    </p:set>
                                  </p:childTnLst>
                                </p:cTn>
                              </p:par>
                            </p:childTnLst>
                          </p:cTn>
                        </p:par>
                        <p:par>
                          <p:cTn id="529" fill="hold">
                            <p:stCondLst>
                              <p:cond delay="0"/>
                            </p:stCondLst>
                            <p:childTnLst>
                              <p:par>
                                <p:cTn id="530" presetID="1" presetClass="exit" presetSubtype="0" fill="hold" nodeType="afterEffect">
                                  <p:stCondLst>
                                    <p:cond delay="0"/>
                                  </p:stCondLst>
                                  <p:childTnLst>
                                    <p:set>
                                      <p:cBhvr>
                                        <p:cTn id="531" dur="1" fill="hold">
                                          <p:stCondLst>
                                            <p:cond delay="0"/>
                                          </p:stCondLst>
                                        </p:cTn>
                                        <p:tgtEl>
                                          <p:spTgt spid="22"/>
                                        </p:tgtEl>
                                        <p:attrNameLst>
                                          <p:attrName>style.visibility</p:attrName>
                                        </p:attrNameLst>
                                      </p:cBhvr>
                                      <p:to>
                                        <p:strVal val="hidden"/>
                                      </p:to>
                                    </p:set>
                                  </p:childTnLst>
                                </p:cTn>
                              </p:par>
                            </p:childTnLst>
                          </p:cTn>
                        </p:par>
                        <p:par>
                          <p:cTn id="532" fill="hold">
                            <p:stCondLst>
                              <p:cond delay="0"/>
                            </p:stCondLst>
                            <p:childTnLst>
                              <p:par>
                                <p:cTn id="533" presetID="1" presetClass="exit" presetSubtype="0" fill="hold" nodeType="afterEffect">
                                  <p:stCondLst>
                                    <p:cond delay="0"/>
                                  </p:stCondLst>
                                  <p:childTnLst>
                                    <p:set>
                                      <p:cBhvr>
                                        <p:cTn id="534" dur="1" fill="hold">
                                          <p:stCondLst>
                                            <p:cond delay="0"/>
                                          </p:stCondLst>
                                        </p:cTn>
                                        <p:tgtEl>
                                          <p:spTgt spid="23"/>
                                        </p:tgtEl>
                                        <p:attrNameLst>
                                          <p:attrName>style.visibility</p:attrName>
                                        </p:attrNameLst>
                                      </p:cBhvr>
                                      <p:to>
                                        <p:strVal val="hidden"/>
                                      </p:to>
                                    </p:set>
                                  </p:childTnLst>
                                </p:cTn>
                              </p:par>
                            </p:childTnLst>
                          </p:cTn>
                        </p:par>
                        <p:par>
                          <p:cTn id="535" fill="hold">
                            <p:stCondLst>
                              <p:cond delay="0"/>
                            </p:stCondLst>
                            <p:childTnLst>
                              <p:par>
                                <p:cTn id="536" presetID="53" presetClass="exit" presetSubtype="0" fill="hold" nodeType="afterEffect">
                                  <p:stCondLst>
                                    <p:cond delay="0"/>
                                  </p:stCondLst>
                                  <p:childTnLst>
                                    <p:anim calcmode="lin" valueType="num">
                                      <p:cBhvr>
                                        <p:cTn id="537" dur="500" fill="hold">
                                          <p:stCondLst>
                                            <p:cond delay="0"/>
                                          </p:stCondLst>
                                        </p:cTn>
                                        <p:tgtEl>
                                          <p:spTgt spid="10"/>
                                        </p:tgtEl>
                                        <p:attrNameLst>
                                          <p:attrName>ppt_w</p:attrName>
                                        </p:attrNameLst>
                                      </p:cBhvr>
                                      <p:tavLst>
                                        <p:tav tm="0">
                                          <p:val>
                                            <p:strVal val="ppt_w"/>
                                          </p:val>
                                        </p:tav>
                                        <p:tav tm="100000">
                                          <p:val>
                                            <p:fltVal val="0"/>
                                          </p:val>
                                        </p:tav>
                                      </p:tavLst>
                                    </p:anim>
                                    <p:anim calcmode="lin" valueType="num">
                                      <p:cBhvr>
                                        <p:cTn id="538" dur="500" fill="hold"/>
                                        <p:tgtEl>
                                          <p:spTgt spid="10"/>
                                        </p:tgtEl>
                                        <p:attrNameLst>
                                          <p:attrName>ppt_h</p:attrName>
                                        </p:attrNameLst>
                                      </p:cBhvr>
                                      <p:tavLst>
                                        <p:tav tm="0">
                                          <p:val>
                                            <p:strVal val="ppt_h"/>
                                          </p:val>
                                        </p:tav>
                                        <p:tav tm="100000">
                                          <p:val>
                                            <p:fltVal val="0"/>
                                          </p:val>
                                        </p:tav>
                                      </p:tavLst>
                                    </p:anim>
                                    <p:animEffect transition="out" filter="fade">
                                      <p:cBhvr>
                                        <p:cTn id="539" dur="500"/>
                                        <p:tgtEl>
                                          <p:spTgt spid="10"/>
                                        </p:tgtEl>
                                      </p:cBhvr>
                                    </p:animEffect>
                                    <p:set>
                                      <p:cBhvr>
                                        <p:cTn id="540" dur="1" fill="hold">
                                          <p:stCondLst>
                                            <p:cond delay="499"/>
                                          </p:stCondLst>
                                        </p:cTn>
                                        <p:tgtEl>
                                          <p:spTgt spid="10"/>
                                        </p:tgtEl>
                                        <p:attrNameLst>
                                          <p:attrName>style.visibility</p:attrName>
                                        </p:attrNameLst>
                                      </p:cBhvr>
                                      <p:to>
                                        <p:strVal val="hidden"/>
                                      </p:to>
                                    </p:set>
                                  </p:childTnLst>
                                </p:cTn>
                              </p:par>
                            </p:childTnLst>
                          </p:cTn>
                        </p:par>
                        <p:par>
                          <p:cTn id="541" fill="hold">
                            <p:stCondLst>
                              <p:cond delay="500"/>
                            </p:stCondLst>
                            <p:childTnLst>
                              <p:par>
                                <p:cTn id="542" presetID="1" presetClass="entr" presetSubtype="0" fill="hold" nodeType="afterEffect">
                                  <p:stCondLst>
                                    <p:cond delay="0"/>
                                  </p:stCondLst>
                                  <p:childTnLst>
                                    <p:set>
                                      <p:cBhvr>
                                        <p:cTn id="543" dur="1" fill="hold">
                                          <p:stCondLst>
                                            <p:cond delay="0"/>
                                          </p:stCondLst>
                                        </p:cTn>
                                        <p:tgtEl>
                                          <p:spTgt spid="157"/>
                                        </p:tgtEl>
                                        <p:attrNameLst>
                                          <p:attrName>style.visibility</p:attrName>
                                        </p:attrNameLst>
                                      </p:cBhvr>
                                      <p:to>
                                        <p:strVal val="visible"/>
                                      </p:to>
                                    </p:set>
                                  </p:childTnLst>
                                </p:cTn>
                              </p:par>
                            </p:childTnLst>
                          </p:cTn>
                        </p:par>
                        <p:par>
                          <p:cTn id="544" fill="hold">
                            <p:stCondLst>
                              <p:cond delay="500"/>
                            </p:stCondLst>
                            <p:childTnLst>
                              <p:par>
                                <p:cTn id="545" presetID="1" presetClass="entr" presetSubtype="0" fill="hold" nodeType="afterEffect">
                                  <p:stCondLst>
                                    <p:cond delay="0"/>
                                  </p:stCondLst>
                                  <p:childTnLst>
                                    <p:set>
                                      <p:cBhvr>
                                        <p:cTn id="546" dur="1" fill="hold">
                                          <p:stCondLst>
                                            <p:cond delay="0"/>
                                          </p:stCondLst>
                                        </p:cTn>
                                        <p:tgtEl>
                                          <p:spTgt spid="161"/>
                                        </p:tgtEl>
                                        <p:attrNameLst>
                                          <p:attrName>style.visibility</p:attrName>
                                        </p:attrNameLst>
                                      </p:cBhvr>
                                      <p:to>
                                        <p:strVal val="visible"/>
                                      </p:to>
                                    </p:set>
                                  </p:childTnLst>
                                </p:cTn>
                              </p:par>
                            </p:childTnLst>
                          </p:cTn>
                        </p:par>
                        <p:par>
                          <p:cTn id="547" fill="hold">
                            <p:stCondLst>
                              <p:cond delay="500"/>
                            </p:stCondLst>
                            <p:childTnLst>
                              <p:par>
                                <p:cTn id="548" presetID="1" presetClass="entr" presetSubtype="0" fill="hold" nodeType="afterEffect">
                                  <p:stCondLst>
                                    <p:cond delay="0"/>
                                  </p:stCondLst>
                                  <p:childTnLst>
                                    <p:set>
                                      <p:cBhvr>
                                        <p:cTn id="549" dur="1" fill="hold">
                                          <p:stCondLst>
                                            <p:cond delay="0"/>
                                          </p:stCondLst>
                                        </p:cTn>
                                        <p:tgtEl>
                                          <p:spTgt spid="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0"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7" grpId="0" animBg="1"/>
      <p:bldP spid="77" grpId="1" animBg="1"/>
      <p:bldP spid="78" grpId="0" animBg="1"/>
      <p:bldP spid="78" grpId="1" animBg="1"/>
      <p:bldP spid="94" grpId="0" animBg="1"/>
      <p:bldP spid="94" grpId="1" animBg="1"/>
      <p:bldP spid="95" grpId="0" animBg="1"/>
      <p:bldP spid="95" grpId="1" animBg="1"/>
      <p:bldP spid="96" grpId="0" animBg="1"/>
      <p:bldP spid="96" grpId="1" animBg="1"/>
      <p:bldP spid="97" grpId="0" animBg="1"/>
      <p:bldP spid="97" grpId="1" animBg="1"/>
      <p:bldP spid="98" grpId="0" animBg="1"/>
      <p:bldP spid="98" grpId="1" animBg="1"/>
      <p:bldP spid="99" grpId="0" animBg="1"/>
      <p:bldP spid="99" grpId="1" animBg="1"/>
      <p:bldP spid="100" grpId="0" animBg="1"/>
      <p:bldP spid="100" grpId="1" animBg="1"/>
      <p:bldP spid="101" grpId="0" animBg="1"/>
      <p:bldP spid="101" grpId="1" animBg="1"/>
      <p:bldP spid="102" grpId="0" animBg="1"/>
      <p:bldP spid="102" grpId="1" animBg="1"/>
      <p:bldP spid="103" grpId="0" animBg="1"/>
      <p:bldP spid="103" grpId="1" animBg="1"/>
      <p:bldP spid="104" grpId="0" animBg="1"/>
      <p:bldP spid="104" grpId="1" animBg="1"/>
      <p:bldP spid="105" grpId="0" animBg="1"/>
      <p:bldP spid="105" grpId="1" animBg="1"/>
      <p:bldP spid="106" grpId="0" animBg="1"/>
      <p:bldP spid="106" grpId="1" animBg="1"/>
      <p:bldP spid="107" grpId="0" animBg="1"/>
      <p:bldP spid="107" grpId="1" animBg="1"/>
      <p:bldP spid="108" grpId="0" animBg="1"/>
      <p:bldP spid="108" grpId="1" animBg="1"/>
      <p:bldP spid="109" grpId="0" animBg="1"/>
      <p:bldP spid="109" grpId="1" animBg="1"/>
      <p:bldP spid="113" grpId="0" animBg="1"/>
      <p:bldP spid="113" grpId="1" animBg="1"/>
      <p:bldP spid="114" grpId="0" animBg="1"/>
      <p:bldP spid="114" grpId="1" animBg="1"/>
      <p:bldP spid="130" grpId="0" animBg="1"/>
      <p:bldP spid="130" grpId="1" animBg="1"/>
      <p:bldP spid="131" grpId="0" animBg="1"/>
      <p:bldP spid="131" grpId="1" animBg="1"/>
      <p:bldP spid="132" grpId="0" animBg="1"/>
      <p:bldP spid="132" grpId="1" animBg="1"/>
      <p:bldP spid="133" grpId="0" animBg="1"/>
      <p:bldP spid="133" grpId="1" animBg="1"/>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7" grpId="0" animBg="1"/>
      <p:bldP spid="161" grpId="0" animBg="1"/>
      <p:bldP spid="162" grpId="0" animBg="1"/>
      <p:bldP spid="166" grpId="0" animBg="1"/>
      <p:bldP spid="166"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 Generating Prime Factorizations</a:t>
            </a:r>
            <a:endParaRPr lang="en-US" dirty="0">
              <a:solidFill>
                <a:srgbClr val="FF0000"/>
              </a:solidFill>
            </a:endParaRPr>
          </a:p>
        </p:txBody>
      </p:sp>
      <p:sp>
        <p:nvSpPr>
          <p:cNvPr id="8" name="Rectangle 8"/>
          <p:cNvSpPr>
            <a:spLocks noChangeArrowheads="1"/>
          </p:cNvSpPr>
          <p:nvPr/>
        </p:nvSpPr>
        <p:spPr bwMode="auto">
          <a:xfrm>
            <a:off x="482600" y="1168400"/>
            <a:ext cx="8128000" cy="53086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A more computationally intense problem is to generate the prime factorization of a positive integer </a:t>
            </a:r>
            <a:r>
              <a:rPr lang="en-US" sz="2400" b="0" i="1" dirty="0"/>
              <a:t>n</a:t>
            </a:r>
            <a:r>
              <a:rPr lang="en-US" sz="2400" b="0" dirty="0"/>
              <a:t>.</a:t>
            </a:r>
          </a:p>
          <a:p>
            <a:pPr marL="342900" indent="-342900">
              <a:lnSpc>
                <a:spcPct val="90000"/>
              </a:lnSpc>
              <a:spcAft>
                <a:spcPct val="50000"/>
              </a:spcAft>
              <a:buFontTx/>
              <a:buChar char="•"/>
            </a:pPr>
            <a:r>
              <a:rPr lang="en-US" sz="2400" b="0" dirty="0"/>
              <a:t>An integer is prime if it’s greater than 1 and has no positive integer divisors other than 1 and itself.</a:t>
            </a:r>
          </a:p>
          <a:p>
            <a:pPr marL="800100" lvl="1" indent="-342900">
              <a:lnSpc>
                <a:spcPct val="90000"/>
              </a:lnSpc>
              <a:spcAft>
                <a:spcPct val="50000"/>
              </a:spcAft>
              <a:buFont typeface="Wingdings" charset="2"/>
              <a:buChar char="ü"/>
            </a:pPr>
            <a:r>
              <a:rPr lang="en-US" sz="2400" b="0" dirty="0"/>
              <a:t>5 is prime: it’s divisible only by 1 and 5.</a:t>
            </a:r>
          </a:p>
          <a:p>
            <a:pPr marL="800100" lvl="1" indent="-342900" algn="just">
              <a:lnSpc>
                <a:spcPct val="90000"/>
              </a:lnSpc>
              <a:spcAft>
                <a:spcPct val="50000"/>
              </a:spcAft>
              <a:buFont typeface="Wingdings" charset="2"/>
              <a:buChar char="ü"/>
            </a:pPr>
            <a:r>
              <a:rPr lang="en-US" sz="2400" b="0" dirty="0"/>
              <a:t>6 is not prime: it’s divisible by 1, 2, 3, and itself.</a:t>
            </a:r>
          </a:p>
          <a:p>
            <a:pPr marL="342900" indent="-342900">
              <a:lnSpc>
                <a:spcPct val="90000"/>
              </a:lnSpc>
              <a:spcAft>
                <a:spcPct val="50000"/>
              </a:spcAft>
              <a:buFont typeface="Arial"/>
              <a:buChar char="•"/>
            </a:pPr>
            <a:r>
              <a:rPr lang="en-US" sz="2400" b="0" dirty="0"/>
              <a:t>Some prime factorizations: </a:t>
            </a:r>
          </a:p>
        </p:txBody>
      </p:sp>
      <p:pic>
        <p:nvPicPr>
          <p:cNvPr id="3" name="Picture 2"/>
          <p:cNvPicPr>
            <a:picLocks noChangeAspect="1"/>
          </p:cNvPicPr>
          <p:nvPr/>
        </p:nvPicPr>
        <p:blipFill>
          <a:blip r:embed="rId2"/>
          <a:stretch>
            <a:fillRect/>
          </a:stretch>
        </p:blipFill>
        <p:spPr>
          <a:xfrm>
            <a:off x="4317530" y="3822700"/>
            <a:ext cx="4559770" cy="2819400"/>
          </a:xfrm>
          <a:prstGeom prst="rect">
            <a:avLst/>
          </a:prstGeom>
          <a:ln>
            <a:solidFill>
              <a:schemeClr val="tx1"/>
            </a:solidFill>
          </a:ln>
        </p:spPr>
      </p:pic>
    </p:spTree>
    <p:extLst>
      <p:ext uri="{BB962C8B-B14F-4D97-AF65-F5344CB8AC3E}">
        <p14:creationId xmlns:p14="http://schemas.microsoft.com/office/powerpoint/2010/main" val="57194896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2"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childTnLst>
                                </p:cTn>
                              </p:par>
                              <p:par>
                                <p:cTn id="25" presetID="1" presetClass="entr" presetSubtype="0" fill="hold" grpId="2" nodeType="with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childTnLst>
                                </p:cTn>
                              </p:par>
                              <p:par>
                                <p:cTn id="27" presetID="1" presetClass="entr" presetSubtype="0" fill="hold" grpId="2" nodeType="withEffect">
                                  <p:stCondLst>
                                    <p:cond delay="0"/>
                                  </p:stCondLst>
                                  <p:childTnLst>
                                    <p:set>
                                      <p:cBhvr>
                                        <p:cTn id="28" dur="1" fill="hold">
                                          <p:stCondLst>
                                            <p:cond delay="0"/>
                                          </p:stCondLst>
                                        </p:cTn>
                                        <p:tgtEl>
                                          <p:spTgt spid="8">
                                            <p:txEl>
                                              <p:pRg st="2" end="2"/>
                                            </p:txEl>
                                          </p:spTgt>
                                        </p:tgtEl>
                                        <p:attrNameLst>
                                          <p:attrName>style.visibility</p:attrName>
                                        </p:attrNameLst>
                                      </p:cBhvr>
                                      <p:to>
                                        <p:strVal val="visible"/>
                                      </p:to>
                                    </p:set>
                                  </p:childTnLst>
                                </p:cTn>
                              </p:par>
                              <p:par>
                                <p:cTn id="29" presetID="1" presetClass="entr" presetSubtype="0" fill="hold" grpId="2" nodeType="with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3"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childTnLst>
                                </p:cTn>
                              </p:par>
                              <p:par>
                                <p:cTn id="35" presetID="1" presetClass="entr" presetSubtype="0" fill="hold" grpId="3" nodeType="withEffect">
                                  <p:stCondLst>
                                    <p:cond delay="0"/>
                                  </p:stCondLst>
                                  <p:childTnLst>
                                    <p:set>
                                      <p:cBhvr>
                                        <p:cTn id="36" dur="1" fill="hold">
                                          <p:stCondLst>
                                            <p:cond delay="0"/>
                                          </p:stCondLst>
                                        </p:cTn>
                                        <p:tgtEl>
                                          <p:spTgt spid="8">
                                            <p:txEl>
                                              <p:pRg st="1" end="1"/>
                                            </p:txEl>
                                          </p:spTgt>
                                        </p:tgtEl>
                                        <p:attrNameLst>
                                          <p:attrName>style.visibility</p:attrName>
                                        </p:attrNameLst>
                                      </p:cBhvr>
                                      <p:to>
                                        <p:strVal val="visible"/>
                                      </p:to>
                                    </p:set>
                                  </p:childTnLst>
                                </p:cTn>
                              </p:par>
                              <p:par>
                                <p:cTn id="37" presetID="1" presetClass="entr" presetSubtype="0" fill="hold" grpId="3" nodeType="withEffect">
                                  <p:stCondLst>
                                    <p:cond delay="0"/>
                                  </p:stCondLst>
                                  <p:childTnLst>
                                    <p:set>
                                      <p:cBhvr>
                                        <p:cTn id="38" dur="1" fill="hold">
                                          <p:stCondLst>
                                            <p:cond delay="0"/>
                                          </p:stCondLst>
                                        </p:cTn>
                                        <p:tgtEl>
                                          <p:spTgt spid="8">
                                            <p:txEl>
                                              <p:pRg st="2" end="2"/>
                                            </p:txEl>
                                          </p:spTgt>
                                        </p:tgtEl>
                                        <p:attrNameLst>
                                          <p:attrName>style.visibility</p:attrName>
                                        </p:attrNameLst>
                                      </p:cBhvr>
                                      <p:to>
                                        <p:strVal val="visible"/>
                                      </p:to>
                                    </p:set>
                                  </p:childTnLst>
                                </p:cTn>
                              </p:par>
                              <p:par>
                                <p:cTn id="39" presetID="1" presetClass="entr" presetSubtype="0" fill="hold" grpId="3" nodeType="withEffect">
                                  <p:stCondLst>
                                    <p:cond delay="0"/>
                                  </p:stCondLst>
                                  <p:childTnLst>
                                    <p:set>
                                      <p:cBhvr>
                                        <p:cTn id="40" dur="1" fill="hold">
                                          <p:stCondLst>
                                            <p:cond delay="0"/>
                                          </p:stCondLst>
                                        </p:cTn>
                                        <p:tgtEl>
                                          <p:spTgt spid="8">
                                            <p:txEl>
                                              <p:pRg st="3" end="3"/>
                                            </p:txEl>
                                          </p:spTgt>
                                        </p:tgtEl>
                                        <p:attrNameLst>
                                          <p:attrName>style.visibility</p:attrName>
                                        </p:attrNameLst>
                                      </p:cBhvr>
                                      <p:to>
                                        <p:strVal val="visible"/>
                                      </p:to>
                                    </p:set>
                                  </p:childTnLst>
                                </p:cTn>
                              </p:par>
                              <p:par>
                                <p:cTn id="41" presetID="1" presetClass="entr" presetSubtype="0" fill="hold" grpId="3" nodeType="withEffect">
                                  <p:stCondLst>
                                    <p:cond delay="0"/>
                                  </p:stCondLst>
                                  <p:childTnLst>
                                    <p:set>
                                      <p:cBhvr>
                                        <p:cTn id="4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P spid="8" grpId="1" build="allAtOnce"/>
      <p:bldP spid="8" grpId="2" build="allAtOnce"/>
      <p:bldP spid="8" grpId="3"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useBgFill="1">
        <p:nvSpPr>
          <p:cNvPr id="5" name="PPRect#5"/>
          <p:cNvSpPr/>
          <p:nvPr/>
        </p:nvSpPr>
        <p:spPr bwMode="auto">
          <a:xfrm>
            <a:off x="0" y="0"/>
            <a:ext cx="9164800" cy="10880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b="0">
              <a:solidFill>
                <a:srgbClr val="000000"/>
              </a:solidFill>
              <a:latin typeface="Helvetica Neue" pitchFamily="1" charset="0"/>
            </a:endParaRPr>
          </a:p>
        </p:txBody>
      </p:sp>
      <p:sp>
        <p:nvSpPr>
          <p:cNvPr id="3" name="Title 1"/>
          <p:cNvSpPr>
            <a:spLocks noGrp="1"/>
          </p:cNvSpPr>
          <p:nvPr>
            <p:ph type="title"/>
          </p:nvPr>
        </p:nvSpPr>
        <p:spPr>
          <a:xfrm>
            <a:off x="0" y="0"/>
            <a:ext cx="9164800" cy="1152000"/>
          </a:xfrm>
        </p:spPr>
        <p:txBody>
          <a:bodyPr/>
          <a:lstStyle/>
          <a:p>
            <a:r>
              <a:rPr lang="en-US" sz="4000" b="1" dirty="0" err="1">
                <a:solidFill>
                  <a:srgbClr val="FF0000"/>
                </a:solidFill>
                <a:latin typeface="Courier New"/>
                <a:cs typeface="Courier New"/>
              </a:rPr>
              <a:t>PrimeFactorizations.js</a:t>
            </a:r>
            <a:endParaRPr lang="en-US" sz="4000" b="1" dirty="0">
              <a:solidFill>
                <a:srgbClr val="FF0000"/>
              </a:solidFill>
              <a:latin typeface="Courier New"/>
              <a:cs typeface="Courier New"/>
            </a:endParaRPr>
          </a:p>
        </p:txBody>
      </p:sp>
      <p:sp>
        <p:nvSpPr>
          <p:cNvPr id="51" name="Rectangle 8"/>
          <p:cNvSpPr>
            <a:spLocks noChangeArrowheads="1"/>
          </p:cNvSpPr>
          <p:nvPr/>
        </p:nvSpPr>
        <p:spPr bwMode="auto">
          <a:xfrm>
            <a:off x="482600" y="1168400"/>
            <a:ext cx="8128000" cy="5308600"/>
          </a:xfrm>
          <a:prstGeom prst="rect">
            <a:avLst/>
          </a:prstGeom>
          <a:noFill/>
          <a:ln w="9525">
            <a:noFill/>
            <a:miter lim="800000"/>
            <a:headEnd/>
            <a:tailEnd/>
          </a:ln>
          <a:effectLst/>
        </p:spPr>
        <p:txBody>
          <a:bodyPr>
            <a:prstTxWarp prst="textNoShape">
              <a:avLst/>
            </a:prstTxWarp>
          </a:bodyPr>
          <a:lstStyle/>
          <a:p>
            <a:pPr algn="just">
              <a:lnSpc>
                <a:spcPct val="90000"/>
              </a:lnSpc>
              <a:spcAft>
                <a:spcPct val="50000"/>
              </a:spcAft>
            </a:pPr>
            <a:r>
              <a:rPr lang="en-US" sz="1800" b="0" dirty="0"/>
              <a:t>Some thought questions and exercises:</a:t>
            </a:r>
          </a:p>
          <a:p>
            <a:pPr marL="342900" indent="-342900">
              <a:lnSpc>
                <a:spcPct val="90000"/>
              </a:lnSpc>
              <a:spcAft>
                <a:spcPct val="50000"/>
              </a:spcAft>
              <a:buFont typeface="Arial"/>
              <a:buChar char="•"/>
            </a:pPr>
            <a:r>
              <a:rPr lang="en-US" sz="1800" b="0" dirty="0"/>
              <a:t>My solution relies on a single Boolean called </a:t>
            </a:r>
            <a:r>
              <a:rPr lang="en-US" sz="1800" dirty="0">
                <a:latin typeface="Courier"/>
                <a:cs typeface="Courier"/>
              </a:rPr>
              <a:t>first</a:t>
            </a:r>
            <a:r>
              <a:rPr lang="en-US" sz="1800" b="0" dirty="0"/>
              <a:t>.  What problem is </a:t>
            </a:r>
            <a:r>
              <a:rPr lang="en-US" sz="1800" dirty="0">
                <a:latin typeface="Courier"/>
                <a:cs typeface="Courier"/>
              </a:rPr>
              <a:t>first</a:t>
            </a:r>
            <a:r>
              <a:rPr lang="en-US" sz="1800" b="0" dirty="0"/>
              <a:t> solving for us?</a:t>
            </a:r>
          </a:p>
          <a:p>
            <a:pPr marL="342900" indent="-342900">
              <a:lnSpc>
                <a:spcPct val="90000"/>
              </a:lnSpc>
              <a:spcAft>
                <a:spcPct val="50000"/>
              </a:spcAft>
              <a:buFont typeface="Arial"/>
              <a:buChar char="•"/>
            </a:pPr>
            <a:r>
              <a:rPr lang="en-US" sz="1800" b="0" dirty="0"/>
              <a:t>During our trace of </a:t>
            </a:r>
            <a:r>
              <a:rPr lang="en-US" sz="1800" dirty="0" err="1">
                <a:latin typeface="Courier"/>
                <a:cs typeface="Courier"/>
              </a:rPr>
              <a:t>constructFactorization</a:t>
            </a:r>
            <a:r>
              <a:rPr lang="en-US" sz="1800" dirty="0">
                <a:latin typeface="Courier"/>
                <a:cs typeface="Courier"/>
              </a:rPr>
              <a:t>(180)</a:t>
            </a:r>
            <a:r>
              <a:rPr lang="en-US" sz="1800" b="0" dirty="0"/>
              <a:t>, </a:t>
            </a:r>
            <a:r>
              <a:rPr lang="en-US" sz="1800" dirty="0">
                <a:latin typeface="Courier"/>
                <a:cs typeface="Courier"/>
              </a:rPr>
              <a:t>factor</a:t>
            </a:r>
            <a:r>
              <a:rPr lang="en-US" sz="1800" b="0" dirty="0"/>
              <a:t> assumed the values of 2, 3, 4, and 5.  2, 3, and 5 are prime numbers and therefore qualified to appear in a factorization?  How does the implementation guarantee 4 will never make an appearance in the returned factorization?</a:t>
            </a:r>
          </a:p>
          <a:p>
            <a:pPr marL="342900" indent="-342900">
              <a:lnSpc>
                <a:spcPct val="90000"/>
              </a:lnSpc>
              <a:spcAft>
                <a:spcPct val="50000"/>
              </a:spcAft>
              <a:buFont typeface="Arial"/>
              <a:buChar char="•"/>
            </a:pPr>
            <a:r>
              <a:rPr lang="en-US" sz="1800" b="0" dirty="0"/>
              <a:t>What is returned by </a:t>
            </a:r>
            <a:r>
              <a:rPr lang="en-US" sz="1800" dirty="0" err="1">
                <a:latin typeface="Courier"/>
                <a:cs typeface="Courier"/>
              </a:rPr>
              <a:t>constructFactorization</a:t>
            </a:r>
            <a:r>
              <a:rPr lang="en-US" sz="1800" dirty="0">
                <a:latin typeface="Courier"/>
                <a:cs typeface="Courier"/>
              </a:rPr>
              <a:t>(1)</a:t>
            </a:r>
            <a:r>
              <a:rPr lang="en-US" sz="1800" b="0" dirty="0"/>
              <a:t>?  How could you have changed the implementation to return </a:t>
            </a:r>
            <a:r>
              <a:rPr lang="en-US" sz="1800" dirty="0">
                <a:latin typeface="Courier"/>
                <a:cs typeface="Courier"/>
              </a:rPr>
              <a:t>"1 = 1"</a:t>
            </a:r>
            <a:r>
              <a:rPr lang="en-US" sz="1800" b="0" dirty="0"/>
              <a:t> as a special case return value?</a:t>
            </a:r>
          </a:p>
          <a:p>
            <a:pPr marL="342900" indent="-342900">
              <a:lnSpc>
                <a:spcPct val="90000"/>
              </a:lnSpc>
              <a:spcAft>
                <a:spcPct val="50000"/>
              </a:spcAft>
              <a:buFont typeface="Arial"/>
              <a:buChar char="•"/>
            </a:pPr>
            <a:r>
              <a:rPr lang="en-US" sz="1800" b="0" dirty="0"/>
              <a:t>Trace through the execution of </a:t>
            </a:r>
            <a:r>
              <a:rPr lang="en-US" sz="1800" dirty="0" err="1">
                <a:latin typeface="Courier"/>
                <a:cs typeface="Courier"/>
              </a:rPr>
              <a:t>constructFactorization</a:t>
            </a:r>
            <a:r>
              <a:rPr lang="en-US" sz="1800" dirty="0">
                <a:latin typeface="Courier"/>
                <a:cs typeface="Courier"/>
              </a:rPr>
              <a:t>(363</a:t>
            </a:r>
            <a:r>
              <a:rPr lang="en-US" sz="1800" b="0" dirty="0">
                <a:latin typeface="Courier"/>
                <a:cs typeface="Courier"/>
              </a:rPr>
              <a:t>)</a:t>
            </a:r>
            <a:r>
              <a:rPr lang="en-US" sz="1800" b="0" dirty="0"/>
              <a:t> as we did for </a:t>
            </a:r>
            <a:r>
              <a:rPr lang="en-US" sz="1800" dirty="0" err="1">
                <a:latin typeface="Courier"/>
                <a:cs typeface="Courier"/>
              </a:rPr>
              <a:t>constructFactorization</a:t>
            </a:r>
            <a:r>
              <a:rPr lang="en-US" sz="1800" dirty="0">
                <a:latin typeface="Courier"/>
                <a:cs typeface="Courier"/>
              </a:rPr>
              <a:t>(180)</a:t>
            </a:r>
            <a:r>
              <a:rPr lang="en-US" sz="1800" b="0" dirty="0"/>
              <a:t>.</a:t>
            </a:r>
          </a:p>
          <a:p>
            <a:pPr marL="342900" indent="-342900">
              <a:lnSpc>
                <a:spcPct val="90000"/>
              </a:lnSpc>
              <a:spcAft>
                <a:spcPct val="50000"/>
              </a:spcAft>
              <a:buFont typeface="Arial"/>
              <a:buChar char="•"/>
            </a:pPr>
            <a:r>
              <a:rPr lang="en-US" sz="1800" b="0" dirty="0"/>
              <a:t>Our implementation relies on a parameter named </a:t>
            </a:r>
            <a:r>
              <a:rPr lang="en-US" sz="1800" dirty="0">
                <a:latin typeface="Courier"/>
                <a:cs typeface="Courier"/>
              </a:rPr>
              <a:t>n</a:t>
            </a:r>
            <a:r>
              <a:rPr lang="en-US" sz="1800" b="0" dirty="0"/>
              <a:t> to accept a value from the caller, and then proceeds to destroy </a:t>
            </a:r>
            <a:r>
              <a:rPr lang="en-US" sz="1800" dirty="0">
                <a:latin typeface="Courier"/>
                <a:cs typeface="Courier"/>
              </a:rPr>
              <a:t>n</a:t>
            </a:r>
            <a:r>
              <a:rPr lang="en-US" sz="1800" b="0" dirty="0"/>
              <a:t> by repeatedly dividing it down to 1.  Does this destruction of </a:t>
            </a:r>
            <a:r>
              <a:rPr lang="en-US" sz="1800" dirty="0">
                <a:latin typeface="Courier"/>
                <a:cs typeface="Courier"/>
              </a:rPr>
              <a:t>n</a:t>
            </a:r>
            <a:r>
              <a:rPr lang="en-US" sz="1800" b="0" dirty="0"/>
              <a:t> confuse </a:t>
            </a:r>
            <a:r>
              <a:rPr lang="en-US" sz="1800" dirty="0" err="1">
                <a:latin typeface="Courier"/>
                <a:cs typeface="Courier"/>
              </a:rPr>
              <a:t>PrimeFactorizations</a:t>
            </a:r>
            <a:r>
              <a:rPr lang="en-US" sz="1800" b="0" dirty="0" err="1"/>
              <a:t>’s</a:t>
            </a:r>
            <a:r>
              <a:rPr lang="en-US" sz="1800" b="0" dirty="0"/>
              <a:t> </a:t>
            </a:r>
            <a:r>
              <a:rPr lang="en-US" sz="1800" dirty="0">
                <a:latin typeface="Courier"/>
                <a:cs typeface="Courier"/>
              </a:rPr>
              <a:t>for</a:t>
            </a:r>
            <a:r>
              <a:rPr lang="en-US" sz="1800" b="0" dirty="0"/>
              <a:t> loop?  Note that its counting variable is also named </a:t>
            </a:r>
            <a:r>
              <a:rPr lang="en-US" sz="1800" dirty="0">
                <a:latin typeface="Courier"/>
                <a:cs typeface="Courier"/>
              </a:rPr>
              <a:t>n</a:t>
            </a:r>
            <a:r>
              <a:rPr lang="en-US" sz="1800" b="0" dirty="0"/>
              <a:t>.</a:t>
            </a:r>
          </a:p>
        </p:txBody>
      </p:sp>
    </p:spTree>
    <p:extLst>
      <p:ext uri="{BB962C8B-B14F-4D97-AF65-F5344CB8AC3E}">
        <p14:creationId xmlns:p14="http://schemas.microsoft.com/office/powerpoint/2010/main" val="10022953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
                                            <p:txEl>
                                              <p:pRg st="1" end="1"/>
                                            </p:txEl>
                                          </p:spTgt>
                                        </p:tgtEl>
                                        <p:attrNameLst>
                                          <p:attrName>style.visibility</p:attrName>
                                        </p:attrNameLst>
                                      </p:cBhvr>
                                      <p:to>
                                        <p:strVal val="visible"/>
                                      </p:to>
                                    </p:set>
                                    <p:anim calcmode="lin" valueType="num">
                                      <p:cBhvr additive="base">
                                        <p:cTn id="7" dur="1000" fill="hold"/>
                                        <p:tgtEl>
                                          <p:spTgt spid="51">
                                            <p:txEl>
                                              <p:pRg st="1"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
                                            <p:txEl>
                                              <p:pRg st="2" end="2"/>
                                            </p:txEl>
                                          </p:spTgt>
                                        </p:tgtEl>
                                        <p:attrNameLst>
                                          <p:attrName>style.visibility</p:attrName>
                                        </p:attrNameLst>
                                      </p:cBhvr>
                                      <p:to>
                                        <p:strVal val="visible"/>
                                      </p:to>
                                    </p:set>
                                    <p:anim calcmode="lin" valueType="num">
                                      <p:cBhvr additive="base">
                                        <p:cTn id="13" dur="1000" fill="hold"/>
                                        <p:tgtEl>
                                          <p:spTgt spid="51">
                                            <p:txEl>
                                              <p:pRg st="2" end="2"/>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5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
                                            <p:txEl>
                                              <p:pRg st="3" end="3"/>
                                            </p:txEl>
                                          </p:spTgt>
                                        </p:tgtEl>
                                        <p:attrNameLst>
                                          <p:attrName>style.visibility</p:attrName>
                                        </p:attrNameLst>
                                      </p:cBhvr>
                                      <p:to>
                                        <p:strVal val="visible"/>
                                      </p:to>
                                    </p:set>
                                    <p:anim calcmode="lin" valueType="num">
                                      <p:cBhvr additive="base">
                                        <p:cTn id="19" dur="1000" fill="hold"/>
                                        <p:tgtEl>
                                          <p:spTgt spid="51">
                                            <p:txEl>
                                              <p:pRg st="3" end="3"/>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5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
                                            <p:txEl>
                                              <p:pRg st="4" end="4"/>
                                            </p:txEl>
                                          </p:spTgt>
                                        </p:tgtEl>
                                        <p:attrNameLst>
                                          <p:attrName>style.visibility</p:attrName>
                                        </p:attrNameLst>
                                      </p:cBhvr>
                                      <p:to>
                                        <p:strVal val="visible"/>
                                      </p:to>
                                    </p:set>
                                    <p:anim calcmode="lin" valueType="num">
                                      <p:cBhvr additive="base">
                                        <p:cTn id="25" dur="1000" fill="hold"/>
                                        <p:tgtEl>
                                          <p:spTgt spid="51">
                                            <p:txEl>
                                              <p:pRg st="4" end="4"/>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5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1">
                                            <p:txEl>
                                              <p:pRg st="5" end="5"/>
                                            </p:txEl>
                                          </p:spTgt>
                                        </p:tgtEl>
                                        <p:attrNameLst>
                                          <p:attrName>style.visibility</p:attrName>
                                        </p:attrNameLst>
                                      </p:cBhvr>
                                      <p:to>
                                        <p:strVal val="visible"/>
                                      </p:to>
                                    </p:set>
                                    <p:anim calcmode="lin" valueType="num">
                                      <p:cBhvr additive="base">
                                        <p:cTn id="31" dur="1000" fill="hold"/>
                                        <p:tgtEl>
                                          <p:spTgt spid="51">
                                            <p:txEl>
                                              <p:pRg st="5" end="5"/>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5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extLst>
      <p:ext uri="{BB962C8B-B14F-4D97-AF65-F5344CB8AC3E}">
        <p14:creationId xmlns:p14="http://schemas.microsoft.com/office/powerpoint/2010/main" val="2057932476"/>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13171</TotalTime>
  <Words>758</Words>
  <Application>Microsoft Macintosh PowerPoint</Application>
  <PresentationFormat>On-screen Show (4:3)</PresentationFormat>
  <Paragraphs>120</Paragraphs>
  <Slides>8</Slides>
  <Notes>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8</vt:i4>
      </vt:variant>
    </vt:vector>
  </HeadingPairs>
  <TitlesOfParts>
    <vt:vector size="18" baseType="lpstr">
      <vt:lpstr>ＭＳ Ｐゴシック</vt:lpstr>
      <vt:lpstr>Arial</vt:lpstr>
      <vt:lpstr>Courier</vt:lpstr>
      <vt:lpstr>Courier New</vt:lpstr>
      <vt:lpstr>Helvetica Neue</vt:lpstr>
      <vt:lpstr>Times</vt:lpstr>
      <vt:lpstr>Times New Roman</vt:lpstr>
      <vt:lpstr>Wingdings</vt:lpstr>
      <vt:lpstr>Blank Presentation</vt:lpstr>
      <vt:lpstr>1_Blank Presentation</vt:lpstr>
      <vt:lpstr>Mechanics of Functions</vt:lpstr>
      <vt:lpstr>Mechanics of the Function-Calling Process</vt:lpstr>
      <vt:lpstr>The Combinations Function  </vt:lpstr>
      <vt:lpstr>Combinations and Factorials  </vt:lpstr>
      <vt:lpstr>Tracing the combinations Function</vt:lpstr>
      <vt:lpstr>Exercise: Generating Prime Factorizations</vt:lpstr>
      <vt:lpstr>PrimeFactorizations.js</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93</cp:revision>
  <cp:lastPrinted>2017-10-11T16:12:55Z</cp:lastPrinted>
  <dcterms:created xsi:type="dcterms:W3CDTF">2017-08-23T17:41:26Z</dcterms:created>
  <dcterms:modified xsi:type="dcterms:W3CDTF">2018-10-09T22:00:47Z</dcterms:modified>
</cp:coreProperties>
</file>