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  <p:sldMasterId id="2147483662" r:id="rId3"/>
    <p:sldMasterId id="2147483664" r:id="rId4"/>
    <p:sldMasterId id="2147483666" r:id="rId5"/>
  </p:sldMasterIdLst>
  <p:notesMasterIdLst>
    <p:notesMasterId r:id="rId16"/>
  </p:notesMasterIdLst>
  <p:sldIdLst>
    <p:sldId id="490" r:id="rId6"/>
    <p:sldId id="495" r:id="rId7"/>
    <p:sldId id="499" r:id="rId8"/>
    <p:sldId id="503" r:id="rId9"/>
    <p:sldId id="501" r:id="rId10"/>
    <p:sldId id="483" r:id="rId11"/>
    <p:sldId id="500" r:id="rId12"/>
    <p:sldId id="494" r:id="rId13"/>
    <p:sldId id="502" r:id="rId14"/>
    <p:sldId id="369" r:id="rId15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00"/>
    <a:srgbClr val="999999"/>
    <a:srgbClr val="0066CC"/>
    <a:srgbClr val="999933"/>
    <a:srgbClr val="33FFFF"/>
    <a:srgbClr val="CCFFFF"/>
    <a:srgbClr val="FFFFFF"/>
    <a:srgbClr val="AEA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86"/>
    <p:restoredTop sz="96138" autoAdjust="0"/>
  </p:normalViewPr>
  <p:slideViewPr>
    <p:cSldViewPr showGuides="1">
      <p:cViewPr varScale="1">
        <p:scale>
          <a:sx n="126" d="100"/>
          <a:sy n="126" d="100"/>
        </p:scale>
        <p:origin x="28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C5FB5C58-483E-1248-B2AD-8DC46CEC5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4855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1" charset="-128"/>
        <a:cs typeface="ＭＳ Ｐゴシック" pitchFamily="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2846388" y="533400"/>
            <a:ext cx="3454400" cy="2590800"/>
          </a:xfrm>
          <a:solidFill>
            <a:srgbClr val="FFFFFF"/>
          </a:solidFill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8487B3-5D62-2144-8033-5EFBE7F15CB5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35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8487B3-5D62-2144-8033-5EFBE7F15CB5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35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30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707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7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120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60A1D8-DEE2-714B-87E2-6DE872B62D02}" type="slidenum">
              <a:rPr lang="en-US">
                <a:latin typeface="Times New Roman" pitchFamily="1" charset="0"/>
              </a:rPr>
              <a:pPr/>
              <a:t>10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88CFE-CE86-4149-8EF2-2BDB16C52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2532E-296B-4E44-98E2-D67198BC8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DD79-D203-3D43-A3ED-D2735C538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4AD5D-214C-8443-A365-6A93C8BF2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DE4A0-EF3A-734B-A688-6E4B9F4FB8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556F9-DDA2-1940-96BC-B942F13D02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2C049-8692-BB4A-A364-5CB3EC6822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90E37-D4AB-AA4E-B30B-4E55CC9749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F4D8C-2A84-BE48-B750-314CE78AD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8829F-9499-184D-AC42-83952E6CE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54032-414B-4B43-AD50-CCF655A6E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F952E3B-4D02-924E-AA54-1A45BCCEACD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1BFD2-7EA0-9B44-9E34-E4F5E63B54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1BFD2-7EA0-9B44-9E34-E4F5E63B54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1BFD2-7EA0-9B44-9E34-E4F5E63B54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charset="0"/>
              </a:defRPr>
            </a:lvl1pPr>
          </a:lstStyle>
          <a:p>
            <a:pPr>
              <a:defRPr/>
            </a:pPr>
            <a:fld id="{A41E7EC3-FF2A-4A48-8617-25366E1C8C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charset="0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charset="0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charset="0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C8D3A4C2-1605-F143-89DE-379A1729D1D1}" type="slidenum">
              <a:rPr lang="en-US">
                <a:solidFill>
                  <a:srgbClr val="000000"/>
                </a:solidFill>
                <a:latin typeface="Times New Roman" charset="0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Times New Roman" pitchFamily="1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" charset="0"/>
              </a:defRPr>
            </a:lvl1pPr>
          </a:lstStyle>
          <a:p>
            <a:fld id="{7845CED8-D252-A943-B5BA-BDE9EB98CAA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pitchFamily="1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Times New Roman" pitchFamily="1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" charset="0"/>
              </a:defRPr>
            </a:lvl1pPr>
          </a:lstStyle>
          <a:p>
            <a:fld id="{7845CED8-D252-A943-B5BA-BDE9EB98CAA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pitchFamily="1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Times New Roman" pitchFamily="1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" charset="0"/>
              </a:defRPr>
            </a:lvl1pPr>
          </a:lstStyle>
          <a:p>
            <a:fld id="{7845CED8-D252-A943-B5BA-BDE9EB98CAA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pitchFamily="1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  <a:latin typeface="Times New Roman" pitchFamily="1" charset="0"/>
              </a:rPr>
              <a:t>String Applications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0" y="4114800"/>
            <a:ext cx="9144000" cy="176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pitchFamily="1" charset="0"/>
              </a:rPr>
              <a:t>Jerry Cain</a:t>
            </a:r>
          </a:p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pitchFamily="1" charset="0"/>
              </a:rPr>
              <a:t>CS 106AJ</a:t>
            </a:r>
          </a:p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pitchFamily="1" charset="0"/>
              </a:rPr>
              <a:t>October 26, 2018</a:t>
            </a:r>
          </a:p>
          <a:p>
            <a:pPr algn="ctr">
              <a:lnSpc>
                <a:spcPct val="85000"/>
              </a:lnSpc>
            </a:pPr>
            <a:r>
              <a:rPr lang="en-US" sz="3200" i="1" dirty="0">
                <a:latin typeface="Times New Roman" pitchFamily="1" charset="0"/>
              </a:rPr>
              <a:t>slides courtesy of Eric Roberts and Jerry Cain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String Calisthenics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34531" name="Rectangle 3"/>
          <p:cNvSpPr>
            <a:spLocks noChangeArrowheads="1"/>
          </p:cNvSpPr>
          <p:nvPr/>
        </p:nvSpPr>
        <p:spPr bwMode="auto">
          <a:xfrm>
            <a:off x="482600" y="1155700"/>
            <a:ext cx="8204200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Let’s review some 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String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 methods you learned about last time: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AEIOUaeiou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".length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"ABCDEFG".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charAt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(6)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"Harry Potter".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indexOf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("a")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"Harry Potter".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indexOf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("a", 6)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"Harry Potter".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lastIndexOf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("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tt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bumfuzzle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".substring(3, 7)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cabotage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".substring(1, 1)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</a:t>
            </a:r>
            <a:r>
              <a:rPr lang="en-US" sz="2400" b="1" dirty="0" err="1">
                <a:solidFill>
                  <a:srgbClr val="000000"/>
                </a:solidFill>
                <a:latin typeface="Courier New"/>
                <a:cs typeface="Courier New"/>
              </a:rPr>
              <a:t>agelast</a:t>
            </a: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".substring(3)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7239000" y="1155700"/>
            <a:ext cx="7442200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just">
              <a:lnSpc>
                <a:spcPct val="90000"/>
              </a:lnSpc>
              <a:spcAft>
                <a:spcPct val="50000"/>
              </a:spcAft>
            </a:pPr>
            <a:endParaRPr lang="en-US" sz="2400" dirty="0">
              <a:solidFill>
                <a:srgbClr val="000000"/>
              </a:solidFill>
              <a:latin typeface="Times New Roman" charset="0"/>
            </a:endParaRP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10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"G"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1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-1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8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"fuzz”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""</a:t>
            </a: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>
                <a:solidFill>
                  <a:srgbClr val="000000"/>
                </a:solidFill>
                <a:latin typeface="Courier New"/>
                <a:cs typeface="Courier New"/>
              </a:rPr>
              <a:t>"last"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algn="just">
              <a:lnSpc>
                <a:spcPct val="90000"/>
              </a:lnSpc>
              <a:spcAft>
                <a:spcPct val="50000"/>
              </a:spcAft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 typeface="Wingdings" charset="2"/>
              <a:buChar char="ü"/>
            </a:pPr>
            <a:endParaRPr lang="en-US" sz="2400" b="1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3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34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34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34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34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Generating Acronyms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3453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An </a:t>
            </a:r>
            <a:r>
              <a:rPr lang="en-US" sz="2400" b="1" i="1" dirty="0">
                <a:solidFill>
                  <a:srgbClr val="000000"/>
                </a:solidFill>
                <a:latin typeface="Times New Roman" charset="0"/>
              </a:rPr>
              <a:t>acronym</a:t>
            </a:r>
            <a:r>
              <a:rPr lang="en-US" sz="2400" i="1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is a word formed by taking the first letter of each word in a sequence, as in</a:t>
            </a:r>
          </a:p>
        </p:txBody>
      </p: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1090990" y="1953380"/>
            <a:ext cx="5375125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"North American Free Trade Agreement"</a:t>
            </a: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6522960" y="1953380"/>
            <a:ext cx="1219200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"NAFTA"</a:t>
            </a:r>
          </a:p>
        </p:txBody>
      </p:sp>
      <p:sp>
        <p:nvSpPr>
          <p:cNvPr id="21" name="Line 16"/>
          <p:cNvSpPr>
            <a:spLocks noChangeShapeType="1"/>
          </p:cNvSpPr>
          <p:nvPr/>
        </p:nvSpPr>
        <p:spPr bwMode="auto">
          <a:xfrm>
            <a:off x="6294360" y="2131180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1090990" y="2275110"/>
            <a:ext cx="3165325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"not in my back yard"</a:t>
            </a: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4340980" y="2275110"/>
            <a:ext cx="1219200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</a:t>
            </a:r>
            <a:r>
              <a:rPr lang="en-US" sz="1800" b="1" dirty="0" err="1">
                <a:solidFill>
                  <a:srgbClr val="000000"/>
                </a:solidFill>
                <a:latin typeface="Courier New" charset="0"/>
              </a:rPr>
              <a:t>nimby</a:t>
            </a: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</a:t>
            </a:r>
          </a:p>
        </p:txBody>
      </p:sp>
      <p:sp>
        <p:nvSpPr>
          <p:cNvPr id="24" name="Line 16"/>
          <p:cNvSpPr>
            <a:spLocks noChangeShapeType="1"/>
          </p:cNvSpPr>
          <p:nvPr/>
        </p:nvSpPr>
        <p:spPr bwMode="auto">
          <a:xfrm>
            <a:off x="4112380" y="2452910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1090990" y="2596840"/>
            <a:ext cx="6670525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"self-contained underwater breathing apparatus"</a:t>
            </a:r>
          </a:p>
        </p:txBody>
      </p: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7924800" y="2596840"/>
            <a:ext cx="1219200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"scuba"</a:t>
            </a:r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7696200" y="2774640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482600" y="3060700"/>
            <a:ext cx="8128000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The text describes and implements two versions of a function </a:t>
            </a:r>
            <a:r>
              <a:rPr lang="en-US" sz="2000" b="1" dirty="0">
                <a:solidFill>
                  <a:srgbClr val="000000"/>
                </a:solidFill>
                <a:latin typeface="Courier New"/>
                <a:cs typeface="Courier New"/>
              </a:rPr>
              <a:t>acronym(</a:t>
            </a:r>
            <a:r>
              <a:rPr lang="en-US" sz="2000" b="1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en-US" sz="2000" b="1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 that generates an acronym for </a:t>
            </a:r>
            <a:r>
              <a:rPr lang="en-US" sz="2000" b="1" dirty="0" err="1">
                <a:solidFill>
                  <a:srgbClr val="000000"/>
                </a:solidFill>
                <a:latin typeface="Courier New"/>
                <a:cs typeface="Courier New"/>
              </a:rPr>
              <a:t>str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:</a:t>
            </a:r>
          </a:p>
          <a:p>
            <a:pPr marL="800100" lvl="1" indent="-342900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The first version searches for spaces in the string and includes the following character in the acronym.  This version, however, fails for acronyms like </a:t>
            </a:r>
            <a:r>
              <a:rPr lang="en-US" sz="2200" i="1" dirty="0">
                <a:solidFill>
                  <a:srgbClr val="000000"/>
                </a:solidFill>
                <a:latin typeface="Times New Roman" charset="0"/>
              </a:rPr>
              <a:t>scuba,</a:t>
            </a: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 in which some of the words are separated by hyphens rather than spaces.</a:t>
            </a:r>
          </a:p>
          <a:p>
            <a:pPr marL="800100" lvl="1" indent="-342900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The second version looks at every character and keeps track of whether the algorithm is scanning a word formed composed of sequential letters.  This version correctly handles </a:t>
            </a:r>
            <a:r>
              <a:rPr lang="en-US" sz="2200" i="1" dirty="0">
                <a:solidFill>
                  <a:srgbClr val="000000"/>
                </a:solidFill>
                <a:latin typeface="Times New Roman" charset="0"/>
              </a:rPr>
              <a:t>scuba</a:t>
            </a: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 as well as strings that have leading, trailing, or multiple spaces.</a:t>
            </a:r>
          </a:p>
        </p:txBody>
      </p:sp>
    </p:spTree>
    <p:extLst>
      <p:ext uri="{BB962C8B-B14F-4D97-AF65-F5344CB8AC3E}">
        <p14:creationId xmlns:p14="http://schemas.microsoft.com/office/powerpoint/2010/main" val="282821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  <a:latin typeface="Courier New"/>
                <a:cs typeface="Courier New"/>
              </a:rPr>
              <a:t>acronym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 , Take I</a:t>
            </a:r>
          </a:p>
        </p:txBody>
      </p:sp>
      <p:grpSp>
        <p:nvGrpSpPr>
          <p:cNvPr id="2" name="PPConsole#2"/>
          <p:cNvGrpSpPr/>
          <p:nvPr/>
        </p:nvGrpSpPr>
        <p:grpSpPr>
          <a:xfrm>
            <a:off x="2022400" y="5785600"/>
            <a:ext cx="5120000" cy="832000"/>
            <a:chOff x="2022400" y="5785600"/>
            <a:chExt cx="5120000" cy="832000"/>
          </a:xfrm>
        </p:grpSpPr>
        <p:pic>
          <p:nvPicPr>
            <p:cNvPr id="3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22400" y="5785600"/>
              <a:ext cx="5120000" cy="832000"/>
            </a:xfrm>
            <a:prstGeom prst="rect">
              <a:avLst/>
            </a:prstGeom>
          </p:spPr>
        </p:pic>
      </p:grpSp>
      <p:grpSp>
        <p:nvGrpSpPr>
          <p:cNvPr id="4" name="PPStackFrame#4"/>
          <p:cNvGrpSpPr/>
          <p:nvPr/>
        </p:nvGrpSpPr>
        <p:grpSpPr>
          <a:xfrm>
            <a:off x="256000" y="1088000"/>
            <a:ext cx="8396800" cy="1280000"/>
            <a:chOff x="256000" y="1088000"/>
            <a:chExt cx="8396800" cy="1280000"/>
          </a:xfrm>
        </p:grpSpPr>
        <p:sp>
          <p:nvSpPr>
            <p:cNvPr id="5" name="PPRect#5"/>
            <p:cNvSpPr/>
            <p:nvPr/>
          </p:nvSpPr>
          <p:spPr bwMode="auto">
            <a:xfrm>
              <a:off x="256000" y="1088000"/>
              <a:ext cx="8396800" cy="128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7" name="PPCodeImage#7" descr="image7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000" y="1088000"/>
              <a:ext cx="8384000" cy="1267200"/>
            </a:xfrm>
            <a:prstGeom prst="rect">
              <a:avLst/>
            </a:prstGeom>
          </p:spPr>
        </p:pic>
        <p:sp>
          <p:nvSpPr>
            <p:cNvPr id="6" name="PPRect#6"/>
            <p:cNvSpPr/>
            <p:nvPr/>
          </p:nvSpPr>
          <p:spPr bwMode="auto">
            <a:xfrm>
              <a:off x="256000" y="1088000"/>
              <a:ext cx="8396800" cy="128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</p:grpSp>
      <p:sp>
        <p:nvSpPr>
          <p:cNvPr id="8" name="PPTextBox#8"/>
          <p:cNvSpPr/>
          <p:nvPr/>
        </p:nvSpPr>
        <p:spPr bwMode="auto">
          <a:xfrm>
            <a:off x="2060800" y="6054400"/>
            <a:ext cx="23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9" name="PPTextBox#9"/>
          <p:cNvSpPr/>
          <p:nvPr/>
        </p:nvSpPr>
        <p:spPr bwMode="auto">
          <a:xfrm>
            <a:off x="2265600" y="6054400"/>
            <a:ext cx="3366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acronym("not in my back yard")  </a:t>
            </a:r>
          </a:p>
        </p:txBody>
      </p:sp>
      <p:grpSp>
        <p:nvGrpSpPr>
          <p:cNvPr id="10" name="PPStackFrame#10"/>
          <p:cNvGrpSpPr/>
          <p:nvPr/>
        </p:nvGrpSpPr>
        <p:grpSpPr>
          <a:xfrm>
            <a:off x="384000" y="1395200"/>
            <a:ext cx="8396800" cy="4352000"/>
            <a:chOff x="384000" y="1395200"/>
            <a:chExt cx="8396800" cy="4352000"/>
          </a:xfrm>
        </p:grpSpPr>
        <p:sp>
          <p:nvSpPr>
            <p:cNvPr id="11" name="PPRect#11"/>
            <p:cNvSpPr/>
            <p:nvPr/>
          </p:nvSpPr>
          <p:spPr bwMode="auto">
            <a:xfrm>
              <a:off x="384000" y="1395200"/>
              <a:ext cx="8396800" cy="416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3" name="PPCodeImage#13" descr="image1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000" y="1395200"/>
              <a:ext cx="8384000" cy="4147200"/>
            </a:xfrm>
            <a:prstGeom prst="rect">
              <a:avLst/>
            </a:prstGeom>
          </p:spPr>
        </p:pic>
        <p:sp>
          <p:nvSpPr>
            <p:cNvPr id="12" name="PPRect#12"/>
            <p:cNvSpPr/>
            <p:nvPr/>
          </p:nvSpPr>
          <p:spPr bwMode="auto">
            <a:xfrm>
              <a:off x="384000" y="1395200"/>
              <a:ext cx="8396800" cy="416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4" name="str"/>
            <p:cNvGrpSpPr/>
            <p:nvPr/>
          </p:nvGrpSpPr>
          <p:grpSpPr>
            <a:xfrm>
              <a:off x="3174400" y="4825600"/>
              <a:ext cx="3200000" cy="652800"/>
              <a:chOff x="3174400" y="4825600"/>
              <a:chExt cx="3200000" cy="652800"/>
            </a:xfrm>
          </p:grpSpPr>
          <p:sp>
            <p:nvSpPr>
              <p:cNvPr id="15" name="PPRect#15"/>
              <p:cNvSpPr/>
              <p:nvPr/>
            </p:nvSpPr>
            <p:spPr bwMode="auto">
              <a:xfrm>
                <a:off x="3174400" y="5094400"/>
                <a:ext cx="3200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6" name="PPRect#16"/>
              <p:cNvSpPr/>
              <p:nvPr/>
            </p:nvSpPr>
            <p:spPr bwMode="auto">
              <a:xfrm>
                <a:off x="3174400" y="5094400"/>
                <a:ext cx="3200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7" name="PPTextBox#17"/>
              <p:cNvSpPr/>
              <p:nvPr/>
            </p:nvSpPr>
            <p:spPr bwMode="auto">
              <a:xfrm>
                <a:off x="3187200" y="4825600"/>
                <a:ext cx="4608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str</a:t>
                </a:r>
              </a:p>
            </p:txBody>
          </p:sp>
        </p:grpSp>
        <p:grpSp>
          <p:nvGrpSpPr>
            <p:cNvPr id="18" name="result"/>
            <p:cNvGrpSpPr/>
            <p:nvPr/>
          </p:nvGrpSpPr>
          <p:grpSpPr>
            <a:xfrm>
              <a:off x="6451200" y="4825600"/>
              <a:ext cx="1280000" cy="652800"/>
              <a:chOff x="6451200" y="4825600"/>
              <a:chExt cx="1280000" cy="652800"/>
            </a:xfrm>
          </p:grpSpPr>
          <p:sp>
            <p:nvSpPr>
              <p:cNvPr id="19" name="PPRect#19"/>
              <p:cNvSpPr/>
              <p:nvPr/>
            </p:nvSpPr>
            <p:spPr bwMode="auto">
              <a:xfrm>
                <a:off x="6451200" y="5094400"/>
                <a:ext cx="1280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0" name="PPRect#20"/>
              <p:cNvSpPr/>
              <p:nvPr/>
            </p:nvSpPr>
            <p:spPr bwMode="auto">
              <a:xfrm>
                <a:off x="6451200" y="5094400"/>
                <a:ext cx="1280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1" name="PPTextBox#21"/>
              <p:cNvSpPr/>
              <p:nvPr/>
            </p:nvSpPr>
            <p:spPr bwMode="auto">
              <a:xfrm>
                <a:off x="6464000" y="48256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result</a:t>
                </a:r>
              </a:p>
            </p:txBody>
          </p:sp>
        </p:grpSp>
        <p:grpSp>
          <p:nvGrpSpPr>
            <p:cNvPr id="22" name="sp"/>
            <p:cNvGrpSpPr/>
            <p:nvPr/>
          </p:nvGrpSpPr>
          <p:grpSpPr>
            <a:xfrm>
              <a:off x="7808000" y="4825600"/>
              <a:ext cx="896000" cy="652800"/>
              <a:chOff x="7808000" y="4825600"/>
              <a:chExt cx="896000" cy="652800"/>
            </a:xfrm>
          </p:grpSpPr>
          <p:sp>
            <p:nvSpPr>
              <p:cNvPr id="23" name="PPRect#23"/>
              <p:cNvSpPr/>
              <p:nvPr/>
            </p:nvSpPr>
            <p:spPr bwMode="auto">
              <a:xfrm>
                <a:off x="7808000" y="50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4" name="PPRect#24"/>
              <p:cNvSpPr/>
              <p:nvPr/>
            </p:nvSpPr>
            <p:spPr bwMode="auto">
              <a:xfrm>
                <a:off x="7808000" y="50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" name="PPTextBox#25"/>
              <p:cNvSpPr/>
              <p:nvPr/>
            </p:nvSpPr>
            <p:spPr bwMode="auto">
              <a:xfrm>
                <a:off x="7820800" y="48256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sp</a:t>
                </a:r>
              </a:p>
            </p:txBody>
          </p:sp>
        </p:grpSp>
      </p:grpSp>
      <p:sp>
        <p:nvSpPr>
          <p:cNvPr id="26" name="PPRect#26"/>
          <p:cNvSpPr/>
          <p:nvPr/>
        </p:nvSpPr>
        <p:spPr bwMode="auto">
          <a:xfrm>
            <a:off x="3200000" y="5120000"/>
            <a:ext cx="316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"not in my back yard"</a:t>
            </a:r>
          </a:p>
        </p:txBody>
      </p:sp>
      <p:sp>
        <p:nvSpPr>
          <p:cNvPr id="27" name="PPRect#27"/>
          <p:cNvSpPr/>
          <p:nvPr/>
        </p:nvSpPr>
        <p:spPr bwMode="auto">
          <a:xfrm>
            <a:off x="870400" y="1676800"/>
            <a:ext cx="38656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8" name="PPRect#28"/>
          <p:cNvSpPr/>
          <p:nvPr/>
        </p:nvSpPr>
        <p:spPr bwMode="auto">
          <a:xfrm>
            <a:off x="6476800" y="5120000"/>
            <a:ext cx="124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"n"</a:t>
            </a:r>
          </a:p>
        </p:txBody>
      </p:sp>
      <p:sp>
        <p:nvSpPr>
          <p:cNvPr id="29" name="PPRect#29"/>
          <p:cNvSpPr/>
          <p:nvPr/>
        </p:nvSpPr>
        <p:spPr bwMode="auto">
          <a:xfrm>
            <a:off x="870400" y="1932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" name="PPRect#3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3</a:t>
            </a:r>
          </a:p>
        </p:txBody>
      </p:sp>
      <p:sp>
        <p:nvSpPr>
          <p:cNvPr id="31" name="PPRect#31"/>
          <p:cNvSpPr/>
          <p:nvPr/>
        </p:nvSpPr>
        <p:spPr bwMode="auto">
          <a:xfrm>
            <a:off x="1856000" y="2188800"/>
            <a:ext cx="1331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" name="PPRect#32"/>
          <p:cNvSpPr/>
          <p:nvPr/>
        </p:nvSpPr>
        <p:spPr bwMode="auto">
          <a:xfrm>
            <a:off x="1292800" y="2444800"/>
            <a:ext cx="4147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3" name="PPRect#33"/>
          <p:cNvSpPr/>
          <p:nvPr/>
        </p:nvSpPr>
        <p:spPr bwMode="auto">
          <a:xfrm>
            <a:off x="6476800" y="5120000"/>
            <a:ext cx="124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"ni"</a:t>
            </a:r>
          </a:p>
        </p:txBody>
      </p:sp>
      <p:sp>
        <p:nvSpPr>
          <p:cNvPr id="34" name="PPRect#34"/>
          <p:cNvSpPr/>
          <p:nvPr/>
        </p:nvSpPr>
        <p:spPr bwMode="auto">
          <a:xfrm>
            <a:off x="1292800" y="2700800"/>
            <a:ext cx="4288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5" name="PPRect#35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6</a:t>
            </a:r>
          </a:p>
        </p:txBody>
      </p:sp>
      <p:sp>
        <p:nvSpPr>
          <p:cNvPr id="36" name="PPRect#36"/>
          <p:cNvSpPr/>
          <p:nvPr/>
        </p:nvSpPr>
        <p:spPr bwMode="auto">
          <a:xfrm>
            <a:off x="1856000" y="2188800"/>
            <a:ext cx="1331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7" name="PPRect#37"/>
          <p:cNvSpPr/>
          <p:nvPr/>
        </p:nvSpPr>
        <p:spPr bwMode="auto">
          <a:xfrm>
            <a:off x="1292800" y="2444800"/>
            <a:ext cx="4147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8" name="PPRect#38"/>
          <p:cNvSpPr/>
          <p:nvPr/>
        </p:nvSpPr>
        <p:spPr bwMode="auto">
          <a:xfrm>
            <a:off x="6476800" y="5120000"/>
            <a:ext cx="124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"nim"</a:t>
            </a:r>
          </a:p>
        </p:txBody>
      </p:sp>
      <p:sp>
        <p:nvSpPr>
          <p:cNvPr id="39" name="PPRect#39"/>
          <p:cNvSpPr/>
          <p:nvPr/>
        </p:nvSpPr>
        <p:spPr bwMode="auto">
          <a:xfrm>
            <a:off x="1292800" y="2700800"/>
            <a:ext cx="4288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0" name="PPRect#4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9</a:t>
            </a:r>
          </a:p>
        </p:txBody>
      </p:sp>
      <p:sp>
        <p:nvSpPr>
          <p:cNvPr id="41" name="PPRect#41"/>
          <p:cNvSpPr/>
          <p:nvPr/>
        </p:nvSpPr>
        <p:spPr bwMode="auto">
          <a:xfrm>
            <a:off x="1856000" y="2188800"/>
            <a:ext cx="1331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2" name="PPRect#42"/>
          <p:cNvSpPr/>
          <p:nvPr/>
        </p:nvSpPr>
        <p:spPr bwMode="auto">
          <a:xfrm>
            <a:off x="1292800" y="2444800"/>
            <a:ext cx="4147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" name="PPRect#43"/>
          <p:cNvSpPr/>
          <p:nvPr/>
        </p:nvSpPr>
        <p:spPr bwMode="auto">
          <a:xfrm>
            <a:off x="6476800" y="5120000"/>
            <a:ext cx="124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"nimb"</a:t>
            </a:r>
          </a:p>
        </p:txBody>
      </p:sp>
      <p:sp>
        <p:nvSpPr>
          <p:cNvPr id="44" name="PPRect#44"/>
          <p:cNvSpPr/>
          <p:nvPr/>
        </p:nvSpPr>
        <p:spPr bwMode="auto">
          <a:xfrm>
            <a:off x="1292800" y="2700800"/>
            <a:ext cx="4288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" name="PPRect#45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14</a:t>
            </a:r>
          </a:p>
        </p:txBody>
      </p:sp>
      <p:sp>
        <p:nvSpPr>
          <p:cNvPr id="46" name="PPRect#46"/>
          <p:cNvSpPr/>
          <p:nvPr/>
        </p:nvSpPr>
        <p:spPr bwMode="auto">
          <a:xfrm>
            <a:off x="1856000" y="2188800"/>
            <a:ext cx="1331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" name="PPRect#47"/>
          <p:cNvSpPr/>
          <p:nvPr/>
        </p:nvSpPr>
        <p:spPr bwMode="auto">
          <a:xfrm>
            <a:off x="1292800" y="2444800"/>
            <a:ext cx="4147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" name="PPRect#48"/>
          <p:cNvSpPr/>
          <p:nvPr/>
        </p:nvSpPr>
        <p:spPr bwMode="auto">
          <a:xfrm>
            <a:off x="6476800" y="5120000"/>
            <a:ext cx="124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"nimby"</a:t>
            </a:r>
          </a:p>
        </p:txBody>
      </p:sp>
      <p:sp>
        <p:nvSpPr>
          <p:cNvPr id="49" name="PPRect#49"/>
          <p:cNvSpPr/>
          <p:nvPr/>
        </p:nvSpPr>
        <p:spPr bwMode="auto">
          <a:xfrm>
            <a:off x="1292800" y="2700800"/>
            <a:ext cx="4288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" name="PPRect#5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-1</a:t>
            </a:r>
          </a:p>
        </p:txBody>
      </p:sp>
      <p:sp>
        <p:nvSpPr>
          <p:cNvPr id="51" name="PPRect#51"/>
          <p:cNvSpPr/>
          <p:nvPr/>
        </p:nvSpPr>
        <p:spPr bwMode="auto">
          <a:xfrm>
            <a:off x="1856000" y="2188800"/>
            <a:ext cx="1331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" name="PPRect#52"/>
          <p:cNvSpPr/>
          <p:nvPr/>
        </p:nvSpPr>
        <p:spPr bwMode="auto">
          <a:xfrm>
            <a:off x="8704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3" name="PPTextBox#53"/>
          <p:cNvSpPr/>
          <p:nvPr/>
        </p:nvSpPr>
        <p:spPr bwMode="auto">
          <a:xfrm>
            <a:off x="2060800" y="6272000"/>
            <a:ext cx="55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nimby</a:t>
            </a:r>
          </a:p>
        </p:txBody>
      </p:sp>
    </p:spTree>
    <p:extLst>
      <p:ext uri="{BB962C8B-B14F-4D97-AF65-F5344CB8AC3E}">
        <p14:creationId xmlns:p14="http://schemas.microsoft.com/office/powerpoint/2010/main" val="1346894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0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b="1" dirty="0" err="1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acroynm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, Take II</a:t>
            </a:r>
          </a:p>
        </p:txBody>
      </p:sp>
      <p:grpSp>
        <p:nvGrpSpPr>
          <p:cNvPr id="2" name="PPConsole#2"/>
          <p:cNvGrpSpPr/>
          <p:nvPr/>
        </p:nvGrpSpPr>
        <p:grpSpPr>
          <a:xfrm>
            <a:off x="2342400" y="5785600"/>
            <a:ext cx="4480000" cy="832000"/>
            <a:chOff x="2342400" y="5785600"/>
            <a:chExt cx="4480000" cy="832000"/>
          </a:xfrm>
        </p:grpSpPr>
        <p:pic>
          <p:nvPicPr>
            <p:cNvPr id="3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42400" y="5785600"/>
              <a:ext cx="4480000" cy="832000"/>
            </a:xfrm>
            <a:prstGeom prst="rect">
              <a:avLst/>
            </a:prstGeom>
          </p:spPr>
        </p:pic>
      </p:grpSp>
      <p:grpSp>
        <p:nvGrpSpPr>
          <p:cNvPr id="4" name="PPStackFrame#4"/>
          <p:cNvGrpSpPr/>
          <p:nvPr/>
        </p:nvGrpSpPr>
        <p:grpSpPr>
          <a:xfrm>
            <a:off x="256000" y="1088000"/>
            <a:ext cx="8396800" cy="1280000"/>
            <a:chOff x="256000" y="1088000"/>
            <a:chExt cx="8396800" cy="1280000"/>
          </a:xfrm>
        </p:grpSpPr>
        <p:sp>
          <p:nvSpPr>
            <p:cNvPr id="5" name="PPRect#5"/>
            <p:cNvSpPr/>
            <p:nvPr/>
          </p:nvSpPr>
          <p:spPr bwMode="auto">
            <a:xfrm>
              <a:off x="256000" y="1088000"/>
              <a:ext cx="8396800" cy="128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7" name="PPCodeImage#7" descr="image7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000" y="1088000"/>
              <a:ext cx="8384000" cy="1267200"/>
            </a:xfrm>
            <a:prstGeom prst="rect">
              <a:avLst/>
            </a:prstGeom>
          </p:spPr>
        </p:pic>
        <p:sp>
          <p:nvSpPr>
            <p:cNvPr id="6" name="PPRect#6"/>
            <p:cNvSpPr/>
            <p:nvPr/>
          </p:nvSpPr>
          <p:spPr bwMode="auto">
            <a:xfrm>
              <a:off x="256000" y="1088000"/>
              <a:ext cx="8396800" cy="128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</p:grpSp>
      <p:sp>
        <p:nvSpPr>
          <p:cNvPr id="8" name="PPTextBox#8"/>
          <p:cNvSpPr/>
          <p:nvPr/>
        </p:nvSpPr>
        <p:spPr bwMode="auto">
          <a:xfrm>
            <a:off x="2380800" y="6054400"/>
            <a:ext cx="23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9" name="PPTextBox#9"/>
          <p:cNvSpPr/>
          <p:nvPr/>
        </p:nvSpPr>
        <p:spPr bwMode="auto">
          <a:xfrm>
            <a:off x="2585600" y="6054400"/>
            <a:ext cx="34688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acronym("In My Humble Opinion")  </a:t>
            </a:r>
          </a:p>
        </p:txBody>
      </p:sp>
      <p:grpSp>
        <p:nvGrpSpPr>
          <p:cNvPr id="10" name="PPStackFrame#10"/>
          <p:cNvGrpSpPr/>
          <p:nvPr/>
        </p:nvGrpSpPr>
        <p:grpSpPr>
          <a:xfrm>
            <a:off x="384000" y="1395200"/>
            <a:ext cx="8396800" cy="4352000"/>
            <a:chOff x="384000" y="1395200"/>
            <a:chExt cx="8396800" cy="4352000"/>
          </a:xfrm>
        </p:grpSpPr>
        <p:sp>
          <p:nvSpPr>
            <p:cNvPr id="11" name="PPRect#11"/>
            <p:cNvSpPr/>
            <p:nvPr/>
          </p:nvSpPr>
          <p:spPr bwMode="auto">
            <a:xfrm>
              <a:off x="384000" y="1395200"/>
              <a:ext cx="8396800" cy="416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3" name="PPCodeImage#13" descr="image1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000" y="1395200"/>
              <a:ext cx="8384000" cy="4147200"/>
            </a:xfrm>
            <a:prstGeom prst="rect">
              <a:avLst/>
            </a:prstGeom>
          </p:spPr>
        </p:pic>
        <p:sp>
          <p:nvSpPr>
            <p:cNvPr id="12" name="PPRect#12"/>
            <p:cNvSpPr/>
            <p:nvPr/>
          </p:nvSpPr>
          <p:spPr bwMode="auto">
            <a:xfrm>
              <a:off x="384000" y="1395200"/>
              <a:ext cx="8396800" cy="416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4" name="str"/>
            <p:cNvGrpSpPr/>
            <p:nvPr/>
          </p:nvGrpSpPr>
          <p:grpSpPr>
            <a:xfrm>
              <a:off x="1612800" y="4825600"/>
              <a:ext cx="3200000" cy="652800"/>
              <a:chOff x="1612800" y="4825600"/>
              <a:chExt cx="3200000" cy="652800"/>
            </a:xfrm>
          </p:grpSpPr>
          <p:sp>
            <p:nvSpPr>
              <p:cNvPr id="15" name="PPRect#15"/>
              <p:cNvSpPr/>
              <p:nvPr/>
            </p:nvSpPr>
            <p:spPr bwMode="auto">
              <a:xfrm>
                <a:off x="1612800" y="5094400"/>
                <a:ext cx="3200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6" name="PPRect#16"/>
              <p:cNvSpPr/>
              <p:nvPr/>
            </p:nvSpPr>
            <p:spPr bwMode="auto">
              <a:xfrm>
                <a:off x="1612800" y="5094400"/>
                <a:ext cx="3200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7" name="PPTextBox#17"/>
              <p:cNvSpPr/>
              <p:nvPr/>
            </p:nvSpPr>
            <p:spPr bwMode="auto">
              <a:xfrm>
                <a:off x="1625600" y="4825600"/>
                <a:ext cx="4608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str</a:t>
                </a:r>
              </a:p>
            </p:txBody>
          </p:sp>
        </p:grpSp>
        <p:grpSp>
          <p:nvGrpSpPr>
            <p:cNvPr id="18" name="result"/>
            <p:cNvGrpSpPr/>
            <p:nvPr/>
          </p:nvGrpSpPr>
          <p:grpSpPr>
            <a:xfrm>
              <a:off x="4889600" y="4825600"/>
              <a:ext cx="896000" cy="652800"/>
              <a:chOff x="4889600" y="4825600"/>
              <a:chExt cx="896000" cy="652800"/>
            </a:xfrm>
          </p:grpSpPr>
          <p:sp>
            <p:nvSpPr>
              <p:cNvPr id="19" name="PPRect#19"/>
              <p:cNvSpPr/>
              <p:nvPr/>
            </p:nvSpPr>
            <p:spPr bwMode="auto">
              <a:xfrm>
                <a:off x="4889600" y="50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0" name="PPRect#20"/>
              <p:cNvSpPr/>
              <p:nvPr/>
            </p:nvSpPr>
            <p:spPr bwMode="auto">
              <a:xfrm>
                <a:off x="4889600" y="50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1" name="PPTextBox#21"/>
              <p:cNvSpPr/>
              <p:nvPr/>
            </p:nvSpPr>
            <p:spPr bwMode="auto">
              <a:xfrm>
                <a:off x="4902400" y="48256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result</a:t>
                </a:r>
              </a:p>
            </p:txBody>
          </p:sp>
        </p:grpSp>
        <p:grpSp>
          <p:nvGrpSpPr>
            <p:cNvPr id="22" name="i"/>
            <p:cNvGrpSpPr/>
            <p:nvPr/>
          </p:nvGrpSpPr>
          <p:grpSpPr>
            <a:xfrm>
              <a:off x="5862400" y="4825600"/>
              <a:ext cx="896000" cy="652800"/>
              <a:chOff x="5862400" y="4825600"/>
              <a:chExt cx="896000" cy="652800"/>
            </a:xfrm>
          </p:grpSpPr>
          <p:sp>
            <p:nvSpPr>
              <p:cNvPr id="23" name="PPRect#23"/>
              <p:cNvSpPr/>
              <p:nvPr/>
            </p:nvSpPr>
            <p:spPr bwMode="auto">
              <a:xfrm>
                <a:off x="5862400" y="50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4" name="PPRect#24"/>
              <p:cNvSpPr/>
              <p:nvPr/>
            </p:nvSpPr>
            <p:spPr bwMode="auto">
              <a:xfrm>
                <a:off x="5862400" y="50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" name="PPTextBox#25"/>
              <p:cNvSpPr/>
              <p:nvPr/>
            </p:nvSpPr>
            <p:spPr bwMode="auto">
              <a:xfrm>
                <a:off x="5875200" y="48256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i</a:t>
                </a:r>
              </a:p>
            </p:txBody>
          </p:sp>
        </p:grpSp>
        <p:grpSp>
          <p:nvGrpSpPr>
            <p:cNvPr id="26" name="inWord"/>
            <p:cNvGrpSpPr/>
            <p:nvPr/>
          </p:nvGrpSpPr>
          <p:grpSpPr>
            <a:xfrm>
              <a:off x="6835200" y="4825600"/>
              <a:ext cx="896000" cy="652800"/>
              <a:chOff x="6835200" y="4825600"/>
              <a:chExt cx="896000" cy="652800"/>
            </a:xfrm>
          </p:grpSpPr>
          <p:sp>
            <p:nvSpPr>
              <p:cNvPr id="27" name="PPRect#27"/>
              <p:cNvSpPr/>
              <p:nvPr/>
            </p:nvSpPr>
            <p:spPr bwMode="auto">
              <a:xfrm>
                <a:off x="6835200" y="50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8" name="PPRect#28"/>
              <p:cNvSpPr/>
              <p:nvPr/>
            </p:nvSpPr>
            <p:spPr bwMode="auto">
              <a:xfrm>
                <a:off x="6835200" y="50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9" name="PPTextBox#29"/>
              <p:cNvSpPr/>
              <p:nvPr/>
            </p:nvSpPr>
            <p:spPr bwMode="auto">
              <a:xfrm>
                <a:off x="6848000" y="48256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inWord</a:t>
                </a:r>
              </a:p>
            </p:txBody>
          </p:sp>
        </p:grpSp>
        <p:grpSp>
          <p:nvGrpSpPr>
            <p:cNvPr id="30" name="ch"/>
            <p:cNvGrpSpPr/>
            <p:nvPr/>
          </p:nvGrpSpPr>
          <p:grpSpPr>
            <a:xfrm>
              <a:off x="7808000" y="4825600"/>
              <a:ext cx="896000" cy="652800"/>
              <a:chOff x="7808000" y="4825600"/>
              <a:chExt cx="896000" cy="652800"/>
            </a:xfrm>
          </p:grpSpPr>
          <p:sp>
            <p:nvSpPr>
              <p:cNvPr id="31" name="PPRect#31"/>
              <p:cNvSpPr/>
              <p:nvPr/>
            </p:nvSpPr>
            <p:spPr bwMode="auto">
              <a:xfrm>
                <a:off x="7808000" y="50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2" name="PPRect#32"/>
              <p:cNvSpPr/>
              <p:nvPr/>
            </p:nvSpPr>
            <p:spPr bwMode="auto">
              <a:xfrm>
                <a:off x="7808000" y="50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3" name="PPTextBox#33"/>
              <p:cNvSpPr/>
              <p:nvPr/>
            </p:nvSpPr>
            <p:spPr bwMode="auto">
              <a:xfrm>
                <a:off x="7820800" y="48256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34" name="PPRect#34"/>
          <p:cNvSpPr/>
          <p:nvPr/>
        </p:nvSpPr>
        <p:spPr bwMode="auto">
          <a:xfrm>
            <a:off x="1638400" y="5120000"/>
            <a:ext cx="3161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"In My Humble Opinion"</a:t>
            </a:r>
          </a:p>
        </p:txBody>
      </p:sp>
      <p:sp>
        <p:nvSpPr>
          <p:cNvPr id="35" name="PPRect#35"/>
          <p:cNvSpPr/>
          <p:nvPr/>
        </p:nvSpPr>
        <p:spPr bwMode="auto">
          <a:xfrm>
            <a:off x="870400" y="1676800"/>
            <a:ext cx="2316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6" name="PPRect#36"/>
          <p:cNvSpPr/>
          <p:nvPr/>
        </p:nvSpPr>
        <p:spPr bwMode="auto">
          <a:xfrm>
            <a:off x="49152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""</a:t>
            </a:r>
          </a:p>
        </p:txBody>
      </p:sp>
      <p:sp>
        <p:nvSpPr>
          <p:cNvPr id="37" name="PPRect#37"/>
          <p:cNvSpPr/>
          <p:nvPr/>
        </p:nvSpPr>
        <p:spPr bwMode="auto">
          <a:xfrm>
            <a:off x="870400" y="1932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8" name="PPRect#38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false</a:t>
            </a:r>
          </a:p>
        </p:txBody>
      </p:sp>
      <p:sp>
        <p:nvSpPr>
          <p:cNvPr id="39" name="PPRect#39"/>
          <p:cNvSpPr/>
          <p:nvPr/>
        </p:nvSpPr>
        <p:spPr bwMode="auto">
          <a:xfrm>
            <a:off x="870400" y="2188800"/>
            <a:ext cx="5414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0" name="PPRect#40"/>
          <p:cNvSpPr/>
          <p:nvPr/>
        </p:nvSpPr>
        <p:spPr bwMode="auto">
          <a:xfrm>
            <a:off x="1574400" y="2188800"/>
            <a:ext cx="1331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1" name="PPRect#41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0</a:t>
            </a:r>
          </a:p>
        </p:txBody>
      </p:sp>
      <p:sp>
        <p:nvSpPr>
          <p:cNvPr id="42" name="PPRect#42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" name="PPRect#43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4" name="PPRect#44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45" name="PPRect#45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46" name="PPStackFrame#46"/>
          <p:cNvGrpSpPr/>
          <p:nvPr/>
        </p:nvGrpSpPr>
        <p:grpSpPr>
          <a:xfrm>
            <a:off x="512000" y="1702400"/>
            <a:ext cx="8396800" cy="4224000"/>
            <a:chOff x="512000" y="1702400"/>
            <a:chExt cx="8396800" cy="4224000"/>
          </a:xfrm>
        </p:grpSpPr>
        <p:sp>
          <p:nvSpPr>
            <p:cNvPr id="47" name="PPRect#47"/>
            <p:cNvSpPr/>
            <p:nvPr/>
          </p:nvSpPr>
          <p:spPr bwMode="auto">
            <a:xfrm>
              <a:off x="512000" y="1702400"/>
              <a:ext cx="8396800" cy="4032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49" name="PPCodeImage#49" descr="image49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702400"/>
              <a:ext cx="8384000" cy="4019200"/>
            </a:xfrm>
            <a:prstGeom prst="rect">
              <a:avLst/>
            </a:prstGeom>
          </p:spPr>
        </p:pic>
        <p:sp>
          <p:nvSpPr>
            <p:cNvPr id="48" name="PPRect#48"/>
            <p:cNvSpPr/>
            <p:nvPr/>
          </p:nvSpPr>
          <p:spPr bwMode="auto">
            <a:xfrm>
              <a:off x="512000" y="1702400"/>
              <a:ext cx="8396800" cy="4032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50" name="ch"/>
            <p:cNvGrpSpPr/>
            <p:nvPr/>
          </p:nvGrpSpPr>
          <p:grpSpPr>
            <a:xfrm>
              <a:off x="7936000" y="5004800"/>
              <a:ext cx="896000" cy="652800"/>
              <a:chOff x="7936000" y="5004800"/>
              <a:chExt cx="896000" cy="652800"/>
            </a:xfrm>
          </p:grpSpPr>
          <p:sp>
            <p:nvSpPr>
              <p:cNvPr id="51" name="PPRect#51"/>
              <p:cNvSpPr/>
              <p:nvPr/>
            </p:nvSpPr>
            <p:spPr bwMode="auto">
              <a:xfrm>
                <a:off x="7936000" y="5273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52" name="PPRect#52"/>
              <p:cNvSpPr/>
              <p:nvPr/>
            </p:nvSpPr>
            <p:spPr bwMode="auto">
              <a:xfrm>
                <a:off x="7936000" y="5273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53" name="PPTextBox#53"/>
              <p:cNvSpPr/>
              <p:nvPr/>
            </p:nvSpPr>
            <p:spPr bwMode="auto">
              <a:xfrm>
                <a:off x="7948800" y="50048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54" name="PPRect#54"/>
          <p:cNvSpPr/>
          <p:nvPr/>
        </p:nvSpPr>
        <p:spPr bwMode="auto">
          <a:xfrm>
            <a:off x="7961600" y="5299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55" name="PPRect#55"/>
          <p:cNvSpPr/>
          <p:nvPr/>
        </p:nvSpPr>
        <p:spPr bwMode="auto">
          <a:xfrm>
            <a:off x="998400" y="2496000"/>
            <a:ext cx="6963200" cy="49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6" name="PPRect#56"/>
          <p:cNvSpPr/>
          <p:nvPr/>
        </p:nvSpPr>
        <p:spPr bwMode="auto">
          <a:xfrm>
            <a:off x="1984000" y="2752000"/>
            <a:ext cx="48256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57" name="PPValueTag#57"/>
          <p:cNvGrpSpPr/>
          <p:nvPr/>
        </p:nvGrpSpPr>
        <p:grpSpPr>
          <a:xfrm>
            <a:off x="1984000" y="2995200"/>
            <a:ext cx="4825600" cy="537600"/>
            <a:chOff x="1984000" y="2995200"/>
            <a:chExt cx="4825600" cy="537600"/>
          </a:xfrm>
        </p:grpSpPr>
        <p:sp>
          <p:nvSpPr>
            <p:cNvPr id="58" name="PPLine#58"/>
            <p:cNvSpPr>
              <a:spLocks noChangeShapeType="1"/>
            </p:cNvSpPr>
            <p:nvPr/>
          </p:nvSpPr>
          <p:spPr bwMode="auto">
            <a:xfrm flipV="1">
              <a:off x="1984000" y="2995200"/>
              <a:ext cx="4825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59" name="PPOvalCallout#59"/>
            <p:cNvSpPr/>
            <p:nvPr/>
          </p:nvSpPr>
          <p:spPr bwMode="auto">
            <a:xfrm>
              <a:off x="4012800" y="3148800"/>
              <a:ext cx="768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60" name="PPTextBox#60"/>
            <p:cNvSpPr/>
            <p:nvPr/>
          </p:nvSpPr>
          <p:spPr bwMode="auto">
            <a:xfrm>
              <a:off x="4012800" y="3148800"/>
              <a:ext cx="768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8</a:t>
              </a:r>
            </a:p>
          </p:txBody>
        </p:sp>
      </p:grpSp>
      <p:sp>
        <p:nvSpPr>
          <p:cNvPr id="61" name="PPRect#61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2" name="PPRect#62"/>
          <p:cNvSpPr/>
          <p:nvPr/>
        </p:nvSpPr>
        <p:spPr bwMode="auto">
          <a:xfrm>
            <a:off x="3545600" y="2956800"/>
            <a:ext cx="1894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3" name="PPRect#63"/>
          <p:cNvSpPr/>
          <p:nvPr/>
        </p:nvSpPr>
        <p:spPr bwMode="auto">
          <a:xfrm>
            <a:off x="49152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64" name="PPRect#64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5" name="PPRect#65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66" name="PPRect#66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7" name="PPRect#67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68" name="PPRect#68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9" name="PPRect#69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0" name="PPRect#7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"n"</a:t>
            </a:r>
          </a:p>
        </p:txBody>
      </p:sp>
      <p:sp>
        <p:nvSpPr>
          <p:cNvPr id="71" name="PPRect#71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2" name="PPRect#72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3" name="PPRect#73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4" name="PPRect#74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75" name="PPRect#75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6" name="PPRect#76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77" name="PPRect#77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8" name="PPRect#78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9" name="PPRect#79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 "</a:t>
            </a:r>
          </a:p>
        </p:txBody>
      </p:sp>
      <p:sp>
        <p:nvSpPr>
          <p:cNvPr id="80" name="PPRect#80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81" name="PPStackFrame#81"/>
          <p:cNvGrpSpPr/>
          <p:nvPr/>
        </p:nvGrpSpPr>
        <p:grpSpPr>
          <a:xfrm>
            <a:off x="512000" y="1702400"/>
            <a:ext cx="8396800" cy="4224000"/>
            <a:chOff x="512000" y="1702400"/>
            <a:chExt cx="8396800" cy="4224000"/>
          </a:xfrm>
        </p:grpSpPr>
        <p:sp>
          <p:nvSpPr>
            <p:cNvPr id="82" name="PPRect#82"/>
            <p:cNvSpPr/>
            <p:nvPr/>
          </p:nvSpPr>
          <p:spPr bwMode="auto">
            <a:xfrm>
              <a:off x="512000" y="1702400"/>
              <a:ext cx="8396800" cy="4032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84" name="PPCodeImage#84" descr="image8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702400"/>
              <a:ext cx="8384000" cy="4019200"/>
            </a:xfrm>
            <a:prstGeom prst="rect">
              <a:avLst/>
            </a:prstGeom>
          </p:spPr>
        </p:pic>
        <p:sp>
          <p:nvSpPr>
            <p:cNvPr id="83" name="PPRect#83"/>
            <p:cNvSpPr/>
            <p:nvPr/>
          </p:nvSpPr>
          <p:spPr bwMode="auto">
            <a:xfrm>
              <a:off x="512000" y="1702400"/>
              <a:ext cx="8396800" cy="4032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85" name="ch"/>
            <p:cNvGrpSpPr/>
            <p:nvPr/>
          </p:nvGrpSpPr>
          <p:grpSpPr>
            <a:xfrm>
              <a:off x="7936000" y="5004800"/>
              <a:ext cx="896000" cy="652800"/>
              <a:chOff x="7936000" y="5004800"/>
              <a:chExt cx="896000" cy="652800"/>
            </a:xfrm>
          </p:grpSpPr>
          <p:sp>
            <p:nvSpPr>
              <p:cNvPr id="86" name="PPRect#86"/>
              <p:cNvSpPr/>
              <p:nvPr/>
            </p:nvSpPr>
            <p:spPr bwMode="auto">
              <a:xfrm>
                <a:off x="7936000" y="5273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7" name="PPRect#87"/>
              <p:cNvSpPr/>
              <p:nvPr/>
            </p:nvSpPr>
            <p:spPr bwMode="auto">
              <a:xfrm>
                <a:off x="7936000" y="5273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8" name="PPTextBox#88"/>
              <p:cNvSpPr/>
              <p:nvPr/>
            </p:nvSpPr>
            <p:spPr bwMode="auto">
              <a:xfrm>
                <a:off x="7948800" y="50048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89" name="PPRect#89"/>
          <p:cNvSpPr/>
          <p:nvPr/>
        </p:nvSpPr>
        <p:spPr bwMode="auto">
          <a:xfrm>
            <a:off x="7961600" y="5299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 "</a:t>
            </a:r>
          </a:p>
        </p:txBody>
      </p:sp>
      <p:sp>
        <p:nvSpPr>
          <p:cNvPr id="90" name="PPRect#90"/>
          <p:cNvSpPr/>
          <p:nvPr/>
        </p:nvSpPr>
        <p:spPr bwMode="auto">
          <a:xfrm>
            <a:off x="998400" y="2496000"/>
            <a:ext cx="6963200" cy="499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91" name="PPRect#91"/>
          <p:cNvSpPr/>
          <p:nvPr/>
        </p:nvSpPr>
        <p:spPr bwMode="auto">
          <a:xfrm>
            <a:off x="1984000" y="2752000"/>
            <a:ext cx="48256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92" name="PPValueTag#92"/>
          <p:cNvGrpSpPr/>
          <p:nvPr/>
        </p:nvGrpSpPr>
        <p:grpSpPr>
          <a:xfrm>
            <a:off x="1984000" y="2995200"/>
            <a:ext cx="4825600" cy="537600"/>
            <a:chOff x="1984000" y="2995200"/>
            <a:chExt cx="4825600" cy="537600"/>
          </a:xfrm>
        </p:grpSpPr>
        <p:sp>
          <p:nvSpPr>
            <p:cNvPr id="93" name="PPLine#93"/>
            <p:cNvSpPr>
              <a:spLocks noChangeShapeType="1"/>
            </p:cNvSpPr>
            <p:nvPr/>
          </p:nvSpPr>
          <p:spPr bwMode="auto">
            <a:xfrm flipV="1">
              <a:off x="1984000" y="2995200"/>
              <a:ext cx="4825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94" name="PPOvalCallout#94"/>
            <p:cNvSpPr/>
            <p:nvPr/>
          </p:nvSpPr>
          <p:spPr bwMode="auto">
            <a:xfrm>
              <a:off x="4012800" y="3148800"/>
              <a:ext cx="768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95" name="PPTextBox#95"/>
            <p:cNvSpPr/>
            <p:nvPr/>
          </p:nvSpPr>
          <p:spPr bwMode="auto">
            <a:xfrm>
              <a:off x="4012800" y="3148800"/>
              <a:ext cx="768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-1</a:t>
              </a:r>
            </a:p>
          </p:txBody>
        </p:sp>
      </p:grpSp>
      <p:sp>
        <p:nvSpPr>
          <p:cNvPr id="96" name="PPRect#96"/>
          <p:cNvSpPr/>
          <p:nvPr/>
        </p:nvSpPr>
        <p:spPr bwMode="auto">
          <a:xfrm>
            <a:off x="1715200" y="3724800"/>
            <a:ext cx="2176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97" name="PPRect#97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false</a:t>
            </a:r>
          </a:p>
        </p:txBody>
      </p:sp>
      <p:sp>
        <p:nvSpPr>
          <p:cNvPr id="98" name="PPRect#98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99" name="PPRect#99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3</a:t>
            </a:r>
          </a:p>
        </p:txBody>
      </p:sp>
      <p:sp>
        <p:nvSpPr>
          <p:cNvPr id="100" name="PPRect#100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1" name="PPRect#101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2" name="PPRect#102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"M"</a:t>
            </a:r>
          </a:p>
        </p:txBody>
      </p:sp>
      <p:sp>
        <p:nvSpPr>
          <p:cNvPr id="103" name="PPRect#103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4" name="PPRect#104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5" name="PPRect#105"/>
          <p:cNvSpPr/>
          <p:nvPr/>
        </p:nvSpPr>
        <p:spPr bwMode="auto">
          <a:xfrm>
            <a:off x="3545600" y="2956800"/>
            <a:ext cx="1894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6" name="PPRect#106"/>
          <p:cNvSpPr/>
          <p:nvPr/>
        </p:nvSpPr>
        <p:spPr bwMode="auto">
          <a:xfrm>
            <a:off x="49152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"IM"</a:t>
            </a:r>
          </a:p>
        </p:txBody>
      </p:sp>
      <p:sp>
        <p:nvSpPr>
          <p:cNvPr id="107" name="PPRect#107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8" name="PPRect#108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09" name="PPRect#109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0" name="PPRect#110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4</a:t>
            </a:r>
          </a:p>
        </p:txBody>
      </p:sp>
      <p:sp>
        <p:nvSpPr>
          <p:cNvPr id="111" name="PPRect#111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2" name="PPRect#112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3" name="PPRect#113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"y"</a:t>
            </a:r>
          </a:p>
        </p:txBody>
      </p:sp>
      <p:sp>
        <p:nvSpPr>
          <p:cNvPr id="114" name="PPRect#114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5" name="PPRect#115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6" name="PPRect#116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7" name="PPRect#117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18" name="PPRect#118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9" name="PPRect#119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5</a:t>
            </a:r>
          </a:p>
        </p:txBody>
      </p:sp>
      <p:sp>
        <p:nvSpPr>
          <p:cNvPr id="120" name="PPRect#120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21" name="PPRect#121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22" name="PPRect#122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 "</a:t>
            </a:r>
          </a:p>
        </p:txBody>
      </p:sp>
      <p:sp>
        <p:nvSpPr>
          <p:cNvPr id="123" name="PPRect#123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24" name="PPRect#124"/>
          <p:cNvSpPr/>
          <p:nvPr/>
        </p:nvSpPr>
        <p:spPr bwMode="auto">
          <a:xfrm>
            <a:off x="1715200" y="3724800"/>
            <a:ext cx="2176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25" name="PPRect#125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false</a:t>
            </a:r>
          </a:p>
        </p:txBody>
      </p:sp>
      <p:sp>
        <p:nvSpPr>
          <p:cNvPr id="126" name="PPRect#126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27" name="PPRect#127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6</a:t>
            </a:r>
          </a:p>
        </p:txBody>
      </p:sp>
      <p:sp>
        <p:nvSpPr>
          <p:cNvPr id="128" name="PPRect#128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29" name="PPRect#129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0" name="PPRect#13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"H"</a:t>
            </a:r>
          </a:p>
        </p:txBody>
      </p:sp>
      <p:sp>
        <p:nvSpPr>
          <p:cNvPr id="131" name="PPRect#131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2" name="PPRect#132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3" name="PPRect#133"/>
          <p:cNvSpPr/>
          <p:nvPr/>
        </p:nvSpPr>
        <p:spPr bwMode="auto">
          <a:xfrm>
            <a:off x="3545600" y="2956800"/>
            <a:ext cx="1894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4" name="PPRect#134"/>
          <p:cNvSpPr/>
          <p:nvPr/>
        </p:nvSpPr>
        <p:spPr bwMode="auto">
          <a:xfrm>
            <a:off x="49152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"IMH"</a:t>
            </a:r>
          </a:p>
        </p:txBody>
      </p:sp>
      <p:sp>
        <p:nvSpPr>
          <p:cNvPr id="135" name="PPRect#135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6" name="PPRect#136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37" name="PPRect#137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8" name="PPRect#138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7</a:t>
            </a:r>
          </a:p>
        </p:txBody>
      </p:sp>
      <p:sp>
        <p:nvSpPr>
          <p:cNvPr id="139" name="PPRect#139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0" name="PPRect#140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1" name="PPRect#141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"u"</a:t>
            </a:r>
          </a:p>
        </p:txBody>
      </p:sp>
      <p:sp>
        <p:nvSpPr>
          <p:cNvPr id="142" name="PPRect#142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3" name="PPRect#143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4" name="PPRect#144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5" name="PPRect#145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46" name="PPRect#146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7" name="PPRect#147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8</a:t>
            </a:r>
          </a:p>
        </p:txBody>
      </p:sp>
      <p:sp>
        <p:nvSpPr>
          <p:cNvPr id="148" name="PPRect#148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9" name="PPRect#149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0" name="PPRect#15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"m"</a:t>
            </a:r>
          </a:p>
        </p:txBody>
      </p:sp>
      <p:sp>
        <p:nvSpPr>
          <p:cNvPr id="151" name="PPRect#151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2" name="PPRect#152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3" name="PPRect#153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4" name="PPRect#154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55" name="PPRect#155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6" name="PPRect#156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9</a:t>
            </a:r>
          </a:p>
        </p:txBody>
      </p:sp>
      <p:sp>
        <p:nvSpPr>
          <p:cNvPr id="157" name="PPRect#157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8" name="PPRect#158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9" name="PPRect#159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"b"</a:t>
            </a:r>
          </a:p>
        </p:txBody>
      </p:sp>
      <p:sp>
        <p:nvSpPr>
          <p:cNvPr id="160" name="PPRect#160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1" name="PPRect#161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2" name="PPRect#162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3" name="PPRect#163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64" name="PPRect#164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5" name="PPRect#165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10</a:t>
            </a:r>
          </a:p>
        </p:txBody>
      </p:sp>
      <p:sp>
        <p:nvSpPr>
          <p:cNvPr id="166" name="PPRect#166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7" name="PPRect#167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8" name="PPRect#168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"l"</a:t>
            </a:r>
          </a:p>
        </p:txBody>
      </p:sp>
      <p:sp>
        <p:nvSpPr>
          <p:cNvPr id="169" name="PPRect#169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0" name="PPRect#170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1" name="PPRect#171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2" name="PPRect#172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73" name="PPRect#173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4" name="PPRect#174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11</a:t>
            </a:r>
          </a:p>
        </p:txBody>
      </p:sp>
      <p:sp>
        <p:nvSpPr>
          <p:cNvPr id="175" name="PPRect#175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6" name="PPRect#176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7" name="PPRect#177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"e"</a:t>
            </a:r>
          </a:p>
        </p:txBody>
      </p:sp>
      <p:sp>
        <p:nvSpPr>
          <p:cNvPr id="178" name="PPRect#178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9" name="PPRect#179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0" name="PPRect#180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1" name="PPRect#181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182" name="PPRect#182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3" name="PPRect#183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12</a:t>
            </a:r>
          </a:p>
        </p:txBody>
      </p:sp>
      <p:sp>
        <p:nvSpPr>
          <p:cNvPr id="184" name="PPRect#184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5" name="PPRect#185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6" name="PPRect#186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 "</a:t>
            </a:r>
          </a:p>
        </p:txBody>
      </p:sp>
      <p:sp>
        <p:nvSpPr>
          <p:cNvPr id="187" name="PPRect#187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8" name="PPRect#188"/>
          <p:cNvSpPr/>
          <p:nvPr/>
        </p:nvSpPr>
        <p:spPr bwMode="auto">
          <a:xfrm>
            <a:off x="1715200" y="3724800"/>
            <a:ext cx="21760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9" name="PPRect#189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false</a:t>
            </a:r>
          </a:p>
        </p:txBody>
      </p:sp>
      <p:sp>
        <p:nvSpPr>
          <p:cNvPr id="190" name="PPRect#190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1" name="PPRect#191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13</a:t>
            </a:r>
          </a:p>
        </p:txBody>
      </p:sp>
      <p:sp>
        <p:nvSpPr>
          <p:cNvPr id="192" name="PPRect#192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3" name="PPRect#193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4" name="PPRect#194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"O"</a:t>
            </a:r>
          </a:p>
        </p:txBody>
      </p:sp>
      <p:sp>
        <p:nvSpPr>
          <p:cNvPr id="195" name="PPRect#195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6" name="PPRect#196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7" name="PPRect#197"/>
          <p:cNvSpPr/>
          <p:nvPr/>
        </p:nvSpPr>
        <p:spPr bwMode="auto">
          <a:xfrm>
            <a:off x="3545600" y="2956800"/>
            <a:ext cx="1894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98" name="PPRect#198"/>
          <p:cNvSpPr/>
          <p:nvPr/>
        </p:nvSpPr>
        <p:spPr bwMode="auto">
          <a:xfrm>
            <a:off x="49152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"IMHO"</a:t>
            </a:r>
          </a:p>
        </p:txBody>
      </p:sp>
      <p:sp>
        <p:nvSpPr>
          <p:cNvPr id="199" name="PPRect#199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0" name="PPRect#200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201" name="PPRect#201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2" name="PPRect#202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14</a:t>
            </a:r>
          </a:p>
        </p:txBody>
      </p:sp>
      <p:sp>
        <p:nvSpPr>
          <p:cNvPr id="203" name="PPRect#203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4" name="PPRect#204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5" name="PPRect#205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"p"</a:t>
            </a:r>
          </a:p>
        </p:txBody>
      </p:sp>
      <p:sp>
        <p:nvSpPr>
          <p:cNvPr id="206" name="PPRect#206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7" name="PPRect#207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8" name="PPRect#208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9" name="PPRect#209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210" name="PPRect#210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1" name="PPRect#211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15</a:t>
            </a:r>
          </a:p>
        </p:txBody>
      </p:sp>
      <p:sp>
        <p:nvSpPr>
          <p:cNvPr id="212" name="PPRect#212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3" name="PPRect#213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4" name="PPRect#214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215" name="PPRect#215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6" name="PPRect#216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7" name="PPRect#217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8" name="PPRect#218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219" name="PPRect#219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0" name="PPRect#220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16</a:t>
            </a:r>
          </a:p>
        </p:txBody>
      </p:sp>
      <p:sp>
        <p:nvSpPr>
          <p:cNvPr id="221" name="PPRect#221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2" name="PPRect#222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3" name="PPRect#223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"n"</a:t>
            </a:r>
          </a:p>
        </p:txBody>
      </p:sp>
      <p:sp>
        <p:nvSpPr>
          <p:cNvPr id="224" name="PPRect#224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5" name="PPRect#225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6" name="PPRect#226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7" name="PPRect#227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228" name="PPRect#228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9" name="PPRect#229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17</a:t>
            </a:r>
          </a:p>
        </p:txBody>
      </p:sp>
      <p:sp>
        <p:nvSpPr>
          <p:cNvPr id="230" name="PPRect#230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1" name="PPRect#231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2" name="PPRect#232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233" name="PPRect#233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4" name="PPRect#234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5" name="PPRect#235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6" name="PPRect#236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237" name="PPRect#237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8" name="PPRect#238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18</a:t>
            </a:r>
          </a:p>
        </p:txBody>
      </p:sp>
      <p:sp>
        <p:nvSpPr>
          <p:cNvPr id="239" name="PPRect#239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0" name="PPRect#240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1" name="PPRect#241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"o"</a:t>
            </a:r>
          </a:p>
        </p:txBody>
      </p:sp>
      <p:sp>
        <p:nvSpPr>
          <p:cNvPr id="242" name="PPRect#242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3" name="PPRect#243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4" name="PPRect#244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5" name="PPRect#245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246" name="PPRect#246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7" name="PPRect#247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19</a:t>
            </a:r>
          </a:p>
        </p:txBody>
      </p:sp>
      <p:sp>
        <p:nvSpPr>
          <p:cNvPr id="248" name="PPRect#248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9" name="PPRect#249"/>
          <p:cNvSpPr/>
          <p:nvPr/>
        </p:nvSpPr>
        <p:spPr bwMode="auto">
          <a:xfrm>
            <a:off x="1292800" y="2444800"/>
            <a:ext cx="3302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0" name="PPRect#250"/>
          <p:cNvSpPr/>
          <p:nvPr/>
        </p:nvSpPr>
        <p:spPr bwMode="auto">
          <a:xfrm>
            <a:off x="78336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"n"</a:t>
            </a:r>
          </a:p>
        </p:txBody>
      </p:sp>
      <p:sp>
        <p:nvSpPr>
          <p:cNvPr id="251" name="PPRect#251"/>
          <p:cNvSpPr/>
          <p:nvPr/>
        </p:nvSpPr>
        <p:spPr bwMode="auto">
          <a:xfrm>
            <a:off x="1292800" y="2700800"/>
            <a:ext cx="2739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2" name="PPRect#252"/>
          <p:cNvSpPr/>
          <p:nvPr/>
        </p:nvSpPr>
        <p:spPr bwMode="auto">
          <a:xfrm>
            <a:off x="1715200" y="2956800"/>
            <a:ext cx="37248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3" name="PPRect#253"/>
          <p:cNvSpPr/>
          <p:nvPr/>
        </p:nvSpPr>
        <p:spPr bwMode="auto">
          <a:xfrm>
            <a:off x="1715200" y="321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4" name="PPRect#254"/>
          <p:cNvSpPr/>
          <p:nvPr/>
        </p:nvSpPr>
        <p:spPr bwMode="auto">
          <a:xfrm>
            <a:off x="68608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true</a:t>
            </a:r>
          </a:p>
        </p:txBody>
      </p:sp>
      <p:sp>
        <p:nvSpPr>
          <p:cNvPr id="255" name="PPRect#255"/>
          <p:cNvSpPr/>
          <p:nvPr/>
        </p:nvSpPr>
        <p:spPr bwMode="auto">
          <a:xfrm>
            <a:off x="5376000" y="2188800"/>
            <a:ext cx="4864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6" name="PPRect#256"/>
          <p:cNvSpPr/>
          <p:nvPr/>
        </p:nvSpPr>
        <p:spPr bwMode="auto">
          <a:xfrm>
            <a:off x="5888000" y="51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20</a:t>
            </a:r>
          </a:p>
        </p:txBody>
      </p:sp>
      <p:sp>
        <p:nvSpPr>
          <p:cNvPr id="257" name="PPRect#257"/>
          <p:cNvSpPr/>
          <p:nvPr/>
        </p:nvSpPr>
        <p:spPr bwMode="auto">
          <a:xfrm>
            <a:off x="3123200" y="2188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8" name="PPRect#258"/>
          <p:cNvSpPr/>
          <p:nvPr/>
        </p:nvSpPr>
        <p:spPr bwMode="auto">
          <a:xfrm>
            <a:off x="870400" y="4492800"/>
            <a:ext cx="2035200" cy="2432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9" name="PPTextBox#259"/>
          <p:cNvSpPr/>
          <p:nvPr/>
        </p:nvSpPr>
        <p:spPr bwMode="auto">
          <a:xfrm>
            <a:off x="2380800" y="6272000"/>
            <a:ext cx="448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IMHO</a:t>
            </a:r>
          </a:p>
        </p:txBody>
      </p:sp>
    </p:spTree>
    <p:extLst>
      <p:ext uri="{BB962C8B-B14F-4D97-AF65-F5344CB8AC3E}">
        <p14:creationId xmlns:p14="http://schemas.microsoft.com/office/powerpoint/2010/main" val="7249078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500"/>
                            </p:stCondLst>
                            <p:childTnLst>
                              <p:par>
                                <p:cTn id="2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00"/>
                            </p:stCondLst>
                            <p:childTnLst>
                              <p:par>
                                <p:cTn id="2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500"/>
                            </p:stCondLst>
                            <p:childTnLst>
                              <p:par>
                                <p:cTn id="2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2" fill="hold">
                      <p:stCondLst>
                        <p:cond delay="indefinite"/>
                      </p:stCondLst>
                      <p:childTnLst>
                        <p:par>
                          <p:cTn id="443" fill="hold">
                            <p:stCondLst>
                              <p:cond delay="0"/>
                            </p:stCondLst>
                            <p:childTnLst>
                              <p:par>
                                <p:cTn id="4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0"/>
                            </p:stCondLst>
                            <p:childTnLst>
                              <p:par>
                                <p:cTn id="4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0"/>
                            </p:stCondLst>
                            <p:childTnLst>
                              <p:par>
                                <p:cTn id="4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1" fill="hold">
                      <p:stCondLst>
                        <p:cond delay="indefinite"/>
                      </p:stCondLst>
                      <p:childTnLst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0"/>
                            </p:stCondLst>
                            <p:childTnLst>
                              <p:par>
                                <p:cTn id="4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7" fill="hold">
                            <p:stCondLst>
                              <p:cond delay="0"/>
                            </p:stCondLst>
                            <p:childTnLst>
                              <p:par>
                                <p:cTn id="4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2" fill="hold">
                            <p:stCondLst>
                              <p:cond delay="0"/>
                            </p:stCondLst>
                            <p:childTnLst>
                              <p:par>
                                <p:cTn id="4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5" fill="hold">
                      <p:stCondLst>
                        <p:cond delay="indefinite"/>
                      </p:stCondLst>
                      <p:childTnLst>
                        <p:par>
                          <p:cTn id="486" fill="hold">
                            <p:stCondLst>
                              <p:cond delay="0"/>
                            </p:stCondLst>
                            <p:childTnLst>
                              <p:par>
                                <p:cTn id="4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2" fill="hold">
                      <p:stCondLst>
                        <p:cond delay="indefinite"/>
                      </p:stCondLst>
                      <p:childTnLst>
                        <p:par>
                          <p:cTn id="493" fill="hold">
                            <p:stCondLst>
                              <p:cond delay="0"/>
                            </p:stCondLst>
                            <p:childTnLst>
                              <p:par>
                                <p:cTn id="4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6" fill="hold">
                            <p:stCondLst>
                              <p:cond delay="0"/>
                            </p:stCondLst>
                            <p:childTnLst>
                              <p:par>
                                <p:cTn id="4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4" fill="hold">
                      <p:stCondLst>
                        <p:cond delay="indefinite"/>
                      </p:stCondLst>
                      <p:childTnLst>
                        <p:par>
                          <p:cTn id="505" fill="hold">
                            <p:stCondLst>
                              <p:cond delay="0"/>
                            </p:stCondLst>
                            <p:childTnLst>
                              <p:par>
                                <p:cTn id="5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1" fill="hold">
                      <p:stCondLst>
                        <p:cond delay="indefinite"/>
                      </p:stCondLst>
                      <p:childTnLst>
                        <p:par>
                          <p:cTn id="512" fill="hold">
                            <p:stCondLst>
                              <p:cond delay="0"/>
                            </p:stCondLst>
                            <p:childTnLst>
                              <p:par>
                                <p:cTn id="5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8" fill="hold">
                      <p:stCondLst>
                        <p:cond delay="indefinite"/>
                      </p:stCondLst>
                      <p:childTnLst>
                        <p:par>
                          <p:cTn id="519" fill="hold">
                            <p:stCondLst>
                              <p:cond delay="0"/>
                            </p:stCondLst>
                            <p:childTnLst>
                              <p:par>
                                <p:cTn id="5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0"/>
                            </p:stCondLst>
                            <p:childTnLst>
                              <p:par>
                                <p:cTn id="5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0" fill="hold">
                      <p:stCondLst>
                        <p:cond delay="indefinite"/>
                      </p:stCondLst>
                      <p:childTnLst>
                        <p:par>
                          <p:cTn id="531" fill="hold">
                            <p:stCondLst>
                              <p:cond delay="0"/>
                            </p:stCondLst>
                            <p:childTnLst>
                              <p:par>
                                <p:cTn id="5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0"/>
                            </p:stCondLst>
                            <p:childTnLst>
                              <p:par>
                                <p:cTn id="5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4" fill="hold">
                      <p:stCondLst>
                        <p:cond delay="indefinite"/>
                      </p:stCondLst>
                      <p:childTnLst>
                        <p:par>
                          <p:cTn id="555" fill="hold">
                            <p:stCondLst>
                              <p:cond delay="0"/>
                            </p:stCondLst>
                            <p:childTnLst>
                              <p:par>
                                <p:cTn id="5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8" fill="hold">
                            <p:stCondLst>
                              <p:cond delay="0"/>
                            </p:stCondLst>
                            <p:childTnLst>
                              <p:par>
                                <p:cTn id="5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1" fill="hold">
                      <p:stCondLst>
                        <p:cond delay="indefinite"/>
                      </p:stCondLst>
                      <p:childTnLst>
                        <p:par>
                          <p:cTn id="562" fill="hold">
                            <p:stCondLst>
                              <p:cond delay="0"/>
                            </p:stCondLst>
                            <p:childTnLst>
                              <p:par>
                                <p:cTn id="5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5" fill="hold">
                            <p:stCondLst>
                              <p:cond delay="0"/>
                            </p:stCondLst>
                            <p:childTnLst>
                              <p:par>
                                <p:cTn id="5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0" fill="hold">
                            <p:stCondLst>
                              <p:cond delay="0"/>
                            </p:stCondLst>
                            <p:childTnLst>
                              <p:par>
                                <p:cTn id="5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3" fill="hold">
                      <p:stCondLst>
                        <p:cond delay="indefinite"/>
                      </p:stCondLst>
                      <p:childTnLst>
                        <p:par>
                          <p:cTn id="574" fill="hold">
                            <p:stCondLst>
                              <p:cond delay="0"/>
                            </p:stCondLst>
                            <p:childTnLst>
                              <p:par>
                                <p:cTn id="5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7" fill="hold">
                            <p:stCondLst>
                              <p:cond delay="0"/>
                            </p:stCondLst>
                            <p:childTnLst>
                              <p:par>
                                <p:cTn id="5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0" fill="hold">
                      <p:stCondLst>
                        <p:cond delay="indefinite"/>
                      </p:stCondLst>
                      <p:childTnLst>
                        <p:par>
                          <p:cTn id="581" fill="hold">
                            <p:stCondLst>
                              <p:cond delay="0"/>
                            </p:stCondLst>
                            <p:childTnLst>
                              <p:par>
                                <p:cTn id="5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4" fill="hold">
                            <p:stCondLst>
                              <p:cond delay="0"/>
                            </p:stCondLst>
                            <p:childTnLst>
                              <p:par>
                                <p:cTn id="5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7" fill="hold">
                      <p:stCondLst>
                        <p:cond delay="indefinite"/>
                      </p:stCondLst>
                      <p:childTnLst>
                        <p:par>
                          <p:cTn id="588" fill="hold">
                            <p:stCondLst>
                              <p:cond delay="0"/>
                            </p:stCondLst>
                            <p:childTnLst>
                              <p:par>
                                <p:cTn id="5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1" fill="hold">
                            <p:stCondLst>
                              <p:cond delay="0"/>
                            </p:stCondLst>
                            <p:childTnLst>
                              <p:par>
                                <p:cTn id="5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6" fill="hold">
                            <p:stCondLst>
                              <p:cond delay="0"/>
                            </p:stCondLst>
                            <p:childTnLst>
                              <p:par>
                                <p:cTn id="5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9" fill="hold">
                      <p:stCondLst>
                        <p:cond delay="indefinite"/>
                      </p:stCondLst>
                      <p:childTnLst>
                        <p:par>
                          <p:cTn id="600" fill="hold">
                            <p:stCondLst>
                              <p:cond delay="0"/>
                            </p:stCondLst>
                            <p:childTnLst>
                              <p:par>
                                <p:cTn id="6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3" fill="hold">
                            <p:stCondLst>
                              <p:cond delay="0"/>
                            </p:stCondLst>
                            <p:childTnLst>
                              <p:par>
                                <p:cTn id="6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8" fill="hold">
                            <p:stCondLst>
                              <p:cond delay="0"/>
                            </p:stCondLst>
                            <p:childTnLst>
                              <p:par>
                                <p:cTn id="6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1" fill="hold">
                      <p:stCondLst>
                        <p:cond delay="indefinite"/>
                      </p:stCondLst>
                      <p:childTnLst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5" fill="hold">
                            <p:stCondLst>
                              <p:cond delay="0"/>
                            </p:stCondLst>
                            <p:childTnLst>
                              <p:par>
                                <p:cTn id="6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8" fill="hold">
                      <p:stCondLst>
                        <p:cond delay="indefinite"/>
                      </p:stCondLst>
                      <p:childTnLst>
                        <p:par>
                          <p:cTn id="619" fill="hold">
                            <p:stCondLst>
                              <p:cond delay="0"/>
                            </p:stCondLst>
                            <p:childTnLst>
                              <p:par>
                                <p:cTn id="6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2" fill="hold">
                            <p:stCondLst>
                              <p:cond delay="0"/>
                            </p:stCondLst>
                            <p:childTnLst>
                              <p:par>
                                <p:cTn id="6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0" fill="hold">
                      <p:stCondLst>
                        <p:cond delay="indefinite"/>
                      </p:stCondLst>
                      <p:childTnLst>
                        <p:par>
                          <p:cTn id="631" fill="hold">
                            <p:stCondLst>
                              <p:cond delay="0"/>
                            </p:stCondLst>
                            <p:childTnLst>
                              <p:par>
                                <p:cTn id="6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7" fill="hold">
                      <p:stCondLst>
                        <p:cond delay="indefinite"/>
                      </p:stCondLst>
                      <p:childTnLst>
                        <p:par>
                          <p:cTn id="638" fill="hold">
                            <p:stCondLst>
                              <p:cond delay="0"/>
                            </p:stCondLst>
                            <p:childTnLst>
                              <p:par>
                                <p:cTn id="6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1" fill="hold">
                            <p:stCondLst>
                              <p:cond delay="0"/>
                            </p:stCondLst>
                            <p:childTnLst>
                              <p:par>
                                <p:cTn id="6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4" fill="hold">
                      <p:stCondLst>
                        <p:cond delay="indefinite"/>
                      </p:stCondLst>
                      <p:childTnLst>
                        <p:par>
                          <p:cTn id="645" fill="hold">
                            <p:stCondLst>
                              <p:cond delay="0"/>
                            </p:stCondLst>
                            <p:childTnLst>
                              <p:par>
                                <p:cTn id="6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3" fill="hold">
                            <p:stCondLst>
                              <p:cond delay="0"/>
                            </p:stCondLst>
                            <p:childTnLst>
                              <p:par>
                                <p:cTn id="6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6" fill="hold">
                      <p:stCondLst>
                        <p:cond delay="indefinite"/>
                      </p:stCondLst>
                      <p:childTnLst>
                        <p:par>
                          <p:cTn id="657" fill="hold">
                            <p:stCondLst>
                              <p:cond delay="0"/>
                            </p:stCondLst>
                            <p:childTnLst>
                              <p:par>
                                <p:cTn id="6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0" fill="hold">
                            <p:stCondLst>
                              <p:cond delay="0"/>
                            </p:stCondLst>
                            <p:childTnLst>
                              <p:par>
                                <p:cTn id="6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5" fill="hold">
                            <p:stCondLst>
                              <p:cond delay="0"/>
                            </p:stCondLst>
                            <p:childTnLst>
                              <p:par>
                                <p:cTn id="6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8" fill="hold">
                      <p:stCondLst>
                        <p:cond delay="indefinite"/>
                      </p:stCondLst>
                      <p:childTnLst>
                        <p:par>
                          <p:cTn id="669" fill="hold">
                            <p:stCondLst>
                              <p:cond delay="0"/>
                            </p:stCondLst>
                            <p:childTnLst>
                              <p:par>
                                <p:cTn id="6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2" fill="hold">
                            <p:stCondLst>
                              <p:cond delay="0"/>
                            </p:stCondLst>
                            <p:childTnLst>
                              <p:par>
                                <p:cTn id="6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5" fill="hold">
                      <p:stCondLst>
                        <p:cond delay="indefinite"/>
                      </p:stCondLst>
                      <p:childTnLst>
                        <p:par>
                          <p:cTn id="676" fill="hold">
                            <p:stCondLst>
                              <p:cond delay="0"/>
                            </p:stCondLst>
                            <p:childTnLst>
                              <p:par>
                                <p:cTn id="6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9" fill="hold">
                            <p:stCondLst>
                              <p:cond delay="0"/>
                            </p:stCondLst>
                            <p:childTnLst>
                              <p:par>
                                <p:cTn id="6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4" fill="hold">
                            <p:stCondLst>
                              <p:cond delay="0"/>
                            </p:stCondLst>
                            <p:childTnLst>
                              <p:par>
                                <p:cTn id="6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7" fill="hold">
                      <p:stCondLst>
                        <p:cond delay="indefinite"/>
                      </p:stCondLst>
                      <p:childTnLst>
                        <p:par>
                          <p:cTn id="688" fill="hold">
                            <p:stCondLst>
                              <p:cond delay="0"/>
                            </p:stCondLst>
                            <p:childTnLst>
                              <p:par>
                                <p:cTn id="6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1" fill="hold">
                            <p:stCondLst>
                              <p:cond delay="0"/>
                            </p:stCondLst>
                            <p:childTnLst>
                              <p:par>
                                <p:cTn id="6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4" fill="hold">
                      <p:stCondLst>
                        <p:cond delay="indefinite"/>
                      </p:stCondLst>
                      <p:childTnLst>
                        <p:par>
                          <p:cTn id="695" fill="hold">
                            <p:stCondLst>
                              <p:cond delay="0"/>
                            </p:stCondLst>
                            <p:childTnLst>
                              <p:par>
                                <p:cTn id="6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1" fill="hold">
                      <p:stCondLst>
                        <p:cond delay="indefinite"/>
                      </p:stCondLst>
                      <p:childTnLst>
                        <p:par>
                          <p:cTn id="702" fill="hold">
                            <p:stCondLst>
                              <p:cond delay="0"/>
                            </p:stCondLst>
                            <p:childTnLst>
                              <p:par>
                                <p:cTn id="7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5" fill="hold">
                            <p:stCondLst>
                              <p:cond delay="0"/>
                            </p:stCondLst>
                            <p:childTnLst>
                              <p:par>
                                <p:cTn id="7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0" fill="hold">
                            <p:stCondLst>
                              <p:cond delay="0"/>
                            </p:stCondLst>
                            <p:childTnLst>
                              <p:par>
                                <p:cTn id="7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7" fill="hold">
                            <p:stCondLst>
                              <p:cond delay="0"/>
                            </p:stCondLst>
                            <p:childTnLst>
                              <p:par>
                                <p:cTn id="7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5" fill="hold">
                      <p:stCondLst>
                        <p:cond delay="indefinite"/>
                      </p:stCondLst>
                      <p:childTnLst>
                        <p:par>
                          <p:cTn id="726" fill="hold">
                            <p:stCondLst>
                              <p:cond delay="0"/>
                            </p:stCondLst>
                            <p:childTnLst>
                              <p:par>
                                <p:cTn id="7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9" fill="hold">
                            <p:stCondLst>
                              <p:cond delay="0"/>
                            </p:stCondLst>
                            <p:childTnLst>
                              <p:par>
                                <p:cTn id="7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2" fill="hold">
                      <p:stCondLst>
                        <p:cond delay="indefinite"/>
                      </p:stCondLst>
                      <p:childTnLst>
                        <p:par>
                          <p:cTn id="733" fill="hold">
                            <p:stCondLst>
                              <p:cond delay="0"/>
                            </p:stCondLst>
                            <p:childTnLst>
                              <p:par>
                                <p:cTn id="7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6" fill="hold">
                            <p:stCondLst>
                              <p:cond delay="0"/>
                            </p:stCondLst>
                            <p:childTnLst>
                              <p:par>
                                <p:cTn id="7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1" fill="hold">
                            <p:stCondLst>
                              <p:cond delay="0"/>
                            </p:stCondLst>
                            <p:childTnLst>
                              <p:par>
                                <p:cTn id="7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4" fill="hold">
                      <p:stCondLst>
                        <p:cond delay="indefinite"/>
                      </p:stCondLst>
                      <p:childTnLst>
                        <p:par>
                          <p:cTn id="745" fill="hold">
                            <p:stCondLst>
                              <p:cond delay="0"/>
                            </p:stCondLst>
                            <p:childTnLst>
                              <p:par>
                                <p:cTn id="7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8" fill="hold">
                            <p:stCondLst>
                              <p:cond delay="0"/>
                            </p:stCondLst>
                            <p:childTnLst>
                              <p:par>
                                <p:cTn id="7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1" fill="hold">
                      <p:stCondLst>
                        <p:cond delay="indefinite"/>
                      </p:stCondLst>
                      <p:childTnLst>
                        <p:par>
                          <p:cTn id="752" fill="hold">
                            <p:stCondLst>
                              <p:cond delay="0"/>
                            </p:stCondLst>
                            <p:childTnLst>
                              <p:par>
                                <p:cTn id="7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5" fill="hold">
                            <p:stCondLst>
                              <p:cond delay="0"/>
                            </p:stCondLst>
                            <p:childTnLst>
                              <p:par>
                                <p:cTn id="7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8" fill="hold">
                      <p:stCondLst>
                        <p:cond delay="indefinite"/>
                      </p:stCondLst>
                      <p:childTnLst>
                        <p:par>
                          <p:cTn id="759" fill="hold">
                            <p:stCondLst>
                              <p:cond delay="0"/>
                            </p:stCondLst>
                            <p:childTnLst>
                              <p:par>
                                <p:cTn id="7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7" fill="hold">
                            <p:stCondLst>
                              <p:cond delay="0"/>
                            </p:stCondLst>
                            <p:childTnLst>
                              <p:par>
                                <p:cTn id="7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0" fill="hold">
                      <p:stCondLst>
                        <p:cond delay="indefinite"/>
                      </p:stCondLst>
                      <p:childTnLst>
                        <p:par>
                          <p:cTn id="771" fill="hold">
                            <p:stCondLst>
                              <p:cond delay="0"/>
                            </p:stCondLst>
                            <p:childTnLst>
                              <p:par>
                                <p:cTn id="7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4" fill="hold">
                            <p:stCondLst>
                              <p:cond delay="0"/>
                            </p:stCondLst>
                            <p:childTnLst>
                              <p:par>
                                <p:cTn id="7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9" fill="hold">
                            <p:stCondLst>
                              <p:cond delay="0"/>
                            </p:stCondLst>
                            <p:childTnLst>
                              <p:par>
                                <p:cTn id="7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2" fill="hold">
                      <p:stCondLst>
                        <p:cond delay="indefinite"/>
                      </p:stCondLst>
                      <p:childTnLst>
                        <p:par>
                          <p:cTn id="783" fill="hold">
                            <p:stCondLst>
                              <p:cond delay="0"/>
                            </p:stCondLst>
                            <p:childTnLst>
                              <p:par>
                                <p:cTn id="7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9" fill="hold">
                      <p:stCondLst>
                        <p:cond delay="indefinite"/>
                      </p:stCondLst>
                      <p:childTnLst>
                        <p:par>
                          <p:cTn id="790" fill="hold">
                            <p:stCondLst>
                              <p:cond delay="0"/>
                            </p:stCondLst>
                            <p:childTnLst>
                              <p:par>
                                <p:cTn id="7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3" fill="hold">
                            <p:stCondLst>
                              <p:cond delay="0"/>
                            </p:stCondLst>
                            <p:childTnLst>
                              <p:par>
                                <p:cTn id="7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8" fill="hold">
                            <p:stCondLst>
                              <p:cond delay="0"/>
                            </p:stCondLst>
                            <p:childTnLst>
                              <p:par>
                                <p:cTn id="7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5" fill="hold">
                            <p:stCondLst>
                              <p:cond delay="0"/>
                            </p:stCondLst>
                            <p:childTnLst>
                              <p:par>
                                <p:cTn id="8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8" fill="hold">
                      <p:stCondLst>
                        <p:cond delay="indefinite"/>
                      </p:stCondLst>
                      <p:childTnLst>
                        <p:par>
                          <p:cTn id="809" fill="hold">
                            <p:stCondLst>
                              <p:cond delay="0"/>
                            </p:stCondLst>
                            <p:childTnLst>
                              <p:par>
                                <p:cTn id="8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2" fill="hold">
                            <p:stCondLst>
                              <p:cond delay="0"/>
                            </p:stCondLst>
                            <p:childTnLst>
                              <p:par>
                                <p:cTn id="8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5" fill="hold">
                      <p:stCondLst>
                        <p:cond delay="indefinite"/>
                      </p:stCondLst>
                      <p:childTnLst>
                        <p:par>
                          <p:cTn id="816" fill="hold">
                            <p:stCondLst>
                              <p:cond delay="0"/>
                            </p:stCondLst>
                            <p:childTnLst>
                              <p:par>
                                <p:cTn id="8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9" fill="hold">
                            <p:stCondLst>
                              <p:cond delay="0"/>
                            </p:stCondLst>
                            <p:childTnLst>
                              <p:par>
                                <p:cTn id="8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4" fill="hold">
                            <p:stCondLst>
                              <p:cond delay="0"/>
                            </p:stCondLst>
                            <p:childTnLst>
                              <p:par>
                                <p:cTn id="8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7" fill="hold">
                      <p:stCondLst>
                        <p:cond delay="indefinite"/>
                      </p:stCondLst>
                      <p:childTnLst>
                        <p:par>
                          <p:cTn id="828" fill="hold">
                            <p:stCondLst>
                              <p:cond delay="0"/>
                            </p:stCondLst>
                            <p:childTnLst>
                              <p:par>
                                <p:cTn id="8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1" fill="hold">
                            <p:stCondLst>
                              <p:cond delay="0"/>
                            </p:stCondLst>
                            <p:childTnLst>
                              <p:par>
                                <p:cTn id="8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6" fill="hold">
                            <p:stCondLst>
                              <p:cond delay="0"/>
                            </p:stCondLst>
                            <p:childTnLst>
                              <p:par>
                                <p:cTn id="8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9" fill="hold">
                      <p:stCondLst>
                        <p:cond delay="indefinite"/>
                      </p:stCondLst>
                      <p:childTnLst>
                        <p:par>
                          <p:cTn id="840" fill="hold">
                            <p:stCondLst>
                              <p:cond delay="0"/>
                            </p:stCondLst>
                            <p:childTnLst>
                              <p:par>
                                <p:cTn id="8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3" fill="hold">
                            <p:stCondLst>
                              <p:cond delay="0"/>
                            </p:stCondLst>
                            <p:childTnLst>
                              <p:par>
                                <p:cTn id="8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6" fill="hold">
                      <p:stCondLst>
                        <p:cond delay="indefinite"/>
                      </p:stCondLst>
                      <p:childTnLst>
                        <p:par>
                          <p:cTn id="847" fill="hold">
                            <p:stCondLst>
                              <p:cond delay="0"/>
                            </p:stCondLst>
                            <p:childTnLst>
                              <p:par>
                                <p:cTn id="8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5" fill="hold">
                            <p:stCondLst>
                              <p:cond delay="0"/>
                            </p:stCondLst>
                            <p:childTnLst>
                              <p:par>
                                <p:cTn id="8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8" fill="hold">
                      <p:stCondLst>
                        <p:cond delay="indefinite"/>
                      </p:stCondLst>
                      <p:childTnLst>
                        <p:par>
                          <p:cTn id="859" fill="hold">
                            <p:stCondLst>
                              <p:cond delay="0"/>
                            </p:stCondLst>
                            <p:childTnLst>
                              <p:par>
                                <p:cTn id="8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2" fill="hold">
                            <p:stCondLst>
                              <p:cond delay="0"/>
                            </p:stCondLst>
                            <p:childTnLst>
                              <p:par>
                                <p:cTn id="8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9" fill="hold">
                            <p:stCondLst>
                              <p:cond delay="0"/>
                            </p:stCondLst>
                            <p:childTnLst>
                              <p:par>
                                <p:cTn id="8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7" fill="hold">
                      <p:stCondLst>
                        <p:cond delay="indefinite"/>
                      </p:stCondLst>
                      <p:childTnLst>
                        <p:par>
                          <p:cTn id="878" fill="hold">
                            <p:stCondLst>
                              <p:cond delay="0"/>
                            </p:stCondLst>
                            <p:childTnLst>
                              <p:par>
                                <p:cTn id="8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1" fill="hold">
                            <p:stCondLst>
                              <p:cond delay="0"/>
                            </p:stCondLst>
                            <p:childTnLst>
                              <p:par>
                                <p:cTn id="8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6" fill="hold">
                            <p:stCondLst>
                              <p:cond delay="0"/>
                            </p:stCondLst>
                            <p:childTnLst>
                              <p:par>
                                <p:cTn id="8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3" fill="hold">
                            <p:stCondLst>
                              <p:cond delay="0"/>
                            </p:stCondLst>
                            <p:childTnLst>
                              <p:par>
                                <p:cTn id="8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6" fill="hold">
                      <p:stCondLst>
                        <p:cond delay="indefinite"/>
                      </p:stCondLst>
                      <p:childTnLst>
                        <p:par>
                          <p:cTn id="897" fill="hold">
                            <p:stCondLst>
                              <p:cond delay="0"/>
                            </p:stCondLst>
                            <p:childTnLst>
                              <p:par>
                                <p:cTn id="89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0" fill="hold">
                            <p:stCondLst>
                              <p:cond delay="0"/>
                            </p:stCondLst>
                            <p:childTnLst>
                              <p:par>
                                <p:cTn id="9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5" fill="hold">
                            <p:stCondLst>
                              <p:cond delay="0"/>
                            </p:stCondLst>
                            <p:childTnLst>
                              <p:par>
                                <p:cTn id="9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8" fill="hold">
                      <p:stCondLst>
                        <p:cond delay="indefinite"/>
                      </p:stCondLst>
                      <p:childTnLst>
                        <p:par>
                          <p:cTn id="909" fill="hold">
                            <p:stCondLst>
                              <p:cond delay="0"/>
                            </p:stCondLst>
                            <p:childTnLst>
                              <p:par>
                                <p:cTn id="9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2" fill="hold">
                            <p:stCondLst>
                              <p:cond delay="0"/>
                            </p:stCondLst>
                            <p:childTnLst>
                              <p:par>
                                <p:cTn id="9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5" fill="hold">
                      <p:stCondLst>
                        <p:cond delay="indefinite"/>
                      </p:stCondLst>
                      <p:childTnLst>
                        <p:par>
                          <p:cTn id="916" fill="hold">
                            <p:stCondLst>
                              <p:cond delay="0"/>
                            </p:stCondLst>
                            <p:childTnLst>
                              <p:par>
                                <p:cTn id="9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9" fill="hold">
                            <p:stCondLst>
                              <p:cond delay="0"/>
                            </p:stCondLst>
                            <p:childTnLst>
                              <p:par>
                                <p:cTn id="9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2" fill="hold">
                      <p:stCondLst>
                        <p:cond delay="indefinite"/>
                      </p:stCondLst>
                      <p:childTnLst>
                        <p:par>
                          <p:cTn id="923" fill="hold">
                            <p:stCondLst>
                              <p:cond delay="0"/>
                            </p:stCondLst>
                            <p:childTnLst>
                              <p:par>
                                <p:cTn id="9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6" fill="hold">
                            <p:stCondLst>
                              <p:cond delay="0"/>
                            </p:stCondLst>
                            <p:childTnLst>
                              <p:par>
                                <p:cTn id="9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1" fill="hold">
                            <p:stCondLst>
                              <p:cond delay="0"/>
                            </p:stCondLst>
                            <p:childTnLst>
                              <p:par>
                                <p:cTn id="9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4" fill="hold">
                      <p:stCondLst>
                        <p:cond delay="indefinite"/>
                      </p:stCondLst>
                      <p:childTnLst>
                        <p:par>
                          <p:cTn id="935" fill="hold">
                            <p:stCondLst>
                              <p:cond delay="0"/>
                            </p:stCondLst>
                            <p:childTnLst>
                              <p:par>
                                <p:cTn id="9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8" fill="hold">
                            <p:stCondLst>
                              <p:cond delay="0"/>
                            </p:stCondLst>
                            <p:childTnLst>
                              <p:par>
                                <p:cTn id="9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3" fill="hold">
                            <p:stCondLst>
                              <p:cond delay="0"/>
                            </p:stCondLst>
                            <p:childTnLst>
                              <p:par>
                                <p:cTn id="9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6" fill="hold">
                      <p:stCondLst>
                        <p:cond delay="indefinite"/>
                      </p:stCondLst>
                      <p:childTnLst>
                        <p:par>
                          <p:cTn id="947" fill="hold">
                            <p:stCondLst>
                              <p:cond delay="0"/>
                            </p:stCondLst>
                            <p:childTnLst>
                              <p:par>
                                <p:cTn id="9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0" fill="hold">
                            <p:stCondLst>
                              <p:cond delay="0"/>
                            </p:stCondLst>
                            <p:childTnLst>
                              <p:par>
                                <p:cTn id="9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5" fill="hold">
                            <p:stCondLst>
                              <p:cond delay="0"/>
                            </p:stCondLst>
                            <p:childTnLst>
                              <p:par>
                                <p:cTn id="9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8" fill="hold">
                      <p:stCondLst>
                        <p:cond delay="indefinite"/>
                      </p:stCondLst>
                      <p:childTnLst>
                        <p:par>
                          <p:cTn id="959" fill="hold">
                            <p:stCondLst>
                              <p:cond delay="0"/>
                            </p:stCondLst>
                            <p:childTnLst>
                              <p:par>
                                <p:cTn id="9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2" fill="hold">
                            <p:stCondLst>
                              <p:cond delay="0"/>
                            </p:stCondLst>
                            <p:childTnLst>
                              <p:par>
                                <p:cTn id="9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5" fill="hold">
                      <p:stCondLst>
                        <p:cond delay="indefinite"/>
                      </p:stCondLst>
                      <p:childTnLst>
                        <p:par>
                          <p:cTn id="966" fill="hold">
                            <p:stCondLst>
                              <p:cond delay="0"/>
                            </p:stCondLst>
                            <p:childTnLst>
                              <p:par>
                                <p:cTn id="9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9" fill="hold">
                            <p:stCondLst>
                              <p:cond delay="0"/>
                            </p:stCondLst>
                            <p:childTnLst>
                              <p:par>
                                <p:cTn id="9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4" fill="hold">
                            <p:stCondLst>
                              <p:cond delay="0"/>
                            </p:stCondLst>
                            <p:childTnLst>
                              <p:par>
                                <p:cTn id="9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7" fill="hold">
                      <p:stCondLst>
                        <p:cond delay="indefinite"/>
                      </p:stCondLst>
                      <p:childTnLst>
                        <p:par>
                          <p:cTn id="978" fill="hold">
                            <p:stCondLst>
                              <p:cond delay="0"/>
                            </p:stCondLst>
                            <p:childTnLst>
                              <p:par>
                                <p:cTn id="9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1" fill="hold">
                            <p:stCondLst>
                              <p:cond delay="0"/>
                            </p:stCondLst>
                            <p:childTnLst>
                              <p:par>
                                <p:cTn id="9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4" fill="hold">
                      <p:stCondLst>
                        <p:cond delay="indefinite"/>
                      </p:stCondLst>
                      <p:childTnLst>
                        <p:par>
                          <p:cTn id="985" fill="hold">
                            <p:stCondLst>
                              <p:cond delay="0"/>
                            </p:stCondLst>
                            <p:childTnLst>
                              <p:par>
                                <p:cTn id="9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8" fill="hold">
                            <p:stCondLst>
                              <p:cond delay="0"/>
                            </p:stCondLst>
                            <p:childTnLst>
                              <p:par>
                                <p:cTn id="9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1" fill="hold">
                      <p:stCondLst>
                        <p:cond delay="indefinite"/>
                      </p:stCondLst>
                      <p:childTnLst>
                        <p:par>
                          <p:cTn id="992" fill="hold">
                            <p:stCondLst>
                              <p:cond delay="0"/>
                            </p:stCondLst>
                            <p:childTnLst>
                              <p:par>
                                <p:cTn id="9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5" fill="hold">
                            <p:stCondLst>
                              <p:cond delay="0"/>
                            </p:stCondLst>
                            <p:childTnLst>
                              <p:par>
                                <p:cTn id="9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0" fill="hold">
                            <p:stCondLst>
                              <p:cond delay="0"/>
                            </p:stCondLst>
                            <p:childTnLst>
                              <p:par>
                                <p:cTn id="10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3" fill="hold">
                      <p:stCondLst>
                        <p:cond delay="indefinite"/>
                      </p:stCondLst>
                      <p:childTnLst>
                        <p:par>
                          <p:cTn id="1004" fill="hold">
                            <p:stCondLst>
                              <p:cond delay="0"/>
                            </p:stCondLst>
                            <p:childTnLst>
                              <p:par>
                                <p:cTn id="10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7" fill="hold">
                            <p:stCondLst>
                              <p:cond delay="0"/>
                            </p:stCondLst>
                            <p:childTnLst>
                              <p:par>
                                <p:cTn id="100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2" fill="hold">
                            <p:stCondLst>
                              <p:cond delay="0"/>
                            </p:stCondLst>
                            <p:childTnLst>
                              <p:par>
                                <p:cTn id="10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5" fill="hold">
                      <p:stCondLst>
                        <p:cond delay="indefinite"/>
                      </p:stCondLst>
                      <p:childTnLst>
                        <p:par>
                          <p:cTn id="1016" fill="hold">
                            <p:stCondLst>
                              <p:cond delay="0"/>
                            </p:stCondLst>
                            <p:childTnLst>
                              <p:par>
                                <p:cTn id="10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9" fill="hold">
                            <p:stCondLst>
                              <p:cond delay="0"/>
                            </p:stCondLst>
                            <p:childTnLst>
                              <p:par>
                                <p:cTn id="10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2" fill="hold">
                      <p:stCondLst>
                        <p:cond delay="indefinite"/>
                      </p:stCondLst>
                      <p:childTnLst>
                        <p:par>
                          <p:cTn id="1023" fill="hold">
                            <p:stCondLst>
                              <p:cond delay="0"/>
                            </p:stCondLst>
                            <p:childTnLst>
                              <p:par>
                                <p:cTn id="10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6" fill="hold">
                            <p:stCondLst>
                              <p:cond delay="0"/>
                            </p:stCondLst>
                            <p:childTnLst>
                              <p:par>
                                <p:cTn id="10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1" fill="hold">
                            <p:stCondLst>
                              <p:cond delay="0"/>
                            </p:stCondLst>
                            <p:childTnLst>
                              <p:par>
                                <p:cTn id="10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4" fill="hold">
                      <p:stCondLst>
                        <p:cond delay="indefinite"/>
                      </p:stCondLst>
                      <p:childTnLst>
                        <p:par>
                          <p:cTn id="1035" fill="hold">
                            <p:stCondLst>
                              <p:cond delay="0"/>
                            </p:stCondLst>
                            <p:childTnLst>
                              <p:par>
                                <p:cTn id="10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8" fill="hold">
                            <p:stCondLst>
                              <p:cond delay="0"/>
                            </p:stCondLst>
                            <p:childTnLst>
                              <p:par>
                                <p:cTn id="10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1" fill="hold">
                      <p:stCondLst>
                        <p:cond delay="indefinite"/>
                      </p:stCondLst>
                      <p:childTnLst>
                        <p:par>
                          <p:cTn id="1042" fill="hold">
                            <p:stCondLst>
                              <p:cond delay="0"/>
                            </p:stCondLst>
                            <p:childTnLst>
                              <p:par>
                                <p:cTn id="10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5" fill="hold">
                            <p:stCondLst>
                              <p:cond delay="0"/>
                            </p:stCondLst>
                            <p:childTnLst>
                              <p:par>
                                <p:cTn id="10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8" fill="hold">
                      <p:stCondLst>
                        <p:cond delay="indefinite"/>
                      </p:stCondLst>
                      <p:childTnLst>
                        <p:par>
                          <p:cTn id="1049" fill="hold">
                            <p:stCondLst>
                              <p:cond delay="0"/>
                            </p:stCondLst>
                            <p:childTnLst>
                              <p:par>
                                <p:cTn id="10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2" fill="hold">
                            <p:stCondLst>
                              <p:cond delay="0"/>
                            </p:stCondLst>
                            <p:childTnLst>
                              <p:par>
                                <p:cTn id="10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7" fill="hold">
                            <p:stCondLst>
                              <p:cond delay="0"/>
                            </p:stCondLst>
                            <p:childTnLst>
                              <p:par>
                                <p:cTn id="10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0" fill="hold">
                      <p:stCondLst>
                        <p:cond delay="indefinite"/>
                      </p:stCondLst>
                      <p:childTnLst>
                        <p:par>
                          <p:cTn id="1061" fill="hold">
                            <p:stCondLst>
                              <p:cond delay="0"/>
                            </p:stCondLst>
                            <p:childTnLst>
                              <p:par>
                                <p:cTn id="10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4" fill="hold">
                            <p:stCondLst>
                              <p:cond delay="0"/>
                            </p:stCondLst>
                            <p:childTnLst>
                              <p:par>
                                <p:cTn id="10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9" fill="hold">
                            <p:stCondLst>
                              <p:cond delay="0"/>
                            </p:stCondLst>
                            <p:childTnLst>
                              <p:par>
                                <p:cTn id="10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2" fill="hold">
                      <p:stCondLst>
                        <p:cond delay="indefinite"/>
                      </p:stCondLst>
                      <p:childTnLst>
                        <p:par>
                          <p:cTn id="1073" fill="hold">
                            <p:stCondLst>
                              <p:cond delay="0"/>
                            </p:stCondLst>
                            <p:childTnLst>
                              <p:par>
                                <p:cTn id="10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6" fill="hold">
                            <p:stCondLst>
                              <p:cond delay="0"/>
                            </p:stCondLst>
                            <p:childTnLst>
                              <p:par>
                                <p:cTn id="10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9" fill="hold">
                      <p:stCondLst>
                        <p:cond delay="indefinite"/>
                      </p:stCondLst>
                      <p:childTnLst>
                        <p:par>
                          <p:cTn id="1080" fill="hold">
                            <p:stCondLst>
                              <p:cond delay="0"/>
                            </p:stCondLst>
                            <p:childTnLst>
                              <p:par>
                                <p:cTn id="10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3" fill="hold">
                            <p:stCondLst>
                              <p:cond delay="0"/>
                            </p:stCondLst>
                            <p:childTnLst>
                              <p:par>
                                <p:cTn id="10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8" fill="hold">
                            <p:stCondLst>
                              <p:cond delay="0"/>
                            </p:stCondLst>
                            <p:childTnLst>
                              <p:par>
                                <p:cTn id="10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1" fill="hold">
                      <p:stCondLst>
                        <p:cond delay="indefinite"/>
                      </p:stCondLst>
                      <p:childTnLst>
                        <p:par>
                          <p:cTn id="1092" fill="hold">
                            <p:stCondLst>
                              <p:cond delay="0"/>
                            </p:stCondLst>
                            <p:childTnLst>
                              <p:par>
                                <p:cTn id="10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5" fill="hold">
                            <p:stCondLst>
                              <p:cond delay="0"/>
                            </p:stCondLst>
                            <p:childTnLst>
                              <p:par>
                                <p:cTn id="10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8" fill="hold">
                      <p:stCondLst>
                        <p:cond delay="indefinite"/>
                      </p:stCondLst>
                      <p:childTnLst>
                        <p:par>
                          <p:cTn id="1099" fill="hold">
                            <p:stCondLst>
                              <p:cond delay="0"/>
                            </p:stCondLst>
                            <p:childTnLst>
                              <p:par>
                                <p:cTn id="1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2" fill="hold">
                            <p:stCondLst>
                              <p:cond delay="0"/>
                            </p:stCondLst>
                            <p:childTnLst>
                              <p:par>
                                <p:cTn id="11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5" fill="hold">
                      <p:stCondLst>
                        <p:cond delay="indefinite"/>
                      </p:stCondLst>
                      <p:childTnLst>
                        <p:par>
                          <p:cTn id="1106" fill="hold">
                            <p:stCondLst>
                              <p:cond delay="0"/>
                            </p:stCondLst>
                            <p:childTnLst>
                              <p:par>
                                <p:cTn id="1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9" fill="hold">
                            <p:stCondLst>
                              <p:cond delay="0"/>
                            </p:stCondLst>
                            <p:childTnLst>
                              <p:par>
                                <p:cTn id="11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4" fill="hold">
                            <p:stCondLst>
                              <p:cond delay="0"/>
                            </p:stCondLst>
                            <p:childTnLst>
                              <p:par>
                                <p:cTn id="11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7" fill="hold">
                      <p:stCondLst>
                        <p:cond delay="indefinite"/>
                      </p:stCondLst>
                      <p:childTnLst>
                        <p:par>
                          <p:cTn id="1118" fill="hold">
                            <p:stCondLst>
                              <p:cond delay="0"/>
                            </p:stCondLst>
                            <p:childTnLst>
                              <p:par>
                                <p:cTn id="1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1" fill="hold">
                            <p:stCondLst>
                              <p:cond delay="0"/>
                            </p:stCondLst>
                            <p:childTnLst>
                              <p:par>
                                <p:cTn id="11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6" fill="hold">
                            <p:stCondLst>
                              <p:cond delay="0"/>
                            </p:stCondLst>
                            <p:childTnLst>
                              <p:par>
                                <p:cTn id="11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9" fill="hold">
                      <p:stCondLst>
                        <p:cond delay="indefinite"/>
                      </p:stCondLst>
                      <p:childTnLst>
                        <p:par>
                          <p:cTn id="1130" fill="hold">
                            <p:stCondLst>
                              <p:cond delay="0"/>
                            </p:stCondLst>
                            <p:childTnLst>
                              <p:par>
                                <p:cTn id="11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3" fill="hold">
                            <p:stCondLst>
                              <p:cond delay="0"/>
                            </p:stCondLst>
                            <p:childTnLst>
                              <p:par>
                                <p:cTn id="11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6" fill="hold">
                      <p:stCondLst>
                        <p:cond delay="indefinite"/>
                      </p:stCondLst>
                      <p:childTnLst>
                        <p:par>
                          <p:cTn id="1137" fill="hold">
                            <p:stCondLst>
                              <p:cond delay="0"/>
                            </p:stCondLst>
                            <p:childTnLst>
                              <p:par>
                                <p:cTn id="11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0" fill="hold">
                            <p:stCondLst>
                              <p:cond delay="0"/>
                            </p:stCondLst>
                            <p:childTnLst>
                              <p:par>
                                <p:cTn id="11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5" fill="hold">
                            <p:stCondLst>
                              <p:cond delay="0"/>
                            </p:stCondLst>
                            <p:childTnLst>
                              <p:par>
                                <p:cTn id="11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8" fill="hold">
                      <p:stCondLst>
                        <p:cond delay="indefinite"/>
                      </p:stCondLst>
                      <p:childTnLst>
                        <p:par>
                          <p:cTn id="1149" fill="hold">
                            <p:stCondLst>
                              <p:cond delay="0"/>
                            </p:stCondLst>
                            <p:childTnLst>
                              <p:par>
                                <p:cTn id="11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2" fill="hold">
                            <p:stCondLst>
                              <p:cond delay="0"/>
                            </p:stCondLst>
                            <p:childTnLst>
                              <p:par>
                                <p:cTn id="11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5" fill="hold">
                      <p:stCondLst>
                        <p:cond delay="indefinite"/>
                      </p:stCondLst>
                      <p:childTnLst>
                        <p:par>
                          <p:cTn id="1156" fill="hold">
                            <p:stCondLst>
                              <p:cond delay="0"/>
                            </p:stCondLst>
                            <p:childTnLst>
                              <p:par>
                                <p:cTn id="11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9" fill="hold">
                            <p:stCondLst>
                              <p:cond delay="0"/>
                            </p:stCondLst>
                            <p:childTnLst>
                              <p:par>
                                <p:cTn id="11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2" fill="hold">
                      <p:stCondLst>
                        <p:cond delay="indefinite"/>
                      </p:stCondLst>
                      <p:childTnLst>
                        <p:par>
                          <p:cTn id="1163" fill="hold">
                            <p:stCondLst>
                              <p:cond delay="0"/>
                            </p:stCondLst>
                            <p:childTnLst>
                              <p:par>
                                <p:cTn id="11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6" fill="hold">
                            <p:stCondLst>
                              <p:cond delay="0"/>
                            </p:stCondLst>
                            <p:childTnLst>
                              <p:par>
                                <p:cTn id="11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1" fill="hold">
                            <p:stCondLst>
                              <p:cond delay="0"/>
                            </p:stCondLst>
                            <p:childTnLst>
                              <p:par>
                                <p:cTn id="11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4" fill="hold">
                      <p:stCondLst>
                        <p:cond delay="indefinite"/>
                      </p:stCondLst>
                      <p:childTnLst>
                        <p:par>
                          <p:cTn id="1175" fill="hold">
                            <p:stCondLst>
                              <p:cond delay="0"/>
                            </p:stCondLst>
                            <p:childTnLst>
                              <p:par>
                                <p:cTn id="11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8" fill="hold">
                            <p:stCondLst>
                              <p:cond delay="0"/>
                            </p:stCondLst>
                            <p:childTnLst>
                              <p:par>
                                <p:cTn id="11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3" fill="hold">
                            <p:stCondLst>
                              <p:cond delay="0"/>
                            </p:stCondLst>
                            <p:childTnLst>
                              <p:par>
                                <p:cTn id="11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6" fill="hold">
                      <p:stCondLst>
                        <p:cond delay="indefinite"/>
                      </p:stCondLst>
                      <p:childTnLst>
                        <p:par>
                          <p:cTn id="1187" fill="hold">
                            <p:stCondLst>
                              <p:cond delay="0"/>
                            </p:stCondLst>
                            <p:childTnLst>
                              <p:par>
                                <p:cTn id="11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0" fill="hold">
                            <p:stCondLst>
                              <p:cond delay="0"/>
                            </p:stCondLst>
                            <p:childTnLst>
                              <p:par>
                                <p:cTn id="11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3" fill="hold">
                      <p:stCondLst>
                        <p:cond delay="indefinite"/>
                      </p:stCondLst>
                      <p:childTnLst>
                        <p:par>
                          <p:cTn id="1194" fill="hold">
                            <p:stCondLst>
                              <p:cond delay="0"/>
                            </p:stCondLst>
                            <p:childTnLst>
                              <p:par>
                                <p:cTn id="11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7" fill="hold">
                            <p:stCondLst>
                              <p:cond delay="0"/>
                            </p:stCondLst>
                            <p:childTnLst>
                              <p:par>
                                <p:cTn id="11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2" fill="hold">
                            <p:stCondLst>
                              <p:cond delay="0"/>
                            </p:stCondLst>
                            <p:childTnLst>
                              <p:par>
                                <p:cTn id="12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5" fill="hold">
                      <p:stCondLst>
                        <p:cond delay="indefinite"/>
                      </p:stCondLst>
                      <p:childTnLst>
                        <p:par>
                          <p:cTn id="1206" fill="hold">
                            <p:stCondLst>
                              <p:cond delay="0"/>
                            </p:stCondLst>
                            <p:childTnLst>
                              <p:par>
                                <p:cTn id="12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9" fill="hold">
                            <p:stCondLst>
                              <p:cond delay="0"/>
                            </p:stCondLst>
                            <p:childTnLst>
                              <p:par>
                                <p:cTn id="12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2" fill="hold">
                      <p:stCondLst>
                        <p:cond delay="indefinite"/>
                      </p:stCondLst>
                      <p:childTnLst>
                        <p:par>
                          <p:cTn id="1213" fill="hold">
                            <p:stCondLst>
                              <p:cond delay="0"/>
                            </p:stCondLst>
                            <p:childTnLst>
                              <p:par>
                                <p:cTn id="12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6" fill="hold">
                            <p:stCondLst>
                              <p:cond delay="0"/>
                            </p:stCondLst>
                            <p:childTnLst>
                              <p:par>
                                <p:cTn id="12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9" fill="hold">
                      <p:stCondLst>
                        <p:cond delay="indefinite"/>
                      </p:stCondLst>
                      <p:childTnLst>
                        <p:par>
                          <p:cTn id="1220" fill="hold">
                            <p:stCondLst>
                              <p:cond delay="0"/>
                            </p:stCondLst>
                            <p:childTnLst>
                              <p:par>
                                <p:cTn id="12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3" fill="hold">
                            <p:stCondLst>
                              <p:cond delay="0"/>
                            </p:stCondLst>
                            <p:childTnLst>
                              <p:par>
                                <p:cTn id="12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8" fill="hold">
                            <p:stCondLst>
                              <p:cond delay="0"/>
                            </p:stCondLst>
                            <p:childTnLst>
                              <p:par>
                                <p:cTn id="12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1" fill="hold">
                      <p:stCondLst>
                        <p:cond delay="indefinite"/>
                      </p:stCondLst>
                      <p:childTnLst>
                        <p:par>
                          <p:cTn id="1232" fill="hold">
                            <p:stCondLst>
                              <p:cond delay="0"/>
                            </p:stCondLst>
                            <p:childTnLst>
                              <p:par>
                                <p:cTn id="1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5" fill="hold">
                            <p:stCondLst>
                              <p:cond delay="0"/>
                            </p:stCondLst>
                            <p:childTnLst>
                              <p:par>
                                <p:cTn id="12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0" fill="hold">
                            <p:stCondLst>
                              <p:cond delay="0"/>
                            </p:stCondLst>
                            <p:childTnLst>
                              <p:par>
                                <p:cTn id="12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3" fill="hold">
                      <p:stCondLst>
                        <p:cond delay="indefinite"/>
                      </p:stCondLst>
                      <p:childTnLst>
                        <p:par>
                          <p:cTn id="1244" fill="hold">
                            <p:stCondLst>
                              <p:cond delay="0"/>
                            </p:stCondLst>
                            <p:childTnLst>
                              <p:par>
                                <p:cTn id="12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7" fill="hold">
                            <p:stCondLst>
                              <p:cond delay="0"/>
                            </p:stCondLst>
                            <p:childTnLst>
                              <p:par>
                                <p:cTn id="12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0" fill="hold">
                      <p:stCondLst>
                        <p:cond delay="indefinite"/>
                      </p:stCondLst>
                      <p:childTnLst>
                        <p:par>
                          <p:cTn id="1251" fill="hold">
                            <p:stCondLst>
                              <p:cond delay="0"/>
                            </p:stCondLst>
                            <p:childTnLst>
                              <p:par>
                                <p:cTn id="12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4" fill="hold">
                            <p:stCondLst>
                              <p:cond delay="0"/>
                            </p:stCondLst>
                            <p:childTnLst>
                              <p:par>
                                <p:cTn id="12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9" fill="hold">
                            <p:stCondLst>
                              <p:cond delay="0"/>
                            </p:stCondLst>
                            <p:childTnLst>
                              <p:par>
                                <p:cTn id="12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2" fill="hold">
                      <p:stCondLst>
                        <p:cond delay="indefinite"/>
                      </p:stCondLst>
                      <p:childTnLst>
                        <p:par>
                          <p:cTn id="1263" fill="hold">
                            <p:stCondLst>
                              <p:cond delay="0"/>
                            </p:stCondLst>
                            <p:childTnLst>
                              <p:par>
                                <p:cTn id="12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6" fill="hold">
                            <p:stCondLst>
                              <p:cond delay="0"/>
                            </p:stCondLst>
                            <p:childTnLst>
                              <p:par>
                                <p:cTn id="12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9" fill="hold">
                      <p:stCondLst>
                        <p:cond delay="indefinite"/>
                      </p:stCondLst>
                      <p:childTnLst>
                        <p:par>
                          <p:cTn id="1270" fill="hold">
                            <p:stCondLst>
                              <p:cond delay="0"/>
                            </p:stCondLst>
                            <p:childTnLst>
                              <p:par>
                                <p:cTn id="12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3" fill="hold">
                            <p:stCondLst>
                              <p:cond delay="0"/>
                            </p:stCondLst>
                            <p:childTnLst>
                              <p:par>
                                <p:cTn id="12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6" fill="hold">
                      <p:stCondLst>
                        <p:cond delay="indefinite"/>
                      </p:stCondLst>
                      <p:childTnLst>
                        <p:par>
                          <p:cTn id="1277" fill="hold">
                            <p:stCondLst>
                              <p:cond delay="0"/>
                            </p:stCondLst>
                            <p:childTnLst>
                              <p:par>
                                <p:cTn id="12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0" fill="hold">
                            <p:stCondLst>
                              <p:cond delay="0"/>
                            </p:stCondLst>
                            <p:childTnLst>
                              <p:par>
                                <p:cTn id="12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5" fill="hold">
                            <p:stCondLst>
                              <p:cond delay="0"/>
                            </p:stCondLst>
                            <p:childTnLst>
                              <p:par>
                                <p:cTn id="12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8" fill="hold">
                      <p:stCondLst>
                        <p:cond delay="indefinite"/>
                      </p:stCondLst>
                      <p:childTnLst>
                        <p:par>
                          <p:cTn id="1289" fill="hold">
                            <p:stCondLst>
                              <p:cond delay="0"/>
                            </p:stCondLst>
                            <p:childTnLst>
                              <p:par>
                                <p:cTn id="12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2" fill="hold">
                            <p:stCondLst>
                              <p:cond delay="0"/>
                            </p:stCondLst>
                            <p:childTnLst>
                              <p:par>
                                <p:cTn id="12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7" fill="hold">
                            <p:stCondLst>
                              <p:cond delay="0"/>
                            </p:stCondLst>
                            <p:childTnLst>
                              <p:par>
                                <p:cTn id="12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0" fill="hold">
                      <p:stCondLst>
                        <p:cond delay="indefinite"/>
                      </p:stCondLst>
                      <p:childTnLst>
                        <p:par>
                          <p:cTn id="1301" fill="hold">
                            <p:stCondLst>
                              <p:cond delay="0"/>
                            </p:stCondLst>
                            <p:childTnLst>
                              <p:par>
                                <p:cTn id="13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4" fill="hold">
                            <p:stCondLst>
                              <p:cond delay="0"/>
                            </p:stCondLst>
                            <p:childTnLst>
                              <p:par>
                                <p:cTn id="13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7" fill="hold">
                      <p:stCondLst>
                        <p:cond delay="indefinite"/>
                      </p:stCondLst>
                      <p:childTnLst>
                        <p:par>
                          <p:cTn id="1308" fill="hold">
                            <p:stCondLst>
                              <p:cond delay="0"/>
                            </p:stCondLst>
                            <p:childTnLst>
                              <p:par>
                                <p:cTn id="13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1" fill="hold">
                            <p:stCondLst>
                              <p:cond delay="0"/>
                            </p:stCondLst>
                            <p:childTnLst>
                              <p:par>
                                <p:cTn id="13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4" fill="hold">
                            <p:stCondLst>
                              <p:cond delay="0"/>
                            </p:stCondLst>
                            <p:childTnLst>
                              <p:par>
                                <p:cTn id="13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7" fill="hold">
                            <p:stCondLst>
                              <p:cond delay="0"/>
                            </p:stCondLst>
                            <p:childTnLst>
                              <p:par>
                                <p:cTn id="13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0" fill="hold">
                            <p:stCondLst>
                              <p:cond delay="0"/>
                            </p:stCondLst>
                            <p:childTnLst>
                              <p:par>
                                <p:cTn id="13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3" fill="hold">
                            <p:stCondLst>
                              <p:cond delay="0"/>
                            </p:stCondLst>
                            <p:childTnLst>
                              <p:par>
                                <p:cTn id="13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6" fill="hold">
                            <p:stCondLst>
                              <p:cond delay="0"/>
                            </p:stCondLst>
                            <p:childTnLst>
                              <p:par>
                                <p:cTn id="132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0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58" grpId="0" animBg="1"/>
      <p:bldP spid="158" grpId="1" animBg="1"/>
      <p:bldP spid="159" grpId="0" animBg="1"/>
      <p:bldP spid="159" grpId="1" animBg="1"/>
      <p:bldP spid="160" grpId="0" animBg="1"/>
      <p:bldP spid="160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199" grpId="1" animBg="1"/>
      <p:bldP spid="200" grpId="0" animBg="1"/>
      <p:bldP spid="200" grpId="1" animBg="1"/>
      <p:bldP spid="201" grpId="0" animBg="1"/>
      <p:bldP spid="201" grpId="1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5" grpId="1" animBg="1"/>
      <p:bldP spid="206" grpId="0" animBg="1"/>
      <p:bldP spid="206" grpId="1" animBg="1"/>
      <p:bldP spid="207" grpId="0" animBg="1"/>
      <p:bldP spid="207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  <p:bldP spid="213" grpId="0" animBg="1"/>
      <p:bldP spid="213" grpId="1" animBg="1"/>
      <p:bldP spid="214" grpId="0" animBg="1"/>
      <p:bldP spid="214" grpId="1" animBg="1"/>
      <p:bldP spid="215" grpId="0" animBg="1"/>
      <p:bldP spid="215" grpId="1" animBg="1"/>
      <p:bldP spid="216" grpId="0" animBg="1"/>
      <p:bldP spid="216" grpId="1" animBg="1"/>
      <p:bldP spid="217" grpId="0" animBg="1"/>
      <p:bldP spid="217" grpId="1" animBg="1"/>
      <p:bldP spid="218" grpId="0" animBg="1"/>
      <p:bldP spid="218" grpId="1" animBg="1"/>
      <p:bldP spid="219" grpId="0" animBg="1"/>
      <p:bldP spid="219" grpId="1" animBg="1"/>
      <p:bldP spid="220" grpId="0" animBg="1"/>
      <p:bldP spid="220" grpId="1" animBg="1"/>
      <p:bldP spid="221" grpId="0" animBg="1"/>
      <p:bldP spid="221" grpId="1" animBg="1"/>
      <p:bldP spid="222" grpId="0" animBg="1"/>
      <p:bldP spid="222" grpId="1" animBg="1"/>
      <p:bldP spid="223" grpId="0" animBg="1"/>
      <p:bldP spid="223" grpId="1" animBg="1"/>
      <p:bldP spid="224" grpId="0" animBg="1"/>
      <p:bldP spid="224" grpId="1" animBg="1"/>
      <p:bldP spid="225" grpId="0" animBg="1"/>
      <p:bldP spid="225" grpId="1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232" grpId="0" animBg="1"/>
      <p:bldP spid="232" grpId="1" animBg="1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236" grpId="0" animBg="1"/>
      <p:bldP spid="236" grpId="1" animBg="1"/>
      <p:bldP spid="237" grpId="0" animBg="1"/>
      <p:bldP spid="237" grpId="1" animBg="1"/>
      <p:bldP spid="238" grpId="0" animBg="1"/>
      <p:bldP spid="238" grpId="1" animBg="1"/>
      <p:bldP spid="239" grpId="0" animBg="1"/>
      <p:bldP spid="239" grpId="1" animBg="1"/>
      <p:bldP spid="240" grpId="0" animBg="1"/>
      <p:bldP spid="240" grpId="1" animBg="1"/>
      <p:bldP spid="241" grpId="0" animBg="1"/>
      <p:bldP spid="241" grpId="1" animBg="1"/>
      <p:bldP spid="242" grpId="0" animBg="1"/>
      <p:bldP spid="242" grpId="1" animBg="1"/>
      <p:bldP spid="243" grpId="0" animBg="1"/>
      <p:bldP spid="243" grpId="1" animBg="1"/>
      <p:bldP spid="244" grpId="0" animBg="1"/>
      <p:bldP spid="244" grpId="1" animBg="1"/>
      <p:bldP spid="245" grpId="0" animBg="1"/>
      <p:bldP spid="245" grpId="1" animBg="1"/>
      <p:bldP spid="246" grpId="0" animBg="1"/>
      <p:bldP spid="246" grpId="1" animBg="1"/>
      <p:bldP spid="247" grpId="0" animBg="1"/>
      <p:bldP spid="247" grpId="1" animBg="1"/>
      <p:bldP spid="248" grpId="0" animBg="1"/>
      <p:bldP spid="248" grpId="1" animBg="1"/>
      <p:bldP spid="249" grpId="0" animBg="1"/>
      <p:bldP spid="249" grpId="1" animBg="1"/>
      <p:bldP spid="250" grpId="0" animBg="1"/>
      <p:bldP spid="250" grpId="1" animBg="1"/>
      <p:bldP spid="251" grpId="0" animBg="1"/>
      <p:bldP spid="251" grpId="1" animBg="1"/>
      <p:bldP spid="252" grpId="0" animBg="1"/>
      <p:bldP spid="252" grpId="1" animBg="1"/>
      <p:bldP spid="253" grpId="0" animBg="1"/>
      <p:bldP spid="253" grpId="1" animBg="1"/>
      <p:bldP spid="254" grpId="0" animBg="1"/>
      <p:bldP spid="254" grpId="1" animBg="1"/>
      <p:bldP spid="255" grpId="0" animBg="1"/>
      <p:bldP spid="255" grpId="1" animBg="1"/>
      <p:bldP spid="256" grpId="0" animBg="1"/>
      <p:bldP spid="256" grpId="1" animBg="1"/>
      <p:bldP spid="257" grpId="0" animBg="1"/>
      <p:bldP spid="257" grpId="1" animBg="1"/>
      <p:bldP spid="258" grpId="0" animBg="1"/>
      <p:bldP spid="258" grpId="1" animBg="1"/>
      <p:bldP spid="2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 pitchFamily="1" charset="0"/>
              </a:rPr>
              <a:t>Translating Pig Latin to English</a:t>
            </a:r>
            <a:endParaRPr lang="en-US" dirty="0">
              <a:solidFill>
                <a:schemeClr val="tx1"/>
              </a:solidFill>
              <a:latin typeface="Times New Roman" pitchFamily="1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8229600" cy="142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Times New Roman" pitchFamily="1" charset="0"/>
              </a:rPr>
              <a:t>Section 7.4 works through the design and implementation of a program to convert a sentence from English to Pig Latin.  In this dialect, the Pig Latin version of a word is formed by applying the following rules: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882650" y="2604860"/>
            <a:ext cx="7804150" cy="1012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2200" dirty="0">
                <a:latin typeface="Times New Roman" pitchFamily="1" charset="0"/>
              </a:rPr>
              <a:t>If the word begins with a consonant, the </a:t>
            </a:r>
            <a:r>
              <a:rPr lang="en-US" sz="1800" b="1" dirty="0" err="1">
                <a:latin typeface="Courier New"/>
                <a:cs typeface="Courier New"/>
              </a:rPr>
              <a:t>wordToPigLatin</a:t>
            </a:r>
            <a:r>
              <a:rPr lang="en-US" sz="2200" dirty="0">
                <a:latin typeface="Times New Roman" pitchFamily="1" charset="0"/>
              </a:rPr>
              <a:t> function moves the initial consonant string to the end of the word and then adds the suffix </a:t>
            </a:r>
            <a:r>
              <a:rPr lang="en-US" sz="2200" i="1" dirty="0">
                <a:latin typeface="Times New Roman" pitchFamily="1" charset="0"/>
              </a:rPr>
              <a:t>ay,</a:t>
            </a:r>
            <a:r>
              <a:rPr lang="en-US" sz="2200" dirty="0">
                <a:latin typeface="Times New Roman" pitchFamily="1" charset="0"/>
              </a:rPr>
              <a:t> as follows: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57200" y="2604860"/>
            <a:ext cx="609600" cy="402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2200" dirty="0">
                <a:latin typeface="Times New Roman" pitchFamily="1" charset="0"/>
              </a:rPr>
              <a:t>1.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454400" y="3706585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" charset="0"/>
              </a:rPr>
              <a:t>scram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84" y="720"/>
            <a:chExt cx="960" cy="384"/>
          </a:xfrm>
        </p:grpSpPr>
        <p:sp>
          <p:nvSpPr>
            <p:cNvPr id="32887" name="Rectangle 8"/>
            <p:cNvSpPr>
              <a:spLocks noChangeArrowheads="1"/>
            </p:cNvSpPr>
            <p:nvPr/>
          </p:nvSpPr>
          <p:spPr bwMode="auto">
            <a:xfrm>
              <a:off x="384" y="720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8" name="Text Box 9"/>
            <p:cNvSpPr txBox="1">
              <a:spLocks noChangeArrowheads="1"/>
            </p:cNvSpPr>
            <p:nvPr/>
          </p:nvSpPr>
          <p:spPr bwMode="auto">
            <a:xfrm>
              <a:off x="432" y="7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89" name="Text Box 10"/>
            <p:cNvSpPr txBox="1">
              <a:spLocks noChangeArrowheads="1"/>
            </p:cNvSpPr>
            <p:nvPr/>
          </p:nvSpPr>
          <p:spPr bwMode="auto">
            <a:xfrm>
              <a:off x="624" y="7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84" y="1056"/>
            <a:chExt cx="960" cy="384"/>
          </a:xfrm>
        </p:grpSpPr>
        <p:sp>
          <p:nvSpPr>
            <p:cNvPr id="32884" name="Rectangle 12"/>
            <p:cNvSpPr>
              <a:spLocks noChangeArrowheads="1"/>
            </p:cNvSpPr>
            <p:nvPr/>
          </p:nvSpPr>
          <p:spPr bwMode="auto">
            <a:xfrm>
              <a:off x="384" y="105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5" name="Text Box 13"/>
            <p:cNvSpPr txBox="1">
              <a:spLocks noChangeArrowheads="1"/>
            </p:cNvSpPr>
            <p:nvPr/>
          </p:nvSpPr>
          <p:spPr bwMode="auto">
            <a:xfrm>
              <a:off x="432" y="108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86" name="Text Box 14"/>
            <p:cNvSpPr txBox="1">
              <a:spLocks noChangeArrowheads="1"/>
            </p:cNvSpPr>
            <p:nvPr/>
          </p:nvSpPr>
          <p:spPr bwMode="auto">
            <a:xfrm>
              <a:off x="624" y="110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84" y="1392"/>
            <a:chExt cx="960" cy="384"/>
          </a:xfrm>
        </p:grpSpPr>
        <p:sp>
          <p:nvSpPr>
            <p:cNvPr id="32881" name="Rectangle 16"/>
            <p:cNvSpPr>
              <a:spLocks noChangeArrowheads="1"/>
            </p:cNvSpPr>
            <p:nvPr/>
          </p:nvSpPr>
          <p:spPr bwMode="auto">
            <a:xfrm>
              <a:off x="384" y="139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2" name="Text Box 17"/>
            <p:cNvSpPr txBox="1">
              <a:spLocks noChangeArrowheads="1"/>
            </p:cNvSpPr>
            <p:nvPr/>
          </p:nvSpPr>
          <p:spPr bwMode="auto">
            <a:xfrm>
              <a:off x="432" y="140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83" name="Text Box 18"/>
            <p:cNvSpPr txBox="1">
              <a:spLocks noChangeArrowheads="1"/>
            </p:cNvSpPr>
            <p:nvPr/>
          </p:nvSpPr>
          <p:spPr bwMode="auto">
            <a:xfrm>
              <a:off x="624" y="144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4673600" y="3617685"/>
            <a:ext cx="1524000" cy="622300"/>
            <a:chOff x="384" y="1720"/>
            <a:chExt cx="960" cy="392"/>
          </a:xfrm>
        </p:grpSpPr>
        <p:sp>
          <p:nvSpPr>
            <p:cNvPr id="32878" name="Rectangle 20"/>
            <p:cNvSpPr>
              <a:spLocks noChangeArrowheads="1"/>
            </p:cNvSpPr>
            <p:nvPr/>
          </p:nvSpPr>
          <p:spPr bwMode="auto">
            <a:xfrm>
              <a:off x="384" y="1728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9" name="Text Box 21"/>
            <p:cNvSpPr txBox="1">
              <a:spLocks noChangeArrowheads="1"/>
            </p:cNvSpPr>
            <p:nvPr/>
          </p:nvSpPr>
          <p:spPr bwMode="auto">
            <a:xfrm>
              <a:off x="432" y="17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80" name="Text Box 22"/>
            <p:cNvSpPr txBox="1">
              <a:spLocks noChangeArrowheads="1"/>
            </p:cNvSpPr>
            <p:nvPr/>
          </p:nvSpPr>
          <p:spPr bwMode="auto">
            <a:xfrm>
              <a:off x="624" y="177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4673600" y="3604985"/>
            <a:ext cx="1524000" cy="635000"/>
            <a:chOff x="384" y="2048"/>
            <a:chExt cx="960" cy="400"/>
          </a:xfrm>
        </p:grpSpPr>
        <p:sp>
          <p:nvSpPr>
            <p:cNvPr id="32875" name="Rectangle 24"/>
            <p:cNvSpPr>
              <a:spLocks noChangeArrowheads="1"/>
            </p:cNvSpPr>
            <p:nvPr/>
          </p:nvSpPr>
          <p:spPr bwMode="auto">
            <a:xfrm>
              <a:off x="384" y="206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6" name="Text Box 25"/>
            <p:cNvSpPr txBox="1">
              <a:spLocks noChangeArrowheads="1"/>
            </p:cNvSpPr>
            <p:nvPr/>
          </p:nvSpPr>
          <p:spPr bwMode="auto">
            <a:xfrm>
              <a:off x="440" y="20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77" name="Text Box 26"/>
            <p:cNvSpPr txBox="1">
              <a:spLocks noChangeArrowheads="1"/>
            </p:cNvSpPr>
            <p:nvPr/>
          </p:nvSpPr>
          <p:spPr bwMode="auto">
            <a:xfrm>
              <a:off x="624" y="211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4673600" y="3579585"/>
            <a:ext cx="1524000" cy="660400"/>
            <a:chOff x="384" y="2368"/>
            <a:chExt cx="960" cy="416"/>
          </a:xfrm>
        </p:grpSpPr>
        <p:sp>
          <p:nvSpPr>
            <p:cNvPr id="32872" name="Rectangle 28"/>
            <p:cNvSpPr>
              <a:spLocks noChangeArrowheads="1"/>
            </p:cNvSpPr>
            <p:nvPr/>
          </p:nvSpPr>
          <p:spPr bwMode="auto">
            <a:xfrm>
              <a:off x="384" y="2400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3" name="Text Box 29"/>
            <p:cNvSpPr txBox="1">
              <a:spLocks noChangeArrowheads="1"/>
            </p:cNvSpPr>
            <p:nvPr/>
          </p:nvSpPr>
          <p:spPr bwMode="auto">
            <a:xfrm>
              <a:off x="456" y="23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74" name="Text Box 30"/>
            <p:cNvSpPr txBox="1">
              <a:spLocks noChangeArrowheads="1"/>
            </p:cNvSpPr>
            <p:nvPr/>
          </p:nvSpPr>
          <p:spPr bwMode="auto">
            <a:xfrm>
              <a:off x="624" y="24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4673600" y="3579585"/>
            <a:ext cx="1524000" cy="660400"/>
            <a:chOff x="384" y="2752"/>
            <a:chExt cx="960" cy="416"/>
          </a:xfrm>
        </p:grpSpPr>
        <p:sp>
          <p:nvSpPr>
            <p:cNvPr id="32869" name="Rectangle 32"/>
            <p:cNvSpPr>
              <a:spLocks noChangeArrowheads="1"/>
            </p:cNvSpPr>
            <p:nvPr/>
          </p:nvSpPr>
          <p:spPr bwMode="auto">
            <a:xfrm>
              <a:off x="384" y="278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0" name="Text Box 33"/>
            <p:cNvSpPr txBox="1">
              <a:spLocks noChangeArrowheads="1"/>
            </p:cNvSpPr>
            <p:nvPr/>
          </p:nvSpPr>
          <p:spPr bwMode="auto">
            <a:xfrm>
              <a:off x="456" y="275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71" name="Text Box 34"/>
            <p:cNvSpPr txBox="1">
              <a:spLocks noChangeArrowheads="1"/>
            </p:cNvSpPr>
            <p:nvPr/>
          </p:nvSpPr>
          <p:spPr bwMode="auto">
            <a:xfrm>
              <a:off x="624" y="283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9" name="Group 35"/>
          <p:cNvGrpSpPr>
            <a:grpSpLocks/>
          </p:cNvGrpSpPr>
          <p:nvPr/>
        </p:nvGrpSpPr>
        <p:grpSpPr bwMode="auto">
          <a:xfrm>
            <a:off x="4673600" y="3554185"/>
            <a:ext cx="1524000" cy="685800"/>
            <a:chOff x="384" y="3120"/>
            <a:chExt cx="960" cy="432"/>
          </a:xfrm>
        </p:grpSpPr>
        <p:sp>
          <p:nvSpPr>
            <p:cNvPr id="32866" name="Rectangle 36"/>
            <p:cNvSpPr>
              <a:spLocks noChangeArrowheads="1"/>
            </p:cNvSpPr>
            <p:nvPr/>
          </p:nvSpPr>
          <p:spPr bwMode="auto">
            <a:xfrm>
              <a:off x="384" y="3168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67" name="Text Box 37"/>
            <p:cNvSpPr txBox="1">
              <a:spLocks noChangeArrowheads="1"/>
            </p:cNvSpPr>
            <p:nvPr/>
          </p:nvSpPr>
          <p:spPr bwMode="auto">
            <a:xfrm>
              <a:off x="472" y="31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68" name="Text Box 38"/>
            <p:cNvSpPr txBox="1">
              <a:spLocks noChangeArrowheads="1"/>
            </p:cNvSpPr>
            <p:nvPr/>
          </p:nvSpPr>
          <p:spPr bwMode="auto">
            <a:xfrm>
              <a:off x="616" y="321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0" name="Group 39"/>
          <p:cNvGrpSpPr>
            <a:grpSpLocks/>
          </p:cNvGrpSpPr>
          <p:nvPr/>
        </p:nvGrpSpPr>
        <p:grpSpPr bwMode="auto">
          <a:xfrm>
            <a:off x="4673600" y="3554185"/>
            <a:ext cx="1524000" cy="685800"/>
            <a:chOff x="384" y="3504"/>
            <a:chExt cx="960" cy="432"/>
          </a:xfrm>
        </p:grpSpPr>
        <p:sp>
          <p:nvSpPr>
            <p:cNvPr id="32863" name="Rectangle 40"/>
            <p:cNvSpPr>
              <a:spLocks noChangeArrowheads="1"/>
            </p:cNvSpPr>
            <p:nvPr/>
          </p:nvSpPr>
          <p:spPr bwMode="auto">
            <a:xfrm>
              <a:off x="384" y="355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64" name="Text Box 41"/>
            <p:cNvSpPr txBox="1">
              <a:spLocks noChangeArrowheads="1"/>
            </p:cNvSpPr>
            <p:nvPr/>
          </p:nvSpPr>
          <p:spPr bwMode="auto">
            <a:xfrm>
              <a:off x="496" y="350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65" name="Text Box 42"/>
            <p:cNvSpPr txBox="1">
              <a:spLocks noChangeArrowheads="1"/>
            </p:cNvSpPr>
            <p:nvPr/>
          </p:nvSpPr>
          <p:spPr bwMode="auto">
            <a:xfrm>
              <a:off x="608" y="360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1" name="Group 43"/>
          <p:cNvGrpSpPr>
            <a:grpSpLocks/>
          </p:cNvGrpSpPr>
          <p:nvPr/>
        </p:nvGrpSpPr>
        <p:grpSpPr bwMode="auto">
          <a:xfrm>
            <a:off x="4673600" y="3541485"/>
            <a:ext cx="1524000" cy="698500"/>
            <a:chOff x="1312" y="760"/>
            <a:chExt cx="960" cy="440"/>
          </a:xfrm>
        </p:grpSpPr>
        <p:sp>
          <p:nvSpPr>
            <p:cNvPr id="32860" name="Rectangle 44"/>
            <p:cNvSpPr>
              <a:spLocks noChangeArrowheads="1"/>
            </p:cNvSpPr>
            <p:nvPr/>
          </p:nvSpPr>
          <p:spPr bwMode="auto">
            <a:xfrm>
              <a:off x="1312" y="81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61" name="Text Box 45"/>
            <p:cNvSpPr txBox="1">
              <a:spLocks noChangeArrowheads="1"/>
            </p:cNvSpPr>
            <p:nvPr/>
          </p:nvSpPr>
          <p:spPr bwMode="auto">
            <a:xfrm>
              <a:off x="1440" y="76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62" name="Text Box 46"/>
            <p:cNvSpPr txBox="1">
              <a:spLocks noChangeArrowheads="1"/>
            </p:cNvSpPr>
            <p:nvPr/>
          </p:nvSpPr>
          <p:spPr bwMode="auto">
            <a:xfrm>
              <a:off x="1520" y="86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2" name="Group 47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1232"/>
            <a:chExt cx="960" cy="448"/>
          </a:xfrm>
        </p:grpSpPr>
        <p:sp>
          <p:nvSpPr>
            <p:cNvPr id="32857" name="Rectangle 48"/>
            <p:cNvSpPr>
              <a:spLocks noChangeArrowheads="1"/>
            </p:cNvSpPr>
            <p:nvPr/>
          </p:nvSpPr>
          <p:spPr bwMode="auto">
            <a:xfrm>
              <a:off x="1296" y="129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58" name="Text Box 49"/>
            <p:cNvSpPr txBox="1">
              <a:spLocks noChangeArrowheads="1"/>
            </p:cNvSpPr>
            <p:nvPr/>
          </p:nvSpPr>
          <p:spPr bwMode="auto">
            <a:xfrm>
              <a:off x="1440" y="123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59" name="Text Box 50"/>
            <p:cNvSpPr txBox="1">
              <a:spLocks noChangeArrowheads="1"/>
            </p:cNvSpPr>
            <p:nvPr/>
          </p:nvSpPr>
          <p:spPr bwMode="auto">
            <a:xfrm>
              <a:off x="1488" y="134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3" name="Group 51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1808"/>
            <a:chExt cx="960" cy="448"/>
          </a:xfrm>
        </p:grpSpPr>
        <p:sp>
          <p:nvSpPr>
            <p:cNvPr id="32854" name="Rectangle 52"/>
            <p:cNvSpPr>
              <a:spLocks noChangeArrowheads="1"/>
            </p:cNvSpPr>
            <p:nvPr/>
          </p:nvSpPr>
          <p:spPr bwMode="auto">
            <a:xfrm>
              <a:off x="1296" y="187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55" name="Text Box 53"/>
            <p:cNvSpPr txBox="1">
              <a:spLocks noChangeArrowheads="1"/>
            </p:cNvSpPr>
            <p:nvPr/>
          </p:nvSpPr>
          <p:spPr bwMode="auto">
            <a:xfrm>
              <a:off x="1456" y="180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56" name="Text Box 54"/>
            <p:cNvSpPr txBox="1">
              <a:spLocks noChangeArrowheads="1"/>
            </p:cNvSpPr>
            <p:nvPr/>
          </p:nvSpPr>
          <p:spPr bwMode="auto">
            <a:xfrm>
              <a:off x="1472" y="19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4" name="Group 55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2288"/>
            <a:chExt cx="960" cy="448"/>
          </a:xfrm>
        </p:grpSpPr>
        <p:sp>
          <p:nvSpPr>
            <p:cNvPr id="32851" name="Rectangle 56"/>
            <p:cNvSpPr>
              <a:spLocks noChangeArrowheads="1"/>
            </p:cNvSpPr>
            <p:nvPr/>
          </p:nvSpPr>
          <p:spPr bwMode="auto">
            <a:xfrm>
              <a:off x="1296" y="235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52" name="Text Box 57"/>
            <p:cNvSpPr txBox="1">
              <a:spLocks noChangeArrowheads="1"/>
            </p:cNvSpPr>
            <p:nvPr/>
          </p:nvSpPr>
          <p:spPr bwMode="auto">
            <a:xfrm>
              <a:off x="1472" y="228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53" name="Text Box 58"/>
            <p:cNvSpPr txBox="1">
              <a:spLocks noChangeArrowheads="1"/>
            </p:cNvSpPr>
            <p:nvPr/>
          </p:nvSpPr>
          <p:spPr bwMode="auto">
            <a:xfrm>
              <a:off x="1456" y="240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5" name="Group 59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2720"/>
            <a:chExt cx="960" cy="448"/>
          </a:xfrm>
        </p:grpSpPr>
        <p:sp>
          <p:nvSpPr>
            <p:cNvPr id="32848" name="Rectangle 60"/>
            <p:cNvSpPr>
              <a:spLocks noChangeArrowheads="1"/>
            </p:cNvSpPr>
            <p:nvPr/>
          </p:nvSpPr>
          <p:spPr bwMode="auto">
            <a:xfrm>
              <a:off x="1296" y="278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49" name="Text Box 61"/>
            <p:cNvSpPr txBox="1">
              <a:spLocks noChangeArrowheads="1"/>
            </p:cNvSpPr>
            <p:nvPr/>
          </p:nvSpPr>
          <p:spPr bwMode="auto">
            <a:xfrm>
              <a:off x="1488" y="27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50" name="Text Box 62"/>
            <p:cNvSpPr txBox="1">
              <a:spLocks noChangeArrowheads="1"/>
            </p:cNvSpPr>
            <p:nvPr/>
          </p:nvSpPr>
          <p:spPr bwMode="auto">
            <a:xfrm>
              <a:off x="1440" y="283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6" name="Group 63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1296" y="3152"/>
            <a:chExt cx="960" cy="448"/>
          </a:xfrm>
        </p:grpSpPr>
        <p:sp>
          <p:nvSpPr>
            <p:cNvPr id="32845" name="Rectangle 64"/>
            <p:cNvSpPr>
              <a:spLocks noChangeArrowheads="1"/>
            </p:cNvSpPr>
            <p:nvPr/>
          </p:nvSpPr>
          <p:spPr bwMode="auto">
            <a:xfrm>
              <a:off x="1296" y="321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46" name="Text Box 65"/>
            <p:cNvSpPr txBox="1">
              <a:spLocks noChangeArrowheads="1"/>
            </p:cNvSpPr>
            <p:nvPr/>
          </p:nvSpPr>
          <p:spPr bwMode="auto">
            <a:xfrm>
              <a:off x="1504" y="315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47" name="Text Box 66"/>
            <p:cNvSpPr txBox="1">
              <a:spLocks noChangeArrowheads="1"/>
            </p:cNvSpPr>
            <p:nvPr/>
          </p:nvSpPr>
          <p:spPr bwMode="auto">
            <a:xfrm>
              <a:off x="1424" y="326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7" name="Group 67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2496" y="768"/>
            <a:chExt cx="960" cy="448"/>
          </a:xfrm>
        </p:grpSpPr>
        <p:sp>
          <p:nvSpPr>
            <p:cNvPr id="32842" name="Rectangle 68"/>
            <p:cNvSpPr>
              <a:spLocks noChangeArrowheads="1"/>
            </p:cNvSpPr>
            <p:nvPr/>
          </p:nvSpPr>
          <p:spPr bwMode="auto">
            <a:xfrm>
              <a:off x="2496" y="83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43" name="Text Box 69"/>
            <p:cNvSpPr txBox="1">
              <a:spLocks noChangeArrowheads="1"/>
            </p:cNvSpPr>
            <p:nvPr/>
          </p:nvSpPr>
          <p:spPr bwMode="auto">
            <a:xfrm>
              <a:off x="2720" y="7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44" name="Text Box 70"/>
            <p:cNvSpPr txBox="1">
              <a:spLocks noChangeArrowheads="1"/>
            </p:cNvSpPr>
            <p:nvPr/>
          </p:nvSpPr>
          <p:spPr bwMode="auto">
            <a:xfrm>
              <a:off x="2608" y="88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8" name="Group 71"/>
          <p:cNvGrpSpPr>
            <a:grpSpLocks/>
          </p:cNvGrpSpPr>
          <p:nvPr/>
        </p:nvGrpSpPr>
        <p:grpSpPr bwMode="auto">
          <a:xfrm>
            <a:off x="4673600" y="3528785"/>
            <a:ext cx="1524000" cy="711200"/>
            <a:chOff x="2496" y="1232"/>
            <a:chExt cx="960" cy="448"/>
          </a:xfrm>
        </p:grpSpPr>
        <p:sp>
          <p:nvSpPr>
            <p:cNvPr id="32839" name="Rectangle 72"/>
            <p:cNvSpPr>
              <a:spLocks noChangeArrowheads="1"/>
            </p:cNvSpPr>
            <p:nvPr/>
          </p:nvSpPr>
          <p:spPr bwMode="auto">
            <a:xfrm>
              <a:off x="2496" y="129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40" name="Text Box 73"/>
            <p:cNvSpPr txBox="1">
              <a:spLocks noChangeArrowheads="1"/>
            </p:cNvSpPr>
            <p:nvPr/>
          </p:nvSpPr>
          <p:spPr bwMode="auto">
            <a:xfrm>
              <a:off x="2736" y="123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41" name="Text Box 74"/>
            <p:cNvSpPr txBox="1">
              <a:spLocks noChangeArrowheads="1"/>
            </p:cNvSpPr>
            <p:nvPr/>
          </p:nvSpPr>
          <p:spPr bwMode="auto">
            <a:xfrm>
              <a:off x="2592" y="134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19" name="Group 75"/>
          <p:cNvGrpSpPr>
            <a:grpSpLocks/>
          </p:cNvGrpSpPr>
          <p:nvPr/>
        </p:nvGrpSpPr>
        <p:grpSpPr bwMode="auto">
          <a:xfrm>
            <a:off x="4673600" y="3541485"/>
            <a:ext cx="1524000" cy="698500"/>
            <a:chOff x="2496" y="1672"/>
            <a:chExt cx="960" cy="440"/>
          </a:xfrm>
        </p:grpSpPr>
        <p:sp>
          <p:nvSpPr>
            <p:cNvPr id="32836" name="Rectangle 76"/>
            <p:cNvSpPr>
              <a:spLocks noChangeArrowheads="1"/>
            </p:cNvSpPr>
            <p:nvPr/>
          </p:nvSpPr>
          <p:spPr bwMode="auto">
            <a:xfrm>
              <a:off x="2496" y="1728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7" name="Text Box 77"/>
            <p:cNvSpPr txBox="1">
              <a:spLocks noChangeArrowheads="1"/>
            </p:cNvSpPr>
            <p:nvPr/>
          </p:nvSpPr>
          <p:spPr bwMode="auto">
            <a:xfrm>
              <a:off x="2744" y="167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38" name="Text Box 78"/>
            <p:cNvSpPr txBox="1">
              <a:spLocks noChangeArrowheads="1"/>
            </p:cNvSpPr>
            <p:nvPr/>
          </p:nvSpPr>
          <p:spPr bwMode="auto">
            <a:xfrm>
              <a:off x="2576" y="177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0" name="Group 79"/>
          <p:cNvGrpSpPr>
            <a:grpSpLocks/>
          </p:cNvGrpSpPr>
          <p:nvPr/>
        </p:nvGrpSpPr>
        <p:grpSpPr bwMode="auto">
          <a:xfrm>
            <a:off x="4673600" y="3541485"/>
            <a:ext cx="1524000" cy="698500"/>
            <a:chOff x="2496" y="2200"/>
            <a:chExt cx="960" cy="440"/>
          </a:xfrm>
        </p:grpSpPr>
        <p:sp>
          <p:nvSpPr>
            <p:cNvPr id="32833" name="Rectangle 80"/>
            <p:cNvSpPr>
              <a:spLocks noChangeArrowheads="1"/>
            </p:cNvSpPr>
            <p:nvPr/>
          </p:nvSpPr>
          <p:spPr bwMode="auto">
            <a:xfrm>
              <a:off x="2496" y="225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4" name="Text Box 81"/>
            <p:cNvSpPr txBox="1">
              <a:spLocks noChangeArrowheads="1"/>
            </p:cNvSpPr>
            <p:nvPr/>
          </p:nvSpPr>
          <p:spPr bwMode="auto">
            <a:xfrm>
              <a:off x="2736" y="220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35" name="Text Box 82"/>
            <p:cNvSpPr txBox="1">
              <a:spLocks noChangeArrowheads="1"/>
            </p:cNvSpPr>
            <p:nvPr/>
          </p:nvSpPr>
          <p:spPr bwMode="auto">
            <a:xfrm>
              <a:off x="2568" y="230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1" name="Group 83"/>
          <p:cNvGrpSpPr>
            <a:grpSpLocks/>
          </p:cNvGrpSpPr>
          <p:nvPr/>
        </p:nvGrpSpPr>
        <p:grpSpPr bwMode="auto">
          <a:xfrm>
            <a:off x="4673600" y="3566885"/>
            <a:ext cx="1524000" cy="673100"/>
            <a:chOff x="2496" y="2616"/>
            <a:chExt cx="960" cy="424"/>
          </a:xfrm>
        </p:grpSpPr>
        <p:sp>
          <p:nvSpPr>
            <p:cNvPr id="32830" name="Rectangle 84"/>
            <p:cNvSpPr>
              <a:spLocks noChangeArrowheads="1"/>
            </p:cNvSpPr>
            <p:nvPr/>
          </p:nvSpPr>
          <p:spPr bwMode="auto">
            <a:xfrm>
              <a:off x="2496" y="265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1" name="Text Box 85"/>
            <p:cNvSpPr txBox="1">
              <a:spLocks noChangeArrowheads="1"/>
            </p:cNvSpPr>
            <p:nvPr/>
          </p:nvSpPr>
          <p:spPr bwMode="auto">
            <a:xfrm>
              <a:off x="2736" y="261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32" name="Text Box 86"/>
            <p:cNvSpPr txBox="1">
              <a:spLocks noChangeArrowheads="1"/>
            </p:cNvSpPr>
            <p:nvPr/>
          </p:nvSpPr>
          <p:spPr bwMode="auto">
            <a:xfrm>
              <a:off x="2560" y="270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2" name="Group 87"/>
          <p:cNvGrpSpPr>
            <a:grpSpLocks/>
          </p:cNvGrpSpPr>
          <p:nvPr/>
        </p:nvGrpSpPr>
        <p:grpSpPr bwMode="auto">
          <a:xfrm>
            <a:off x="4673600" y="3592285"/>
            <a:ext cx="1524000" cy="647700"/>
            <a:chOff x="2496" y="3048"/>
            <a:chExt cx="960" cy="408"/>
          </a:xfrm>
        </p:grpSpPr>
        <p:sp>
          <p:nvSpPr>
            <p:cNvPr id="32827" name="Rectangle 88"/>
            <p:cNvSpPr>
              <a:spLocks noChangeArrowheads="1"/>
            </p:cNvSpPr>
            <p:nvPr/>
          </p:nvSpPr>
          <p:spPr bwMode="auto">
            <a:xfrm>
              <a:off x="2496" y="3072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8" name="Text Box 89"/>
            <p:cNvSpPr txBox="1">
              <a:spLocks noChangeArrowheads="1"/>
            </p:cNvSpPr>
            <p:nvPr/>
          </p:nvSpPr>
          <p:spPr bwMode="auto">
            <a:xfrm>
              <a:off x="2736" y="30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29" name="Text Box 90"/>
            <p:cNvSpPr txBox="1">
              <a:spLocks noChangeArrowheads="1"/>
            </p:cNvSpPr>
            <p:nvPr/>
          </p:nvSpPr>
          <p:spPr bwMode="auto">
            <a:xfrm>
              <a:off x="2552" y="312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3" name="Group 91"/>
          <p:cNvGrpSpPr>
            <a:grpSpLocks/>
          </p:cNvGrpSpPr>
          <p:nvPr/>
        </p:nvGrpSpPr>
        <p:grpSpPr bwMode="auto">
          <a:xfrm>
            <a:off x="4673600" y="3617685"/>
            <a:ext cx="1524000" cy="622300"/>
            <a:chOff x="2496" y="3496"/>
            <a:chExt cx="960" cy="392"/>
          </a:xfrm>
        </p:grpSpPr>
        <p:sp>
          <p:nvSpPr>
            <p:cNvPr id="32824" name="Rectangle 92"/>
            <p:cNvSpPr>
              <a:spLocks noChangeArrowheads="1"/>
            </p:cNvSpPr>
            <p:nvPr/>
          </p:nvSpPr>
          <p:spPr bwMode="auto">
            <a:xfrm>
              <a:off x="2496" y="350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5" name="Text Box 93"/>
            <p:cNvSpPr txBox="1">
              <a:spLocks noChangeArrowheads="1"/>
            </p:cNvSpPr>
            <p:nvPr/>
          </p:nvSpPr>
          <p:spPr bwMode="auto">
            <a:xfrm>
              <a:off x="2736" y="3496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26" name="Text Box 94"/>
            <p:cNvSpPr txBox="1">
              <a:spLocks noChangeArrowheads="1"/>
            </p:cNvSpPr>
            <p:nvPr/>
          </p:nvSpPr>
          <p:spPr bwMode="auto">
            <a:xfrm>
              <a:off x="2544" y="355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4" name="Group 95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696" y="776"/>
            <a:chExt cx="960" cy="384"/>
          </a:xfrm>
        </p:grpSpPr>
        <p:sp>
          <p:nvSpPr>
            <p:cNvPr id="32821" name="Rectangle 96"/>
            <p:cNvSpPr>
              <a:spLocks noChangeArrowheads="1"/>
            </p:cNvSpPr>
            <p:nvPr/>
          </p:nvSpPr>
          <p:spPr bwMode="auto">
            <a:xfrm>
              <a:off x="3696" y="776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2" name="Text Box 97"/>
            <p:cNvSpPr txBox="1">
              <a:spLocks noChangeArrowheads="1"/>
            </p:cNvSpPr>
            <p:nvPr/>
          </p:nvSpPr>
          <p:spPr bwMode="auto">
            <a:xfrm>
              <a:off x="3936" y="78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23" name="Text Box 98"/>
            <p:cNvSpPr txBox="1">
              <a:spLocks noChangeArrowheads="1"/>
            </p:cNvSpPr>
            <p:nvPr/>
          </p:nvSpPr>
          <p:spPr bwMode="auto">
            <a:xfrm>
              <a:off x="3744" y="82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5" name="Group 99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696" y="1344"/>
            <a:chExt cx="960" cy="384"/>
          </a:xfrm>
        </p:grpSpPr>
        <p:sp>
          <p:nvSpPr>
            <p:cNvPr id="32818" name="Rectangle 100"/>
            <p:cNvSpPr>
              <a:spLocks noChangeArrowheads="1"/>
            </p:cNvSpPr>
            <p:nvPr/>
          </p:nvSpPr>
          <p:spPr bwMode="auto">
            <a:xfrm>
              <a:off x="3696" y="1344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9" name="Text Box 101"/>
            <p:cNvSpPr txBox="1">
              <a:spLocks noChangeArrowheads="1"/>
            </p:cNvSpPr>
            <p:nvPr/>
          </p:nvSpPr>
          <p:spPr bwMode="auto">
            <a:xfrm>
              <a:off x="3936" y="13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20" name="Text Box 102"/>
            <p:cNvSpPr txBox="1">
              <a:spLocks noChangeArrowheads="1"/>
            </p:cNvSpPr>
            <p:nvPr/>
          </p:nvSpPr>
          <p:spPr bwMode="auto">
            <a:xfrm>
              <a:off x="3744" y="1392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6" name="Group 103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696" y="1920"/>
            <a:chExt cx="960" cy="384"/>
          </a:xfrm>
        </p:grpSpPr>
        <p:sp>
          <p:nvSpPr>
            <p:cNvPr id="32815" name="Rectangle 104"/>
            <p:cNvSpPr>
              <a:spLocks noChangeArrowheads="1"/>
            </p:cNvSpPr>
            <p:nvPr/>
          </p:nvSpPr>
          <p:spPr bwMode="auto">
            <a:xfrm>
              <a:off x="3696" y="1920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6" name="Text Box 105"/>
            <p:cNvSpPr txBox="1">
              <a:spLocks noChangeArrowheads="1"/>
            </p:cNvSpPr>
            <p:nvPr/>
          </p:nvSpPr>
          <p:spPr bwMode="auto">
            <a:xfrm>
              <a:off x="3936" y="196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17" name="Text Box 106"/>
            <p:cNvSpPr txBox="1">
              <a:spLocks noChangeArrowheads="1"/>
            </p:cNvSpPr>
            <p:nvPr/>
          </p:nvSpPr>
          <p:spPr bwMode="auto">
            <a:xfrm>
              <a:off x="3744" y="196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grpSp>
        <p:nvGrpSpPr>
          <p:cNvPr id="27" name="Group 107"/>
          <p:cNvGrpSpPr>
            <a:grpSpLocks/>
          </p:cNvGrpSpPr>
          <p:nvPr/>
        </p:nvGrpSpPr>
        <p:grpSpPr bwMode="auto">
          <a:xfrm>
            <a:off x="4673600" y="3630385"/>
            <a:ext cx="1524000" cy="609600"/>
            <a:chOff x="3696" y="2400"/>
            <a:chExt cx="960" cy="384"/>
          </a:xfrm>
        </p:grpSpPr>
        <p:sp>
          <p:nvSpPr>
            <p:cNvPr id="32812" name="Rectangle 108"/>
            <p:cNvSpPr>
              <a:spLocks noChangeArrowheads="1"/>
            </p:cNvSpPr>
            <p:nvPr/>
          </p:nvSpPr>
          <p:spPr bwMode="auto">
            <a:xfrm>
              <a:off x="3696" y="2400"/>
              <a:ext cx="960" cy="38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3" name="Text Box 109"/>
            <p:cNvSpPr txBox="1">
              <a:spLocks noChangeArrowheads="1"/>
            </p:cNvSpPr>
            <p:nvPr/>
          </p:nvSpPr>
          <p:spPr bwMode="auto">
            <a:xfrm>
              <a:off x="3936" y="24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scr</a:t>
              </a:r>
            </a:p>
          </p:txBody>
        </p:sp>
        <p:sp>
          <p:nvSpPr>
            <p:cNvPr id="32814" name="Text Box 110"/>
            <p:cNvSpPr txBox="1">
              <a:spLocks noChangeArrowheads="1"/>
            </p:cNvSpPr>
            <p:nvPr/>
          </p:nvSpPr>
          <p:spPr bwMode="auto">
            <a:xfrm>
              <a:off x="3744" y="2448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am</a:t>
              </a:r>
            </a:p>
          </p:txBody>
        </p:sp>
      </p:grpSp>
      <p:sp>
        <p:nvSpPr>
          <p:cNvPr id="61551" name="Line 111"/>
          <p:cNvSpPr>
            <a:spLocks noChangeShapeType="1"/>
          </p:cNvSpPr>
          <p:nvPr/>
        </p:nvSpPr>
        <p:spPr bwMode="auto">
          <a:xfrm>
            <a:off x="4292600" y="3942895"/>
            <a:ext cx="374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52" name="Text Box 112"/>
          <p:cNvSpPr txBox="1">
            <a:spLocks noChangeArrowheads="1"/>
          </p:cNvSpPr>
          <p:nvPr/>
        </p:nvSpPr>
        <p:spPr bwMode="auto">
          <a:xfrm>
            <a:off x="5359400" y="3706585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" charset="0"/>
              </a:rPr>
              <a:t>ay</a:t>
            </a:r>
          </a:p>
        </p:txBody>
      </p:sp>
      <p:sp>
        <p:nvSpPr>
          <p:cNvPr id="32803" name="Rectangle 113"/>
          <p:cNvSpPr>
            <a:spLocks noChangeArrowheads="1"/>
          </p:cNvSpPr>
          <p:nvPr/>
        </p:nvSpPr>
        <p:spPr bwMode="auto">
          <a:xfrm>
            <a:off x="6477000" y="3693885"/>
            <a:ext cx="2667000" cy="533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8" name="Group 114"/>
          <p:cNvGrpSpPr>
            <a:grpSpLocks/>
          </p:cNvGrpSpPr>
          <p:nvPr/>
        </p:nvGrpSpPr>
        <p:grpSpPr bwMode="auto">
          <a:xfrm>
            <a:off x="457200" y="4252685"/>
            <a:ext cx="8229600" cy="1108075"/>
            <a:chOff x="288" y="2656"/>
            <a:chExt cx="5184" cy="698"/>
          </a:xfrm>
        </p:grpSpPr>
        <p:sp>
          <p:nvSpPr>
            <p:cNvPr id="32809" name="Text Box 115"/>
            <p:cNvSpPr txBox="1">
              <a:spLocks noChangeArrowheads="1"/>
            </p:cNvSpPr>
            <p:nvPr/>
          </p:nvSpPr>
          <p:spPr bwMode="auto">
            <a:xfrm>
              <a:off x="556" y="2656"/>
              <a:ext cx="491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200" dirty="0">
                  <a:latin typeface="Times New Roman" pitchFamily="1" charset="0"/>
                </a:rPr>
                <a:t>If the word begins with a vowel, </a:t>
              </a:r>
              <a:r>
                <a:rPr lang="en-US" sz="1800" b="1" dirty="0" err="1">
                  <a:latin typeface="Courier New"/>
                  <a:cs typeface="Courier New"/>
                </a:rPr>
                <a:t>wordToPigLatin</a:t>
              </a:r>
              <a:r>
                <a:rPr lang="en-US" sz="2200" dirty="0">
                  <a:latin typeface="Times New Roman" pitchFamily="1" charset="0"/>
                </a:rPr>
                <a:t> generates the Pig Latin version simply by adding the suffix </a:t>
              </a:r>
              <a:r>
                <a:rPr lang="en-US" sz="2200" i="1" dirty="0">
                  <a:latin typeface="Times New Roman" pitchFamily="1" charset="0"/>
                </a:rPr>
                <a:t>way,</a:t>
              </a:r>
              <a:r>
                <a:rPr lang="en-US" sz="2200" dirty="0">
                  <a:latin typeface="Times New Roman" pitchFamily="1" charset="0"/>
                </a:rPr>
                <a:t> like this:</a:t>
              </a:r>
            </a:p>
          </p:txBody>
        </p:sp>
        <p:sp>
          <p:nvSpPr>
            <p:cNvPr id="32810" name="Text Box 116"/>
            <p:cNvSpPr txBox="1">
              <a:spLocks noChangeArrowheads="1"/>
            </p:cNvSpPr>
            <p:nvPr/>
          </p:nvSpPr>
          <p:spPr bwMode="auto">
            <a:xfrm>
              <a:off x="288" y="2656"/>
              <a:ext cx="384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200" dirty="0">
                  <a:latin typeface="Times New Roman" pitchFamily="1" charset="0"/>
                </a:rPr>
                <a:t>2.</a:t>
              </a:r>
            </a:p>
          </p:txBody>
        </p:sp>
        <p:sp>
          <p:nvSpPr>
            <p:cNvPr id="32811" name="Text Box 117"/>
            <p:cNvSpPr txBox="1">
              <a:spLocks noChangeArrowheads="1"/>
            </p:cNvSpPr>
            <p:nvPr/>
          </p:nvSpPr>
          <p:spPr bwMode="auto">
            <a:xfrm>
              <a:off x="2184" y="3104"/>
              <a:ext cx="5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Times New Roman" pitchFamily="1" charset="0"/>
                </a:rPr>
                <a:t>apple</a:t>
              </a:r>
            </a:p>
          </p:txBody>
        </p:sp>
      </p:grpSp>
      <p:sp>
        <p:nvSpPr>
          <p:cNvPr id="61558" name="Line 118"/>
          <p:cNvSpPr>
            <a:spLocks noChangeShapeType="1"/>
          </p:cNvSpPr>
          <p:nvPr/>
        </p:nvSpPr>
        <p:spPr bwMode="auto">
          <a:xfrm>
            <a:off x="4305300" y="5200195"/>
            <a:ext cx="374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59" name="Text Box 119"/>
          <p:cNvSpPr txBox="1">
            <a:spLocks noChangeArrowheads="1"/>
          </p:cNvSpPr>
          <p:nvPr/>
        </p:nvSpPr>
        <p:spPr bwMode="auto">
          <a:xfrm>
            <a:off x="4724400" y="4963885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" charset="0"/>
              </a:rPr>
              <a:t>apple</a:t>
            </a:r>
          </a:p>
        </p:txBody>
      </p:sp>
      <p:sp>
        <p:nvSpPr>
          <p:cNvPr id="61560" name="Text Box 120"/>
          <p:cNvSpPr txBox="1">
            <a:spLocks noChangeArrowheads="1"/>
          </p:cNvSpPr>
          <p:nvPr/>
        </p:nvSpPr>
        <p:spPr bwMode="auto">
          <a:xfrm>
            <a:off x="5295900" y="4963885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latin typeface="Times New Roman" pitchFamily="1" charset="0"/>
              </a:rPr>
              <a:t>way</a:t>
            </a:r>
          </a:p>
        </p:txBody>
      </p:sp>
      <p:sp>
        <p:nvSpPr>
          <p:cNvPr id="32808" name="Rectangle 121"/>
          <p:cNvSpPr>
            <a:spLocks noChangeArrowheads="1"/>
          </p:cNvSpPr>
          <p:nvPr/>
        </p:nvSpPr>
        <p:spPr bwMode="auto">
          <a:xfrm>
            <a:off x="6464300" y="4951185"/>
            <a:ext cx="2667000" cy="533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2" name="Group 114"/>
          <p:cNvGrpSpPr>
            <a:grpSpLocks/>
          </p:cNvGrpSpPr>
          <p:nvPr/>
        </p:nvGrpSpPr>
        <p:grpSpPr bwMode="auto">
          <a:xfrm>
            <a:off x="457200" y="5505606"/>
            <a:ext cx="8229600" cy="708026"/>
            <a:chOff x="288" y="2656"/>
            <a:chExt cx="5184" cy="446"/>
          </a:xfrm>
        </p:grpSpPr>
        <p:sp>
          <p:nvSpPr>
            <p:cNvPr id="123" name="Text Box 115"/>
            <p:cNvSpPr txBox="1">
              <a:spLocks noChangeArrowheads="1"/>
            </p:cNvSpPr>
            <p:nvPr/>
          </p:nvSpPr>
          <p:spPr bwMode="auto">
            <a:xfrm>
              <a:off x="556" y="2656"/>
              <a:ext cx="491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200" dirty="0">
                  <a:latin typeface="Times New Roman" pitchFamily="1" charset="0"/>
                </a:rPr>
                <a:t>If the word contains no vowels at all, </a:t>
              </a:r>
              <a:r>
                <a:rPr lang="en-US" sz="1800" b="1" dirty="0" err="1">
                  <a:latin typeface="Courier New"/>
                  <a:cs typeface="Courier New"/>
                </a:rPr>
                <a:t>wordToPigLatin</a:t>
              </a:r>
              <a:r>
                <a:rPr lang="en-US" sz="1800" dirty="0">
                  <a:latin typeface="Times New Roman" pitchFamily="1" charset="0"/>
                </a:rPr>
                <a:t> </a:t>
              </a:r>
              <a:r>
                <a:rPr lang="en-US" sz="2200" dirty="0">
                  <a:latin typeface="Times New Roman" pitchFamily="1" charset="0"/>
                </a:rPr>
                <a:t>returns the original word unchanged.</a:t>
              </a:r>
            </a:p>
          </p:txBody>
        </p:sp>
        <p:sp>
          <p:nvSpPr>
            <p:cNvPr id="124" name="Text Box 116"/>
            <p:cNvSpPr txBox="1">
              <a:spLocks noChangeArrowheads="1"/>
            </p:cNvSpPr>
            <p:nvPr/>
          </p:nvSpPr>
          <p:spPr bwMode="auto">
            <a:xfrm>
              <a:off x="288" y="2656"/>
              <a:ext cx="384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2200" dirty="0">
                  <a:latin typeface="Times New Roman" pitchFamily="1" charset="0"/>
                </a:rPr>
                <a:t>3.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7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9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1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3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61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61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61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61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1" grpId="0" animBg="1"/>
      <p:bldP spid="61552" grpId="0"/>
      <p:bldP spid="61558" grpId="0" animBg="1"/>
      <p:bldP spid="61559" grpId="0" build="p" autoUpdateAnimBg="0"/>
      <p:bldP spid="615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 pitchFamily="1" charset="0"/>
              </a:rPr>
              <a:t>Translating Pig Latin to English</a:t>
            </a:r>
            <a:endParaRPr lang="en-US" dirty="0">
              <a:solidFill>
                <a:schemeClr val="tx1"/>
              </a:solidFill>
              <a:latin typeface="Times New Roman" pitchFamily="1" charset="0"/>
            </a:endParaRPr>
          </a:p>
        </p:txBody>
      </p:sp>
      <p:sp>
        <p:nvSpPr>
          <p:cNvPr id="32808" name="Rectangle 121"/>
          <p:cNvSpPr>
            <a:spLocks noChangeArrowheads="1"/>
          </p:cNvSpPr>
          <p:nvPr/>
        </p:nvSpPr>
        <p:spPr bwMode="auto">
          <a:xfrm>
            <a:off x="6464300" y="4951185"/>
            <a:ext cx="2667000" cy="533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2"/>
          <p:cNvSpPr txBox="1">
            <a:spLocks noChangeArrowheads="1"/>
          </p:cNvSpPr>
          <p:nvPr/>
        </p:nvSpPr>
        <p:spPr bwMode="auto">
          <a:xfrm>
            <a:off x="1008888" y="1027938"/>
            <a:ext cx="8305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9pPr>
          </a:lstStyle>
          <a:p>
            <a:pPr algn="l"/>
            <a:r>
              <a:rPr lang="en-US" sz="5000" kern="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"stout plunder lover"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3360" y="25146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</a:t>
            </a:r>
            <a:endParaRPr lang="en-US" sz="1800" b="1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-762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inWord</a:t>
            </a:r>
            <a:endParaRPr lang="en-US" sz="1800" b="1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-57912" y="3276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start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1542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0</a:t>
            </a:r>
          </a:p>
        </p:txBody>
      </p:sp>
      <p:sp>
        <p:nvSpPr>
          <p:cNvPr id="131" name="Rounded Rectangle 130"/>
          <p:cNvSpPr/>
          <p:nvPr/>
        </p:nvSpPr>
        <p:spPr bwMode="auto">
          <a:xfrm>
            <a:off x="1542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32" name="Rounded Rectangle 131"/>
          <p:cNvSpPr/>
          <p:nvPr/>
        </p:nvSpPr>
        <p:spPr bwMode="auto">
          <a:xfrm>
            <a:off x="1542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33" name="Rounded Rectangle 132"/>
          <p:cNvSpPr/>
          <p:nvPr/>
        </p:nvSpPr>
        <p:spPr bwMode="auto">
          <a:xfrm>
            <a:off x="1161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F</a:t>
            </a:r>
          </a:p>
        </p:txBody>
      </p:sp>
      <p:sp>
        <p:nvSpPr>
          <p:cNvPr id="134" name="Rounded Rectangle 133"/>
          <p:cNvSpPr/>
          <p:nvPr/>
        </p:nvSpPr>
        <p:spPr bwMode="auto">
          <a:xfrm>
            <a:off x="1161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-1</a:t>
            </a:r>
          </a:p>
        </p:txBody>
      </p:sp>
      <p:sp>
        <p:nvSpPr>
          <p:cNvPr id="135" name="Rounded Rectangle 134"/>
          <p:cNvSpPr/>
          <p:nvPr/>
        </p:nvSpPr>
        <p:spPr bwMode="auto">
          <a:xfrm>
            <a:off x="1923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36" name="Rounded Rectangle 135"/>
          <p:cNvSpPr/>
          <p:nvPr/>
        </p:nvSpPr>
        <p:spPr bwMode="auto">
          <a:xfrm>
            <a:off x="1923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37" name="Rounded Rectangle 136"/>
          <p:cNvSpPr/>
          <p:nvPr/>
        </p:nvSpPr>
        <p:spPr bwMode="auto">
          <a:xfrm>
            <a:off x="1923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38" name="Rounded Rectangle 137"/>
          <p:cNvSpPr/>
          <p:nvPr/>
        </p:nvSpPr>
        <p:spPr bwMode="auto">
          <a:xfrm>
            <a:off x="2304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2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39" name="Rounded Rectangle 138"/>
          <p:cNvSpPr/>
          <p:nvPr/>
        </p:nvSpPr>
        <p:spPr bwMode="auto">
          <a:xfrm>
            <a:off x="2304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40" name="Rounded Rectangle 139"/>
          <p:cNvSpPr/>
          <p:nvPr/>
        </p:nvSpPr>
        <p:spPr bwMode="auto">
          <a:xfrm>
            <a:off x="2304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1" name="Rounded Rectangle 140"/>
          <p:cNvSpPr/>
          <p:nvPr/>
        </p:nvSpPr>
        <p:spPr bwMode="auto">
          <a:xfrm>
            <a:off x="2685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3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2" name="Rounded Rectangle 141"/>
          <p:cNvSpPr/>
          <p:nvPr/>
        </p:nvSpPr>
        <p:spPr bwMode="auto">
          <a:xfrm>
            <a:off x="2685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43" name="Rounded Rectangle 142"/>
          <p:cNvSpPr/>
          <p:nvPr/>
        </p:nvSpPr>
        <p:spPr bwMode="auto">
          <a:xfrm>
            <a:off x="2685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4" name="Rounded Rectangle 143"/>
          <p:cNvSpPr/>
          <p:nvPr/>
        </p:nvSpPr>
        <p:spPr bwMode="auto">
          <a:xfrm>
            <a:off x="3066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4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5" name="Rounded Rectangle 144"/>
          <p:cNvSpPr/>
          <p:nvPr/>
        </p:nvSpPr>
        <p:spPr bwMode="auto">
          <a:xfrm>
            <a:off x="3066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46" name="Rounded Rectangle 145"/>
          <p:cNvSpPr/>
          <p:nvPr/>
        </p:nvSpPr>
        <p:spPr bwMode="auto">
          <a:xfrm>
            <a:off x="3066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0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7" name="Rounded Rectangle 146"/>
          <p:cNvSpPr/>
          <p:nvPr/>
        </p:nvSpPr>
        <p:spPr bwMode="auto">
          <a:xfrm>
            <a:off x="3447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5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8" name="Rounded Rectangle 147"/>
          <p:cNvSpPr/>
          <p:nvPr/>
        </p:nvSpPr>
        <p:spPr bwMode="auto">
          <a:xfrm>
            <a:off x="3447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F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49" name="Rounded Rectangle 148"/>
          <p:cNvSpPr/>
          <p:nvPr/>
        </p:nvSpPr>
        <p:spPr bwMode="auto">
          <a:xfrm>
            <a:off x="3447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-1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50" name="Rounded Rectangle 149"/>
          <p:cNvSpPr/>
          <p:nvPr/>
        </p:nvSpPr>
        <p:spPr bwMode="auto">
          <a:xfrm>
            <a:off x="3828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6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51" name="Rounded Rectangle 150"/>
          <p:cNvSpPr/>
          <p:nvPr/>
        </p:nvSpPr>
        <p:spPr bwMode="auto">
          <a:xfrm>
            <a:off x="3828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52" name="Rounded Rectangle 151"/>
          <p:cNvSpPr/>
          <p:nvPr/>
        </p:nvSpPr>
        <p:spPr bwMode="auto">
          <a:xfrm>
            <a:off x="3828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6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68" name="Rounded Rectangle 167"/>
          <p:cNvSpPr/>
          <p:nvPr/>
        </p:nvSpPr>
        <p:spPr bwMode="auto">
          <a:xfrm>
            <a:off x="6114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12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69" name="Rounded Rectangle 168"/>
          <p:cNvSpPr/>
          <p:nvPr/>
        </p:nvSpPr>
        <p:spPr bwMode="auto">
          <a:xfrm>
            <a:off x="6114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70" name="Rounded Rectangle 169"/>
          <p:cNvSpPr/>
          <p:nvPr/>
        </p:nvSpPr>
        <p:spPr bwMode="auto">
          <a:xfrm>
            <a:off x="6114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6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71" name="Rounded Rectangle 170"/>
          <p:cNvSpPr/>
          <p:nvPr/>
        </p:nvSpPr>
        <p:spPr bwMode="auto">
          <a:xfrm>
            <a:off x="6495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13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72" name="Rounded Rectangle 171"/>
          <p:cNvSpPr/>
          <p:nvPr/>
        </p:nvSpPr>
        <p:spPr bwMode="auto">
          <a:xfrm>
            <a:off x="6495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F</a:t>
            </a:r>
          </a:p>
        </p:txBody>
      </p:sp>
      <p:sp>
        <p:nvSpPr>
          <p:cNvPr id="173" name="Rounded Rectangle 172"/>
          <p:cNvSpPr/>
          <p:nvPr/>
        </p:nvSpPr>
        <p:spPr bwMode="auto">
          <a:xfrm>
            <a:off x="6495288" y="3304032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-1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74" name="Rounded Rectangle 173"/>
          <p:cNvSpPr/>
          <p:nvPr/>
        </p:nvSpPr>
        <p:spPr bwMode="auto">
          <a:xfrm>
            <a:off x="6876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14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75" name="Rounded Rectangle 174"/>
          <p:cNvSpPr/>
          <p:nvPr/>
        </p:nvSpPr>
        <p:spPr bwMode="auto">
          <a:xfrm>
            <a:off x="6876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76" name="Rounded Rectangle 175"/>
          <p:cNvSpPr/>
          <p:nvPr/>
        </p:nvSpPr>
        <p:spPr bwMode="auto">
          <a:xfrm>
            <a:off x="6876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14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86" name="Rounded Rectangle 185"/>
          <p:cNvSpPr/>
          <p:nvPr/>
        </p:nvSpPr>
        <p:spPr bwMode="auto">
          <a:xfrm>
            <a:off x="8400288" y="2514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18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87" name="Rounded Rectangle 186"/>
          <p:cNvSpPr/>
          <p:nvPr/>
        </p:nvSpPr>
        <p:spPr bwMode="auto">
          <a:xfrm>
            <a:off x="8400288" y="2895600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charset="0"/>
                <a:ea typeface="Courier New" charset="0"/>
                <a:cs typeface="Courier New" charset="0"/>
              </a:rPr>
              <a:t>T</a:t>
            </a:r>
          </a:p>
        </p:txBody>
      </p:sp>
      <p:sp>
        <p:nvSpPr>
          <p:cNvPr id="188" name="Rounded Rectangle 187"/>
          <p:cNvSpPr/>
          <p:nvPr/>
        </p:nvSpPr>
        <p:spPr bwMode="auto">
          <a:xfrm>
            <a:off x="8400288" y="3279648"/>
            <a:ext cx="304800" cy="3419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</a:rPr>
              <a:t>14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1809" y="3733800"/>
            <a:ext cx="8108791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inWord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is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true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if and only if we’re in a word, and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start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is the index of the first character of the word we’re currently in (or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-1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if we’re not in a word).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inWord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is now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true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and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start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is set equal to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0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.  We assign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start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to be a snapshot of </a:t>
            </a: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at the same time </a:t>
            </a: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inWord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transitions from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false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to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true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, so we can remember where the current word of interest begins.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This is an interesting transition, since the current word we’re in is just now ending. We can isolate the word by calling </a:t>
            </a: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str.substring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(start, </a:t>
            </a: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)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, where </a:t>
            </a: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str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is assumed to be the entire sentence or fragment to be translated.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Right now, </a:t>
            </a: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str.substring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(start, </a:t>
            </a: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)</a:t>
            </a:r>
            <a:r>
              <a:rPr lang="en-US" sz="1800" b="1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produces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"stout"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And now, </a:t>
            </a: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str.substring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(start, </a:t>
            </a:r>
            <a:r>
              <a:rPr lang="en-US" sz="1800" b="1" dirty="0" err="1">
                <a:latin typeface="Courier New" charset="0"/>
                <a:ea typeface="Courier New" charset="0"/>
                <a:cs typeface="Courier New" charset="0"/>
              </a:rPr>
              <a:t>i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)</a:t>
            </a:r>
            <a:r>
              <a:rPr lang="en-US" sz="1800" b="1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produces </a:t>
            </a:r>
            <a:r>
              <a:rPr lang="en-US" sz="1800" b="1" dirty="0">
                <a:latin typeface="Courier New" charset="0"/>
                <a:ea typeface="Courier New" charset="0"/>
                <a:cs typeface="Courier New" charset="0"/>
              </a:rPr>
              <a:t>"plunder"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.</a:t>
            </a:r>
            <a:endParaRPr lang="en-US" sz="1800" dirty="0">
              <a:latin typeface="Courier New" charset="0"/>
              <a:ea typeface="Courier New" charset="0"/>
              <a:cs typeface="Courier New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59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86" grpId="0" animBg="1"/>
      <p:bldP spid="187" grpId="0" animBg="1"/>
      <p:bldP spid="18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 err="1">
                <a:solidFill>
                  <a:srgbClr val="FF0000"/>
                </a:solidFill>
                <a:latin typeface="Times New Roman" pitchFamily="1" charset="0"/>
              </a:rPr>
              <a:t>Pseudocode</a:t>
            </a:r>
            <a:r>
              <a:rPr lang="en-US" sz="4000" dirty="0">
                <a:solidFill>
                  <a:srgbClr val="FF0000"/>
                </a:solidFill>
                <a:latin typeface="Times New Roman" pitchFamily="1" charset="0"/>
              </a:rPr>
              <a:t> for the Pig Latin Program</a:t>
            </a:r>
            <a:endParaRPr lang="en-US" dirty="0">
              <a:solidFill>
                <a:schemeClr val="tx1"/>
              </a:solidFill>
              <a:latin typeface="Times New Roman" pitchFamily="1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270000" y="1143000"/>
            <a:ext cx="6578600" cy="548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1" dirty="0">
              <a:latin typeface="Courier New" pitchFamily="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400" y="1157425"/>
            <a:ext cx="6553200" cy="5478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itchFamily="1" charset="0"/>
              </a:rPr>
              <a:t>function </a:t>
            </a:r>
            <a:r>
              <a:rPr lang="en-US" b="1" dirty="0" err="1">
                <a:latin typeface="Courier New" pitchFamily="1" charset="0"/>
              </a:rPr>
              <a:t>toPigLatin(str</a:t>
            </a:r>
            <a:r>
              <a:rPr lang="en-US" b="1" dirty="0">
                <a:latin typeface="Courier New" pitchFamily="1" charset="0"/>
              </a:rPr>
              <a:t>)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Courier New" pitchFamily="1" charset="0"/>
              </a:rPr>
              <a:t>{</a:t>
            </a:r>
          </a:p>
          <a:p>
            <a:r>
              <a:rPr lang="en-US" b="1" dirty="0">
                <a:latin typeface="Courier New" pitchFamily="1" charset="0"/>
              </a:rPr>
              <a:t>   </a:t>
            </a:r>
            <a:r>
              <a:rPr lang="en-US" i="1" dirty="0">
                <a:latin typeface="Times New Roman" pitchFamily="1" charset="0"/>
              </a:rPr>
              <a:t>Initialize a variable called </a:t>
            </a:r>
            <a:r>
              <a:rPr lang="en-US" b="1" dirty="0">
                <a:latin typeface="Courier New"/>
                <a:cs typeface="Courier New"/>
              </a:rPr>
              <a:t>result</a:t>
            </a:r>
            <a:r>
              <a:rPr lang="en-US" dirty="0">
                <a:latin typeface="Times New Roman" pitchFamily="1" charset="0"/>
              </a:rPr>
              <a:t> </a:t>
            </a:r>
            <a:r>
              <a:rPr lang="en-US" i="1" dirty="0">
                <a:latin typeface="Times New Roman" pitchFamily="1" charset="0"/>
              </a:rPr>
              <a:t>to hold the growing string.</a:t>
            </a:r>
          </a:p>
          <a:p>
            <a:r>
              <a:rPr lang="en-US" b="1" dirty="0">
                <a:latin typeface="Courier New" pitchFamily="1" charset="0"/>
              </a:rPr>
              <a:t>   for (</a:t>
            </a:r>
            <a:r>
              <a:rPr lang="en-US" i="1" dirty="0">
                <a:latin typeface="Times New Roman"/>
                <a:cs typeface="Times New Roman"/>
              </a:rPr>
              <a:t>each character position in </a:t>
            </a:r>
            <a:r>
              <a:rPr lang="en-US" b="1" dirty="0" err="1">
                <a:latin typeface="Courier New"/>
                <a:cs typeface="Courier New"/>
              </a:rPr>
              <a:t>str</a:t>
            </a:r>
            <a:r>
              <a:rPr lang="en-US" b="1" dirty="0">
                <a:latin typeface="Courier New" pitchFamily="1" charset="0"/>
              </a:rPr>
              <a:t>)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Courier New" pitchFamily="1" charset="0"/>
              </a:rPr>
              <a:t>{</a:t>
            </a:r>
            <a:endParaRPr lang="en-US" i="1" dirty="0">
              <a:latin typeface="Times New Roman" pitchFamily="1" charset="0"/>
            </a:endParaRPr>
          </a:p>
          <a:p>
            <a:r>
              <a:rPr lang="en-US" b="1" dirty="0">
                <a:latin typeface="Courier New"/>
                <a:cs typeface="Courier New"/>
              </a:rPr>
              <a:t>      if (</a:t>
            </a:r>
            <a:r>
              <a:rPr lang="en-US" i="1" dirty="0">
                <a:latin typeface="Times New Roman" pitchFamily="1" charset="0"/>
              </a:rPr>
              <a:t>the current character is a letter</a:t>
            </a:r>
            <a:r>
              <a:rPr lang="en-US" b="1" dirty="0">
                <a:latin typeface="Courier New"/>
                <a:cs typeface="Courier New"/>
              </a:rPr>
              <a:t>)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Courier New"/>
                <a:cs typeface="Courier New"/>
              </a:rPr>
              <a:t>{</a:t>
            </a:r>
            <a:endParaRPr lang="en-US" dirty="0">
              <a:latin typeface="Times New Roman" pitchFamily="1" charset="0"/>
            </a:endParaRPr>
          </a:p>
          <a:p>
            <a:r>
              <a:rPr lang="en-US" b="1" dirty="0">
                <a:latin typeface="Courier New" pitchFamily="1" charset="0"/>
              </a:rPr>
              <a:t>         if (</a:t>
            </a:r>
            <a:r>
              <a:rPr lang="en-US" i="1" dirty="0">
                <a:latin typeface="Times New Roman"/>
                <a:cs typeface="Times New Roman"/>
              </a:rPr>
              <a:t>we’re not yet scanning a word</a:t>
            </a:r>
            <a:r>
              <a:rPr lang="en-US" b="1" dirty="0">
                <a:latin typeface="Courier New" pitchFamily="1" charset="0"/>
              </a:rPr>
              <a:t>)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i="1" dirty="0">
                <a:latin typeface="Times New Roman"/>
                <a:cs typeface="Times New Roman"/>
              </a:rPr>
              <a:t>Remember the start of this word.</a:t>
            </a:r>
          </a:p>
          <a:p>
            <a:r>
              <a:rPr lang="en-US" b="1" dirty="0">
                <a:latin typeface="Courier New"/>
                <a:cs typeface="Courier New"/>
              </a:rPr>
              <a:t>      } else {</a:t>
            </a:r>
          </a:p>
          <a:p>
            <a:r>
              <a:rPr lang="en-US" b="1" dirty="0">
                <a:latin typeface="Courier New"/>
                <a:cs typeface="Courier New"/>
              </a:rPr>
              <a:t>         if (</a:t>
            </a:r>
            <a:r>
              <a:rPr lang="en-US" i="1" dirty="0">
                <a:latin typeface="Times New Roman"/>
                <a:cs typeface="Times New Roman"/>
              </a:rPr>
              <a:t>we </a:t>
            </a:r>
            <a:r>
              <a:rPr lang="en-US" b="1" i="1" dirty="0">
                <a:solidFill>
                  <a:srgbClr val="FF3300"/>
                </a:solidFill>
                <a:latin typeface="Times New Roman"/>
                <a:cs typeface="Times New Roman"/>
              </a:rPr>
              <a:t>were</a:t>
            </a:r>
            <a:r>
              <a:rPr lang="en-US" i="1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lang="en-US" i="1" dirty="0">
                <a:latin typeface="Times New Roman"/>
                <a:cs typeface="Times New Roman"/>
              </a:rPr>
              <a:t>scanning a word</a:t>
            </a:r>
            <a:r>
              <a:rPr lang="en-US" b="1" dirty="0">
                <a:latin typeface="Courier New" pitchFamily="1" charset="0"/>
              </a:rPr>
              <a:t>)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Courier New" pitchFamily="1" charset="0"/>
              </a:rPr>
              <a:t>{</a:t>
            </a:r>
          </a:p>
          <a:p>
            <a:r>
              <a:rPr lang="en-US" b="1" dirty="0">
                <a:latin typeface="Courier New"/>
                <a:cs typeface="Courier New"/>
              </a:rPr>
              <a:t>            </a:t>
            </a:r>
            <a:r>
              <a:rPr lang="en-US" i="1" dirty="0">
                <a:latin typeface="Times New Roman"/>
                <a:cs typeface="Times New Roman"/>
              </a:rPr>
              <a:t>Call </a:t>
            </a:r>
            <a:r>
              <a:rPr lang="en-US" b="1" dirty="0" err="1">
                <a:latin typeface="Courier New"/>
                <a:cs typeface="Courier New"/>
              </a:rPr>
              <a:t>wordToPigLatin</a:t>
            </a:r>
            <a:r>
              <a:rPr lang="en-US" i="1" dirty="0">
                <a:latin typeface="Times New Roman"/>
                <a:cs typeface="Times New Roman"/>
              </a:rPr>
              <a:t> to translate the word.</a:t>
            </a:r>
            <a:endParaRPr lang="en-US" b="1" dirty="0">
              <a:latin typeface="Courier New"/>
              <a:cs typeface="Courier New"/>
            </a:endParaRPr>
          </a:p>
          <a:p>
            <a:r>
              <a:rPr lang="en-US" b="1" dirty="0">
                <a:latin typeface="Courier New" pitchFamily="1" charset="0"/>
              </a:rPr>
              <a:t>            </a:t>
            </a:r>
            <a:r>
              <a:rPr lang="en-US" i="1" dirty="0">
                <a:latin typeface="Times New Roman" pitchFamily="1" charset="0"/>
              </a:rPr>
              <a:t>Append the translated word to the </a:t>
            </a:r>
            <a:r>
              <a:rPr lang="en-US" b="1" dirty="0">
                <a:latin typeface="Courier New"/>
                <a:cs typeface="Courier New"/>
              </a:rPr>
              <a:t>result</a:t>
            </a:r>
            <a:r>
              <a:rPr lang="en-US" i="1" dirty="0">
                <a:latin typeface="Times New Roman" pitchFamily="1" charset="0"/>
              </a:rPr>
              <a:t> variable.</a:t>
            </a:r>
          </a:p>
          <a:p>
            <a:r>
              <a:rPr lang="en-US" b="1" dirty="0">
                <a:latin typeface="Courier New"/>
                <a:cs typeface="Courier New"/>
              </a:rPr>
              <a:t>         }</a:t>
            </a:r>
          </a:p>
          <a:p>
            <a:r>
              <a:rPr lang="en-US" b="1" dirty="0">
                <a:latin typeface="Courier New" pitchFamily="1" charset="0"/>
              </a:rPr>
              <a:t>         </a:t>
            </a:r>
            <a:r>
              <a:rPr lang="en-US" i="1" dirty="0">
                <a:latin typeface="Times New Roman" pitchFamily="1" charset="0"/>
              </a:rPr>
              <a:t>Append the separator character to the </a:t>
            </a:r>
            <a:r>
              <a:rPr lang="en-US" b="1" dirty="0">
                <a:latin typeface="Courier New"/>
                <a:cs typeface="Courier New"/>
              </a:rPr>
              <a:t>result</a:t>
            </a:r>
            <a:r>
              <a:rPr lang="en-US" i="1" dirty="0">
                <a:latin typeface="Times New Roman" pitchFamily="1" charset="0"/>
              </a:rPr>
              <a:t> variable.</a:t>
            </a:r>
          </a:p>
          <a:p>
            <a:r>
              <a:rPr lang="en-US" b="1" dirty="0">
                <a:latin typeface="Courier New"/>
                <a:cs typeface="Courier New"/>
              </a:rPr>
              <a:t>      }</a:t>
            </a:r>
          </a:p>
          <a:p>
            <a:r>
              <a:rPr lang="en-US" b="1" dirty="0">
                <a:latin typeface="Courier New" pitchFamily="1" charset="0"/>
              </a:rPr>
              <a:t>   }</a:t>
            </a:r>
            <a:endParaRPr lang="en-US" i="1" dirty="0">
              <a:latin typeface="Times New Roman" pitchFamily="1" charset="0"/>
            </a:endParaRPr>
          </a:p>
          <a:p>
            <a:r>
              <a:rPr lang="en-US" b="1" dirty="0">
                <a:latin typeface="Courier New"/>
                <a:cs typeface="Courier New"/>
              </a:rPr>
              <a:t>   if (</a:t>
            </a:r>
            <a:r>
              <a:rPr lang="en-US" i="1" dirty="0">
                <a:latin typeface="Times New Roman"/>
                <a:cs typeface="Times New Roman"/>
              </a:rPr>
              <a:t>we’re still scanning a word</a:t>
            </a:r>
            <a:r>
              <a:rPr lang="en-US" b="1" dirty="0">
                <a:latin typeface="Courier New" pitchFamily="1" charset="0"/>
              </a:rPr>
              <a:t>)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Courier New" pitchFamily="1" charset="0"/>
              </a:rPr>
              <a:t>{</a:t>
            </a:r>
          </a:p>
          <a:p>
            <a:r>
              <a:rPr lang="en-US" b="1" dirty="0">
                <a:latin typeface="Courier New"/>
                <a:cs typeface="Courier New"/>
              </a:rPr>
              <a:t>      </a:t>
            </a:r>
            <a:r>
              <a:rPr lang="en-US" i="1" dirty="0">
                <a:latin typeface="Times New Roman"/>
                <a:cs typeface="Times New Roman"/>
              </a:rPr>
              <a:t>Call </a:t>
            </a:r>
            <a:r>
              <a:rPr lang="en-US" b="1" dirty="0" err="1">
                <a:latin typeface="Courier New"/>
                <a:cs typeface="Courier New"/>
              </a:rPr>
              <a:t>wordToPigLatin</a:t>
            </a:r>
            <a:r>
              <a:rPr lang="en-US" i="1" dirty="0">
                <a:latin typeface="Times New Roman"/>
                <a:cs typeface="Times New Roman"/>
              </a:rPr>
              <a:t> and append the translated word </a:t>
            </a:r>
            <a:r>
              <a:rPr lang="en-US" i="1" dirty="0">
                <a:latin typeface="Times New Roman" pitchFamily="1" charset="0"/>
              </a:rPr>
              <a:t>to </a:t>
            </a:r>
            <a:r>
              <a:rPr lang="en-US" b="1" dirty="0">
                <a:latin typeface="Courier New"/>
                <a:cs typeface="Courier New"/>
              </a:rPr>
              <a:t>result</a:t>
            </a:r>
            <a:r>
              <a:rPr lang="en-US" i="1" dirty="0">
                <a:latin typeface="Times New Roman" pitchFamily="1" charset="0"/>
              </a:rPr>
              <a:t>.</a:t>
            </a:r>
          </a:p>
          <a:p>
            <a:r>
              <a:rPr lang="en-US" b="1" dirty="0">
                <a:latin typeface="Courier New"/>
                <a:cs typeface="Courier New"/>
              </a:rPr>
              <a:t>   }</a:t>
            </a:r>
          </a:p>
          <a:p>
            <a:r>
              <a:rPr lang="en-US" b="1" dirty="0">
                <a:latin typeface="Courier New" pitchFamily="1" charset="0"/>
              </a:rPr>
              <a:t>}</a:t>
            </a:r>
          </a:p>
          <a:p>
            <a:endParaRPr lang="en-US" sz="1050" b="1" dirty="0">
              <a:latin typeface="Courier New" pitchFamily="1" charset="0"/>
            </a:endParaRPr>
          </a:p>
          <a:p>
            <a:r>
              <a:rPr lang="en-US" b="1" dirty="0">
                <a:latin typeface="Courier New" pitchFamily="1" charset="0"/>
              </a:rPr>
              <a:t>function </a:t>
            </a:r>
            <a:r>
              <a:rPr lang="en-US" b="1" dirty="0" err="1">
                <a:latin typeface="Courier New" pitchFamily="1" charset="0"/>
              </a:rPr>
              <a:t>wordToPigLatin(word</a:t>
            </a:r>
            <a:r>
              <a:rPr lang="en-US" b="1" dirty="0">
                <a:latin typeface="Courier New" pitchFamily="1" charset="0"/>
              </a:rPr>
              <a:t>)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>
                <a:latin typeface="Courier New" pitchFamily="1" charset="0"/>
              </a:rPr>
              <a:t>{</a:t>
            </a:r>
          </a:p>
          <a:p>
            <a:r>
              <a:rPr lang="en-US" b="1" dirty="0">
                <a:latin typeface="Courier New" pitchFamily="1" charset="0"/>
              </a:rPr>
              <a:t>   </a:t>
            </a:r>
            <a:r>
              <a:rPr lang="en-US" i="1" dirty="0">
                <a:latin typeface="Times New Roman" pitchFamily="1" charset="0"/>
              </a:rPr>
              <a:t>Find the first vowel in the word.</a:t>
            </a:r>
          </a:p>
          <a:p>
            <a:r>
              <a:rPr lang="en-US" b="1" dirty="0">
                <a:latin typeface="Courier New" pitchFamily="1" charset="0"/>
              </a:rPr>
              <a:t>   </a:t>
            </a:r>
            <a:r>
              <a:rPr lang="en-US" i="1" dirty="0">
                <a:latin typeface="Times New Roman" pitchFamily="1" charset="0"/>
              </a:rPr>
              <a:t>If there are no vowels, return the original word unchanged.</a:t>
            </a:r>
          </a:p>
          <a:p>
            <a:r>
              <a:rPr lang="en-US" b="1" dirty="0">
                <a:latin typeface="Courier New" pitchFamily="1" charset="0"/>
              </a:rPr>
              <a:t>   </a:t>
            </a:r>
            <a:r>
              <a:rPr lang="en-US" i="1" dirty="0">
                <a:latin typeface="Times New Roman" pitchFamily="1" charset="0"/>
              </a:rPr>
              <a:t>If the vowel appears in the first position, return the word concatenated with </a:t>
            </a:r>
            <a:r>
              <a:rPr lang="en-US" b="1" dirty="0">
                <a:latin typeface="Courier New"/>
                <a:cs typeface="Courier New"/>
              </a:rPr>
              <a:t>"way"</a:t>
            </a:r>
            <a:r>
              <a:rPr lang="en-US" i="1" dirty="0">
                <a:latin typeface="Times New Roman" pitchFamily="1" charset="0"/>
              </a:rPr>
              <a:t>.</a:t>
            </a:r>
          </a:p>
          <a:p>
            <a:r>
              <a:rPr lang="en-US" b="1" dirty="0">
                <a:latin typeface="Courier New" pitchFamily="1" charset="0"/>
              </a:rPr>
              <a:t>   </a:t>
            </a:r>
            <a:r>
              <a:rPr lang="en-US" i="1" dirty="0">
                <a:latin typeface="Times New Roman" pitchFamily="1" charset="0"/>
              </a:rPr>
              <a:t>Divide the string into two parts (head and tail) before the vowel.</a:t>
            </a:r>
          </a:p>
          <a:p>
            <a:r>
              <a:rPr lang="en-US" b="1" dirty="0">
                <a:latin typeface="Courier New" pitchFamily="1" charset="0"/>
              </a:rPr>
              <a:t>   </a:t>
            </a:r>
            <a:r>
              <a:rPr lang="en-US" i="1" dirty="0">
                <a:latin typeface="Times New Roman" pitchFamily="1" charset="0"/>
              </a:rPr>
              <a:t>Return the result of concatenating the tail, the head, and the string </a:t>
            </a:r>
            <a:r>
              <a:rPr lang="en-US" b="1" dirty="0">
                <a:latin typeface="Courier New"/>
                <a:cs typeface="Courier New"/>
              </a:rPr>
              <a:t>"ay"</a:t>
            </a:r>
            <a:r>
              <a:rPr lang="en-US" i="1" dirty="0">
                <a:latin typeface="Times New Roman" pitchFamily="1" charset="0"/>
              </a:rPr>
              <a:t>.</a:t>
            </a:r>
          </a:p>
          <a:p>
            <a:r>
              <a:rPr lang="en-US" b="1" dirty="0">
                <a:latin typeface="Courier New" pitchFamily="1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Simulating the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PigLatin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 Program</a:t>
            </a:r>
          </a:p>
        </p:txBody>
      </p:sp>
      <p:grpSp>
        <p:nvGrpSpPr>
          <p:cNvPr id="2" name="PPConsole#2"/>
          <p:cNvGrpSpPr/>
          <p:nvPr/>
        </p:nvGrpSpPr>
        <p:grpSpPr>
          <a:xfrm>
            <a:off x="2342400" y="5785600"/>
            <a:ext cx="4480000" cy="832000"/>
            <a:chOff x="2342400" y="5785600"/>
            <a:chExt cx="4480000" cy="832000"/>
          </a:xfrm>
        </p:grpSpPr>
        <p:pic>
          <p:nvPicPr>
            <p:cNvPr id="3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42400" y="5785600"/>
              <a:ext cx="4480000" cy="832000"/>
            </a:xfrm>
            <a:prstGeom prst="rect">
              <a:avLst/>
            </a:prstGeom>
          </p:spPr>
        </p:pic>
      </p:grpSp>
      <p:grpSp>
        <p:nvGrpSpPr>
          <p:cNvPr id="4" name="PPStackFrame#4"/>
          <p:cNvGrpSpPr/>
          <p:nvPr/>
        </p:nvGrpSpPr>
        <p:grpSpPr>
          <a:xfrm>
            <a:off x="256000" y="1088000"/>
            <a:ext cx="8140800" cy="1280000"/>
            <a:chOff x="256000" y="1088000"/>
            <a:chExt cx="8140800" cy="1280000"/>
          </a:xfrm>
        </p:grpSpPr>
        <p:sp>
          <p:nvSpPr>
            <p:cNvPr id="5" name="PPRect#5"/>
            <p:cNvSpPr/>
            <p:nvPr/>
          </p:nvSpPr>
          <p:spPr bwMode="auto">
            <a:xfrm>
              <a:off x="256000" y="1088000"/>
              <a:ext cx="8140800" cy="128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7" name="PPCodeImage#7" descr="image7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000" y="1088000"/>
              <a:ext cx="8128000" cy="1267200"/>
            </a:xfrm>
            <a:prstGeom prst="rect">
              <a:avLst/>
            </a:prstGeom>
          </p:spPr>
        </p:pic>
        <p:sp>
          <p:nvSpPr>
            <p:cNvPr id="6" name="PPRect#6"/>
            <p:cNvSpPr/>
            <p:nvPr/>
          </p:nvSpPr>
          <p:spPr bwMode="auto">
            <a:xfrm>
              <a:off x="256000" y="1088000"/>
              <a:ext cx="8140800" cy="128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</p:grpSp>
      <p:sp>
        <p:nvSpPr>
          <p:cNvPr id="8" name="PPTextBox#8"/>
          <p:cNvSpPr/>
          <p:nvPr/>
        </p:nvSpPr>
        <p:spPr bwMode="auto">
          <a:xfrm>
            <a:off x="2380800" y="6054400"/>
            <a:ext cx="23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9" name="PPTextBox#9"/>
          <p:cNvSpPr/>
          <p:nvPr/>
        </p:nvSpPr>
        <p:spPr bwMode="auto">
          <a:xfrm>
            <a:off x="2585600" y="6054400"/>
            <a:ext cx="34688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toPigLatin("this is pig latin")  </a:t>
            </a:r>
          </a:p>
        </p:txBody>
      </p:sp>
      <p:grpSp>
        <p:nvGrpSpPr>
          <p:cNvPr id="10" name="PPStackFrame#10"/>
          <p:cNvGrpSpPr/>
          <p:nvPr/>
        </p:nvGrpSpPr>
        <p:grpSpPr>
          <a:xfrm>
            <a:off x="384000" y="1344000"/>
            <a:ext cx="8140800" cy="4480000"/>
            <a:chOff x="384000" y="1344000"/>
            <a:chExt cx="8140800" cy="4480000"/>
          </a:xfrm>
        </p:grpSpPr>
        <p:sp>
          <p:nvSpPr>
            <p:cNvPr id="11" name="PPRect#11"/>
            <p:cNvSpPr/>
            <p:nvPr/>
          </p:nvSpPr>
          <p:spPr bwMode="auto">
            <a:xfrm>
              <a:off x="384000" y="1344000"/>
              <a:ext cx="8140800" cy="4288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3" name="PPCodeImage#13" descr="image1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000" y="1344000"/>
              <a:ext cx="8128000" cy="4275200"/>
            </a:xfrm>
            <a:prstGeom prst="rect">
              <a:avLst/>
            </a:prstGeom>
          </p:spPr>
        </p:pic>
        <p:sp>
          <p:nvSpPr>
            <p:cNvPr id="12" name="PPRect#12"/>
            <p:cNvSpPr/>
            <p:nvPr/>
          </p:nvSpPr>
          <p:spPr bwMode="auto">
            <a:xfrm>
              <a:off x="384000" y="1344000"/>
              <a:ext cx="8140800" cy="4288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4" name="str"/>
            <p:cNvGrpSpPr/>
            <p:nvPr/>
          </p:nvGrpSpPr>
          <p:grpSpPr>
            <a:xfrm>
              <a:off x="716800" y="4979200"/>
              <a:ext cx="2304000" cy="576000"/>
              <a:chOff x="716800" y="4979200"/>
              <a:chExt cx="2304000" cy="576000"/>
            </a:xfrm>
          </p:grpSpPr>
          <p:sp>
            <p:nvSpPr>
              <p:cNvPr id="15" name="PPRect#15"/>
              <p:cNvSpPr/>
              <p:nvPr/>
            </p:nvSpPr>
            <p:spPr bwMode="auto">
              <a:xfrm>
                <a:off x="716800" y="5248000"/>
                <a:ext cx="2304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6" name="PPRect#16"/>
              <p:cNvSpPr/>
              <p:nvPr/>
            </p:nvSpPr>
            <p:spPr bwMode="auto">
              <a:xfrm>
                <a:off x="716800" y="5248000"/>
                <a:ext cx="2304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7" name="PPTextBox#17"/>
              <p:cNvSpPr/>
              <p:nvPr/>
            </p:nvSpPr>
            <p:spPr bwMode="auto">
              <a:xfrm>
                <a:off x="729600" y="4979200"/>
                <a:ext cx="4608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str</a:t>
                </a:r>
              </a:p>
            </p:txBody>
          </p:sp>
        </p:grpSp>
        <p:grpSp>
          <p:nvGrpSpPr>
            <p:cNvPr id="18" name="result"/>
            <p:cNvGrpSpPr/>
            <p:nvPr/>
          </p:nvGrpSpPr>
          <p:grpSpPr>
            <a:xfrm>
              <a:off x="3097600" y="4979200"/>
              <a:ext cx="3200000" cy="576000"/>
              <a:chOff x="3097600" y="4979200"/>
              <a:chExt cx="3200000" cy="576000"/>
            </a:xfrm>
          </p:grpSpPr>
          <p:sp>
            <p:nvSpPr>
              <p:cNvPr id="19" name="PPRect#19"/>
              <p:cNvSpPr/>
              <p:nvPr/>
            </p:nvSpPr>
            <p:spPr bwMode="auto">
              <a:xfrm>
                <a:off x="3097600" y="5248000"/>
                <a:ext cx="3200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0" name="PPRect#20"/>
              <p:cNvSpPr/>
              <p:nvPr/>
            </p:nvSpPr>
            <p:spPr bwMode="auto">
              <a:xfrm>
                <a:off x="3097600" y="5248000"/>
                <a:ext cx="3200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1" name="PPTextBox#21"/>
              <p:cNvSpPr/>
              <p:nvPr/>
            </p:nvSpPr>
            <p:spPr bwMode="auto">
              <a:xfrm>
                <a:off x="3110400" y="49792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result</a:t>
                </a:r>
              </a:p>
            </p:txBody>
          </p:sp>
        </p:grpSp>
        <p:grpSp>
          <p:nvGrpSpPr>
            <p:cNvPr id="22" name="start"/>
            <p:cNvGrpSpPr/>
            <p:nvPr/>
          </p:nvGrpSpPr>
          <p:grpSpPr>
            <a:xfrm>
              <a:off x="6374400" y="4979200"/>
              <a:ext cx="755200" cy="576000"/>
              <a:chOff x="6374400" y="4979200"/>
              <a:chExt cx="755200" cy="576000"/>
            </a:xfrm>
          </p:grpSpPr>
          <p:sp>
            <p:nvSpPr>
              <p:cNvPr id="23" name="PPRect#23"/>
              <p:cNvSpPr/>
              <p:nvPr/>
            </p:nvSpPr>
            <p:spPr bwMode="auto">
              <a:xfrm>
                <a:off x="6374400" y="5248000"/>
                <a:ext cx="640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4" name="PPRect#24"/>
              <p:cNvSpPr/>
              <p:nvPr/>
            </p:nvSpPr>
            <p:spPr bwMode="auto">
              <a:xfrm>
                <a:off x="6374400" y="5248000"/>
                <a:ext cx="640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" name="PPTextBox#25"/>
              <p:cNvSpPr/>
              <p:nvPr/>
            </p:nvSpPr>
            <p:spPr bwMode="auto">
              <a:xfrm>
                <a:off x="6387200" y="4979200"/>
                <a:ext cx="742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start</a:t>
                </a:r>
              </a:p>
            </p:txBody>
          </p:sp>
        </p:grpSp>
        <p:grpSp>
          <p:nvGrpSpPr>
            <p:cNvPr id="26" name="i"/>
            <p:cNvGrpSpPr/>
            <p:nvPr/>
          </p:nvGrpSpPr>
          <p:grpSpPr>
            <a:xfrm>
              <a:off x="7091200" y="4979200"/>
              <a:ext cx="640000" cy="576000"/>
              <a:chOff x="7091200" y="4979200"/>
              <a:chExt cx="640000" cy="576000"/>
            </a:xfrm>
          </p:grpSpPr>
          <p:sp>
            <p:nvSpPr>
              <p:cNvPr id="27" name="PPRect#27"/>
              <p:cNvSpPr/>
              <p:nvPr/>
            </p:nvSpPr>
            <p:spPr bwMode="auto">
              <a:xfrm>
                <a:off x="7091200" y="5248000"/>
                <a:ext cx="640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8" name="PPRect#28"/>
              <p:cNvSpPr/>
              <p:nvPr/>
            </p:nvSpPr>
            <p:spPr bwMode="auto">
              <a:xfrm>
                <a:off x="7091200" y="5248000"/>
                <a:ext cx="640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9" name="PPTextBox#29"/>
              <p:cNvSpPr/>
              <p:nvPr/>
            </p:nvSpPr>
            <p:spPr bwMode="auto">
              <a:xfrm>
                <a:off x="7104000" y="49792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i</a:t>
                </a:r>
              </a:p>
            </p:txBody>
          </p:sp>
        </p:grpSp>
        <p:grpSp>
          <p:nvGrpSpPr>
            <p:cNvPr id="30" name="ch"/>
            <p:cNvGrpSpPr/>
            <p:nvPr/>
          </p:nvGrpSpPr>
          <p:grpSpPr>
            <a:xfrm>
              <a:off x="7808000" y="4979200"/>
              <a:ext cx="640000" cy="576000"/>
              <a:chOff x="7808000" y="4979200"/>
              <a:chExt cx="640000" cy="576000"/>
            </a:xfrm>
          </p:grpSpPr>
          <p:sp>
            <p:nvSpPr>
              <p:cNvPr id="31" name="PPRect#31"/>
              <p:cNvSpPr/>
              <p:nvPr/>
            </p:nvSpPr>
            <p:spPr bwMode="auto">
              <a:xfrm>
                <a:off x="7808000" y="5248000"/>
                <a:ext cx="640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2" name="PPRect#32"/>
              <p:cNvSpPr/>
              <p:nvPr/>
            </p:nvSpPr>
            <p:spPr bwMode="auto">
              <a:xfrm>
                <a:off x="7808000" y="5248000"/>
                <a:ext cx="640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3" name="PPTextBox#33"/>
              <p:cNvSpPr/>
              <p:nvPr/>
            </p:nvSpPr>
            <p:spPr bwMode="auto">
              <a:xfrm>
                <a:off x="7820800" y="49792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34" name="PPRect#34"/>
          <p:cNvSpPr/>
          <p:nvPr/>
        </p:nvSpPr>
        <p:spPr bwMode="auto">
          <a:xfrm>
            <a:off x="742400" y="5273600"/>
            <a:ext cx="2265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"this is pig latin"</a:t>
            </a:r>
          </a:p>
        </p:txBody>
      </p:sp>
      <p:sp>
        <p:nvSpPr>
          <p:cNvPr id="35" name="PPRect#35"/>
          <p:cNvSpPr/>
          <p:nvPr/>
        </p:nvSpPr>
        <p:spPr bwMode="auto">
          <a:xfrm>
            <a:off x="774400" y="1574400"/>
            <a:ext cx="1804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6" name="PPRect#36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""</a:t>
            </a:r>
          </a:p>
        </p:txBody>
      </p:sp>
      <p:sp>
        <p:nvSpPr>
          <p:cNvPr id="37" name="PPRect#37"/>
          <p:cNvSpPr/>
          <p:nvPr/>
        </p:nvSpPr>
        <p:spPr bwMode="auto">
          <a:xfrm>
            <a:off x="774400" y="1779200"/>
            <a:ext cx="1696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8" name="PPRect#38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-1</a:t>
            </a:r>
          </a:p>
        </p:txBody>
      </p:sp>
      <p:sp>
        <p:nvSpPr>
          <p:cNvPr id="39" name="PPRect#39"/>
          <p:cNvSpPr/>
          <p:nvPr/>
        </p:nvSpPr>
        <p:spPr bwMode="auto">
          <a:xfrm>
            <a:off x="774400" y="1984000"/>
            <a:ext cx="4198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0" name="PPRect#40"/>
          <p:cNvSpPr/>
          <p:nvPr/>
        </p:nvSpPr>
        <p:spPr bwMode="auto">
          <a:xfrm>
            <a:off x="1318400" y="1984000"/>
            <a:ext cx="1043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1" name="PPRect#41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0</a:t>
            </a:r>
          </a:p>
        </p:txBody>
      </p:sp>
      <p:sp>
        <p:nvSpPr>
          <p:cNvPr id="42" name="PPRect#42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" name="PPRect#43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4" name="PPRect#44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"t"</a:t>
            </a:r>
          </a:p>
        </p:txBody>
      </p:sp>
      <p:sp>
        <p:nvSpPr>
          <p:cNvPr id="45" name="PPRect#45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" name="PPRect#46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" name="PPRect#47"/>
          <p:cNvSpPr/>
          <p:nvPr/>
        </p:nvSpPr>
        <p:spPr bwMode="auto">
          <a:xfrm>
            <a:off x="3385600" y="2598400"/>
            <a:ext cx="1152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8" name="PPRect#48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0</a:t>
            </a:r>
          </a:p>
        </p:txBody>
      </p:sp>
      <p:sp>
        <p:nvSpPr>
          <p:cNvPr id="49" name="PPRect#49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0" name="PPRect#50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51" name="PPRect#51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" name="PPRect#52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3" name="PPRect#53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"h"</a:t>
            </a:r>
          </a:p>
        </p:txBody>
      </p:sp>
      <p:sp>
        <p:nvSpPr>
          <p:cNvPr id="54" name="PPRect#54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5" name="PPRect#55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6" name="PPRect#56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7" name="PPRect#57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58" name="PPRect#58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9" name="PPRect#59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0" name="PPRect#60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61" name="PPRect#61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2" name="PPRect#62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3" name="PPRect#63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4" name="PPRect#64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3</a:t>
            </a:r>
          </a:p>
        </p:txBody>
      </p:sp>
      <p:sp>
        <p:nvSpPr>
          <p:cNvPr id="65" name="PPRect#65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6" name="PPRect#66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7" name="PPRect#67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"s"</a:t>
            </a:r>
          </a:p>
        </p:txBody>
      </p:sp>
      <p:sp>
        <p:nvSpPr>
          <p:cNvPr id="68" name="PPRect#68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9" name="PPRect#69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0" name="PPRect#70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1" name="PPRect#71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4</a:t>
            </a:r>
          </a:p>
        </p:txBody>
      </p:sp>
      <p:sp>
        <p:nvSpPr>
          <p:cNvPr id="72" name="PPRect#72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3" name="PPRect#73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4" name="PPRect#74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 "</a:t>
            </a:r>
          </a:p>
        </p:txBody>
      </p:sp>
      <p:sp>
        <p:nvSpPr>
          <p:cNvPr id="75" name="PPRect#75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6" name="PPRect#76"/>
          <p:cNvSpPr/>
          <p:nvPr/>
        </p:nvSpPr>
        <p:spPr bwMode="auto">
          <a:xfrm>
            <a:off x="1427200" y="3008000"/>
            <a:ext cx="19136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7" name="PPRect#77"/>
          <p:cNvSpPr/>
          <p:nvPr/>
        </p:nvSpPr>
        <p:spPr bwMode="auto">
          <a:xfrm>
            <a:off x="1753600" y="3212800"/>
            <a:ext cx="5504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8" name="PPRect#78"/>
          <p:cNvSpPr/>
          <p:nvPr/>
        </p:nvSpPr>
        <p:spPr bwMode="auto">
          <a:xfrm>
            <a:off x="2841600" y="3212800"/>
            <a:ext cx="42816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79" name="PPStackFrame#79"/>
          <p:cNvGrpSpPr/>
          <p:nvPr/>
        </p:nvGrpSpPr>
        <p:grpSpPr>
          <a:xfrm>
            <a:off x="512000" y="1600000"/>
            <a:ext cx="8140800" cy="4288000"/>
            <a:chOff x="512000" y="1600000"/>
            <a:chExt cx="8140800" cy="4288000"/>
          </a:xfrm>
        </p:grpSpPr>
        <p:sp>
          <p:nvSpPr>
            <p:cNvPr id="80" name="PPRect#80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82" name="PPCodeImage#82" descr="image8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600000"/>
              <a:ext cx="8128000" cy="4083200"/>
            </a:xfrm>
            <a:prstGeom prst="rect">
              <a:avLst/>
            </a:prstGeom>
          </p:spPr>
        </p:pic>
        <p:sp>
          <p:nvSpPr>
            <p:cNvPr id="81" name="PPRect#81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83" name="word"/>
            <p:cNvGrpSpPr/>
            <p:nvPr/>
          </p:nvGrpSpPr>
          <p:grpSpPr>
            <a:xfrm>
              <a:off x="2969600" y="5043200"/>
              <a:ext cx="1536000" cy="576000"/>
              <a:chOff x="2969600" y="5043200"/>
              <a:chExt cx="1536000" cy="576000"/>
            </a:xfrm>
          </p:grpSpPr>
          <p:sp>
            <p:nvSpPr>
              <p:cNvPr id="84" name="PPRect#84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5" name="PPRect#85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6" name="PPTextBox#86"/>
              <p:cNvSpPr/>
              <p:nvPr/>
            </p:nvSpPr>
            <p:spPr bwMode="auto">
              <a:xfrm>
                <a:off x="29824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87" name="vp"/>
            <p:cNvGrpSpPr/>
            <p:nvPr/>
          </p:nvGrpSpPr>
          <p:grpSpPr>
            <a:xfrm>
              <a:off x="4582400" y="5043200"/>
              <a:ext cx="768000" cy="576000"/>
              <a:chOff x="4582400" y="5043200"/>
              <a:chExt cx="768000" cy="576000"/>
            </a:xfrm>
          </p:grpSpPr>
          <p:sp>
            <p:nvSpPr>
              <p:cNvPr id="88" name="PPRect#88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9" name="PPRect#89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0" name="PPTextBox#90"/>
              <p:cNvSpPr/>
              <p:nvPr/>
            </p:nvSpPr>
            <p:spPr bwMode="auto">
              <a:xfrm>
                <a:off x="4595200" y="50432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vp</a:t>
                </a:r>
              </a:p>
            </p:txBody>
          </p:sp>
        </p:grpSp>
        <p:grpSp>
          <p:nvGrpSpPr>
            <p:cNvPr id="91" name="head"/>
            <p:cNvGrpSpPr/>
            <p:nvPr/>
          </p:nvGrpSpPr>
          <p:grpSpPr>
            <a:xfrm>
              <a:off x="5427200" y="5043200"/>
              <a:ext cx="1536000" cy="576000"/>
              <a:chOff x="5427200" y="5043200"/>
              <a:chExt cx="1536000" cy="576000"/>
            </a:xfrm>
          </p:grpSpPr>
          <p:sp>
            <p:nvSpPr>
              <p:cNvPr id="92" name="PPRect#92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3" name="PPRect#93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4" name="PPTextBox#94"/>
              <p:cNvSpPr/>
              <p:nvPr/>
            </p:nvSpPr>
            <p:spPr bwMode="auto">
              <a:xfrm>
                <a:off x="54400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head</a:t>
                </a:r>
              </a:p>
            </p:txBody>
          </p:sp>
        </p:grpSp>
        <p:grpSp>
          <p:nvGrpSpPr>
            <p:cNvPr id="95" name="tail"/>
            <p:cNvGrpSpPr/>
            <p:nvPr/>
          </p:nvGrpSpPr>
          <p:grpSpPr>
            <a:xfrm>
              <a:off x="7040000" y="5043200"/>
              <a:ext cx="1536000" cy="576000"/>
              <a:chOff x="7040000" y="5043200"/>
              <a:chExt cx="1536000" cy="576000"/>
            </a:xfrm>
          </p:grpSpPr>
          <p:sp>
            <p:nvSpPr>
              <p:cNvPr id="96" name="PPRect#96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7" name="PPRect#97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8" name="PPTextBox#98"/>
              <p:cNvSpPr/>
              <p:nvPr/>
            </p:nvSpPr>
            <p:spPr bwMode="auto">
              <a:xfrm>
                <a:off x="70528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tail</a:t>
                </a:r>
              </a:p>
            </p:txBody>
          </p:sp>
        </p:grpSp>
      </p:grpSp>
      <p:sp>
        <p:nvSpPr>
          <p:cNvPr id="99" name="PPRect#99"/>
          <p:cNvSpPr/>
          <p:nvPr/>
        </p:nvSpPr>
        <p:spPr bwMode="auto">
          <a:xfrm>
            <a:off x="29952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"this"</a:t>
            </a:r>
          </a:p>
        </p:txBody>
      </p:sp>
      <p:sp>
        <p:nvSpPr>
          <p:cNvPr id="100" name="PPRect#100"/>
          <p:cNvSpPr/>
          <p:nvPr/>
        </p:nvSpPr>
        <p:spPr bwMode="auto">
          <a:xfrm>
            <a:off x="902400" y="1830400"/>
            <a:ext cx="3328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101" name="PPStackFrame#101"/>
          <p:cNvGrpSpPr/>
          <p:nvPr/>
        </p:nvGrpSpPr>
        <p:grpSpPr>
          <a:xfrm>
            <a:off x="640000" y="1856000"/>
            <a:ext cx="8140800" cy="4057600"/>
            <a:chOff x="640000" y="1856000"/>
            <a:chExt cx="8140800" cy="4057600"/>
          </a:xfrm>
        </p:grpSpPr>
        <p:sp>
          <p:nvSpPr>
            <p:cNvPr id="102" name="PPRect#102"/>
            <p:cNvSpPr/>
            <p:nvPr/>
          </p:nvSpPr>
          <p:spPr bwMode="auto">
            <a:xfrm>
              <a:off x="640000" y="1856000"/>
              <a:ext cx="8140800" cy="38656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04" name="PPCodeImage#104" descr="image10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0000" y="1856000"/>
              <a:ext cx="8128000" cy="3852800"/>
            </a:xfrm>
            <a:prstGeom prst="rect">
              <a:avLst/>
            </a:prstGeom>
          </p:spPr>
        </p:pic>
        <p:sp>
          <p:nvSpPr>
            <p:cNvPr id="103" name="PPRect#103"/>
            <p:cNvSpPr/>
            <p:nvPr/>
          </p:nvSpPr>
          <p:spPr bwMode="auto">
            <a:xfrm>
              <a:off x="640000" y="1856000"/>
              <a:ext cx="8140800" cy="38656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05" name="word"/>
            <p:cNvGrpSpPr/>
            <p:nvPr/>
          </p:nvGrpSpPr>
          <p:grpSpPr>
            <a:xfrm>
              <a:off x="6323200" y="5068800"/>
              <a:ext cx="1536000" cy="576000"/>
              <a:chOff x="6323200" y="5068800"/>
              <a:chExt cx="1536000" cy="576000"/>
            </a:xfrm>
          </p:grpSpPr>
          <p:sp>
            <p:nvSpPr>
              <p:cNvPr id="106" name="PPRect#106"/>
              <p:cNvSpPr/>
              <p:nvPr/>
            </p:nvSpPr>
            <p:spPr bwMode="auto">
              <a:xfrm>
                <a:off x="6323200" y="53376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07" name="PPRect#107"/>
              <p:cNvSpPr/>
              <p:nvPr/>
            </p:nvSpPr>
            <p:spPr bwMode="auto">
              <a:xfrm>
                <a:off x="6323200" y="53376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08" name="PPTextBox#108"/>
              <p:cNvSpPr/>
              <p:nvPr/>
            </p:nvSpPr>
            <p:spPr bwMode="auto">
              <a:xfrm>
                <a:off x="6336000" y="50688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109" name="i"/>
            <p:cNvGrpSpPr/>
            <p:nvPr/>
          </p:nvGrpSpPr>
          <p:grpSpPr>
            <a:xfrm>
              <a:off x="7936000" y="5068800"/>
              <a:ext cx="768000" cy="576000"/>
              <a:chOff x="7936000" y="5068800"/>
              <a:chExt cx="768000" cy="576000"/>
            </a:xfrm>
          </p:grpSpPr>
          <p:sp>
            <p:nvSpPr>
              <p:cNvPr id="110" name="PPRect#110"/>
              <p:cNvSpPr/>
              <p:nvPr/>
            </p:nvSpPr>
            <p:spPr bwMode="auto">
              <a:xfrm>
                <a:off x="7936000" y="53376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11" name="PPRect#111"/>
              <p:cNvSpPr/>
              <p:nvPr/>
            </p:nvSpPr>
            <p:spPr bwMode="auto">
              <a:xfrm>
                <a:off x="7936000" y="53376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12" name="PPTextBox#112"/>
              <p:cNvSpPr/>
              <p:nvPr/>
            </p:nvSpPr>
            <p:spPr bwMode="auto">
              <a:xfrm>
                <a:off x="7948800" y="50688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i</a:t>
                </a:r>
              </a:p>
            </p:txBody>
          </p:sp>
        </p:grpSp>
      </p:grpSp>
      <p:sp>
        <p:nvSpPr>
          <p:cNvPr id="113" name="PPRect#113"/>
          <p:cNvSpPr/>
          <p:nvPr/>
        </p:nvSpPr>
        <p:spPr bwMode="auto">
          <a:xfrm>
            <a:off x="6348800" y="53632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"this"</a:t>
            </a:r>
          </a:p>
        </p:txBody>
      </p:sp>
      <p:sp>
        <p:nvSpPr>
          <p:cNvPr id="114" name="PPRect#114"/>
          <p:cNvSpPr/>
          <p:nvPr/>
        </p:nvSpPr>
        <p:spPr bwMode="auto">
          <a:xfrm>
            <a:off x="1030400" y="2086400"/>
            <a:ext cx="430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5" name="PPRect#115"/>
          <p:cNvSpPr/>
          <p:nvPr/>
        </p:nvSpPr>
        <p:spPr bwMode="auto">
          <a:xfrm>
            <a:off x="1574400" y="2086400"/>
            <a:ext cx="1043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6" name="PPRect#116"/>
          <p:cNvSpPr/>
          <p:nvPr/>
        </p:nvSpPr>
        <p:spPr bwMode="auto">
          <a:xfrm>
            <a:off x="7961600" y="53632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0</a:t>
            </a:r>
          </a:p>
        </p:txBody>
      </p:sp>
      <p:sp>
        <p:nvSpPr>
          <p:cNvPr id="117" name="PPRect#117"/>
          <p:cNvSpPr/>
          <p:nvPr/>
        </p:nvSpPr>
        <p:spPr bwMode="auto">
          <a:xfrm>
            <a:off x="2771200" y="2086400"/>
            <a:ext cx="1696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8" name="PPRect#118"/>
          <p:cNvSpPr/>
          <p:nvPr/>
        </p:nvSpPr>
        <p:spPr bwMode="auto">
          <a:xfrm>
            <a:off x="1356800" y="2291200"/>
            <a:ext cx="4960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19" name="PPRect#119"/>
          <p:cNvSpPr/>
          <p:nvPr/>
        </p:nvSpPr>
        <p:spPr bwMode="auto">
          <a:xfrm>
            <a:off x="1792000" y="2291200"/>
            <a:ext cx="3302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120" name="PPStackFrame#120"/>
          <p:cNvGrpSpPr/>
          <p:nvPr/>
        </p:nvGrpSpPr>
        <p:grpSpPr>
          <a:xfrm>
            <a:off x="768000" y="2112000"/>
            <a:ext cx="8140800" cy="3827200"/>
            <a:chOff x="768000" y="2112000"/>
            <a:chExt cx="8140800" cy="3827200"/>
          </a:xfrm>
        </p:grpSpPr>
        <p:sp>
          <p:nvSpPr>
            <p:cNvPr id="121" name="PPRect#121"/>
            <p:cNvSpPr/>
            <p:nvPr/>
          </p:nvSpPr>
          <p:spPr bwMode="auto">
            <a:xfrm>
              <a:off x="768000" y="2112000"/>
              <a:ext cx="8140800" cy="36352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23" name="PPCodeImage#123" descr="image123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8000" y="2112000"/>
              <a:ext cx="8128000" cy="3622400"/>
            </a:xfrm>
            <a:prstGeom prst="rect">
              <a:avLst/>
            </a:prstGeom>
          </p:spPr>
        </p:pic>
        <p:sp>
          <p:nvSpPr>
            <p:cNvPr id="122" name="PPRect#122"/>
            <p:cNvSpPr/>
            <p:nvPr/>
          </p:nvSpPr>
          <p:spPr bwMode="auto">
            <a:xfrm>
              <a:off x="768000" y="2112000"/>
              <a:ext cx="8140800" cy="36352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24" name="ch"/>
            <p:cNvGrpSpPr/>
            <p:nvPr/>
          </p:nvGrpSpPr>
          <p:grpSpPr>
            <a:xfrm>
              <a:off x="8064000" y="5094400"/>
              <a:ext cx="768000" cy="576000"/>
              <a:chOff x="8064000" y="5094400"/>
              <a:chExt cx="768000" cy="576000"/>
            </a:xfrm>
          </p:grpSpPr>
          <p:sp>
            <p:nvSpPr>
              <p:cNvPr id="125" name="PPRect#125"/>
              <p:cNvSpPr/>
              <p:nvPr/>
            </p:nvSpPr>
            <p:spPr bwMode="auto">
              <a:xfrm>
                <a:off x="8064000" y="53632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26" name="PPRect#126"/>
              <p:cNvSpPr/>
              <p:nvPr/>
            </p:nvSpPr>
            <p:spPr bwMode="auto">
              <a:xfrm>
                <a:off x="8064000" y="53632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27" name="PPTextBox#127"/>
              <p:cNvSpPr/>
              <p:nvPr/>
            </p:nvSpPr>
            <p:spPr bwMode="auto">
              <a:xfrm>
                <a:off x="8076800" y="50944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ch</a:t>
                </a:r>
              </a:p>
            </p:txBody>
          </p:sp>
        </p:grpSp>
      </p:grpSp>
      <p:sp>
        <p:nvSpPr>
          <p:cNvPr id="128" name="PPRect#128"/>
          <p:cNvSpPr/>
          <p:nvPr/>
        </p:nvSpPr>
        <p:spPr bwMode="auto">
          <a:xfrm>
            <a:off x="8089600" y="53888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"t"</a:t>
            </a:r>
          </a:p>
        </p:txBody>
      </p:sp>
      <p:sp>
        <p:nvSpPr>
          <p:cNvPr id="129" name="PPRect#129"/>
          <p:cNvSpPr/>
          <p:nvPr/>
        </p:nvSpPr>
        <p:spPr bwMode="auto">
          <a:xfrm>
            <a:off x="1158400" y="2342400"/>
            <a:ext cx="6374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0" name="PPRect#130"/>
          <p:cNvSpPr/>
          <p:nvPr/>
        </p:nvSpPr>
        <p:spPr bwMode="auto">
          <a:xfrm>
            <a:off x="4620800" y="20864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1" name="PPRect#131"/>
          <p:cNvSpPr/>
          <p:nvPr/>
        </p:nvSpPr>
        <p:spPr bwMode="auto">
          <a:xfrm>
            <a:off x="7961600" y="53632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132" name="PPRect#132"/>
          <p:cNvSpPr/>
          <p:nvPr/>
        </p:nvSpPr>
        <p:spPr bwMode="auto">
          <a:xfrm>
            <a:off x="2771200" y="2086400"/>
            <a:ext cx="1696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3" name="PPRect#133"/>
          <p:cNvSpPr/>
          <p:nvPr/>
        </p:nvSpPr>
        <p:spPr bwMode="auto">
          <a:xfrm>
            <a:off x="1356800" y="2291200"/>
            <a:ext cx="4960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4" name="PPRect#134"/>
          <p:cNvSpPr/>
          <p:nvPr/>
        </p:nvSpPr>
        <p:spPr bwMode="auto">
          <a:xfrm>
            <a:off x="1792000" y="2291200"/>
            <a:ext cx="3302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5" name="PPRect#135"/>
          <p:cNvSpPr/>
          <p:nvPr/>
        </p:nvSpPr>
        <p:spPr bwMode="auto">
          <a:xfrm>
            <a:off x="4620800" y="20864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6" name="PPRect#136"/>
          <p:cNvSpPr/>
          <p:nvPr/>
        </p:nvSpPr>
        <p:spPr bwMode="auto">
          <a:xfrm>
            <a:off x="7961600" y="53632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137" name="PPRect#137"/>
          <p:cNvSpPr/>
          <p:nvPr/>
        </p:nvSpPr>
        <p:spPr bwMode="auto">
          <a:xfrm>
            <a:off x="2771200" y="2086400"/>
            <a:ext cx="1696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8" name="PPRect#138"/>
          <p:cNvSpPr/>
          <p:nvPr/>
        </p:nvSpPr>
        <p:spPr bwMode="auto">
          <a:xfrm>
            <a:off x="1356800" y="2291200"/>
            <a:ext cx="4960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9" name="PPRect#139"/>
          <p:cNvSpPr/>
          <p:nvPr/>
        </p:nvSpPr>
        <p:spPr bwMode="auto">
          <a:xfrm>
            <a:off x="1792000" y="2291200"/>
            <a:ext cx="3302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0" name="PPRect#140"/>
          <p:cNvSpPr/>
          <p:nvPr/>
        </p:nvSpPr>
        <p:spPr bwMode="auto">
          <a:xfrm>
            <a:off x="5273600" y="2291200"/>
            <a:ext cx="1043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1" name="PPRect#141"/>
          <p:cNvSpPr/>
          <p:nvPr/>
        </p:nvSpPr>
        <p:spPr bwMode="auto">
          <a:xfrm>
            <a:off x="4608000" y="53376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142" name="PPRect#142"/>
          <p:cNvSpPr/>
          <p:nvPr/>
        </p:nvSpPr>
        <p:spPr bwMode="auto">
          <a:xfrm>
            <a:off x="902400" y="2035200"/>
            <a:ext cx="1804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3" name="PPRect#143"/>
          <p:cNvSpPr/>
          <p:nvPr/>
        </p:nvSpPr>
        <p:spPr bwMode="auto">
          <a:xfrm>
            <a:off x="1228800" y="3059200"/>
            <a:ext cx="3654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4" name="PPRect#144"/>
          <p:cNvSpPr/>
          <p:nvPr/>
        </p:nvSpPr>
        <p:spPr bwMode="auto">
          <a:xfrm>
            <a:off x="54528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"th"</a:t>
            </a:r>
          </a:p>
        </p:txBody>
      </p:sp>
      <p:sp>
        <p:nvSpPr>
          <p:cNvPr id="145" name="PPRect#145"/>
          <p:cNvSpPr/>
          <p:nvPr/>
        </p:nvSpPr>
        <p:spPr bwMode="auto">
          <a:xfrm>
            <a:off x="1228800" y="3264000"/>
            <a:ext cx="3328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6" name="PPRect#146"/>
          <p:cNvSpPr/>
          <p:nvPr/>
        </p:nvSpPr>
        <p:spPr bwMode="auto">
          <a:xfrm>
            <a:off x="70656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"is"</a:t>
            </a:r>
          </a:p>
        </p:txBody>
      </p:sp>
      <p:sp>
        <p:nvSpPr>
          <p:cNvPr id="147" name="PPRect#147"/>
          <p:cNvSpPr/>
          <p:nvPr/>
        </p:nvSpPr>
        <p:spPr bwMode="auto">
          <a:xfrm>
            <a:off x="1228800" y="3468800"/>
            <a:ext cx="2892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148" name="PPValueTag#148"/>
          <p:cNvGrpSpPr/>
          <p:nvPr/>
        </p:nvGrpSpPr>
        <p:grpSpPr>
          <a:xfrm>
            <a:off x="2841600" y="3404800"/>
            <a:ext cx="4281600" cy="537600"/>
            <a:chOff x="2841600" y="3404800"/>
            <a:chExt cx="4281600" cy="537600"/>
          </a:xfrm>
        </p:grpSpPr>
        <p:sp>
          <p:nvSpPr>
            <p:cNvPr id="149" name="PPLine#149"/>
            <p:cNvSpPr>
              <a:spLocks noChangeShapeType="1"/>
            </p:cNvSpPr>
            <p:nvPr/>
          </p:nvSpPr>
          <p:spPr bwMode="auto">
            <a:xfrm flipV="1">
              <a:off x="2841600" y="3404800"/>
              <a:ext cx="4281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0" name="PPOvalCallout#150"/>
            <p:cNvSpPr/>
            <p:nvPr/>
          </p:nvSpPr>
          <p:spPr bwMode="auto">
            <a:xfrm>
              <a:off x="4214400" y="3558400"/>
              <a:ext cx="1536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51" name="PPTextBox#151"/>
            <p:cNvSpPr/>
            <p:nvPr/>
          </p:nvSpPr>
          <p:spPr bwMode="auto">
            <a:xfrm>
              <a:off x="4214400" y="3558400"/>
              <a:ext cx="1536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"isthay"</a:t>
              </a:r>
            </a:p>
          </p:txBody>
        </p:sp>
      </p:grpSp>
      <p:sp>
        <p:nvSpPr>
          <p:cNvPr id="152" name="PPRect#152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"isthay"</a:t>
            </a:r>
          </a:p>
        </p:txBody>
      </p:sp>
      <p:sp>
        <p:nvSpPr>
          <p:cNvPr id="153" name="PPRect#153"/>
          <p:cNvSpPr/>
          <p:nvPr/>
        </p:nvSpPr>
        <p:spPr bwMode="auto">
          <a:xfrm>
            <a:off x="1427200" y="3622400"/>
            <a:ext cx="1260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4" name="PPRect#154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-1</a:t>
            </a:r>
          </a:p>
        </p:txBody>
      </p:sp>
      <p:sp>
        <p:nvSpPr>
          <p:cNvPr id="155" name="PPRect#155"/>
          <p:cNvSpPr/>
          <p:nvPr/>
        </p:nvSpPr>
        <p:spPr bwMode="auto">
          <a:xfrm>
            <a:off x="1427200" y="3827200"/>
            <a:ext cx="1478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6" name="PPRect#156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"isthay "</a:t>
            </a:r>
          </a:p>
        </p:txBody>
      </p:sp>
      <p:sp>
        <p:nvSpPr>
          <p:cNvPr id="157" name="PPRect#157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8" name="PPRect#158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5</a:t>
            </a:r>
          </a:p>
        </p:txBody>
      </p:sp>
      <p:sp>
        <p:nvSpPr>
          <p:cNvPr id="159" name="PPRect#159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0" name="PPRect#160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1" name="PPRect#161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162" name="PPRect#162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3" name="PPRect#163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4" name="PPRect#164"/>
          <p:cNvSpPr/>
          <p:nvPr/>
        </p:nvSpPr>
        <p:spPr bwMode="auto">
          <a:xfrm>
            <a:off x="3385600" y="2598400"/>
            <a:ext cx="1152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5" name="PPRect#165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5</a:t>
            </a:r>
          </a:p>
        </p:txBody>
      </p:sp>
      <p:sp>
        <p:nvSpPr>
          <p:cNvPr id="166" name="PPRect#166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7" name="PPRect#167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6</a:t>
            </a:r>
          </a:p>
        </p:txBody>
      </p:sp>
      <p:sp>
        <p:nvSpPr>
          <p:cNvPr id="168" name="PPRect#168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69" name="PPRect#169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0" name="PPRect#170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"s"</a:t>
            </a:r>
          </a:p>
        </p:txBody>
      </p:sp>
      <p:sp>
        <p:nvSpPr>
          <p:cNvPr id="171" name="PPRect#171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2" name="PPRect#172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3" name="PPRect#173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4" name="PPRect#174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7</a:t>
            </a:r>
          </a:p>
        </p:txBody>
      </p:sp>
      <p:sp>
        <p:nvSpPr>
          <p:cNvPr id="175" name="PPRect#175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6" name="PPRect#176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7" name="PPRect#177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 "</a:t>
            </a:r>
          </a:p>
        </p:txBody>
      </p:sp>
      <p:sp>
        <p:nvSpPr>
          <p:cNvPr id="178" name="PPRect#178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79" name="PPRect#179"/>
          <p:cNvSpPr/>
          <p:nvPr/>
        </p:nvSpPr>
        <p:spPr bwMode="auto">
          <a:xfrm>
            <a:off x="1427200" y="3008000"/>
            <a:ext cx="19136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0" name="PPRect#180"/>
          <p:cNvSpPr/>
          <p:nvPr/>
        </p:nvSpPr>
        <p:spPr bwMode="auto">
          <a:xfrm>
            <a:off x="1753600" y="3212800"/>
            <a:ext cx="5504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81" name="PPRect#181"/>
          <p:cNvSpPr/>
          <p:nvPr/>
        </p:nvSpPr>
        <p:spPr bwMode="auto">
          <a:xfrm>
            <a:off x="2841600" y="3212800"/>
            <a:ext cx="42816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182" name="PPStackFrame#182"/>
          <p:cNvGrpSpPr/>
          <p:nvPr/>
        </p:nvGrpSpPr>
        <p:grpSpPr>
          <a:xfrm>
            <a:off x="512000" y="1600000"/>
            <a:ext cx="8140800" cy="4288000"/>
            <a:chOff x="512000" y="1600000"/>
            <a:chExt cx="8140800" cy="4288000"/>
          </a:xfrm>
        </p:grpSpPr>
        <p:sp>
          <p:nvSpPr>
            <p:cNvPr id="183" name="PPRect#183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85" name="PPCodeImage#185" descr="image185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600000"/>
              <a:ext cx="8128000" cy="4083200"/>
            </a:xfrm>
            <a:prstGeom prst="rect">
              <a:avLst/>
            </a:prstGeom>
          </p:spPr>
        </p:pic>
        <p:sp>
          <p:nvSpPr>
            <p:cNvPr id="184" name="PPRect#184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86" name="word"/>
            <p:cNvGrpSpPr/>
            <p:nvPr/>
          </p:nvGrpSpPr>
          <p:grpSpPr>
            <a:xfrm>
              <a:off x="2969600" y="5043200"/>
              <a:ext cx="1536000" cy="576000"/>
              <a:chOff x="2969600" y="5043200"/>
              <a:chExt cx="1536000" cy="576000"/>
            </a:xfrm>
          </p:grpSpPr>
          <p:sp>
            <p:nvSpPr>
              <p:cNvPr id="187" name="PPRect#187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88" name="PPRect#188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89" name="PPTextBox#189"/>
              <p:cNvSpPr/>
              <p:nvPr/>
            </p:nvSpPr>
            <p:spPr bwMode="auto">
              <a:xfrm>
                <a:off x="29824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190" name="vp"/>
            <p:cNvGrpSpPr/>
            <p:nvPr/>
          </p:nvGrpSpPr>
          <p:grpSpPr>
            <a:xfrm>
              <a:off x="4582400" y="5043200"/>
              <a:ext cx="768000" cy="576000"/>
              <a:chOff x="4582400" y="5043200"/>
              <a:chExt cx="768000" cy="576000"/>
            </a:xfrm>
          </p:grpSpPr>
          <p:sp>
            <p:nvSpPr>
              <p:cNvPr id="191" name="PPRect#191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92" name="PPRect#192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93" name="PPTextBox#193"/>
              <p:cNvSpPr/>
              <p:nvPr/>
            </p:nvSpPr>
            <p:spPr bwMode="auto">
              <a:xfrm>
                <a:off x="4595200" y="50432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vp</a:t>
                </a:r>
              </a:p>
            </p:txBody>
          </p:sp>
        </p:grpSp>
        <p:grpSp>
          <p:nvGrpSpPr>
            <p:cNvPr id="194" name="head"/>
            <p:cNvGrpSpPr/>
            <p:nvPr/>
          </p:nvGrpSpPr>
          <p:grpSpPr>
            <a:xfrm>
              <a:off x="5427200" y="5043200"/>
              <a:ext cx="1536000" cy="576000"/>
              <a:chOff x="5427200" y="5043200"/>
              <a:chExt cx="1536000" cy="576000"/>
            </a:xfrm>
          </p:grpSpPr>
          <p:sp>
            <p:nvSpPr>
              <p:cNvPr id="195" name="PPRect#195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96" name="PPRect#196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97" name="PPTextBox#197"/>
              <p:cNvSpPr/>
              <p:nvPr/>
            </p:nvSpPr>
            <p:spPr bwMode="auto">
              <a:xfrm>
                <a:off x="54400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head</a:t>
                </a:r>
              </a:p>
            </p:txBody>
          </p:sp>
        </p:grpSp>
        <p:grpSp>
          <p:nvGrpSpPr>
            <p:cNvPr id="198" name="tail"/>
            <p:cNvGrpSpPr/>
            <p:nvPr/>
          </p:nvGrpSpPr>
          <p:grpSpPr>
            <a:xfrm>
              <a:off x="7040000" y="5043200"/>
              <a:ext cx="1536000" cy="576000"/>
              <a:chOff x="7040000" y="5043200"/>
              <a:chExt cx="1536000" cy="576000"/>
            </a:xfrm>
          </p:grpSpPr>
          <p:sp>
            <p:nvSpPr>
              <p:cNvPr id="199" name="PPRect#199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00" name="PPRect#200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01" name="PPTextBox#201"/>
              <p:cNvSpPr/>
              <p:nvPr/>
            </p:nvSpPr>
            <p:spPr bwMode="auto">
              <a:xfrm>
                <a:off x="70528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tail</a:t>
                </a:r>
              </a:p>
            </p:txBody>
          </p:sp>
        </p:grpSp>
      </p:grpSp>
      <p:sp>
        <p:nvSpPr>
          <p:cNvPr id="202" name="PPRect#202"/>
          <p:cNvSpPr/>
          <p:nvPr/>
        </p:nvSpPr>
        <p:spPr bwMode="auto">
          <a:xfrm>
            <a:off x="29952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"is"</a:t>
            </a:r>
          </a:p>
        </p:txBody>
      </p:sp>
      <p:sp>
        <p:nvSpPr>
          <p:cNvPr id="203" name="PPRect#203"/>
          <p:cNvSpPr/>
          <p:nvPr/>
        </p:nvSpPr>
        <p:spPr bwMode="auto">
          <a:xfrm>
            <a:off x="902400" y="1830400"/>
            <a:ext cx="3328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4" name="PPRect#204"/>
          <p:cNvSpPr/>
          <p:nvPr/>
        </p:nvSpPr>
        <p:spPr bwMode="auto">
          <a:xfrm>
            <a:off x="4608000" y="53376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0</a:t>
            </a:r>
          </a:p>
        </p:txBody>
      </p:sp>
      <p:sp>
        <p:nvSpPr>
          <p:cNvPr id="205" name="PPRect#205"/>
          <p:cNvSpPr/>
          <p:nvPr/>
        </p:nvSpPr>
        <p:spPr bwMode="auto">
          <a:xfrm>
            <a:off x="902400" y="2035200"/>
            <a:ext cx="1804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06" name="PPRect#206"/>
          <p:cNvSpPr/>
          <p:nvPr/>
        </p:nvSpPr>
        <p:spPr bwMode="auto">
          <a:xfrm>
            <a:off x="1228800" y="2649600"/>
            <a:ext cx="2240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207" name="PPValueTag#207"/>
          <p:cNvGrpSpPr/>
          <p:nvPr/>
        </p:nvGrpSpPr>
        <p:grpSpPr>
          <a:xfrm>
            <a:off x="2841600" y="3404800"/>
            <a:ext cx="4281600" cy="537600"/>
            <a:chOff x="2841600" y="3404800"/>
            <a:chExt cx="4281600" cy="537600"/>
          </a:xfrm>
        </p:grpSpPr>
        <p:sp>
          <p:nvSpPr>
            <p:cNvPr id="208" name="PPLine#208"/>
            <p:cNvSpPr>
              <a:spLocks noChangeShapeType="1"/>
            </p:cNvSpPr>
            <p:nvPr/>
          </p:nvSpPr>
          <p:spPr bwMode="auto">
            <a:xfrm flipV="1">
              <a:off x="2841600" y="3404800"/>
              <a:ext cx="4281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09" name="PPOvalCallout#209"/>
            <p:cNvSpPr/>
            <p:nvPr/>
          </p:nvSpPr>
          <p:spPr bwMode="auto">
            <a:xfrm>
              <a:off x="4214400" y="3558400"/>
              <a:ext cx="1536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10" name="PPTextBox#210"/>
            <p:cNvSpPr/>
            <p:nvPr/>
          </p:nvSpPr>
          <p:spPr bwMode="auto">
            <a:xfrm>
              <a:off x="4214400" y="3558400"/>
              <a:ext cx="1536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"isway"</a:t>
              </a:r>
            </a:p>
          </p:txBody>
        </p:sp>
      </p:grpSp>
      <p:sp>
        <p:nvSpPr>
          <p:cNvPr id="211" name="PPRect#211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"isthay isway"</a:t>
            </a:r>
          </a:p>
        </p:txBody>
      </p:sp>
      <p:sp>
        <p:nvSpPr>
          <p:cNvPr id="212" name="PPRect#212"/>
          <p:cNvSpPr/>
          <p:nvPr/>
        </p:nvSpPr>
        <p:spPr bwMode="auto">
          <a:xfrm>
            <a:off x="1427200" y="3622400"/>
            <a:ext cx="1260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3" name="PPRect#213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-1</a:t>
            </a:r>
          </a:p>
        </p:txBody>
      </p:sp>
      <p:sp>
        <p:nvSpPr>
          <p:cNvPr id="214" name="PPRect#214"/>
          <p:cNvSpPr/>
          <p:nvPr/>
        </p:nvSpPr>
        <p:spPr bwMode="auto">
          <a:xfrm>
            <a:off x="1427200" y="3827200"/>
            <a:ext cx="1478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5" name="PPRect#215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"isthay isway "</a:t>
            </a:r>
          </a:p>
        </p:txBody>
      </p:sp>
      <p:sp>
        <p:nvSpPr>
          <p:cNvPr id="216" name="PPRect#216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7" name="PPRect#217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8</a:t>
            </a:r>
          </a:p>
        </p:txBody>
      </p:sp>
      <p:sp>
        <p:nvSpPr>
          <p:cNvPr id="218" name="PPRect#218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19" name="PPRect#219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0" name="PPRect#220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"p"</a:t>
            </a:r>
          </a:p>
        </p:txBody>
      </p:sp>
      <p:sp>
        <p:nvSpPr>
          <p:cNvPr id="221" name="PPRect#221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2" name="PPRect#222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3" name="PPRect#223"/>
          <p:cNvSpPr/>
          <p:nvPr/>
        </p:nvSpPr>
        <p:spPr bwMode="auto">
          <a:xfrm>
            <a:off x="3385600" y="2598400"/>
            <a:ext cx="1152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4" name="PPRect#224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8</a:t>
            </a:r>
          </a:p>
        </p:txBody>
      </p:sp>
      <p:sp>
        <p:nvSpPr>
          <p:cNvPr id="225" name="PPRect#225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6" name="PPRect#226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9</a:t>
            </a:r>
          </a:p>
        </p:txBody>
      </p:sp>
      <p:sp>
        <p:nvSpPr>
          <p:cNvPr id="227" name="PPRect#227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8" name="PPRect#228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29" name="PPRect#229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230" name="PPRect#230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1" name="PPRect#231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2" name="PPRect#232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3" name="PPRect#233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10</a:t>
            </a:r>
          </a:p>
        </p:txBody>
      </p:sp>
      <p:sp>
        <p:nvSpPr>
          <p:cNvPr id="234" name="PPRect#234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5" name="PPRect#235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6" name="PPRect#236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"g"</a:t>
            </a:r>
          </a:p>
        </p:txBody>
      </p:sp>
      <p:sp>
        <p:nvSpPr>
          <p:cNvPr id="237" name="PPRect#237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8" name="PPRect#238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39" name="PPRect#239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0" name="PPRect#240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11</a:t>
            </a:r>
          </a:p>
        </p:txBody>
      </p:sp>
      <p:sp>
        <p:nvSpPr>
          <p:cNvPr id="241" name="PPRect#241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2" name="PPRect#242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3" name="PPRect#243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 "</a:t>
            </a:r>
          </a:p>
        </p:txBody>
      </p:sp>
      <p:sp>
        <p:nvSpPr>
          <p:cNvPr id="244" name="PPRect#244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5" name="PPRect#245"/>
          <p:cNvSpPr/>
          <p:nvPr/>
        </p:nvSpPr>
        <p:spPr bwMode="auto">
          <a:xfrm>
            <a:off x="1427200" y="3008000"/>
            <a:ext cx="19136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6" name="PPRect#246"/>
          <p:cNvSpPr/>
          <p:nvPr/>
        </p:nvSpPr>
        <p:spPr bwMode="auto">
          <a:xfrm>
            <a:off x="1753600" y="3212800"/>
            <a:ext cx="5504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47" name="PPRect#247"/>
          <p:cNvSpPr/>
          <p:nvPr/>
        </p:nvSpPr>
        <p:spPr bwMode="auto">
          <a:xfrm>
            <a:off x="2841600" y="3212800"/>
            <a:ext cx="42816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248" name="PPStackFrame#248"/>
          <p:cNvGrpSpPr/>
          <p:nvPr/>
        </p:nvGrpSpPr>
        <p:grpSpPr>
          <a:xfrm>
            <a:off x="512000" y="1600000"/>
            <a:ext cx="8140800" cy="4288000"/>
            <a:chOff x="512000" y="1600000"/>
            <a:chExt cx="8140800" cy="4288000"/>
          </a:xfrm>
        </p:grpSpPr>
        <p:sp>
          <p:nvSpPr>
            <p:cNvPr id="249" name="PPRect#249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251" name="PPCodeImage#251" descr="image251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600000"/>
              <a:ext cx="8128000" cy="4083200"/>
            </a:xfrm>
            <a:prstGeom prst="rect">
              <a:avLst/>
            </a:prstGeom>
          </p:spPr>
        </p:pic>
        <p:sp>
          <p:nvSpPr>
            <p:cNvPr id="250" name="PPRect#250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252" name="word"/>
            <p:cNvGrpSpPr/>
            <p:nvPr/>
          </p:nvGrpSpPr>
          <p:grpSpPr>
            <a:xfrm>
              <a:off x="2969600" y="5043200"/>
              <a:ext cx="1536000" cy="576000"/>
              <a:chOff x="2969600" y="5043200"/>
              <a:chExt cx="1536000" cy="576000"/>
            </a:xfrm>
          </p:grpSpPr>
          <p:sp>
            <p:nvSpPr>
              <p:cNvPr id="253" name="PPRect#253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4" name="PPRect#254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5" name="PPTextBox#255"/>
              <p:cNvSpPr/>
              <p:nvPr/>
            </p:nvSpPr>
            <p:spPr bwMode="auto">
              <a:xfrm>
                <a:off x="29824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256" name="vp"/>
            <p:cNvGrpSpPr/>
            <p:nvPr/>
          </p:nvGrpSpPr>
          <p:grpSpPr>
            <a:xfrm>
              <a:off x="4582400" y="5043200"/>
              <a:ext cx="768000" cy="576000"/>
              <a:chOff x="4582400" y="5043200"/>
              <a:chExt cx="768000" cy="576000"/>
            </a:xfrm>
          </p:grpSpPr>
          <p:sp>
            <p:nvSpPr>
              <p:cNvPr id="257" name="PPRect#257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8" name="PPRect#258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59" name="PPTextBox#259"/>
              <p:cNvSpPr/>
              <p:nvPr/>
            </p:nvSpPr>
            <p:spPr bwMode="auto">
              <a:xfrm>
                <a:off x="4595200" y="50432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vp</a:t>
                </a:r>
              </a:p>
            </p:txBody>
          </p:sp>
        </p:grpSp>
        <p:grpSp>
          <p:nvGrpSpPr>
            <p:cNvPr id="260" name="head"/>
            <p:cNvGrpSpPr/>
            <p:nvPr/>
          </p:nvGrpSpPr>
          <p:grpSpPr>
            <a:xfrm>
              <a:off x="5427200" y="5043200"/>
              <a:ext cx="1536000" cy="576000"/>
              <a:chOff x="5427200" y="5043200"/>
              <a:chExt cx="1536000" cy="576000"/>
            </a:xfrm>
          </p:grpSpPr>
          <p:sp>
            <p:nvSpPr>
              <p:cNvPr id="261" name="PPRect#261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62" name="PPRect#262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63" name="PPTextBox#263"/>
              <p:cNvSpPr/>
              <p:nvPr/>
            </p:nvSpPr>
            <p:spPr bwMode="auto">
              <a:xfrm>
                <a:off x="54400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head</a:t>
                </a:r>
              </a:p>
            </p:txBody>
          </p:sp>
        </p:grpSp>
        <p:grpSp>
          <p:nvGrpSpPr>
            <p:cNvPr id="264" name="tail"/>
            <p:cNvGrpSpPr/>
            <p:nvPr/>
          </p:nvGrpSpPr>
          <p:grpSpPr>
            <a:xfrm>
              <a:off x="7040000" y="5043200"/>
              <a:ext cx="1536000" cy="576000"/>
              <a:chOff x="7040000" y="5043200"/>
              <a:chExt cx="1536000" cy="576000"/>
            </a:xfrm>
          </p:grpSpPr>
          <p:sp>
            <p:nvSpPr>
              <p:cNvPr id="265" name="PPRect#265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66" name="PPRect#266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67" name="PPTextBox#267"/>
              <p:cNvSpPr/>
              <p:nvPr/>
            </p:nvSpPr>
            <p:spPr bwMode="auto">
              <a:xfrm>
                <a:off x="70528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tail</a:t>
                </a:r>
              </a:p>
            </p:txBody>
          </p:sp>
        </p:grpSp>
      </p:grpSp>
      <p:sp>
        <p:nvSpPr>
          <p:cNvPr id="268" name="PPRect#268"/>
          <p:cNvSpPr/>
          <p:nvPr/>
        </p:nvSpPr>
        <p:spPr bwMode="auto">
          <a:xfrm>
            <a:off x="29952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"pig"</a:t>
            </a:r>
          </a:p>
        </p:txBody>
      </p:sp>
      <p:sp>
        <p:nvSpPr>
          <p:cNvPr id="269" name="PPRect#269"/>
          <p:cNvSpPr/>
          <p:nvPr/>
        </p:nvSpPr>
        <p:spPr bwMode="auto">
          <a:xfrm>
            <a:off x="902400" y="1830400"/>
            <a:ext cx="3328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70" name="PPRect#270"/>
          <p:cNvSpPr/>
          <p:nvPr/>
        </p:nvSpPr>
        <p:spPr bwMode="auto">
          <a:xfrm>
            <a:off x="4608000" y="53376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271" name="PPRect#271"/>
          <p:cNvSpPr/>
          <p:nvPr/>
        </p:nvSpPr>
        <p:spPr bwMode="auto">
          <a:xfrm>
            <a:off x="902400" y="2035200"/>
            <a:ext cx="1804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72" name="PPRect#272"/>
          <p:cNvSpPr/>
          <p:nvPr/>
        </p:nvSpPr>
        <p:spPr bwMode="auto">
          <a:xfrm>
            <a:off x="1228800" y="3059200"/>
            <a:ext cx="3654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73" name="PPRect#273"/>
          <p:cNvSpPr/>
          <p:nvPr/>
        </p:nvSpPr>
        <p:spPr bwMode="auto">
          <a:xfrm>
            <a:off x="54528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"p"</a:t>
            </a:r>
          </a:p>
        </p:txBody>
      </p:sp>
      <p:sp>
        <p:nvSpPr>
          <p:cNvPr id="274" name="PPRect#274"/>
          <p:cNvSpPr/>
          <p:nvPr/>
        </p:nvSpPr>
        <p:spPr bwMode="auto">
          <a:xfrm>
            <a:off x="1228800" y="3264000"/>
            <a:ext cx="3328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75" name="PPRect#275"/>
          <p:cNvSpPr/>
          <p:nvPr/>
        </p:nvSpPr>
        <p:spPr bwMode="auto">
          <a:xfrm>
            <a:off x="70656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"ig"</a:t>
            </a:r>
          </a:p>
        </p:txBody>
      </p:sp>
      <p:sp>
        <p:nvSpPr>
          <p:cNvPr id="276" name="PPRect#276"/>
          <p:cNvSpPr/>
          <p:nvPr/>
        </p:nvSpPr>
        <p:spPr bwMode="auto">
          <a:xfrm>
            <a:off x="1228800" y="3468800"/>
            <a:ext cx="2892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277" name="PPValueTag#277"/>
          <p:cNvGrpSpPr/>
          <p:nvPr/>
        </p:nvGrpSpPr>
        <p:grpSpPr>
          <a:xfrm>
            <a:off x="2841600" y="3404800"/>
            <a:ext cx="4281600" cy="537600"/>
            <a:chOff x="2841600" y="3404800"/>
            <a:chExt cx="4281600" cy="537600"/>
          </a:xfrm>
        </p:grpSpPr>
        <p:sp>
          <p:nvSpPr>
            <p:cNvPr id="278" name="PPLine#278"/>
            <p:cNvSpPr>
              <a:spLocks noChangeShapeType="1"/>
            </p:cNvSpPr>
            <p:nvPr/>
          </p:nvSpPr>
          <p:spPr bwMode="auto">
            <a:xfrm flipV="1">
              <a:off x="2841600" y="3404800"/>
              <a:ext cx="42816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279" name="PPOvalCallout#279"/>
            <p:cNvSpPr/>
            <p:nvPr/>
          </p:nvSpPr>
          <p:spPr bwMode="auto">
            <a:xfrm>
              <a:off x="4214400" y="3558400"/>
              <a:ext cx="1536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80" name="PPTextBox#280"/>
            <p:cNvSpPr/>
            <p:nvPr/>
          </p:nvSpPr>
          <p:spPr bwMode="auto">
            <a:xfrm>
              <a:off x="4214400" y="3558400"/>
              <a:ext cx="1536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"igpay"</a:t>
              </a:r>
            </a:p>
          </p:txBody>
        </p:sp>
      </p:grpSp>
      <p:sp>
        <p:nvSpPr>
          <p:cNvPr id="281" name="PPRect#281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"isthay isway igpay"</a:t>
            </a:r>
          </a:p>
        </p:txBody>
      </p:sp>
      <p:sp>
        <p:nvSpPr>
          <p:cNvPr id="282" name="PPRect#282"/>
          <p:cNvSpPr/>
          <p:nvPr/>
        </p:nvSpPr>
        <p:spPr bwMode="auto">
          <a:xfrm>
            <a:off x="1427200" y="3622400"/>
            <a:ext cx="1260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83" name="PPRect#283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-1</a:t>
            </a:r>
          </a:p>
        </p:txBody>
      </p:sp>
      <p:sp>
        <p:nvSpPr>
          <p:cNvPr id="284" name="PPRect#284"/>
          <p:cNvSpPr/>
          <p:nvPr/>
        </p:nvSpPr>
        <p:spPr bwMode="auto">
          <a:xfrm>
            <a:off x="1427200" y="3827200"/>
            <a:ext cx="1478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85" name="PPRect#285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"isthay isway igpay "</a:t>
            </a:r>
          </a:p>
        </p:txBody>
      </p:sp>
      <p:sp>
        <p:nvSpPr>
          <p:cNvPr id="286" name="PPRect#286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87" name="PPRect#287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12</a:t>
            </a:r>
          </a:p>
        </p:txBody>
      </p:sp>
      <p:sp>
        <p:nvSpPr>
          <p:cNvPr id="288" name="PPRect#288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89" name="PPRect#289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90" name="PPRect#290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"l"</a:t>
            </a:r>
          </a:p>
        </p:txBody>
      </p:sp>
      <p:sp>
        <p:nvSpPr>
          <p:cNvPr id="291" name="PPRect#291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92" name="PPRect#292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93" name="PPRect#293"/>
          <p:cNvSpPr/>
          <p:nvPr/>
        </p:nvSpPr>
        <p:spPr bwMode="auto">
          <a:xfrm>
            <a:off x="3385600" y="2598400"/>
            <a:ext cx="1152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94" name="PPRect#294"/>
          <p:cNvSpPr/>
          <p:nvPr/>
        </p:nvSpPr>
        <p:spPr bwMode="auto">
          <a:xfrm>
            <a:off x="64000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12</a:t>
            </a:r>
          </a:p>
        </p:txBody>
      </p:sp>
      <p:sp>
        <p:nvSpPr>
          <p:cNvPr id="295" name="PPRect#295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96" name="PPRect#296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13</a:t>
            </a:r>
          </a:p>
        </p:txBody>
      </p:sp>
      <p:sp>
        <p:nvSpPr>
          <p:cNvPr id="297" name="PPRect#297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98" name="PPRect#298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99" name="PPRect#299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"a"</a:t>
            </a:r>
          </a:p>
        </p:txBody>
      </p:sp>
      <p:sp>
        <p:nvSpPr>
          <p:cNvPr id="300" name="PPRect#300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1" name="PPRect#301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2" name="PPRect#302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3" name="PPRect#303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14</a:t>
            </a:r>
          </a:p>
        </p:txBody>
      </p:sp>
      <p:sp>
        <p:nvSpPr>
          <p:cNvPr id="304" name="PPRect#304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5" name="PPRect#305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6" name="PPRect#306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"t"</a:t>
            </a:r>
          </a:p>
        </p:txBody>
      </p:sp>
      <p:sp>
        <p:nvSpPr>
          <p:cNvPr id="307" name="PPRect#307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8" name="PPRect#308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09" name="PPRect#309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10" name="PPRect#310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15</a:t>
            </a:r>
          </a:p>
        </p:txBody>
      </p:sp>
      <p:sp>
        <p:nvSpPr>
          <p:cNvPr id="311" name="PPRect#311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12" name="PPRect#312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13" name="PPRect#313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"i"</a:t>
            </a:r>
          </a:p>
        </p:txBody>
      </p:sp>
      <p:sp>
        <p:nvSpPr>
          <p:cNvPr id="314" name="PPRect#314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15" name="PPRect#315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16" name="PPRect#316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17" name="PPRect#317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16</a:t>
            </a:r>
          </a:p>
        </p:txBody>
      </p:sp>
      <p:sp>
        <p:nvSpPr>
          <p:cNvPr id="318" name="PPRect#318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19" name="PPRect#319"/>
          <p:cNvSpPr/>
          <p:nvPr/>
        </p:nvSpPr>
        <p:spPr bwMode="auto">
          <a:xfrm>
            <a:off x="1100800" y="2188800"/>
            <a:ext cx="2566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0" name="PPRect#320"/>
          <p:cNvSpPr/>
          <p:nvPr/>
        </p:nvSpPr>
        <p:spPr bwMode="auto">
          <a:xfrm>
            <a:off x="78336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"n"</a:t>
            </a:r>
          </a:p>
        </p:txBody>
      </p:sp>
      <p:sp>
        <p:nvSpPr>
          <p:cNvPr id="321" name="PPRect#321"/>
          <p:cNvSpPr/>
          <p:nvPr/>
        </p:nvSpPr>
        <p:spPr bwMode="auto">
          <a:xfrm>
            <a:off x="1100800" y="2393600"/>
            <a:ext cx="2131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2" name="PPRect#322"/>
          <p:cNvSpPr/>
          <p:nvPr/>
        </p:nvSpPr>
        <p:spPr bwMode="auto">
          <a:xfrm>
            <a:off x="1427200" y="2598400"/>
            <a:ext cx="311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3" name="PPRect#323"/>
          <p:cNvSpPr/>
          <p:nvPr/>
        </p:nvSpPr>
        <p:spPr bwMode="auto">
          <a:xfrm>
            <a:off x="4256000" y="1984000"/>
            <a:ext cx="390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4" name="PPRect#324"/>
          <p:cNvSpPr/>
          <p:nvPr/>
        </p:nvSpPr>
        <p:spPr bwMode="auto">
          <a:xfrm>
            <a:off x="7116800" y="5273600"/>
            <a:ext cx="60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17</a:t>
            </a:r>
          </a:p>
        </p:txBody>
      </p:sp>
      <p:sp>
        <p:nvSpPr>
          <p:cNvPr id="325" name="PPRect#325"/>
          <p:cNvSpPr/>
          <p:nvPr/>
        </p:nvSpPr>
        <p:spPr bwMode="auto">
          <a:xfrm>
            <a:off x="2515200" y="19840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6" name="PPRect#326"/>
          <p:cNvSpPr/>
          <p:nvPr/>
        </p:nvSpPr>
        <p:spPr bwMode="auto">
          <a:xfrm>
            <a:off x="774400" y="4441600"/>
            <a:ext cx="6918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27" name="PPRect#327"/>
          <p:cNvSpPr/>
          <p:nvPr/>
        </p:nvSpPr>
        <p:spPr bwMode="auto">
          <a:xfrm>
            <a:off x="2515200" y="4441600"/>
            <a:ext cx="51776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328" name="PPStackFrame#328"/>
          <p:cNvGrpSpPr/>
          <p:nvPr/>
        </p:nvGrpSpPr>
        <p:grpSpPr>
          <a:xfrm>
            <a:off x="512000" y="1600000"/>
            <a:ext cx="8140800" cy="4288000"/>
            <a:chOff x="512000" y="1600000"/>
            <a:chExt cx="8140800" cy="4288000"/>
          </a:xfrm>
        </p:grpSpPr>
        <p:sp>
          <p:nvSpPr>
            <p:cNvPr id="329" name="PPRect#329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331" name="PPCodeImage#331" descr="image331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600000"/>
              <a:ext cx="8128000" cy="4083200"/>
            </a:xfrm>
            <a:prstGeom prst="rect">
              <a:avLst/>
            </a:prstGeom>
          </p:spPr>
        </p:pic>
        <p:sp>
          <p:nvSpPr>
            <p:cNvPr id="330" name="PPRect#330"/>
            <p:cNvSpPr/>
            <p:nvPr/>
          </p:nvSpPr>
          <p:spPr bwMode="auto">
            <a:xfrm>
              <a:off x="512000" y="1600000"/>
              <a:ext cx="8140800" cy="409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332" name="word"/>
            <p:cNvGrpSpPr/>
            <p:nvPr/>
          </p:nvGrpSpPr>
          <p:grpSpPr>
            <a:xfrm>
              <a:off x="2969600" y="5043200"/>
              <a:ext cx="1536000" cy="576000"/>
              <a:chOff x="2969600" y="5043200"/>
              <a:chExt cx="1536000" cy="576000"/>
            </a:xfrm>
          </p:grpSpPr>
          <p:sp>
            <p:nvSpPr>
              <p:cNvPr id="333" name="PPRect#333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34" name="PPRect#334"/>
              <p:cNvSpPr/>
              <p:nvPr/>
            </p:nvSpPr>
            <p:spPr bwMode="auto">
              <a:xfrm>
                <a:off x="29696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35" name="PPTextBox#335"/>
              <p:cNvSpPr/>
              <p:nvPr/>
            </p:nvSpPr>
            <p:spPr bwMode="auto">
              <a:xfrm>
                <a:off x="29824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word</a:t>
                </a:r>
              </a:p>
            </p:txBody>
          </p:sp>
        </p:grpSp>
        <p:grpSp>
          <p:nvGrpSpPr>
            <p:cNvPr id="336" name="vp"/>
            <p:cNvGrpSpPr/>
            <p:nvPr/>
          </p:nvGrpSpPr>
          <p:grpSpPr>
            <a:xfrm>
              <a:off x="4582400" y="5043200"/>
              <a:ext cx="768000" cy="576000"/>
              <a:chOff x="4582400" y="5043200"/>
              <a:chExt cx="768000" cy="576000"/>
            </a:xfrm>
          </p:grpSpPr>
          <p:sp>
            <p:nvSpPr>
              <p:cNvPr id="337" name="PPRect#337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38" name="PPRect#338"/>
              <p:cNvSpPr/>
              <p:nvPr/>
            </p:nvSpPr>
            <p:spPr bwMode="auto">
              <a:xfrm>
                <a:off x="4582400" y="5312000"/>
                <a:ext cx="768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39" name="PPTextBox#339"/>
              <p:cNvSpPr/>
              <p:nvPr/>
            </p:nvSpPr>
            <p:spPr bwMode="auto">
              <a:xfrm>
                <a:off x="4595200" y="5043200"/>
                <a:ext cx="307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vp</a:t>
                </a:r>
              </a:p>
            </p:txBody>
          </p:sp>
        </p:grpSp>
        <p:grpSp>
          <p:nvGrpSpPr>
            <p:cNvPr id="340" name="head"/>
            <p:cNvGrpSpPr/>
            <p:nvPr/>
          </p:nvGrpSpPr>
          <p:grpSpPr>
            <a:xfrm>
              <a:off x="5427200" y="5043200"/>
              <a:ext cx="1536000" cy="576000"/>
              <a:chOff x="5427200" y="5043200"/>
              <a:chExt cx="1536000" cy="576000"/>
            </a:xfrm>
          </p:grpSpPr>
          <p:sp>
            <p:nvSpPr>
              <p:cNvPr id="341" name="PPRect#341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42" name="PPRect#342"/>
              <p:cNvSpPr/>
              <p:nvPr/>
            </p:nvSpPr>
            <p:spPr bwMode="auto">
              <a:xfrm>
                <a:off x="54272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43" name="PPTextBox#343"/>
              <p:cNvSpPr/>
              <p:nvPr/>
            </p:nvSpPr>
            <p:spPr bwMode="auto">
              <a:xfrm>
                <a:off x="54400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head</a:t>
                </a:r>
              </a:p>
            </p:txBody>
          </p:sp>
        </p:grpSp>
        <p:grpSp>
          <p:nvGrpSpPr>
            <p:cNvPr id="344" name="tail"/>
            <p:cNvGrpSpPr/>
            <p:nvPr/>
          </p:nvGrpSpPr>
          <p:grpSpPr>
            <a:xfrm>
              <a:off x="7040000" y="5043200"/>
              <a:ext cx="1536000" cy="576000"/>
              <a:chOff x="7040000" y="5043200"/>
              <a:chExt cx="1536000" cy="576000"/>
            </a:xfrm>
          </p:grpSpPr>
          <p:sp>
            <p:nvSpPr>
              <p:cNvPr id="345" name="PPRect#345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46" name="PPRect#346"/>
              <p:cNvSpPr/>
              <p:nvPr/>
            </p:nvSpPr>
            <p:spPr bwMode="auto">
              <a:xfrm>
                <a:off x="7040000" y="5312000"/>
                <a:ext cx="1536000" cy="3072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47" name="PPTextBox#347"/>
              <p:cNvSpPr/>
              <p:nvPr/>
            </p:nvSpPr>
            <p:spPr bwMode="auto">
              <a:xfrm>
                <a:off x="7052800" y="5043200"/>
                <a:ext cx="6016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tail</a:t>
                </a:r>
              </a:p>
            </p:txBody>
          </p:sp>
        </p:grpSp>
      </p:grpSp>
      <p:sp>
        <p:nvSpPr>
          <p:cNvPr id="348" name="PPRect#348"/>
          <p:cNvSpPr/>
          <p:nvPr/>
        </p:nvSpPr>
        <p:spPr bwMode="auto">
          <a:xfrm>
            <a:off x="29952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"latin"</a:t>
            </a:r>
          </a:p>
        </p:txBody>
      </p:sp>
      <p:sp>
        <p:nvSpPr>
          <p:cNvPr id="349" name="PPRect#349"/>
          <p:cNvSpPr/>
          <p:nvPr/>
        </p:nvSpPr>
        <p:spPr bwMode="auto">
          <a:xfrm>
            <a:off x="902400" y="1830400"/>
            <a:ext cx="3328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50" name="PPRect#350"/>
          <p:cNvSpPr/>
          <p:nvPr/>
        </p:nvSpPr>
        <p:spPr bwMode="auto">
          <a:xfrm>
            <a:off x="4608000" y="5337600"/>
            <a:ext cx="729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351" name="PPRect#351"/>
          <p:cNvSpPr/>
          <p:nvPr/>
        </p:nvSpPr>
        <p:spPr bwMode="auto">
          <a:xfrm>
            <a:off x="902400" y="2035200"/>
            <a:ext cx="1804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52" name="PPRect#352"/>
          <p:cNvSpPr/>
          <p:nvPr/>
        </p:nvSpPr>
        <p:spPr bwMode="auto">
          <a:xfrm>
            <a:off x="1228800" y="3059200"/>
            <a:ext cx="36544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53" name="PPRect#353"/>
          <p:cNvSpPr/>
          <p:nvPr/>
        </p:nvSpPr>
        <p:spPr bwMode="auto">
          <a:xfrm>
            <a:off x="54528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"l"</a:t>
            </a:r>
          </a:p>
        </p:txBody>
      </p:sp>
      <p:sp>
        <p:nvSpPr>
          <p:cNvPr id="354" name="PPRect#354"/>
          <p:cNvSpPr/>
          <p:nvPr/>
        </p:nvSpPr>
        <p:spPr bwMode="auto">
          <a:xfrm>
            <a:off x="1228800" y="3264000"/>
            <a:ext cx="33280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55" name="PPRect#355"/>
          <p:cNvSpPr/>
          <p:nvPr/>
        </p:nvSpPr>
        <p:spPr bwMode="auto">
          <a:xfrm>
            <a:off x="7065600" y="5337600"/>
            <a:ext cx="1497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"atin"</a:t>
            </a:r>
          </a:p>
        </p:txBody>
      </p:sp>
      <p:sp>
        <p:nvSpPr>
          <p:cNvPr id="356" name="PPRect#356"/>
          <p:cNvSpPr/>
          <p:nvPr/>
        </p:nvSpPr>
        <p:spPr bwMode="auto">
          <a:xfrm>
            <a:off x="1228800" y="3468800"/>
            <a:ext cx="28928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357" name="PPValueTag#357"/>
          <p:cNvGrpSpPr/>
          <p:nvPr/>
        </p:nvGrpSpPr>
        <p:grpSpPr>
          <a:xfrm>
            <a:off x="3603200" y="4633600"/>
            <a:ext cx="3846400" cy="537600"/>
            <a:chOff x="3603200" y="4633600"/>
            <a:chExt cx="3846400" cy="537600"/>
          </a:xfrm>
        </p:grpSpPr>
        <p:sp>
          <p:nvSpPr>
            <p:cNvPr id="358" name="PPLine#358"/>
            <p:cNvSpPr>
              <a:spLocks noChangeShapeType="1"/>
            </p:cNvSpPr>
            <p:nvPr/>
          </p:nvSpPr>
          <p:spPr bwMode="auto">
            <a:xfrm flipV="1">
              <a:off x="3603200" y="4633600"/>
              <a:ext cx="38464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359" name="PPOvalCallout#359"/>
            <p:cNvSpPr/>
            <p:nvPr/>
          </p:nvSpPr>
          <p:spPr bwMode="auto">
            <a:xfrm>
              <a:off x="4758400" y="4787200"/>
              <a:ext cx="1536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360" name="PPTextBox#360"/>
            <p:cNvSpPr/>
            <p:nvPr/>
          </p:nvSpPr>
          <p:spPr bwMode="auto">
            <a:xfrm>
              <a:off x="4758400" y="4787200"/>
              <a:ext cx="1536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"atinlay"</a:t>
              </a:r>
            </a:p>
          </p:txBody>
        </p:sp>
      </p:grpSp>
      <p:sp>
        <p:nvSpPr>
          <p:cNvPr id="361" name="PPRect#361"/>
          <p:cNvSpPr/>
          <p:nvPr/>
        </p:nvSpPr>
        <p:spPr bwMode="auto">
          <a:xfrm>
            <a:off x="3123200" y="5273600"/>
            <a:ext cx="3161600" cy="2432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"isthay isway igpay atinlay"</a:t>
            </a:r>
          </a:p>
        </p:txBody>
      </p:sp>
      <p:sp>
        <p:nvSpPr>
          <p:cNvPr id="362" name="PPRect#362"/>
          <p:cNvSpPr/>
          <p:nvPr/>
        </p:nvSpPr>
        <p:spPr bwMode="auto">
          <a:xfrm>
            <a:off x="774400" y="4646400"/>
            <a:ext cx="1587200" cy="1920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63" name="PPTextBox#363"/>
          <p:cNvSpPr/>
          <p:nvPr/>
        </p:nvSpPr>
        <p:spPr bwMode="auto">
          <a:xfrm>
            <a:off x="2380800" y="6272000"/>
            <a:ext cx="2944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isthay isway igpay atinlay  </a:t>
            </a:r>
          </a:p>
        </p:txBody>
      </p:sp>
    </p:spTree>
    <p:extLst>
      <p:ext uri="{BB962C8B-B14F-4D97-AF65-F5344CB8AC3E}">
        <p14:creationId xmlns:p14="http://schemas.microsoft.com/office/powerpoint/2010/main" val="14178300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500"/>
                            </p:stCondLst>
                            <p:childTnLst>
                              <p:par>
                                <p:cTn id="2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500"/>
                            </p:stCondLst>
                            <p:childTnLst>
                              <p:par>
                                <p:cTn id="3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500"/>
                            </p:stCondLst>
                            <p:childTnLst>
                              <p:par>
                                <p:cTn id="3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500"/>
                            </p:stCondLst>
                            <p:childTnLst>
                              <p:par>
                                <p:cTn id="3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500"/>
                            </p:stCondLst>
                            <p:childTnLst>
                              <p:par>
                                <p:cTn id="3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500"/>
                            </p:stCondLst>
                            <p:childTnLst>
                              <p:par>
                                <p:cTn id="3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500"/>
                            </p:stCondLst>
                            <p:childTnLst>
                              <p:par>
                                <p:cTn id="3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0" fill="hold">
                      <p:stCondLst>
                        <p:cond delay="indefinite"/>
                      </p:stCondLst>
                      <p:childTnLst>
                        <p:par>
                          <p:cTn id="441" fill="hold">
                            <p:stCondLst>
                              <p:cond delay="0"/>
                            </p:stCondLst>
                            <p:childTnLst>
                              <p:par>
                                <p:cTn id="4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0"/>
                            </p:stCondLst>
                            <p:childTnLst>
                              <p:par>
                                <p:cTn id="4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7" fill="hold">
                            <p:stCondLst>
                              <p:cond delay="0"/>
                            </p:stCondLst>
                            <p:childTnLst>
                              <p:par>
                                <p:cTn id="45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500"/>
                            </p:stCondLst>
                            <p:childTnLst>
                              <p:par>
                                <p:cTn id="4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6" fill="hold">
                            <p:stCondLst>
                              <p:cond delay="500"/>
                            </p:stCondLst>
                            <p:childTnLst>
                              <p:par>
                                <p:cTn id="4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9" fill="hold">
                      <p:stCondLst>
                        <p:cond delay="indefinite"/>
                      </p:stCondLst>
                      <p:childTnLst>
                        <p:par>
                          <p:cTn id="470" fill="hold">
                            <p:stCondLst>
                              <p:cond delay="0"/>
                            </p:stCondLst>
                            <p:childTnLst>
                              <p:par>
                                <p:cTn id="4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6" fill="hold">
                      <p:stCondLst>
                        <p:cond delay="indefinite"/>
                      </p:stCondLst>
                      <p:childTnLst>
                        <p:par>
                          <p:cTn id="477" fill="hold">
                            <p:stCondLst>
                              <p:cond delay="0"/>
                            </p:stCondLst>
                            <p:childTnLst>
                              <p:par>
                                <p:cTn id="4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3" fill="hold">
                            <p:stCondLst>
                              <p:cond delay="0"/>
                            </p:stCondLst>
                            <p:childTnLst>
                              <p:par>
                                <p:cTn id="4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3" fill="hold">
                            <p:stCondLst>
                              <p:cond delay="0"/>
                            </p:stCondLst>
                            <p:childTnLst>
                              <p:par>
                                <p:cTn id="4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6" fill="hold">
                      <p:stCondLst>
                        <p:cond delay="indefinite"/>
                      </p:stCondLst>
                      <p:childTnLst>
                        <p:par>
                          <p:cTn id="497" fill="hold">
                            <p:stCondLst>
                              <p:cond delay="0"/>
                            </p:stCondLst>
                            <p:childTnLst>
                              <p:par>
                                <p:cTn id="49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3" fill="hold">
                            <p:stCondLst>
                              <p:cond delay="0"/>
                            </p:stCondLst>
                            <p:childTnLst>
                              <p:par>
                                <p:cTn id="50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0"/>
                            </p:stCondLst>
                            <p:childTnLst>
                              <p:par>
                                <p:cTn id="51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8" fill="hold">
                            <p:stCondLst>
                              <p:cond delay="500"/>
                            </p:stCondLst>
                            <p:childTnLst>
                              <p:par>
                                <p:cTn id="5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5" fill="hold">
                            <p:stCondLst>
                              <p:cond delay="0"/>
                            </p:stCondLst>
                            <p:childTnLst>
                              <p:par>
                                <p:cTn id="5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>
                            <p:stCondLst>
                              <p:cond delay="0"/>
                            </p:stCondLst>
                            <p:childTnLst>
                              <p:par>
                                <p:cTn id="5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3" fill="hold">
                      <p:stCondLst>
                        <p:cond delay="indefinite"/>
                      </p:stCondLst>
                      <p:childTnLst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7" fill="hold">
                            <p:stCondLst>
                              <p:cond delay="0"/>
                            </p:stCondLst>
                            <p:childTnLst>
                              <p:par>
                                <p:cTn id="5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2" fill="hold">
                            <p:stCondLst>
                              <p:cond delay="0"/>
                            </p:stCondLst>
                            <p:childTnLst>
                              <p:par>
                                <p:cTn id="5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5" fill="hold">
                      <p:stCondLst>
                        <p:cond delay="indefinite"/>
                      </p:stCondLst>
                      <p:childTnLst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9" fill="hold">
                            <p:stCondLst>
                              <p:cond delay="0"/>
                            </p:stCondLst>
                            <p:childTnLst>
                              <p:par>
                                <p:cTn id="5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7" fill="hold">
                      <p:stCondLst>
                        <p:cond delay="indefinite"/>
                      </p:stCondLst>
                      <p:childTnLst>
                        <p:par>
                          <p:cTn id="558" fill="hold">
                            <p:stCondLst>
                              <p:cond delay="0"/>
                            </p:stCondLst>
                            <p:childTnLst>
                              <p:par>
                                <p:cTn id="5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6" fill="hold">
                            <p:stCondLst>
                              <p:cond delay="0"/>
                            </p:stCondLst>
                            <p:childTnLst>
                              <p:par>
                                <p:cTn id="5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9" fill="hold">
                      <p:stCondLst>
                        <p:cond delay="indefinite"/>
                      </p:stCondLst>
                      <p:childTnLst>
                        <p:par>
                          <p:cTn id="570" fill="hold">
                            <p:stCondLst>
                              <p:cond delay="0"/>
                            </p:stCondLst>
                            <p:childTnLst>
                              <p:par>
                                <p:cTn id="5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3" fill="hold">
                            <p:stCondLst>
                              <p:cond delay="0"/>
                            </p:stCondLst>
                            <p:childTnLst>
                              <p:par>
                                <p:cTn id="5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6" fill="hold">
                      <p:stCondLst>
                        <p:cond delay="indefinite"/>
                      </p:stCondLst>
                      <p:childTnLst>
                        <p:par>
                          <p:cTn id="577" fill="hold">
                            <p:stCondLst>
                              <p:cond delay="0"/>
                            </p:stCondLst>
                            <p:childTnLst>
                              <p:par>
                                <p:cTn id="5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8" fill="hold">
                      <p:stCondLst>
                        <p:cond delay="indefinite"/>
                      </p:stCondLst>
                      <p:childTnLst>
                        <p:par>
                          <p:cTn id="589" fill="hold">
                            <p:stCondLst>
                              <p:cond delay="0"/>
                            </p:stCondLst>
                            <p:childTnLst>
                              <p:par>
                                <p:cTn id="5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5" fill="hold">
                      <p:stCondLst>
                        <p:cond delay="indefinite"/>
                      </p:stCondLst>
                      <p:childTnLst>
                        <p:par>
                          <p:cTn id="596" fill="hold">
                            <p:stCondLst>
                              <p:cond delay="0"/>
                            </p:stCondLst>
                            <p:childTnLst>
                              <p:par>
                                <p:cTn id="5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2" fill="hold">
                      <p:stCondLst>
                        <p:cond delay="indefinite"/>
                      </p:stCondLst>
                      <p:childTnLst>
                        <p:par>
                          <p:cTn id="603" fill="hold">
                            <p:stCondLst>
                              <p:cond delay="0"/>
                            </p:stCondLst>
                            <p:childTnLst>
                              <p:par>
                                <p:cTn id="6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1" fill="hold">
                            <p:stCondLst>
                              <p:cond delay="0"/>
                            </p:stCondLst>
                            <p:childTnLst>
                              <p:par>
                                <p:cTn id="6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4" fill="hold">
                      <p:stCondLst>
                        <p:cond delay="indefinite"/>
                      </p:stCondLst>
                      <p:childTnLst>
                        <p:par>
                          <p:cTn id="615" fill="hold">
                            <p:stCondLst>
                              <p:cond delay="0"/>
                            </p:stCondLst>
                            <p:childTnLst>
                              <p:par>
                                <p:cTn id="6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8" fill="hold">
                            <p:stCondLst>
                              <p:cond delay="0"/>
                            </p:stCondLst>
                            <p:childTnLst>
                              <p:par>
                                <p:cTn id="6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3" fill="hold">
                            <p:stCondLst>
                              <p:cond delay="0"/>
                            </p:stCondLst>
                            <p:childTnLst>
                              <p:par>
                                <p:cTn id="6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0" fill="hold">
                            <p:stCondLst>
                              <p:cond delay="0"/>
                            </p:stCondLst>
                            <p:childTnLst>
                              <p:par>
                                <p:cTn id="6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7" fill="hold">
                            <p:stCondLst>
                              <p:cond delay="0"/>
                            </p:stCondLst>
                            <p:childTnLst>
                              <p:par>
                                <p:cTn id="6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5" fill="hold">
                      <p:stCondLst>
                        <p:cond delay="indefinite"/>
                      </p:stCondLst>
                      <p:childTnLst>
                        <p:par>
                          <p:cTn id="646" fill="hold">
                            <p:stCondLst>
                              <p:cond delay="0"/>
                            </p:stCondLst>
                            <p:childTnLst>
                              <p:par>
                                <p:cTn id="6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9" fill="hold">
                            <p:stCondLst>
                              <p:cond delay="0"/>
                            </p:stCondLst>
                            <p:childTnLst>
                              <p:par>
                                <p:cTn id="6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2" fill="hold">
                      <p:stCondLst>
                        <p:cond delay="indefinite"/>
                      </p:stCondLst>
                      <p:childTnLst>
                        <p:par>
                          <p:cTn id="653" fill="hold">
                            <p:stCondLst>
                              <p:cond delay="0"/>
                            </p:stCondLst>
                            <p:childTnLst>
                              <p:par>
                                <p:cTn id="6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6" fill="hold">
                            <p:stCondLst>
                              <p:cond delay="0"/>
                            </p:stCondLst>
                            <p:childTnLst>
                              <p:par>
                                <p:cTn id="6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9" fill="hold">
                      <p:stCondLst>
                        <p:cond delay="indefinite"/>
                      </p:stCondLst>
                      <p:childTnLst>
                        <p:par>
                          <p:cTn id="660" fill="hold">
                            <p:stCondLst>
                              <p:cond delay="0"/>
                            </p:stCondLst>
                            <p:childTnLst>
                              <p:par>
                                <p:cTn id="6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3" fill="hold">
                            <p:stCondLst>
                              <p:cond delay="0"/>
                            </p:stCondLst>
                            <p:childTnLst>
                              <p:par>
                                <p:cTn id="6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8" fill="hold">
                            <p:stCondLst>
                              <p:cond delay="0"/>
                            </p:stCondLst>
                            <p:childTnLst>
                              <p:par>
                                <p:cTn id="6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1" fill="hold">
                      <p:stCondLst>
                        <p:cond delay="indefinite"/>
                      </p:stCondLst>
                      <p:childTnLst>
                        <p:par>
                          <p:cTn id="672" fill="hold">
                            <p:stCondLst>
                              <p:cond delay="0"/>
                            </p:stCondLst>
                            <p:childTnLst>
                              <p:par>
                                <p:cTn id="6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5" fill="hold">
                            <p:stCondLst>
                              <p:cond delay="0"/>
                            </p:stCondLst>
                            <p:childTnLst>
                              <p:par>
                                <p:cTn id="6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8" fill="hold">
                      <p:stCondLst>
                        <p:cond delay="indefinite"/>
                      </p:stCondLst>
                      <p:childTnLst>
                        <p:par>
                          <p:cTn id="679" fill="hold">
                            <p:stCondLst>
                              <p:cond delay="0"/>
                            </p:stCondLst>
                            <p:childTnLst>
                              <p:par>
                                <p:cTn id="6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7" fill="hold">
                            <p:stCondLst>
                              <p:cond delay="0"/>
                            </p:stCondLst>
                            <p:childTnLst>
                              <p:par>
                                <p:cTn id="6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0" fill="hold">
                      <p:stCondLst>
                        <p:cond delay="indefinite"/>
                      </p:stCondLst>
                      <p:childTnLst>
                        <p:par>
                          <p:cTn id="691" fill="hold">
                            <p:stCondLst>
                              <p:cond delay="0"/>
                            </p:stCondLst>
                            <p:childTnLst>
                              <p:par>
                                <p:cTn id="6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4" fill="hold">
                            <p:stCondLst>
                              <p:cond delay="0"/>
                            </p:stCondLst>
                            <p:childTnLst>
                              <p:par>
                                <p:cTn id="6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1" fill="hold">
                            <p:stCondLst>
                              <p:cond delay="0"/>
                            </p:stCondLst>
                            <p:childTnLst>
                              <p:par>
                                <p:cTn id="7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4" fill="hold">
                      <p:stCondLst>
                        <p:cond delay="indefinite"/>
                      </p:stCondLst>
                      <p:childTnLst>
                        <p:par>
                          <p:cTn id="705" fill="hold">
                            <p:stCondLst>
                              <p:cond delay="0"/>
                            </p:stCondLst>
                            <p:childTnLst>
                              <p:par>
                                <p:cTn id="7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8" fill="hold">
                            <p:stCondLst>
                              <p:cond delay="0"/>
                            </p:stCondLst>
                            <p:childTnLst>
                              <p:par>
                                <p:cTn id="7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1" fill="hold">
                      <p:stCondLst>
                        <p:cond delay="indefinite"/>
                      </p:stCondLst>
                      <p:childTnLst>
                        <p:par>
                          <p:cTn id="712" fill="hold">
                            <p:stCondLst>
                              <p:cond delay="0"/>
                            </p:stCondLst>
                            <p:childTnLst>
                              <p:par>
                                <p:cTn id="7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5" fill="hold">
                            <p:stCondLst>
                              <p:cond delay="0"/>
                            </p:stCondLst>
                            <p:childTnLst>
                              <p:par>
                                <p:cTn id="71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9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0" fill="hold">
                            <p:stCondLst>
                              <p:cond delay="500"/>
                            </p:stCondLst>
                            <p:childTnLst>
                              <p:par>
                                <p:cTn id="7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3" fill="hold">
                            <p:stCondLst>
                              <p:cond delay="500"/>
                            </p:stCondLst>
                            <p:childTnLst>
                              <p:par>
                                <p:cTn id="7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6" fill="hold">
                      <p:stCondLst>
                        <p:cond delay="indefinite"/>
                      </p:stCondLst>
                      <p:childTnLst>
                        <p:par>
                          <p:cTn id="727" fill="hold">
                            <p:stCondLst>
                              <p:cond delay="0"/>
                            </p:stCondLst>
                            <p:childTnLst>
                              <p:par>
                                <p:cTn id="7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3" fill="hold">
                            <p:stCondLst>
                              <p:cond delay="0"/>
                            </p:stCondLst>
                            <p:childTnLst>
                              <p:par>
                                <p:cTn id="7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6" fill="hold">
                      <p:stCondLst>
                        <p:cond delay="indefinite"/>
                      </p:stCondLst>
                      <p:childTnLst>
                        <p:par>
                          <p:cTn id="737" fill="hold">
                            <p:stCondLst>
                              <p:cond delay="0"/>
                            </p:stCondLst>
                            <p:childTnLst>
                              <p:par>
                                <p:cTn id="7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0" fill="hold">
                            <p:stCondLst>
                              <p:cond delay="0"/>
                            </p:stCondLst>
                            <p:childTnLst>
                              <p:par>
                                <p:cTn id="7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7" fill="hold">
                            <p:stCondLst>
                              <p:cond delay="0"/>
                            </p:stCondLst>
                            <p:childTnLst>
                              <p:par>
                                <p:cTn id="7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0" fill="hold">
                            <p:stCondLst>
                              <p:cond delay="0"/>
                            </p:stCondLst>
                            <p:childTnLst>
                              <p:par>
                                <p:cTn id="7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3" fill="hold">
                            <p:stCondLst>
                              <p:cond delay="0"/>
                            </p:stCondLst>
                            <p:childTnLst>
                              <p:par>
                                <p:cTn id="754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9" fill="hold">
                            <p:stCondLst>
                              <p:cond delay="500"/>
                            </p:stCondLst>
                            <p:childTnLst>
                              <p:par>
                                <p:cTn id="7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2" fill="hold">
                      <p:stCondLst>
                        <p:cond delay="indefinite"/>
                      </p:stCondLst>
                      <p:childTnLst>
                        <p:par>
                          <p:cTn id="763" fill="hold">
                            <p:stCondLst>
                              <p:cond delay="0"/>
                            </p:stCondLst>
                            <p:childTnLst>
                              <p:par>
                                <p:cTn id="7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6" fill="hold">
                            <p:stCondLst>
                              <p:cond delay="0"/>
                            </p:stCondLst>
                            <p:childTnLst>
                              <p:par>
                                <p:cTn id="7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1" fill="hold">
                            <p:stCondLst>
                              <p:cond delay="0"/>
                            </p:stCondLst>
                            <p:childTnLst>
                              <p:par>
                                <p:cTn id="7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4" fill="hold">
                      <p:stCondLst>
                        <p:cond delay="indefinite"/>
                      </p:stCondLst>
                      <p:childTnLst>
                        <p:par>
                          <p:cTn id="775" fill="hold">
                            <p:stCondLst>
                              <p:cond delay="0"/>
                            </p:stCondLst>
                            <p:childTnLst>
                              <p:par>
                                <p:cTn id="7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3" fill="hold">
                            <p:stCondLst>
                              <p:cond delay="0"/>
                            </p:stCondLst>
                            <p:childTnLst>
                              <p:par>
                                <p:cTn id="7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6" fill="hold">
                      <p:stCondLst>
                        <p:cond delay="indefinite"/>
                      </p:stCondLst>
                      <p:childTnLst>
                        <p:par>
                          <p:cTn id="787" fill="hold">
                            <p:stCondLst>
                              <p:cond delay="0"/>
                            </p:stCondLst>
                            <p:childTnLst>
                              <p:par>
                                <p:cTn id="7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0" fill="hold">
                            <p:stCondLst>
                              <p:cond delay="0"/>
                            </p:stCondLst>
                            <p:childTnLst>
                              <p:par>
                                <p:cTn id="7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5" fill="hold">
                            <p:stCondLst>
                              <p:cond delay="0"/>
                            </p:stCondLst>
                            <p:childTnLst>
                              <p:par>
                                <p:cTn id="7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8" fill="hold">
                      <p:stCondLst>
                        <p:cond delay="indefinite"/>
                      </p:stCondLst>
                      <p:childTnLst>
                        <p:par>
                          <p:cTn id="799" fill="hold">
                            <p:stCondLst>
                              <p:cond delay="0"/>
                            </p:stCondLst>
                            <p:childTnLst>
                              <p:par>
                                <p:cTn id="8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7" fill="hold">
                            <p:stCondLst>
                              <p:cond delay="0"/>
                            </p:stCondLst>
                            <p:childTnLst>
                              <p:par>
                                <p:cTn id="80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0" fill="hold">
                      <p:stCondLst>
                        <p:cond delay="indefinite"/>
                      </p:stCondLst>
                      <p:childTnLst>
                        <p:par>
                          <p:cTn id="811" fill="hold">
                            <p:stCondLst>
                              <p:cond delay="0"/>
                            </p:stCondLst>
                            <p:childTnLst>
                              <p:par>
                                <p:cTn id="8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4" fill="hold">
                            <p:stCondLst>
                              <p:cond delay="0"/>
                            </p:stCondLst>
                            <p:childTnLst>
                              <p:par>
                                <p:cTn id="8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1" fill="hold">
                            <p:stCondLst>
                              <p:cond delay="0"/>
                            </p:stCondLst>
                            <p:childTnLst>
                              <p:par>
                                <p:cTn id="8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9" fill="hold">
                      <p:stCondLst>
                        <p:cond delay="indefinite"/>
                      </p:stCondLst>
                      <p:childTnLst>
                        <p:par>
                          <p:cTn id="830" fill="hold">
                            <p:stCondLst>
                              <p:cond delay="0"/>
                            </p:stCondLst>
                            <p:childTnLst>
                              <p:par>
                                <p:cTn id="8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3" fill="hold">
                            <p:stCondLst>
                              <p:cond delay="0"/>
                            </p:stCondLst>
                            <p:childTnLst>
                              <p:par>
                                <p:cTn id="8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6" fill="hold">
                      <p:stCondLst>
                        <p:cond delay="indefinite"/>
                      </p:stCondLst>
                      <p:childTnLst>
                        <p:par>
                          <p:cTn id="837" fill="hold">
                            <p:stCondLst>
                              <p:cond delay="0"/>
                            </p:stCondLst>
                            <p:childTnLst>
                              <p:par>
                                <p:cTn id="8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0" fill="hold">
                            <p:stCondLst>
                              <p:cond delay="0"/>
                            </p:stCondLst>
                            <p:childTnLst>
                              <p:par>
                                <p:cTn id="8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3" fill="hold">
                      <p:stCondLst>
                        <p:cond delay="indefinite"/>
                      </p:stCondLst>
                      <p:childTnLst>
                        <p:par>
                          <p:cTn id="844" fill="hold">
                            <p:stCondLst>
                              <p:cond delay="0"/>
                            </p:stCondLst>
                            <p:childTnLst>
                              <p:par>
                                <p:cTn id="8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7" fill="hold">
                            <p:stCondLst>
                              <p:cond delay="0"/>
                            </p:stCondLst>
                            <p:childTnLst>
                              <p:par>
                                <p:cTn id="8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2" fill="hold">
                            <p:stCondLst>
                              <p:cond delay="0"/>
                            </p:stCondLst>
                            <p:childTnLst>
                              <p:par>
                                <p:cTn id="8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5" fill="hold">
                      <p:stCondLst>
                        <p:cond delay="indefinite"/>
                      </p:stCondLst>
                      <p:childTnLst>
                        <p:par>
                          <p:cTn id="856" fill="hold">
                            <p:stCondLst>
                              <p:cond delay="0"/>
                            </p:stCondLst>
                            <p:childTnLst>
                              <p:par>
                                <p:cTn id="8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9" fill="hold">
                            <p:stCondLst>
                              <p:cond delay="0"/>
                            </p:stCondLst>
                            <p:childTnLst>
                              <p:par>
                                <p:cTn id="8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4" fill="hold">
                            <p:stCondLst>
                              <p:cond delay="0"/>
                            </p:stCondLst>
                            <p:childTnLst>
                              <p:par>
                                <p:cTn id="8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7" fill="hold">
                      <p:stCondLst>
                        <p:cond delay="indefinite"/>
                      </p:stCondLst>
                      <p:childTnLst>
                        <p:par>
                          <p:cTn id="868" fill="hold">
                            <p:stCondLst>
                              <p:cond delay="0"/>
                            </p:stCondLst>
                            <p:childTnLst>
                              <p:par>
                                <p:cTn id="8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1" fill="hold">
                            <p:stCondLst>
                              <p:cond delay="0"/>
                            </p:stCondLst>
                            <p:childTnLst>
                              <p:par>
                                <p:cTn id="8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4" fill="hold">
                      <p:stCondLst>
                        <p:cond delay="indefinite"/>
                      </p:stCondLst>
                      <p:childTnLst>
                        <p:par>
                          <p:cTn id="875" fill="hold">
                            <p:stCondLst>
                              <p:cond delay="0"/>
                            </p:stCondLst>
                            <p:childTnLst>
                              <p:par>
                                <p:cTn id="8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8" fill="hold">
                            <p:stCondLst>
                              <p:cond delay="0"/>
                            </p:stCondLst>
                            <p:childTnLst>
                              <p:par>
                                <p:cTn id="8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3" fill="hold">
                            <p:stCondLst>
                              <p:cond delay="0"/>
                            </p:stCondLst>
                            <p:childTnLst>
                              <p:par>
                                <p:cTn id="8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6" fill="hold">
                      <p:stCondLst>
                        <p:cond delay="indefinite"/>
                      </p:stCondLst>
                      <p:childTnLst>
                        <p:par>
                          <p:cTn id="887" fill="hold">
                            <p:stCondLst>
                              <p:cond delay="0"/>
                            </p:stCondLst>
                            <p:childTnLst>
                              <p:par>
                                <p:cTn id="8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3" fill="hold">
                      <p:stCondLst>
                        <p:cond delay="indefinite"/>
                      </p:stCondLst>
                      <p:childTnLst>
                        <p:par>
                          <p:cTn id="894" fill="hold">
                            <p:stCondLst>
                              <p:cond delay="0"/>
                            </p:stCondLst>
                            <p:childTnLst>
                              <p:par>
                                <p:cTn id="8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7" fill="hold">
                            <p:stCondLst>
                              <p:cond delay="0"/>
                            </p:stCondLst>
                            <p:childTnLst>
                              <p:par>
                                <p:cTn id="8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0" fill="hold">
                      <p:stCondLst>
                        <p:cond delay="indefinite"/>
                      </p:stCondLst>
                      <p:childTnLst>
                        <p:par>
                          <p:cTn id="901" fill="hold">
                            <p:stCondLst>
                              <p:cond delay="0"/>
                            </p:stCondLst>
                            <p:childTnLst>
                              <p:par>
                                <p:cTn id="9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4" fill="hold">
                            <p:stCondLst>
                              <p:cond delay="0"/>
                            </p:stCondLst>
                            <p:childTnLst>
                              <p:par>
                                <p:cTn id="9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9" fill="hold">
                            <p:stCondLst>
                              <p:cond delay="0"/>
                            </p:stCondLst>
                            <p:childTnLst>
                              <p:par>
                                <p:cTn id="9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2" fill="hold">
                      <p:stCondLst>
                        <p:cond delay="indefinite"/>
                      </p:stCondLst>
                      <p:childTnLst>
                        <p:par>
                          <p:cTn id="913" fill="hold">
                            <p:stCondLst>
                              <p:cond delay="0"/>
                            </p:stCondLst>
                            <p:childTnLst>
                              <p:par>
                                <p:cTn id="9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6" fill="hold">
                            <p:stCondLst>
                              <p:cond delay="0"/>
                            </p:stCondLst>
                            <p:childTnLst>
                              <p:par>
                                <p:cTn id="9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9" fill="hold">
                      <p:stCondLst>
                        <p:cond delay="indefinite"/>
                      </p:stCondLst>
                      <p:childTnLst>
                        <p:par>
                          <p:cTn id="920" fill="hold">
                            <p:stCondLst>
                              <p:cond delay="0"/>
                            </p:stCondLst>
                            <p:childTnLst>
                              <p:par>
                                <p:cTn id="9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3" fill="hold">
                            <p:stCondLst>
                              <p:cond delay="0"/>
                            </p:stCondLst>
                            <p:childTnLst>
                              <p:par>
                                <p:cTn id="9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8" fill="hold">
                            <p:stCondLst>
                              <p:cond delay="0"/>
                            </p:stCondLst>
                            <p:childTnLst>
                              <p:par>
                                <p:cTn id="9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1" fill="hold">
                      <p:stCondLst>
                        <p:cond delay="indefinite"/>
                      </p:stCondLst>
                      <p:childTnLst>
                        <p:par>
                          <p:cTn id="932" fill="hold">
                            <p:stCondLst>
                              <p:cond delay="0"/>
                            </p:stCondLst>
                            <p:childTnLst>
                              <p:par>
                                <p:cTn id="9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5" fill="hold">
                            <p:stCondLst>
                              <p:cond delay="0"/>
                            </p:stCondLst>
                            <p:childTnLst>
                              <p:par>
                                <p:cTn id="9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8" fill="hold">
                      <p:stCondLst>
                        <p:cond delay="indefinite"/>
                      </p:stCondLst>
                      <p:childTnLst>
                        <p:par>
                          <p:cTn id="939" fill="hold">
                            <p:stCondLst>
                              <p:cond delay="0"/>
                            </p:stCondLst>
                            <p:childTnLst>
                              <p:par>
                                <p:cTn id="9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2" fill="hold">
                            <p:stCondLst>
                              <p:cond delay="0"/>
                            </p:stCondLst>
                            <p:childTnLst>
                              <p:par>
                                <p:cTn id="9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5" fill="hold">
                      <p:stCondLst>
                        <p:cond delay="indefinite"/>
                      </p:stCondLst>
                      <p:childTnLst>
                        <p:par>
                          <p:cTn id="946" fill="hold">
                            <p:stCondLst>
                              <p:cond delay="0"/>
                            </p:stCondLst>
                            <p:childTnLst>
                              <p:par>
                                <p:cTn id="9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9" fill="hold">
                            <p:stCondLst>
                              <p:cond delay="0"/>
                            </p:stCondLst>
                            <p:childTnLst>
                              <p:par>
                                <p:cTn id="9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4" fill="hold">
                            <p:stCondLst>
                              <p:cond delay="0"/>
                            </p:stCondLst>
                            <p:childTnLst>
                              <p:par>
                                <p:cTn id="9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7" fill="hold">
                      <p:stCondLst>
                        <p:cond delay="indefinite"/>
                      </p:stCondLst>
                      <p:childTnLst>
                        <p:par>
                          <p:cTn id="958" fill="hold">
                            <p:stCondLst>
                              <p:cond delay="0"/>
                            </p:stCondLst>
                            <p:childTnLst>
                              <p:par>
                                <p:cTn id="9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1" fill="hold">
                            <p:stCondLst>
                              <p:cond delay="0"/>
                            </p:stCondLst>
                            <p:childTnLst>
                              <p:par>
                                <p:cTn id="9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4" fill="hold">
                      <p:stCondLst>
                        <p:cond delay="indefinite"/>
                      </p:stCondLst>
                      <p:childTnLst>
                        <p:par>
                          <p:cTn id="965" fill="hold">
                            <p:stCondLst>
                              <p:cond delay="0"/>
                            </p:stCondLst>
                            <p:childTnLst>
                              <p:par>
                                <p:cTn id="9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8" fill="hold">
                            <p:stCondLst>
                              <p:cond delay="0"/>
                            </p:stCondLst>
                            <p:childTnLst>
                              <p:par>
                                <p:cTn id="9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3" fill="hold">
                            <p:stCondLst>
                              <p:cond delay="0"/>
                            </p:stCondLst>
                            <p:childTnLst>
                              <p:par>
                                <p:cTn id="9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6" fill="hold">
                      <p:stCondLst>
                        <p:cond delay="indefinite"/>
                      </p:stCondLst>
                      <p:childTnLst>
                        <p:par>
                          <p:cTn id="977" fill="hold">
                            <p:stCondLst>
                              <p:cond delay="0"/>
                            </p:stCondLst>
                            <p:childTnLst>
                              <p:par>
                                <p:cTn id="9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0" fill="hold">
                            <p:stCondLst>
                              <p:cond delay="0"/>
                            </p:stCondLst>
                            <p:childTnLst>
                              <p:par>
                                <p:cTn id="9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3" fill="hold">
                      <p:stCondLst>
                        <p:cond delay="indefinite"/>
                      </p:stCondLst>
                      <p:childTnLst>
                        <p:par>
                          <p:cTn id="984" fill="hold">
                            <p:stCondLst>
                              <p:cond delay="0"/>
                            </p:stCondLst>
                            <p:childTnLst>
                              <p:par>
                                <p:cTn id="9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7" fill="hold">
                            <p:stCondLst>
                              <p:cond delay="0"/>
                            </p:stCondLst>
                            <p:childTnLst>
                              <p:par>
                                <p:cTn id="9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0" fill="hold">
                      <p:stCondLst>
                        <p:cond delay="indefinite"/>
                      </p:stCondLst>
                      <p:childTnLst>
                        <p:par>
                          <p:cTn id="991" fill="hold">
                            <p:stCondLst>
                              <p:cond delay="0"/>
                            </p:stCondLst>
                            <p:childTnLst>
                              <p:par>
                                <p:cTn id="9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4" fill="hold">
                            <p:stCondLst>
                              <p:cond delay="0"/>
                            </p:stCondLst>
                            <p:childTnLst>
                              <p:par>
                                <p:cTn id="9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7" fill="hold">
                      <p:stCondLst>
                        <p:cond delay="indefinite"/>
                      </p:stCondLst>
                      <p:childTnLst>
                        <p:par>
                          <p:cTn id="998" fill="hold">
                            <p:stCondLst>
                              <p:cond delay="0"/>
                            </p:stCondLst>
                            <p:childTnLst>
                              <p:par>
                                <p:cTn id="9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1" fill="hold">
                            <p:stCondLst>
                              <p:cond delay="0"/>
                            </p:stCondLst>
                            <p:childTnLst>
                              <p:par>
                                <p:cTn id="100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4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5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9" fill="hold">
                            <p:stCondLst>
                              <p:cond delay="500"/>
                            </p:stCondLst>
                            <p:childTnLst>
                              <p:par>
                                <p:cTn id="10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2" fill="hold">
                      <p:stCondLst>
                        <p:cond delay="indefinite"/>
                      </p:stCondLst>
                      <p:childTnLst>
                        <p:par>
                          <p:cTn id="1013" fill="hold">
                            <p:stCondLst>
                              <p:cond delay="0"/>
                            </p:stCondLst>
                            <p:childTnLst>
                              <p:par>
                                <p:cTn id="10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6" fill="hold">
                            <p:stCondLst>
                              <p:cond delay="0"/>
                            </p:stCondLst>
                            <p:childTnLst>
                              <p:par>
                                <p:cTn id="10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9" fill="hold">
                            <p:stCondLst>
                              <p:cond delay="0"/>
                            </p:stCondLst>
                            <p:childTnLst>
                              <p:par>
                                <p:cTn id="10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2" fill="hold">
                      <p:stCondLst>
                        <p:cond delay="indefinite"/>
                      </p:stCondLst>
                      <p:childTnLst>
                        <p:par>
                          <p:cTn id="1023" fill="hold">
                            <p:stCondLst>
                              <p:cond delay="0"/>
                            </p:stCondLst>
                            <p:childTnLst>
                              <p:par>
                                <p:cTn id="10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6" fill="hold">
                            <p:stCondLst>
                              <p:cond delay="0"/>
                            </p:stCondLst>
                            <p:childTnLst>
                              <p:par>
                                <p:cTn id="10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9" fill="hold">
                      <p:stCondLst>
                        <p:cond delay="indefinite"/>
                      </p:stCondLst>
                      <p:childTnLst>
                        <p:par>
                          <p:cTn id="1030" fill="hold">
                            <p:stCondLst>
                              <p:cond delay="0"/>
                            </p:stCondLst>
                            <p:childTnLst>
                              <p:par>
                                <p:cTn id="10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3" fill="hold">
                            <p:stCondLst>
                              <p:cond delay="0"/>
                            </p:stCondLst>
                            <p:childTnLst>
                              <p:par>
                                <p:cTn id="10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6" fill="hold">
                            <p:stCondLst>
                              <p:cond delay="0"/>
                            </p:stCondLst>
                            <p:childTnLst>
                              <p:par>
                                <p:cTn id="10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9" fill="hold">
                      <p:stCondLst>
                        <p:cond delay="indefinite"/>
                      </p:stCondLst>
                      <p:childTnLst>
                        <p:par>
                          <p:cTn id="1040" fill="hold">
                            <p:stCondLst>
                              <p:cond delay="0"/>
                            </p:stCondLst>
                            <p:childTnLst>
                              <p:par>
                                <p:cTn id="10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3" fill="hold">
                            <p:stCondLst>
                              <p:cond delay="0"/>
                            </p:stCondLst>
                            <p:childTnLst>
                              <p:par>
                                <p:cTn id="10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6" fill="hold">
                            <p:stCondLst>
                              <p:cond delay="0"/>
                            </p:stCondLst>
                            <p:childTnLst>
                              <p:par>
                                <p:cTn id="10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9" fill="hold">
                      <p:stCondLst>
                        <p:cond delay="indefinite"/>
                      </p:stCondLst>
                      <p:childTnLst>
                        <p:par>
                          <p:cTn id="1050" fill="hold">
                            <p:stCondLst>
                              <p:cond delay="0"/>
                            </p:stCondLst>
                            <p:childTnLst>
                              <p:par>
                                <p:cTn id="10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3" fill="hold">
                            <p:stCondLst>
                              <p:cond delay="0"/>
                            </p:stCondLst>
                            <p:childTnLst>
                              <p:par>
                                <p:cTn id="10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6" fill="hold">
                            <p:stCondLst>
                              <p:cond delay="0"/>
                            </p:stCondLst>
                            <p:childTnLst>
                              <p:par>
                                <p:cTn id="105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9" fill="hold">
                            <p:stCondLst>
                              <p:cond delay="0"/>
                            </p:stCondLst>
                            <p:childTnLst>
                              <p:par>
                                <p:cTn id="10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2" fill="hold">
                            <p:stCondLst>
                              <p:cond delay="0"/>
                            </p:stCondLst>
                            <p:childTnLst>
                              <p:par>
                                <p:cTn id="10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5" fill="hold">
                            <p:stCondLst>
                              <p:cond delay="0"/>
                            </p:stCondLst>
                            <p:childTnLst>
                              <p:par>
                                <p:cTn id="1066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8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1" fill="hold">
                            <p:stCondLst>
                              <p:cond delay="500"/>
                            </p:stCondLst>
                            <p:childTnLst>
                              <p:par>
                                <p:cTn id="10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4" fill="hold">
                      <p:stCondLst>
                        <p:cond delay="indefinite"/>
                      </p:stCondLst>
                      <p:childTnLst>
                        <p:par>
                          <p:cTn id="1075" fill="hold">
                            <p:stCondLst>
                              <p:cond delay="0"/>
                            </p:stCondLst>
                            <p:childTnLst>
                              <p:par>
                                <p:cTn id="10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8" fill="hold">
                            <p:stCondLst>
                              <p:cond delay="0"/>
                            </p:stCondLst>
                            <p:childTnLst>
                              <p:par>
                                <p:cTn id="10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3" fill="hold">
                            <p:stCondLst>
                              <p:cond delay="0"/>
                            </p:stCondLst>
                            <p:childTnLst>
                              <p:par>
                                <p:cTn id="10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6" fill="hold">
                      <p:stCondLst>
                        <p:cond delay="indefinite"/>
                      </p:stCondLst>
                      <p:childTnLst>
                        <p:par>
                          <p:cTn id="1087" fill="hold">
                            <p:stCondLst>
                              <p:cond delay="0"/>
                            </p:stCondLst>
                            <p:childTnLst>
                              <p:par>
                                <p:cTn id="10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0" fill="hold">
                            <p:stCondLst>
                              <p:cond delay="0"/>
                            </p:stCondLst>
                            <p:childTnLst>
                              <p:par>
                                <p:cTn id="10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5" fill="hold">
                            <p:stCondLst>
                              <p:cond delay="0"/>
                            </p:stCondLst>
                            <p:childTnLst>
                              <p:par>
                                <p:cTn id="10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8" fill="hold">
                      <p:stCondLst>
                        <p:cond delay="indefinite"/>
                      </p:stCondLst>
                      <p:childTnLst>
                        <p:par>
                          <p:cTn id="1099" fill="hold">
                            <p:stCondLst>
                              <p:cond delay="0"/>
                            </p:stCondLst>
                            <p:childTnLst>
                              <p:par>
                                <p:cTn id="1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2" fill="hold">
                            <p:stCondLst>
                              <p:cond delay="0"/>
                            </p:stCondLst>
                            <p:childTnLst>
                              <p:par>
                                <p:cTn id="11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7" fill="hold">
                            <p:stCondLst>
                              <p:cond delay="0"/>
                            </p:stCondLst>
                            <p:childTnLst>
                              <p:par>
                                <p:cTn id="110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0" fill="hold">
                      <p:stCondLst>
                        <p:cond delay="indefinite"/>
                      </p:stCondLst>
                      <p:childTnLst>
                        <p:par>
                          <p:cTn id="1111" fill="hold">
                            <p:stCondLst>
                              <p:cond delay="0"/>
                            </p:stCondLst>
                            <p:childTnLst>
                              <p:par>
                                <p:cTn id="11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4" fill="hold">
                            <p:stCondLst>
                              <p:cond delay="0"/>
                            </p:stCondLst>
                            <p:childTnLst>
                              <p:par>
                                <p:cTn id="11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9" fill="hold">
                            <p:stCondLst>
                              <p:cond delay="0"/>
                            </p:stCondLst>
                            <p:childTnLst>
                              <p:par>
                                <p:cTn id="11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2" fill="hold">
                      <p:stCondLst>
                        <p:cond delay="indefinite"/>
                      </p:stCondLst>
                      <p:childTnLst>
                        <p:par>
                          <p:cTn id="1123" fill="hold">
                            <p:stCondLst>
                              <p:cond delay="0"/>
                            </p:stCondLst>
                            <p:childTnLst>
                              <p:par>
                                <p:cTn id="11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6" fill="hold">
                            <p:stCondLst>
                              <p:cond delay="0"/>
                            </p:stCondLst>
                            <p:childTnLst>
                              <p:par>
                                <p:cTn id="11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9" fill="hold">
                      <p:stCondLst>
                        <p:cond delay="indefinite"/>
                      </p:stCondLst>
                      <p:childTnLst>
                        <p:par>
                          <p:cTn id="1130" fill="hold">
                            <p:stCondLst>
                              <p:cond delay="0"/>
                            </p:stCondLst>
                            <p:childTnLst>
                              <p:par>
                                <p:cTn id="11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3" fill="hold">
                            <p:stCondLst>
                              <p:cond delay="0"/>
                            </p:stCondLst>
                            <p:childTnLst>
                              <p:par>
                                <p:cTn id="11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8" fill="hold">
                            <p:stCondLst>
                              <p:cond delay="0"/>
                            </p:stCondLst>
                            <p:childTnLst>
                              <p:par>
                                <p:cTn id="11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1" fill="hold">
                      <p:stCondLst>
                        <p:cond delay="indefinite"/>
                      </p:stCondLst>
                      <p:childTnLst>
                        <p:par>
                          <p:cTn id="1142" fill="hold">
                            <p:stCondLst>
                              <p:cond delay="0"/>
                            </p:stCondLst>
                            <p:childTnLst>
                              <p:par>
                                <p:cTn id="11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5" fill="hold">
                            <p:stCondLst>
                              <p:cond delay="0"/>
                            </p:stCondLst>
                            <p:childTnLst>
                              <p:par>
                                <p:cTn id="11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8" fill="hold">
                      <p:stCondLst>
                        <p:cond delay="indefinite"/>
                      </p:stCondLst>
                      <p:childTnLst>
                        <p:par>
                          <p:cTn id="1149" fill="hold">
                            <p:stCondLst>
                              <p:cond delay="0"/>
                            </p:stCondLst>
                            <p:childTnLst>
                              <p:par>
                                <p:cTn id="11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2" fill="hold">
                            <p:stCondLst>
                              <p:cond delay="0"/>
                            </p:stCondLst>
                            <p:childTnLst>
                              <p:par>
                                <p:cTn id="11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5" fill="hold">
                      <p:stCondLst>
                        <p:cond delay="indefinite"/>
                      </p:stCondLst>
                      <p:childTnLst>
                        <p:par>
                          <p:cTn id="1156" fill="hold">
                            <p:stCondLst>
                              <p:cond delay="0"/>
                            </p:stCondLst>
                            <p:childTnLst>
                              <p:par>
                                <p:cTn id="11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9" fill="hold">
                            <p:stCondLst>
                              <p:cond delay="0"/>
                            </p:stCondLst>
                            <p:childTnLst>
                              <p:par>
                                <p:cTn id="11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4" fill="hold">
                            <p:stCondLst>
                              <p:cond delay="0"/>
                            </p:stCondLst>
                            <p:childTnLst>
                              <p:par>
                                <p:cTn id="11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7" fill="hold">
                      <p:stCondLst>
                        <p:cond delay="indefinite"/>
                      </p:stCondLst>
                      <p:childTnLst>
                        <p:par>
                          <p:cTn id="1168" fill="hold">
                            <p:stCondLst>
                              <p:cond delay="0"/>
                            </p:stCondLst>
                            <p:childTnLst>
                              <p:par>
                                <p:cTn id="11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1" fill="hold">
                            <p:stCondLst>
                              <p:cond delay="0"/>
                            </p:stCondLst>
                            <p:childTnLst>
                              <p:par>
                                <p:cTn id="11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6" fill="hold">
                            <p:stCondLst>
                              <p:cond delay="0"/>
                            </p:stCondLst>
                            <p:childTnLst>
                              <p:par>
                                <p:cTn id="11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9" fill="hold">
                      <p:stCondLst>
                        <p:cond delay="indefinite"/>
                      </p:stCondLst>
                      <p:childTnLst>
                        <p:par>
                          <p:cTn id="1180" fill="hold">
                            <p:stCondLst>
                              <p:cond delay="0"/>
                            </p:stCondLst>
                            <p:childTnLst>
                              <p:par>
                                <p:cTn id="11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3" fill="hold">
                            <p:stCondLst>
                              <p:cond delay="0"/>
                            </p:stCondLst>
                            <p:childTnLst>
                              <p:par>
                                <p:cTn id="11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6" fill="hold">
                      <p:stCondLst>
                        <p:cond delay="indefinite"/>
                      </p:stCondLst>
                      <p:childTnLst>
                        <p:par>
                          <p:cTn id="1187" fill="hold">
                            <p:stCondLst>
                              <p:cond delay="0"/>
                            </p:stCondLst>
                            <p:childTnLst>
                              <p:par>
                                <p:cTn id="11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0" fill="hold">
                            <p:stCondLst>
                              <p:cond delay="0"/>
                            </p:stCondLst>
                            <p:childTnLst>
                              <p:par>
                                <p:cTn id="11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5" fill="hold">
                            <p:stCondLst>
                              <p:cond delay="0"/>
                            </p:stCondLst>
                            <p:childTnLst>
                              <p:par>
                                <p:cTn id="11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8" fill="hold">
                      <p:stCondLst>
                        <p:cond delay="indefinite"/>
                      </p:stCondLst>
                      <p:childTnLst>
                        <p:par>
                          <p:cTn id="1199" fill="hold">
                            <p:stCondLst>
                              <p:cond delay="0"/>
                            </p:stCondLst>
                            <p:childTnLst>
                              <p:par>
                                <p:cTn id="12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2" fill="hold">
                            <p:stCondLst>
                              <p:cond delay="0"/>
                            </p:stCondLst>
                            <p:childTnLst>
                              <p:par>
                                <p:cTn id="12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5" fill="hold">
                      <p:stCondLst>
                        <p:cond delay="indefinite"/>
                      </p:stCondLst>
                      <p:childTnLst>
                        <p:par>
                          <p:cTn id="1206" fill="hold">
                            <p:stCondLst>
                              <p:cond delay="0"/>
                            </p:stCondLst>
                            <p:childTnLst>
                              <p:par>
                                <p:cTn id="12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9" fill="hold">
                            <p:stCondLst>
                              <p:cond delay="0"/>
                            </p:stCondLst>
                            <p:childTnLst>
                              <p:par>
                                <p:cTn id="12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2" fill="hold">
                      <p:stCondLst>
                        <p:cond delay="indefinite"/>
                      </p:stCondLst>
                      <p:childTnLst>
                        <p:par>
                          <p:cTn id="1213" fill="hold">
                            <p:stCondLst>
                              <p:cond delay="0"/>
                            </p:stCondLst>
                            <p:childTnLst>
                              <p:par>
                                <p:cTn id="12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6" fill="hold">
                            <p:stCondLst>
                              <p:cond delay="0"/>
                            </p:stCondLst>
                            <p:childTnLst>
                              <p:par>
                                <p:cTn id="12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1" fill="hold">
                            <p:stCondLst>
                              <p:cond delay="0"/>
                            </p:stCondLst>
                            <p:childTnLst>
                              <p:par>
                                <p:cTn id="12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4" fill="hold">
                      <p:stCondLst>
                        <p:cond delay="indefinite"/>
                      </p:stCondLst>
                      <p:childTnLst>
                        <p:par>
                          <p:cTn id="1225" fill="hold">
                            <p:stCondLst>
                              <p:cond delay="0"/>
                            </p:stCondLst>
                            <p:childTnLst>
                              <p:par>
                                <p:cTn id="12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8" fill="hold">
                            <p:stCondLst>
                              <p:cond delay="0"/>
                            </p:stCondLst>
                            <p:childTnLst>
                              <p:par>
                                <p:cTn id="12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1" fill="hold">
                      <p:stCondLst>
                        <p:cond delay="indefinite"/>
                      </p:stCondLst>
                      <p:childTnLst>
                        <p:par>
                          <p:cTn id="1232" fill="hold">
                            <p:stCondLst>
                              <p:cond delay="0"/>
                            </p:stCondLst>
                            <p:childTnLst>
                              <p:par>
                                <p:cTn id="1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5" fill="hold">
                            <p:stCondLst>
                              <p:cond delay="0"/>
                            </p:stCondLst>
                            <p:childTnLst>
                              <p:par>
                                <p:cTn id="12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0" fill="hold">
                            <p:stCondLst>
                              <p:cond delay="0"/>
                            </p:stCondLst>
                            <p:childTnLst>
                              <p:par>
                                <p:cTn id="12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3" fill="hold">
                      <p:stCondLst>
                        <p:cond delay="indefinite"/>
                      </p:stCondLst>
                      <p:childTnLst>
                        <p:par>
                          <p:cTn id="1244" fill="hold">
                            <p:stCondLst>
                              <p:cond delay="0"/>
                            </p:stCondLst>
                            <p:childTnLst>
                              <p:par>
                                <p:cTn id="12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7" fill="hold">
                            <p:stCondLst>
                              <p:cond delay="0"/>
                            </p:stCondLst>
                            <p:childTnLst>
                              <p:par>
                                <p:cTn id="12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0" fill="hold">
                      <p:stCondLst>
                        <p:cond delay="indefinite"/>
                      </p:stCondLst>
                      <p:childTnLst>
                        <p:par>
                          <p:cTn id="1251" fill="hold">
                            <p:stCondLst>
                              <p:cond delay="0"/>
                            </p:stCondLst>
                            <p:childTnLst>
                              <p:par>
                                <p:cTn id="12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4" fill="hold">
                            <p:stCondLst>
                              <p:cond delay="0"/>
                            </p:stCondLst>
                            <p:childTnLst>
                              <p:par>
                                <p:cTn id="12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7" fill="hold">
                      <p:stCondLst>
                        <p:cond delay="indefinite"/>
                      </p:stCondLst>
                      <p:childTnLst>
                        <p:par>
                          <p:cTn id="1258" fill="hold">
                            <p:stCondLst>
                              <p:cond delay="0"/>
                            </p:stCondLst>
                            <p:childTnLst>
                              <p:par>
                                <p:cTn id="12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1" fill="hold">
                            <p:stCondLst>
                              <p:cond delay="0"/>
                            </p:stCondLst>
                            <p:childTnLst>
                              <p:par>
                                <p:cTn id="12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6" fill="hold">
                            <p:stCondLst>
                              <p:cond delay="0"/>
                            </p:stCondLst>
                            <p:childTnLst>
                              <p:par>
                                <p:cTn id="12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9" fill="hold">
                      <p:stCondLst>
                        <p:cond delay="indefinite"/>
                      </p:stCondLst>
                      <p:childTnLst>
                        <p:par>
                          <p:cTn id="1270" fill="hold">
                            <p:stCondLst>
                              <p:cond delay="0"/>
                            </p:stCondLst>
                            <p:childTnLst>
                              <p:par>
                                <p:cTn id="12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3" fill="hold">
                            <p:stCondLst>
                              <p:cond delay="0"/>
                            </p:stCondLst>
                            <p:childTnLst>
                              <p:par>
                                <p:cTn id="12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6" fill="hold">
                      <p:stCondLst>
                        <p:cond delay="indefinite"/>
                      </p:stCondLst>
                      <p:childTnLst>
                        <p:par>
                          <p:cTn id="1277" fill="hold">
                            <p:stCondLst>
                              <p:cond delay="0"/>
                            </p:stCondLst>
                            <p:childTnLst>
                              <p:par>
                                <p:cTn id="12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0" fill="hold">
                            <p:stCondLst>
                              <p:cond delay="0"/>
                            </p:stCondLst>
                            <p:childTnLst>
                              <p:par>
                                <p:cTn id="12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5" fill="hold">
                            <p:stCondLst>
                              <p:cond delay="0"/>
                            </p:stCondLst>
                            <p:childTnLst>
                              <p:par>
                                <p:cTn id="12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8" fill="hold">
                      <p:stCondLst>
                        <p:cond delay="indefinite"/>
                      </p:stCondLst>
                      <p:childTnLst>
                        <p:par>
                          <p:cTn id="1289" fill="hold">
                            <p:stCondLst>
                              <p:cond delay="0"/>
                            </p:stCondLst>
                            <p:childTnLst>
                              <p:par>
                                <p:cTn id="12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2" fill="hold">
                            <p:stCondLst>
                              <p:cond delay="0"/>
                            </p:stCondLst>
                            <p:childTnLst>
                              <p:par>
                                <p:cTn id="12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5" fill="hold">
                      <p:stCondLst>
                        <p:cond delay="indefinite"/>
                      </p:stCondLst>
                      <p:childTnLst>
                        <p:par>
                          <p:cTn id="1296" fill="hold">
                            <p:stCondLst>
                              <p:cond delay="0"/>
                            </p:stCondLst>
                            <p:childTnLst>
                              <p:par>
                                <p:cTn id="12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9" fill="hold">
                            <p:stCondLst>
                              <p:cond delay="0"/>
                            </p:stCondLst>
                            <p:childTnLst>
                              <p:par>
                                <p:cTn id="13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2" fill="hold">
                      <p:stCondLst>
                        <p:cond delay="indefinite"/>
                      </p:stCondLst>
                      <p:childTnLst>
                        <p:par>
                          <p:cTn id="1303" fill="hold">
                            <p:stCondLst>
                              <p:cond delay="0"/>
                            </p:stCondLst>
                            <p:childTnLst>
                              <p:par>
                                <p:cTn id="13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6" fill="hold">
                            <p:stCondLst>
                              <p:cond delay="0"/>
                            </p:stCondLst>
                            <p:childTnLst>
                              <p:par>
                                <p:cTn id="13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1" fill="hold">
                            <p:stCondLst>
                              <p:cond delay="0"/>
                            </p:stCondLst>
                            <p:childTnLst>
                              <p:par>
                                <p:cTn id="13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4" fill="hold">
                      <p:stCondLst>
                        <p:cond delay="indefinite"/>
                      </p:stCondLst>
                      <p:childTnLst>
                        <p:par>
                          <p:cTn id="1315" fill="hold">
                            <p:stCondLst>
                              <p:cond delay="0"/>
                            </p:stCondLst>
                            <p:childTnLst>
                              <p:par>
                                <p:cTn id="13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8" fill="hold">
                            <p:stCondLst>
                              <p:cond delay="0"/>
                            </p:stCondLst>
                            <p:childTnLst>
                              <p:par>
                                <p:cTn id="13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1" fill="hold">
                      <p:stCondLst>
                        <p:cond delay="indefinite"/>
                      </p:stCondLst>
                      <p:childTnLst>
                        <p:par>
                          <p:cTn id="1322" fill="hold">
                            <p:stCondLst>
                              <p:cond delay="0"/>
                            </p:stCondLst>
                            <p:childTnLst>
                              <p:par>
                                <p:cTn id="13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5" fill="hold">
                            <p:stCondLst>
                              <p:cond delay="0"/>
                            </p:stCondLst>
                            <p:childTnLst>
                              <p:par>
                                <p:cTn id="13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0" fill="hold">
                            <p:stCondLst>
                              <p:cond delay="0"/>
                            </p:stCondLst>
                            <p:childTnLst>
                              <p:par>
                                <p:cTn id="13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3" fill="hold">
                      <p:stCondLst>
                        <p:cond delay="indefinite"/>
                      </p:stCondLst>
                      <p:childTnLst>
                        <p:par>
                          <p:cTn id="1334" fill="hold">
                            <p:stCondLst>
                              <p:cond delay="0"/>
                            </p:stCondLst>
                            <p:childTnLst>
                              <p:par>
                                <p:cTn id="13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7" fill="hold">
                            <p:stCondLst>
                              <p:cond delay="0"/>
                            </p:stCondLst>
                            <p:childTnLst>
                              <p:par>
                                <p:cTn id="13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0" fill="hold">
                      <p:stCondLst>
                        <p:cond delay="indefinite"/>
                      </p:stCondLst>
                      <p:childTnLst>
                        <p:par>
                          <p:cTn id="1341" fill="hold">
                            <p:stCondLst>
                              <p:cond delay="0"/>
                            </p:stCondLst>
                            <p:childTnLst>
                              <p:par>
                                <p:cTn id="13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4" fill="hold">
                            <p:stCondLst>
                              <p:cond delay="0"/>
                            </p:stCondLst>
                            <p:childTnLst>
                              <p:par>
                                <p:cTn id="13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7" fill="hold">
                      <p:stCondLst>
                        <p:cond delay="indefinite"/>
                      </p:stCondLst>
                      <p:childTnLst>
                        <p:par>
                          <p:cTn id="1348" fill="hold">
                            <p:stCondLst>
                              <p:cond delay="0"/>
                            </p:stCondLst>
                            <p:childTnLst>
                              <p:par>
                                <p:cTn id="13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1" fill="hold">
                            <p:stCondLst>
                              <p:cond delay="0"/>
                            </p:stCondLst>
                            <p:childTnLst>
                              <p:par>
                                <p:cTn id="13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6" fill="hold">
                            <p:stCondLst>
                              <p:cond delay="0"/>
                            </p:stCondLst>
                            <p:childTnLst>
                              <p:par>
                                <p:cTn id="13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9" fill="hold">
                      <p:stCondLst>
                        <p:cond delay="indefinite"/>
                      </p:stCondLst>
                      <p:childTnLst>
                        <p:par>
                          <p:cTn id="1360" fill="hold">
                            <p:stCondLst>
                              <p:cond delay="0"/>
                            </p:stCondLst>
                            <p:childTnLst>
                              <p:par>
                                <p:cTn id="13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3" fill="hold">
                            <p:stCondLst>
                              <p:cond delay="0"/>
                            </p:stCondLst>
                            <p:childTnLst>
                              <p:par>
                                <p:cTn id="13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6" fill="hold">
                      <p:stCondLst>
                        <p:cond delay="indefinite"/>
                      </p:stCondLst>
                      <p:childTnLst>
                        <p:par>
                          <p:cTn id="1367" fill="hold">
                            <p:stCondLst>
                              <p:cond delay="0"/>
                            </p:stCondLst>
                            <p:childTnLst>
                              <p:par>
                                <p:cTn id="13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0" fill="hold">
                            <p:stCondLst>
                              <p:cond delay="0"/>
                            </p:stCondLst>
                            <p:childTnLst>
                              <p:par>
                                <p:cTn id="13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3" fill="hold">
                      <p:stCondLst>
                        <p:cond delay="indefinite"/>
                      </p:stCondLst>
                      <p:childTnLst>
                        <p:par>
                          <p:cTn id="1374" fill="hold">
                            <p:stCondLst>
                              <p:cond delay="0"/>
                            </p:stCondLst>
                            <p:childTnLst>
                              <p:par>
                                <p:cTn id="13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7" fill="hold">
                            <p:stCondLst>
                              <p:cond delay="0"/>
                            </p:stCondLst>
                            <p:childTnLst>
                              <p:par>
                                <p:cTn id="137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0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1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2" fill="hold">
                            <p:stCondLst>
                              <p:cond delay="500"/>
                            </p:stCondLst>
                            <p:childTnLst>
                              <p:par>
                                <p:cTn id="13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5" fill="hold">
                            <p:stCondLst>
                              <p:cond delay="500"/>
                            </p:stCondLst>
                            <p:childTnLst>
                              <p:par>
                                <p:cTn id="13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8" fill="hold">
                      <p:stCondLst>
                        <p:cond delay="indefinite"/>
                      </p:stCondLst>
                      <p:childTnLst>
                        <p:par>
                          <p:cTn id="1389" fill="hold">
                            <p:stCondLst>
                              <p:cond delay="0"/>
                            </p:stCondLst>
                            <p:childTnLst>
                              <p:par>
                                <p:cTn id="13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2" fill="hold">
                            <p:stCondLst>
                              <p:cond delay="0"/>
                            </p:stCondLst>
                            <p:childTnLst>
                              <p:par>
                                <p:cTn id="13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5" fill="hold">
                            <p:stCondLst>
                              <p:cond delay="0"/>
                            </p:stCondLst>
                            <p:childTnLst>
                              <p:par>
                                <p:cTn id="13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8" fill="hold">
                      <p:stCondLst>
                        <p:cond delay="indefinite"/>
                      </p:stCondLst>
                      <p:childTnLst>
                        <p:par>
                          <p:cTn id="1399" fill="hold">
                            <p:stCondLst>
                              <p:cond delay="0"/>
                            </p:stCondLst>
                            <p:childTnLst>
                              <p:par>
                                <p:cTn id="14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2" fill="hold">
                            <p:stCondLst>
                              <p:cond delay="0"/>
                            </p:stCondLst>
                            <p:childTnLst>
                              <p:par>
                                <p:cTn id="14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5" fill="hold">
                      <p:stCondLst>
                        <p:cond delay="indefinite"/>
                      </p:stCondLst>
                      <p:childTnLst>
                        <p:par>
                          <p:cTn id="1406" fill="hold">
                            <p:stCondLst>
                              <p:cond delay="0"/>
                            </p:stCondLst>
                            <p:childTnLst>
                              <p:par>
                                <p:cTn id="14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9" fill="hold">
                            <p:stCondLst>
                              <p:cond delay="0"/>
                            </p:stCondLst>
                            <p:childTnLst>
                              <p:par>
                                <p:cTn id="14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2" fill="hold">
                            <p:stCondLst>
                              <p:cond delay="0"/>
                            </p:stCondLst>
                            <p:childTnLst>
                              <p:par>
                                <p:cTn id="14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5" fill="hold">
                      <p:stCondLst>
                        <p:cond delay="indefinite"/>
                      </p:stCondLst>
                      <p:childTnLst>
                        <p:par>
                          <p:cTn id="1416" fill="hold">
                            <p:stCondLst>
                              <p:cond delay="0"/>
                            </p:stCondLst>
                            <p:childTnLst>
                              <p:par>
                                <p:cTn id="14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9" fill="hold">
                            <p:stCondLst>
                              <p:cond delay="0"/>
                            </p:stCondLst>
                            <p:childTnLst>
                              <p:par>
                                <p:cTn id="14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2" fill="hold">
                            <p:stCondLst>
                              <p:cond delay="0"/>
                            </p:stCondLst>
                            <p:childTnLst>
                              <p:par>
                                <p:cTn id="14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5" fill="hold">
                      <p:stCondLst>
                        <p:cond delay="indefinite"/>
                      </p:stCondLst>
                      <p:childTnLst>
                        <p:par>
                          <p:cTn id="1426" fill="hold">
                            <p:stCondLst>
                              <p:cond delay="0"/>
                            </p:stCondLst>
                            <p:childTnLst>
                              <p:par>
                                <p:cTn id="14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9" fill="hold">
                            <p:stCondLst>
                              <p:cond delay="0"/>
                            </p:stCondLst>
                            <p:childTnLst>
                              <p:par>
                                <p:cTn id="14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2" fill="hold">
                            <p:stCondLst>
                              <p:cond delay="0"/>
                            </p:stCondLst>
                            <p:childTnLst>
                              <p:par>
                                <p:cTn id="14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5" fill="hold">
                            <p:stCondLst>
                              <p:cond delay="0"/>
                            </p:stCondLst>
                            <p:childTnLst>
                              <p:par>
                                <p:cTn id="14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8" fill="hold">
                            <p:stCondLst>
                              <p:cond delay="0"/>
                            </p:stCondLst>
                            <p:childTnLst>
                              <p:par>
                                <p:cTn id="14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1" fill="hold">
                            <p:stCondLst>
                              <p:cond delay="0"/>
                            </p:stCondLst>
                            <p:childTnLst>
                              <p:par>
                                <p:cTn id="1442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4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5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0" fill="hold">
                            <p:stCondLst>
                              <p:cond delay="500"/>
                            </p:stCondLst>
                            <p:childTnLst>
                              <p:par>
                                <p:cTn id="14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5" fill="hold">
                      <p:stCondLst>
                        <p:cond delay="indefinite"/>
                      </p:stCondLst>
                      <p:childTnLst>
                        <p:par>
                          <p:cTn id="1456" fill="hold">
                            <p:stCondLst>
                              <p:cond delay="0"/>
                            </p:stCondLst>
                            <p:childTnLst>
                              <p:par>
                                <p:cTn id="14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9" fill="hold">
                            <p:stCondLst>
                              <p:cond delay="0"/>
                            </p:stCondLst>
                            <p:childTnLst>
                              <p:par>
                                <p:cTn id="14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2" fill="hold">
                      <p:stCondLst>
                        <p:cond delay="indefinite"/>
                      </p:stCondLst>
                      <p:childTnLst>
                        <p:par>
                          <p:cTn id="1463" fill="hold">
                            <p:stCondLst>
                              <p:cond delay="0"/>
                            </p:stCondLst>
                            <p:childTnLst>
                              <p:par>
                                <p:cTn id="14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6" fill="hold">
                            <p:stCondLst>
                              <p:cond delay="0"/>
                            </p:stCondLst>
                            <p:childTnLst>
                              <p:par>
                                <p:cTn id="146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9" fill="hold">
                            <p:stCondLst>
                              <p:cond delay="0"/>
                            </p:stCondLst>
                            <p:childTnLst>
                              <p:par>
                                <p:cTn id="14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2" fill="hold">
                            <p:stCondLst>
                              <p:cond delay="0"/>
                            </p:stCondLst>
                            <p:childTnLst>
                              <p:par>
                                <p:cTn id="14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5" fill="hold">
                            <p:stCondLst>
                              <p:cond delay="0"/>
                            </p:stCondLst>
                            <p:childTnLst>
                              <p:par>
                                <p:cTn id="14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8" fill="hold">
                            <p:stCondLst>
                              <p:cond delay="0"/>
                            </p:stCondLst>
                            <p:childTnLst>
                              <p:par>
                                <p:cTn id="147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1" fill="hold">
                            <p:stCondLst>
                              <p:cond delay="0"/>
                            </p:stCondLst>
                            <p:childTnLst>
                              <p:par>
                                <p:cTn id="1482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0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58" grpId="0" animBg="1"/>
      <p:bldP spid="158" grpId="1" animBg="1"/>
      <p:bldP spid="159" grpId="0" animBg="1"/>
      <p:bldP spid="159" grpId="1" animBg="1"/>
      <p:bldP spid="160" grpId="0" animBg="1"/>
      <p:bldP spid="160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5" grpId="1" animBg="1"/>
      <p:bldP spid="206" grpId="0" animBg="1"/>
      <p:bldP spid="206" grpId="1" animBg="1"/>
      <p:bldP spid="207" grpId="0" animBg="1"/>
      <p:bldP spid="207" grpId="1" animBg="1"/>
      <p:bldP spid="211" grpId="0" animBg="1"/>
      <p:bldP spid="211" grpId="1" animBg="1"/>
      <p:bldP spid="212" grpId="0" animBg="1"/>
      <p:bldP spid="212" grpId="1" animBg="1"/>
      <p:bldP spid="213" grpId="0" animBg="1"/>
      <p:bldP spid="213" grpId="1" animBg="1"/>
      <p:bldP spid="214" grpId="0" animBg="1"/>
      <p:bldP spid="214" grpId="1" animBg="1"/>
      <p:bldP spid="215" grpId="0" animBg="1"/>
      <p:bldP spid="215" grpId="1" animBg="1"/>
      <p:bldP spid="216" grpId="0" animBg="1"/>
      <p:bldP spid="216" grpId="1" animBg="1"/>
      <p:bldP spid="217" grpId="0" animBg="1"/>
      <p:bldP spid="217" grpId="1" animBg="1"/>
      <p:bldP spid="218" grpId="0" animBg="1"/>
      <p:bldP spid="218" grpId="1" animBg="1"/>
      <p:bldP spid="219" grpId="0" animBg="1"/>
      <p:bldP spid="219" grpId="1" animBg="1"/>
      <p:bldP spid="220" grpId="0" animBg="1"/>
      <p:bldP spid="220" grpId="1" animBg="1"/>
      <p:bldP spid="221" grpId="0" animBg="1"/>
      <p:bldP spid="221" grpId="1" animBg="1"/>
      <p:bldP spid="222" grpId="0" animBg="1"/>
      <p:bldP spid="222" grpId="1" animBg="1"/>
      <p:bldP spid="223" grpId="0" animBg="1"/>
      <p:bldP spid="223" grpId="1" animBg="1"/>
      <p:bldP spid="224" grpId="0" animBg="1"/>
      <p:bldP spid="224" grpId="1" animBg="1"/>
      <p:bldP spid="225" grpId="0" animBg="1"/>
      <p:bldP spid="225" grpId="1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232" grpId="0" animBg="1"/>
      <p:bldP spid="232" grpId="1" animBg="1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236" grpId="0" animBg="1"/>
      <p:bldP spid="236" grpId="1" animBg="1"/>
      <p:bldP spid="237" grpId="0" animBg="1"/>
      <p:bldP spid="237" grpId="1" animBg="1"/>
      <p:bldP spid="238" grpId="0" animBg="1"/>
      <p:bldP spid="238" grpId="1" animBg="1"/>
      <p:bldP spid="239" grpId="0" animBg="1"/>
      <p:bldP spid="239" grpId="1" animBg="1"/>
      <p:bldP spid="240" grpId="0" animBg="1"/>
      <p:bldP spid="240" grpId="1" animBg="1"/>
      <p:bldP spid="241" grpId="0" animBg="1"/>
      <p:bldP spid="241" grpId="1" animBg="1"/>
      <p:bldP spid="242" grpId="0" animBg="1"/>
      <p:bldP spid="242" grpId="1" animBg="1"/>
      <p:bldP spid="243" grpId="0" animBg="1"/>
      <p:bldP spid="243" grpId="1" animBg="1"/>
      <p:bldP spid="244" grpId="0" animBg="1"/>
      <p:bldP spid="244" grpId="1" animBg="1"/>
      <p:bldP spid="245" grpId="0" animBg="1"/>
      <p:bldP spid="245" grpId="1" animBg="1"/>
      <p:bldP spid="246" grpId="0" animBg="1"/>
      <p:bldP spid="246" grpId="1" animBg="1"/>
      <p:bldP spid="247" grpId="0" animBg="1"/>
      <p:bldP spid="247" grpId="1" animBg="1"/>
      <p:bldP spid="248" grpId="0" animBg="1"/>
      <p:bldP spid="248" grpId="1" animBg="1"/>
      <p:bldP spid="268" grpId="0" animBg="1"/>
      <p:bldP spid="268" grpId="1" animBg="1"/>
      <p:bldP spid="269" grpId="0" animBg="1"/>
      <p:bldP spid="269" grpId="1" animBg="1"/>
      <p:bldP spid="270" grpId="0" animBg="1"/>
      <p:bldP spid="270" grpId="1" animBg="1"/>
      <p:bldP spid="271" grpId="0" animBg="1"/>
      <p:bldP spid="271" grpId="1" animBg="1"/>
      <p:bldP spid="272" grpId="0" animBg="1"/>
      <p:bldP spid="272" grpId="1" animBg="1"/>
      <p:bldP spid="273" grpId="0" animBg="1"/>
      <p:bldP spid="273" grpId="1" animBg="1"/>
      <p:bldP spid="274" grpId="0" animBg="1"/>
      <p:bldP spid="274" grpId="1" animBg="1"/>
      <p:bldP spid="275" grpId="0" animBg="1"/>
      <p:bldP spid="275" grpId="1" animBg="1"/>
      <p:bldP spid="276" grpId="0" animBg="1"/>
      <p:bldP spid="276" grpId="1" animBg="1"/>
      <p:bldP spid="277" grpId="0" animBg="1"/>
      <p:bldP spid="277" grpId="1" animBg="1"/>
      <p:bldP spid="281" grpId="0" animBg="1"/>
      <p:bldP spid="281" grpId="1" animBg="1"/>
      <p:bldP spid="282" grpId="0" animBg="1"/>
      <p:bldP spid="282" grpId="1" animBg="1"/>
      <p:bldP spid="283" grpId="0" animBg="1"/>
      <p:bldP spid="283" grpId="1" animBg="1"/>
      <p:bldP spid="284" grpId="0" animBg="1"/>
      <p:bldP spid="284" grpId="1" animBg="1"/>
      <p:bldP spid="285" grpId="0" animBg="1"/>
      <p:bldP spid="285" grpId="1" animBg="1"/>
      <p:bldP spid="286" grpId="0" animBg="1"/>
      <p:bldP spid="286" grpId="1" animBg="1"/>
      <p:bldP spid="287" grpId="0" animBg="1"/>
      <p:bldP spid="287" grpId="1" animBg="1"/>
      <p:bldP spid="288" grpId="0" animBg="1"/>
      <p:bldP spid="288" grpId="1" animBg="1"/>
      <p:bldP spid="289" grpId="0" animBg="1"/>
      <p:bldP spid="289" grpId="1" animBg="1"/>
      <p:bldP spid="290" grpId="0" animBg="1"/>
      <p:bldP spid="290" grpId="1" animBg="1"/>
      <p:bldP spid="291" grpId="0" animBg="1"/>
      <p:bldP spid="291" grpId="1" animBg="1"/>
      <p:bldP spid="292" grpId="0" animBg="1"/>
      <p:bldP spid="292" grpId="1" animBg="1"/>
      <p:bldP spid="293" grpId="0" animBg="1"/>
      <p:bldP spid="293" grpId="1" animBg="1"/>
      <p:bldP spid="294" grpId="0" animBg="1"/>
      <p:bldP spid="294" grpId="1" animBg="1"/>
      <p:bldP spid="295" grpId="0" animBg="1"/>
      <p:bldP spid="295" grpId="1" animBg="1"/>
      <p:bldP spid="296" grpId="0" animBg="1"/>
      <p:bldP spid="296" grpId="1" animBg="1"/>
      <p:bldP spid="297" grpId="0" animBg="1"/>
      <p:bldP spid="297" grpId="1" animBg="1"/>
      <p:bldP spid="298" grpId="0" animBg="1"/>
      <p:bldP spid="298" grpId="1" animBg="1"/>
      <p:bldP spid="299" grpId="0" animBg="1"/>
      <p:bldP spid="299" grpId="1" animBg="1"/>
      <p:bldP spid="300" grpId="0" animBg="1"/>
      <p:bldP spid="300" grpId="1" animBg="1"/>
      <p:bldP spid="301" grpId="0" animBg="1"/>
      <p:bldP spid="301" grpId="1" animBg="1"/>
      <p:bldP spid="302" grpId="0" animBg="1"/>
      <p:bldP spid="302" grpId="1" animBg="1"/>
      <p:bldP spid="303" grpId="0" animBg="1"/>
      <p:bldP spid="303" grpId="1" animBg="1"/>
      <p:bldP spid="304" grpId="0" animBg="1"/>
      <p:bldP spid="304" grpId="1" animBg="1"/>
      <p:bldP spid="305" grpId="0" animBg="1"/>
      <p:bldP spid="305" grpId="1" animBg="1"/>
      <p:bldP spid="306" grpId="0" animBg="1"/>
      <p:bldP spid="306" grpId="1" animBg="1"/>
      <p:bldP spid="307" grpId="0" animBg="1"/>
      <p:bldP spid="307" grpId="1" animBg="1"/>
      <p:bldP spid="308" grpId="0" animBg="1"/>
      <p:bldP spid="308" grpId="1" animBg="1"/>
      <p:bldP spid="309" grpId="0" animBg="1"/>
      <p:bldP spid="309" grpId="1" animBg="1"/>
      <p:bldP spid="310" grpId="0" animBg="1"/>
      <p:bldP spid="310" grpId="1" animBg="1"/>
      <p:bldP spid="311" grpId="0" animBg="1"/>
      <p:bldP spid="311" grpId="1" animBg="1"/>
      <p:bldP spid="312" grpId="0" animBg="1"/>
      <p:bldP spid="312" grpId="1" animBg="1"/>
      <p:bldP spid="313" grpId="0" animBg="1"/>
      <p:bldP spid="313" grpId="1" animBg="1"/>
      <p:bldP spid="314" grpId="0" animBg="1"/>
      <p:bldP spid="314" grpId="1" animBg="1"/>
      <p:bldP spid="315" grpId="0" animBg="1"/>
      <p:bldP spid="315" grpId="1" animBg="1"/>
      <p:bldP spid="316" grpId="0" animBg="1"/>
      <p:bldP spid="316" grpId="1" animBg="1"/>
      <p:bldP spid="317" grpId="0" animBg="1"/>
      <p:bldP spid="317" grpId="1" animBg="1"/>
      <p:bldP spid="318" grpId="0" animBg="1"/>
      <p:bldP spid="318" grpId="1" animBg="1"/>
      <p:bldP spid="319" grpId="0" animBg="1"/>
      <p:bldP spid="319" grpId="1" animBg="1"/>
      <p:bldP spid="320" grpId="0" animBg="1"/>
      <p:bldP spid="320" grpId="1" animBg="1"/>
      <p:bldP spid="321" grpId="0" animBg="1"/>
      <p:bldP spid="321" grpId="1" animBg="1"/>
      <p:bldP spid="322" grpId="0" animBg="1"/>
      <p:bldP spid="322" grpId="1" animBg="1"/>
      <p:bldP spid="323" grpId="0" animBg="1"/>
      <p:bldP spid="323" grpId="1" animBg="1"/>
      <p:bldP spid="324" grpId="0" animBg="1"/>
      <p:bldP spid="324" grpId="1" animBg="1"/>
      <p:bldP spid="325" grpId="0" animBg="1"/>
      <p:bldP spid="325" grpId="1" animBg="1"/>
      <p:bldP spid="326" grpId="0" animBg="1"/>
      <p:bldP spid="326" grpId="1" animBg="1"/>
      <p:bldP spid="327" grpId="0" animBg="1"/>
      <p:bldP spid="327" grpId="1" animBg="1"/>
      <p:bldP spid="328" grpId="0" animBg="1"/>
      <p:bldP spid="328" grpId="1" animBg="1"/>
      <p:bldP spid="348" grpId="0" animBg="1"/>
      <p:bldP spid="348" grpId="1" animBg="1"/>
      <p:bldP spid="349" grpId="0" animBg="1"/>
      <p:bldP spid="349" grpId="1" animBg="1"/>
      <p:bldP spid="350" grpId="0" animBg="1"/>
      <p:bldP spid="350" grpId="1" animBg="1"/>
      <p:bldP spid="351" grpId="0" animBg="1"/>
      <p:bldP spid="351" grpId="1" animBg="1"/>
      <p:bldP spid="352" grpId="0" animBg="1"/>
      <p:bldP spid="352" grpId="1" animBg="1"/>
      <p:bldP spid="353" grpId="0" animBg="1"/>
      <p:bldP spid="353" grpId="1" animBg="1"/>
      <p:bldP spid="354" grpId="0" animBg="1"/>
      <p:bldP spid="354" grpId="1" animBg="1"/>
      <p:bldP spid="355" grpId="0" animBg="1"/>
      <p:bldP spid="355" grpId="1" animBg="1"/>
      <p:bldP spid="356" grpId="0" animBg="1"/>
      <p:bldP spid="356" grpId="1" animBg="1"/>
      <p:bldP spid="357" grpId="0" animBg="1"/>
      <p:bldP spid="357" grpId="1" animBg="1"/>
      <p:bldP spid="361" grpId="0" animBg="1"/>
      <p:bldP spid="361" grpId="1" animBg="1"/>
      <p:bldP spid="362" grpId="0" animBg="1"/>
      <p:bldP spid="362" grpId="1" animBg="1"/>
      <p:bldP spid="36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  <a:latin typeface="Times New Roman" pitchFamily="1" charset="0"/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16560</TotalTime>
  <Words>1279</Words>
  <Application>Microsoft Macintosh PowerPoint</Application>
  <PresentationFormat>On-screen Show (4:3)</PresentationFormat>
  <Paragraphs>382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ＭＳ Ｐゴシック</vt:lpstr>
      <vt:lpstr>Arial</vt:lpstr>
      <vt:lpstr>Courier New</vt:lpstr>
      <vt:lpstr>Helvetica Neue</vt:lpstr>
      <vt:lpstr>Lucida Grande</vt:lpstr>
      <vt:lpstr>Times</vt:lpstr>
      <vt:lpstr>Times New Roman</vt:lpstr>
      <vt:lpstr>Wingdings</vt:lpstr>
      <vt:lpstr>Blank Presentation</vt:lpstr>
      <vt:lpstr>2_Blank Presentation</vt:lpstr>
      <vt:lpstr>1_Blank Presentation</vt:lpstr>
      <vt:lpstr>3_Blank Presentation</vt:lpstr>
      <vt:lpstr>4_Blank Presentation</vt:lpstr>
      <vt:lpstr>String Applications</vt:lpstr>
      <vt:lpstr>String Calisthenics</vt:lpstr>
      <vt:lpstr>Generating Acronyms</vt:lpstr>
      <vt:lpstr>acronym , Take I</vt:lpstr>
      <vt:lpstr>acroynm, Take II</vt:lpstr>
      <vt:lpstr>Translating Pig Latin to English</vt:lpstr>
      <vt:lpstr>Translating Pig Latin to English</vt:lpstr>
      <vt:lpstr>Pseudocode for the Pig Latin Program</vt:lpstr>
      <vt:lpstr>Simulating the PigLatin Program</vt:lpstr>
      <vt:lpstr>The End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159</cp:revision>
  <dcterms:created xsi:type="dcterms:W3CDTF">2017-04-29T22:13:51Z</dcterms:created>
  <dcterms:modified xsi:type="dcterms:W3CDTF">2018-10-24T20:21:46Z</dcterms:modified>
</cp:coreProperties>
</file>