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3665" r:id="rId3"/>
  </p:sldMasterIdLst>
  <p:notesMasterIdLst>
    <p:notesMasterId r:id="rId18"/>
  </p:notesMasterIdLst>
  <p:sldIdLst>
    <p:sldId id="490" r:id="rId4"/>
    <p:sldId id="442" r:id="rId5"/>
    <p:sldId id="491" r:id="rId6"/>
    <p:sldId id="500" r:id="rId7"/>
    <p:sldId id="443" r:id="rId8"/>
    <p:sldId id="501" r:id="rId9"/>
    <p:sldId id="502" r:id="rId10"/>
    <p:sldId id="492" r:id="rId11"/>
    <p:sldId id="493" r:id="rId12"/>
    <p:sldId id="480" r:id="rId13"/>
    <p:sldId id="496" r:id="rId14"/>
    <p:sldId id="498" r:id="rId15"/>
    <p:sldId id="499" r:id="rId16"/>
    <p:sldId id="369" r:id="rId17"/>
  </p:sldIdLst>
  <p:sldSz cx="9144000" cy="6858000" type="screen4x3"/>
  <p:notesSz cx="9144000" cy="6858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9999"/>
    <a:srgbClr val="0066CC"/>
    <a:srgbClr val="FF3300"/>
    <a:srgbClr val="999933"/>
    <a:srgbClr val="33FFFF"/>
    <a:srgbClr val="CCFFFF"/>
    <a:srgbClr val="FFFFFF"/>
    <a:srgbClr val="AEAE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6046" autoAdjust="0"/>
  </p:normalViewPr>
  <p:slideViewPr>
    <p:cSldViewPr showGuides="1">
      <p:cViewPr>
        <p:scale>
          <a:sx n="105" d="100"/>
          <a:sy n="105" d="100"/>
        </p:scale>
        <p:origin x="2096" y="7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C5FB5C58-483E-1248-B2AD-8DC46CEC50F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p:cNvSpPr>
          <p:nvPr>
            <p:ph type="sldImg"/>
          </p:nvPr>
        </p:nvSpPr>
        <p:spPr>
          <a:xfrm>
            <a:off x="2846388" y="533400"/>
            <a:ext cx="3454400" cy="2590800"/>
          </a:xfrm>
          <a:solidFill>
            <a:srgbClr val="FFFFFF"/>
          </a:solidFill>
          <a:ln/>
        </p:spPr>
      </p:sp>
      <p:sp>
        <p:nvSpPr>
          <p:cNvPr id="1536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0F074076-1F0D-634D-969A-F94793778E69}"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noTextEdit="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p:cNvSpPr>
          <p:nvPr>
            <p:ph type="sldImg"/>
          </p:nvPr>
        </p:nvSpPr>
        <p:spPr>
          <a:xfrm>
            <a:off x="2846388" y="533400"/>
            <a:ext cx="3454400" cy="2590800"/>
          </a:xfrm>
          <a:solidFill>
            <a:srgbClr val="FFFFFF"/>
          </a:solidFill>
          <a:ln/>
        </p:spPr>
      </p:sp>
      <p:sp>
        <p:nvSpPr>
          <p:cNvPr id="21507"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FDBC31BB-D7C1-2043-9B76-283B60FCE18D}" type="slidenum">
              <a:rPr lang="en-US" sz="1200">
                <a:latin typeface="Times New Roman" pitchFamily="1" charset="0"/>
              </a:rPr>
              <a:pPr algn="r"/>
              <a:t>4</a:t>
            </a:fld>
            <a:endParaRPr lang="en-US" sz="1200">
              <a:latin typeface="Times New Roman" pitchFamily="1" charset="0"/>
            </a:endParaRPr>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522739A6-40AD-9245-928C-B4792FCF491C}" type="slidenum">
              <a:rPr lang="en-US">
                <a:latin typeface="Times New Roman" pitchFamily="1" charset="0"/>
              </a:rPr>
              <a:pPr/>
              <a:t>5</a:t>
            </a:fld>
            <a:endParaRPr lang="en-US">
              <a:latin typeface="Times New Roman" pitchFamily="1" charset="0"/>
            </a:endParaRPr>
          </a:p>
        </p:txBody>
      </p:sp>
      <p:sp>
        <p:nvSpPr>
          <p:cNvPr id="25603" name="Rectangle 2"/>
          <p:cNvSpPr>
            <a:spLocks noGrp="1" noRot="1" noChangeAspect="1" noChangeArrowheads="1" noTextEdit="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2CFB60DA-373D-8A49-B219-22E14906E6E8}" type="slidenum">
              <a:rPr lang="en-US" sz="1200">
                <a:latin typeface="Times New Roman" pitchFamily="1" charset="0"/>
              </a:rPr>
              <a:pPr algn="r"/>
              <a:t>6</a:t>
            </a:fld>
            <a:endParaRPr lang="en-US" sz="1200">
              <a:latin typeface="Times New Roman" pitchFamily="1" charset="0"/>
            </a:endParaRPr>
          </a:p>
        </p:txBody>
      </p:sp>
      <p:sp>
        <p:nvSpPr>
          <p:cNvPr id="27651" name="Rectangle 2"/>
          <p:cNvSpPr>
            <a:spLocks noGrp="1" noRot="1" noChangeAspect="1" noChangeArrowheads="1" noTextEdit="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141612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72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a:solidFill>
                  <a:prstClr val="black"/>
                </a:solidFill>
                <a:latin typeface="Times" pitchFamily="1" charset="0"/>
              </a:rPr>
              <a:pPr algn="r"/>
              <a:t>9</a:t>
            </a:fld>
            <a:endParaRPr lang="en-US" sz="1200">
              <a:solidFill>
                <a:prstClr val="black"/>
              </a:solidFill>
              <a:latin typeface="Times" pitchFamily="1" charset="0"/>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FDBC31BB-D7C1-2043-9B76-283B60FCE18D}" type="slidenum">
              <a:rPr lang="en-US" sz="1200">
                <a:latin typeface="Times New Roman" pitchFamily="1" charset="0"/>
              </a:rPr>
              <a:pPr algn="r"/>
              <a:t>10</a:t>
            </a:fld>
            <a:endParaRPr lang="en-US" sz="1200">
              <a:latin typeface="Times New Roman" pitchFamily="1" charset="0"/>
            </a:endParaRPr>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a:solidFill>
                  <a:prstClr val="black"/>
                </a:solidFill>
                <a:latin typeface="Times" pitchFamily="1" charset="0"/>
              </a:rPr>
              <a:pPr algn="r"/>
              <a:t>11</a:t>
            </a:fld>
            <a:endParaRPr lang="en-US" sz="1200">
              <a:solidFill>
                <a:prstClr val="black"/>
              </a:solidFill>
              <a:latin typeface="Times" pitchFamily="1" charset="0"/>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F60A1D8-DEE2-714B-87E2-6DE872B62D02}" type="slidenum">
              <a:rPr lang="en-US">
                <a:latin typeface="Times New Roman" pitchFamily="1" charset="0"/>
              </a:rPr>
              <a:pPr/>
              <a:t>14</a:t>
            </a:fld>
            <a:endParaRPr lang="en-US">
              <a:latin typeface="Times New Roman" pitchFamily="1"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988CFE-CE86-4149-8EF2-2BDB16C522C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52532E-296B-4E44-98E2-D67198BC85A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38DD79-D203-3D43-A3ED-D2735C5385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F4AD5D-214C-8443-A365-6A93C8BF2D5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93DE4A0-EF3A-734B-A688-6E4B9F4FB81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70556F9-DDA2-1940-96BC-B942F13D02D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9B2C049-8692-BB4A-A364-5CB3EC6822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1F90E37-D4AB-AA4E-B30B-4E55CC9749E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78F4D8C-2A84-BE48-B750-314CE78ADE2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E8829F-9499-184D-AC42-83952E6CE4F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854032-414B-4B43-AD50-CCF655A6E3C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DD4944-011C-724F-AC19-F6852DF032E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BC07B39-9253-AF4A-8FDF-53E41C42FF5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charset="0"/>
              </a:defRPr>
            </a:lvl1pPr>
          </a:lstStyle>
          <a:p>
            <a:pPr>
              <a:defRPr/>
            </a:pPr>
            <a:fld id="{A41E7EC3-FF2A-4A48-8617-25366E1C8C5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charset="0"/>
              </a:defRPr>
            </a:lvl1pPr>
          </a:lstStyle>
          <a:p>
            <a:pPr>
              <a:defRPr/>
            </a:pPr>
            <a:fld id="{CE1429B1-964C-1642-ABA9-6ED80BBE6F60}"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file://localhost/Users/eroberts/Books/JavaScriptCS1/Chapters/Strings/pictures/LetterSubstitutionCipher/KeyExample.png" TargetMode="Externa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latin typeface="Times New Roman" pitchFamily="1" charset="0"/>
              </a:rPr>
              <a:t>Cryptography</a:t>
            </a:r>
            <a:endParaRPr lang="en-US" sz="6000" dirty="0">
              <a:solidFill>
                <a:srgbClr val="FF0000"/>
              </a:solidFill>
              <a:latin typeface="Times New Roman" pitchFamily="1" charset="0"/>
            </a:endParaRPr>
          </a:p>
        </p:txBody>
      </p:sp>
      <p:sp>
        <p:nvSpPr>
          <p:cNvPr id="14339" name="Text Box 3"/>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pitchFamily="1" charset="0"/>
              </a:rPr>
              <a:t>Jerry Cain</a:t>
            </a:r>
          </a:p>
          <a:p>
            <a:pPr algn="ctr">
              <a:lnSpc>
                <a:spcPct val="85000"/>
              </a:lnSpc>
            </a:pPr>
            <a:r>
              <a:rPr lang="en-US" sz="3200" dirty="0">
                <a:latin typeface="Times New Roman" pitchFamily="1" charset="0"/>
              </a:rPr>
              <a:t>CS 106AJ</a:t>
            </a:r>
          </a:p>
          <a:p>
            <a:pPr algn="ctr">
              <a:lnSpc>
                <a:spcPct val="85000"/>
              </a:lnSpc>
            </a:pPr>
            <a:r>
              <a:rPr lang="en-US" sz="3200" dirty="0">
                <a:latin typeface="Times New Roman" pitchFamily="1" charset="0"/>
              </a:rPr>
              <a:t>October 26, 2018</a:t>
            </a:r>
          </a:p>
          <a:p>
            <a:pPr algn="ctr">
              <a:lnSpc>
                <a:spcPct val="85000"/>
              </a:lnSpc>
            </a:pPr>
            <a:r>
              <a:rPr lang="en-US" sz="3200" i="1" dirty="0">
                <a:latin typeface="Times New Roman" pitchFamily="1" charset="0"/>
              </a:rPr>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dirty="0">
                <a:solidFill>
                  <a:srgbClr val="FF0000"/>
                </a:solidFill>
              </a:rPr>
              <a:t>Alan Turing</a:t>
            </a:r>
          </a:p>
        </p:txBody>
      </p:sp>
      <p:pic>
        <p:nvPicPr>
          <p:cNvPr id="20483" name="Picture 7" descr="Turing"/>
          <p:cNvPicPr>
            <a:picLocks noChangeAspect="1" noChangeArrowheads="1"/>
          </p:cNvPicPr>
          <p:nvPr/>
        </p:nvPicPr>
        <p:blipFill>
          <a:blip r:embed="rId3"/>
          <a:srcRect/>
          <a:stretch>
            <a:fillRect/>
          </a:stretch>
        </p:blipFill>
        <p:spPr bwMode="auto">
          <a:xfrm>
            <a:off x="6096000" y="1371600"/>
            <a:ext cx="2519363" cy="3048000"/>
          </a:xfrm>
          <a:prstGeom prst="rect">
            <a:avLst/>
          </a:prstGeom>
          <a:noFill/>
          <a:ln w="9525">
            <a:noFill/>
            <a:miter lim="800000"/>
            <a:headEnd/>
            <a:tailEnd/>
          </a:ln>
        </p:spPr>
      </p:pic>
      <p:sp>
        <p:nvSpPr>
          <p:cNvPr id="20484" name="Text Box 8"/>
          <p:cNvSpPr txBox="1">
            <a:spLocks noChangeArrowheads="1"/>
          </p:cNvSpPr>
          <p:nvPr/>
        </p:nvSpPr>
        <p:spPr bwMode="auto">
          <a:xfrm>
            <a:off x="6096000" y="4419600"/>
            <a:ext cx="2506663" cy="3048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a:t>Alan Turing (1912-1954)</a:t>
            </a:r>
          </a:p>
        </p:txBody>
      </p:sp>
      <p:sp>
        <p:nvSpPr>
          <p:cNvPr id="482313" name="Rectangle 9"/>
          <p:cNvSpPr>
            <a:spLocks noChangeArrowheads="1"/>
          </p:cNvSpPr>
          <p:nvPr/>
        </p:nvSpPr>
        <p:spPr bwMode="auto">
          <a:xfrm>
            <a:off x="381001" y="1295400"/>
            <a:ext cx="5606142" cy="52578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dirty="0">
                <a:latin typeface="Times New Roman" charset="0"/>
              </a:rPr>
              <a:t>The film </a:t>
            </a:r>
            <a:r>
              <a:rPr lang="en-US" sz="2400" b="0" i="1" dirty="0">
                <a:latin typeface="Times New Roman" charset="0"/>
              </a:rPr>
              <a:t>The Imitation Game</a:t>
            </a:r>
            <a:r>
              <a:rPr lang="en-US" sz="2400" b="0" dirty="0">
                <a:latin typeface="Times New Roman" charset="0"/>
              </a:rPr>
              <a:t> celebrated the life of Alan Turing, </a:t>
            </a:r>
            <a:r>
              <a:rPr lang="en-US" sz="2400" dirty="0">
                <a:latin typeface="Times New Roman" charset="0"/>
              </a:rPr>
              <a:t>who made many important contributions in many areas of computer science, including hardware design, computability, and AI.</a:t>
            </a:r>
            <a:endParaRPr lang="en-US" sz="2400" b="0" dirty="0">
              <a:latin typeface="Times New Roman" charset="0"/>
            </a:endParaRPr>
          </a:p>
          <a:p>
            <a:pPr marL="342900" indent="-342900">
              <a:lnSpc>
                <a:spcPct val="85000"/>
              </a:lnSpc>
              <a:spcAft>
                <a:spcPct val="50000"/>
              </a:spcAft>
              <a:buFontTx/>
              <a:buChar char="•"/>
            </a:pPr>
            <a:r>
              <a:rPr lang="en-US" sz="2400" dirty="0">
                <a:latin typeface="Times New Roman" charset="0"/>
              </a:rPr>
              <a:t>During World War II, Turing headed the mathematics division at Bletchley Park in England, which broke the German Enigma code—a process you’ll simulate in Assignment #5.</a:t>
            </a:r>
            <a:endParaRPr lang="en-US" sz="2400" b="0" dirty="0">
              <a:latin typeface="Times New Roman" charset="0"/>
            </a:endParaRPr>
          </a:p>
          <a:p>
            <a:pPr marL="342900" indent="-342900">
              <a:lnSpc>
                <a:spcPct val="85000"/>
              </a:lnSpc>
              <a:spcAft>
                <a:spcPct val="50000"/>
              </a:spcAft>
              <a:buFontTx/>
              <a:buChar char="•"/>
            </a:pPr>
            <a:r>
              <a:rPr lang="en-US" sz="2400" b="0" dirty="0">
                <a:latin typeface="Times New Roman" charset="0"/>
              </a:rPr>
              <a:t>Tragically, Turing committed suicide in 1954 </a:t>
            </a:r>
            <a:r>
              <a:rPr lang="en-US" sz="2400" dirty="0">
                <a:latin typeface="Times New Roman" charset="0"/>
              </a:rPr>
              <a:t>after being convicted on a charge of "gross indecency" for homosexual behavior</a:t>
            </a:r>
            <a:r>
              <a:rPr lang="en-US" sz="2400" b="0" dirty="0">
                <a:latin typeface="Times New Roman" charset="0"/>
              </a:rPr>
              <a:t>.  Prime Minister Gordon Brown issued a public apology in 2009.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23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23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3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The Imitation Game</a:t>
            </a:r>
            <a:endParaRPr lang="en-US" dirty="0">
              <a:solidFill>
                <a:srgbClr val="FF0000"/>
              </a:solidFill>
              <a:latin typeface="Times New Roman" pitchFamily="1" charset="0"/>
            </a:endParaRPr>
          </a:p>
        </p:txBody>
      </p:sp>
      <p:pic>
        <p:nvPicPr>
          <p:cNvPr id="93" name="Picture 92" descr="TheImitationGamePoster.jpg"/>
          <p:cNvPicPr>
            <a:picLocks noChangeAspect="1"/>
          </p:cNvPicPr>
          <p:nvPr/>
        </p:nvPicPr>
        <p:blipFill>
          <a:blip r:embed="rId3"/>
          <a:stretch>
            <a:fillRect/>
          </a:stretch>
        </p:blipFill>
        <p:spPr>
          <a:xfrm>
            <a:off x="2061972" y="2057400"/>
            <a:ext cx="5020056" cy="3765041"/>
          </a:xfrm>
          <a:prstGeom prst="rect">
            <a:avLst/>
          </a:prstGeom>
        </p:spPr>
      </p:pic>
      <p:sp>
        <p:nvSpPr>
          <p:cNvPr id="95" name="Rectangle 3"/>
          <p:cNvSpPr>
            <a:spLocks noChangeArrowheads="1"/>
          </p:cNvSpPr>
          <p:nvPr/>
        </p:nvSpPr>
        <p:spPr bwMode="auto">
          <a:xfrm>
            <a:off x="482600" y="1198640"/>
            <a:ext cx="8128000" cy="93496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Alan Turing’s wartime work is now more widely known because of the movie </a:t>
            </a:r>
            <a:r>
              <a:rPr lang="en-US" sz="2400" i="1" dirty="0">
                <a:latin typeface="Times New Roman" pitchFamily="1" charset="0"/>
              </a:rPr>
              <a:t>The Imitation Game</a:t>
            </a:r>
            <a:r>
              <a:rPr lang="en-US" sz="2400" dirty="0">
                <a:solidFill>
                  <a:srgbClr val="000000"/>
                </a:solidFill>
                <a:latin typeface="Times New Roman" pitchFamily="1" charset="0"/>
              </a:rPr>
              <a:t>.</a:t>
            </a:r>
          </a:p>
        </p:txBody>
      </p:sp>
      <p:sp>
        <p:nvSpPr>
          <p:cNvPr id="96" name="Rectangle 3"/>
          <p:cNvSpPr>
            <a:spLocks noChangeArrowheads="1"/>
          </p:cNvSpPr>
          <p:nvPr/>
        </p:nvSpPr>
        <p:spPr bwMode="auto">
          <a:xfrm>
            <a:off x="533400" y="5943600"/>
            <a:ext cx="8128000" cy="55396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Unfortunately, the movie got much of the history wrong.</a:t>
            </a:r>
            <a:endParaRPr lang="en-US" sz="240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0" y="2616200"/>
            <a:ext cx="9144000" cy="1143000"/>
          </a:xfrm>
        </p:spPr>
        <p:txBody>
          <a:bodyPr/>
          <a:lstStyle/>
          <a:p>
            <a:r>
              <a:rPr lang="en-US" sz="6000" dirty="0">
                <a:solidFill>
                  <a:srgbClr val="FF0000"/>
                </a:solidFill>
                <a:latin typeface="Times New Roman" pitchFamily="1" charset="0"/>
              </a:rPr>
              <a:t>Cryptography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title" idx="4294967295"/>
          </p:nvPr>
        </p:nvSpPr>
        <p:spPr>
          <a:xfrm>
            <a:off x="0" y="76200"/>
            <a:ext cx="9144000" cy="1143000"/>
          </a:xfrm>
          <a:noFill/>
        </p:spPr>
        <p:txBody>
          <a:bodyPr/>
          <a:lstStyle/>
          <a:p>
            <a:r>
              <a:rPr lang="en-US">
                <a:solidFill>
                  <a:srgbClr val="FF0000"/>
                </a:solidFill>
                <a:latin typeface="Times New Roman" pitchFamily="1" charset="0"/>
              </a:rPr>
              <a:t>Encryption</a:t>
            </a:r>
          </a:p>
        </p:txBody>
      </p:sp>
      <p:sp>
        <p:nvSpPr>
          <p:cNvPr id="32771" name="Freeform 27"/>
          <p:cNvSpPr>
            <a:spLocks/>
          </p:cNvSpPr>
          <p:nvPr/>
        </p:nvSpPr>
        <p:spPr bwMode="auto">
          <a:xfrm>
            <a:off x="3138488" y="2568575"/>
            <a:ext cx="2963862" cy="365125"/>
          </a:xfrm>
          <a:custGeom>
            <a:avLst/>
            <a:gdLst>
              <a:gd name="T0" fmla="*/ 0 w 1867"/>
              <a:gd name="T1" fmla="*/ 182563 h 230"/>
              <a:gd name="T2" fmla="*/ 160337 w 1867"/>
              <a:gd name="T3" fmla="*/ 0 h 230"/>
              <a:gd name="T4" fmla="*/ 2963862 w 1867"/>
              <a:gd name="T5" fmla="*/ 0 h 230"/>
              <a:gd name="T6" fmla="*/ 2803525 w 1867"/>
              <a:gd name="T7" fmla="*/ 182563 h 230"/>
              <a:gd name="T8" fmla="*/ 2963862 w 1867"/>
              <a:gd name="T9" fmla="*/ 365125 h 230"/>
              <a:gd name="T10" fmla="*/ 160337 w 1867"/>
              <a:gd name="T11" fmla="*/ 365125 h 230"/>
              <a:gd name="T12" fmla="*/ 0 w 1867"/>
              <a:gd name="T13" fmla="*/ 182563 h 230"/>
              <a:gd name="T14" fmla="*/ 0 60000 65536"/>
              <a:gd name="T15" fmla="*/ 0 60000 65536"/>
              <a:gd name="T16" fmla="*/ 0 60000 65536"/>
              <a:gd name="T17" fmla="*/ 0 60000 65536"/>
              <a:gd name="T18" fmla="*/ 0 60000 65536"/>
              <a:gd name="T19" fmla="*/ 0 60000 65536"/>
              <a:gd name="T20" fmla="*/ 0 60000 65536"/>
              <a:gd name="T21" fmla="*/ 0 w 1867"/>
              <a:gd name="T22" fmla="*/ 0 h 230"/>
              <a:gd name="T23" fmla="*/ 1867 w 1867"/>
              <a:gd name="T24" fmla="*/ 230 h 2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67" h="230">
                <a:moveTo>
                  <a:pt x="0" y="115"/>
                </a:moveTo>
                <a:lnTo>
                  <a:pt x="101" y="0"/>
                </a:lnTo>
                <a:lnTo>
                  <a:pt x="1867" y="0"/>
                </a:lnTo>
                <a:lnTo>
                  <a:pt x="1766" y="115"/>
                </a:lnTo>
                <a:lnTo>
                  <a:pt x="1867" y="230"/>
                </a:lnTo>
                <a:lnTo>
                  <a:pt x="101" y="230"/>
                </a:lnTo>
                <a:lnTo>
                  <a:pt x="0" y="115"/>
                </a:lnTo>
                <a:close/>
              </a:path>
            </a:pathLst>
          </a:custGeom>
          <a:solidFill>
            <a:srgbClr val="FFFFFF"/>
          </a:solidFill>
          <a:ln w="9525">
            <a:solidFill>
              <a:schemeClr val="tx1"/>
            </a:solidFill>
            <a:round/>
            <a:headEnd/>
            <a:tailEnd/>
          </a:ln>
        </p:spPr>
        <p:txBody>
          <a:bodyPr wrap="none" anchor="ctr">
            <a:prstTxWarp prst="textNoShape">
              <a:avLst/>
            </a:prstTxWarp>
          </a:bodyPr>
          <a:lstStyle/>
          <a:p>
            <a:endParaRPr lang="en-US" b="1">
              <a:latin typeface="Times New Roman" pitchFamily="1" charset="0"/>
            </a:endParaRPr>
          </a:p>
        </p:txBody>
      </p:sp>
      <p:sp>
        <p:nvSpPr>
          <p:cNvPr id="843806"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Twas brillig, and the slithy toves,</a:t>
            </a:r>
          </a:p>
        </p:txBody>
      </p:sp>
      <p:sp>
        <p:nvSpPr>
          <p:cNvPr id="2"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Did gyre and gimble in the wabe:</a:t>
            </a:r>
          </a:p>
        </p:txBody>
      </p:sp>
      <p:sp>
        <p:nvSpPr>
          <p:cNvPr id="3"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Doo plpvb zhuh wkh erurjryhv,</a:t>
            </a:r>
          </a:p>
        </p:txBody>
      </p:sp>
      <p:sp>
        <p:nvSpPr>
          <p:cNvPr id="4"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a:t>Lfr gax wvwx clgat vngeclzx.</a:t>
            </a:r>
          </a:p>
        </p:txBody>
      </p:sp>
      <p:sp>
        <p:nvSpPr>
          <p:cNvPr id="26632" name="Freeform 28"/>
          <p:cNvSpPr>
            <a:spLocks/>
          </p:cNvSpPr>
          <p:nvPr/>
        </p:nvSpPr>
        <p:spPr bwMode="auto">
          <a:xfrm>
            <a:off x="5956300" y="2563813"/>
            <a:ext cx="3187700" cy="369887"/>
          </a:xfrm>
          <a:custGeom>
            <a:avLst/>
            <a:gdLst>
              <a:gd name="T0" fmla="*/ 0 w 2014"/>
              <a:gd name="T1" fmla="*/ 187325 h 233"/>
              <a:gd name="T2" fmla="*/ 159860 w 2014"/>
              <a:gd name="T3" fmla="*/ 4762 h 233"/>
              <a:gd name="T4" fmla="*/ 3187700 w 2014"/>
              <a:gd name="T5" fmla="*/ 0 h 233"/>
              <a:gd name="T6" fmla="*/ 3187700 w 2014"/>
              <a:gd name="T7" fmla="*/ 366712 h 233"/>
              <a:gd name="T8" fmla="*/ 159860 w 2014"/>
              <a:gd name="T9" fmla="*/ 369887 h 233"/>
              <a:gd name="T10" fmla="*/ 0 w 2014"/>
              <a:gd name="T11" fmla="*/ 187325 h 233"/>
              <a:gd name="T12" fmla="*/ 0 60000 65536"/>
              <a:gd name="T13" fmla="*/ 0 60000 65536"/>
              <a:gd name="T14" fmla="*/ 0 60000 65536"/>
              <a:gd name="T15" fmla="*/ 0 60000 65536"/>
              <a:gd name="T16" fmla="*/ 0 60000 65536"/>
              <a:gd name="T17" fmla="*/ 0 60000 65536"/>
              <a:gd name="T18" fmla="*/ 0 w 2014"/>
              <a:gd name="T19" fmla="*/ 0 h 233"/>
              <a:gd name="T20" fmla="*/ 2014 w 2014"/>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14" h="233">
                <a:moveTo>
                  <a:pt x="0" y="118"/>
                </a:moveTo>
                <a:lnTo>
                  <a:pt x="101" y="3"/>
                </a:lnTo>
                <a:lnTo>
                  <a:pt x="2014" y="0"/>
                </a:lnTo>
                <a:lnTo>
                  <a:pt x="2014" y="231"/>
                </a:lnTo>
                <a:lnTo>
                  <a:pt x="101" y="233"/>
                </a:lnTo>
                <a:lnTo>
                  <a:pt x="0" y="118"/>
                </a:lnTo>
                <a:close/>
              </a:path>
            </a:pathLst>
          </a:custGeom>
          <a:solidFill>
            <a:srgbClr val="CCFFFF"/>
          </a:solidFill>
          <a:ln w="9525">
            <a:noFill/>
            <a:round/>
            <a:headEnd/>
            <a:tailEnd/>
          </a:ln>
        </p:spPr>
        <p:txBody>
          <a:bodyPr wrap="none" anchor="ctr">
            <a:prstTxWarp prst="textNoShape">
              <a:avLst/>
            </a:prstTxWarp>
          </a:bodyPr>
          <a:lstStyle/>
          <a:p>
            <a:endParaRPr lang="en-US" b="1">
              <a:latin typeface="Times New Roman" pitchFamily="1" charset="0"/>
            </a:endParaRPr>
          </a:p>
        </p:txBody>
      </p:sp>
      <p:sp>
        <p:nvSpPr>
          <p:cNvPr id="26633" name="Freeform 29"/>
          <p:cNvSpPr>
            <a:spLocks/>
          </p:cNvSpPr>
          <p:nvPr/>
        </p:nvSpPr>
        <p:spPr bwMode="auto">
          <a:xfrm>
            <a:off x="11113" y="2563813"/>
            <a:ext cx="3279775" cy="369887"/>
          </a:xfrm>
          <a:custGeom>
            <a:avLst/>
            <a:gdLst>
              <a:gd name="T0" fmla="*/ 0 w 2066"/>
              <a:gd name="T1" fmla="*/ 0 h 233"/>
              <a:gd name="T2" fmla="*/ 3279775 w 2066"/>
              <a:gd name="T3" fmla="*/ 4762 h 233"/>
              <a:gd name="T4" fmla="*/ 3119438 w 2066"/>
              <a:gd name="T5" fmla="*/ 187325 h 233"/>
              <a:gd name="T6" fmla="*/ 3279775 w 2066"/>
              <a:gd name="T7" fmla="*/ 369887 h 233"/>
              <a:gd name="T8" fmla="*/ 0 w 2066"/>
              <a:gd name="T9" fmla="*/ 366712 h 233"/>
              <a:gd name="T10" fmla="*/ 0 w 2066"/>
              <a:gd name="T11" fmla="*/ 0 h 233"/>
              <a:gd name="T12" fmla="*/ 0 60000 65536"/>
              <a:gd name="T13" fmla="*/ 0 60000 65536"/>
              <a:gd name="T14" fmla="*/ 0 60000 65536"/>
              <a:gd name="T15" fmla="*/ 0 60000 65536"/>
              <a:gd name="T16" fmla="*/ 0 60000 65536"/>
              <a:gd name="T17" fmla="*/ 0 60000 65536"/>
              <a:gd name="T18" fmla="*/ 0 w 2066"/>
              <a:gd name="T19" fmla="*/ 0 h 233"/>
              <a:gd name="T20" fmla="*/ 2066 w 2066"/>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66" h="233">
                <a:moveTo>
                  <a:pt x="0" y="0"/>
                </a:moveTo>
                <a:lnTo>
                  <a:pt x="2066" y="3"/>
                </a:lnTo>
                <a:lnTo>
                  <a:pt x="1965" y="118"/>
                </a:lnTo>
                <a:lnTo>
                  <a:pt x="2066" y="233"/>
                </a:lnTo>
                <a:lnTo>
                  <a:pt x="0" y="231"/>
                </a:lnTo>
                <a:lnTo>
                  <a:pt x="0" y="0"/>
                </a:lnTo>
                <a:close/>
              </a:path>
            </a:pathLst>
          </a:custGeom>
          <a:solidFill>
            <a:srgbClr val="CCFFFF"/>
          </a:solidFill>
          <a:ln w="9525">
            <a:noFill/>
            <a:round/>
            <a:headEnd/>
            <a:tailEnd/>
          </a:ln>
        </p:spPr>
        <p:txBody>
          <a:bodyPr wrap="none" anchor="ctr">
            <a:prstTxWarp prst="textNoShape">
              <a:avLst/>
            </a:prstTxWarp>
          </a:bodyPr>
          <a:lstStyle/>
          <a:p>
            <a:endParaRPr lang="en-US" b="1">
              <a:latin typeface="Times New Roman" pitchFamily="1" charset="0"/>
            </a:endParaRPr>
          </a:p>
        </p:txBody>
      </p:sp>
      <p:pic>
        <p:nvPicPr>
          <p:cNvPr id="32778" name="Picture 18" descr="AliceFacingLeft"/>
          <p:cNvPicPr>
            <a:picLocks noChangeAspect="1" noChangeArrowheads="1"/>
          </p:cNvPicPr>
          <p:nvPr/>
        </p:nvPicPr>
        <p:blipFill>
          <a:blip r:embed="rId3"/>
          <a:srcRect/>
          <a:stretch>
            <a:fillRect/>
          </a:stretch>
        </p:blipFill>
        <p:spPr bwMode="auto">
          <a:xfrm>
            <a:off x="6838950" y="1846263"/>
            <a:ext cx="1644650" cy="2659062"/>
          </a:xfrm>
          <a:prstGeom prst="rect">
            <a:avLst/>
          </a:prstGeom>
          <a:noFill/>
          <a:ln w="9525">
            <a:noFill/>
            <a:miter lim="800000"/>
            <a:headEnd/>
            <a:tailEnd/>
          </a:ln>
        </p:spPr>
      </p:pic>
      <p:pic>
        <p:nvPicPr>
          <p:cNvPr id="32779" name="Picture 19" descr="BobFacingRight"/>
          <p:cNvPicPr>
            <a:picLocks noChangeAspect="1" noChangeArrowheads="1"/>
          </p:cNvPicPr>
          <p:nvPr/>
        </p:nvPicPr>
        <p:blipFill>
          <a:blip r:embed="rId4"/>
          <a:srcRect/>
          <a:stretch>
            <a:fillRect/>
          </a:stretch>
        </p:blipFill>
        <p:spPr bwMode="auto">
          <a:xfrm>
            <a:off x="685800" y="1755775"/>
            <a:ext cx="1644650" cy="2659063"/>
          </a:xfrm>
          <a:prstGeom prst="rect">
            <a:avLst/>
          </a:prstGeom>
          <a:noFill/>
          <a:ln w="9525">
            <a:noFill/>
            <a:miter lim="800000"/>
            <a:headEnd/>
            <a:tailEnd/>
          </a:ln>
        </p:spPr>
      </p:pic>
      <p:pic>
        <p:nvPicPr>
          <p:cNvPr id="32780" name="Picture 31" descr="CheshireCat"/>
          <p:cNvPicPr>
            <a:picLocks noChangeAspect="1" noChangeArrowheads="1"/>
          </p:cNvPicPr>
          <p:nvPr/>
        </p:nvPicPr>
        <p:blipFill>
          <a:blip r:embed="rId5"/>
          <a:srcRect/>
          <a:stretch>
            <a:fillRect/>
          </a:stretch>
        </p:blipFill>
        <p:spPr bwMode="auto">
          <a:xfrm>
            <a:off x="4038600" y="1371600"/>
            <a:ext cx="1143000" cy="1143000"/>
          </a:xfrm>
          <a:prstGeom prst="rect">
            <a:avLst/>
          </a:prstGeom>
          <a:noFill/>
          <a:ln w="9525">
            <a:noFill/>
            <a:miter lim="800000"/>
            <a:headEnd/>
            <a:tailEnd/>
          </a:ln>
        </p:spPr>
      </p:pic>
      <p:grpSp>
        <p:nvGrpSpPr>
          <p:cNvPr id="5" name="Group 13"/>
          <p:cNvGrpSpPr>
            <a:grpSpLocks/>
          </p:cNvGrpSpPr>
          <p:nvPr/>
        </p:nvGrpSpPr>
        <p:grpSpPr bwMode="auto">
          <a:xfrm>
            <a:off x="2427288" y="2357438"/>
            <a:ext cx="4443412" cy="769937"/>
            <a:chOff x="1529" y="1485"/>
            <a:chExt cx="2799" cy="485"/>
          </a:xfrm>
        </p:grpSpPr>
        <p:pic>
          <p:nvPicPr>
            <p:cNvPr id="26704" name="Picture 32" descr="KeyPlus3"/>
            <p:cNvPicPr>
              <a:picLocks noChangeAspect="1" noChangeArrowheads="1"/>
            </p:cNvPicPr>
            <p:nvPr/>
          </p:nvPicPr>
          <p:blipFill>
            <a:blip r:embed="rId6"/>
            <a:srcRect/>
            <a:stretch>
              <a:fillRect/>
            </a:stretch>
          </p:blipFill>
          <p:spPr bwMode="auto">
            <a:xfrm>
              <a:off x="3865" y="1485"/>
              <a:ext cx="463" cy="485"/>
            </a:xfrm>
            <a:prstGeom prst="rect">
              <a:avLst/>
            </a:prstGeom>
            <a:noFill/>
            <a:ln w="9525">
              <a:noFill/>
              <a:miter lim="800000"/>
              <a:headEnd/>
              <a:tailEnd/>
            </a:ln>
          </p:spPr>
        </p:pic>
        <p:pic>
          <p:nvPicPr>
            <p:cNvPr id="26705" name="Picture 33" descr="KeyMinus3"/>
            <p:cNvPicPr>
              <a:picLocks noChangeAspect="1" noChangeArrowheads="1"/>
            </p:cNvPicPr>
            <p:nvPr/>
          </p:nvPicPr>
          <p:blipFill>
            <a:blip r:embed="rId7"/>
            <a:srcRect/>
            <a:stretch>
              <a:fillRect/>
            </a:stretch>
          </p:blipFill>
          <p:spPr bwMode="auto">
            <a:xfrm>
              <a:off x="1529" y="1485"/>
              <a:ext cx="463" cy="485"/>
            </a:xfrm>
            <a:prstGeom prst="rect">
              <a:avLst/>
            </a:prstGeom>
            <a:noFill/>
            <a:ln w="9525">
              <a:noFill/>
              <a:miter lim="800000"/>
              <a:headEnd/>
              <a:tailEnd/>
            </a:ln>
          </p:spPr>
        </p:pic>
      </p:grpSp>
      <p:sp>
        <p:nvSpPr>
          <p:cNvPr id="32784" name="Rectangle 36"/>
          <p:cNvSpPr>
            <a:spLocks noChangeArrowheads="1"/>
          </p:cNvSpPr>
          <p:nvPr/>
        </p:nvSpPr>
        <p:spPr bwMode="auto">
          <a:xfrm>
            <a:off x="6350000" y="4581525"/>
            <a:ext cx="2590800" cy="101123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b="1">
              <a:latin typeface="Times New Roman" pitchFamily="1" charset="0"/>
            </a:endParaRPr>
          </a:p>
        </p:txBody>
      </p:sp>
      <p:sp>
        <p:nvSpPr>
          <p:cNvPr id="32785" name="Rectangle 37"/>
          <p:cNvSpPr>
            <a:spLocks noChangeArrowheads="1"/>
          </p:cNvSpPr>
          <p:nvPr/>
        </p:nvSpPr>
        <p:spPr bwMode="auto">
          <a:xfrm>
            <a:off x="279400" y="4581525"/>
            <a:ext cx="2590800" cy="101123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b="1">
              <a:latin typeface="Times New Roman" pitchFamily="1" charset="0"/>
            </a:endParaRPr>
          </a:p>
        </p:txBody>
      </p:sp>
      <p:sp>
        <p:nvSpPr>
          <p:cNvPr id="32786" name="Text Box 38"/>
          <p:cNvSpPr txBox="1">
            <a:spLocks noChangeArrowheads="1"/>
          </p:cNvSpPr>
          <p:nvPr/>
        </p:nvSpPr>
        <p:spPr bwMode="auto">
          <a:xfrm>
            <a:off x="6400800" y="45859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dirty="0" err="1"/>
              <a:t>Twas</a:t>
            </a:r>
            <a:r>
              <a:rPr lang="en-US" sz="1200" dirty="0"/>
              <a:t> </a:t>
            </a:r>
            <a:r>
              <a:rPr lang="en-US" sz="1200" dirty="0" err="1"/>
              <a:t>brillig</a:t>
            </a:r>
            <a:r>
              <a:rPr lang="en-US" sz="1200" dirty="0"/>
              <a:t>, and the </a:t>
            </a:r>
            <a:r>
              <a:rPr lang="en-US" sz="1200" dirty="0" err="1"/>
              <a:t>slithy</a:t>
            </a:r>
            <a:r>
              <a:rPr lang="en-US" sz="1200" dirty="0"/>
              <a:t> </a:t>
            </a:r>
            <a:r>
              <a:rPr lang="en-US" sz="1200" dirty="0" err="1"/>
              <a:t>toves</a:t>
            </a:r>
            <a:r>
              <a:rPr lang="en-US" sz="1200" dirty="0"/>
              <a:t>,</a:t>
            </a:r>
          </a:p>
        </p:txBody>
      </p:sp>
      <p:sp>
        <p:nvSpPr>
          <p:cNvPr id="32787" name="Text Box 39"/>
          <p:cNvSpPr txBox="1">
            <a:spLocks noChangeArrowheads="1"/>
          </p:cNvSpPr>
          <p:nvPr/>
        </p:nvSpPr>
        <p:spPr bwMode="auto">
          <a:xfrm>
            <a:off x="6400800" y="48145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Did gyre and gimble in the wabe:</a:t>
            </a:r>
          </a:p>
        </p:txBody>
      </p:sp>
      <p:sp>
        <p:nvSpPr>
          <p:cNvPr id="32788" name="Text Box 40"/>
          <p:cNvSpPr txBox="1">
            <a:spLocks noChangeArrowheads="1"/>
          </p:cNvSpPr>
          <p:nvPr/>
        </p:nvSpPr>
        <p:spPr bwMode="auto">
          <a:xfrm>
            <a:off x="6400800" y="5035173"/>
            <a:ext cx="250190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dirty="0"/>
              <a:t>All </a:t>
            </a:r>
            <a:r>
              <a:rPr lang="en-US" sz="1200" dirty="0" err="1"/>
              <a:t>mimsy</a:t>
            </a:r>
            <a:r>
              <a:rPr lang="en-US" sz="1200" dirty="0"/>
              <a:t> were the </a:t>
            </a:r>
            <a:r>
              <a:rPr lang="en-US" sz="1200" dirty="0" err="1"/>
              <a:t>borogoves</a:t>
            </a:r>
            <a:r>
              <a:rPr lang="en-US" sz="1200" dirty="0"/>
              <a:t>,</a:t>
            </a:r>
          </a:p>
        </p:txBody>
      </p:sp>
      <p:sp>
        <p:nvSpPr>
          <p:cNvPr id="32789" name="Text Box 41"/>
          <p:cNvSpPr txBox="1">
            <a:spLocks noChangeArrowheads="1"/>
          </p:cNvSpPr>
          <p:nvPr/>
        </p:nvSpPr>
        <p:spPr bwMode="auto">
          <a:xfrm>
            <a:off x="6400800" y="5255835"/>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And the mome raths outgrabe.</a:t>
            </a:r>
          </a:p>
        </p:txBody>
      </p:sp>
      <p:sp>
        <p:nvSpPr>
          <p:cNvPr id="32790" name="Text Box 38"/>
          <p:cNvSpPr txBox="1">
            <a:spLocks noChangeArrowheads="1"/>
          </p:cNvSpPr>
          <p:nvPr/>
        </p:nvSpPr>
        <p:spPr bwMode="auto">
          <a:xfrm>
            <a:off x="317500" y="45986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Twas brillig, and the slithy toves,</a:t>
            </a:r>
          </a:p>
        </p:txBody>
      </p:sp>
      <p:sp>
        <p:nvSpPr>
          <p:cNvPr id="32791" name="Text Box 39"/>
          <p:cNvSpPr txBox="1">
            <a:spLocks noChangeArrowheads="1"/>
          </p:cNvSpPr>
          <p:nvPr/>
        </p:nvSpPr>
        <p:spPr bwMode="auto">
          <a:xfrm>
            <a:off x="317500" y="48272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Did gyre and gimble in the wabe:</a:t>
            </a:r>
          </a:p>
        </p:txBody>
      </p:sp>
      <p:sp>
        <p:nvSpPr>
          <p:cNvPr id="32792" name="Text Box 40"/>
          <p:cNvSpPr txBox="1">
            <a:spLocks noChangeArrowheads="1"/>
          </p:cNvSpPr>
          <p:nvPr/>
        </p:nvSpPr>
        <p:spPr bwMode="auto">
          <a:xfrm>
            <a:off x="317500" y="5047873"/>
            <a:ext cx="250190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a:t>All mimsy were the borogoves,</a:t>
            </a:r>
          </a:p>
        </p:txBody>
      </p:sp>
      <p:sp>
        <p:nvSpPr>
          <p:cNvPr id="32793" name="Text Box 41"/>
          <p:cNvSpPr txBox="1">
            <a:spLocks noChangeArrowheads="1"/>
          </p:cNvSpPr>
          <p:nvPr/>
        </p:nvSpPr>
        <p:spPr bwMode="auto">
          <a:xfrm>
            <a:off x="317500" y="5268535"/>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a:t>And the mome raths outgrabe.</a:t>
            </a:r>
          </a:p>
        </p:txBody>
      </p:sp>
      <p:grpSp>
        <p:nvGrpSpPr>
          <p:cNvPr id="6" name="Group 81"/>
          <p:cNvGrpSpPr>
            <a:grpSpLocks/>
          </p:cNvGrpSpPr>
          <p:nvPr/>
        </p:nvGrpSpPr>
        <p:grpSpPr bwMode="auto">
          <a:xfrm>
            <a:off x="2671763" y="2501899"/>
            <a:ext cx="3932237" cy="1727972"/>
            <a:chOff x="2671763" y="2501900"/>
            <a:chExt cx="3932237" cy="1727973"/>
          </a:xfrm>
        </p:grpSpPr>
        <p:sp>
          <p:nvSpPr>
            <p:cNvPr id="26649" name="Rectangle 81"/>
            <p:cNvSpPr>
              <a:spLocks noChangeArrowheads="1"/>
            </p:cNvSpPr>
            <p:nvPr/>
          </p:nvSpPr>
          <p:spPr bwMode="auto">
            <a:xfrm>
              <a:off x="2755900" y="3594100"/>
              <a:ext cx="3746500" cy="46990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a:p>
          </p:txBody>
        </p:sp>
        <p:sp>
          <p:nvSpPr>
            <p:cNvPr id="26650" name="Rectangle 27"/>
            <p:cNvSpPr>
              <a:spLocks noChangeArrowheads="1"/>
            </p:cNvSpPr>
            <p:nvPr/>
          </p:nvSpPr>
          <p:spPr bwMode="auto">
            <a:xfrm>
              <a:off x="2671763" y="2505075"/>
              <a:ext cx="227012" cy="120650"/>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a:p>
          </p:txBody>
        </p:sp>
        <p:sp>
          <p:nvSpPr>
            <p:cNvPr id="26651" name="Rectangle 28"/>
            <p:cNvSpPr>
              <a:spLocks noChangeArrowheads="1"/>
            </p:cNvSpPr>
            <p:nvPr/>
          </p:nvSpPr>
          <p:spPr bwMode="auto">
            <a:xfrm>
              <a:off x="6376988" y="2501900"/>
              <a:ext cx="227012" cy="119063"/>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a:p>
          </p:txBody>
        </p:sp>
        <p:sp>
          <p:nvSpPr>
            <p:cNvPr id="26652" name="Text Box 29"/>
            <p:cNvSpPr txBox="1">
              <a:spLocks noChangeArrowheads="1"/>
            </p:cNvSpPr>
            <p:nvPr/>
          </p:nvSpPr>
          <p:spPr bwMode="auto">
            <a:xfrm>
              <a:off x="2743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A</a:t>
              </a:r>
            </a:p>
          </p:txBody>
        </p:sp>
        <p:sp>
          <p:nvSpPr>
            <p:cNvPr id="26653" name="Text Box 30"/>
            <p:cNvSpPr txBox="1">
              <a:spLocks noChangeArrowheads="1"/>
            </p:cNvSpPr>
            <p:nvPr/>
          </p:nvSpPr>
          <p:spPr bwMode="auto">
            <a:xfrm>
              <a:off x="28829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B</a:t>
              </a:r>
            </a:p>
          </p:txBody>
        </p:sp>
        <p:sp>
          <p:nvSpPr>
            <p:cNvPr id="26654" name="Text Box 31"/>
            <p:cNvSpPr txBox="1">
              <a:spLocks noChangeArrowheads="1"/>
            </p:cNvSpPr>
            <p:nvPr/>
          </p:nvSpPr>
          <p:spPr bwMode="auto">
            <a:xfrm>
              <a:off x="30226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C</a:t>
              </a:r>
            </a:p>
          </p:txBody>
        </p:sp>
        <p:sp>
          <p:nvSpPr>
            <p:cNvPr id="26655" name="Text Box 32"/>
            <p:cNvSpPr txBox="1">
              <a:spLocks noChangeArrowheads="1"/>
            </p:cNvSpPr>
            <p:nvPr/>
          </p:nvSpPr>
          <p:spPr bwMode="auto">
            <a:xfrm>
              <a:off x="31623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D</a:t>
              </a:r>
            </a:p>
          </p:txBody>
        </p:sp>
        <p:sp>
          <p:nvSpPr>
            <p:cNvPr id="26656" name="Text Box 33"/>
            <p:cNvSpPr txBox="1">
              <a:spLocks noChangeArrowheads="1"/>
            </p:cNvSpPr>
            <p:nvPr/>
          </p:nvSpPr>
          <p:spPr bwMode="auto">
            <a:xfrm>
              <a:off x="33020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E</a:t>
              </a:r>
            </a:p>
          </p:txBody>
        </p:sp>
        <p:sp>
          <p:nvSpPr>
            <p:cNvPr id="26657" name="Text Box 34"/>
            <p:cNvSpPr txBox="1">
              <a:spLocks noChangeArrowheads="1"/>
            </p:cNvSpPr>
            <p:nvPr/>
          </p:nvSpPr>
          <p:spPr bwMode="auto">
            <a:xfrm>
              <a:off x="34417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F</a:t>
              </a:r>
            </a:p>
          </p:txBody>
        </p:sp>
        <p:sp>
          <p:nvSpPr>
            <p:cNvPr id="26658" name="Text Box 35"/>
            <p:cNvSpPr txBox="1">
              <a:spLocks noChangeArrowheads="1"/>
            </p:cNvSpPr>
            <p:nvPr/>
          </p:nvSpPr>
          <p:spPr bwMode="auto">
            <a:xfrm>
              <a:off x="35814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G</a:t>
              </a:r>
            </a:p>
          </p:txBody>
        </p:sp>
        <p:sp>
          <p:nvSpPr>
            <p:cNvPr id="26659" name="Text Box 36"/>
            <p:cNvSpPr txBox="1">
              <a:spLocks noChangeArrowheads="1"/>
            </p:cNvSpPr>
            <p:nvPr/>
          </p:nvSpPr>
          <p:spPr bwMode="auto">
            <a:xfrm>
              <a:off x="3733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H</a:t>
              </a:r>
            </a:p>
          </p:txBody>
        </p:sp>
        <p:sp>
          <p:nvSpPr>
            <p:cNvPr id="26660" name="Text Box 37"/>
            <p:cNvSpPr txBox="1">
              <a:spLocks noChangeArrowheads="1"/>
            </p:cNvSpPr>
            <p:nvPr/>
          </p:nvSpPr>
          <p:spPr bwMode="auto">
            <a:xfrm>
              <a:off x="3884990" y="3581401"/>
              <a:ext cx="228600" cy="261610"/>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I</a:t>
              </a:r>
            </a:p>
          </p:txBody>
        </p:sp>
        <p:sp>
          <p:nvSpPr>
            <p:cNvPr id="26661" name="Text Box 38"/>
            <p:cNvSpPr txBox="1">
              <a:spLocks noChangeArrowheads="1"/>
            </p:cNvSpPr>
            <p:nvPr/>
          </p:nvSpPr>
          <p:spPr bwMode="auto">
            <a:xfrm>
              <a:off x="3987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J</a:t>
              </a:r>
            </a:p>
          </p:txBody>
        </p:sp>
        <p:sp>
          <p:nvSpPr>
            <p:cNvPr id="26662" name="Text Box 39"/>
            <p:cNvSpPr txBox="1">
              <a:spLocks noChangeArrowheads="1"/>
            </p:cNvSpPr>
            <p:nvPr/>
          </p:nvSpPr>
          <p:spPr bwMode="auto">
            <a:xfrm>
              <a:off x="41275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K</a:t>
              </a:r>
            </a:p>
          </p:txBody>
        </p:sp>
        <p:sp>
          <p:nvSpPr>
            <p:cNvPr id="26663" name="Text Box 40"/>
            <p:cNvSpPr txBox="1">
              <a:spLocks noChangeArrowheads="1"/>
            </p:cNvSpPr>
            <p:nvPr/>
          </p:nvSpPr>
          <p:spPr bwMode="auto">
            <a:xfrm>
              <a:off x="4267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L</a:t>
              </a:r>
            </a:p>
          </p:txBody>
        </p:sp>
        <p:sp>
          <p:nvSpPr>
            <p:cNvPr id="26664" name="Text Box 41"/>
            <p:cNvSpPr txBox="1">
              <a:spLocks noChangeArrowheads="1"/>
            </p:cNvSpPr>
            <p:nvPr/>
          </p:nvSpPr>
          <p:spPr bwMode="auto">
            <a:xfrm>
              <a:off x="44069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M</a:t>
              </a:r>
            </a:p>
          </p:txBody>
        </p:sp>
        <p:sp>
          <p:nvSpPr>
            <p:cNvPr id="26665" name="Text Box 42"/>
            <p:cNvSpPr txBox="1">
              <a:spLocks noChangeArrowheads="1"/>
            </p:cNvSpPr>
            <p:nvPr/>
          </p:nvSpPr>
          <p:spPr bwMode="auto">
            <a:xfrm>
              <a:off x="45593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N</a:t>
              </a:r>
            </a:p>
          </p:txBody>
        </p:sp>
        <p:sp>
          <p:nvSpPr>
            <p:cNvPr id="26666" name="Text Box 43"/>
            <p:cNvSpPr txBox="1">
              <a:spLocks noChangeArrowheads="1"/>
            </p:cNvSpPr>
            <p:nvPr/>
          </p:nvSpPr>
          <p:spPr bwMode="auto">
            <a:xfrm>
              <a:off x="46990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dirty="0"/>
                <a:t>O</a:t>
              </a:r>
            </a:p>
          </p:txBody>
        </p:sp>
        <p:sp>
          <p:nvSpPr>
            <p:cNvPr id="26667" name="Text Box 44"/>
            <p:cNvSpPr txBox="1">
              <a:spLocks noChangeArrowheads="1"/>
            </p:cNvSpPr>
            <p:nvPr/>
          </p:nvSpPr>
          <p:spPr bwMode="auto">
            <a:xfrm>
              <a:off x="48387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P</a:t>
              </a:r>
            </a:p>
          </p:txBody>
        </p:sp>
        <p:sp>
          <p:nvSpPr>
            <p:cNvPr id="26668" name="Text Box 45"/>
            <p:cNvSpPr txBox="1">
              <a:spLocks noChangeArrowheads="1"/>
            </p:cNvSpPr>
            <p:nvPr/>
          </p:nvSpPr>
          <p:spPr bwMode="auto">
            <a:xfrm>
              <a:off x="49784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Q</a:t>
              </a:r>
            </a:p>
          </p:txBody>
        </p:sp>
        <p:sp>
          <p:nvSpPr>
            <p:cNvPr id="26669" name="Text Box 46"/>
            <p:cNvSpPr txBox="1">
              <a:spLocks noChangeArrowheads="1"/>
            </p:cNvSpPr>
            <p:nvPr/>
          </p:nvSpPr>
          <p:spPr bwMode="auto">
            <a:xfrm>
              <a:off x="51181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R</a:t>
              </a:r>
            </a:p>
          </p:txBody>
        </p:sp>
        <p:sp>
          <p:nvSpPr>
            <p:cNvPr id="26670" name="Text Box 47"/>
            <p:cNvSpPr txBox="1">
              <a:spLocks noChangeArrowheads="1"/>
            </p:cNvSpPr>
            <p:nvPr/>
          </p:nvSpPr>
          <p:spPr bwMode="auto">
            <a:xfrm>
              <a:off x="5257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S</a:t>
              </a:r>
            </a:p>
          </p:txBody>
        </p:sp>
        <p:sp>
          <p:nvSpPr>
            <p:cNvPr id="26671" name="Text Box 48"/>
            <p:cNvSpPr txBox="1">
              <a:spLocks noChangeArrowheads="1"/>
            </p:cNvSpPr>
            <p:nvPr/>
          </p:nvSpPr>
          <p:spPr bwMode="auto">
            <a:xfrm>
              <a:off x="53975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T</a:t>
              </a:r>
            </a:p>
          </p:txBody>
        </p:sp>
        <p:sp>
          <p:nvSpPr>
            <p:cNvPr id="26672" name="Text Box 49"/>
            <p:cNvSpPr txBox="1">
              <a:spLocks noChangeArrowheads="1"/>
            </p:cNvSpPr>
            <p:nvPr/>
          </p:nvSpPr>
          <p:spPr bwMode="auto">
            <a:xfrm>
              <a:off x="5537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U</a:t>
              </a:r>
            </a:p>
          </p:txBody>
        </p:sp>
        <p:sp>
          <p:nvSpPr>
            <p:cNvPr id="26673" name="Text Box 50"/>
            <p:cNvSpPr txBox="1">
              <a:spLocks noChangeArrowheads="1"/>
            </p:cNvSpPr>
            <p:nvPr/>
          </p:nvSpPr>
          <p:spPr bwMode="auto">
            <a:xfrm>
              <a:off x="568899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V</a:t>
              </a:r>
            </a:p>
          </p:txBody>
        </p:sp>
        <p:sp>
          <p:nvSpPr>
            <p:cNvPr id="26674" name="Text Box 51"/>
            <p:cNvSpPr txBox="1">
              <a:spLocks noChangeArrowheads="1"/>
            </p:cNvSpPr>
            <p:nvPr/>
          </p:nvSpPr>
          <p:spPr bwMode="auto">
            <a:xfrm>
              <a:off x="582990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W</a:t>
              </a:r>
            </a:p>
          </p:txBody>
        </p:sp>
        <p:sp>
          <p:nvSpPr>
            <p:cNvPr id="26675" name="Text Box 52"/>
            <p:cNvSpPr txBox="1">
              <a:spLocks noChangeArrowheads="1"/>
            </p:cNvSpPr>
            <p:nvPr/>
          </p:nvSpPr>
          <p:spPr bwMode="auto">
            <a:xfrm>
              <a:off x="600649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X</a:t>
              </a:r>
            </a:p>
          </p:txBody>
        </p:sp>
        <p:sp>
          <p:nvSpPr>
            <p:cNvPr id="26676" name="Text Box 53"/>
            <p:cNvSpPr txBox="1">
              <a:spLocks noChangeArrowheads="1"/>
            </p:cNvSpPr>
            <p:nvPr/>
          </p:nvSpPr>
          <p:spPr bwMode="auto">
            <a:xfrm>
              <a:off x="61341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Y</a:t>
              </a:r>
            </a:p>
          </p:txBody>
        </p:sp>
        <p:sp>
          <p:nvSpPr>
            <p:cNvPr id="26677" name="Text Box 54"/>
            <p:cNvSpPr txBox="1">
              <a:spLocks noChangeArrowheads="1"/>
            </p:cNvSpPr>
            <p:nvPr/>
          </p:nvSpPr>
          <p:spPr bwMode="auto">
            <a:xfrm>
              <a:off x="6273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Z</a:t>
              </a:r>
            </a:p>
          </p:txBody>
        </p:sp>
        <p:sp>
          <p:nvSpPr>
            <p:cNvPr id="26678" name="Text Box 55"/>
            <p:cNvSpPr txBox="1">
              <a:spLocks noChangeArrowheads="1"/>
            </p:cNvSpPr>
            <p:nvPr/>
          </p:nvSpPr>
          <p:spPr bwMode="auto">
            <a:xfrm>
              <a:off x="2743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L</a:t>
              </a:r>
            </a:p>
          </p:txBody>
        </p:sp>
        <p:sp>
          <p:nvSpPr>
            <p:cNvPr id="26679" name="Text Box 56"/>
            <p:cNvSpPr txBox="1">
              <a:spLocks noChangeArrowheads="1"/>
            </p:cNvSpPr>
            <p:nvPr/>
          </p:nvSpPr>
          <p:spPr bwMode="auto">
            <a:xfrm>
              <a:off x="2882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Z</a:t>
              </a:r>
            </a:p>
          </p:txBody>
        </p:sp>
        <p:sp>
          <p:nvSpPr>
            <p:cNvPr id="26680" name="Text Box 57"/>
            <p:cNvSpPr txBox="1">
              <a:spLocks noChangeArrowheads="1"/>
            </p:cNvSpPr>
            <p:nvPr/>
          </p:nvSpPr>
          <p:spPr bwMode="auto">
            <a:xfrm>
              <a:off x="30226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D</a:t>
              </a:r>
            </a:p>
          </p:txBody>
        </p:sp>
        <p:sp>
          <p:nvSpPr>
            <p:cNvPr id="26681" name="Text Box 58"/>
            <p:cNvSpPr txBox="1">
              <a:spLocks noChangeArrowheads="1"/>
            </p:cNvSpPr>
            <p:nvPr/>
          </p:nvSpPr>
          <p:spPr bwMode="auto">
            <a:xfrm>
              <a:off x="31623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R</a:t>
              </a:r>
            </a:p>
          </p:txBody>
        </p:sp>
        <p:sp>
          <p:nvSpPr>
            <p:cNvPr id="26682" name="Text Box 59"/>
            <p:cNvSpPr txBox="1">
              <a:spLocks noChangeArrowheads="1"/>
            </p:cNvSpPr>
            <p:nvPr/>
          </p:nvSpPr>
          <p:spPr bwMode="auto">
            <a:xfrm>
              <a:off x="33020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X</a:t>
              </a:r>
            </a:p>
          </p:txBody>
        </p:sp>
        <p:sp>
          <p:nvSpPr>
            <p:cNvPr id="26683" name="Text Box 60"/>
            <p:cNvSpPr txBox="1">
              <a:spLocks noChangeArrowheads="1"/>
            </p:cNvSpPr>
            <p:nvPr/>
          </p:nvSpPr>
          <p:spPr bwMode="auto">
            <a:xfrm>
              <a:off x="34417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P</a:t>
              </a:r>
            </a:p>
          </p:txBody>
        </p:sp>
        <p:sp>
          <p:nvSpPr>
            <p:cNvPr id="26684" name="Text Box 61"/>
            <p:cNvSpPr txBox="1">
              <a:spLocks noChangeArrowheads="1"/>
            </p:cNvSpPr>
            <p:nvPr/>
          </p:nvSpPr>
          <p:spPr bwMode="auto">
            <a:xfrm>
              <a:off x="3581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E</a:t>
              </a:r>
            </a:p>
          </p:txBody>
        </p:sp>
        <p:sp>
          <p:nvSpPr>
            <p:cNvPr id="26685" name="Text Box 62"/>
            <p:cNvSpPr txBox="1">
              <a:spLocks noChangeArrowheads="1"/>
            </p:cNvSpPr>
            <p:nvPr/>
          </p:nvSpPr>
          <p:spPr bwMode="auto">
            <a:xfrm>
              <a:off x="3733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A</a:t>
              </a:r>
            </a:p>
          </p:txBody>
        </p:sp>
        <p:sp>
          <p:nvSpPr>
            <p:cNvPr id="26686" name="Text Box 63"/>
            <p:cNvSpPr txBox="1">
              <a:spLocks noChangeArrowheads="1"/>
            </p:cNvSpPr>
            <p:nvPr/>
          </p:nvSpPr>
          <p:spPr bwMode="auto">
            <a:xfrm>
              <a:off x="3860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J</a:t>
              </a:r>
            </a:p>
          </p:txBody>
        </p:sp>
        <p:sp>
          <p:nvSpPr>
            <p:cNvPr id="26687" name="Text Box 64"/>
            <p:cNvSpPr txBox="1">
              <a:spLocks noChangeArrowheads="1"/>
            </p:cNvSpPr>
            <p:nvPr/>
          </p:nvSpPr>
          <p:spPr bwMode="auto">
            <a:xfrm>
              <a:off x="3987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Y</a:t>
              </a:r>
            </a:p>
          </p:txBody>
        </p:sp>
        <p:sp>
          <p:nvSpPr>
            <p:cNvPr id="26688" name="Text Box 65"/>
            <p:cNvSpPr txBox="1">
              <a:spLocks noChangeArrowheads="1"/>
            </p:cNvSpPr>
            <p:nvPr/>
          </p:nvSpPr>
          <p:spPr bwMode="auto">
            <a:xfrm>
              <a:off x="41275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B</a:t>
              </a:r>
            </a:p>
          </p:txBody>
        </p:sp>
        <p:sp>
          <p:nvSpPr>
            <p:cNvPr id="26689" name="Text Box 66"/>
            <p:cNvSpPr txBox="1">
              <a:spLocks noChangeArrowheads="1"/>
            </p:cNvSpPr>
            <p:nvPr/>
          </p:nvSpPr>
          <p:spPr bwMode="auto">
            <a:xfrm>
              <a:off x="4267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Q</a:t>
              </a:r>
            </a:p>
          </p:txBody>
        </p:sp>
        <p:sp>
          <p:nvSpPr>
            <p:cNvPr id="26690" name="Text Box 67"/>
            <p:cNvSpPr txBox="1">
              <a:spLocks noChangeArrowheads="1"/>
            </p:cNvSpPr>
            <p:nvPr/>
          </p:nvSpPr>
          <p:spPr bwMode="auto">
            <a:xfrm>
              <a:off x="4406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W</a:t>
              </a:r>
            </a:p>
          </p:txBody>
        </p:sp>
        <p:sp>
          <p:nvSpPr>
            <p:cNvPr id="26691" name="Text Box 68"/>
            <p:cNvSpPr txBox="1">
              <a:spLocks noChangeArrowheads="1"/>
            </p:cNvSpPr>
            <p:nvPr/>
          </p:nvSpPr>
          <p:spPr bwMode="auto">
            <a:xfrm>
              <a:off x="45713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F</a:t>
              </a:r>
            </a:p>
          </p:txBody>
        </p:sp>
        <p:sp>
          <p:nvSpPr>
            <p:cNvPr id="26692" name="Text Box 69"/>
            <p:cNvSpPr txBox="1">
              <a:spLocks noChangeArrowheads="1"/>
            </p:cNvSpPr>
            <p:nvPr/>
          </p:nvSpPr>
          <p:spPr bwMode="auto">
            <a:xfrm>
              <a:off x="47110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V</a:t>
              </a:r>
            </a:p>
          </p:txBody>
        </p:sp>
        <p:sp>
          <p:nvSpPr>
            <p:cNvPr id="26693" name="Text Box 70"/>
            <p:cNvSpPr txBox="1">
              <a:spLocks noChangeArrowheads="1"/>
            </p:cNvSpPr>
            <p:nvPr/>
          </p:nvSpPr>
          <p:spPr bwMode="auto">
            <a:xfrm>
              <a:off x="4862890" y="3802064"/>
              <a:ext cx="228600" cy="261610"/>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I</a:t>
              </a:r>
            </a:p>
          </p:txBody>
        </p:sp>
        <p:sp>
          <p:nvSpPr>
            <p:cNvPr id="26694" name="Text Box 71"/>
            <p:cNvSpPr txBox="1">
              <a:spLocks noChangeArrowheads="1"/>
            </p:cNvSpPr>
            <p:nvPr/>
          </p:nvSpPr>
          <p:spPr bwMode="auto">
            <a:xfrm>
              <a:off x="4978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H</a:t>
              </a:r>
            </a:p>
          </p:txBody>
        </p:sp>
        <p:sp>
          <p:nvSpPr>
            <p:cNvPr id="26695" name="Text Box 72"/>
            <p:cNvSpPr txBox="1">
              <a:spLocks noChangeArrowheads="1"/>
            </p:cNvSpPr>
            <p:nvPr/>
          </p:nvSpPr>
          <p:spPr bwMode="auto">
            <a:xfrm>
              <a:off x="51181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C</a:t>
              </a:r>
            </a:p>
          </p:txBody>
        </p:sp>
        <p:sp>
          <p:nvSpPr>
            <p:cNvPr id="26696" name="Text Box 73"/>
            <p:cNvSpPr txBox="1">
              <a:spLocks noChangeArrowheads="1"/>
            </p:cNvSpPr>
            <p:nvPr/>
          </p:nvSpPr>
          <p:spPr bwMode="auto">
            <a:xfrm>
              <a:off x="52698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T</a:t>
              </a:r>
            </a:p>
          </p:txBody>
        </p:sp>
        <p:sp>
          <p:nvSpPr>
            <p:cNvPr id="26697" name="Text Box 74"/>
            <p:cNvSpPr txBox="1">
              <a:spLocks noChangeArrowheads="1"/>
            </p:cNvSpPr>
            <p:nvPr/>
          </p:nvSpPr>
          <p:spPr bwMode="auto">
            <a:xfrm>
              <a:off x="53975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G</a:t>
              </a:r>
            </a:p>
          </p:txBody>
        </p:sp>
        <p:sp>
          <p:nvSpPr>
            <p:cNvPr id="26698" name="Text Box 75"/>
            <p:cNvSpPr txBox="1">
              <a:spLocks noChangeArrowheads="1"/>
            </p:cNvSpPr>
            <p:nvPr/>
          </p:nvSpPr>
          <p:spPr bwMode="auto">
            <a:xfrm>
              <a:off x="5537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N</a:t>
              </a:r>
            </a:p>
          </p:txBody>
        </p:sp>
        <p:sp>
          <p:nvSpPr>
            <p:cNvPr id="26699" name="Text Box 76"/>
            <p:cNvSpPr txBox="1">
              <a:spLocks noChangeArrowheads="1"/>
            </p:cNvSpPr>
            <p:nvPr/>
          </p:nvSpPr>
          <p:spPr bwMode="auto">
            <a:xfrm>
              <a:off x="5676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O</a:t>
              </a:r>
            </a:p>
          </p:txBody>
        </p:sp>
        <p:sp>
          <p:nvSpPr>
            <p:cNvPr id="26700" name="Text Box 77"/>
            <p:cNvSpPr txBox="1">
              <a:spLocks noChangeArrowheads="1"/>
            </p:cNvSpPr>
            <p:nvPr/>
          </p:nvSpPr>
          <p:spPr bwMode="auto">
            <a:xfrm>
              <a:off x="58420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M</a:t>
              </a:r>
            </a:p>
          </p:txBody>
        </p:sp>
        <p:sp>
          <p:nvSpPr>
            <p:cNvPr id="26701" name="Text Box 78"/>
            <p:cNvSpPr txBox="1">
              <a:spLocks noChangeArrowheads="1"/>
            </p:cNvSpPr>
            <p:nvPr/>
          </p:nvSpPr>
          <p:spPr bwMode="auto">
            <a:xfrm>
              <a:off x="5994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K</a:t>
              </a:r>
            </a:p>
          </p:txBody>
        </p:sp>
        <p:sp>
          <p:nvSpPr>
            <p:cNvPr id="26702" name="Text Box 79"/>
            <p:cNvSpPr txBox="1">
              <a:spLocks noChangeArrowheads="1"/>
            </p:cNvSpPr>
            <p:nvPr/>
          </p:nvSpPr>
          <p:spPr bwMode="auto">
            <a:xfrm>
              <a:off x="61341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S</a:t>
              </a:r>
            </a:p>
          </p:txBody>
        </p:sp>
        <p:sp>
          <p:nvSpPr>
            <p:cNvPr id="26703" name="Text Box 80"/>
            <p:cNvSpPr txBox="1">
              <a:spLocks noChangeArrowheads="1"/>
            </p:cNvSpPr>
            <p:nvPr/>
          </p:nvSpPr>
          <p:spPr bwMode="auto">
            <a:xfrm>
              <a:off x="6273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a:t>U</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78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2786"/>
                                        </p:tgtEl>
                                        <p:attrNameLst>
                                          <p:attrName>style.visibility</p:attrName>
                                        </p:attrNameLst>
                                      </p:cBhvr>
                                      <p:to>
                                        <p:strVal val="visible"/>
                                      </p:to>
                                    </p:set>
                                  </p:childTnLst>
                                </p:cTn>
                              </p:par>
                            </p:childTnLst>
                          </p:cTn>
                        </p:par>
                        <p:par>
                          <p:cTn id="16" fill="hold">
                            <p:stCondLst>
                              <p:cond delay="0"/>
                            </p:stCondLst>
                            <p:childTnLst>
                              <p:par>
                                <p:cTn id="17" presetID="35" presetClass="path" presetSubtype="0" fill="hold" grpId="0" nodeType="afterEffect">
                                  <p:stCondLst>
                                    <p:cond delay="0"/>
                                  </p:stCondLst>
                                  <p:childTnLst>
                                    <p:animMotion origin="layout" path="M -3.33333E-6 0 L -0.62708 0 " pathEditMode="relative" rAng="0" ptsTypes="AA">
                                      <p:cBhvr>
                                        <p:cTn id="18" dur="5000" fill="hold"/>
                                        <p:tgtEl>
                                          <p:spTgt spid="843806"/>
                                        </p:tgtEl>
                                        <p:attrNameLst>
                                          <p:attrName>ppt_x</p:attrName>
                                          <p:attrName>ppt_y</p:attrName>
                                        </p:attrNameLst>
                                      </p:cBhvr>
                                      <p:rCtr x="-314" y="0"/>
                                    </p:animMotion>
                                  </p:childTnLst>
                                </p:cTn>
                              </p:par>
                            </p:childTnLst>
                          </p:cTn>
                        </p:par>
                        <p:par>
                          <p:cTn id="19" fill="hold">
                            <p:stCondLst>
                              <p:cond delay="5000"/>
                            </p:stCondLst>
                            <p:childTnLst>
                              <p:par>
                                <p:cTn id="20" presetID="1" presetClass="entr" presetSubtype="0" fill="hold" grpId="0" nodeType="afterEffect">
                                  <p:stCondLst>
                                    <p:cond delay="0"/>
                                  </p:stCondLst>
                                  <p:childTnLst>
                                    <p:set>
                                      <p:cBhvr>
                                        <p:cTn id="21" dur="1" fill="hold">
                                          <p:stCondLst>
                                            <p:cond delay="0"/>
                                          </p:stCondLst>
                                        </p:cTn>
                                        <p:tgtEl>
                                          <p:spTgt spid="3279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2780"/>
                                        </p:tgtEl>
                                        <p:attrNameLst>
                                          <p:attrName>style.visibility</p:attrName>
                                        </p:attrNameLst>
                                      </p:cBhvr>
                                      <p:to>
                                        <p:strVal val="visible"/>
                                      </p:to>
                                    </p:set>
                                    <p:animEffect transition="in" filter="fade">
                                      <p:cBhvr>
                                        <p:cTn id="26" dur="1000"/>
                                        <p:tgtEl>
                                          <p:spTgt spid="3278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2787">
                                            <p:txEl>
                                              <p:pRg st="0" end="0"/>
                                            </p:txEl>
                                          </p:spTgt>
                                        </p:tgtEl>
                                        <p:attrNameLst>
                                          <p:attrName>style.visibility</p:attrName>
                                        </p:attrNameLst>
                                      </p:cBhvr>
                                      <p:to>
                                        <p:strVal val="visible"/>
                                      </p:to>
                                    </p:set>
                                  </p:childTnLst>
                                </p:cTn>
                              </p:par>
                            </p:childTnLst>
                          </p:cTn>
                        </p:par>
                        <p:par>
                          <p:cTn id="31" fill="hold">
                            <p:stCondLst>
                              <p:cond delay="500"/>
                            </p:stCondLst>
                            <p:childTnLst>
                              <p:par>
                                <p:cTn id="32" presetID="35" presetClass="path" presetSubtype="0" fill="hold" grpId="0" nodeType="afterEffect">
                                  <p:stCondLst>
                                    <p:cond delay="0"/>
                                  </p:stCondLst>
                                  <p:childTnLst>
                                    <p:animMotion origin="layout" path="M -3.33333E-6 0 L -0.62708 0 " pathEditMode="relative" rAng="0" ptsTypes="AA">
                                      <p:cBhvr>
                                        <p:cTn id="33" dur="5000" fill="hold"/>
                                        <p:tgtEl>
                                          <p:spTgt spid="2"/>
                                        </p:tgtEl>
                                        <p:attrNameLst>
                                          <p:attrName>ppt_x</p:attrName>
                                          <p:attrName>ppt_y</p:attrName>
                                        </p:attrNameLst>
                                      </p:cBhvr>
                                      <p:rCtr x="-314" y="0"/>
                                    </p:animMotion>
                                  </p:childTnLst>
                                </p:cTn>
                              </p:par>
                            </p:childTnLst>
                          </p:cTn>
                        </p:par>
                        <p:par>
                          <p:cTn id="34" fill="hold">
                            <p:stCondLst>
                              <p:cond delay="5500"/>
                            </p:stCondLst>
                            <p:childTnLst>
                              <p:par>
                                <p:cTn id="35" presetID="1" presetClass="entr" presetSubtype="0" fill="hold" grpId="0" nodeType="afterEffect">
                                  <p:stCondLst>
                                    <p:cond delay="0"/>
                                  </p:stCondLst>
                                  <p:childTnLst>
                                    <p:set>
                                      <p:cBhvr>
                                        <p:cTn id="36" dur="1" fill="hold">
                                          <p:stCondLst>
                                            <p:cond delay="0"/>
                                          </p:stCondLst>
                                        </p:cTn>
                                        <p:tgtEl>
                                          <p:spTgt spid="3279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2788"/>
                                        </p:tgtEl>
                                        <p:attrNameLst>
                                          <p:attrName>style.visibility</p:attrName>
                                        </p:attrNameLst>
                                      </p:cBhvr>
                                      <p:to>
                                        <p:strVal val="visible"/>
                                      </p:to>
                                    </p:set>
                                  </p:childTnLst>
                                </p:cTn>
                              </p:par>
                            </p:childTnLst>
                          </p:cTn>
                        </p:par>
                        <p:par>
                          <p:cTn id="45" fill="hold">
                            <p:stCondLst>
                              <p:cond delay="0"/>
                            </p:stCondLst>
                            <p:childTnLst>
                              <p:par>
                                <p:cTn id="46" presetID="35" presetClass="path" presetSubtype="0" fill="hold" grpId="0" nodeType="afterEffect">
                                  <p:stCondLst>
                                    <p:cond delay="0"/>
                                  </p:stCondLst>
                                  <p:childTnLst>
                                    <p:animMotion origin="layout" path="M -3.33333E-6 0 L -0.62708 0 " pathEditMode="relative" rAng="0" ptsTypes="AA">
                                      <p:cBhvr>
                                        <p:cTn id="47" dur="5000" fill="hold"/>
                                        <p:tgtEl>
                                          <p:spTgt spid="3"/>
                                        </p:tgtEl>
                                        <p:attrNameLst>
                                          <p:attrName>ppt_x</p:attrName>
                                          <p:attrName>ppt_y</p:attrName>
                                        </p:attrNameLst>
                                      </p:cBhvr>
                                      <p:rCtr x="-314" y="0"/>
                                    </p:animMotion>
                                  </p:childTnLst>
                                </p:cTn>
                              </p:par>
                            </p:childTnLst>
                          </p:cTn>
                        </p:par>
                        <p:par>
                          <p:cTn id="48" fill="hold">
                            <p:stCondLst>
                              <p:cond delay="5000"/>
                            </p:stCondLst>
                            <p:childTnLst>
                              <p:par>
                                <p:cTn id="49" presetID="1" presetClass="entr" presetSubtype="0" fill="hold" grpId="0" nodeType="afterEffect">
                                  <p:stCondLst>
                                    <p:cond delay="0"/>
                                  </p:stCondLst>
                                  <p:childTnLst>
                                    <p:set>
                                      <p:cBhvr>
                                        <p:cTn id="50" dur="1" fill="hold">
                                          <p:stCondLst>
                                            <p:cond delay="0"/>
                                          </p:stCondLst>
                                        </p:cTn>
                                        <p:tgtEl>
                                          <p:spTgt spid="3279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2789"/>
                                        </p:tgtEl>
                                        <p:attrNameLst>
                                          <p:attrName>style.visibility</p:attrName>
                                        </p:attrNameLst>
                                      </p:cBhvr>
                                      <p:to>
                                        <p:strVal val="visible"/>
                                      </p:to>
                                    </p:set>
                                  </p:childTnLst>
                                </p:cTn>
                              </p:par>
                            </p:childTnLst>
                          </p:cTn>
                        </p:par>
                        <p:par>
                          <p:cTn id="59" fill="hold">
                            <p:stCondLst>
                              <p:cond delay="0"/>
                            </p:stCondLst>
                            <p:childTnLst>
                              <p:par>
                                <p:cTn id="60" presetID="35" presetClass="path" presetSubtype="0" fill="hold" grpId="0" nodeType="afterEffect">
                                  <p:stCondLst>
                                    <p:cond delay="0"/>
                                  </p:stCondLst>
                                  <p:childTnLst>
                                    <p:animMotion origin="layout" path="M -3.33333E-6 0 L -0.62708 0 " pathEditMode="relative" rAng="0" ptsTypes="AA">
                                      <p:cBhvr>
                                        <p:cTn id="61" dur="5000" fill="hold"/>
                                        <p:tgtEl>
                                          <p:spTgt spid="4"/>
                                        </p:tgtEl>
                                        <p:attrNameLst>
                                          <p:attrName>ppt_x</p:attrName>
                                          <p:attrName>ppt_y</p:attrName>
                                        </p:attrNameLst>
                                      </p:cBhvr>
                                      <p:rCtr x="-314" y="0"/>
                                    </p:animMotion>
                                  </p:childTnLst>
                                </p:cTn>
                              </p:par>
                            </p:childTnLst>
                          </p:cTn>
                        </p:par>
                        <p:par>
                          <p:cTn id="62" fill="hold">
                            <p:stCondLst>
                              <p:cond delay="5000"/>
                            </p:stCondLst>
                            <p:childTnLst>
                              <p:par>
                                <p:cTn id="63" presetID="1" presetClass="entr" presetSubtype="0" fill="hold" grpId="0" nodeType="afterEffect">
                                  <p:stCondLst>
                                    <p:cond delay="0"/>
                                  </p:stCondLst>
                                  <p:childTnLst>
                                    <p:set>
                                      <p:cBhvr>
                                        <p:cTn id="64" dur="1" fill="hold">
                                          <p:stCondLst>
                                            <p:cond delay="0"/>
                                          </p:stCondLst>
                                        </p:cTn>
                                        <p:tgtEl>
                                          <p:spTgt spid="327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p:bldP spid="843806" grpId="0"/>
      <p:bldP spid="2" grpId="0"/>
      <p:bldP spid="3" grpId="0"/>
      <p:bldP spid="4" grpId="0"/>
      <p:bldP spid="32784" grpId="0" animBg="1"/>
      <p:bldP spid="32785" grpId="0" animBg="1"/>
      <p:bldP spid="32786" grpId="0"/>
      <p:bldP spid="32787" grpId="0" build="p" autoUpdateAnimBg="0"/>
      <p:bldP spid="32788" grpId="0"/>
      <p:bldP spid="32789" grpId="0"/>
      <p:bldP spid="32790" grpId="0"/>
      <p:bldP spid="32791" grpId="0"/>
      <p:bldP spid="32792" grpId="0"/>
      <p:bldP spid="3279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224"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Implementing a Caesar Cipher</a:t>
            </a:r>
          </a:p>
        </p:txBody>
      </p:sp>
      <p:grpSp>
        <p:nvGrpSpPr>
          <p:cNvPr id="2" name="PPConsole#2"/>
          <p:cNvGrpSpPr/>
          <p:nvPr/>
        </p:nvGrpSpPr>
        <p:grpSpPr>
          <a:xfrm>
            <a:off x="2342400" y="5849600"/>
            <a:ext cx="4480000" cy="768000"/>
            <a:chOff x="2342400" y="5849600"/>
            <a:chExt cx="4480000" cy="768000"/>
          </a:xfrm>
        </p:grpSpPr>
        <p:pic>
          <p:nvPicPr>
            <p:cNvPr id="3" name="PPWindowImage#3" descr="image3.png"/>
            <p:cNvPicPr>
              <a:picLocks noChangeAspect="1"/>
            </p:cNvPicPr>
            <p:nvPr/>
          </p:nvPicPr>
          <p:blipFill>
            <a:blip r:embed="rId3"/>
            <a:stretch>
              <a:fillRect/>
            </a:stretch>
          </p:blipFill>
          <p:spPr>
            <a:xfrm>
              <a:off x="2342400" y="5849600"/>
              <a:ext cx="4480000" cy="768000"/>
            </a:xfrm>
            <a:prstGeom prst="rect">
              <a:avLst/>
            </a:prstGeom>
          </p:spPr>
        </p:pic>
      </p:grpSp>
      <p:grpSp>
        <p:nvGrpSpPr>
          <p:cNvPr id="4" name="PPStackFrame#4"/>
          <p:cNvGrpSpPr/>
          <p:nvPr/>
        </p:nvGrpSpPr>
        <p:grpSpPr>
          <a:xfrm>
            <a:off x="256000" y="1088000"/>
            <a:ext cx="8524800" cy="1280000"/>
            <a:chOff x="256000" y="1088000"/>
            <a:chExt cx="8524800" cy="1280000"/>
          </a:xfrm>
        </p:grpSpPr>
        <p:sp>
          <p:nvSpPr>
            <p:cNvPr id="5" name="PPRect#5"/>
            <p:cNvSpPr/>
            <p:nvPr/>
          </p:nvSpPr>
          <p:spPr bwMode="auto">
            <a:xfrm>
              <a:off x="256000" y="1088000"/>
              <a:ext cx="8524800" cy="128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7" name="PPCodeImage#7" descr="image7.png"/>
            <p:cNvPicPr>
              <a:picLocks noChangeAspect="1"/>
            </p:cNvPicPr>
            <p:nvPr/>
          </p:nvPicPr>
          <p:blipFill>
            <a:blip r:embed="rId4"/>
            <a:stretch>
              <a:fillRect/>
            </a:stretch>
          </p:blipFill>
          <p:spPr>
            <a:xfrm>
              <a:off x="256000" y="1088000"/>
              <a:ext cx="8512000" cy="1267200"/>
            </a:xfrm>
            <a:prstGeom prst="rect">
              <a:avLst/>
            </a:prstGeom>
          </p:spPr>
        </p:pic>
        <p:sp>
          <p:nvSpPr>
            <p:cNvPr id="6" name="PPRect#6"/>
            <p:cNvSpPr/>
            <p:nvPr/>
          </p:nvSpPr>
          <p:spPr bwMode="auto">
            <a:xfrm>
              <a:off x="256000" y="1088000"/>
              <a:ext cx="8524800" cy="128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sp>
        <p:nvSpPr>
          <p:cNvPr id="8" name="PPTextBox#8"/>
          <p:cNvSpPr/>
          <p:nvPr/>
        </p:nvSpPr>
        <p:spPr bwMode="auto">
          <a:xfrm>
            <a:off x="2380800" y="6118400"/>
            <a:ext cx="2304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&gt; </a:t>
            </a:r>
          </a:p>
        </p:txBody>
      </p:sp>
      <p:sp>
        <p:nvSpPr>
          <p:cNvPr id="9" name="PPTextBox#9"/>
          <p:cNvSpPr/>
          <p:nvPr/>
        </p:nvSpPr>
        <p:spPr bwMode="auto">
          <a:xfrm>
            <a:off x="2585600" y="6118400"/>
            <a:ext cx="3788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rgbClr val="0000FF"/>
                </a:solidFill>
                <a:effectLst/>
                <a:latin typeface="Courier New" pitchFamily="84" charset="0"/>
              </a:rPr>
              <a:t>caesarCipher("Et tu, Brute?", -13)  </a:t>
            </a:r>
          </a:p>
        </p:txBody>
      </p:sp>
      <p:grpSp>
        <p:nvGrpSpPr>
          <p:cNvPr id="10" name="PPStackFrame#10"/>
          <p:cNvGrpSpPr/>
          <p:nvPr/>
        </p:nvGrpSpPr>
        <p:grpSpPr>
          <a:xfrm>
            <a:off x="384000" y="1344000"/>
            <a:ext cx="8524800" cy="4569600"/>
            <a:chOff x="384000" y="1344000"/>
            <a:chExt cx="8524800" cy="4569600"/>
          </a:xfrm>
        </p:grpSpPr>
        <p:sp>
          <p:nvSpPr>
            <p:cNvPr id="11" name="PPRect#11"/>
            <p:cNvSpPr/>
            <p:nvPr/>
          </p:nvSpPr>
          <p:spPr bwMode="auto">
            <a:xfrm>
              <a:off x="384000" y="1344000"/>
              <a:ext cx="8524800" cy="43776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3" name="PPCodeImage#13" descr="image13.png"/>
            <p:cNvPicPr>
              <a:picLocks noChangeAspect="1"/>
            </p:cNvPicPr>
            <p:nvPr/>
          </p:nvPicPr>
          <p:blipFill>
            <a:blip r:embed="rId5"/>
            <a:stretch>
              <a:fillRect/>
            </a:stretch>
          </p:blipFill>
          <p:spPr>
            <a:xfrm>
              <a:off x="384000" y="1344000"/>
              <a:ext cx="8512000" cy="4364800"/>
            </a:xfrm>
            <a:prstGeom prst="rect">
              <a:avLst/>
            </a:prstGeom>
          </p:spPr>
        </p:pic>
        <p:sp>
          <p:nvSpPr>
            <p:cNvPr id="12" name="PPRect#12"/>
            <p:cNvSpPr/>
            <p:nvPr/>
          </p:nvSpPr>
          <p:spPr bwMode="auto">
            <a:xfrm>
              <a:off x="384000" y="1344000"/>
              <a:ext cx="8524800" cy="43776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4" name="str"/>
            <p:cNvGrpSpPr/>
            <p:nvPr/>
          </p:nvGrpSpPr>
          <p:grpSpPr>
            <a:xfrm>
              <a:off x="1011200" y="5068800"/>
              <a:ext cx="1920000" cy="576000"/>
              <a:chOff x="1011200" y="5068800"/>
              <a:chExt cx="1920000" cy="576000"/>
            </a:xfrm>
          </p:grpSpPr>
          <p:sp>
            <p:nvSpPr>
              <p:cNvPr id="15" name="PPRect#15"/>
              <p:cNvSpPr/>
              <p:nvPr/>
            </p:nvSpPr>
            <p:spPr bwMode="auto">
              <a:xfrm>
                <a:off x="1011200" y="5337600"/>
                <a:ext cx="1920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 name="PPRect#16"/>
              <p:cNvSpPr/>
              <p:nvPr/>
            </p:nvSpPr>
            <p:spPr bwMode="auto">
              <a:xfrm>
                <a:off x="1011200" y="5337600"/>
                <a:ext cx="1920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 name="PPTextBox#17"/>
              <p:cNvSpPr/>
              <p:nvPr/>
            </p:nvSpPr>
            <p:spPr bwMode="auto">
              <a:xfrm>
                <a:off x="1024000" y="5068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str</a:t>
                </a:r>
              </a:p>
            </p:txBody>
          </p:sp>
        </p:grpSp>
        <p:grpSp>
          <p:nvGrpSpPr>
            <p:cNvPr id="18" name="result"/>
            <p:cNvGrpSpPr/>
            <p:nvPr/>
          </p:nvGrpSpPr>
          <p:grpSpPr>
            <a:xfrm>
              <a:off x="3008000" y="5068800"/>
              <a:ext cx="1920000" cy="576000"/>
              <a:chOff x="3008000" y="5068800"/>
              <a:chExt cx="1920000" cy="576000"/>
            </a:xfrm>
          </p:grpSpPr>
          <p:sp>
            <p:nvSpPr>
              <p:cNvPr id="19" name="PPRect#19"/>
              <p:cNvSpPr/>
              <p:nvPr/>
            </p:nvSpPr>
            <p:spPr bwMode="auto">
              <a:xfrm>
                <a:off x="3008000" y="5337600"/>
                <a:ext cx="1920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 name="PPRect#20"/>
              <p:cNvSpPr/>
              <p:nvPr/>
            </p:nvSpPr>
            <p:spPr bwMode="auto">
              <a:xfrm>
                <a:off x="3008000" y="5337600"/>
                <a:ext cx="1920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 name="PPTextBox#21"/>
              <p:cNvSpPr/>
              <p:nvPr/>
            </p:nvSpPr>
            <p:spPr bwMode="auto">
              <a:xfrm>
                <a:off x="3020800" y="5068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result</a:t>
                </a:r>
              </a:p>
            </p:txBody>
          </p:sp>
        </p:grpSp>
        <p:grpSp>
          <p:nvGrpSpPr>
            <p:cNvPr id="22" name="key"/>
            <p:cNvGrpSpPr/>
            <p:nvPr/>
          </p:nvGrpSpPr>
          <p:grpSpPr>
            <a:xfrm>
              <a:off x="5004800" y="5068800"/>
              <a:ext cx="704000" cy="576000"/>
              <a:chOff x="5004800" y="5068800"/>
              <a:chExt cx="704000" cy="576000"/>
            </a:xfrm>
          </p:grpSpPr>
          <p:sp>
            <p:nvSpPr>
              <p:cNvPr id="23" name="PPRect#23"/>
              <p:cNvSpPr/>
              <p:nvPr/>
            </p:nvSpPr>
            <p:spPr bwMode="auto">
              <a:xfrm>
                <a:off x="50048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 name="PPRect#24"/>
              <p:cNvSpPr/>
              <p:nvPr/>
            </p:nvSpPr>
            <p:spPr bwMode="auto">
              <a:xfrm>
                <a:off x="50048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 name="PPTextBox#25"/>
              <p:cNvSpPr/>
              <p:nvPr/>
            </p:nvSpPr>
            <p:spPr bwMode="auto">
              <a:xfrm>
                <a:off x="5017600" y="5068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key</a:t>
                </a:r>
              </a:p>
            </p:txBody>
          </p:sp>
        </p:grpSp>
        <p:grpSp>
          <p:nvGrpSpPr>
            <p:cNvPr id="26" name="i"/>
            <p:cNvGrpSpPr/>
            <p:nvPr/>
          </p:nvGrpSpPr>
          <p:grpSpPr>
            <a:xfrm>
              <a:off x="5785600" y="5068800"/>
              <a:ext cx="704000" cy="576000"/>
              <a:chOff x="5785600" y="5068800"/>
              <a:chExt cx="704000" cy="576000"/>
            </a:xfrm>
          </p:grpSpPr>
          <p:sp>
            <p:nvSpPr>
              <p:cNvPr id="27" name="PPRect#27"/>
              <p:cNvSpPr/>
              <p:nvPr/>
            </p:nvSpPr>
            <p:spPr bwMode="auto">
              <a:xfrm>
                <a:off x="57856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 name="PPRect#28"/>
              <p:cNvSpPr/>
              <p:nvPr/>
            </p:nvSpPr>
            <p:spPr bwMode="auto">
              <a:xfrm>
                <a:off x="57856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 name="PPTextBox#29"/>
              <p:cNvSpPr/>
              <p:nvPr/>
            </p:nvSpPr>
            <p:spPr bwMode="auto">
              <a:xfrm>
                <a:off x="5798400" y="5068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i</a:t>
                </a:r>
              </a:p>
            </p:txBody>
          </p:sp>
        </p:grpSp>
        <p:grpSp>
          <p:nvGrpSpPr>
            <p:cNvPr id="30" name="code"/>
            <p:cNvGrpSpPr/>
            <p:nvPr/>
          </p:nvGrpSpPr>
          <p:grpSpPr>
            <a:xfrm>
              <a:off x="6566400" y="5068800"/>
              <a:ext cx="704000" cy="576000"/>
              <a:chOff x="6566400" y="5068800"/>
              <a:chExt cx="704000" cy="576000"/>
            </a:xfrm>
          </p:grpSpPr>
          <p:sp>
            <p:nvSpPr>
              <p:cNvPr id="31" name="PPRect#31"/>
              <p:cNvSpPr/>
              <p:nvPr/>
            </p:nvSpPr>
            <p:spPr bwMode="auto">
              <a:xfrm>
                <a:off x="65664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PPRect#32"/>
              <p:cNvSpPr/>
              <p:nvPr/>
            </p:nvSpPr>
            <p:spPr bwMode="auto">
              <a:xfrm>
                <a:off x="65664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3" name="PPTextBox#33"/>
              <p:cNvSpPr/>
              <p:nvPr/>
            </p:nvSpPr>
            <p:spPr bwMode="auto">
              <a:xfrm>
                <a:off x="6579200" y="50688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code</a:t>
                </a:r>
              </a:p>
            </p:txBody>
          </p:sp>
        </p:grpSp>
        <p:grpSp>
          <p:nvGrpSpPr>
            <p:cNvPr id="34" name="base"/>
            <p:cNvGrpSpPr/>
            <p:nvPr/>
          </p:nvGrpSpPr>
          <p:grpSpPr>
            <a:xfrm>
              <a:off x="7347200" y="5068800"/>
              <a:ext cx="704000" cy="576000"/>
              <a:chOff x="7347200" y="5068800"/>
              <a:chExt cx="704000" cy="576000"/>
            </a:xfrm>
          </p:grpSpPr>
          <p:sp>
            <p:nvSpPr>
              <p:cNvPr id="35" name="PPRect#35"/>
              <p:cNvSpPr/>
              <p:nvPr/>
            </p:nvSpPr>
            <p:spPr bwMode="auto">
              <a:xfrm>
                <a:off x="73472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73472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7" name="PPTextBox#37"/>
              <p:cNvSpPr/>
              <p:nvPr/>
            </p:nvSpPr>
            <p:spPr bwMode="auto">
              <a:xfrm>
                <a:off x="7360000" y="50688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base</a:t>
                </a:r>
              </a:p>
            </p:txBody>
          </p:sp>
        </p:grpSp>
        <p:grpSp>
          <p:nvGrpSpPr>
            <p:cNvPr id="38" name="ch"/>
            <p:cNvGrpSpPr/>
            <p:nvPr/>
          </p:nvGrpSpPr>
          <p:grpSpPr>
            <a:xfrm>
              <a:off x="8128000" y="5068800"/>
              <a:ext cx="704000" cy="576000"/>
              <a:chOff x="8128000" y="5068800"/>
              <a:chExt cx="704000" cy="576000"/>
            </a:xfrm>
          </p:grpSpPr>
          <p:sp>
            <p:nvSpPr>
              <p:cNvPr id="39" name="PPRect#39"/>
              <p:cNvSpPr/>
              <p:nvPr/>
            </p:nvSpPr>
            <p:spPr bwMode="auto">
              <a:xfrm>
                <a:off x="8128000" y="5337600"/>
                <a:ext cx="704000" cy="3072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0" name="PPRect#40"/>
              <p:cNvSpPr/>
              <p:nvPr/>
            </p:nvSpPr>
            <p:spPr bwMode="auto">
              <a:xfrm>
                <a:off x="8128000" y="5337600"/>
                <a:ext cx="704000" cy="3072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TextBox#41"/>
              <p:cNvSpPr/>
              <p:nvPr/>
            </p:nvSpPr>
            <p:spPr bwMode="auto">
              <a:xfrm>
                <a:off x="8140800" y="50688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ch</a:t>
                </a:r>
              </a:p>
            </p:txBody>
          </p:sp>
        </p:grpSp>
      </p:grpSp>
      <p:sp>
        <p:nvSpPr>
          <p:cNvPr id="42" name="PPRect#42"/>
          <p:cNvSpPr/>
          <p:nvPr/>
        </p:nvSpPr>
        <p:spPr bwMode="auto">
          <a:xfrm>
            <a:off x="10368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"Et tu, Brute?"</a:t>
            </a:r>
          </a:p>
        </p:txBody>
      </p:sp>
      <p:sp>
        <p:nvSpPr>
          <p:cNvPr id="43" name="PPRect#43"/>
          <p:cNvSpPr/>
          <p:nvPr/>
        </p:nvSpPr>
        <p:spPr bwMode="auto">
          <a:xfrm>
            <a:off x="50304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-13</a:t>
            </a:r>
          </a:p>
        </p:txBody>
      </p:sp>
      <p:sp>
        <p:nvSpPr>
          <p:cNvPr id="44" name="PPRect#44"/>
          <p:cNvSpPr/>
          <p:nvPr/>
        </p:nvSpPr>
        <p:spPr bwMode="auto">
          <a:xfrm>
            <a:off x="812800" y="1587200"/>
            <a:ext cx="444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5" name="PPRect#45"/>
          <p:cNvSpPr/>
          <p:nvPr/>
        </p:nvSpPr>
        <p:spPr bwMode="auto">
          <a:xfrm>
            <a:off x="2393600" y="15872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6" name="PPRect#46"/>
          <p:cNvSpPr/>
          <p:nvPr/>
        </p:nvSpPr>
        <p:spPr bwMode="auto">
          <a:xfrm>
            <a:off x="50304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13</a:t>
            </a:r>
          </a:p>
        </p:txBody>
      </p:sp>
      <p:sp>
        <p:nvSpPr>
          <p:cNvPr id="47" name="PPRect#47"/>
          <p:cNvSpPr/>
          <p:nvPr/>
        </p:nvSpPr>
        <p:spPr bwMode="auto">
          <a:xfrm>
            <a:off x="812800" y="1804800"/>
            <a:ext cx="2009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8" name="PPRect#48"/>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a:t>
            </a:r>
          </a:p>
        </p:txBody>
      </p:sp>
      <p:sp>
        <p:nvSpPr>
          <p:cNvPr id="49" name="PPRect#49"/>
          <p:cNvSpPr/>
          <p:nvPr/>
        </p:nvSpPr>
        <p:spPr bwMode="auto">
          <a:xfrm>
            <a:off x="812800" y="2022400"/>
            <a:ext cx="468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0" name="PPRect#50"/>
          <p:cNvSpPr/>
          <p:nvPr/>
        </p:nvSpPr>
        <p:spPr bwMode="auto">
          <a:xfrm>
            <a:off x="1420800" y="2022400"/>
            <a:ext cx="1158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1" name="PPRect#51"/>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0</a:t>
            </a:r>
          </a:p>
        </p:txBody>
      </p:sp>
      <p:sp>
        <p:nvSpPr>
          <p:cNvPr id="52" name="PPRect#52"/>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3" name="PPRect#53"/>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4" name="PPRect#54"/>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"E"</a:t>
            </a:r>
          </a:p>
        </p:txBody>
      </p:sp>
      <p:sp>
        <p:nvSpPr>
          <p:cNvPr id="55" name="PPRect#55"/>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6" name="PPRect#56"/>
          <p:cNvSpPr/>
          <p:nvPr/>
        </p:nvSpPr>
        <p:spPr bwMode="auto">
          <a:xfrm>
            <a:off x="1542400" y="267520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7" name="PPRect#57"/>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69</a:t>
            </a:r>
          </a:p>
        </p:txBody>
      </p:sp>
      <p:sp>
        <p:nvSpPr>
          <p:cNvPr id="58" name="PPRect#58"/>
          <p:cNvSpPr/>
          <p:nvPr/>
        </p:nvSpPr>
        <p:spPr bwMode="auto">
          <a:xfrm>
            <a:off x="1542400" y="28928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9" name="PPRect#59"/>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65</a:t>
            </a:r>
          </a:p>
        </p:txBody>
      </p:sp>
      <p:sp>
        <p:nvSpPr>
          <p:cNvPr id="60" name="PPRect#60"/>
          <p:cNvSpPr/>
          <p:nvPr/>
        </p:nvSpPr>
        <p:spPr bwMode="auto">
          <a:xfrm>
            <a:off x="1542400" y="311040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1" name="PPRect#61"/>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a:t>
            </a:r>
          </a:p>
        </p:txBody>
      </p:sp>
      <p:sp>
        <p:nvSpPr>
          <p:cNvPr id="62" name="PPRect#62"/>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3" name="PPRect#63"/>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a:t>
            </a:r>
          </a:p>
        </p:txBody>
      </p:sp>
      <p:sp>
        <p:nvSpPr>
          <p:cNvPr id="64" name="PPRect#64"/>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5" name="PPRect#65"/>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a:t>
            </a:r>
          </a:p>
        </p:txBody>
      </p:sp>
      <p:sp>
        <p:nvSpPr>
          <p:cNvPr id="66" name="PPRect#66"/>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7" name="PPRect#67"/>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8" name="PPRect#68"/>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"t"</a:t>
            </a:r>
          </a:p>
        </p:txBody>
      </p:sp>
      <p:sp>
        <p:nvSpPr>
          <p:cNvPr id="69" name="PPRect#69"/>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0" name="PPRect#70"/>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1" name="PPRect#71"/>
          <p:cNvSpPr/>
          <p:nvPr/>
        </p:nvSpPr>
        <p:spPr bwMode="auto">
          <a:xfrm>
            <a:off x="1542400" y="354560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2" name="PPRect#72"/>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116</a:t>
            </a:r>
          </a:p>
        </p:txBody>
      </p:sp>
      <p:sp>
        <p:nvSpPr>
          <p:cNvPr id="73" name="PPRect#73"/>
          <p:cNvSpPr/>
          <p:nvPr/>
        </p:nvSpPr>
        <p:spPr bwMode="auto">
          <a:xfrm>
            <a:off x="1542400" y="37632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4" name="PPRect#74"/>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97</a:t>
            </a:r>
          </a:p>
        </p:txBody>
      </p:sp>
      <p:sp>
        <p:nvSpPr>
          <p:cNvPr id="75" name="PPRect#75"/>
          <p:cNvSpPr/>
          <p:nvPr/>
        </p:nvSpPr>
        <p:spPr bwMode="auto">
          <a:xfrm>
            <a:off x="1542400" y="398080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6" name="PPRect#76"/>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"g"</a:t>
            </a:r>
          </a:p>
        </p:txBody>
      </p:sp>
      <p:sp>
        <p:nvSpPr>
          <p:cNvPr id="77" name="PPRect#77"/>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8" name="PPRect#78"/>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a:t>
            </a:r>
          </a:p>
        </p:txBody>
      </p:sp>
      <p:sp>
        <p:nvSpPr>
          <p:cNvPr id="79" name="PPRect#79"/>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0" name="PPRect#80"/>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2</a:t>
            </a:r>
          </a:p>
        </p:txBody>
      </p:sp>
      <p:sp>
        <p:nvSpPr>
          <p:cNvPr id="81" name="PPRect#81"/>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2" name="PPRect#82"/>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3" name="PPRect#83"/>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sp>
        <p:nvSpPr>
          <p:cNvPr id="84" name="PPRect#84"/>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5" name="PPRect#85"/>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6" name="PPRect#86"/>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7" name="PPRect#87"/>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a:t>
            </a:r>
          </a:p>
        </p:txBody>
      </p:sp>
      <p:sp>
        <p:nvSpPr>
          <p:cNvPr id="88" name="PPRect#88"/>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9" name="PPRect#89"/>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3</a:t>
            </a:r>
          </a:p>
        </p:txBody>
      </p:sp>
      <p:sp>
        <p:nvSpPr>
          <p:cNvPr id="90" name="PPRect#90"/>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1" name="PPRect#91"/>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2" name="PPRect#92"/>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"t"</a:t>
            </a:r>
          </a:p>
        </p:txBody>
      </p:sp>
      <p:sp>
        <p:nvSpPr>
          <p:cNvPr id="93" name="PPRect#93"/>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4" name="PPRect#94"/>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5" name="PPRect#95"/>
          <p:cNvSpPr/>
          <p:nvPr/>
        </p:nvSpPr>
        <p:spPr bwMode="auto">
          <a:xfrm>
            <a:off x="1542400" y="354560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6" name="PPRect#96"/>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116</a:t>
            </a:r>
          </a:p>
        </p:txBody>
      </p:sp>
      <p:sp>
        <p:nvSpPr>
          <p:cNvPr id="97" name="PPRect#97"/>
          <p:cNvSpPr/>
          <p:nvPr/>
        </p:nvSpPr>
        <p:spPr bwMode="auto">
          <a:xfrm>
            <a:off x="1542400" y="37632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8" name="PPRect#98"/>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97</a:t>
            </a:r>
          </a:p>
        </p:txBody>
      </p:sp>
      <p:sp>
        <p:nvSpPr>
          <p:cNvPr id="99" name="PPRect#99"/>
          <p:cNvSpPr/>
          <p:nvPr/>
        </p:nvSpPr>
        <p:spPr bwMode="auto">
          <a:xfrm>
            <a:off x="1542400" y="398080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0" name="PPRect#100"/>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"g"</a:t>
            </a:r>
          </a:p>
        </p:txBody>
      </p:sp>
      <p:sp>
        <p:nvSpPr>
          <p:cNvPr id="101" name="PPRect#101"/>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2" name="PPRect#102"/>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a:t>
            </a:r>
          </a:p>
        </p:txBody>
      </p:sp>
      <p:sp>
        <p:nvSpPr>
          <p:cNvPr id="103" name="PPRect#103"/>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4" name="PPRect#104"/>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4</a:t>
            </a:r>
          </a:p>
        </p:txBody>
      </p:sp>
      <p:sp>
        <p:nvSpPr>
          <p:cNvPr id="105" name="PPRect#105"/>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6" name="PPRect#106"/>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7" name="PPRect#107"/>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"u"</a:t>
            </a:r>
          </a:p>
        </p:txBody>
      </p:sp>
      <p:sp>
        <p:nvSpPr>
          <p:cNvPr id="108" name="PPRect#108"/>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9" name="PPRect#109"/>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0" name="PPRect#110"/>
          <p:cNvSpPr/>
          <p:nvPr/>
        </p:nvSpPr>
        <p:spPr bwMode="auto">
          <a:xfrm>
            <a:off x="1542400" y="354560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1" name="PPRect#111"/>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117</a:t>
            </a:r>
          </a:p>
        </p:txBody>
      </p:sp>
      <p:sp>
        <p:nvSpPr>
          <p:cNvPr id="112" name="PPRect#112"/>
          <p:cNvSpPr/>
          <p:nvPr/>
        </p:nvSpPr>
        <p:spPr bwMode="auto">
          <a:xfrm>
            <a:off x="1542400" y="37632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3" name="PPRect#113"/>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97</a:t>
            </a:r>
          </a:p>
        </p:txBody>
      </p:sp>
      <p:sp>
        <p:nvSpPr>
          <p:cNvPr id="114" name="PPRect#114"/>
          <p:cNvSpPr/>
          <p:nvPr/>
        </p:nvSpPr>
        <p:spPr bwMode="auto">
          <a:xfrm>
            <a:off x="1542400" y="398080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5" name="PPRect#115"/>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"h"</a:t>
            </a:r>
          </a:p>
        </p:txBody>
      </p:sp>
      <p:sp>
        <p:nvSpPr>
          <p:cNvPr id="116" name="PPRect#116"/>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7" name="PPRect#117"/>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gh"</a:t>
            </a:r>
          </a:p>
        </p:txBody>
      </p:sp>
      <p:sp>
        <p:nvSpPr>
          <p:cNvPr id="118" name="PPRect#118"/>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9" name="PPRect#119"/>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5</a:t>
            </a:r>
          </a:p>
        </p:txBody>
      </p:sp>
      <p:sp>
        <p:nvSpPr>
          <p:cNvPr id="120" name="PPRect#120"/>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1" name="PPRect#121"/>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2" name="PPRect#122"/>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a:t>
            </a:r>
          </a:p>
        </p:txBody>
      </p:sp>
      <p:sp>
        <p:nvSpPr>
          <p:cNvPr id="123" name="PPRect#123"/>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4" name="PPRect#124"/>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5" name="PPRect#125"/>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6" name="PPRect#126"/>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gh,"</a:t>
            </a:r>
          </a:p>
        </p:txBody>
      </p:sp>
      <p:sp>
        <p:nvSpPr>
          <p:cNvPr id="127" name="PPRect#127"/>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8" name="PPRect#128"/>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6</a:t>
            </a:r>
          </a:p>
        </p:txBody>
      </p:sp>
      <p:sp>
        <p:nvSpPr>
          <p:cNvPr id="129" name="PPRect#129"/>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0" name="PPRect#130"/>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1" name="PPRect#131"/>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 "</a:t>
            </a:r>
          </a:p>
        </p:txBody>
      </p:sp>
      <p:sp>
        <p:nvSpPr>
          <p:cNvPr id="132" name="PPRect#132"/>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3" name="PPRect#133"/>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4" name="PPRect#134"/>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5" name="PPRect#135"/>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gh, "</a:t>
            </a:r>
          </a:p>
        </p:txBody>
      </p:sp>
      <p:sp>
        <p:nvSpPr>
          <p:cNvPr id="136" name="PPRect#136"/>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7" name="PPRect#137"/>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7</a:t>
            </a:r>
          </a:p>
        </p:txBody>
      </p:sp>
      <p:sp>
        <p:nvSpPr>
          <p:cNvPr id="138" name="PPRect#138"/>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9" name="PPRect#139"/>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0" name="PPRect#140"/>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"B"</a:t>
            </a:r>
          </a:p>
        </p:txBody>
      </p:sp>
      <p:sp>
        <p:nvSpPr>
          <p:cNvPr id="141" name="PPRect#141"/>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2" name="PPRect#142"/>
          <p:cNvSpPr/>
          <p:nvPr/>
        </p:nvSpPr>
        <p:spPr bwMode="auto">
          <a:xfrm>
            <a:off x="1542400" y="267520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3" name="PPRect#143"/>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66</a:t>
            </a:r>
          </a:p>
        </p:txBody>
      </p:sp>
      <p:sp>
        <p:nvSpPr>
          <p:cNvPr id="144" name="PPRect#144"/>
          <p:cNvSpPr/>
          <p:nvPr/>
        </p:nvSpPr>
        <p:spPr bwMode="auto">
          <a:xfrm>
            <a:off x="1542400" y="28928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5" name="PPRect#145"/>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65</a:t>
            </a:r>
          </a:p>
        </p:txBody>
      </p:sp>
      <p:sp>
        <p:nvSpPr>
          <p:cNvPr id="146" name="PPRect#146"/>
          <p:cNvSpPr/>
          <p:nvPr/>
        </p:nvSpPr>
        <p:spPr bwMode="auto">
          <a:xfrm>
            <a:off x="1542400" y="311040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7" name="PPRect#147"/>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"O"</a:t>
            </a:r>
          </a:p>
        </p:txBody>
      </p:sp>
      <p:sp>
        <p:nvSpPr>
          <p:cNvPr id="148" name="PPRect#148"/>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9" name="PPRect#149"/>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gh, O"</a:t>
            </a:r>
          </a:p>
        </p:txBody>
      </p:sp>
      <p:sp>
        <p:nvSpPr>
          <p:cNvPr id="150" name="PPRect#150"/>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1" name="PPRect#151"/>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8</a:t>
            </a:r>
          </a:p>
        </p:txBody>
      </p:sp>
      <p:sp>
        <p:nvSpPr>
          <p:cNvPr id="152" name="PPRect#152"/>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3" name="PPRect#153"/>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4" name="PPRect#154"/>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a:t>
            </a:r>
          </a:p>
        </p:txBody>
      </p:sp>
      <p:sp>
        <p:nvSpPr>
          <p:cNvPr id="155" name="PPRect#155"/>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6" name="PPRect#156"/>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7" name="PPRect#157"/>
          <p:cNvSpPr/>
          <p:nvPr/>
        </p:nvSpPr>
        <p:spPr bwMode="auto">
          <a:xfrm>
            <a:off x="1542400" y="354560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8" name="PPRect#158"/>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114</a:t>
            </a:r>
          </a:p>
        </p:txBody>
      </p:sp>
      <p:sp>
        <p:nvSpPr>
          <p:cNvPr id="159" name="PPRect#159"/>
          <p:cNvSpPr/>
          <p:nvPr/>
        </p:nvSpPr>
        <p:spPr bwMode="auto">
          <a:xfrm>
            <a:off x="1542400" y="37632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0" name="PPRect#160"/>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97</a:t>
            </a:r>
          </a:p>
        </p:txBody>
      </p:sp>
      <p:sp>
        <p:nvSpPr>
          <p:cNvPr id="161" name="PPRect#161"/>
          <p:cNvSpPr/>
          <p:nvPr/>
        </p:nvSpPr>
        <p:spPr bwMode="auto">
          <a:xfrm>
            <a:off x="1542400" y="398080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2" name="PPRect#162"/>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"e"</a:t>
            </a:r>
          </a:p>
        </p:txBody>
      </p:sp>
      <p:sp>
        <p:nvSpPr>
          <p:cNvPr id="163" name="PPRect#163"/>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4" name="PPRect#164"/>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gh, Oe"</a:t>
            </a:r>
          </a:p>
        </p:txBody>
      </p:sp>
      <p:sp>
        <p:nvSpPr>
          <p:cNvPr id="165" name="PPRect#165"/>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6" name="PPRect#166"/>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9</a:t>
            </a:r>
          </a:p>
        </p:txBody>
      </p:sp>
      <p:sp>
        <p:nvSpPr>
          <p:cNvPr id="167" name="PPRect#167"/>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8" name="PPRect#168"/>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9" name="PPRect#169"/>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"u"</a:t>
            </a:r>
          </a:p>
        </p:txBody>
      </p:sp>
      <p:sp>
        <p:nvSpPr>
          <p:cNvPr id="170" name="PPRect#170"/>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1" name="PPRect#171"/>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2" name="PPRect#172"/>
          <p:cNvSpPr/>
          <p:nvPr/>
        </p:nvSpPr>
        <p:spPr bwMode="auto">
          <a:xfrm>
            <a:off x="1542400" y="354560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3" name="PPRect#173"/>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117</a:t>
            </a:r>
          </a:p>
        </p:txBody>
      </p:sp>
      <p:sp>
        <p:nvSpPr>
          <p:cNvPr id="174" name="PPRect#174"/>
          <p:cNvSpPr/>
          <p:nvPr/>
        </p:nvSpPr>
        <p:spPr bwMode="auto">
          <a:xfrm>
            <a:off x="1542400" y="37632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5" name="PPRect#175"/>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97</a:t>
            </a:r>
          </a:p>
        </p:txBody>
      </p:sp>
      <p:sp>
        <p:nvSpPr>
          <p:cNvPr id="176" name="PPRect#176"/>
          <p:cNvSpPr/>
          <p:nvPr/>
        </p:nvSpPr>
        <p:spPr bwMode="auto">
          <a:xfrm>
            <a:off x="1542400" y="398080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7" name="PPRect#177"/>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"h"</a:t>
            </a:r>
          </a:p>
        </p:txBody>
      </p:sp>
      <p:sp>
        <p:nvSpPr>
          <p:cNvPr id="178" name="PPRect#178"/>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9" name="PPRect#179"/>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gh, Oeh"</a:t>
            </a:r>
          </a:p>
        </p:txBody>
      </p:sp>
      <p:sp>
        <p:nvSpPr>
          <p:cNvPr id="180" name="PPRect#180"/>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1" name="PPRect#181"/>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10</a:t>
            </a:r>
          </a:p>
        </p:txBody>
      </p:sp>
      <p:sp>
        <p:nvSpPr>
          <p:cNvPr id="182" name="PPRect#182"/>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3" name="PPRect#183"/>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4" name="PPRect#184"/>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"t"</a:t>
            </a:r>
          </a:p>
        </p:txBody>
      </p:sp>
      <p:sp>
        <p:nvSpPr>
          <p:cNvPr id="185" name="PPRect#185"/>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6" name="PPRect#186"/>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7" name="PPRect#187"/>
          <p:cNvSpPr/>
          <p:nvPr/>
        </p:nvSpPr>
        <p:spPr bwMode="auto">
          <a:xfrm>
            <a:off x="1542400" y="354560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88" name="PPRect#188"/>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116</a:t>
            </a:r>
          </a:p>
        </p:txBody>
      </p:sp>
      <p:sp>
        <p:nvSpPr>
          <p:cNvPr id="189" name="PPRect#189"/>
          <p:cNvSpPr/>
          <p:nvPr/>
        </p:nvSpPr>
        <p:spPr bwMode="auto">
          <a:xfrm>
            <a:off x="1542400" y="37632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0" name="PPRect#190"/>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97</a:t>
            </a:r>
          </a:p>
        </p:txBody>
      </p:sp>
      <p:sp>
        <p:nvSpPr>
          <p:cNvPr id="191" name="PPRect#191"/>
          <p:cNvSpPr/>
          <p:nvPr/>
        </p:nvSpPr>
        <p:spPr bwMode="auto">
          <a:xfrm>
            <a:off x="1542400" y="398080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2" name="PPRect#192"/>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"g"</a:t>
            </a:r>
          </a:p>
        </p:txBody>
      </p:sp>
      <p:sp>
        <p:nvSpPr>
          <p:cNvPr id="193" name="PPRect#193"/>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4" name="PPRect#194"/>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gh, Oehg"</a:t>
            </a:r>
          </a:p>
        </p:txBody>
      </p:sp>
      <p:sp>
        <p:nvSpPr>
          <p:cNvPr id="195" name="PPRect#195"/>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6" name="PPRect#196"/>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11</a:t>
            </a:r>
          </a:p>
        </p:txBody>
      </p:sp>
      <p:sp>
        <p:nvSpPr>
          <p:cNvPr id="197" name="PPRect#197"/>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8" name="PPRect#198"/>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9" name="PPRect#199"/>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"e"</a:t>
            </a:r>
          </a:p>
        </p:txBody>
      </p:sp>
      <p:sp>
        <p:nvSpPr>
          <p:cNvPr id="200" name="PPRect#200"/>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1" name="PPRect#201"/>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2" name="PPRect#202"/>
          <p:cNvSpPr/>
          <p:nvPr/>
        </p:nvSpPr>
        <p:spPr bwMode="auto">
          <a:xfrm>
            <a:off x="1542400" y="3545600"/>
            <a:ext cx="346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3" name="PPRect#203"/>
          <p:cNvSpPr/>
          <p:nvPr/>
        </p:nvSpPr>
        <p:spPr bwMode="auto">
          <a:xfrm>
            <a:off x="65920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101</a:t>
            </a:r>
          </a:p>
        </p:txBody>
      </p:sp>
      <p:sp>
        <p:nvSpPr>
          <p:cNvPr id="204" name="PPRect#204"/>
          <p:cNvSpPr/>
          <p:nvPr/>
        </p:nvSpPr>
        <p:spPr bwMode="auto">
          <a:xfrm>
            <a:off x="1542400" y="37632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5" name="PPRect#205"/>
          <p:cNvSpPr/>
          <p:nvPr/>
        </p:nvSpPr>
        <p:spPr bwMode="auto">
          <a:xfrm>
            <a:off x="73728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97</a:t>
            </a:r>
          </a:p>
        </p:txBody>
      </p:sp>
      <p:sp>
        <p:nvSpPr>
          <p:cNvPr id="206" name="PPRect#206"/>
          <p:cNvSpPr/>
          <p:nvPr/>
        </p:nvSpPr>
        <p:spPr bwMode="auto">
          <a:xfrm>
            <a:off x="1542400" y="3980800"/>
            <a:ext cx="7116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7" name="PPRect#207"/>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a:t>
            </a:r>
          </a:p>
        </p:txBody>
      </p:sp>
      <p:sp>
        <p:nvSpPr>
          <p:cNvPr id="208" name="PPRect#208"/>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9" name="PPRect#209"/>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gh, Oehgr"</a:t>
            </a:r>
          </a:p>
        </p:txBody>
      </p:sp>
      <p:sp>
        <p:nvSpPr>
          <p:cNvPr id="210" name="PPRect#210"/>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1" name="PPRect#211"/>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12</a:t>
            </a:r>
          </a:p>
        </p:txBody>
      </p:sp>
      <p:sp>
        <p:nvSpPr>
          <p:cNvPr id="212" name="PPRect#212"/>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3" name="PPRect#213"/>
          <p:cNvSpPr/>
          <p:nvPr/>
        </p:nvSpPr>
        <p:spPr bwMode="auto">
          <a:xfrm>
            <a:off x="1177600" y="2240000"/>
            <a:ext cx="2860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4" name="PPRect#214"/>
          <p:cNvSpPr/>
          <p:nvPr/>
        </p:nvSpPr>
        <p:spPr bwMode="auto">
          <a:xfrm>
            <a:off x="81536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a:t>
            </a:r>
          </a:p>
        </p:txBody>
      </p:sp>
      <p:sp>
        <p:nvSpPr>
          <p:cNvPr id="215" name="PPRect#215"/>
          <p:cNvSpPr/>
          <p:nvPr/>
        </p:nvSpPr>
        <p:spPr bwMode="auto">
          <a:xfrm>
            <a:off x="1177600" y="2457600"/>
            <a:ext cx="3590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6" name="PPRect#216"/>
          <p:cNvSpPr/>
          <p:nvPr/>
        </p:nvSpPr>
        <p:spPr bwMode="auto">
          <a:xfrm>
            <a:off x="2028800" y="3328000"/>
            <a:ext cx="33216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7" name="PPRect#217"/>
          <p:cNvSpPr/>
          <p:nvPr/>
        </p:nvSpPr>
        <p:spPr bwMode="auto">
          <a:xfrm>
            <a:off x="1177600" y="4416000"/>
            <a:ext cx="1644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8" name="PPRect#218"/>
          <p:cNvSpPr/>
          <p:nvPr/>
        </p:nvSpPr>
        <p:spPr bwMode="auto">
          <a:xfrm>
            <a:off x="3033600" y="5363200"/>
            <a:ext cx="1881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"Rg gh, Oehgr?"</a:t>
            </a:r>
          </a:p>
        </p:txBody>
      </p:sp>
      <p:sp>
        <p:nvSpPr>
          <p:cNvPr id="219" name="PPRect#219"/>
          <p:cNvSpPr/>
          <p:nvPr/>
        </p:nvSpPr>
        <p:spPr bwMode="auto">
          <a:xfrm>
            <a:off x="4704000" y="2022400"/>
            <a:ext cx="4288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0" name="PPRect#220"/>
          <p:cNvSpPr/>
          <p:nvPr/>
        </p:nvSpPr>
        <p:spPr bwMode="auto">
          <a:xfrm>
            <a:off x="5811200" y="5363200"/>
            <a:ext cx="665600" cy="2432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ourier New" pitchFamily="84" charset="0"/>
              </a:rPr>
              <a:t>13</a:t>
            </a:r>
          </a:p>
        </p:txBody>
      </p:sp>
      <p:sp>
        <p:nvSpPr>
          <p:cNvPr id="221" name="PPRect#221"/>
          <p:cNvSpPr/>
          <p:nvPr/>
        </p:nvSpPr>
        <p:spPr bwMode="auto">
          <a:xfrm>
            <a:off x="2758400" y="20224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2" name="PPRect#222"/>
          <p:cNvSpPr/>
          <p:nvPr/>
        </p:nvSpPr>
        <p:spPr bwMode="auto">
          <a:xfrm>
            <a:off x="812800" y="4851200"/>
            <a:ext cx="1766400" cy="204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3" name="PPTextBox#223"/>
          <p:cNvSpPr/>
          <p:nvPr/>
        </p:nvSpPr>
        <p:spPr bwMode="auto">
          <a:xfrm>
            <a:off x="2380800" y="6336000"/>
            <a:ext cx="1523200" cy="256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a:ln>
                  <a:noFill/>
                </a:ln>
                <a:solidFill>
                  <a:schemeClr val="tx1"/>
                </a:solidFill>
                <a:effectLst/>
                <a:latin typeface="Courier New" pitchFamily="84" charset="0"/>
              </a:rPr>
              <a:t>Rg</a:t>
            </a:r>
            <a:r>
              <a:rPr kumimoji="0" lang="en-US" sz="1400" b="1" i="0" u="none" strike="noStrike" cap="none" normalizeH="0" baseline="0" dirty="0">
                <a:ln>
                  <a:noFill/>
                </a:ln>
                <a:solidFill>
                  <a:schemeClr val="tx1"/>
                </a:solidFill>
                <a:effectLst/>
                <a:latin typeface="Courier New" pitchFamily="84" charset="0"/>
              </a:rPr>
              <a:t> </a:t>
            </a:r>
            <a:r>
              <a:rPr kumimoji="0" lang="en-US" sz="1400" b="1" i="0" u="none" strike="noStrike" cap="none" normalizeH="0" baseline="0" dirty="0" err="1">
                <a:ln>
                  <a:noFill/>
                </a:ln>
                <a:solidFill>
                  <a:schemeClr val="tx1"/>
                </a:solidFill>
                <a:effectLst/>
                <a:latin typeface="Courier New" pitchFamily="84" charset="0"/>
              </a:rPr>
              <a:t>gh</a:t>
            </a:r>
            <a:r>
              <a:rPr kumimoji="0" lang="en-US" sz="1400" b="1" i="0" u="none" strike="noStrike" cap="none" normalizeH="0" baseline="0" dirty="0">
                <a:ln>
                  <a:noFill/>
                </a:ln>
                <a:solidFill>
                  <a:schemeClr val="tx1"/>
                </a:solidFill>
                <a:effectLst/>
                <a:latin typeface="Courier New" pitchFamily="84" charset="0"/>
              </a:rPr>
              <a:t>, </a:t>
            </a:r>
            <a:r>
              <a:rPr kumimoji="0" lang="en-US" sz="1400" b="1" i="0" u="none" strike="noStrike" cap="none" normalizeH="0" baseline="0" dirty="0" err="1">
                <a:ln>
                  <a:noFill/>
                </a:ln>
                <a:solidFill>
                  <a:schemeClr val="tx1"/>
                </a:solidFill>
                <a:effectLst/>
                <a:latin typeface="Courier New" pitchFamily="84" charset="0"/>
              </a:rPr>
              <a:t>Oehgr</a:t>
            </a:r>
            <a:r>
              <a:rPr kumimoji="0" lang="en-US" sz="1400" b="1" i="0" u="none" strike="noStrike" cap="none" normalizeH="0" baseline="0" dirty="0">
                <a:ln>
                  <a:noFill/>
                </a:ln>
                <a:solidFill>
                  <a:schemeClr val="tx1"/>
                </a:solidFill>
                <a:effectLst/>
                <a:latin typeface="Courier New" pitchFamily="84" charset="0"/>
              </a:rPr>
              <a:t>?</a:t>
            </a:r>
          </a:p>
        </p:txBody>
      </p:sp>
    </p:spTree>
    <p:extLst>
      <p:ext uri="{BB962C8B-B14F-4D97-AF65-F5344CB8AC3E}">
        <p14:creationId xmlns:p14="http://schemas.microsoft.com/office/powerpoint/2010/main" val="15403734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par>
                          <p:cTn id="11" fill="hold">
                            <p:stCondLst>
                              <p:cond delay="0"/>
                            </p:stCondLst>
                            <p:childTnLst>
                              <p:par>
                                <p:cTn id="12" presetID="2" presetClass="entr" presetSubtype="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4"/>
                                        </p:tgtEl>
                                        <p:attrNameLst>
                                          <p:attrName>style.visibility</p:attrName>
                                        </p:attrNameLst>
                                      </p:cBhvr>
                                      <p:to>
                                        <p:strVal val="hidden"/>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45"/>
                                        </p:tgtEl>
                                        <p:attrNameLst>
                                          <p:attrName>style.visibility</p:attrName>
                                        </p:attrNameLst>
                                      </p:cBhvr>
                                      <p:to>
                                        <p:strVal val="hidden"/>
                                      </p:to>
                                    </p:set>
                                  </p:childTnLst>
                                </p:cTn>
                              </p:par>
                            </p:childTnLst>
                          </p:cTn>
                        </p:par>
                        <p:par>
                          <p:cTn id="36" fill="hold">
                            <p:stCondLst>
                              <p:cond delay="0"/>
                            </p:stCondLst>
                            <p:childTnLst>
                              <p:par>
                                <p:cTn id="37" presetID="1" presetClass="entr" presetSubtype="0"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43"/>
                                        </p:tgtEl>
                                        <p:attrNameLst>
                                          <p:attrName>style.visibility</p:attrName>
                                        </p:attrNameLst>
                                      </p:cBhvr>
                                      <p:to>
                                        <p:strVal val="hidden"/>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47"/>
                                        </p:tgtEl>
                                        <p:attrNameLst>
                                          <p:attrName>style.visibility</p:attrName>
                                        </p:attrNameLst>
                                      </p:cBhvr>
                                      <p:to>
                                        <p:strVal val="hidden"/>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nodeType="afterEffect">
                                  <p:stCondLst>
                                    <p:cond delay="0"/>
                                  </p:stCondLst>
                                  <p:childTnLst>
                                    <p:set>
                                      <p:cBhvr>
                                        <p:cTn id="53" dur="1" fill="hold">
                                          <p:stCondLst>
                                            <p:cond delay="0"/>
                                          </p:stCondLst>
                                        </p:cTn>
                                        <p:tgtEl>
                                          <p:spTgt spid="4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nodeType="clickEffect">
                                  <p:stCondLst>
                                    <p:cond delay="0"/>
                                  </p:stCondLst>
                                  <p:childTnLst>
                                    <p:set>
                                      <p:cBhvr>
                                        <p:cTn id="57" dur="1" fill="hold">
                                          <p:stCondLst>
                                            <p:cond delay="0"/>
                                          </p:stCondLst>
                                        </p:cTn>
                                        <p:tgtEl>
                                          <p:spTgt spid="49"/>
                                        </p:tgtEl>
                                        <p:attrNameLst>
                                          <p:attrName>style.visibility</p:attrName>
                                        </p:attrNameLst>
                                      </p:cBhvr>
                                      <p:to>
                                        <p:strVal val="hidden"/>
                                      </p:to>
                                    </p:set>
                                  </p:childTnLst>
                                </p:cTn>
                              </p:par>
                            </p:childTnLst>
                          </p:cTn>
                        </p:par>
                        <p:par>
                          <p:cTn id="58" fill="hold">
                            <p:stCondLst>
                              <p:cond delay="0"/>
                            </p:stCondLst>
                            <p:childTnLst>
                              <p:par>
                                <p:cTn id="59" presetID="1" presetClass="entr" presetSubtype="0"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50"/>
                                        </p:tgtEl>
                                        <p:attrNameLst>
                                          <p:attrName>style.visibility</p:attrName>
                                        </p:attrNameLst>
                                      </p:cBhvr>
                                      <p:to>
                                        <p:strVal val="hidden"/>
                                      </p:to>
                                    </p:set>
                                  </p:childTnLst>
                                </p:cTn>
                              </p:par>
                            </p:childTnLst>
                          </p:cTn>
                        </p:par>
                        <p:par>
                          <p:cTn id="65" fill="hold">
                            <p:stCondLst>
                              <p:cond delay="0"/>
                            </p:stCondLst>
                            <p:childTnLst>
                              <p:par>
                                <p:cTn id="66" presetID="1" presetClass="entr" presetSubtype="0" fill="hold" nodeType="afterEffect">
                                  <p:stCondLst>
                                    <p:cond delay="0"/>
                                  </p:stCondLst>
                                  <p:childTnLst>
                                    <p:set>
                                      <p:cBhvr>
                                        <p:cTn id="67" dur="1" fill="hold">
                                          <p:stCondLst>
                                            <p:cond delay="0"/>
                                          </p:stCondLst>
                                        </p:cTn>
                                        <p:tgtEl>
                                          <p:spTgt spid="51"/>
                                        </p:tgtEl>
                                        <p:attrNameLst>
                                          <p:attrName>style.visibility</p:attrName>
                                        </p:attrNameLst>
                                      </p:cBhvr>
                                      <p:to>
                                        <p:strVal val="visible"/>
                                      </p:to>
                                    </p:set>
                                  </p:childTnLst>
                                </p:cTn>
                              </p:par>
                            </p:childTnLst>
                          </p:cTn>
                        </p:par>
                        <p:par>
                          <p:cTn id="68" fill="hold">
                            <p:stCondLst>
                              <p:cond delay="0"/>
                            </p:stCondLst>
                            <p:childTnLst>
                              <p:par>
                                <p:cTn id="69" presetID="1" presetClass="entr" presetSubtype="0"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nodeType="clickEffect">
                                  <p:stCondLst>
                                    <p:cond delay="0"/>
                                  </p:stCondLst>
                                  <p:childTnLst>
                                    <p:set>
                                      <p:cBhvr>
                                        <p:cTn id="74" dur="1" fill="hold">
                                          <p:stCondLst>
                                            <p:cond delay="0"/>
                                          </p:stCondLst>
                                        </p:cTn>
                                        <p:tgtEl>
                                          <p:spTgt spid="52"/>
                                        </p:tgtEl>
                                        <p:attrNameLst>
                                          <p:attrName>style.visibility</p:attrName>
                                        </p:attrNameLst>
                                      </p:cBhvr>
                                      <p:to>
                                        <p:strVal val="hidden"/>
                                      </p:to>
                                    </p:set>
                                  </p:childTnLst>
                                </p:cTn>
                              </p:par>
                            </p:childTnLst>
                          </p:cTn>
                        </p:par>
                        <p:par>
                          <p:cTn id="75" fill="hold">
                            <p:stCondLst>
                              <p:cond delay="0"/>
                            </p:stCondLst>
                            <p:childTnLst>
                              <p:par>
                                <p:cTn id="76" presetID="1" presetClass="entr" presetSubtype="0" fill="hold" nodeType="afterEffect">
                                  <p:stCondLst>
                                    <p:cond delay="0"/>
                                  </p:stCondLst>
                                  <p:childTnLst>
                                    <p:set>
                                      <p:cBhvr>
                                        <p:cTn id="77" dur="1" fill="hold">
                                          <p:stCondLst>
                                            <p:cond delay="0"/>
                                          </p:stCondLst>
                                        </p:cTn>
                                        <p:tgtEl>
                                          <p:spTgt spid="5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xit" presetSubtype="0" fill="hold" nodeType="clickEffect">
                                  <p:stCondLst>
                                    <p:cond delay="0"/>
                                  </p:stCondLst>
                                  <p:childTnLst>
                                    <p:set>
                                      <p:cBhvr>
                                        <p:cTn id="81" dur="1" fill="hold">
                                          <p:stCondLst>
                                            <p:cond delay="0"/>
                                          </p:stCondLst>
                                        </p:cTn>
                                        <p:tgtEl>
                                          <p:spTgt spid="53"/>
                                        </p:tgtEl>
                                        <p:attrNameLst>
                                          <p:attrName>style.visibility</p:attrName>
                                        </p:attrNameLst>
                                      </p:cBhvr>
                                      <p:to>
                                        <p:strVal val="hidden"/>
                                      </p:to>
                                    </p:set>
                                  </p:childTnLst>
                                </p:cTn>
                              </p:par>
                            </p:childTnLst>
                          </p:cTn>
                        </p:par>
                        <p:par>
                          <p:cTn id="82" fill="hold">
                            <p:stCondLst>
                              <p:cond delay="0"/>
                            </p:stCondLst>
                            <p:childTnLst>
                              <p:par>
                                <p:cTn id="83" presetID="1" presetClass="entr" presetSubtype="0" fill="hold" nodeType="afterEffect">
                                  <p:stCondLst>
                                    <p:cond delay="0"/>
                                  </p:stCondLst>
                                  <p:childTnLst>
                                    <p:set>
                                      <p:cBhvr>
                                        <p:cTn id="84" dur="1" fill="hold">
                                          <p:stCondLst>
                                            <p:cond delay="0"/>
                                          </p:stCondLst>
                                        </p:cTn>
                                        <p:tgtEl>
                                          <p:spTgt spid="54"/>
                                        </p:tgtEl>
                                        <p:attrNameLst>
                                          <p:attrName>style.visibility</p:attrName>
                                        </p:attrNameLst>
                                      </p:cBhvr>
                                      <p:to>
                                        <p:strVal val="visible"/>
                                      </p:to>
                                    </p:set>
                                  </p:childTnLst>
                                </p:cTn>
                              </p:par>
                            </p:childTnLst>
                          </p:cTn>
                        </p:par>
                        <p:par>
                          <p:cTn id="85" fill="hold">
                            <p:stCondLst>
                              <p:cond delay="0"/>
                            </p:stCondLst>
                            <p:childTnLst>
                              <p:par>
                                <p:cTn id="86" presetID="1" presetClass="entr" presetSubtype="0" fill="hold" nodeType="afterEffect">
                                  <p:stCondLst>
                                    <p:cond delay="0"/>
                                  </p:stCondLst>
                                  <p:childTnLst>
                                    <p:set>
                                      <p:cBhvr>
                                        <p:cTn id="87" dur="1" fill="hold">
                                          <p:stCondLst>
                                            <p:cond delay="0"/>
                                          </p:stCondLst>
                                        </p:cTn>
                                        <p:tgtEl>
                                          <p:spTgt spid="55"/>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xit" presetSubtype="0" fill="hold" nodeType="clickEffect">
                                  <p:stCondLst>
                                    <p:cond delay="0"/>
                                  </p:stCondLst>
                                  <p:childTnLst>
                                    <p:set>
                                      <p:cBhvr>
                                        <p:cTn id="91" dur="1" fill="hold">
                                          <p:stCondLst>
                                            <p:cond delay="0"/>
                                          </p:stCondLst>
                                        </p:cTn>
                                        <p:tgtEl>
                                          <p:spTgt spid="55"/>
                                        </p:tgtEl>
                                        <p:attrNameLst>
                                          <p:attrName>style.visibility</p:attrName>
                                        </p:attrNameLst>
                                      </p:cBhvr>
                                      <p:to>
                                        <p:strVal val="hidden"/>
                                      </p:to>
                                    </p:set>
                                  </p:childTnLst>
                                </p:cTn>
                              </p:par>
                            </p:childTnLst>
                          </p:cTn>
                        </p:par>
                        <p:par>
                          <p:cTn id="92" fill="hold">
                            <p:stCondLst>
                              <p:cond delay="0"/>
                            </p:stCondLst>
                            <p:childTnLst>
                              <p:par>
                                <p:cTn id="93" presetID="1" presetClass="entr" presetSubtype="0" fill="hold" nodeType="afterEffect">
                                  <p:stCondLst>
                                    <p:cond delay="0"/>
                                  </p:stCondLst>
                                  <p:childTnLst>
                                    <p:set>
                                      <p:cBhvr>
                                        <p:cTn id="94" dur="1" fill="hold">
                                          <p:stCondLst>
                                            <p:cond delay="0"/>
                                          </p:stCondLst>
                                        </p:cTn>
                                        <p:tgtEl>
                                          <p:spTgt spid="5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nodeType="clickEffect">
                                  <p:stCondLst>
                                    <p:cond delay="0"/>
                                  </p:stCondLst>
                                  <p:childTnLst>
                                    <p:set>
                                      <p:cBhvr>
                                        <p:cTn id="98" dur="1" fill="hold">
                                          <p:stCondLst>
                                            <p:cond delay="0"/>
                                          </p:stCondLst>
                                        </p:cTn>
                                        <p:tgtEl>
                                          <p:spTgt spid="56"/>
                                        </p:tgtEl>
                                        <p:attrNameLst>
                                          <p:attrName>style.visibility</p:attrName>
                                        </p:attrNameLst>
                                      </p:cBhvr>
                                      <p:to>
                                        <p:strVal val="hidden"/>
                                      </p:to>
                                    </p:set>
                                  </p:childTnLst>
                                </p:cTn>
                              </p:par>
                            </p:childTnLst>
                          </p:cTn>
                        </p:par>
                        <p:par>
                          <p:cTn id="99" fill="hold">
                            <p:stCondLst>
                              <p:cond delay="0"/>
                            </p:stCondLst>
                            <p:childTnLst>
                              <p:par>
                                <p:cTn id="100" presetID="1" presetClass="entr" presetSubtype="0" fill="hold" nodeType="afterEffect">
                                  <p:stCondLst>
                                    <p:cond delay="0"/>
                                  </p:stCondLst>
                                  <p:childTnLst>
                                    <p:set>
                                      <p:cBhvr>
                                        <p:cTn id="101" dur="1" fill="hold">
                                          <p:stCondLst>
                                            <p:cond delay="0"/>
                                          </p:stCondLst>
                                        </p:cTn>
                                        <p:tgtEl>
                                          <p:spTgt spid="57"/>
                                        </p:tgtEl>
                                        <p:attrNameLst>
                                          <p:attrName>style.visibility</p:attrName>
                                        </p:attrNameLst>
                                      </p:cBhvr>
                                      <p:to>
                                        <p:strVal val="visible"/>
                                      </p:to>
                                    </p:set>
                                  </p:childTnLst>
                                </p:cTn>
                              </p:par>
                            </p:childTnLst>
                          </p:cTn>
                        </p:par>
                        <p:par>
                          <p:cTn id="102" fill="hold">
                            <p:stCondLst>
                              <p:cond delay="0"/>
                            </p:stCondLst>
                            <p:childTnLst>
                              <p:par>
                                <p:cTn id="103" presetID="1" presetClass="entr" presetSubtype="0" fill="hold" nodeType="afterEffect">
                                  <p:stCondLst>
                                    <p:cond delay="0"/>
                                  </p:stCondLst>
                                  <p:childTnLst>
                                    <p:set>
                                      <p:cBhvr>
                                        <p:cTn id="104" dur="1" fill="hold">
                                          <p:stCondLst>
                                            <p:cond delay="0"/>
                                          </p:stCondLst>
                                        </p:cTn>
                                        <p:tgtEl>
                                          <p:spTgt spid="58"/>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xit" presetSubtype="0" fill="hold" nodeType="clickEffect">
                                  <p:stCondLst>
                                    <p:cond delay="0"/>
                                  </p:stCondLst>
                                  <p:childTnLst>
                                    <p:set>
                                      <p:cBhvr>
                                        <p:cTn id="108" dur="1" fill="hold">
                                          <p:stCondLst>
                                            <p:cond delay="0"/>
                                          </p:stCondLst>
                                        </p:cTn>
                                        <p:tgtEl>
                                          <p:spTgt spid="58"/>
                                        </p:tgtEl>
                                        <p:attrNameLst>
                                          <p:attrName>style.visibility</p:attrName>
                                        </p:attrNameLst>
                                      </p:cBhvr>
                                      <p:to>
                                        <p:strVal val="hidden"/>
                                      </p:to>
                                    </p:set>
                                  </p:childTnLst>
                                </p:cTn>
                              </p:par>
                            </p:childTnLst>
                          </p:cTn>
                        </p:par>
                        <p:par>
                          <p:cTn id="109" fill="hold">
                            <p:stCondLst>
                              <p:cond delay="0"/>
                            </p:stCondLst>
                            <p:childTnLst>
                              <p:par>
                                <p:cTn id="110" presetID="1" presetClass="entr" presetSubtype="0" fill="hold" nodeType="afterEffect">
                                  <p:stCondLst>
                                    <p:cond delay="0"/>
                                  </p:stCondLst>
                                  <p:childTnLst>
                                    <p:set>
                                      <p:cBhvr>
                                        <p:cTn id="111" dur="1" fill="hold">
                                          <p:stCondLst>
                                            <p:cond delay="0"/>
                                          </p:stCondLst>
                                        </p:cTn>
                                        <p:tgtEl>
                                          <p:spTgt spid="59"/>
                                        </p:tgtEl>
                                        <p:attrNameLst>
                                          <p:attrName>style.visibility</p:attrName>
                                        </p:attrNameLst>
                                      </p:cBhvr>
                                      <p:to>
                                        <p:strVal val="visible"/>
                                      </p:to>
                                    </p:set>
                                  </p:childTnLst>
                                </p:cTn>
                              </p:par>
                            </p:childTnLst>
                          </p:cTn>
                        </p:par>
                        <p:par>
                          <p:cTn id="112" fill="hold">
                            <p:stCondLst>
                              <p:cond delay="0"/>
                            </p:stCondLst>
                            <p:childTnLst>
                              <p:par>
                                <p:cTn id="113" presetID="1" presetClass="entr" presetSubtype="0" fill="hold" nodeType="afterEffect">
                                  <p:stCondLst>
                                    <p:cond delay="0"/>
                                  </p:stCondLst>
                                  <p:childTnLst>
                                    <p:set>
                                      <p:cBhvr>
                                        <p:cTn id="114" dur="1" fill="hold">
                                          <p:stCondLst>
                                            <p:cond delay="0"/>
                                          </p:stCondLst>
                                        </p:cTn>
                                        <p:tgtEl>
                                          <p:spTgt spid="60"/>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xit" presetSubtype="0" fill="hold" nodeType="clickEffect">
                                  <p:stCondLst>
                                    <p:cond delay="0"/>
                                  </p:stCondLst>
                                  <p:childTnLst>
                                    <p:set>
                                      <p:cBhvr>
                                        <p:cTn id="118" dur="1" fill="hold">
                                          <p:stCondLst>
                                            <p:cond delay="0"/>
                                          </p:stCondLst>
                                        </p:cTn>
                                        <p:tgtEl>
                                          <p:spTgt spid="60"/>
                                        </p:tgtEl>
                                        <p:attrNameLst>
                                          <p:attrName>style.visibility</p:attrName>
                                        </p:attrNameLst>
                                      </p:cBhvr>
                                      <p:to>
                                        <p:strVal val="hidden"/>
                                      </p:to>
                                    </p:set>
                                  </p:childTnLst>
                                </p:cTn>
                              </p:par>
                            </p:childTnLst>
                          </p:cTn>
                        </p:par>
                        <p:par>
                          <p:cTn id="119" fill="hold">
                            <p:stCondLst>
                              <p:cond delay="0"/>
                            </p:stCondLst>
                            <p:childTnLst>
                              <p:par>
                                <p:cTn id="120" presetID="1" presetClass="entr" presetSubtype="0" fill="hold" nodeType="afterEffect">
                                  <p:stCondLst>
                                    <p:cond delay="0"/>
                                  </p:stCondLst>
                                  <p:childTnLst>
                                    <p:set>
                                      <p:cBhvr>
                                        <p:cTn id="121" dur="1" fill="hold">
                                          <p:stCondLst>
                                            <p:cond delay="0"/>
                                          </p:stCondLst>
                                        </p:cTn>
                                        <p:tgtEl>
                                          <p:spTgt spid="61"/>
                                        </p:tgtEl>
                                        <p:attrNameLst>
                                          <p:attrName>style.visibility</p:attrName>
                                        </p:attrNameLst>
                                      </p:cBhvr>
                                      <p:to>
                                        <p:strVal val="visible"/>
                                      </p:to>
                                    </p:set>
                                  </p:childTnLst>
                                </p:cTn>
                              </p:par>
                              <p:par>
                                <p:cTn id="122" presetID="1" presetClass="exit" presetSubtype="0" fill="hold" nodeType="withEffect">
                                  <p:stCondLst>
                                    <p:cond delay="0"/>
                                  </p:stCondLst>
                                  <p:childTnLst>
                                    <p:set>
                                      <p:cBhvr>
                                        <p:cTn id="123" dur="1" fill="hold">
                                          <p:stCondLst>
                                            <p:cond delay="0"/>
                                          </p:stCondLst>
                                        </p:cTn>
                                        <p:tgtEl>
                                          <p:spTgt spid="54"/>
                                        </p:tgtEl>
                                        <p:attrNameLst>
                                          <p:attrName>style.visibility</p:attrName>
                                        </p:attrNameLst>
                                      </p:cBhvr>
                                      <p:to>
                                        <p:strVal val="hidden"/>
                                      </p:to>
                                    </p:set>
                                  </p:childTnLst>
                                </p:cTn>
                              </p:par>
                            </p:childTnLst>
                          </p:cTn>
                        </p:par>
                        <p:par>
                          <p:cTn id="124" fill="hold">
                            <p:stCondLst>
                              <p:cond delay="0"/>
                            </p:stCondLst>
                            <p:childTnLst>
                              <p:par>
                                <p:cTn id="125" presetID="1" presetClass="entr" presetSubtype="0" fill="hold" nodeType="afterEffect">
                                  <p:stCondLst>
                                    <p:cond delay="0"/>
                                  </p:stCondLst>
                                  <p:childTnLst>
                                    <p:set>
                                      <p:cBhvr>
                                        <p:cTn id="126" dur="1" fill="hold">
                                          <p:stCondLst>
                                            <p:cond delay="0"/>
                                          </p:stCondLst>
                                        </p:cTn>
                                        <p:tgtEl>
                                          <p:spTgt spid="62"/>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xit" presetSubtype="0" fill="hold" nodeType="clickEffect">
                                  <p:stCondLst>
                                    <p:cond delay="0"/>
                                  </p:stCondLst>
                                  <p:childTnLst>
                                    <p:set>
                                      <p:cBhvr>
                                        <p:cTn id="130" dur="1" fill="hold">
                                          <p:stCondLst>
                                            <p:cond delay="0"/>
                                          </p:stCondLst>
                                        </p:cTn>
                                        <p:tgtEl>
                                          <p:spTgt spid="62"/>
                                        </p:tgtEl>
                                        <p:attrNameLst>
                                          <p:attrName>style.visibility</p:attrName>
                                        </p:attrNameLst>
                                      </p:cBhvr>
                                      <p:to>
                                        <p:strVal val="hidden"/>
                                      </p:to>
                                    </p:set>
                                  </p:childTnLst>
                                </p:cTn>
                              </p:par>
                            </p:childTnLst>
                          </p:cTn>
                        </p:par>
                        <p:par>
                          <p:cTn id="131" fill="hold">
                            <p:stCondLst>
                              <p:cond delay="0"/>
                            </p:stCondLst>
                            <p:childTnLst>
                              <p:par>
                                <p:cTn id="132" presetID="1" presetClass="entr" presetSubtype="0" fill="hold" nodeType="afterEffect">
                                  <p:stCondLst>
                                    <p:cond delay="0"/>
                                  </p:stCondLst>
                                  <p:childTnLst>
                                    <p:set>
                                      <p:cBhvr>
                                        <p:cTn id="133" dur="1" fill="hold">
                                          <p:stCondLst>
                                            <p:cond delay="0"/>
                                          </p:stCondLst>
                                        </p:cTn>
                                        <p:tgtEl>
                                          <p:spTgt spid="63"/>
                                        </p:tgtEl>
                                        <p:attrNameLst>
                                          <p:attrName>style.visibility</p:attrName>
                                        </p:attrNameLst>
                                      </p:cBhvr>
                                      <p:to>
                                        <p:strVal val="visible"/>
                                      </p:to>
                                    </p:set>
                                  </p:childTnLst>
                                </p:cTn>
                              </p:par>
                              <p:par>
                                <p:cTn id="134" presetID="1" presetClass="exit" presetSubtype="0" fill="hold" nodeType="withEffect">
                                  <p:stCondLst>
                                    <p:cond delay="0"/>
                                  </p:stCondLst>
                                  <p:childTnLst>
                                    <p:set>
                                      <p:cBhvr>
                                        <p:cTn id="135" dur="1" fill="hold">
                                          <p:stCondLst>
                                            <p:cond delay="0"/>
                                          </p:stCondLst>
                                        </p:cTn>
                                        <p:tgtEl>
                                          <p:spTgt spid="48"/>
                                        </p:tgtEl>
                                        <p:attrNameLst>
                                          <p:attrName>style.visibility</p:attrName>
                                        </p:attrNameLst>
                                      </p:cBhvr>
                                      <p:to>
                                        <p:strVal val="hidden"/>
                                      </p:to>
                                    </p:set>
                                  </p:childTnLst>
                                </p:cTn>
                              </p:par>
                            </p:childTnLst>
                          </p:cTn>
                        </p:par>
                        <p:par>
                          <p:cTn id="136" fill="hold">
                            <p:stCondLst>
                              <p:cond delay="0"/>
                            </p:stCondLst>
                            <p:childTnLst>
                              <p:par>
                                <p:cTn id="137" presetID="1" presetClass="entr" presetSubtype="0" fill="hold" nodeType="afterEffect">
                                  <p:stCondLst>
                                    <p:cond delay="0"/>
                                  </p:stCondLst>
                                  <p:childTnLst>
                                    <p:set>
                                      <p:cBhvr>
                                        <p:cTn id="138" dur="1" fill="hold">
                                          <p:stCondLst>
                                            <p:cond delay="0"/>
                                          </p:stCondLst>
                                        </p:cTn>
                                        <p:tgtEl>
                                          <p:spTgt spid="64"/>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xit" presetSubtype="0" fill="hold" nodeType="clickEffect">
                                  <p:stCondLst>
                                    <p:cond delay="0"/>
                                  </p:stCondLst>
                                  <p:childTnLst>
                                    <p:set>
                                      <p:cBhvr>
                                        <p:cTn id="142" dur="1" fill="hold">
                                          <p:stCondLst>
                                            <p:cond delay="0"/>
                                          </p:stCondLst>
                                        </p:cTn>
                                        <p:tgtEl>
                                          <p:spTgt spid="64"/>
                                        </p:tgtEl>
                                        <p:attrNameLst>
                                          <p:attrName>style.visibility</p:attrName>
                                        </p:attrNameLst>
                                      </p:cBhvr>
                                      <p:to>
                                        <p:strVal val="hidden"/>
                                      </p:to>
                                    </p:set>
                                  </p:childTnLst>
                                </p:cTn>
                              </p:par>
                            </p:childTnLst>
                          </p:cTn>
                        </p:par>
                        <p:par>
                          <p:cTn id="143" fill="hold">
                            <p:stCondLst>
                              <p:cond delay="0"/>
                            </p:stCondLst>
                            <p:childTnLst>
                              <p:par>
                                <p:cTn id="144" presetID="1" presetClass="entr" presetSubtype="0" fill="hold" nodeType="afterEffect">
                                  <p:stCondLst>
                                    <p:cond delay="0"/>
                                  </p:stCondLst>
                                  <p:childTnLst>
                                    <p:set>
                                      <p:cBhvr>
                                        <p:cTn id="145" dur="1" fill="hold">
                                          <p:stCondLst>
                                            <p:cond delay="0"/>
                                          </p:stCondLst>
                                        </p:cTn>
                                        <p:tgtEl>
                                          <p:spTgt spid="65"/>
                                        </p:tgtEl>
                                        <p:attrNameLst>
                                          <p:attrName>style.visibility</p:attrName>
                                        </p:attrNameLst>
                                      </p:cBhvr>
                                      <p:to>
                                        <p:strVal val="visible"/>
                                      </p:to>
                                    </p:set>
                                  </p:childTnLst>
                                </p:cTn>
                              </p:par>
                              <p:par>
                                <p:cTn id="146" presetID="1" presetClass="exit" presetSubtype="0" fill="hold" nodeType="withEffect">
                                  <p:stCondLst>
                                    <p:cond delay="0"/>
                                  </p:stCondLst>
                                  <p:childTnLst>
                                    <p:set>
                                      <p:cBhvr>
                                        <p:cTn id="147" dur="1" fill="hold">
                                          <p:stCondLst>
                                            <p:cond delay="0"/>
                                          </p:stCondLst>
                                        </p:cTn>
                                        <p:tgtEl>
                                          <p:spTgt spid="51"/>
                                        </p:tgtEl>
                                        <p:attrNameLst>
                                          <p:attrName>style.visibility</p:attrName>
                                        </p:attrNameLst>
                                      </p:cBhvr>
                                      <p:to>
                                        <p:strVal val="hidden"/>
                                      </p:to>
                                    </p:set>
                                  </p:childTnLst>
                                </p:cTn>
                              </p:par>
                            </p:childTnLst>
                          </p:cTn>
                        </p:par>
                        <p:par>
                          <p:cTn id="148" fill="hold">
                            <p:stCondLst>
                              <p:cond delay="0"/>
                            </p:stCondLst>
                            <p:childTnLst>
                              <p:par>
                                <p:cTn id="149" presetID="1" presetClass="entr" presetSubtype="0" fill="hold" nodeType="afterEffect">
                                  <p:stCondLst>
                                    <p:cond delay="0"/>
                                  </p:stCondLst>
                                  <p:childTnLst>
                                    <p:set>
                                      <p:cBhvr>
                                        <p:cTn id="150" dur="1" fill="hold">
                                          <p:stCondLst>
                                            <p:cond delay="0"/>
                                          </p:stCondLst>
                                        </p:cTn>
                                        <p:tgtEl>
                                          <p:spTgt spid="66"/>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xit" presetSubtype="0" fill="hold" nodeType="clickEffect">
                                  <p:stCondLst>
                                    <p:cond delay="0"/>
                                  </p:stCondLst>
                                  <p:childTnLst>
                                    <p:set>
                                      <p:cBhvr>
                                        <p:cTn id="154" dur="1" fill="hold">
                                          <p:stCondLst>
                                            <p:cond delay="0"/>
                                          </p:stCondLst>
                                        </p:cTn>
                                        <p:tgtEl>
                                          <p:spTgt spid="66"/>
                                        </p:tgtEl>
                                        <p:attrNameLst>
                                          <p:attrName>style.visibility</p:attrName>
                                        </p:attrNameLst>
                                      </p:cBhvr>
                                      <p:to>
                                        <p:strVal val="hidden"/>
                                      </p:to>
                                    </p:set>
                                  </p:childTnLst>
                                </p:cTn>
                              </p:par>
                            </p:childTnLst>
                          </p:cTn>
                        </p:par>
                        <p:par>
                          <p:cTn id="155" fill="hold">
                            <p:stCondLst>
                              <p:cond delay="0"/>
                            </p:stCondLst>
                            <p:childTnLst>
                              <p:par>
                                <p:cTn id="156" presetID="1" presetClass="entr" presetSubtype="0" fill="hold" nodeType="afterEffect">
                                  <p:stCondLst>
                                    <p:cond delay="0"/>
                                  </p:stCondLst>
                                  <p:childTnLst>
                                    <p:set>
                                      <p:cBhvr>
                                        <p:cTn id="157" dur="1" fill="hold">
                                          <p:stCondLst>
                                            <p:cond delay="0"/>
                                          </p:stCondLst>
                                        </p:cTn>
                                        <p:tgtEl>
                                          <p:spTgt spid="67"/>
                                        </p:tgtEl>
                                        <p:attrNameLst>
                                          <p:attrName>style.visibility</p:attrName>
                                        </p:attrNameLst>
                                      </p:cBhvr>
                                      <p:to>
                                        <p:strVal val="visible"/>
                                      </p:to>
                                    </p:set>
                                  </p:childTnLst>
                                </p:cTn>
                              </p:par>
                            </p:childTnLst>
                          </p:cTn>
                        </p:par>
                      </p:childTnLst>
                    </p:cTn>
                  </p:par>
                  <p:par>
                    <p:cTn id="158" fill="hold">
                      <p:stCondLst>
                        <p:cond delay="indefinite"/>
                      </p:stCondLst>
                      <p:childTnLst>
                        <p:par>
                          <p:cTn id="159" fill="hold">
                            <p:stCondLst>
                              <p:cond delay="0"/>
                            </p:stCondLst>
                            <p:childTnLst>
                              <p:par>
                                <p:cTn id="160" presetID="1" presetClass="exit" presetSubtype="0" fill="hold" nodeType="clickEffect">
                                  <p:stCondLst>
                                    <p:cond delay="0"/>
                                  </p:stCondLst>
                                  <p:childTnLst>
                                    <p:set>
                                      <p:cBhvr>
                                        <p:cTn id="161" dur="1" fill="hold">
                                          <p:stCondLst>
                                            <p:cond delay="0"/>
                                          </p:stCondLst>
                                        </p:cTn>
                                        <p:tgtEl>
                                          <p:spTgt spid="67"/>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nodeType="afterEffect">
                                  <p:stCondLst>
                                    <p:cond delay="0"/>
                                  </p:stCondLst>
                                  <p:childTnLst>
                                    <p:set>
                                      <p:cBhvr>
                                        <p:cTn id="164" dur="1" fill="hold">
                                          <p:stCondLst>
                                            <p:cond delay="0"/>
                                          </p:stCondLst>
                                        </p:cTn>
                                        <p:tgtEl>
                                          <p:spTgt spid="68"/>
                                        </p:tgtEl>
                                        <p:attrNameLst>
                                          <p:attrName>style.visibility</p:attrName>
                                        </p:attrNameLst>
                                      </p:cBhvr>
                                      <p:to>
                                        <p:strVal val="visible"/>
                                      </p:to>
                                    </p:set>
                                  </p:childTnLst>
                                </p:cTn>
                              </p:par>
                              <p:par>
                                <p:cTn id="165" presetID="1" presetClass="exit" presetSubtype="0" fill="hold" nodeType="withEffect">
                                  <p:stCondLst>
                                    <p:cond delay="0"/>
                                  </p:stCondLst>
                                  <p:childTnLst>
                                    <p:set>
                                      <p:cBhvr>
                                        <p:cTn id="166" dur="1" fill="hold">
                                          <p:stCondLst>
                                            <p:cond delay="0"/>
                                          </p:stCondLst>
                                        </p:cTn>
                                        <p:tgtEl>
                                          <p:spTgt spid="61"/>
                                        </p:tgtEl>
                                        <p:attrNameLst>
                                          <p:attrName>style.visibility</p:attrName>
                                        </p:attrNameLst>
                                      </p:cBhvr>
                                      <p:to>
                                        <p:strVal val="hidden"/>
                                      </p:to>
                                    </p:set>
                                  </p:childTnLst>
                                </p:cTn>
                              </p:par>
                            </p:childTnLst>
                          </p:cTn>
                        </p:par>
                        <p:par>
                          <p:cTn id="167" fill="hold">
                            <p:stCondLst>
                              <p:cond delay="0"/>
                            </p:stCondLst>
                            <p:childTnLst>
                              <p:par>
                                <p:cTn id="168" presetID="1" presetClass="entr" presetSubtype="0" fill="hold" nodeType="afterEffect">
                                  <p:stCondLst>
                                    <p:cond delay="0"/>
                                  </p:stCondLst>
                                  <p:childTnLst>
                                    <p:set>
                                      <p:cBhvr>
                                        <p:cTn id="169" dur="1" fill="hold">
                                          <p:stCondLst>
                                            <p:cond delay="0"/>
                                          </p:stCondLst>
                                        </p:cTn>
                                        <p:tgtEl>
                                          <p:spTgt spid="69"/>
                                        </p:tgtEl>
                                        <p:attrNameLst>
                                          <p:attrName>style.visibility</p:attrName>
                                        </p:attrNameLst>
                                      </p:cBhvr>
                                      <p:to>
                                        <p:strVal val="visible"/>
                                      </p:to>
                                    </p:set>
                                  </p:childTnLst>
                                </p:cTn>
                              </p:par>
                            </p:childTnLst>
                          </p:cTn>
                        </p:par>
                      </p:childTnLst>
                    </p:cTn>
                  </p:par>
                  <p:par>
                    <p:cTn id="170" fill="hold">
                      <p:stCondLst>
                        <p:cond delay="indefinite"/>
                      </p:stCondLst>
                      <p:childTnLst>
                        <p:par>
                          <p:cTn id="171" fill="hold">
                            <p:stCondLst>
                              <p:cond delay="0"/>
                            </p:stCondLst>
                            <p:childTnLst>
                              <p:par>
                                <p:cTn id="172" presetID="1" presetClass="exit" presetSubtype="0" fill="hold" nodeType="clickEffect">
                                  <p:stCondLst>
                                    <p:cond delay="0"/>
                                  </p:stCondLst>
                                  <p:childTnLst>
                                    <p:set>
                                      <p:cBhvr>
                                        <p:cTn id="173" dur="1" fill="hold">
                                          <p:stCondLst>
                                            <p:cond delay="0"/>
                                          </p:stCondLst>
                                        </p:cTn>
                                        <p:tgtEl>
                                          <p:spTgt spid="69"/>
                                        </p:tgtEl>
                                        <p:attrNameLst>
                                          <p:attrName>style.visibility</p:attrName>
                                        </p:attrNameLst>
                                      </p:cBhvr>
                                      <p:to>
                                        <p:strVal val="hidden"/>
                                      </p:to>
                                    </p:set>
                                  </p:childTnLst>
                                </p:cTn>
                              </p:par>
                            </p:childTnLst>
                          </p:cTn>
                        </p:par>
                        <p:par>
                          <p:cTn id="174" fill="hold">
                            <p:stCondLst>
                              <p:cond delay="0"/>
                            </p:stCondLst>
                            <p:childTnLst>
                              <p:par>
                                <p:cTn id="175" presetID="1" presetClass="entr" presetSubtype="0" fill="hold" nodeType="afterEffect">
                                  <p:stCondLst>
                                    <p:cond delay="0"/>
                                  </p:stCondLst>
                                  <p:childTnLst>
                                    <p:set>
                                      <p:cBhvr>
                                        <p:cTn id="176" dur="1" fill="hold">
                                          <p:stCondLst>
                                            <p:cond delay="0"/>
                                          </p:stCondLst>
                                        </p:cTn>
                                        <p:tgtEl>
                                          <p:spTgt spid="70"/>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presetID="1" presetClass="exit" presetSubtype="0" fill="hold" nodeType="clickEffect">
                                  <p:stCondLst>
                                    <p:cond delay="0"/>
                                  </p:stCondLst>
                                  <p:childTnLst>
                                    <p:set>
                                      <p:cBhvr>
                                        <p:cTn id="180" dur="1" fill="hold">
                                          <p:stCondLst>
                                            <p:cond delay="0"/>
                                          </p:stCondLst>
                                        </p:cTn>
                                        <p:tgtEl>
                                          <p:spTgt spid="70"/>
                                        </p:tgtEl>
                                        <p:attrNameLst>
                                          <p:attrName>style.visibility</p:attrName>
                                        </p:attrNameLst>
                                      </p:cBhvr>
                                      <p:to>
                                        <p:strVal val="hidden"/>
                                      </p:to>
                                    </p:set>
                                  </p:childTnLst>
                                </p:cTn>
                              </p:par>
                            </p:childTnLst>
                          </p:cTn>
                        </p:par>
                        <p:par>
                          <p:cTn id="181" fill="hold">
                            <p:stCondLst>
                              <p:cond delay="0"/>
                            </p:stCondLst>
                            <p:childTnLst>
                              <p:par>
                                <p:cTn id="182" presetID="1" presetClass="entr" presetSubtype="0" fill="hold" nodeType="afterEffect">
                                  <p:stCondLst>
                                    <p:cond delay="0"/>
                                  </p:stCondLst>
                                  <p:childTnLst>
                                    <p:set>
                                      <p:cBhvr>
                                        <p:cTn id="183" dur="1" fill="hold">
                                          <p:stCondLst>
                                            <p:cond delay="0"/>
                                          </p:stCondLst>
                                        </p:cTn>
                                        <p:tgtEl>
                                          <p:spTgt spid="71"/>
                                        </p:tgtEl>
                                        <p:attrNameLst>
                                          <p:attrName>style.visibility</p:attrName>
                                        </p:attrNameLst>
                                      </p:cBhvr>
                                      <p:to>
                                        <p:strVal val="visible"/>
                                      </p:to>
                                    </p:set>
                                  </p:childTnLst>
                                </p:cTn>
                              </p:par>
                            </p:childTnLst>
                          </p:cTn>
                        </p:par>
                      </p:childTnLst>
                    </p:cTn>
                  </p:par>
                  <p:par>
                    <p:cTn id="184" fill="hold">
                      <p:stCondLst>
                        <p:cond delay="indefinite"/>
                      </p:stCondLst>
                      <p:childTnLst>
                        <p:par>
                          <p:cTn id="185" fill="hold">
                            <p:stCondLst>
                              <p:cond delay="0"/>
                            </p:stCondLst>
                            <p:childTnLst>
                              <p:par>
                                <p:cTn id="186" presetID="1" presetClass="exit" presetSubtype="0" fill="hold" nodeType="clickEffect">
                                  <p:stCondLst>
                                    <p:cond delay="0"/>
                                  </p:stCondLst>
                                  <p:childTnLst>
                                    <p:set>
                                      <p:cBhvr>
                                        <p:cTn id="187" dur="1" fill="hold">
                                          <p:stCondLst>
                                            <p:cond delay="0"/>
                                          </p:stCondLst>
                                        </p:cTn>
                                        <p:tgtEl>
                                          <p:spTgt spid="71"/>
                                        </p:tgtEl>
                                        <p:attrNameLst>
                                          <p:attrName>style.visibility</p:attrName>
                                        </p:attrNameLst>
                                      </p:cBhvr>
                                      <p:to>
                                        <p:strVal val="hidden"/>
                                      </p:to>
                                    </p:set>
                                  </p:childTnLst>
                                </p:cTn>
                              </p:par>
                            </p:childTnLst>
                          </p:cTn>
                        </p:par>
                        <p:par>
                          <p:cTn id="188" fill="hold">
                            <p:stCondLst>
                              <p:cond delay="0"/>
                            </p:stCondLst>
                            <p:childTnLst>
                              <p:par>
                                <p:cTn id="189" presetID="1" presetClass="entr" presetSubtype="0" fill="hold" nodeType="afterEffect">
                                  <p:stCondLst>
                                    <p:cond delay="0"/>
                                  </p:stCondLst>
                                  <p:childTnLst>
                                    <p:set>
                                      <p:cBhvr>
                                        <p:cTn id="190" dur="1" fill="hold">
                                          <p:stCondLst>
                                            <p:cond delay="0"/>
                                          </p:stCondLst>
                                        </p:cTn>
                                        <p:tgtEl>
                                          <p:spTgt spid="72"/>
                                        </p:tgtEl>
                                        <p:attrNameLst>
                                          <p:attrName>style.visibility</p:attrName>
                                        </p:attrNameLst>
                                      </p:cBhvr>
                                      <p:to>
                                        <p:strVal val="visible"/>
                                      </p:to>
                                    </p:set>
                                  </p:childTnLst>
                                </p:cTn>
                              </p:par>
                              <p:par>
                                <p:cTn id="191" presetID="1" presetClass="exit" presetSubtype="0" fill="hold" nodeType="withEffect">
                                  <p:stCondLst>
                                    <p:cond delay="0"/>
                                  </p:stCondLst>
                                  <p:childTnLst>
                                    <p:set>
                                      <p:cBhvr>
                                        <p:cTn id="192" dur="1" fill="hold">
                                          <p:stCondLst>
                                            <p:cond delay="0"/>
                                          </p:stCondLst>
                                        </p:cTn>
                                        <p:tgtEl>
                                          <p:spTgt spid="57"/>
                                        </p:tgtEl>
                                        <p:attrNameLst>
                                          <p:attrName>style.visibility</p:attrName>
                                        </p:attrNameLst>
                                      </p:cBhvr>
                                      <p:to>
                                        <p:strVal val="hidden"/>
                                      </p:to>
                                    </p:set>
                                  </p:childTnLst>
                                </p:cTn>
                              </p:par>
                            </p:childTnLst>
                          </p:cTn>
                        </p:par>
                        <p:par>
                          <p:cTn id="193" fill="hold">
                            <p:stCondLst>
                              <p:cond delay="0"/>
                            </p:stCondLst>
                            <p:childTnLst>
                              <p:par>
                                <p:cTn id="194" presetID="1" presetClass="entr" presetSubtype="0" fill="hold" nodeType="afterEffect">
                                  <p:stCondLst>
                                    <p:cond delay="0"/>
                                  </p:stCondLst>
                                  <p:childTnLst>
                                    <p:set>
                                      <p:cBhvr>
                                        <p:cTn id="195" dur="1" fill="hold">
                                          <p:stCondLst>
                                            <p:cond delay="0"/>
                                          </p:stCondLst>
                                        </p:cTn>
                                        <p:tgtEl>
                                          <p:spTgt spid="73"/>
                                        </p:tgtEl>
                                        <p:attrNameLst>
                                          <p:attrName>style.visibility</p:attrName>
                                        </p:attrNameLst>
                                      </p:cBhvr>
                                      <p:to>
                                        <p:strVal val="visible"/>
                                      </p:to>
                                    </p:set>
                                  </p:childTnLst>
                                </p:cTn>
                              </p:par>
                            </p:childTnLst>
                          </p:cTn>
                        </p:par>
                      </p:childTnLst>
                    </p:cTn>
                  </p:par>
                  <p:par>
                    <p:cTn id="196" fill="hold">
                      <p:stCondLst>
                        <p:cond delay="indefinite"/>
                      </p:stCondLst>
                      <p:childTnLst>
                        <p:par>
                          <p:cTn id="197" fill="hold">
                            <p:stCondLst>
                              <p:cond delay="0"/>
                            </p:stCondLst>
                            <p:childTnLst>
                              <p:par>
                                <p:cTn id="198" presetID="1" presetClass="exit" presetSubtype="0" fill="hold" nodeType="clickEffect">
                                  <p:stCondLst>
                                    <p:cond delay="0"/>
                                  </p:stCondLst>
                                  <p:childTnLst>
                                    <p:set>
                                      <p:cBhvr>
                                        <p:cTn id="199" dur="1" fill="hold">
                                          <p:stCondLst>
                                            <p:cond delay="0"/>
                                          </p:stCondLst>
                                        </p:cTn>
                                        <p:tgtEl>
                                          <p:spTgt spid="73"/>
                                        </p:tgtEl>
                                        <p:attrNameLst>
                                          <p:attrName>style.visibility</p:attrName>
                                        </p:attrNameLst>
                                      </p:cBhvr>
                                      <p:to>
                                        <p:strVal val="hidden"/>
                                      </p:to>
                                    </p:set>
                                  </p:childTnLst>
                                </p:cTn>
                              </p:par>
                            </p:childTnLst>
                          </p:cTn>
                        </p:par>
                        <p:par>
                          <p:cTn id="200" fill="hold">
                            <p:stCondLst>
                              <p:cond delay="0"/>
                            </p:stCondLst>
                            <p:childTnLst>
                              <p:par>
                                <p:cTn id="201" presetID="1" presetClass="entr" presetSubtype="0" fill="hold" nodeType="afterEffect">
                                  <p:stCondLst>
                                    <p:cond delay="0"/>
                                  </p:stCondLst>
                                  <p:childTnLst>
                                    <p:set>
                                      <p:cBhvr>
                                        <p:cTn id="202" dur="1" fill="hold">
                                          <p:stCondLst>
                                            <p:cond delay="0"/>
                                          </p:stCondLst>
                                        </p:cTn>
                                        <p:tgtEl>
                                          <p:spTgt spid="74"/>
                                        </p:tgtEl>
                                        <p:attrNameLst>
                                          <p:attrName>style.visibility</p:attrName>
                                        </p:attrNameLst>
                                      </p:cBhvr>
                                      <p:to>
                                        <p:strVal val="visible"/>
                                      </p:to>
                                    </p:set>
                                  </p:childTnLst>
                                </p:cTn>
                              </p:par>
                              <p:par>
                                <p:cTn id="203" presetID="1" presetClass="exit" presetSubtype="0" fill="hold" nodeType="withEffect">
                                  <p:stCondLst>
                                    <p:cond delay="0"/>
                                  </p:stCondLst>
                                  <p:childTnLst>
                                    <p:set>
                                      <p:cBhvr>
                                        <p:cTn id="204" dur="1" fill="hold">
                                          <p:stCondLst>
                                            <p:cond delay="0"/>
                                          </p:stCondLst>
                                        </p:cTn>
                                        <p:tgtEl>
                                          <p:spTgt spid="59"/>
                                        </p:tgtEl>
                                        <p:attrNameLst>
                                          <p:attrName>style.visibility</p:attrName>
                                        </p:attrNameLst>
                                      </p:cBhvr>
                                      <p:to>
                                        <p:strVal val="hidden"/>
                                      </p:to>
                                    </p:set>
                                  </p:childTnLst>
                                </p:cTn>
                              </p:par>
                            </p:childTnLst>
                          </p:cTn>
                        </p:par>
                        <p:par>
                          <p:cTn id="205" fill="hold">
                            <p:stCondLst>
                              <p:cond delay="0"/>
                            </p:stCondLst>
                            <p:childTnLst>
                              <p:par>
                                <p:cTn id="206" presetID="1" presetClass="entr" presetSubtype="0" fill="hold" nodeType="afterEffect">
                                  <p:stCondLst>
                                    <p:cond delay="0"/>
                                  </p:stCondLst>
                                  <p:childTnLst>
                                    <p:set>
                                      <p:cBhvr>
                                        <p:cTn id="207" dur="1" fill="hold">
                                          <p:stCondLst>
                                            <p:cond delay="0"/>
                                          </p:stCondLst>
                                        </p:cTn>
                                        <p:tgtEl>
                                          <p:spTgt spid="75"/>
                                        </p:tgtEl>
                                        <p:attrNameLst>
                                          <p:attrName>style.visibility</p:attrName>
                                        </p:attrNameLst>
                                      </p:cBhvr>
                                      <p:to>
                                        <p:strVal val="visible"/>
                                      </p:to>
                                    </p:set>
                                  </p:childTnLst>
                                </p:cTn>
                              </p:par>
                            </p:childTnLst>
                          </p:cTn>
                        </p:par>
                      </p:childTnLst>
                    </p:cTn>
                  </p:par>
                  <p:par>
                    <p:cTn id="208" fill="hold">
                      <p:stCondLst>
                        <p:cond delay="indefinite"/>
                      </p:stCondLst>
                      <p:childTnLst>
                        <p:par>
                          <p:cTn id="209" fill="hold">
                            <p:stCondLst>
                              <p:cond delay="0"/>
                            </p:stCondLst>
                            <p:childTnLst>
                              <p:par>
                                <p:cTn id="210" presetID="1" presetClass="exit" presetSubtype="0" fill="hold" nodeType="clickEffect">
                                  <p:stCondLst>
                                    <p:cond delay="0"/>
                                  </p:stCondLst>
                                  <p:childTnLst>
                                    <p:set>
                                      <p:cBhvr>
                                        <p:cTn id="211" dur="1" fill="hold">
                                          <p:stCondLst>
                                            <p:cond delay="0"/>
                                          </p:stCondLst>
                                        </p:cTn>
                                        <p:tgtEl>
                                          <p:spTgt spid="75"/>
                                        </p:tgtEl>
                                        <p:attrNameLst>
                                          <p:attrName>style.visibility</p:attrName>
                                        </p:attrNameLst>
                                      </p:cBhvr>
                                      <p:to>
                                        <p:strVal val="hidden"/>
                                      </p:to>
                                    </p:set>
                                  </p:childTnLst>
                                </p:cTn>
                              </p:par>
                            </p:childTnLst>
                          </p:cTn>
                        </p:par>
                        <p:par>
                          <p:cTn id="212" fill="hold">
                            <p:stCondLst>
                              <p:cond delay="0"/>
                            </p:stCondLst>
                            <p:childTnLst>
                              <p:par>
                                <p:cTn id="213" presetID="1" presetClass="entr" presetSubtype="0" fill="hold" nodeType="afterEffect">
                                  <p:stCondLst>
                                    <p:cond delay="0"/>
                                  </p:stCondLst>
                                  <p:childTnLst>
                                    <p:set>
                                      <p:cBhvr>
                                        <p:cTn id="214" dur="1" fill="hold">
                                          <p:stCondLst>
                                            <p:cond delay="0"/>
                                          </p:stCondLst>
                                        </p:cTn>
                                        <p:tgtEl>
                                          <p:spTgt spid="76"/>
                                        </p:tgtEl>
                                        <p:attrNameLst>
                                          <p:attrName>style.visibility</p:attrName>
                                        </p:attrNameLst>
                                      </p:cBhvr>
                                      <p:to>
                                        <p:strVal val="visible"/>
                                      </p:to>
                                    </p:set>
                                  </p:childTnLst>
                                </p:cTn>
                              </p:par>
                              <p:par>
                                <p:cTn id="215" presetID="1" presetClass="exit" presetSubtype="0" fill="hold" nodeType="withEffect">
                                  <p:stCondLst>
                                    <p:cond delay="0"/>
                                  </p:stCondLst>
                                  <p:childTnLst>
                                    <p:set>
                                      <p:cBhvr>
                                        <p:cTn id="216" dur="1" fill="hold">
                                          <p:stCondLst>
                                            <p:cond delay="0"/>
                                          </p:stCondLst>
                                        </p:cTn>
                                        <p:tgtEl>
                                          <p:spTgt spid="68"/>
                                        </p:tgtEl>
                                        <p:attrNameLst>
                                          <p:attrName>style.visibility</p:attrName>
                                        </p:attrNameLst>
                                      </p:cBhvr>
                                      <p:to>
                                        <p:strVal val="hidden"/>
                                      </p:to>
                                    </p:set>
                                  </p:childTnLst>
                                </p:cTn>
                              </p:par>
                            </p:childTnLst>
                          </p:cTn>
                        </p:par>
                        <p:par>
                          <p:cTn id="217" fill="hold">
                            <p:stCondLst>
                              <p:cond delay="0"/>
                            </p:stCondLst>
                            <p:childTnLst>
                              <p:par>
                                <p:cTn id="218" presetID="1" presetClass="entr" presetSubtype="0" fill="hold" nodeType="afterEffect">
                                  <p:stCondLst>
                                    <p:cond delay="0"/>
                                  </p:stCondLst>
                                  <p:childTnLst>
                                    <p:set>
                                      <p:cBhvr>
                                        <p:cTn id="219" dur="1" fill="hold">
                                          <p:stCondLst>
                                            <p:cond delay="0"/>
                                          </p:stCondLst>
                                        </p:cTn>
                                        <p:tgtEl>
                                          <p:spTgt spid="77"/>
                                        </p:tgtEl>
                                        <p:attrNameLst>
                                          <p:attrName>style.visibility</p:attrName>
                                        </p:attrNameLst>
                                      </p:cBhvr>
                                      <p:to>
                                        <p:strVal val="visible"/>
                                      </p:to>
                                    </p:set>
                                  </p:childTnLst>
                                </p:cTn>
                              </p:par>
                            </p:childTnLst>
                          </p:cTn>
                        </p:par>
                      </p:childTnLst>
                    </p:cTn>
                  </p:par>
                  <p:par>
                    <p:cTn id="220" fill="hold">
                      <p:stCondLst>
                        <p:cond delay="indefinite"/>
                      </p:stCondLst>
                      <p:childTnLst>
                        <p:par>
                          <p:cTn id="221" fill="hold">
                            <p:stCondLst>
                              <p:cond delay="0"/>
                            </p:stCondLst>
                            <p:childTnLst>
                              <p:par>
                                <p:cTn id="222" presetID="1" presetClass="exit" presetSubtype="0" fill="hold" nodeType="clickEffect">
                                  <p:stCondLst>
                                    <p:cond delay="0"/>
                                  </p:stCondLst>
                                  <p:childTnLst>
                                    <p:set>
                                      <p:cBhvr>
                                        <p:cTn id="223" dur="1" fill="hold">
                                          <p:stCondLst>
                                            <p:cond delay="0"/>
                                          </p:stCondLst>
                                        </p:cTn>
                                        <p:tgtEl>
                                          <p:spTgt spid="77"/>
                                        </p:tgtEl>
                                        <p:attrNameLst>
                                          <p:attrName>style.visibility</p:attrName>
                                        </p:attrNameLst>
                                      </p:cBhvr>
                                      <p:to>
                                        <p:strVal val="hidden"/>
                                      </p:to>
                                    </p:set>
                                  </p:childTnLst>
                                </p:cTn>
                              </p:par>
                            </p:childTnLst>
                          </p:cTn>
                        </p:par>
                        <p:par>
                          <p:cTn id="224" fill="hold">
                            <p:stCondLst>
                              <p:cond delay="0"/>
                            </p:stCondLst>
                            <p:childTnLst>
                              <p:par>
                                <p:cTn id="225" presetID="1" presetClass="entr" presetSubtype="0" fill="hold" nodeType="afterEffect">
                                  <p:stCondLst>
                                    <p:cond delay="0"/>
                                  </p:stCondLst>
                                  <p:childTnLst>
                                    <p:set>
                                      <p:cBhvr>
                                        <p:cTn id="226" dur="1" fill="hold">
                                          <p:stCondLst>
                                            <p:cond delay="0"/>
                                          </p:stCondLst>
                                        </p:cTn>
                                        <p:tgtEl>
                                          <p:spTgt spid="78"/>
                                        </p:tgtEl>
                                        <p:attrNameLst>
                                          <p:attrName>style.visibility</p:attrName>
                                        </p:attrNameLst>
                                      </p:cBhvr>
                                      <p:to>
                                        <p:strVal val="visible"/>
                                      </p:to>
                                    </p:set>
                                  </p:childTnLst>
                                </p:cTn>
                              </p:par>
                              <p:par>
                                <p:cTn id="227" presetID="1" presetClass="exit" presetSubtype="0" fill="hold" nodeType="withEffect">
                                  <p:stCondLst>
                                    <p:cond delay="0"/>
                                  </p:stCondLst>
                                  <p:childTnLst>
                                    <p:set>
                                      <p:cBhvr>
                                        <p:cTn id="228" dur="1" fill="hold">
                                          <p:stCondLst>
                                            <p:cond delay="0"/>
                                          </p:stCondLst>
                                        </p:cTn>
                                        <p:tgtEl>
                                          <p:spTgt spid="63"/>
                                        </p:tgtEl>
                                        <p:attrNameLst>
                                          <p:attrName>style.visibility</p:attrName>
                                        </p:attrNameLst>
                                      </p:cBhvr>
                                      <p:to>
                                        <p:strVal val="hidden"/>
                                      </p:to>
                                    </p:set>
                                  </p:childTnLst>
                                </p:cTn>
                              </p:par>
                            </p:childTnLst>
                          </p:cTn>
                        </p:par>
                        <p:par>
                          <p:cTn id="229" fill="hold">
                            <p:stCondLst>
                              <p:cond delay="0"/>
                            </p:stCondLst>
                            <p:childTnLst>
                              <p:par>
                                <p:cTn id="230" presetID="1" presetClass="entr" presetSubtype="0" fill="hold" nodeType="afterEffect">
                                  <p:stCondLst>
                                    <p:cond delay="0"/>
                                  </p:stCondLst>
                                  <p:childTnLst>
                                    <p:set>
                                      <p:cBhvr>
                                        <p:cTn id="231" dur="1" fill="hold">
                                          <p:stCondLst>
                                            <p:cond delay="0"/>
                                          </p:stCondLst>
                                        </p:cTn>
                                        <p:tgtEl>
                                          <p:spTgt spid="79"/>
                                        </p:tgtEl>
                                        <p:attrNameLst>
                                          <p:attrName>style.visibility</p:attrName>
                                        </p:attrNameLst>
                                      </p:cBhvr>
                                      <p:to>
                                        <p:strVal val="visible"/>
                                      </p:to>
                                    </p:set>
                                  </p:childTnLst>
                                </p:cTn>
                              </p:par>
                            </p:childTnLst>
                          </p:cTn>
                        </p:par>
                      </p:childTnLst>
                    </p:cTn>
                  </p:par>
                  <p:par>
                    <p:cTn id="232" fill="hold">
                      <p:stCondLst>
                        <p:cond delay="indefinite"/>
                      </p:stCondLst>
                      <p:childTnLst>
                        <p:par>
                          <p:cTn id="233" fill="hold">
                            <p:stCondLst>
                              <p:cond delay="0"/>
                            </p:stCondLst>
                            <p:childTnLst>
                              <p:par>
                                <p:cTn id="234" presetID="1" presetClass="exit" presetSubtype="0" fill="hold" nodeType="clickEffect">
                                  <p:stCondLst>
                                    <p:cond delay="0"/>
                                  </p:stCondLst>
                                  <p:childTnLst>
                                    <p:set>
                                      <p:cBhvr>
                                        <p:cTn id="235" dur="1" fill="hold">
                                          <p:stCondLst>
                                            <p:cond delay="0"/>
                                          </p:stCondLst>
                                        </p:cTn>
                                        <p:tgtEl>
                                          <p:spTgt spid="79"/>
                                        </p:tgtEl>
                                        <p:attrNameLst>
                                          <p:attrName>style.visibility</p:attrName>
                                        </p:attrNameLst>
                                      </p:cBhvr>
                                      <p:to>
                                        <p:strVal val="hidden"/>
                                      </p:to>
                                    </p:set>
                                  </p:childTnLst>
                                </p:cTn>
                              </p:par>
                            </p:childTnLst>
                          </p:cTn>
                        </p:par>
                        <p:par>
                          <p:cTn id="236" fill="hold">
                            <p:stCondLst>
                              <p:cond delay="0"/>
                            </p:stCondLst>
                            <p:childTnLst>
                              <p:par>
                                <p:cTn id="237" presetID="1" presetClass="entr" presetSubtype="0" fill="hold" nodeType="afterEffect">
                                  <p:stCondLst>
                                    <p:cond delay="0"/>
                                  </p:stCondLst>
                                  <p:childTnLst>
                                    <p:set>
                                      <p:cBhvr>
                                        <p:cTn id="238" dur="1" fill="hold">
                                          <p:stCondLst>
                                            <p:cond delay="0"/>
                                          </p:stCondLst>
                                        </p:cTn>
                                        <p:tgtEl>
                                          <p:spTgt spid="80"/>
                                        </p:tgtEl>
                                        <p:attrNameLst>
                                          <p:attrName>style.visibility</p:attrName>
                                        </p:attrNameLst>
                                      </p:cBhvr>
                                      <p:to>
                                        <p:strVal val="visible"/>
                                      </p:to>
                                    </p:set>
                                  </p:childTnLst>
                                </p:cTn>
                              </p:par>
                              <p:par>
                                <p:cTn id="239" presetID="1" presetClass="exit" presetSubtype="0" fill="hold" nodeType="withEffect">
                                  <p:stCondLst>
                                    <p:cond delay="0"/>
                                  </p:stCondLst>
                                  <p:childTnLst>
                                    <p:set>
                                      <p:cBhvr>
                                        <p:cTn id="240" dur="1" fill="hold">
                                          <p:stCondLst>
                                            <p:cond delay="0"/>
                                          </p:stCondLst>
                                        </p:cTn>
                                        <p:tgtEl>
                                          <p:spTgt spid="65"/>
                                        </p:tgtEl>
                                        <p:attrNameLst>
                                          <p:attrName>style.visibility</p:attrName>
                                        </p:attrNameLst>
                                      </p:cBhvr>
                                      <p:to>
                                        <p:strVal val="hidden"/>
                                      </p:to>
                                    </p:set>
                                  </p:childTnLst>
                                </p:cTn>
                              </p:par>
                            </p:childTnLst>
                          </p:cTn>
                        </p:par>
                        <p:par>
                          <p:cTn id="241" fill="hold">
                            <p:stCondLst>
                              <p:cond delay="0"/>
                            </p:stCondLst>
                            <p:childTnLst>
                              <p:par>
                                <p:cTn id="242" presetID="1" presetClass="entr" presetSubtype="0" fill="hold" nodeType="afterEffect">
                                  <p:stCondLst>
                                    <p:cond delay="0"/>
                                  </p:stCondLst>
                                  <p:childTnLst>
                                    <p:set>
                                      <p:cBhvr>
                                        <p:cTn id="243" dur="1" fill="hold">
                                          <p:stCondLst>
                                            <p:cond delay="0"/>
                                          </p:stCondLst>
                                        </p:cTn>
                                        <p:tgtEl>
                                          <p:spTgt spid="81"/>
                                        </p:tgtEl>
                                        <p:attrNameLst>
                                          <p:attrName>style.visibility</p:attrName>
                                        </p:attrNameLst>
                                      </p:cBhvr>
                                      <p:to>
                                        <p:strVal val="visible"/>
                                      </p:to>
                                    </p:set>
                                  </p:childTnLst>
                                </p:cTn>
                              </p:par>
                            </p:childTnLst>
                          </p:cTn>
                        </p:par>
                      </p:childTnLst>
                    </p:cTn>
                  </p:par>
                  <p:par>
                    <p:cTn id="244" fill="hold">
                      <p:stCondLst>
                        <p:cond delay="indefinite"/>
                      </p:stCondLst>
                      <p:childTnLst>
                        <p:par>
                          <p:cTn id="245" fill="hold">
                            <p:stCondLst>
                              <p:cond delay="0"/>
                            </p:stCondLst>
                            <p:childTnLst>
                              <p:par>
                                <p:cTn id="246" presetID="1" presetClass="exit" presetSubtype="0" fill="hold" nodeType="clickEffect">
                                  <p:stCondLst>
                                    <p:cond delay="0"/>
                                  </p:stCondLst>
                                  <p:childTnLst>
                                    <p:set>
                                      <p:cBhvr>
                                        <p:cTn id="247" dur="1" fill="hold">
                                          <p:stCondLst>
                                            <p:cond delay="0"/>
                                          </p:stCondLst>
                                        </p:cTn>
                                        <p:tgtEl>
                                          <p:spTgt spid="81"/>
                                        </p:tgtEl>
                                        <p:attrNameLst>
                                          <p:attrName>style.visibility</p:attrName>
                                        </p:attrNameLst>
                                      </p:cBhvr>
                                      <p:to>
                                        <p:strVal val="hidden"/>
                                      </p:to>
                                    </p:set>
                                  </p:childTnLst>
                                </p:cTn>
                              </p:par>
                            </p:childTnLst>
                          </p:cTn>
                        </p:par>
                        <p:par>
                          <p:cTn id="248" fill="hold">
                            <p:stCondLst>
                              <p:cond delay="0"/>
                            </p:stCondLst>
                            <p:childTnLst>
                              <p:par>
                                <p:cTn id="249" presetID="1" presetClass="entr" presetSubtype="0" fill="hold" nodeType="afterEffect">
                                  <p:stCondLst>
                                    <p:cond delay="0"/>
                                  </p:stCondLst>
                                  <p:childTnLst>
                                    <p:set>
                                      <p:cBhvr>
                                        <p:cTn id="250" dur="1" fill="hold">
                                          <p:stCondLst>
                                            <p:cond delay="0"/>
                                          </p:stCondLst>
                                        </p:cTn>
                                        <p:tgtEl>
                                          <p:spTgt spid="82"/>
                                        </p:tgtEl>
                                        <p:attrNameLst>
                                          <p:attrName>style.visibility</p:attrName>
                                        </p:attrNameLst>
                                      </p:cBhvr>
                                      <p:to>
                                        <p:strVal val="visible"/>
                                      </p:to>
                                    </p:set>
                                  </p:childTnLst>
                                </p:cTn>
                              </p:par>
                            </p:childTnLst>
                          </p:cTn>
                        </p:par>
                      </p:childTnLst>
                    </p:cTn>
                  </p:par>
                  <p:par>
                    <p:cTn id="251" fill="hold">
                      <p:stCondLst>
                        <p:cond delay="indefinite"/>
                      </p:stCondLst>
                      <p:childTnLst>
                        <p:par>
                          <p:cTn id="252" fill="hold">
                            <p:stCondLst>
                              <p:cond delay="0"/>
                            </p:stCondLst>
                            <p:childTnLst>
                              <p:par>
                                <p:cTn id="253" presetID="1" presetClass="exit" presetSubtype="0" fill="hold" nodeType="clickEffect">
                                  <p:stCondLst>
                                    <p:cond delay="0"/>
                                  </p:stCondLst>
                                  <p:childTnLst>
                                    <p:set>
                                      <p:cBhvr>
                                        <p:cTn id="254" dur="1" fill="hold">
                                          <p:stCondLst>
                                            <p:cond delay="0"/>
                                          </p:stCondLst>
                                        </p:cTn>
                                        <p:tgtEl>
                                          <p:spTgt spid="82"/>
                                        </p:tgtEl>
                                        <p:attrNameLst>
                                          <p:attrName>style.visibility</p:attrName>
                                        </p:attrNameLst>
                                      </p:cBhvr>
                                      <p:to>
                                        <p:strVal val="hidden"/>
                                      </p:to>
                                    </p:set>
                                  </p:childTnLst>
                                </p:cTn>
                              </p:par>
                            </p:childTnLst>
                          </p:cTn>
                        </p:par>
                        <p:par>
                          <p:cTn id="255" fill="hold">
                            <p:stCondLst>
                              <p:cond delay="0"/>
                            </p:stCondLst>
                            <p:childTnLst>
                              <p:par>
                                <p:cTn id="256" presetID="1" presetClass="entr" presetSubtype="0" fill="hold" nodeType="afterEffect">
                                  <p:stCondLst>
                                    <p:cond delay="0"/>
                                  </p:stCondLst>
                                  <p:childTnLst>
                                    <p:set>
                                      <p:cBhvr>
                                        <p:cTn id="257" dur="1" fill="hold">
                                          <p:stCondLst>
                                            <p:cond delay="0"/>
                                          </p:stCondLst>
                                        </p:cTn>
                                        <p:tgtEl>
                                          <p:spTgt spid="83"/>
                                        </p:tgtEl>
                                        <p:attrNameLst>
                                          <p:attrName>style.visibility</p:attrName>
                                        </p:attrNameLst>
                                      </p:cBhvr>
                                      <p:to>
                                        <p:strVal val="visible"/>
                                      </p:to>
                                    </p:set>
                                  </p:childTnLst>
                                </p:cTn>
                              </p:par>
                              <p:par>
                                <p:cTn id="258" presetID="1" presetClass="exit" presetSubtype="0" fill="hold" nodeType="withEffect">
                                  <p:stCondLst>
                                    <p:cond delay="0"/>
                                  </p:stCondLst>
                                  <p:childTnLst>
                                    <p:set>
                                      <p:cBhvr>
                                        <p:cTn id="259" dur="1" fill="hold">
                                          <p:stCondLst>
                                            <p:cond delay="0"/>
                                          </p:stCondLst>
                                        </p:cTn>
                                        <p:tgtEl>
                                          <p:spTgt spid="76"/>
                                        </p:tgtEl>
                                        <p:attrNameLst>
                                          <p:attrName>style.visibility</p:attrName>
                                        </p:attrNameLst>
                                      </p:cBhvr>
                                      <p:to>
                                        <p:strVal val="hidden"/>
                                      </p:to>
                                    </p:set>
                                  </p:childTnLst>
                                </p:cTn>
                              </p:par>
                            </p:childTnLst>
                          </p:cTn>
                        </p:par>
                        <p:par>
                          <p:cTn id="260" fill="hold">
                            <p:stCondLst>
                              <p:cond delay="0"/>
                            </p:stCondLst>
                            <p:childTnLst>
                              <p:par>
                                <p:cTn id="261" presetID="1" presetClass="entr" presetSubtype="0" fill="hold" nodeType="afterEffect">
                                  <p:stCondLst>
                                    <p:cond delay="0"/>
                                  </p:stCondLst>
                                  <p:childTnLst>
                                    <p:set>
                                      <p:cBhvr>
                                        <p:cTn id="262" dur="1" fill="hold">
                                          <p:stCondLst>
                                            <p:cond delay="0"/>
                                          </p:stCondLst>
                                        </p:cTn>
                                        <p:tgtEl>
                                          <p:spTgt spid="84"/>
                                        </p:tgtEl>
                                        <p:attrNameLst>
                                          <p:attrName>style.visibility</p:attrName>
                                        </p:attrNameLst>
                                      </p:cBhvr>
                                      <p:to>
                                        <p:strVal val="visible"/>
                                      </p:to>
                                    </p:set>
                                  </p:childTnLst>
                                </p:cTn>
                              </p:par>
                            </p:childTnLst>
                          </p:cTn>
                        </p:par>
                      </p:childTnLst>
                    </p:cTn>
                  </p:par>
                  <p:par>
                    <p:cTn id="263" fill="hold">
                      <p:stCondLst>
                        <p:cond delay="indefinite"/>
                      </p:stCondLst>
                      <p:childTnLst>
                        <p:par>
                          <p:cTn id="264" fill="hold">
                            <p:stCondLst>
                              <p:cond delay="0"/>
                            </p:stCondLst>
                            <p:childTnLst>
                              <p:par>
                                <p:cTn id="265" presetID="1" presetClass="exit" presetSubtype="0" fill="hold" nodeType="clickEffect">
                                  <p:stCondLst>
                                    <p:cond delay="0"/>
                                  </p:stCondLst>
                                  <p:childTnLst>
                                    <p:set>
                                      <p:cBhvr>
                                        <p:cTn id="266" dur="1" fill="hold">
                                          <p:stCondLst>
                                            <p:cond delay="0"/>
                                          </p:stCondLst>
                                        </p:cTn>
                                        <p:tgtEl>
                                          <p:spTgt spid="84"/>
                                        </p:tgtEl>
                                        <p:attrNameLst>
                                          <p:attrName>style.visibility</p:attrName>
                                        </p:attrNameLst>
                                      </p:cBhvr>
                                      <p:to>
                                        <p:strVal val="hidden"/>
                                      </p:to>
                                    </p:set>
                                  </p:childTnLst>
                                </p:cTn>
                              </p:par>
                            </p:childTnLst>
                          </p:cTn>
                        </p:par>
                        <p:par>
                          <p:cTn id="267" fill="hold">
                            <p:stCondLst>
                              <p:cond delay="0"/>
                            </p:stCondLst>
                            <p:childTnLst>
                              <p:par>
                                <p:cTn id="268" presetID="1" presetClass="entr" presetSubtype="0" fill="hold" nodeType="afterEffect">
                                  <p:stCondLst>
                                    <p:cond delay="0"/>
                                  </p:stCondLst>
                                  <p:childTnLst>
                                    <p:set>
                                      <p:cBhvr>
                                        <p:cTn id="269" dur="1" fill="hold">
                                          <p:stCondLst>
                                            <p:cond delay="0"/>
                                          </p:stCondLst>
                                        </p:cTn>
                                        <p:tgtEl>
                                          <p:spTgt spid="85"/>
                                        </p:tgtEl>
                                        <p:attrNameLst>
                                          <p:attrName>style.visibility</p:attrName>
                                        </p:attrNameLst>
                                      </p:cBhvr>
                                      <p:to>
                                        <p:strVal val="visible"/>
                                      </p:to>
                                    </p:set>
                                  </p:childTnLst>
                                </p:cTn>
                              </p:par>
                            </p:childTnLst>
                          </p:cTn>
                        </p:par>
                      </p:childTnLst>
                    </p:cTn>
                  </p:par>
                  <p:par>
                    <p:cTn id="270" fill="hold">
                      <p:stCondLst>
                        <p:cond delay="indefinite"/>
                      </p:stCondLst>
                      <p:childTnLst>
                        <p:par>
                          <p:cTn id="271" fill="hold">
                            <p:stCondLst>
                              <p:cond delay="0"/>
                            </p:stCondLst>
                            <p:childTnLst>
                              <p:par>
                                <p:cTn id="272" presetID="1" presetClass="exit" presetSubtype="0" fill="hold" nodeType="clickEffect">
                                  <p:stCondLst>
                                    <p:cond delay="0"/>
                                  </p:stCondLst>
                                  <p:childTnLst>
                                    <p:set>
                                      <p:cBhvr>
                                        <p:cTn id="273" dur="1" fill="hold">
                                          <p:stCondLst>
                                            <p:cond delay="0"/>
                                          </p:stCondLst>
                                        </p:cTn>
                                        <p:tgtEl>
                                          <p:spTgt spid="85"/>
                                        </p:tgtEl>
                                        <p:attrNameLst>
                                          <p:attrName>style.visibility</p:attrName>
                                        </p:attrNameLst>
                                      </p:cBhvr>
                                      <p:to>
                                        <p:strVal val="hidden"/>
                                      </p:to>
                                    </p:set>
                                  </p:childTnLst>
                                </p:cTn>
                              </p:par>
                            </p:childTnLst>
                          </p:cTn>
                        </p:par>
                        <p:par>
                          <p:cTn id="274" fill="hold">
                            <p:stCondLst>
                              <p:cond delay="0"/>
                            </p:stCondLst>
                            <p:childTnLst>
                              <p:par>
                                <p:cTn id="275" presetID="1" presetClass="entr" presetSubtype="0" fill="hold" nodeType="afterEffect">
                                  <p:stCondLst>
                                    <p:cond delay="0"/>
                                  </p:stCondLst>
                                  <p:childTnLst>
                                    <p:set>
                                      <p:cBhvr>
                                        <p:cTn id="276" dur="1" fill="hold">
                                          <p:stCondLst>
                                            <p:cond delay="0"/>
                                          </p:stCondLst>
                                        </p:cTn>
                                        <p:tgtEl>
                                          <p:spTgt spid="86"/>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nodeType="clickEffect">
                                  <p:stCondLst>
                                    <p:cond delay="0"/>
                                  </p:stCondLst>
                                  <p:childTnLst>
                                    <p:set>
                                      <p:cBhvr>
                                        <p:cTn id="280" dur="1" fill="hold">
                                          <p:stCondLst>
                                            <p:cond delay="0"/>
                                          </p:stCondLst>
                                        </p:cTn>
                                        <p:tgtEl>
                                          <p:spTgt spid="86"/>
                                        </p:tgtEl>
                                        <p:attrNameLst>
                                          <p:attrName>style.visibility</p:attrName>
                                        </p:attrNameLst>
                                      </p:cBhvr>
                                      <p:to>
                                        <p:strVal val="hidden"/>
                                      </p:to>
                                    </p:set>
                                  </p:childTnLst>
                                </p:cTn>
                              </p:par>
                            </p:childTnLst>
                          </p:cTn>
                        </p:par>
                        <p:par>
                          <p:cTn id="281" fill="hold">
                            <p:stCondLst>
                              <p:cond delay="0"/>
                            </p:stCondLst>
                            <p:childTnLst>
                              <p:par>
                                <p:cTn id="282" presetID="1" presetClass="entr" presetSubtype="0" fill="hold" nodeType="afterEffect">
                                  <p:stCondLst>
                                    <p:cond delay="0"/>
                                  </p:stCondLst>
                                  <p:childTnLst>
                                    <p:set>
                                      <p:cBhvr>
                                        <p:cTn id="283" dur="1" fill="hold">
                                          <p:stCondLst>
                                            <p:cond delay="0"/>
                                          </p:stCondLst>
                                        </p:cTn>
                                        <p:tgtEl>
                                          <p:spTgt spid="87"/>
                                        </p:tgtEl>
                                        <p:attrNameLst>
                                          <p:attrName>style.visibility</p:attrName>
                                        </p:attrNameLst>
                                      </p:cBhvr>
                                      <p:to>
                                        <p:strVal val="visible"/>
                                      </p:to>
                                    </p:set>
                                  </p:childTnLst>
                                </p:cTn>
                              </p:par>
                              <p:par>
                                <p:cTn id="284" presetID="1" presetClass="exit" presetSubtype="0" fill="hold" nodeType="withEffect">
                                  <p:stCondLst>
                                    <p:cond delay="0"/>
                                  </p:stCondLst>
                                  <p:childTnLst>
                                    <p:set>
                                      <p:cBhvr>
                                        <p:cTn id="285" dur="1" fill="hold">
                                          <p:stCondLst>
                                            <p:cond delay="0"/>
                                          </p:stCondLst>
                                        </p:cTn>
                                        <p:tgtEl>
                                          <p:spTgt spid="78"/>
                                        </p:tgtEl>
                                        <p:attrNameLst>
                                          <p:attrName>style.visibility</p:attrName>
                                        </p:attrNameLst>
                                      </p:cBhvr>
                                      <p:to>
                                        <p:strVal val="hidden"/>
                                      </p:to>
                                    </p:set>
                                  </p:childTnLst>
                                </p:cTn>
                              </p:par>
                            </p:childTnLst>
                          </p:cTn>
                        </p:par>
                        <p:par>
                          <p:cTn id="286" fill="hold">
                            <p:stCondLst>
                              <p:cond delay="0"/>
                            </p:stCondLst>
                            <p:childTnLst>
                              <p:par>
                                <p:cTn id="287" presetID="1" presetClass="entr" presetSubtype="0" fill="hold" nodeType="afterEffect">
                                  <p:stCondLst>
                                    <p:cond delay="0"/>
                                  </p:stCondLst>
                                  <p:childTnLst>
                                    <p:set>
                                      <p:cBhvr>
                                        <p:cTn id="288" dur="1" fill="hold">
                                          <p:stCondLst>
                                            <p:cond delay="0"/>
                                          </p:stCondLst>
                                        </p:cTn>
                                        <p:tgtEl>
                                          <p:spTgt spid="88"/>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xit" presetSubtype="0" fill="hold" nodeType="clickEffect">
                                  <p:stCondLst>
                                    <p:cond delay="0"/>
                                  </p:stCondLst>
                                  <p:childTnLst>
                                    <p:set>
                                      <p:cBhvr>
                                        <p:cTn id="292" dur="1" fill="hold">
                                          <p:stCondLst>
                                            <p:cond delay="0"/>
                                          </p:stCondLst>
                                        </p:cTn>
                                        <p:tgtEl>
                                          <p:spTgt spid="88"/>
                                        </p:tgtEl>
                                        <p:attrNameLst>
                                          <p:attrName>style.visibility</p:attrName>
                                        </p:attrNameLst>
                                      </p:cBhvr>
                                      <p:to>
                                        <p:strVal val="hidden"/>
                                      </p:to>
                                    </p:set>
                                  </p:childTnLst>
                                </p:cTn>
                              </p:par>
                            </p:childTnLst>
                          </p:cTn>
                        </p:par>
                        <p:par>
                          <p:cTn id="293" fill="hold">
                            <p:stCondLst>
                              <p:cond delay="0"/>
                            </p:stCondLst>
                            <p:childTnLst>
                              <p:par>
                                <p:cTn id="294" presetID="1" presetClass="entr" presetSubtype="0" fill="hold" nodeType="afterEffect">
                                  <p:stCondLst>
                                    <p:cond delay="0"/>
                                  </p:stCondLst>
                                  <p:childTnLst>
                                    <p:set>
                                      <p:cBhvr>
                                        <p:cTn id="295" dur="1" fill="hold">
                                          <p:stCondLst>
                                            <p:cond delay="0"/>
                                          </p:stCondLst>
                                        </p:cTn>
                                        <p:tgtEl>
                                          <p:spTgt spid="89"/>
                                        </p:tgtEl>
                                        <p:attrNameLst>
                                          <p:attrName>style.visibility</p:attrName>
                                        </p:attrNameLst>
                                      </p:cBhvr>
                                      <p:to>
                                        <p:strVal val="visible"/>
                                      </p:to>
                                    </p:set>
                                  </p:childTnLst>
                                </p:cTn>
                              </p:par>
                              <p:par>
                                <p:cTn id="296" presetID="1" presetClass="exit" presetSubtype="0" fill="hold" nodeType="withEffect">
                                  <p:stCondLst>
                                    <p:cond delay="0"/>
                                  </p:stCondLst>
                                  <p:childTnLst>
                                    <p:set>
                                      <p:cBhvr>
                                        <p:cTn id="297" dur="1" fill="hold">
                                          <p:stCondLst>
                                            <p:cond delay="0"/>
                                          </p:stCondLst>
                                        </p:cTn>
                                        <p:tgtEl>
                                          <p:spTgt spid="80"/>
                                        </p:tgtEl>
                                        <p:attrNameLst>
                                          <p:attrName>style.visibility</p:attrName>
                                        </p:attrNameLst>
                                      </p:cBhvr>
                                      <p:to>
                                        <p:strVal val="hidden"/>
                                      </p:to>
                                    </p:set>
                                  </p:childTnLst>
                                </p:cTn>
                              </p:par>
                            </p:childTnLst>
                          </p:cTn>
                        </p:par>
                        <p:par>
                          <p:cTn id="298" fill="hold">
                            <p:stCondLst>
                              <p:cond delay="0"/>
                            </p:stCondLst>
                            <p:childTnLst>
                              <p:par>
                                <p:cTn id="299" presetID="1" presetClass="entr" presetSubtype="0" fill="hold" nodeType="afterEffect">
                                  <p:stCondLst>
                                    <p:cond delay="0"/>
                                  </p:stCondLst>
                                  <p:childTnLst>
                                    <p:set>
                                      <p:cBhvr>
                                        <p:cTn id="300" dur="1" fill="hold">
                                          <p:stCondLst>
                                            <p:cond delay="0"/>
                                          </p:stCondLst>
                                        </p:cTn>
                                        <p:tgtEl>
                                          <p:spTgt spid="90"/>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xit" presetSubtype="0" fill="hold" nodeType="clickEffect">
                                  <p:stCondLst>
                                    <p:cond delay="0"/>
                                  </p:stCondLst>
                                  <p:childTnLst>
                                    <p:set>
                                      <p:cBhvr>
                                        <p:cTn id="304" dur="1" fill="hold">
                                          <p:stCondLst>
                                            <p:cond delay="0"/>
                                          </p:stCondLst>
                                        </p:cTn>
                                        <p:tgtEl>
                                          <p:spTgt spid="90"/>
                                        </p:tgtEl>
                                        <p:attrNameLst>
                                          <p:attrName>style.visibility</p:attrName>
                                        </p:attrNameLst>
                                      </p:cBhvr>
                                      <p:to>
                                        <p:strVal val="hidden"/>
                                      </p:to>
                                    </p:set>
                                  </p:childTnLst>
                                </p:cTn>
                              </p:par>
                            </p:childTnLst>
                          </p:cTn>
                        </p:par>
                        <p:par>
                          <p:cTn id="305" fill="hold">
                            <p:stCondLst>
                              <p:cond delay="0"/>
                            </p:stCondLst>
                            <p:childTnLst>
                              <p:par>
                                <p:cTn id="306" presetID="1" presetClass="entr" presetSubtype="0" fill="hold" nodeType="afterEffect">
                                  <p:stCondLst>
                                    <p:cond delay="0"/>
                                  </p:stCondLst>
                                  <p:childTnLst>
                                    <p:set>
                                      <p:cBhvr>
                                        <p:cTn id="307" dur="1" fill="hold">
                                          <p:stCondLst>
                                            <p:cond delay="0"/>
                                          </p:stCondLst>
                                        </p:cTn>
                                        <p:tgtEl>
                                          <p:spTgt spid="91"/>
                                        </p:tgtEl>
                                        <p:attrNameLst>
                                          <p:attrName>style.visibility</p:attrName>
                                        </p:attrNameLst>
                                      </p:cBhvr>
                                      <p:to>
                                        <p:strVal val="visible"/>
                                      </p:to>
                                    </p:set>
                                  </p:childTnLst>
                                </p:cTn>
                              </p:par>
                            </p:childTnLst>
                          </p:cTn>
                        </p:par>
                      </p:childTnLst>
                    </p:cTn>
                  </p:par>
                  <p:par>
                    <p:cTn id="308" fill="hold">
                      <p:stCondLst>
                        <p:cond delay="indefinite"/>
                      </p:stCondLst>
                      <p:childTnLst>
                        <p:par>
                          <p:cTn id="309" fill="hold">
                            <p:stCondLst>
                              <p:cond delay="0"/>
                            </p:stCondLst>
                            <p:childTnLst>
                              <p:par>
                                <p:cTn id="310" presetID="1" presetClass="exit" presetSubtype="0" fill="hold" nodeType="clickEffect">
                                  <p:stCondLst>
                                    <p:cond delay="0"/>
                                  </p:stCondLst>
                                  <p:childTnLst>
                                    <p:set>
                                      <p:cBhvr>
                                        <p:cTn id="311" dur="1" fill="hold">
                                          <p:stCondLst>
                                            <p:cond delay="0"/>
                                          </p:stCondLst>
                                        </p:cTn>
                                        <p:tgtEl>
                                          <p:spTgt spid="91"/>
                                        </p:tgtEl>
                                        <p:attrNameLst>
                                          <p:attrName>style.visibility</p:attrName>
                                        </p:attrNameLst>
                                      </p:cBhvr>
                                      <p:to>
                                        <p:strVal val="hidden"/>
                                      </p:to>
                                    </p:set>
                                  </p:childTnLst>
                                </p:cTn>
                              </p:par>
                            </p:childTnLst>
                          </p:cTn>
                        </p:par>
                        <p:par>
                          <p:cTn id="312" fill="hold">
                            <p:stCondLst>
                              <p:cond delay="0"/>
                            </p:stCondLst>
                            <p:childTnLst>
                              <p:par>
                                <p:cTn id="313" presetID="1" presetClass="entr" presetSubtype="0" fill="hold" nodeType="afterEffect">
                                  <p:stCondLst>
                                    <p:cond delay="0"/>
                                  </p:stCondLst>
                                  <p:childTnLst>
                                    <p:set>
                                      <p:cBhvr>
                                        <p:cTn id="314" dur="1" fill="hold">
                                          <p:stCondLst>
                                            <p:cond delay="0"/>
                                          </p:stCondLst>
                                        </p:cTn>
                                        <p:tgtEl>
                                          <p:spTgt spid="92"/>
                                        </p:tgtEl>
                                        <p:attrNameLst>
                                          <p:attrName>style.visibility</p:attrName>
                                        </p:attrNameLst>
                                      </p:cBhvr>
                                      <p:to>
                                        <p:strVal val="visible"/>
                                      </p:to>
                                    </p:set>
                                  </p:childTnLst>
                                </p:cTn>
                              </p:par>
                              <p:par>
                                <p:cTn id="315" presetID="1" presetClass="exit" presetSubtype="0" fill="hold" nodeType="withEffect">
                                  <p:stCondLst>
                                    <p:cond delay="0"/>
                                  </p:stCondLst>
                                  <p:childTnLst>
                                    <p:set>
                                      <p:cBhvr>
                                        <p:cTn id="316" dur="1" fill="hold">
                                          <p:stCondLst>
                                            <p:cond delay="0"/>
                                          </p:stCondLst>
                                        </p:cTn>
                                        <p:tgtEl>
                                          <p:spTgt spid="83"/>
                                        </p:tgtEl>
                                        <p:attrNameLst>
                                          <p:attrName>style.visibility</p:attrName>
                                        </p:attrNameLst>
                                      </p:cBhvr>
                                      <p:to>
                                        <p:strVal val="hidden"/>
                                      </p:to>
                                    </p:set>
                                  </p:childTnLst>
                                </p:cTn>
                              </p:par>
                            </p:childTnLst>
                          </p:cTn>
                        </p:par>
                        <p:par>
                          <p:cTn id="317" fill="hold">
                            <p:stCondLst>
                              <p:cond delay="0"/>
                            </p:stCondLst>
                            <p:childTnLst>
                              <p:par>
                                <p:cTn id="318" presetID="1" presetClass="entr" presetSubtype="0" fill="hold" nodeType="afterEffect">
                                  <p:stCondLst>
                                    <p:cond delay="0"/>
                                  </p:stCondLst>
                                  <p:childTnLst>
                                    <p:set>
                                      <p:cBhvr>
                                        <p:cTn id="319" dur="1" fill="hold">
                                          <p:stCondLst>
                                            <p:cond delay="0"/>
                                          </p:stCondLst>
                                        </p:cTn>
                                        <p:tgtEl>
                                          <p:spTgt spid="93"/>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xit" presetSubtype="0" fill="hold" nodeType="clickEffect">
                                  <p:stCondLst>
                                    <p:cond delay="0"/>
                                  </p:stCondLst>
                                  <p:childTnLst>
                                    <p:set>
                                      <p:cBhvr>
                                        <p:cTn id="323" dur="1" fill="hold">
                                          <p:stCondLst>
                                            <p:cond delay="0"/>
                                          </p:stCondLst>
                                        </p:cTn>
                                        <p:tgtEl>
                                          <p:spTgt spid="93"/>
                                        </p:tgtEl>
                                        <p:attrNameLst>
                                          <p:attrName>style.visibility</p:attrName>
                                        </p:attrNameLst>
                                      </p:cBhvr>
                                      <p:to>
                                        <p:strVal val="hidden"/>
                                      </p:to>
                                    </p:set>
                                  </p:childTnLst>
                                </p:cTn>
                              </p:par>
                            </p:childTnLst>
                          </p:cTn>
                        </p:par>
                        <p:par>
                          <p:cTn id="324" fill="hold">
                            <p:stCondLst>
                              <p:cond delay="0"/>
                            </p:stCondLst>
                            <p:childTnLst>
                              <p:par>
                                <p:cTn id="325" presetID="1" presetClass="entr" presetSubtype="0" fill="hold" nodeType="afterEffect">
                                  <p:stCondLst>
                                    <p:cond delay="0"/>
                                  </p:stCondLst>
                                  <p:childTnLst>
                                    <p:set>
                                      <p:cBhvr>
                                        <p:cTn id="326" dur="1" fill="hold">
                                          <p:stCondLst>
                                            <p:cond delay="0"/>
                                          </p:stCondLst>
                                        </p:cTn>
                                        <p:tgtEl>
                                          <p:spTgt spid="94"/>
                                        </p:tgtEl>
                                        <p:attrNameLst>
                                          <p:attrName>style.visibility</p:attrName>
                                        </p:attrNameLst>
                                      </p:cBhvr>
                                      <p:to>
                                        <p:strVal val="visible"/>
                                      </p:to>
                                    </p:set>
                                  </p:childTnLst>
                                </p:cTn>
                              </p:par>
                            </p:childTnLst>
                          </p:cTn>
                        </p:par>
                      </p:childTnLst>
                    </p:cTn>
                  </p:par>
                  <p:par>
                    <p:cTn id="327" fill="hold">
                      <p:stCondLst>
                        <p:cond delay="indefinite"/>
                      </p:stCondLst>
                      <p:childTnLst>
                        <p:par>
                          <p:cTn id="328" fill="hold">
                            <p:stCondLst>
                              <p:cond delay="0"/>
                            </p:stCondLst>
                            <p:childTnLst>
                              <p:par>
                                <p:cTn id="329" presetID="1" presetClass="exit" presetSubtype="0" fill="hold" nodeType="clickEffect">
                                  <p:stCondLst>
                                    <p:cond delay="0"/>
                                  </p:stCondLst>
                                  <p:childTnLst>
                                    <p:set>
                                      <p:cBhvr>
                                        <p:cTn id="330" dur="1" fill="hold">
                                          <p:stCondLst>
                                            <p:cond delay="0"/>
                                          </p:stCondLst>
                                        </p:cTn>
                                        <p:tgtEl>
                                          <p:spTgt spid="94"/>
                                        </p:tgtEl>
                                        <p:attrNameLst>
                                          <p:attrName>style.visibility</p:attrName>
                                        </p:attrNameLst>
                                      </p:cBhvr>
                                      <p:to>
                                        <p:strVal val="hidden"/>
                                      </p:to>
                                    </p:set>
                                  </p:childTnLst>
                                </p:cTn>
                              </p:par>
                            </p:childTnLst>
                          </p:cTn>
                        </p:par>
                        <p:par>
                          <p:cTn id="331" fill="hold">
                            <p:stCondLst>
                              <p:cond delay="0"/>
                            </p:stCondLst>
                            <p:childTnLst>
                              <p:par>
                                <p:cTn id="332" presetID="1" presetClass="entr" presetSubtype="0" fill="hold" nodeType="afterEffect">
                                  <p:stCondLst>
                                    <p:cond delay="0"/>
                                  </p:stCondLst>
                                  <p:childTnLst>
                                    <p:set>
                                      <p:cBhvr>
                                        <p:cTn id="333" dur="1" fill="hold">
                                          <p:stCondLst>
                                            <p:cond delay="0"/>
                                          </p:stCondLst>
                                        </p:cTn>
                                        <p:tgtEl>
                                          <p:spTgt spid="95"/>
                                        </p:tgtEl>
                                        <p:attrNameLst>
                                          <p:attrName>style.visibility</p:attrName>
                                        </p:attrNameLst>
                                      </p:cBhvr>
                                      <p:to>
                                        <p:strVal val="visible"/>
                                      </p:to>
                                    </p:set>
                                  </p:childTnLst>
                                </p:cTn>
                              </p:par>
                            </p:childTnLst>
                          </p:cTn>
                        </p:par>
                      </p:childTnLst>
                    </p:cTn>
                  </p:par>
                  <p:par>
                    <p:cTn id="334" fill="hold">
                      <p:stCondLst>
                        <p:cond delay="indefinite"/>
                      </p:stCondLst>
                      <p:childTnLst>
                        <p:par>
                          <p:cTn id="335" fill="hold">
                            <p:stCondLst>
                              <p:cond delay="0"/>
                            </p:stCondLst>
                            <p:childTnLst>
                              <p:par>
                                <p:cTn id="336" presetID="1" presetClass="exit" presetSubtype="0" fill="hold" nodeType="clickEffect">
                                  <p:stCondLst>
                                    <p:cond delay="0"/>
                                  </p:stCondLst>
                                  <p:childTnLst>
                                    <p:set>
                                      <p:cBhvr>
                                        <p:cTn id="337" dur="1" fill="hold">
                                          <p:stCondLst>
                                            <p:cond delay="0"/>
                                          </p:stCondLst>
                                        </p:cTn>
                                        <p:tgtEl>
                                          <p:spTgt spid="95"/>
                                        </p:tgtEl>
                                        <p:attrNameLst>
                                          <p:attrName>style.visibility</p:attrName>
                                        </p:attrNameLst>
                                      </p:cBhvr>
                                      <p:to>
                                        <p:strVal val="hidden"/>
                                      </p:to>
                                    </p:set>
                                  </p:childTnLst>
                                </p:cTn>
                              </p:par>
                            </p:childTnLst>
                          </p:cTn>
                        </p:par>
                        <p:par>
                          <p:cTn id="338" fill="hold">
                            <p:stCondLst>
                              <p:cond delay="0"/>
                            </p:stCondLst>
                            <p:childTnLst>
                              <p:par>
                                <p:cTn id="339" presetID="1" presetClass="entr" presetSubtype="0" fill="hold" nodeType="afterEffect">
                                  <p:stCondLst>
                                    <p:cond delay="0"/>
                                  </p:stCondLst>
                                  <p:childTnLst>
                                    <p:set>
                                      <p:cBhvr>
                                        <p:cTn id="340" dur="1" fill="hold">
                                          <p:stCondLst>
                                            <p:cond delay="0"/>
                                          </p:stCondLst>
                                        </p:cTn>
                                        <p:tgtEl>
                                          <p:spTgt spid="96"/>
                                        </p:tgtEl>
                                        <p:attrNameLst>
                                          <p:attrName>style.visibility</p:attrName>
                                        </p:attrNameLst>
                                      </p:cBhvr>
                                      <p:to>
                                        <p:strVal val="visible"/>
                                      </p:to>
                                    </p:set>
                                  </p:childTnLst>
                                </p:cTn>
                              </p:par>
                              <p:par>
                                <p:cTn id="341" presetID="1" presetClass="exit" presetSubtype="0" fill="hold" nodeType="withEffect">
                                  <p:stCondLst>
                                    <p:cond delay="0"/>
                                  </p:stCondLst>
                                  <p:childTnLst>
                                    <p:set>
                                      <p:cBhvr>
                                        <p:cTn id="342" dur="1" fill="hold">
                                          <p:stCondLst>
                                            <p:cond delay="0"/>
                                          </p:stCondLst>
                                        </p:cTn>
                                        <p:tgtEl>
                                          <p:spTgt spid="72"/>
                                        </p:tgtEl>
                                        <p:attrNameLst>
                                          <p:attrName>style.visibility</p:attrName>
                                        </p:attrNameLst>
                                      </p:cBhvr>
                                      <p:to>
                                        <p:strVal val="hidden"/>
                                      </p:to>
                                    </p:set>
                                  </p:childTnLst>
                                </p:cTn>
                              </p:par>
                            </p:childTnLst>
                          </p:cTn>
                        </p:par>
                        <p:par>
                          <p:cTn id="343" fill="hold">
                            <p:stCondLst>
                              <p:cond delay="0"/>
                            </p:stCondLst>
                            <p:childTnLst>
                              <p:par>
                                <p:cTn id="344" presetID="1" presetClass="entr" presetSubtype="0" fill="hold" nodeType="afterEffect">
                                  <p:stCondLst>
                                    <p:cond delay="0"/>
                                  </p:stCondLst>
                                  <p:childTnLst>
                                    <p:set>
                                      <p:cBhvr>
                                        <p:cTn id="345" dur="1" fill="hold">
                                          <p:stCondLst>
                                            <p:cond delay="0"/>
                                          </p:stCondLst>
                                        </p:cTn>
                                        <p:tgtEl>
                                          <p:spTgt spid="97"/>
                                        </p:tgtEl>
                                        <p:attrNameLst>
                                          <p:attrName>style.visibility</p:attrName>
                                        </p:attrNameLst>
                                      </p:cBhvr>
                                      <p:to>
                                        <p:strVal val="visible"/>
                                      </p:to>
                                    </p:set>
                                  </p:childTnLst>
                                </p:cTn>
                              </p:par>
                            </p:childTnLst>
                          </p:cTn>
                        </p:par>
                      </p:childTnLst>
                    </p:cTn>
                  </p:par>
                  <p:par>
                    <p:cTn id="346" fill="hold">
                      <p:stCondLst>
                        <p:cond delay="indefinite"/>
                      </p:stCondLst>
                      <p:childTnLst>
                        <p:par>
                          <p:cTn id="347" fill="hold">
                            <p:stCondLst>
                              <p:cond delay="0"/>
                            </p:stCondLst>
                            <p:childTnLst>
                              <p:par>
                                <p:cTn id="348" presetID="1" presetClass="exit" presetSubtype="0" fill="hold" nodeType="clickEffect">
                                  <p:stCondLst>
                                    <p:cond delay="0"/>
                                  </p:stCondLst>
                                  <p:childTnLst>
                                    <p:set>
                                      <p:cBhvr>
                                        <p:cTn id="349" dur="1" fill="hold">
                                          <p:stCondLst>
                                            <p:cond delay="0"/>
                                          </p:stCondLst>
                                        </p:cTn>
                                        <p:tgtEl>
                                          <p:spTgt spid="97"/>
                                        </p:tgtEl>
                                        <p:attrNameLst>
                                          <p:attrName>style.visibility</p:attrName>
                                        </p:attrNameLst>
                                      </p:cBhvr>
                                      <p:to>
                                        <p:strVal val="hidden"/>
                                      </p:to>
                                    </p:set>
                                  </p:childTnLst>
                                </p:cTn>
                              </p:par>
                            </p:childTnLst>
                          </p:cTn>
                        </p:par>
                        <p:par>
                          <p:cTn id="350" fill="hold">
                            <p:stCondLst>
                              <p:cond delay="0"/>
                            </p:stCondLst>
                            <p:childTnLst>
                              <p:par>
                                <p:cTn id="351" presetID="1" presetClass="entr" presetSubtype="0" fill="hold" nodeType="afterEffect">
                                  <p:stCondLst>
                                    <p:cond delay="0"/>
                                  </p:stCondLst>
                                  <p:childTnLst>
                                    <p:set>
                                      <p:cBhvr>
                                        <p:cTn id="352" dur="1" fill="hold">
                                          <p:stCondLst>
                                            <p:cond delay="0"/>
                                          </p:stCondLst>
                                        </p:cTn>
                                        <p:tgtEl>
                                          <p:spTgt spid="98"/>
                                        </p:tgtEl>
                                        <p:attrNameLst>
                                          <p:attrName>style.visibility</p:attrName>
                                        </p:attrNameLst>
                                      </p:cBhvr>
                                      <p:to>
                                        <p:strVal val="visible"/>
                                      </p:to>
                                    </p:set>
                                  </p:childTnLst>
                                </p:cTn>
                              </p:par>
                              <p:par>
                                <p:cTn id="353" presetID="1" presetClass="exit" presetSubtype="0" fill="hold" nodeType="withEffect">
                                  <p:stCondLst>
                                    <p:cond delay="0"/>
                                  </p:stCondLst>
                                  <p:childTnLst>
                                    <p:set>
                                      <p:cBhvr>
                                        <p:cTn id="354" dur="1" fill="hold">
                                          <p:stCondLst>
                                            <p:cond delay="0"/>
                                          </p:stCondLst>
                                        </p:cTn>
                                        <p:tgtEl>
                                          <p:spTgt spid="74"/>
                                        </p:tgtEl>
                                        <p:attrNameLst>
                                          <p:attrName>style.visibility</p:attrName>
                                        </p:attrNameLst>
                                      </p:cBhvr>
                                      <p:to>
                                        <p:strVal val="hidden"/>
                                      </p:to>
                                    </p:set>
                                  </p:childTnLst>
                                </p:cTn>
                              </p:par>
                            </p:childTnLst>
                          </p:cTn>
                        </p:par>
                        <p:par>
                          <p:cTn id="355" fill="hold">
                            <p:stCondLst>
                              <p:cond delay="0"/>
                            </p:stCondLst>
                            <p:childTnLst>
                              <p:par>
                                <p:cTn id="356" presetID="1" presetClass="entr" presetSubtype="0" fill="hold" nodeType="afterEffect">
                                  <p:stCondLst>
                                    <p:cond delay="0"/>
                                  </p:stCondLst>
                                  <p:childTnLst>
                                    <p:set>
                                      <p:cBhvr>
                                        <p:cTn id="357" dur="1" fill="hold">
                                          <p:stCondLst>
                                            <p:cond delay="0"/>
                                          </p:stCondLst>
                                        </p:cTn>
                                        <p:tgtEl>
                                          <p:spTgt spid="99"/>
                                        </p:tgtEl>
                                        <p:attrNameLst>
                                          <p:attrName>style.visibility</p:attrName>
                                        </p:attrNameLst>
                                      </p:cBhvr>
                                      <p:to>
                                        <p:strVal val="visible"/>
                                      </p:to>
                                    </p:set>
                                  </p:childTnLst>
                                </p:cTn>
                              </p:par>
                            </p:childTnLst>
                          </p:cTn>
                        </p:par>
                      </p:childTnLst>
                    </p:cTn>
                  </p:par>
                  <p:par>
                    <p:cTn id="358" fill="hold">
                      <p:stCondLst>
                        <p:cond delay="indefinite"/>
                      </p:stCondLst>
                      <p:childTnLst>
                        <p:par>
                          <p:cTn id="359" fill="hold">
                            <p:stCondLst>
                              <p:cond delay="0"/>
                            </p:stCondLst>
                            <p:childTnLst>
                              <p:par>
                                <p:cTn id="360" presetID="1" presetClass="exit" presetSubtype="0" fill="hold" nodeType="clickEffect">
                                  <p:stCondLst>
                                    <p:cond delay="0"/>
                                  </p:stCondLst>
                                  <p:childTnLst>
                                    <p:set>
                                      <p:cBhvr>
                                        <p:cTn id="361" dur="1" fill="hold">
                                          <p:stCondLst>
                                            <p:cond delay="0"/>
                                          </p:stCondLst>
                                        </p:cTn>
                                        <p:tgtEl>
                                          <p:spTgt spid="99"/>
                                        </p:tgtEl>
                                        <p:attrNameLst>
                                          <p:attrName>style.visibility</p:attrName>
                                        </p:attrNameLst>
                                      </p:cBhvr>
                                      <p:to>
                                        <p:strVal val="hidden"/>
                                      </p:to>
                                    </p:set>
                                  </p:childTnLst>
                                </p:cTn>
                              </p:par>
                            </p:childTnLst>
                          </p:cTn>
                        </p:par>
                        <p:par>
                          <p:cTn id="362" fill="hold">
                            <p:stCondLst>
                              <p:cond delay="0"/>
                            </p:stCondLst>
                            <p:childTnLst>
                              <p:par>
                                <p:cTn id="363" presetID="1" presetClass="entr" presetSubtype="0" fill="hold" nodeType="afterEffect">
                                  <p:stCondLst>
                                    <p:cond delay="0"/>
                                  </p:stCondLst>
                                  <p:childTnLst>
                                    <p:set>
                                      <p:cBhvr>
                                        <p:cTn id="364" dur="1" fill="hold">
                                          <p:stCondLst>
                                            <p:cond delay="0"/>
                                          </p:stCondLst>
                                        </p:cTn>
                                        <p:tgtEl>
                                          <p:spTgt spid="100"/>
                                        </p:tgtEl>
                                        <p:attrNameLst>
                                          <p:attrName>style.visibility</p:attrName>
                                        </p:attrNameLst>
                                      </p:cBhvr>
                                      <p:to>
                                        <p:strVal val="visible"/>
                                      </p:to>
                                    </p:set>
                                  </p:childTnLst>
                                </p:cTn>
                              </p:par>
                              <p:par>
                                <p:cTn id="365" presetID="1" presetClass="exit" presetSubtype="0" fill="hold" nodeType="withEffect">
                                  <p:stCondLst>
                                    <p:cond delay="0"/>
                                  </p:stCondLst>
                                  <p:childTnLst>
                                    <p:set>
                                      <p:cBhvr>
                                        <p:cTn id="366" dur="1" fill="hold">
                                          <p:stCondLst>
                                            <p:cond delay="0"/>
                                          </p:stCondLst>
                                        </p:cTn>
                                        <p:tgtEl>
                                          <p:spTgt spid="92"/>
                                        </p:tgtEl>
                                        <p:attrNameLst>
                                          <p:attrName>style.visibility</p:attrName>
                                        </p:attrNameLst>
                                      </p:cBhvr>
                                      <p:to>
                                        <p:strVal val="hidden"/>
                                      </p:to>
                                    </p:set>
                                  </p:childTnLst>
                                </p:cTn>
                              </p:par>
                            </p:childTnLst>
                          </p:cTn>
                        </p:par>
                        <p:par>
                          <p:cTn id="367" fill="hold">
                            <p:stCondLst>
                              <p:cond delay="0"/>
                            </p:stCondLst>
                            <p:childTnLst>
                              <p:par>
                                <p:cTn id="368" presetID="1" presetClass="entr" presetSubtype="0" fill="hold" nodeType="afterEffect">
                                  <p:stCondLst>
                                    <p:cond delay="0"/>
                                  </p:stCondLst>
                                  <p:childTnLst>
                                    <p:set>
                                      <p:cBhvr>
                                        <p:cTn id="369" dur="1" fill="hold">
                                          <p:stCondLst>
                                            <p:cond delay="0"/>
                                          </p:stCondLst>
                                        </p:cTn>
                                        <p:tgtEl>
                                          <p:spTgt spid="101"/>
                                        </p:tgtEl>
                                        <p:attrNameLst>
                                          <p:attrName>style.visibility</p:attrName>
                                        </p:attrNameLst>
                                      </p:cBhvr>
                                      <p:to>
                                        <p:strVal val="visible"/>
                                      </p:to>
                                    </p:set>
                                  </p:childTnLst>
                                </p:cTn>
                              </p:par>
                            </p:childTnLst>
                          </p:cTn>
                        </p:par>
                      </p:childTnLst>
                    </p:cTn>
                  </p:par>
                  <p:par>
                    <p:cTn id="370" fill="hold">
                      <p:stCondLst>
                        <p:cond delay="indefinite"/>
                      </p:stCondLst>
                      <p:childTnLst>
                        <p:par>
                          <p:cTn id="371" fill="hold">
                            <p:stCondLst>
                              <p:cond delay="0"/>
                            </p:stCondLst>
                            <p:childTnLst>
                              <p:par>
                                <p:cTn id="372" presetID="1" presetClass="exit" presetSubtype="0" fill="hold" nodeType="clickEffect">
                                  <p:stCondLst>
                                    <p:cond delay="0"/>
                                  </p:stCondLst>
                                  <p:childTnLst>
                                    <p:set>
                                      <p:cBhvr>
                                        <p:cTn id="373" dur="1" fill="hold">
                                          <p:stCondLst>
                                            <p:cond delay="0"/>
                                          </p:stCondLst>
                                        </p:cTn>
                                        <p:tgtEl>
                                          <p:spTgt spid="101"/>
                                        </p:tgtEl>
                                        <p:attrNameLst>
                                          <p:attrName>style.visibility</p:attrName>
                                        </p:attrNameLst>
                                      </p:cBhvr>
                                      <p:to>
                                        <p:strVal val="hidden"/>
                                      </p:to>
                                    </p:set>
                                  </p:childTnLst>
                                </p:cTn>
                              </p:par>
                            </p:childTnLst>
                          </p:cTn>
                        </p:par>
                        <p:par>
                          <p:cTn id="374" fill="hold">
                            <p:stCondLst>
                              <p:cond delay="0"/>
                            </p:stCondLst>
                            <p:childTnLst>
                              <p:par>
                                <p:cTn id="375" presetID="1" presetClass="entr" presetSubtype="0" fill="hold" nodeType="afterEffect">
                                  <p:stCondLst>
                                    <p:cond delay="0"/>
                                  </p:stCondLst>
                                  <p:childTnLst>
                                    <p:set>
                                      <p:cBhvr>
                                        <p:cTn id="376" dur="1" fill="hold">
                                          <p:stCondLst>
                                            <p:cond delay="0"/>
                                          </p:stCondLst>
                                        </p:cTn>
                                        <p:tgtEl>
                                          <p:spTgt spid="102"/>
                                        </p:tgtEl>
                                        <p:attrNameLst>
                                          <p:attrName>style.visibility</p:attrName>
                                        </p:attrNameLst>
                                      </p:cBhvr>
                                      <p:to>
                                        <p:strVal val="visible"/>
                                      </p:to>
                                    </p:set>
                                  </p:childTnLst>
                                </p:cTn>
                              </p:par>
                              <p:par>
                                <p:cTn id="377" presetID="1" presetClass="exit" presetSubtype="0" fill="hold" nodeType="withEffect">
                                  <p:stCondLst>
                                    <p:cond delay="0"/>
                                  </p:stCondLst>
                                  <p:childTnLst>
                                    <p:set>
                                      <p:cBhvr>
                                        <p:cTn id="378" dur="1" fill="hold">
                                          <p:stCondLst>
                                            <p:cond delay="0"/>
                                          </p:stCondLst>
                                        </p:cTn>
                                        <p:tgtEl>
                                          <p:spTgt spid="87"/>
                                        </p:tgtEl>
                                        <p:attrNameLst>
                                          <p:attrName>style.visibility</p:attrName>
                                        </p:attrNameLst>
                                      </p:cBhvr>
                                      <p:to>
                                        <p:strVal val="hidden"/>
                                      </p:to>
                                    </p:set>
                                  </p:childTnLst>
                                </p:cTn>
                              </p:par>
                            </p:childTnLst>
                          </p:cTn>
                        </p:par>
                        <p:par>
                          <p:cTn id="379" fill="hold">
                            <p:stCondLst>
                              <p:cond delay="0"/>
                            </p:stCondLst>
                            <p:childTnLst>
                              <p:par>
                                <p:cTn id="380" presetID="1" presetClass="entr" presetSubtype="0" fill="hold" nodeType="afterEffect">
                                  <p:stCondLst>
                                    <p:cond delay="0"/>
                                  </p:stCondLst>
                                  <p:childTnLst>
                                    <p:set>
                                      <p:cBhvr>
                                        <p:cTn id="381" dur="1" fill="hold">
                                          <p:stCondLst>
                                            <p:cond delay="0"/>
                                          </p:stCondLst>
                                        </p:cTn>
                                        <p:tgtEl>
                                          <p:spTgt spid="103"/>
                                        </p:tgtEl>
                                        <p:attrNameLst>
                                          <p:attrName>style.visibility</p:attrName>
                                        </p:attrNameLst>
                                      </p:cBhvr>
                                      <p:to>
                                        <p:strVal val="visible"/>
                                      </p:to>
                                    </p:set>
                                  </p:childTnLst>
                                </p:cTn>
                              </p:par>
                            </p:childTnLst>
                          </p:cTn>
                        </p:par>
                      </p:childTnLst>
                    </p:cTn>
                  </p:par>
                  <p:par>
                    <p:cTn id="382" fill="hold">
                      <p:stCondLst>
                        <p:cond delay="indefinite"/>
                      </p:stCondLst>
                      <p:childTnLst>
                        <p:par>
                          <p:cTn id="383" fill="hold">
                            <p:stCondLst>
                              <p:cond delay="0"/>
                            </p:stCondLst>
                            <p:childTnLst>
                              <p:par>
                                <p:cTn id="384" presetID="1" presetClass="exit" presetSubtype="0" fill="hold" nodeType="clickEffect">
                                  <p:stCondLst>
                                    <p:cond delay="0"/>
                                  </p:stCondLst>
                                  <p:childTnLst>
                                    <p:set>
                                      <p:cBhvr>
                                        <p:cTn id="385" dur="1" fill="hold">
                                          <p:stCondLst>
                                            <p:cond delay="0"/>
                                          </p:stCondLst>
                                        </p:cTn>
                                        <p:tgtEl>
                                          <p:spTgt spid="103"/>
                                        </p:tgtEl>
                                        <p:attrNameLst>
                                          <p:attrName>style.visibility</p:attrName>
                                        </p:attrNameLst>
                                      </p:cBhvr>
                                      <p:to>
                                        <p:strVal val="hidden"/>
                                      </p:to>
                                    </p:set>
                                  </p:childTnLst>
                                </p:cTn>
                              </p:par>
                            </p:childTnLst>
                          </p:cTn>
                        </p:par>
                        <p:par>
                          <p:cTn id="386" fill="hold">
                            <p:stCondLst>
                              <p:cond delay="0"/>
                            </p:stCondLst>
                            <p:childTnLst>
                              <p:par>
                                <p:cTn id="387" presetID="1" presetClass="entr" presetSubtype="0" fill="hold" nodeType="afterEffect">
                                  <p:stCondLst>
                                    <p:cond delay="0"/>
                                  </p:stCondLst>
                                  <p:childTnLst>
                                    <p:set>
                                      <p:cBhvr>
                                        <p:cTn id="388" dur="1" fill="hold">
                                          <p:stCondLst>
                                            <p:cond delay="0"/>
                                          </p:stCondLst>
                                        </p:cTn>
                                        <p:tgtEl>
                                          <p:spTgt spid="104"/>
                                        </p:tgtEl>
                                        <p:attrNameLst>
                                          <p:attrName>style.visibility</p:attrName>
                                        </p:attrNameLst>
                                      </p:cBhvr>
                                      <p:to>
                                        <p:strVal val="visible"/>
                                      </p:to>
                                    </p:set>
                                  </p:childTnLst>
                                </p:cTn>
                              </p:par>
                              <p:par>
                                <p:cTn id="389" presetID="1" presetClass="exit" presetSubtype="0" fill="hold" nodeType="withEffect">
                                  <p:stCondLst>
                                    <p:cond delay="0"/>
                                  </p:stCondLst>
                                  <p:childTnLst>
                                    <p:set>
                                      <p:cBhvr>
                                        <p:cTn id="390" dur="1" fill="hold">
                                          <p:stCondLst>
                                            <p:cond delay="0"/>
                                          </p:stCondLst>
                                        </p:cTn>
                                        <p:tgtEl>
                                          <p:spTgt spid="89"/>
                                        </p:tgtEl>
                                        <p:attrNameLst>
                                          <p:attrName>style.visibility</p:attrName>
                                        </p:attrNameLst>
                                      </p:cBhvr>
                                      <p:to>
                                        <p:strVal val="hidden"/>
                                      </p:to>
                                    </p:set>
                                  </p:childTnLst>
                                </p:cTn>
                              </p:par>
                            </p:childTnLst>
                          </p:cTn>
                        </p:par>
                        <p:par>
                          <p:cTn id="391" fill="hold">
                            <p:stCondLst>
                              <p:cond delay="0"/>
                            </p:stCondLst>
                            <p:childTnLst>
                              <p:par>
                                <p:cTn id="392" presetID="1" presetClass="entr" presetSubtype="0" fill="hold" nodeType="afterEffect">
                                  <p:stCondLst>
                                    <p:cond delay="0"/>
                                  </p:stCondLst>
                                  <p:childTnLst>
                                    <p:set>
                                      <p:cBhvr>
                                        <p:cTn id="393" dur="1" fill="hold">
                                          <p:stCondLst>
                                            <p:cond delay="0"/>
                                          </p:stCondLst>
                                        </p:cTn>
                                        <p:tgtEl>
                                          <p:spTgt spid="105"/>
                                        </p:tgtEl>
                                        <p:attrNameLst>
                                          <p:attrName>style.visibility</p:attrName>
                                        </p:attrNameLst>
                                      </p:cBhvr>
                                      <p:to>
                                        <p:strVal val="visible"/>
                                      </p:to>
                                    </p:set>
                                  </p:childTnLst>
                                </p:cTn>
                              </p:par>
                            </p:childTnLst>
                          </p:cTn>
                        </p:par>
                      </p:childTnLst>
                    </p:cTn>
                  </p:par>
                  <p:par>
                    <p:cTn id="394" fill="hold">
                      <p:stCondLst>
                        <p:cond delay="indefinite"/>
                      </p:stCondLst>
                      <p:childTnLst>
                        <p:par>
                          <p:cTn id="395" fill="hold">
                            <p:stCondLst>
                              <p:cond delay="0"/>
                            </p:stCondLst>
                            <p:childTnLst>
                              <p:par>
                                <p:cTn id="396" presetID="1" presetClass="exit" presetSubtype="0" fill="hold" nodeType="clickEffect">
                                  <p:stCondLst>
                                    <p:cond delay="0"/>
                                  </p:stCondLst>
                                  <p:childTnLst>
                                    <p:set>
                                      <p:cBhvr>
                                        <p:cTn id="397" dur="1" fill="hold">
                                          <p:stCondLst>
                                            <p:cond delay="0"/>
                                          </p:stCondLst>
                                        </p:cTn>
                                        <p:tgtEl>
                                          <p:spTgt spid="105"/>
                                        </p:tgtEl>
                                        <p:attrNameLst>
                                          <p:attrName>style.visibility</p:attrName>
                                        </p:attrNameLst>
                                      </p:cBhvr>
                                      <p:to>
                                        <p:strVal val="hidden"/>
                                      </p:to>
                                    </p:set>
                                  </p:childTnLst>
                                </p:cTn>
                              </p:par>
                            </p:childTnLst>
                          </p:cTn>
                        </p:par>
                        <p:par>
                          <p:cTn id="398" fill="hold">
                            <p:stCondLst>
                              <p:cond delay="0"/>
                            </p:stCondLst>
                            <p:childTnLst>
                              <p:par>
                                <p:cTn id="399" presetID="1" presetClass="entr" presetSubtype="0" fill="hold" nodeType="afterEffect">
                                  <p:stCondLst>
                                    <p:cond delay="0"/>
                                  </p:stCondLst>
                                  <p:childTnLst>
                                    <p:set>
                                      <p:cBhvr>
                                        <p:cTn id="400" dur="1" fill="hold">
                                          <p:stCondLst>
                                            <p:cond delay="0"/>
                                          </p:stCondLst>
                                        </p:cTn>
                                        <p:tgtEl>
                                          <p:spTgt spid="106"/>
                                        </p:tgtEl>
                                        <p:attrNameLst>
                                          <p:attrName>style.visibility</p:attrName>
                                        </p:attrNameLst>
                                      </p:cBhvr>
                                      <p:to>
                                        <p:strVal val="visible"/>
                                      </p:to>
                                    </p:set>
                                  </p:childTnLst>
                                </p:cTn>
                              </p:par>
                            </p:childTnLst>
                          </p:cTn>
                        </p:par>
                      </p:childTnLst>
                    </p:cTn>
                  </p:par>
                  <p:par>
                    <p:cTn id="401" fill="hold">
                      <p:stCondLst>
                        <p:cond delay="indefinite"/>
                      </p:stCondLst>
                      <p:childTnLst>
                        <p:par>
                          <p:cTn id="402" fill="hold">
                            <p:stCondLst>
                              <p:cond delay="0"/>
                            </p:stCondLst>
                            <p:childTnLst>
                              <p:par>
                                <p:cTn id="403" presetID="1" presetClass="exit" presetSubtype="0" fill="hold" nodeType="clickEffect">
                                  <p:stCondLst>
                                    <p:cond delay="0"/>
                                  </p:stCondLst>
                                  <p:childTnLst>
                                    <p:set>
                                      <p:cBhvr>
                                        <p:cTn id="404" dur="1" fill="hold">
                                          <p:stCondLst>
                                            <p:cond delay="0"/>
                                          </p:stCondLst>
                                        </p:cTn>
                                        <p:tgtEl>
                                          <p:spTgt spid="106"/>
                                        </p:tgtEl>
                                        <p:attrNameLst>
                                          <p:attrName>style.visibility</p:attrName>
                                        </p:attrNameLst>
                                      </p:cBhvr>
                                      <p:to>
                                        <p:strVal val="hidden"/>
                                      </p:to>
                                    </p:set>
                                  </p:childTnLst>
                                </p:cTn>
                              </p:par>
                            </p:childTnLst>
                          </p:cTn>
                        </p:par>
                        <p:par>
                          <p:cTn id="405" fill="hold">
                            <p:stCondLst>
                              <p:cond delay="0"/>
                            </p:stCondLst>
                            <p:childTnLst>
                              <p:par>
                                <p:cTn id="406" presetID="1" presetClass="entr" presetSubtype="0" fill="hold" nodeType="afterEffect">
                                  <p:stCondLst>
                                    <p:cond delay="0"/>
                                  </p:stCondLst>
                                  <p:childTnLst>
                                    <p:set>
                                      <p:cBhvr>
                                        <p:cTn id="407" dur="1" fill="hold">
                                          <p:stCondLst>
                                            <p:cond delay="0"/>
                                          </p:stCondLst>
                                        </p:cTn>
                                        <p:tgtEl>
                                          <p:spTgt spid="107"/>
                                        </p:tgtEl>
                                        <p:attrNameLst>
                                          <p:attrName>style.visibility</p:attrName>
                                        </p:attrNameLst>
                                      </p:cBhvr>
                                      <p:to>
                                        <p:strVal val="visible"/>
                                      </p:to>
                                    </p:set>
                                  </p:childTnLst>
                                </p:cTn>
                              </p:par>
                              <p:par>
                                <p:cTn id="408" presetID="1" presetClass="exit" presetSubtype="0" fill="hold" nodeType="withEffect">
                                  <p:stCondLst>
                                    <p:cond delay="0"/>
                                  </p:stCondLst>
                                  <p:childTnLst>
                                    <p:set>
                                      <p:cBhvr>
                                        <p:cTn id="409" dur="1" fill="hold">
                                          <p:stCondLst>
                                            <p:cond delay="0"/>
                                          </p:stCondLst>
                                        </p:cTn>
                                        <p:tgtEl>
                                          <p:spTgt spid="100"/>
                                        </p:tgtEl>
                                        <p:attrNameLst>
                                          <p:attrName>style.visibility</p:attrName>
                                        </p:attrNameLst>
                                      </p:cBhvr>
                                      <p:to>
                                        <p:strVal val="hidden"/>
                                      </p:to>
                                    </p:set>
                                  </p:childTnLst>
                                </p:cTn>
                              </p:par>
                            </p:childTnLst>
                          </p:cTn>
                        </p:par>
                        <p:par>
                          <p:cTn id="410" fill="hold">
                            <p:stCondLst>
                              <p:cond delay="0"/>
                            </p:stCondLst>
                            <p:childTnLst>
                              <p:par>
                                <p:cTn id="411" presetID="1" presetClass="entr" presetSubtype="0" fill="hold" nodeType="afterEffect">
                                  <p:stCondLst>
                                    <p:cond delay="0"/>
                                  </p:stCondLst>
                                  <p:childTnLst>
                                    <p:set>
                                      <p:cBhvr>
                                        <p:cTn id="412" dur="1" fill="hold">
                                          <p:stCondLst>
                                            <p:cond delay="0"/>
                                          </p:stCondLst>
                                        </p:cTn>
                                        <p:tgtEl>
                                          <p:spTgt spid="108"/>
                                        </p:tgtEl>
                                        <p:attrNameLst>
                                          <p:attrName>style.visibility</p:attrName>
                                        </p:attrNameLst>
                                      </p:cBhvr>
                                      <p:to>
                                        <p:strVal val="visible"/>
                                      </p:to>
                                    </p:set>
                                  </p:childTnLst>
                                </p:cTn>
                              </p:par>
                            </p:childTnLst>
                          </p:cTn>
                        </p:par>
                      </p:childTnLst>
                    </p:cTn>
                  </p:par>
                  <p:par>
                    <p:cTn id="413" fill="hold">
                      <p:stCondLst>
                        <p:cond delay="indefinite"/>
                      </p:stCondLst>
                      <p:childTnLst>
                        <p:par>
                          <p:cTn id="414" fill="hold">
                            <p:stCondLst>
                              <p:cond delay="0"/>
                            </p:stCondLst>
                            <p:childTnLst>
                              <p:par>
                                <p:cTn id="415" presetID="1" presetClass="exit" presetSubtype="0" fill="hold" nodeType="clickEffect">
                                  <p:stCondLst>
                                    <p:cond delay="0"/>
                                  </p:stCondLst>
                                  <p:childTnLst>
                                    <p:set>
                                      <p:cBhvr>
                                        <p:cTn id="416" dur="1" fill="hold">
                                          <p:stCondLst>
                                            <p:cond delay="0"/>
                                          </p:stCondLst>
                                        </p:cTn>
                                        <p:tgtEl>
                                          <p:spTgt spid="108"/>
                                        </p:tgtEl>
                                        <p:attrNameLst>
                                          <p:attrName>style.visibility</p:attrName>
                                        </p:attrNameLst>
                                      </p:cBhvr>
                                      <p:to>
                                        <p:strVal val="hidden"/>
                                      </p:to>
                                    </p:set>
                                  </p:childTnLst>
                                </p:cTn>
                              </p:par>
                            </p:childTnLst>
                          </p:cTn>
                        </p:par>
                        <p:par>
                          <p:cTn id="417" fill="hold">
                            <p:stCondLst>
                              <p:cond delay="0"/>
                            </p:stCondLst>
                            <p:childTnLst>
                              <p:par>
                                <p:cTn id="418" presetID="1" presetClass="entr" presetSubtype="0" fill="hold" nodeType="afterEffect">
                                  <p:stCondLst>
                                    <p:cond delay="0"/>
                                  </p:stCondLst>
                                  <p:childTnLst>
                                    <p:set>
                                      <p:cBhvr>
                                        <p:cTn id="419" dur="1" fill="hold">
                                          <p:stCondLst>
                                            <p:cond delay="0"/>
                                          </p:stCondLst>
                                        </p:cTn>
                                        <p:tgtEl>
                                          <p:spTgt spid="109"/>
                                        </p:tgtEl>
                                        <p:attrNameLst>
                                          <p:attrName>style.visibility</p:attrName>
                                        </p:attrNameLst>
                                      </p:cBhvr>
                                      <p:to>
                                        <p:strVal val="visible"/>
                                      </p:to>
                                    </p:set>
                                  </p:childTnLst>
                                </p:cTn>
                              </p:par>
                            </p:childTnLst>
                          </p:cTn>
                        </p:par>
                      </p:childTnLst>
                    </p:cTn>
                  </p:par>
                  <p:par>
                    <p:cTn id="420" fill="hold">
                      <p:stCondLst>
                        <p:cond delay="indefinite"/>
                      </p:stCondLst>
                      <p:childTnLst>
                        <p:par>
                          <p:cTn id="421" fill="hold">
                            <p:stCondLst>
                              <p:cond delay="0"/>
                            </p:stCondLst>
                            <p:childTnLst>
                              <p:par>
                                <p:cTn id="422" presetID="1" presetClass="exit" presetSubtype="0" fill="hold" nodeType="clickEffect">
                                  <p:stCondLst>
                                    <p:cond delay="0"/>
                                  </p:stCondLst>
                                  <p:childTnLst>
                                    <p:set>
                                      <p:cBhvr>
                                        <p:cTn id="423" dur="1" fill="hold">
                                          <p:stCondLst>
                                            <p:cond delay="0"/>
                                          </p:stCondLst>
                                        </p:cTn>
                                        <p:tgtEl>
                                          <p:spTgt spid="109"/>
                                        </p:tgtEl>
                                        <p:attrNameLst>
                                          <p:attrName>style.visibility</p:attrName>
                                        </p:attrNameLst>
                                      </p:cBhvr>
                                      <p:to>
                                        <p:strVal val="hidden"/>
                                      </p:to>
                                    </p:set>
                                  </p:childTnLst>
                                </p:cTn>
                              </p:par>
                            </p:childTnLst>
                          </p:cTn>
                        </p:par>
                        <p:par>
                          <p:cTn id="424" fill="hold">
                            <p:stCondLst>
                              <p:cond delay="0"/>
                            </p:stCondLst>
                            <p:childTnLst>
                              <p:par>
                                <p:cTn id="425" presetID="1" presetClass="entr" presetSubtype="0" fill="hold" nodeType="afterEffect">
                                  <p:stCondLst>
                                    <p:cond delay="0"/>
                                  </p:stCondLst>
                                  <p:childTnLst>
                                    <p:set>
                                      <p:cBhvr>
                                        <p:cTn id="426" dur="1" fill="hold">
                                          <p:stCondLst>
                                            <p:cond delay="0"/>
                                          </p:stCondLst>
                                        </p:cTn>
                                        <p:tgtEl>
                                          <p:spTgt spid="110"/>
                                        </p:tgtEl>
                                        <p:attrNameLst>
                                          <p:attrName>style.visibility</p:attrName>
                                        </p:attrNameLst>
                                      </p:cBhvr>
                                      <p:to>
                                        <p:strVal val="visible"/>
                                      </p:to>
                                    </p:set>
                                  </p:childTnLst>
                                </p:cTn>
                              </p:par>
                            </p:childTnLst>
                          </p:cTn>
                        </p:par>
                      </p:childTnLst>
                    </p:cTn>
                  </p:par>
                  <p:par>
                    <p:cTn id="427" fill="hold">
                      <p:stCondLst>
                        <p:cond delay="indefinite"/>
                      </p:stCondLst>
                      <p:childTnLst>
                        <p:par>
                          <p:cTn id="428" fill="hold">
                            <p:stCondLst>
                              <p:cond delay="0"/>
                            </p:stCondLst>
                            <p:childTnLst>
                              <p:par>
                                <p:cTn id="429" presetID="1" presetClass="exit" presetSubtype="0" fill="hold" nodeType="clickEffect">
                                  <p:stCondLst>
                                    <p:cond delay="0"/>
                                  </p:stCondLst>
                                  <p:childTnLst>
                                    <p:set>
                                      <p:cBhvr>
                                        <p:cTn id="430" dur="1" fill="hold">
                                          <p:stCondLst>
                                            <p:cond delay="0"/>
                                          </p:stCondLst>
                                        </p:cTn>
                                        <p:tgtEl>
                                          <p:spTgt spid="110"/>
                                        </p:tgtEl>
                                        <p:attrNameLst>
                                          <p:attrName>style.visibility</p:attrName>
                                        </p:attrNameLst>
                                      </p:cBhvr>
                                      <p:to>
                                        <p:strVal val="hidden"/>
                                      </p:to>
                                    </p:set>
                                  </p:childTnLst>
                                </p:cTn>
                              </p:par>
                            </p:childTnLst>
                          </p:cTn>
                        </p:par>
                        <p:par>
                          <p:cTn id="431" fill="hold">
                            <p:stCondLst>
                              <p:cond delay="0"/>
                            </p:stCondLst>
                            <p:childTnLst>
                              <p:par>
                                <p:cTn id="432" presetID="1" presetClass="entr" presetSubtype="0" fill="hold" nodeType="afterEffect">
                                  <p:stCondLst>
                                    <p:cond delay="0"/>
                                  </p:stCondLst>
                                  <p:childTnLst>
                                    <p:set>
                                      <p:cBhvr>
                                        <p:cTn id="433" dur="1" fill="hold">
                                          <p:stCondLst>
                                            <p:cond delay="0"/>
                                          </p:stCondLst>
                                        </p:cTn>
                                        <p:tgtEl>
                                          <p:spTgt spid="111"/>
                                        </p:tgtEl>
                                        <p:attrNameLst>
                                          <p:attrName>style.visibility</p:attrName>
                                        </p:attrNameLst>
                                      </p:cBhvr>
                                      <p:to>
                                        <p:strVal val="visible"/>
                                      </p:to>
                                    </p:set>
                                  </p:childTnLst>
                                </p:cTn>
                              </p:par>
                              <p:par>
                                <p:cTn id="434" presetID="1" presetClass="exit" presetSubtype="0" fill="hold" nodeType="withEffect">
                                  <p:stCondLst>
                                    <p:cond delay="0"/>
                                  </p:stCondLst>
                                  <p:childTnLst>
                                    <p:set>
                                      <p:cBhvr>
                                        <p:cTn id="435" dur="1" fill="hold">
                                          <p:stCondLst>
                                            <p:cond delay="0"/>
                                          </p:stCondLst>
                                        </p:cTn>
                                        <p:tgtEl>
                                          <p:spTgt spid="96"/>
                                        </p:tgtEl>
                                        <p:attrNameLst>
                                          <p:attrName>style.visibility</p:attrName>
                                        </p:attrNameLst>
                                      </p:cBhvr>
                                      <p:to>
                                        <p:strVal val="hidden"/>
                                      </p:to>
                                    </p:set>
                                  </p:childTnLst>
                                </p:cTn>
                              </p:par>
                            </p:childTnLst>
                          </p:cTn>
                        </p:par>
                        <p:par>
                          <p:cTn id="436" fill="hold">
                            <p:stCondLst>
                              <p:cond delay="0"/>
                            </p:stCondLst>
                            <p:childTnLst>
                              <p:par>
                                <p:cTn id="437" presetID="1" presetClass="entr" presetSubtype="0" fill="hold" nodeType="afterEffect">
                                  <p:stCondLst>
                                    <p:cond delay="0"/>
                                  </p:stCondLst>
                                  <p:childTnLst>
                                    <p:set>
                                      <p:cBhvr>
                                        <p:cTn id="438" dur="1" fill="hold">
                                          <p:stCondLst>
                                            <p:cond delay="0"/>
                                          </p:stCondLst>
                                        </p:cTn>
                                        <p:tgtEl>
                                          <p:spTgt spid="112"/>
                                        </p:tgtEl>
                                        <p:attrNameLst>
                                          <p:attrName>style.visibility</p:attrName>
                                        </p:attrNameLst>
                                      </p:cBhvr>
                                      <p:to>
                                        <p:strVal val="visible"/>
                                      </p:to>
                                    </p:set>
                                  </p:childTnLst>
                                </p:cTn>
                              </p:par>
                            </p:childTnLst>
                          </p:cTn>
                        </p:par>
                      </p:childTnLst>
                    </p:cTn>
                  </p:par>
                  <p:par>
                    <p:cTn id="439" fill="hold">
                      <p:stCondLst>
                        <p:cond delay="indefinite"/>
                      </p:stCondLst>
                      <p:childTnLst>
                        <p:par>
                          <p:cTn id="440" fill="hold">
                            <p:stCondLst>
                              <p:cond delay="0"/>
                            </p:stCondLst>
                            <p:childTnLst>
                              <p:par>
                                <p:cTn id="441" presetID="1" presetClass="exit" presetSubtype="0" fill="hold" nodeType="clickEffect">
                                  <p:stCondLst>
                                    <p:cond delay="0"/>
                                  </p:stCondLst>
                                  <p:childTnLst>
                                    <p:set>
                                      <p:cBhvr>
                                        <p:cTn id="442" dur="1" fill="hold">
                                          <p:stCondLst>
                                            <p:cond delay="0"/>
                                          </p:stCondLst>
                                        </p:cTn>
                                        <p:tgtEl>
                                          <p:spTgt spid="112"/>
                                        </p:tgtEl>
                                        <p:attrNameLst>
                                          <p:attrName>style.visibility</p:attrName>
                                        </p:attrNameLst>
                                      </p:cBhvr>
                                      <p:to>
                                        <p:strVal val="hidden"/>
                                      </p:to>
                                    </p:set>
                                  </p:childTnLst>
                                </p:cTn>
                              </p:par>
                            </p:childTnLst>
                          </p:cTn>
                        </p:par>
                        <p:par>
                          <p:cTn id="443" fill="hold">
                            <p:stCondLst>
                              <p:cond delay="0"/>
                            </p:stCondLst>
                            <p:childTnLst>
                              <p:par>
                                <p:cTn id="444" presetID="1" presetClass="entr" presetSubtype="0" fill="hold" nodeType="afterEffect">
                                  <p:stCondLst>
                                    <p:cond delay="0"/>
                                  </p:stCondLst>
                                  <p:childTnLst>
                                    <p:set>
                                      <p:cBhvr>
                                        <p:cTn id="445" dur="1" fill="hold">
                                          <p:stCondLst>
                                            <p:cond delay="0"/>
                                          </p:stCondLst>
                                        </p:cTn>
                                        <p:tgtEl>
                                          <p:spTgt spid="113"/>
                                        </p:tgtEl>
                                        <p:attrNameLst>
                                          <p:attrName>style.visibility</p:attrName>
                                        </p:attrNameLst>
                                      </p:cBhvr>
                                      <p:to>
                                        <p:strVal val="visible"/>
                                      </p:to>
                                    </p:set>
                                  </p:childTnLst>
                                </p:cTn>
                              </p:par>
                              <p:par>
                                <p:cTn id="446" presetID="1" presetClass="exit" presetSubtype="0" fill="hold" nodeType="withEffect">
                                  <p:stCondLst>
                                    <p:cond delay="0"/>
                                  </p:stCondLst>
                                  <p:childTnLst>
                                    <p:set>
                                      <p:cBhvr>
                                        <p:cTn id="447" dur="1" fill="hold">
                                          <p:stCondLst>
                                            <p:cond delay="0"/>
                                          </p:stCondLst>
                                        </p:cTn>
                                        <p:tgtEl>
                                          <p:spTgt spid="98"/>
                                        </p:tgtEl>
                                        <p:attrNameLst>
                                          <p:attrName>style.visibility</p:attrName>
                                        </p:attrNameLst>
                                      </p:cBhvr>
                                      <p:to>
                                        <p:strVal val="hidden"/>
                                      </p:to>
                                    </p:set>
                                  </p:childTnLst>
                                </p:cTn>
                              </p:par>
                            </p:childTnLst>
                          </p:cTn>
                        </p:par>
                        <p:par>
                          <p:cTn id="448" fill="hold">
                            <p:stCondLst>
                              <p:cond delay="0"/>
                            </p:stCondLst>
                            <p:childTnLst>
                              <p:par>
                                <p:cTn id="449" presetID="1" presetClass="entr" presetSubtype="0" fill="hold" nodeType="afterEffect">
                                  <p:stCondLst>
                                    <p:cond delay="0"/>
                                  </p:stCondLst>
                                  <p:childTnLst>
                                    <p:set>
                                      <p:cBhvr>
                                        <p:cTn id="450" dur="1" fill="hold">
                                          <p:stCondLst>
                                            <p:cond delay="0"/>
                                          </p:stCondLst>
                                        </p:cTn>
                                        <p:tgtEl>
                                          <p:spTgt spid="114"/>
                                        </p:tgtEl>
                                        <p:attrNameLst>
                                          <p:attrName>style.visibility</p:attrName>
                                        </p:attrNameLst>
                                      </p:cBhvr>
                                      <p:to>
                                        <p:strVal val="visible"/>
                                      </p:to>
                                    </p:set>
                                  </p:childTnLst>
                                </p:cTn>
                              </p:par>
                            </p:childTnLst>
                          </p:cTn>
                        </p:par>
                      </p:childTnLst>
                    </p:cTn>
                  </p:par>
                  <p:par>
                    <p:cTn id="451" fill="hold">
                      <p:stCondLst>
                        <p:cond delay="indefinite"/>
                      </p:stCondLst>
                      <p:childTnLst>
                        <p:par>
                          <p:cTn id="452" fill="hold">
                            <p:stCondLst>
                              <p:cond delay="0"/>
                            </p:stCondLst>
                            <p:childTnLst>
                              <p:par>
                                <p:cTn id="453" presetID="1" presetClass="exit" presetSubtype="0" fill="hold" nodeType="clickEffect">
                                  <p:stCondLst>
                                    <p:cond delay="0"/>
                                  </p:stCondLst>
                                  <p:childTnLst>
                                    <p:set>
                                      <p:cBhvr>
                                        <p:cTn id="454" dur="1" fill="hold">
                                          <p:stCondLst>
                                            <p:cond delay="0"/>
                                          </p:stCondLst>
                                        </p:cTn>
                                        <p:tgtEl>
                                          <p:spTgt spid="114"/>
                                        </p:tgtEl>
                                        <p:attrNameLst>
                                          <p:attrName>style.visibility</p:attrName>
                                        </p:attrNameLst>
                                      </p:cBhvr>
                                      <p:to>
                                        <p:strVal val="hidden"/>
                                      </p:to>
                                    </p:set>
                                  </p:childTnLst>
                                </p:cTn>
                              </p:par>
                            </p:childTnLst>
                          </p:cTn>
                        </p:par>
                        <p:par>
                          <p:cTn id="455" fill="hold">
                            <p:stCondLst>
                              <p:cond delay="0"/>
                            </p:stCondLst>
                            <p:childTnLst>
                              <p:par>
                                <p:cTn id="456" presetID="1" presetClass="entr" presetSubtype="0" fill="hold" nodeType="afterEffect">
                                  <p:stCondLst>
                                    <p:cond delay="0"/>
                                  </p:stCondLst>
                                  <p:childTnLst>
                                    <p:set>
                                      <p:cBhvr>
                                        <p:cTn id="457" dur="1" fill="hold">
                                          <p:stCondLst>
                                            <p:cond delay="0"/>
                                          </p:stCondLst>
                                        </p:cTn>
                                        <p:tgtEl>
                                          <p:spTgt spid="115"/>
                                        </p:tgtEl>
                                        <p:attrNameLst>
                                          <p:attrName>style.visibility</p:attrName>
                                        </p:attrNameLst>
                                      </p:cBhvr>
                                      <p:to>
                                        <p:strVal val="visible"/>
                                      </p:to>
                                    </p:set>
                                  </p:childTnLst>
                                </p:cTn>
                              </p:par>
                              <p:par>
                                <p:cTn id="458" presetID="1" presetClass="exit" presetSubtype="0" fill="hold" nodeType="withEffect">
                                  <p:stCondLst>
                                    <p:cond delay="0"/>
                                  </p:stCondLst>
                                  <p:childTnLst>
                                    <p:set>
                                      <p:cBhvr>
                                        <p:cTn id="459" dur="1" fill="hold">
                                          <p:stCondLst>
                                            <p:cond delay="0"/>
                                          </p:stCondLst>
                                        </p:cTn>
                                        <p:tgtEl>
                                          <p:spTgt spid="107"/>
                                        </p:tgtEl>
                                        <p:attrNameLst>
                                          <p:attrName>style.visibility</p:attrName>
                                        </p:attrNameLst>
                                      </p:cBhvr>
                                      <p:to>
                                        <p:strVal val="hidden"/>
                                      </p:to>
                                    </p:set>
                                  </p:childTnLst>
                                </p:cTn>
                              </p:par>
                            </p:childTnLst>
                          </p:cTn>
                        </p:par>
                        <p:par>
                          <p:cTn id="460" fill="hold">
                            <p:stCondLst>
                              <p:cond delay="0"/>
                            </p:stCondLst>
                            <p:childTnLst>
                              <p:par>
                                <p:cTn id="461" presetID="1" presetClass="entr" presetSubtype="0" fill="hold" nodeType="afterEffect">
                                  <p:stCondLst>
                                    <p:cond delay="0"/>
                                  </p:stCondLst>
                                  <p:childTnLst>
                                    <p:set>
                                      <p:cBhvr>
                                        <p:cTn id="462" dur="1" fill="hold">
                                          <p:stCondLst>
                                            <p:cond delay="0"/>
                                          </p:stCondLst>
                                        </p:cTn>
                                        <p:tgtEl>
                                          <p:spTgt spid="116"/>
                                        </p:tgtEl>
                                        <p:attrNameLst>
                                          <p:attrName>style.visibility</p:attrName>
                                        </p:attrNameLst>
                                      </p:cBhvr>
                                      <p:to>
                                        <p:strVal val="visible"/>
                                      </p:to>
                                    </p:set>
                                  </p:childTnLst>
                                </p:cTn>
                              </p:par>
                            </p:childTnLst>
                          </p:cTn>
                        </p:par>
                      </p:childTnLst>
                    </p:cTn>
                  </p:par>
                  <p:par>
                    <p:cTn id="463" fill="hold">
                      <p:stCondLst>
                        <p:cond delay="indefinite"/>
                      </p:stCondLst>
                      <p:childTnLst>
                        <p:par>
                          <p:cTn id="464" fill="hold">
                            <p:stCondLst>
                              <p:cond delay="0"/>
                            </p:stCondLst>
                            <p:childTnLst>
                              <p:par>
                                <p:cTn id="465" presetID="1" presetClass="exit" presetSubtype="0" fill="hold" nodeType="clickEffect">
                                  <p:stCondLst>
                                    <p:cond delay="0"/>
                                  </p:stCondLst>
                                  <p:childTnLst>
                                    <p:set>
                                      <p:cBhvr>
                                        <p:cTn id="466" dur="1" fill="hold">
                                          <p:stCondLst>
                                            <p:cond delay="0"/>
                                          </p:stCondLst>
                                        </p:cTn>
                                        <p:tgtEl>
                                          <p:spTgt spid="116"/>
                                        </p:tgtEl>
                                        <p:attrNameLst>
                                          <p:attrName>style.visibility</p:attrName>
                                        </p:attrNameLst>
                                      </p:cBhvr>
                                      <p:to>
                                        <p:strVal val="hidden"/>
                                      </p:to>
                                    </p:set>
                                  </p:childTnLst>
                                </p:cTn>
                              </p:par>
                            </p:childTnLst>
                          </p:cTn>
                        </p:par>
                        <p:par>
                          <p:cTn id="467" fill="hold">
                            <p:stCondLst>
                              <p:cond delay="0"/>
                            </p:stCondLst>
                            <p:childTnLst>
                              <p:par>
                                <p:cTn id="468" presetID="1" presetClass="entr" presetSubtype="0" fill="hold" nodeType="afterEffect">
                                  <p:stCondLst>
                                    <p:cond delay="0"/>
                                  </p:stCondLst>
                                  <p:childTnLst>
                                    <p:set>
                                      <p:cBhvr>
                                        <p:cTn id="469" dur="1" fill="hold">
                                          <p:stCondLst>
                                            <p:cond delay="0"/>
                                          </p:stCondLst>
                                        </p:cTn>
                                        <p:tgtEl>
                                          <p:spTgt spid="117"/>
                                        </p:tgtEl>
                                        <p:attrNameLst>
                                          <p:attrName>style.visibility</p:attrName>
                                        </p:attrNameLst>
                                      </p:cBhvr>
                                      <p:to>
                                        <p:strVal val="visible"/>
                                      </p:to>
                                    </p:set>
                                  </p:childTnLst>
                                </p:cTn>
                              </p:par>
                              <p:par>
                                <p:cTn id="470" presetID="1" presetClass="exit" presetSubtype="0" fill="hold" nodeType="withEffect">
                                  <p:stCondLst>
                                    <p:cond delay="0"/>
                                  </p:stCondLst>
                                  <p:childTnLst>
                                    <p:set>
                                      <p:cBhvr>
                                        <p:cTn id="471" dur="1" fill="hold">
                                          <p:stCondLst>
                                            <p:cond delay="0"/>
                                          </p:stCondLst>
                                        </p:cTn>
                                        <p:tgtEl>
                                          <p:spTgt spid="102"/>
                                        </p:tgtEl>
                                        <p:attrNameLst>
                                          <p:attrName>style.visibility</p:attrName>
                                        </p:attrNameLst>
                                      </p:cBhvr>
                                      <p:to>
                                        <p:strVal val="hidden"/>
                                      </p:to>
                                    </p:set>
                                  </p:childTnLst>
                                </p:cTn>
                              </p:par>
                            </p:childTnLst>
                          </p:cTn>
                        </p:par>
                        <p:par>
                          <p:cTn id="472" fill="hold">
                            <p:stCondLst>
                              <p:cond delay="0"/>
                            </p:stCondLst>
                            <p:childTnLst>
                              <p:par>
                                <p:cTn id="473" presetID="1" presetClass="entr" presetSubtype="0" fill="hold" nodeType="afterEffect">
                                  <p:stCondLst>
                                    <p:cond delay="0"/>
                                  </p:stCondLst>
                                  <p:childTnLst>
                                    <p:set>
                                      <p:cBhvr>
                                        <p:cTn id="474" dur="1" fill="hold">
                                          <p:stCondLst>
                                            <p:cond delay="0"/>
                                          </p:stCondLst>
                                        </p:cTn>
                                        <p:tgtEl>
                                          <p:spTgt spid="118"/>
                                        </p:tgtEl>
                                        <p:attrNameLst>
                                          <p:attrName>style.visibility</p:attrName>
                                        </p:attrNameLst>
                                      </p:cBhvr>
                                      <p:to>
                                        <p:strVal val="visible"/>
                                      </p:to>
                                    </p:set>
                                  </p:childTnLst>
                                </p:cTn>
                              </p:par>
                            </p:childTnLst>
                          </p:cTn>
                        </p:par>
                      </p:childTnLst>
                    </p:cTn>
                  </p:par>
                  <p:par>
                    <p:cTn id="475" fill="hold">
                      <p:stCondLst>
                        <p:cond delay="indefinite"/>
                      </p:stCondLst>
                      <p:childTnLst>
                        <p:par>
                          <p:cTn id="476" fill="hold">
                            <p:stCondLst>
                              <p:cond delay="0"/>
                            </p:stCondLst>
                            <p:childTnLst>
                              <p:par>
                                <p:cTn id="477" presetID="1" presetClass="exit" presetSubtype="0" fill="hold" nodeType="clickEffect">
                                  <p:stCondLst>
                                    <p:cond delay="0"/>
                                  </p:stCondLst>
                                  <p:childTnLst>
                                    <p:set>
                                      <p:cBhvr>
                                        <p:cTn id="478" dur="1" fill="hold">
                                          <p:stCondLst>
                                            <p:cond delay="0"/>
                                          </p:stCondLst>
                                        </p:cTn>
                                        <p:tgtEl>
                                          <p:spTgt spid="118"/>
                                        </p:tgtEl>
                                        <p:attrNameLst>
                                          <p:attrName>style.visibility</p:attrName>
                                        </p:attrNameLst>
                                      </p:cBhvr>
                                      <p:to>
                                        <p:strVal val="hidden"/>
                                      </p:to>
                                    </p:set>
                                  </p:childTnLst>
                                </p:cTn>
                              </p:par>
                            </p:childTnLst>
                          </p:cTn>
                        </p:par>
                        <p:par>
                          <p:cTn id="479" fill="hold">
                            <p:stCondLst>
                              <p:cond delay="0"/>
                            </p:stCondLst>
                            <p:childTnLst>
                              <p:par>
                                <p:cTn id="480" presetID="1" presetClass="entr" presetSubtype="0" fill="hold" nodeType="afterEffect">
                                  <p:stCondLst>
                                    <p:cond delay="0"/>
                                  </p:stCondLst>
                                  <p:childTnLst>
                                    <p:set>
                                      <p:cBhvr>
                                        <p:cTn id="481" dur="1" fill="hold">
                                          <p:stCondLst>
                                            <p:cond delay="0"/>
                                          </p:stCondLst>
                                        </p:cTn>
                                        <p:tgtEl>
                                          <p:spTgt spid="119"/>
                                        </p:tgtEl>
                                        <p:attrNameLst>
                                          <p:attrName>style.visibility</p:attrName>
                                        </p:attrNameLst>
                                      </p:cBhvr>
                                      <p:to>
                                        <p:strVal val="visible"/>
                                      </p:to>
                                    </p:set>
                                  </p:childTnLst>
                                </p:cTn>
                              </p:par>
                              <p:par>
                                <p:cTn id="482" presetID="1" presetClass="exit" presetSubtype="0" fill="hold" nodeType="withEffect">
                                  <p:stCondLst>
                                    <p:cond delay="0"/>
                                  </p:stCondLst>
                                  <p:childTnLst>
                                    <p:set>
                                      <p:cBhvr>
                                        <p:cTn id="483" dur="1" fill="hold">
                                          <p:stCondLst>
                                            <p:cond delay="0"/>
                                          </p:stCondLst>
                                        </p:cTn>
                                        <p:tgtEl>
                                          <p:spTgt spid="104"/>
                                        </p:tgtEl>
                                        <p:attrNameLst>
                                          <p:attrName>style.visibility</p:attrName>
                                        </p:attrNameLst>
                                      </p:cBhvr>
                                      <p:to>
                                        <p:strVal val="hidden"/>
                                      </p:to>
                                    </p:set>
                                  </p:childTnLst>
                                </p:cTn>
                              </p:par>
                            </p:childTnLst>
                          </p:cTn>
                        </p:par>
                        <p:par>
                          <p:cTn id="484" fill="hold">
                            <p:stCondLst>
                              <p:cond delay="0"/>
                            </p:stCondLst>
                            <p:childTnLst>
                              <p:par>
                                <p:cTn id="485" presetID="1" presetClass="entr" presetSubtype="0" fill="hold" nodeType="afterEffect">
                                  <p:stCondLst>
                                    <p:cond delay="0"/>
                                  </p:stCondLst>
                                  <p:childTnLst>
                                    <p:set>
                                      <p:cBhvr>
                                        <p:cTn id="486" dur="1" fill="hold">
                                          <p:stCondLst>
                                            <p:cond delay="0"/>
                                          </p:stCondLst>
                                        </p:cTn>
                                        <p:tgtEl>
                                          <p:spTgt spid="120"/>
                                        </p:tgtEl>
                                        <p:attrNameLst>
                                          <p:attrName>style.visibility</p:attrName>
                                        </p:attrNameLst>
                                      </p:cBhvr>
                                      <p:to>
                                        <p:strVal val="visible"/>
                                      </p:to>
                                    </p:set>
                                  </p:childTnLst>
                                </p:cTn>
                              </p:par>
                            </p:childTnLst>
                          </p:cTn>
                        </p:par>
                      </p:childTnLst>
                    </p:cTn>
                  </p:par>
                  <p:par>
                    <p:cTn id="487" fill="hold">
                      <p:stCondLst>
                        <p:cond delay="indefinite"/>
                      </p:stCondLst>
                      <p:childTnLst>
                        <p:par>
                          <p:cTn id="488" fill="hold">
                            <p:stCondLst>
                              <p:cond delay="0"/>
                            </p:stCondLst>
                            <p:childTnLst>
                              <p:par>
                                <p:cTn id="489" presetID="1" presetClass="exit" presetSubtype="0" fill="hold" nodeType="clickEffect">
                                  <p:stCondLst>
                                    <p:cond delay="0"/>
                                  </p:stCondLst>
                                  <p:childTnLst>
                                    <p:set>
                                      <p:cBhvr>
                                        <p:cTn id="490" dur="1" fill="hold">
                                          <p:stCondLst>
                                            <p:cond delay="0"/>
                                          </p:stCondLst>
                                        </p:cTn>
                                        <p:tgtEl>
                                          <p:spTgt spid="120"/>
                                        </p:tgtEl>
                                        <p:attrNameLst>
                                          <p:attrName>style.visibility</p:attrName>
                                        </p:attrNameLst>
                                      </p:cBhvr>
                                      <p:to>
                                        <p:strVal val="hidden"/>
                                      </p:to>
                                    </p:set>
                                  </p:childTnLst>
                                </p:cTn>
                              </p:par>
                            </p:childTnLst>
                          </p:cTn>
                        </p:par>
                        <p:par>
                          <p:cTn id="491" fill="hold">
                            <p:stCondLst>
                              <p:cond delay="0"/>
                            </p:stCondLst>
                            <p:childTnLst>
                              <p:par>
                                <p:cTn id="492" presetID="1" presetClass="entr" presetSubtype="0" fill="hold" nodeType="afterEffect">
                                  <p:stCondLst>
                                    <p:cond delay="0"/>
                                  </p:stCondLst>
                                  <p:childTnLst>
                                    <p:set>
                                      <p:cBhvr>
                                        <p:cTn id="493" dur="1" fill="hold">
                                          <p:stCondLst>
                                            <p:cond delay="0"/>
                                          </p:stCondLst>
                                        </p:cTn>
                                        <p:tgtEl>
                                          <p:spTgt spid="121"/>
                                        </p:tgtEl>
                                        <p:attrNameLst>
                                          <p:attrName>style.visibility</p:attrName>
                                        </p:attrNameLst>
                                      </p:cBhvr>
                                      <p:to>
                                        <p:strVal val="visible"/>
                                      </p:to>
                                    </p:set>
                                  </p:childTnLst>
                                </p:cTn>
                              </p:par>
                            </p:childTnLst>
                          </p:cTn>
                        </p:par>
                      </p:childTnLst>
                    </p:cTn>
                  </p:par>
                  <p:par>
                    <p:cTn id="494" fill="hold">
                      <p:stCondLst>
                        <p:cond delay="indefinite"/>
                      </p:stCondLst>
                      <p:childTnLst>
                        <p:par>
                          <p:cTn id="495" fill="hold">
                            <p:stCondLst>
                              <p:cond delay="0"/>
                            </p:stCondLst>
                            <p:childTnLst>
                              <p:par>
                                <p:cTn id="496" presetID="1" presetClass="exit" presetSubtype="0" fill="hold" nodeType="clickEffect">
                                  <p:stCondLst>
                                    <p:cond delay="0"/>
                                  </p:stCondLst>
                                  <p:childTnLst>
                                    <p:set>
                                      <p:cBhvr>
                                        <p:cTn id="497" dur="1" fill="hold">
                                          <p:stCondLst>
                                            <p:cond delay="0"/>
                                          </p:stCondLst>
                                        </p:cTn>
                                        <p:tgtEl>
                                          <p:spTgt spid="121"/>
                                        </p:tgtEl>
                                        <p:attrNameLst>
                                          <p:attrName>style.visibility</p:attrName>
                                        </p:attrNameLst>
                                      </p:cBhvr>
                                      <p:to>
                                        <p:strVal val="hidden"/>
                                      </p:to>
                                    </p:set>
                                  </p:childTnLst>
                                </p:cTn>
                              </p:par>
                            </p:childTnLst>
                          </p:cTn>
                        </p:par>
                        <p:par>
                          <p:cTn id="498" fill="hold">
                            <p:stCondLst>
                              <p:cond delay="0"/>
                            </p:stCondLst>
                            <p:childTnLst>
                              <p:par>
                                <p:cTn id="499" presetID="1" presetClass="entr" presetSubtype="0" fill="hold" nodeType="afterEffect">
                                  <p:stCondLst>
                                    <p:cond delay="0"/>
                                  </p:stCondLst>
                                  <p:childTnLst>
                                    <p:set>
                                      <p:cBhvr>
                                        <p:cTn id="500" dur="1" fill="hold">
                                          <p:stCondLst>
                                            <p:cond delay="0"/>
                                          </p:stCondLst>
                                        </p:cTn>
                                        <p:tgtEl>
                                          <p:spTgt spid="122"/>
                                        </p:tgtEl>
                                        <p:attrNameLst>
                                          <p:attrName>style.visibility</p:attrName>
                                        </p:attrNameLst>
                                      </p:cBhvr>
                                      <p:to>
                                        <p:strVal val="visible"/>
                                      </p:to>
                                    </p:set>
                                  </p:childTnLst>
                                </p:cTn>
                              </p:par>
                              <p:par>
                                <p:cTn id="501" presetID="1" presetClass="exit" presetSubtype="0" fill="hold" nodeType="withEffect">
                                  <p:stCondLst>
                                    <p:cond delay="0"/>
                                  </p:stCondLst>
                                  <p:childTnLst>
                                    <p:set>
                                      <p:cBhvr>
                                        <p:cTn id="502" dur="1" fill="hold">
                                          <p:stCondLst>
                                            <p:cond delay="0"/>
                                          </p:stCondLst>
                                        </p:cTn>
                                        <p:tgtEl>
                                          <p:spTgt spid="115"/>
                                        </p:tgtEl>
                                        <p:attrNameLst>
                                          <p:attrName>style.visibility</p:attrName>
                                        </p:attrNameLst>
                                      </p:cBhvr>
                                      <p:to>
                                        <p:strVal val="hidden"/>
                                      </p:to>
                                    </p:set>
                                  </p:childTnLst>
                                </p:cTn>
                              </p:par>
                            </p:childTnLst>
                          </p:cTn>
                        </p:par>
                        <p:par>
                          <p:cTn id="503" fill="hold">
                            <p:stCondLst>
                              <p:cond delay="0"/>
                            </p:stCondLst>
                            <p:childTnLst>
                              <p:par>
                                <p:cTn id="504" presetID="1" presetClass="entr" presetSubtype="0" fill="hold" nodeType="afterEffect">
                                  <p:stCondLst>
                                    <p:cond delay="0"/>
                                  </p:stCondLst>
                                  <p:childTnLst>
                                    <p:set>
                                      <p:cBhvr>
                                        <p:cTn id="505" dur="1" fill="hold">
                                          <p:stCondLst>
                                            <p:cond delay="0"/>
                                          </p:stCondLst>
                                        </p:cTn>
                                        <p:tgtEl>
                                          <p:spTgt spid="123"/>
                                        </p:tgtEl>
                                        <p:attrNameLst>
                                          <p:attrName>style.visibility</p:attrName>
                                        </p:attrNameLst>
                                      </p:cBhvr>
                                      <p:to>
                                        <p:strVal val="visible"/>
                                      </p:to>
                                    </p:set>
                                  </p:childTnLst>
                                </p:cTn>
                              </p:par>
                            </p:childTnLst>
                          </p:cTn>
                        </p:par>
                      </p:childTnLst>
                    </p:cTn>
                  </p:par>
                  <p:par>
                    <p:cTn id="506" fill="hold">
                      <p:stCondLst>
                        <p:cond delay="indefinite"/>
                      </p:stCondLst>
                      <p:childTnLst>
                        <p:par>
                          <p:cTn id="507" fill="hold">
                            <p:stCondLst>
                              <p:cond delay="0"/>
                            </p:stCondLst>
                            <p:childTnLst>
                              <p:par>
                                <p:cTn id="508" presetID="1" presetClass="exit" presetSubtype="0" fill="hold" nodeType="clickEffect">
                                  <p:stCondLst>
                                    <p:cond delay="0"/>
                                  </p:stCondLst>
                                  <p:childTnLst>
                                    <p:set>
                                      <p:cBhvr>
                                        <p:cTn id="509" dur="1" fill="hold">
                                          <p:stCondLst>
                                            <p:cond delay="0"/>
                                          </p:stCondLst>
                                        </p:cTn>
                                        <p:tgtEl>
                                          <p:spTgt spid="123"/>
                                        </p:tgtEl>
                                        <p:attrNameLst>
                                          <p:attrName>style.visibility</p:attrName>
                                        </p:attrNameLst>
                                      </p:cBhvr>
                                      <p:to>
                                        <p:strVal val="hidden"/>
                                      </p:to>
                                    </p:set>
                                  </p:childTnLst>
                                </p:cTn>
                              </p:par>
                            </p:childTnLst>
                          </p:cTn>
                        </p:par>
                        <p:par>
                          <p:cTn id="510" fill="hold">
                            <p:stCondLst>
                              <p:cond delay="0"/>
                            </p:stCondLst>
                            <p:childTnLst>
                              <p:par>
                                <p:cTn id="511" presetID="1" presetClass="entr" presetSubtype="0" fill="hold" nodeType="afterEffect">
                                  <p:stCondLst>
                                    <p:cond delay="0"/>
                                  </p:stCondLst>
                                  <p:childTnLst>
                                    <p:set>
                                      <p:cBhvr>
                                        <p:cTn id="512" dur="1" fill="hold">
                                          <p:stCondLst>
                                            <p:cond delay="0"/>
                                          </p:stCondLst>
                                        </p:cTn>
                                        <p:tgtEl>
                                          <p:spTgt spid="124"/>
                                        </p:tgtEl>
                                        <p:attrNameLst>
                                          <p:attrName>style.visibility</p:attrName>
                                        </p:attrNameLst>
                                      </p:cBhvr>
                                      <p:to>
                                        <p:strVal val="visible"/>
                                      </p:to>
                                    </p:set>
                                  </p:childTnLst>
                                </p:cTn>
                              </p:par>
                            </p:childTnLst>
                          </p:cTn>
                        </p:par>
                      </p:childTnLst>
                    </p:cTn>
                  </p:par>
                  <p:par>
                    <p:cTn id="513" fill="hold">
                      <p:stCondLst>
                        <p:cond delay="indefinite"/>
                      </p:stCondLst>
                      <p:childTnLst>
                        <p:par>
                          <p:cTn id="514" fill="hold">
                            <p:stCondLst>
                              <p:cond delay="0"/>
                            </p:stCondLst>
                            <p:childTnLst>
                              <p:par>
                                <p:cTn id="515" presetID="1" presetClass="exit" presetSubtype="0" fill="hold" nodeType="clickEffect">
                                  <p:stCondLst>
                                    <p:cond delay="0"/>
                                  </p:stCondLst>
                                  <p:childTnLst>
                                    <p:set>
                                      <p:cBhvr>
                                        <p:cTn id="516" dur="1" fill="hold">
                                          <p:stCondLst>
                                            <p:cond delay="0"/>
                                          </p:stCondLst>
                                        </p:cTn>
                                        <p:tgtEl>
                                          <p:spTgt spid="124"/>
                                        </p:tgtEl>
                                        <p:attrNameLst>
                                          <p:attrName>style.visibility</p:attrName>
                                        </p:attrNameLst>
                                      </p:cBhvr>
                                      <p:to>
                                        <p:strVal val="hidden"/>
                                      </p:to>
                                    </p:set>
                                  </p:childTnLst>
                                </p:cTn>
                              </p:par>
                            </p:childTnLst>
                          </p:cTn>
                        </p:par>
                        <p:par>
                          <p:cTn id="517" fill="hold">
                            <p:stCondLst>
                              <p:cond delay="0"/>
                            </p:stCondLst>
                            <p:childTnLst>
                              <p:par>
                                <p:cTn id="518" presetID="1" presetClass="entr" presetSubtype="0" fill="hold" nodeType="afterEffect">
                                  <p:stCondLst>
                                    <p:cond delay="0"/>
                                  </p:stCondLst>
                                  <p:childTnLst>
                                    <p:set>
                                      <p:cBhvr>
                                        <p:cTn id="519" dur="1" fill="hold">
                                          <p:stCondLst>
                                            <p:cond delay="0"/>
                                          </p:stCondLst>
                                        </p:cTn>
                                        <p:tgtEl>
                                          <p:spTgt spid="125"/>
                                        </p:tgtEl>
                                        <p:attrNameLst>
                                          <p:attrName>style.visibility</p:attrName>
                                        </p:attrNameLst>
                                      </p:cBhvr>
                                      <p:to>
                                        <p:strVal val="visible"/>
                                      </p:to>
                                    </p:set>
                                  </p:childTnLst>
                                </p:cTn>
                              </p:par>
                            </p:childTnLst>
                          </p:cTn>
                        </p:par>
                      </p:childTnLst>
                    </p:cTn>
                  </p:par>
                  <p:par>
                    <p:cTn id="520" fill="hold">
                      <p:stCondLst>
                        <p:cond delay="indefinite"/>
                      </p:stCondLst>
                      <p:childTnLst>
                        <p:par>
                          <p:cTn id="521" fill="hold">
                            <p:stCondLst>
                              <p:cond delay="0"/>
                            </p:stCondLst>
                            <p:childTnLst>
                              <p:par>
                                <p:cTn id="522" presetID="1" presetClass="exit" presetSubtype="0" fill="hold" nodeType="clickEffect">
                                  <p:stCondLst>
                                    <p:cond delay="0"/>
                                  </p:stCondLst>
                                  <p:childTnLst>
                                    <p:set>
                                      <p:cBhvr>
                                        <p:cTn id="523" dur="1" fill="hold">
                                          <p:stCondLst>
                                            <p:cond delay="0"/>
                                          </p:stCondLst>
                                        </p:cTn>
                                        <p:tgtEl>
                                          <p:spTgt spid="125"/>
                                        </p:tgtEl>
                                        <p:attrNameLst>
                                          <p:attrName>style.visibility</p:attrName>
                                        </p:attrNameLst>
                                      </p:cBhvr>
                                      <p:to>
                                        <p:strVal val="hidden"/>
                                      </p:to>
                                    </p:set>
                                  </p:childTnLst>
                                </p:cTn>
                              </p:par>
                            </p:childTnLst>
                          </p:cTn>
                        </p:par>
                        <p:par>
                          <p:cTn id="524" fill="hold">
                            <p:stCondLst>
                              <p:cond delay="0"/>
                            </p:stCondLst>
                            <p:childTnLst>
                              <p:par>
                                <p:cTn id="525" presetID="1" presetClass="entr" presetSubtype="0" fill="hold" nodeType="afterEffect">
                                  <p:stCondLst>
                                    <p:cond delay="0"/>
                                  </p:stCondLst>
                                  <p:childTnLst>
                                    <p:set>
                                      <p:cBhvr>
                                        <p:cTn id="526" dur="1" fill="hold">
                                          <p:stCondLst>
                                            <p:cond delay="0"/>
                                          </p:stCondLst>
                                        </p:cTn>
                                        <p:tgtEl>
                                          <p:spTgt spid="126"/>
                                        </p:tgtEl>
                                        <p:attrNameLst>
                                          <p:attrName>style.visibility</p:attrName>
                                        </p:attrNameLst>
                                      </p:cBhvr>
                                      <p:to>
                                        <p:strVal val="visible"/>
                                      </p:to>
                                    </p:set>
                                  </p:childTnLst>
                                </p:cTn>
                              </p:par>
                              <p:par>
                                <p:cTn id="527" presetID="1" presetClass="exit" presetSubtype="0" fill="hold" nodeType="withEffect">
                                  <p:stCondLst>
                                    <p:cond delay="0"/>
                                  </p:stCondLst>
                                  <p:childTnLst>
                                    <p:set>
                                      <p:cBhvr>
                                        <p:cTn id="528" dur="1" fill="hold">
                                          <p:stCondLst>
                                            <p:cond delay="0"/>
                                          </p:stCondLst>
                                        </p:cTn>
                                        <p:tgtEl>
                                          <p:spTgt spid="117"/>
                                        </p:tgtEl>
                                        <p:attrNameLst>
                                          <p:attrName>style.visibility</p:attrName>
                                        </p:attrNameLst>
                                      </p:cBhvr>
                                      <p:to>
                                        <p:strVal val="hidden"/>
                                      </p:to>
                                    </p:set>
                                  </p:childTnLst>
                                </p:cTn>
                              </p:par>
                            </p:childTnLst>
                          </p:cTn>
                        </p:par>
                        <p:par>
                          <p:cTn id="529" fill="hold">
                            <p:stCondLst>
                              <p:cond delay="0"/>
                            </p:stCondLst>
                            <p:childTnLst>
                              <p:par>
                                <p:cTn id="530" presetID="1" presetClass="entr" presetSubtype="0" fill="hold" nodeType="afterEffect">
                                  <p:stCondLst>
                                    <p:cond delay="0"/>
                                  </p:stCondLst>
                                  <p:childTnLst>
                                    <p:set>
                                      <p:cBhvr>
                                        <p:cTn id="531" dur="1" fill="hold">
                                          <p:stCondLst>
                                            <p:cond delay="0"/>
                                          </p:stCondLst>
                                        </p:cTn>
                                        <p:tgtEl>
                                          <p:spTgt spid="127"/>
                                        </p:tgtEl>
                                        <p:attrNameLst>
                                          <p:attrName>style.visibility</p:attrName>
                                        </p:attrNameLst>
                                      </p:cBhvr>
                                      <p:to>
                                        <p:strVal val="visible"/>
                                      </p:to>
                                    </p:set>
                                  </p:childTnLst>
                                </p:cTn>
                              </p:par>
                            </p:childTnLst>
                          </p:cTn>
                        </p:par>
                      </p:childTnLst>
                    </p:cTn>
                  </p:par>
                  <p:par>
                    <p:cTn id="532" fill="hold">
                      <p:stCondLst>
                        <p:cond delay="indefinite"/>
                      </p:stCondLst>
                      <p:childTnLst>
                        <p:par>
                          <p:cTn id="533" fill="hold">
                            <p:stCondLst>
                              <p:cond delay="0"/>
                            </p:stCondLst>
                            <p:childTnLst>
                              <p:par>
                                <p:cTn id="534" presetID="1" presetClass="exit" presetSubtype="0" fill="hold" nodeType="clickEffect">
                                  <p:stCondLst>
                                    <p:cond delay="0"/>
                                  </p:stCondLst>
                                  <p:childTnLst>
                                    <p:set>
                                      <p:cBhvr>
                                        <p:cTn id="535" dur="1" fill="hold">
                                          <p:stCondLst>
                                            <p:cond delay="0"/>
                                          </p:stCondLst>
                                        </p:cTn>
                                        <p:tgtEl>
                                          <p:spTgt spid="127"/>
                                        </p:tgtEl>
                                        <p:attrNameLst>
                                          <p:attrName>style.visibility</p:attrName>
                                        </p:attrNameLst>
                                      </p:cBhvr>
                                      <p:to>
                                        <p:strVal val="hidden"/>
                                      </p:to>
                                    </p:set>
                                  </p:childTnLst>
                                </p:cTn>
                              </p:par>
                            </p:childTnLst>
                          </p:cTn>
                        </p:par>
                        <p:par>
                          <p:cTn id="536" fill="hold">
                            <p:stCondLst>
                              <p:cond delay="0"/>
                            </p:stCondLst>
                            <p:childTnLst>
                              <p:par>
                                <p:cTn id="537" presetID="1" presetClass="entr" presetSubtype="0" fill="hold" nodeType="afterEffect">
                                  <p:stCondLst>
                                    <p:cond delay="0"/>
                                  </p:stCondLst>
                                  <p:childTnLst>
                                    <p:set>
                                      <p:cBhvr>
                                        <p:cTn id="538" dur="1" fill="hold">
                                          <p:stCondLst>
                                            <p:cond delay="0"/>
                                          </p:stCondLst>
                                        </p:cTn>
                                        <p:tgtEl>
                                          <p:spTgt spid="128"/>
                                        </p:tgtEl>
                                        <p:attrNameLst>
                                          <p:attrName>style.visibility</p:attrName>
                                        </p:attrNameLst>
                                      </p:cBhvr>
                                      <p:to>
                                        <p:strVal val="visible"/>
                                      </p:to>
                                    </p:set>
                                  </p:childTnLst>
                                </p:cTn>
                              </p:par>
                              <p:par>
                                <p:cTn id="539" presetID="1" presetClass="exit" presetSubtype="0" fill="hold" nodeType="withEffect">
                                  <p:stCondLst>
                                    <p:cond delay="0"/>
                                  </p:stCondLst>
                                  <p:childTnLst>
                                    <p:set>
                                      <p:cBhvr>
                                        <p:cTn id="540" dur="1" fill="hold">
                                          <p:stCondLst>
                                            <p:cond delay="0"/>
                                          </p:stCondLst>
                                        </p:cTn>
                                        <p:tgtEl>
                                          <p:spTgt spid="119"/>
                                        </p:tgtEl>
                                        <p:attrNameLst>
                                          <p:attrName>style.visibility</p:attrName>
                                        </p:attrNameLst>
                                      </p:cBhvr>
                                      <p:to>
                                        <p:strVal val="hidden"/>
                                      </p:to>
                                    </p:set>
                                  </p:childTnLst>
                                </p:cTn>
                              </p:par>
                            </p:childTnLst>
                          </p:cTn>
                        </p:par>
                        <p:par>
                          <p:cTn id="541" fill="hold">
                            <p:stCondLst>
                              <p:cond delay="0"/>
                            </p:stCondLst>
                            <p:childTnLst>
                              <p:par>
                                <p:cTn id="542" presetID="1" presetClass="entr" presetSubtype="0" fill="hold" nodeType="afterEffect">
                                  <p:stCondLst>
                                    <p:cond delay="0"/>
                                  </p:stCondLst>
                                  <p:childTnLst>
                                    <p:set>
                                      <p:cBhvr>
                                        <p:cTn id="543" dur="1" fill="hold">
                                          <p:stCondLst>
                                            <p:cond delay="0"/>
                                          </p:stCondLst>
                                        </p:cTn>
                                        <p:tgtEl>
                                          <p:spTgt spid="129"/>
                                        </p:tgtEl>
                                        <p:attrNameLst>
                                          <p:attrName>style.visibility</p:attrName>
                                        </p:attrNameLst>
                                      </p:cBhvr>
                                      <p:to>
                                        <p:strVal val="visible"/>
                                      </p:to>
                                    </p:set>
                                  </p:childTnLst>
                                </p:cTn>
                              </p:par>
                            </p:childTnLst>
                          </p:cTn>
                        </p:par>
                      </p:childTnLst>
                    </p:cTn>
                  </p:par>
                  <p:par>
                    <p:cTn id="544" fill="hold">
                      <p:stCondLst>
                        <p:cond delay="indefinite"/>
                      </p:stCondLst>
                      <p:childTnLst>
                        <p:par>
                          <p:cTn id="545" fill="hold">
                            <p:stCondLst>
                              <p:cond delay="0"/>
                            </p:stCondLst>
                            <p:childTnLst>
                              <p:par>
                                <p:cTn id="546" presetID="1" presetClass="exit" presetSubtype="0" fill="hold" nodeType="clickEffect">
                                  <p:stCondLst>
                                    <p:cond delay="0"/>
                                  </p:stCondLst>
                                  <p:childTnLst>
                                    <p:set>
                                      <p:cBhvr>
                                        <p:cTn id="547" dur="1" fill="hold">
                                          <p:stCondLst>
                                            <p:cond delay="0"/>
                                          </p:stCondLst>
                                        </p:cTn>
                                        <p:tgtEl>
                                          <p:spTgt spid="129"/>
                                        </p:tgtEl>
                                        <p:attrNameLst>
                                          <p:attrName>style.visibility</p:attrName>
                                        </p:attrNameLst>
                                      </p:cBhvr>
                                      <p:to>
                                        <p:strVal val="hidden"/>
                                      </p:to>
                                    </p:set>
                                  </p:childTnLst>
                                </p:cTn>
                              </p:par>
                            </p:childTnLst>
                          </p:cTn>
                        </p:par>
                        <p:par>
                          <p:cTn id="548" fill="hold">
                            <p:stCondLst>
                              <p:cond delay="0"/>
                            </p:stCondLst>
                            <p:childTnLst>
                              <p:par>
                                <p:cTn id="549" presetID="1" presetClass="entr" presetSubtype="0" fill="hold" nodeType="afterEffect">
                                  <p:stCondLst>
                                    <p:cond delay="0"/>
                                  </p:stCondLst>
                                  <p:childTnLst>
                                    <p:set>
                                      <p:cBhvr>
                                        <p:cTn id="550" dur="1" fill="hold">
                                          <p:stCondLst>
                                            <p:cond delay="0"/>
                                          </p:stCondLst>
                                        </p:cTn>
                                        <p:tgtEl>
                                          <p:spTgt spid="130"/>
                                        </p:tgtEl>
                                        <p:attrNameLst>
                                          <p:attrName>style.visibility</p:attrName>
                                        </p:attrNameLst>
                                      </p:cBhvr>
                                      <p:to>
                                        <p:strVal val="visible"/>
                                      </p:to>
                                    </p:set>
                                  </p:childTnLst>
                                </p:cTn>
                              </p:par>
                            </p:childTnLst>
                          </p:cTn>
                        </p:par>
                      </p:childTnLst>
                    </p:cTn>
                  </p:par>
                  <p:par>
                    <p:cTn id="551" fill="hold">
                      <p:stCondLst>
                        <p:cond delay="indefinite"/>
                      </p:stCondLst>
                      <p:childTnLst>
                        <p:par>
                          <p:cTn id="552" fill="hold">
                            <p:stCondLst>
                              <p:cond delay="0"/>
                            </p:stCondLst>
                            <p:childTnLst>
                              <p:par>
                                <p:cTn id="553" presetID="1" presetClass="exit" presetSubtype="0" fill="hold" nodeType="clickEffect">
                                  <p:stCondLst>
                                    <p:cond delay="0"/>
                                  </p:stCondLst>
                                  <p:childTnLst>
                                    <p:set>
                                      <p:cBhvr>
                                        <p:cTn id="554" dur="1" fill="hold">
                                          <p:stCondLst>
                                            <p:cond delay="0"/>
                                          </p:stCondLst>
                                        </p:cTn>
                                        <p:tgtEl>
                                          <p:spTgt spid="130"/>
                                        </p:tgtEl>
                                        <p:attrNameLst>
                                          <p:attrName>style.visibility</p:attrName>
                                        </p:attrNameLst>
                                      </p:cBhvr>
                                      <p:to>
                                        <p:strVal val="hidden"/>
                                      </p:to>
                                    </p:set>
                                  </p:childTnLst>
                                </p:cTn>
                              </p:par>
                            </p:childTnLst>
                          </p:cTn>
                        </p:par>
                        <p:par>
                          <p:cTn id="555" fill="hold">
                            <p:stCondLst>
                              <p:cond delay="0"/>
                            </p:stCondLst>
                            <p:childTnLst>
                              <p:par>
                                <p:cTn id="556" presetID="1" presetClass="entr" presetSubtype="0" fill="hold" nodeType="afterEffect">
                                  <p:stCondLst>
                                    <p:cond delay="0"/>
                                  </p:stCondLst>
                                  <p:childTnLst>
                                    <p:set>
                                      <p:cBhvr>
                                        <p:cTn id="557" dur="1" fill="hold">
                                          <p:stCondLst>
                                            <p:cond delay="0"/>
                                          </p:stCondLst>
                                        </p:cTn>
                                        <p:tgtEl>
                                          <p:spTgt spid="131"/>
                                        </p:tgtEl>
                                        <p:attrNameLst>
                                          <p:attrName>style.visibility</p:attrName>
                                        </p:attrNameLst>
                                      </p:cBhvr>
                                      <p:to>
                                        <p:strVal val="visible"/>
                                      </p:to>
                                    </p:set>
                                  </p:childTnLst>
                                </p:cTn>
                              </p:par>
                              <p:par>
                                <p:cTn id="558" presetID="1" presetClass="exit" presetSubtype="0" fill="hold" nodeType="withEffect">
                                  <p:stCondLst>
                                    <p:cond delay="0"/>
                                  </p:stCondLst>
                                  <p:childTnLst>
                                    <p:set>
                                      <p:cBhvr>
                                        <p:cTn id="559" dur="1" fill="hold">
                                          <p:stCondLst>
                                            <p:cond delay="0"/>
                                          </p:stCondLst>
                                        </p:cTn>
                                        <p:tgtEl>
                                          <p:spTgt spid="122"/>
                                        </p:tgtEl>
                                        <p:attrNameLst>
                                          <p:attrName>style.visibility</p:attrName>
                                        </p:attrNameLst>
                                      </p:cBhvr>
                                      <p:to>
                                        <p:strVal val="hidden"/>
                                      </p:to>
                                    </p:set>
                                  </p:childTnLst>
                                </p:cTn>
                              </p:par>
                            </p:childTnLst>
                          </p:cTn>
                        </p:par>
                        <p:par>
                          <p:cTn id="560" fill="hold">
                            <p:stCondLst>
                              <p:cond delay="0"/>
                            </p:stCondLst>
                            <p:childTnLst>
                              <p:par>
                                <p:cTn id="561" presetID="1" presetClass="entr" presetSubtype="0" fill="hold" nodeType="afterEffect">
                                  <p:stCondLst>
                                    <p:cond delay="0"/>
                                  </p:stCondLst>
                                  <p:childTnLst>
                                    <p:set>
                                      <p:cBhvr>
                                        <p:cTn id="562" dur="1" fill="hold">
                                          <p:stCondLst>
                                            <p:cond delay="0"/>
                                          </p:stCondLst>
                                        </p:cTn>
                                        <p:tgtEl>
                                          <p:spTgt spid="132"/>
                                        </p:tgtEl>
                                        <p:attrNameLst>
                                          <p:attrName>style.visibility</p:attrName>
                                        </p:attrNameLst>
                                      </p:cBhvr>
                                      <p:to>
                                        <p:strVal val="visible"/>
                                      </p:to>
                                    </p:set>
                                  </p:childTnLst>
                                </p:cTn>
                              </p:par>
                            </p:childTnLst>
                          </p:cTn>
                        </p:par>
                      </p:childTnLst>
                    </p:cTn>
                  </p:par>
                  <p:par>
                    <p:cTn id="563" fill="hold">
                      <p:stCondLst>
                        <p:cond delay="indefinite"/>
                      </p:stCondLst>
                      <p:childTnLst>
                        <p:par>
                          <p:cTn id="564" fill="hold">
                            <p:stCondLst>
                              <p:cond delay="0"/>
                            </p:stCondLst>
                            <p:childTnLst>
                              <p:par>
                                <p:cTn id="565" presetID="1" presetClass="exit" presetSubtype="0" fill="hold" nodeType="clickEffect">
                                  <p:stCondLst>
                                    <p:cond delay="0"/>
                                  </p:stCondLst>
                                  <p:childTnLst>
                                    <p:set>
                                      <p:cBhvr>
                                        <p:cTn id="566" dur="1" fill="hold">
                                          <p:stCondLst>
                                            <p:cond delay="0"/>
                                          </p:stCondLst>
                                        </p:cTn>
                                        <p:tgtEl>
                                          <p:spTgt spid="132"/>
                                        </p:tgtEl>
                                        <p:attrNameLst>
                                          <p:attrName>style.visibility</p:attrName>
                                        </p:attrNameLst>
                                      </p:cBhvr>
                                      <p:to>
                                        <p:strVal val="hidden"/>
                                      </p:to>
                                    </p:set>
                                  </p:childTnLst>
                                </p:cTn>
                              </p:par>
                            </p:childTnLst>
                          </p:cTn>
                        </p:par>
                        <p:par>
                          <p:cTn id="567" fill="hold">
                            <p:stCondLst>
                              <p:cond delay="0"/>
                            </p:stCondLst>
                            <p:childTnLst>
                              <p:par>
                                <p:cTn id="568" presetID="1" presetClass="entr" presetSubtype="0" fill="hold" nodeType="afterEffect">
                                  <p:stCondLst>
                                    <p:cond delay="0"/>
                                  </p:stCondLst>
                                  <p:childTnLst>
                                    <p:set>
                                      <p:cBhvr>
                                        <p:cTn id="569" dur="1" fill="hold">
                                          <p:stCondLst>
                                            <p:cond delay="0"/>
                                          </p:stCondLst>
                                        </p:cTn>
                                        <p:tgtEl>
                                          <p:spTgt spid="133"/>
                                        </p:tgtEl>
                                        <p:attrNameLst>
                                          <p:attrName>style.visibility</p:attrName>
                                        </p:attrNameLst>
                                      </p:cBhvr>
                                      <p:to>
                                        <p:strVal val="visible"/>
                                      </p:to>
                                    </p:set>
                                  </p:childTnLst>
                                </p:cTn>
                              </p:par>
                            </p:childTnLst>
                          </p:cTn>
                        </p:par>
                      </p:childTnLst>
                    </p:cTn>
                  </p:par>
                  <p:par>
                    <p:cTn id="570" fill="hold">
                      <p:stCondLst>
                        <p:cond delay="indefinite"/>
                      </p:stCondLst>
                      <p:childTnLst>
                        <p:par>
                          <p:cTn id="571" fill="hold">
                            <p:stCondLst>
                              <p:cond delay="0"/>
                            </p:stCondLst>
                            <p:childTnLst>
                              <p:par>
                                <p:cTn id="572" presetID="1" presetClass="exit" presetSubtype="0" fill="hold" nodeType="clickEffect">
                                  <p:stCondLst>
                                    <p:cond delay="0"/>
                                  </p:stCondLst>
                                  <p:childTnLst>
                                    <p:set>
                                      <p:cBhvr>
                                        <p:cTn id="573" dur="1" fill="hold">
                                          <p:stCondLst>
                                            <p:cond delay="0"/>
                                          </p:stCondLst>
                                        </p:cTn>
                                        <p:tgtEl>
                                          <p:spTgt spid="133"/>
                                        </p:tgtEl>
                                        <p:attrNameLst>
                                          <p:attrName>style.visibility</p:attrName>
                                        </p:attrNameLst>
                                      </p:cBhvr>
                                      <p:to>
                                        <p:strVal val="hidden"/>
                                      </p:to>
                                    </p:set>
                                  </p:childTnLst>
                                </p:cTn>
                              </p:par>
                            </p:childTnLst>
                          </p:cTn>
                        </p:par>
                        <p:par>
                          <p:cTn id="574" fill="hold">
                            <p:stCondLst>
                              <p:cond delay="0"/>
                            </p:stCondLst>
                            <p:childTnLst>
                              <p:par>
                                <p:cTn id="575" presetID="1" presetClass="entr" presetSubtype="0" fill="hold" nodeType="afterEffect">
                                  <p:stCondLst>
                                    <p:cond delay="0"/>
                                  </p:stCondLst>
                                  <p:childTnLst>
                                    <p:set>
                                      <p:cBhvr>
                                        <p:cTn id="576" dur="1" fill="hold">
                                          <p:stCondLst>
                                            <p:cond delay="0"/>
                                          </p:stCondLst>
                                        </p:cTn>
                                        <p:tgtEl>
                                          <p:spTgt spid="134"/>
                                        </p:tgtEl>
                                        <p:attrNameLst>
                                          <p:attrName>style.visibility</p:attrName>
                                        </p:attrNameLst>
                                      </p:cBhvr>
                                      <p:to>
                                        <p:strVal val="visible"/>
                                      </p:to>
                                    </p:set>
                                  </p:childTnLst>
                                </p:cTn>
                              </p:par>
                            </p:childTnLst>
                          </p:cTn>
                        </p:par>
                      </p:childTnLst>
                    </p:cTn>
                  </p:par>
                  <p:par>
                    <p:cTn id="577" fill="hold">
                      <p:stCondLst>
                        <p:cond delay="indefinite"/>
                      </p:stCondLst>
                      <p:childTnLst>
                        <p:par>
                          <p:cTn id="578" fill="hold">
                            <p:stCondLst>
                              <p:cond delay="0"/>
                            </p:stCondLst>
                            <p:childTnLst>
                              <p:par>
                                <p:cTn id="579" presetID="1" presetClass="exit" presetSubtype="0" fill="hold" nodeType="clickEffect">
                                  <p:stCondLst>
                                    <p:cond delay="0"/>
                                  </p:stCondLst>
                                  <p:childTnLst>
                                    <p:set>
                                      <p:cBhvr>
                                        <p:cTn id="580" dur="1" fill="hold">
                                          <p:stCondLst>
                                            <p:cond delay="0"/>
                                          </p:stCondLst>
                                        </p:cTn>
                                        <p:tgtEl>
                                          <p:spTgt spid="134"/>
                                        </p:tgtEl>
                                        <p:attrNameLst>
                                          <p:attrName>style.visibility</p:attrName>
                                        </p:attrNameLst>
                                      </p:cBhvr>
                                      <p:to>
                                        <p:strVal val="hidden"/>
                                      </p:to>
                                    </p:set>
                                  </p:childTnLst>
                                </p:cTn>
                              </p:par>
                            </p:childTnLst>
                          </p:cTn>
                        </p:par>
                        <p:par>
                          <p:cTn id="581" fill="hold">
                            <p:stCondLst>
                              <p:cond delay="0"/>
                            </p:stCondLst>
                            <p:childTnLst>
                              <p:par>
                                <p:cTn id="582" presetID="1" presetClass="entr" presetSubtype="0" fill="hold" nodeType="afterEffect">
                                  <p:stCondLst>
                                    <p:cond delay="0"/>
                                  </p:stCondLst>
                                  <p:childTnLst>
                                    <p:set>
                                      <p:cBhvr>
                                        <p:cTn id="583" dur="1" fill="hold">
                                          <p:stCondLst>
                                            <p:cond delay="0"/>
                                          </p:stCondLst>
                                        </p:cTn>
                                        <p:tgtEl>
                                          <p:spTgt spid="135"/>
                                        </p:tgtEl>
                                        <p:attrNameLst>
                                          <p:attrName>style.visibility</p:attrName>
                                        </p:attrNameLst>
                                      </p:cBhvr>
                                      <p:to>
                                        <p:strVal val="visible"/>
                                      </p:to>
                                    </p:set>
                                  </p:childTnLst>
                                </p:cTn>
                              </p:par>
                              <p:par>
                                <p:cTn id="584" presetID="1" presetClass="exit" presetSubtype="0" fill="hold" nodeType="withEffect">
                                  <p:stCondLst>
                                    <p:cond delay="0"/>
                                  </p:stCondLst>
                                  <p:childTnLst>
                                    <p:set>
                                      <p:cBhvr>
                                        <p:cTn id="585" dur="1" fill="hold">
                                          <p:stCondLst>
                                            <p:cond delay="0"/>
                                          </p:stCondLst>
                                        </p:cTn>
                                        <p:tgtEl>
                                          <p:spTgt spid="126"/>
                                        </p:tgtEl>
                                        <p:attrNameLst>
                                          <p:attrName>style.visibility</p:attrName>
                                        </p:attrNameLst>
                                      </p:cBhvr>
                                      <p:to>
                                        <p:strVal val="hidden"/>
                                      </p:to>
                                    </p:set>
                                  </p:childTnLst>
                                </p:cTn>
                              </p:par>
                            </p:childTnLst>
                          </p:cTn>
                        </p:par>
                        <p:par>
                          <p:cTn id="586" fill="hold">
                            <p:stCondLst>
                              <p:cond delay="0"/>
                            </p:stCondLst>
                            <p:childTnLst>
                              <p:par>
                                <p:cTn id="587" presetID="1" presetClass="entr" presetSubtype="0" fill="hold" nodeType="afterEffect">
                                  <p:stCondLst>
                                    <p:cond delay="0"/>
                                  </p:stCondLst>
                                  <p:childTnLst>
                                    <p:set>
                                      <p:cBhvr>
                                        <p:cTn id="588" dur="1" fill="hold">
                                          <p:stCondLst>
                                            <p:cond delay="0"/>
                                          </p:stCondLst>
                                        </p:cTn>
                                        <p:tgtEl>
                                          <p:spTgt spid="136"/>
                                        </p:tgtEl>
                                        <p:attrNameLst>
                                          <p:attrName>style.visibility</p:attrName>
                                        </p:attrNameLst>
                                      </p:cBhvr>
                                      <p:to>
                                        <p:strVal val="visible"/>
                                      </p:to>
                                    </p:set>
                                  </p:childTnLst>
                                </p:cTn>
                              </p:par>
                            </p:childTnLst>
                          </p:cTn>
                        </p:par>
                      </p:childTnLst>
                    </p:cTn>
                  </p:par>
                  <p:par>
                    <p:cTn id="589" fill="hold">
                      <p:stCondLst>
                        <p:cond delay="indefinite"/>
                      </p:stCondLst>
                      <p:childTnLst>
                        <p:par>
                          <p:cTn id="590" fill="hold">
                            <p:stCondLst>
                              <p:cond delay="0"/>
                            </p:stCondLst>
                            <p:childTnLst>
                              <p:par>
                                <p:cTn id="591" presetID="1" presetClass="exit" presetSubtype="0" fill="hold" nodeType="clickEffect">
                                  <p:stCondLst>
                                    <p:cond delay="0"/>
                                  </p:stCondLst>
                                  <p:childTnLst>
                                    <p:set>
                                      <p:cBhvr>
                                        <p:cTn id="592" dur="1" fill="hold">
                                          <p:stCondLst>
                                            <p:cond delay="0"/>
                                          </p:stCondLst>
                                        </p:cTn>
                                        <p:tgtEl>
                                          <p:spTgt spid="136"/>
                                        </p:tgtEl>
                                        <p:attrNameLst>
                                          <p:attrName>style.visibility</p:attrName>
                                        </p:attrNameLst>
                                      </p:cBhvr>
                                      <p:to>
                                        <p:strVal val="hidden"/>
                                      </p:to>
                                    </p:set>
                                  </p:childTnLst>
                                </p:cTn>
                              </p:par>
                            </p:childTnLst>
                          </p:cTn>
                        </p:par>
                        <p:par>
                          <p:cTn id="593" fill="hold">
                            <p:stCondLst>
                              <p:cond delay="0"/>
                            </p:stCondLst>
                            <p:childTnLst>
                              <p:par>
                                <p:cTn id="594" presetID="1" presetClass="entr" presetSubtype="0" fill="hold" nodeType="afterEffect">
                                  <p:stCondLst>
                                    <p:cond delay="0"/>
                                  </p:stCondLst>
                                  <p:childTnLst>
                                    <p:set>
                                      <p:cBhvr>
                                        <p:cTn id="595" dur="1" fill="hold">
                                          <p:stCondLst>
                                            <p:cond delay="0"/>
                                          </p:stCondLst>
                                        </p:cTn>
                                        <p:tgtEl>
                                          <p:spTgt spid="137"/>
                                        </p:tgtEl>
                                        <p:attrNameLst>
                                          <p:attrName>style.visibility</p:attrName>
                                        </p:attrNameLst>
                                      </p:cBhvr>
                                      <p:to>
                                        <p:strVal val="visible"/>
                                      </p:to>
                                    </p:set>
                                  </p:childTnLst>
                                </p:cTn>
                              </p:par>
                              <p:par>
                                <p:cTn id="596" presetID="1" presetClass="exit" presetSubtype="0" fill="hold" nodeType="withEffect">
                                  <p:stCondLst>
                                    <p:cond delay="0"/>
                                  </p:stCondLst>
                                  <p:childTnLst>
                                    <p:set>
                                      <p:cBhvr>
                                        <p:cTn id="597" dur="1" fill="hold">
                                          <p:stCondLst>
                                            <p:cond delay="0"/>
                                          </p:stCondLst>
                                        </p:cTn>
                                        <p:tgtEl>
                                          <p:spTgt spid="128"/>
                                        </p:tgtEl>
                                        <p:attrNameLst>
                                          <p:attrName>style.visibility</p:attrName>
                                        </p:attrNameLst>
                                      </p:cBhvr>
                                      <p:to>
                                        <p:strVal val="hidden"/>
                                      </p:to>
                                    </p:set>
                                  </p:childTnLst>
                                </p:cTn>
                              </p:par>
                            </p:childTnLst>
                          </p:cTn>
                        </p:par>
                        <p:par>
                          <p:cTn id="598" fill="hold">
                            <p:stCondLst>
                              <p:cond delay="0"/>
                            </p:stCondLst>
                            <p:childTnLst>
                              <p:par>
                                <p:cTn id="599" presetID="1" presetClass="entr" presetSubtype="0" fill="hold" nodeType="afterEffect">
                                  <p:stCondLst>
                                    <p:cond delay="0"/>
                                  </p:stCondLst>
                                  <p:childTnLst>
                                    <p:set>
                                      <p:cBhvr>
                                        <p:cTn id="600" dur="1" fill="hold">
                                          <p:stCondLst>
                                            <p:cond delay="0"/>
                                          </p:stCondLst>
                                        </p:cTn>
                                        <p:tgtEl>
                                          <p:spTgt spid="138"/>
                                        </p:tgtEl>
                                        <p:attrNameLst>
                                          <p:attrName>style.visibility</p:attrName>
                                        </p:attrNameLst>
                                      </p:cBhvr>
                                      <p:to>
                                        <p:strVal val="visible"/>
                                      </p:to>
                                    </p:set>
                                  </p:childTnLst>
                                </p:cTn>
                              </p:par>
                            </p:childTnLst>
                          </p:cTn>
                        </p:par>
                      </p:childTnLst>
                    </p:cTn>
                  </p:par>
                  <p:par>
                    <p:cTn id="601" fill="hold">
                      <p:stCondLst>
                        <p:cond delay="indefinite"/>
                      </p:stCondLst>
                      <p:childTnLst>
                        <p:par>
                          <p:cTn id="602" fill="hold">
                            <p:stCondLst>
                              <p:cond delay="0"/>
                            </p:stCondLst>
                            <p:childTnLst>
                              <p:par>
                                <p:cTn id="603" presetID="1" presetClass="exit" presetSubtype="0" fill="hold" nodeType="clickEffect">
                                  <p:stCondLst>
                                    <p:cond delay="0"/>
                                  </p:stCondLst>
                                  <p:childTnLst>
                                    <p:set>
                                      <p:cBhvr>
                                        <p:cTn id="604" dur="1" fill="hold">
                                          <p:stCondLst>
                                            <p:cond delay="0"/>
                                          </p:stCondLst>
                                        </p:cTn>
                                        <p:tgtEl>
                                          <p:spTgt spid="138"/>
                                        </p:tgtEl>
                                        <p:attrNameLst>
                                          <p:attrName>style.visibility</p:attrName>
                                        </p:attrNameLst>
                                      </p:cBhvr>
                                      <p:to>
                                        <p:strVal val="hidden"/>
                                      </p:to>
                                    </p:set>
                                  </p:childTnLst>
                                </p:cTn>
                              </p:par>
                            </p:childTnLst>
                          </p:cTn>
                        </p:par>
                        <p:par>
                          <p:cTn id="605" fill="hold">
                            <p:stCondLst>
                              <p:cond delay="0"/>
                            </p:stCondLst>
                            <p:childTnLst>
                              <p:par>
                                <p:cTn id="606" presetID="1" presetClass="entr" presetSubtype="0" fill="hold" nodeType="afterEffect">
                                  <p:stCondLst>
                                    <p:cond delay="0"/>
                                  </p:stCondLst>
                                  <p:childTnLst>
                                    <p:set>
                                      <p:cBhvr>
                                        <p:cTn id="607" dur="1" fill="hold">
                                          <p:stCondLst>
                                            <p:cond delay="0"/>
                                          </p:stCondLst>
                                        </p:cTn>
                                        <p:tgtEl>
                                          <p:spTgt spid="139"/>
                                        </p:tgtEl>
                                        <p:attrNameLst>
                                          <p:attrName>style.visibility</p:attrName>
                                        </p:attrNameLst>
                                      </p:cBhvr>
                                      <p:to>
                                        <p:strVal val="visible"/>
                                      </p:to>
                                    </p:set>
                                  </p:childTnLst>
                                </p:cTn>
                              </p:par>
                            </p:childTnLst>
                          </p:cTn>
                        </p:par>
                      </p:childTnLst>
                    </p:cTn>
                  </p:par>
                  <p:par>
                    <p:cTn id="608" fill="hold">
                      <p:stCondLst>
                        <p:cond delay="indefinite"/>
                      </p:stCondLst>
                      <p:childTnLst>
                        <p:par>
                          <p:cTn id="609" fill="hold">
                            <p:stCondLst>
                              <p:cond delay="0"/>
                            </p:stCondLst>
                            <p:childTnLst>
                              <p:par>
                                <p:cTn id="610" presetID="1" presetClass="exit" presetSubtype="0" fill="hold" nodeType="clickEffect">
                                  <p:stCondLst>
                                    <p:cond delay="0"/>
                                  </p:stCondLst>
                                  <p:childTnLst>
                                    <p:set>
                                      <p:cBhvr>
                                        <p:cTn id="611" dur="1" fill="hold">
                                          <p:stCondLst>
                                            <p:cond delay="0"/>
                                          </p:stCondLst>
                                        </p:cTn>
                                        <p:tgtEl>
                                          <p:spTgt spid="139"/>
                                        </p:tgtEl>
                                        <p:attrNameLst>
                                          <p:attrName>style.visibility</p:attrName>
                                        </p:attrNameLst>
                                      </p:cBhvr>
                                      <p:to>
                                        <p:strVal val="hidden"/>
                                      </p:to>
                                    </p:set>
                                  </p:childTnLst>
                                </p:cTn>
                              </p:par>
                            </p:childTnLst>
                          </p:cTn>
                        </p:par>
                        <p:par>
                          <p:cTn id="612" fill="hold">
                            <p:stCondLst>
                              <p:cond delay="0"/>
                            </p:stCondLst>
                            <p:childTnLst>
                              <p:par>
                                <p:cTn id="613" presetID="1" presetClass="entr" presetSubtype="0" fill="hold" nodeType="afterEffect">
                                  <p:stCondLst>
                                    <p:cond delay="0"/>
                                  </p:stCondLst>
                                  <p:childTnLst>
                                    <p:set>
                                      <p:cBhvr>
                                        <p:cTn id="614" dur="1" fill="hold">
                                          <p:stCondLst>
                                            <p:cond delay="0"/>
                                          </p:stCondLst>
                                        </p:cTn>
                                        <p:tgtEl>
                                          <p:spTgt spid="140"/>
                                        </p:tgtEl>
                                        <p:attrNameLst>
                                          <p:attrName>style.visibility</p:attrName>
                                        </p:attrNameLst>
                                      </p:cBhvr>
                                      <p:to>
                                        <p:strVal val="visible"/>
                                      </p:to>
                                    </p:set>
                                  </p:childTnLst>
                                </p:cTn>
                              </p:par>
                              <p:par>
                                <p:cTn id="615" presetID="1" presetClass="exit" presetSubtype="0" fill="hold" nodeType="withEffect">
                                  <p:stCondLst>
                                    <p:cond delay="0"/>
                                  </p:stCondLst>
                                  <p:childTnLst>
                                    <p:set>
                                      <p:cBhvr>
                                        <p:cTn id="616" dur="1" fill="hold">
                                          <p:stCondLst>
                                            <p:cond delay="0"/>
                                          </p:stCondLst>
                                        </p:cTn>
                                        <p:tgtEl>
                                          <p:spTgt spid="131"/>
                                        </p:tgtEl>
                                        <p:attrNameLst>
                                          <p:attrName>style.visibility</p:attrName>
                                        </p:attrNameLst>
                                      </p:cBhvr>
                                      <p:to>
                                        <p:strVal val="hidden"/>
                                      </p:to>
                                    </p:set>
                                  </p:childTnLst>
                                </p:cTn>
                              </p:par>
                            </p:childTnLst>
                          </p:cTn>
                        </p:par>
                        <p:par>
                          <p:cTn id="617" fill="hold">
                            <p:stCondLst>
                              <p:cond delay="0"/>
                            </p:stCondLst>
                            <p:childTnLst>
                              <p:par>
                                <p:cTn id="618" presetID="1" presetClass="entr" presetSubtype="0" fill="hold" nodeType="afterEffect">
                                  <p:stCondLst>
                                    <p:cond delay="0"/>
                                  </p:stCondLst>
                                  <p:childTnLst>
                                    <p:set>
                                      <p:cBhvr>
                                        <p:cTn id="619" dur="1" fill="hold">
                                          <p:stCondLst>
                                            <p:cond delay="0"/>
                                          </p:stCondLst>
                                        </p:cTn>
                                        <p:tgtEl>
                                          <p:spTgt spid="141"/>
                                        </p:tgtEl>
                                        <p:attrNameLst>
                                          <p:attrName>style.visibility</p:attrName>
                                        </p:attrNameLst>
                                      </p:cBhvr>
                                      <p:to>
                                        <p:strVal val="visible"/>
                                      </p:to>
                                    </p:set>
                                  </p:childTnLst>
                                </p:cTn>
                              </p:par>
                            </p:childTnLst>
                          </p:cTn>
                        </p:par>
                      </p:childTnLst>
                    </p:cTn>
                  </p:par>
                  <p:par>
                    <p:cTn id="620" fill="hold">
                      <p:stCondLst>
                        <p:cond delay="indefinite"/>
                      </p:stCondLst>
                      <p:childTnLst>
                        <p:par>
                          <p:cTn id="621" fill="hold">
                            <p:stCondLst>
                              <p:cond delay="0"/>
                            </p:stCondLst>
                            <p:childTnLst>
                              <p:par>
                                <p:cTn id="622" presetID="1" presetClass="exit" presetSubtype="0" fill="hold" nodeType="clickEffect">
                                  <p:stCondLst>
                                    <p:cond delay="0"/>
                                  </p:stCondLst>
                                  <p:childTnLst>
                                    <p:set>
                                      <p:cBhvr>
                                        <p:cTn id="623" dur="1" fill="hold">
                                          <p:stCondLst>
                                            <p:cond delay="0"/>
                                          </p:stCondLst>
                                        </p:cTn>
                                        <p:tgtEl>
                                          <p:spTgt spid="141"/>
                                        </p:tgtEl>
                                        <p:attrNameLst>
                                          <p:attrName>style.visibility</p:attrName>
                                        </p:attrNameLst>
                                      </p:cBhvr>
                                      <p:to>
                                        <p:strVal val="hidden"/>
                                      </p:to>
                                    </p:set>
                                  </p:childTnLst>
                                </p:cTn>
                              </p:par>
                            </p:childTnLst>
                          </p:cTn>
                        </p:par>
                        <p:par>
                          <p:cTn id="624" fill="hold">
                            <p:stCondLst>
                              <p:cond delay="0"/>
                            </p:stCondLst>
                            <p:childTnLst>
                              <p:par>
                                <p:cTn id="625" presetID="1" presetClass="entr" presetSubtype="0" fill="hold" nodeType="afterEffect">
                                  <p:stCondLst>
                                    <p:cond delay="0"/>
                                  </p:stCondLst>
                                  <p:childTnLst>
                                    <p:set>
                                      <p:cBhvr>
                                        <p:cTn id="626" dur="1" fill="hold">
                                          <p:stCondLst>
                                            <p:cond delay="0"/>
                                          </p:stCondLst>
                                        </p:cTn>
                                        <p:tgtEl>
                                          <p:spTgt spid="142"/>
                                        </p:tgtEl>
                                        <p:attrNameLst>
                                          <p:attrName>style.visibility</p:attrName>
                                        </p:attrNameLst>
                                      </p:cBhvr>
                                      <p:to>
                                        <p:strVal val="visible"/>
                                      </p:to>
                                    </p:set>
                                  </p:childTnLst>
                                </p:cTn>
                              </p:par>
                            </p:childTnLst>
                          </p:cTn>
                        </p:par>
                      </p:childTnLst>
                    </p:cTn>
                  </p:par>
                  <p:par>
                    <p:cTn id="627" fill="hold">
                      <p:stCondLst>
                        <p:cond delay="indefinite"/>
                      </p:stCondLst>
                      <p:childTnLst>
                        <p:par>
                          <p:cTn id="628" fill="hold">
                            <p:stCondLst>
                              <p:cond delay="0"/>
                            </p:stCondLst>
                            <p:childTnLst>
                              <p:par>
                                <p:cTn id="629" presetID="1" presetClass="exit" presetSubtype="0" fill="hold" nodeType="clickEffect">
                                  <p:stCondLst>
                                    <p:cond delay="0"/>
                                  </p:stCondLst>
                                  <p:childTnLst>
                                    <p:set>
                                      <p:cBhvr>
                                        <p:cTn id="630" dur="1" fill="hold">
                                          <p:stCondLst>
                                            <p:cond delay="0"/>
                                          </p:stCondLst>
                                        </p:cTn>
                                        <p:tgtEl>
                                          <p:spTgt spid="142"/>
                                        </p:tgtEl>
                                        <p:attrNameLst>
                                          <p:attrName>style.visibility</p:attrName>
                                        </p:attrNameLst>
                                      </p:cBhvr>
                                      <p:to>
                                        <p:strVal val="hidden"/>
                                      </p:to>
                                    </p:set>
                                  </p:childTnLst>
                                </p:cTn>
                              </p:par>
                            </p:childTnLst>
                          </p:cTn>
                        </p:par>
                        <p:par>
                          <p:cTn id="631" fill="hold">
                            <p:stCondLst>
                              <p:cond delay="0"/>
                            </p:stCondLst>
                            <p:childTnLst>
                              <p:par>
                                <p:cTn id="632" presetID="1" presetClass="entr" presetSubtype="0" fill="hold" nodeType="afterEffect">
                                  <p:stCondLst>
                                    <p:cond delay="0"/>
                                  </p:stCondLst>
                                  <p:childTnLst>
                                    <p:set>
                                      <p:cBhvr>
                                        <p:cTn id="633" dur="1" fill="hold">
                                          <p:stCondLst>
                                            <p:cond delay="0"/>
                                          </p:stCondLst>
                                        </p:cTn>
                                        <p:tgtEl>
                                          <p:spTgt spid="143"/>
                                        </p:tgtEl>
                                        <p:attrNameLst>
                                          <p:attrName>style.visibility</p:attrName>
                                        </p:attrNameLst>
                                      </p:cBhvr>
                                      <p:to>
                                        <p:strVal val="visible"/>
                                      </p:to>
                                    </p:set>
                                  </p:childTnLst>
                                </p:cTn>
                              </p:par>
                              <p:par>
                                <p:cTn id="634" presetID="1" presetClass="exit" presetSubtype="0" fill="hold" nodeType="withEffect">
                                  <p:stCondLst>
                                    <p:cond delay="0"/>
                                  </p:stCondLst>
                                  <p:childTnLst>
                                    <p:set>
                                      <p:cBhvr>
                                        <p:cTn id="635" dur="1" fill="hold">
                                          <p:stCondLst>
                                            <p:cond delay="0"/>
                                          </p:stCondLst>
                                        </p:cTn>
                                        <p:tgtEl>
                                          <p:spTgt spid="111"/>
                                        </p:tgtEl>
                                        <p:attrNameLst>
                                          <p:attrName>style.visibility</p:attrName>
                                        </p:attrNameLst>
                                      </p:cBhvr>
                                      <p:to>
                                        <p:strVal val="hidden"/>
                                      </p:to>
                                    </p:set>
                                  </p:childTnLst>
                                </p:cTn>
                              </p:par>
                            </p:childTnLst>
                          </p:cTn>
                        </p:par>
                        <p:par>
                          <p:cTn id="636" fill="hold">
                            <p:stCondLst>
                              <p:cond delay="0"/>
                            </p:stCondLst>
                            <p:childTnLst>
                              <p:par>
                                <p:cTn id="637" presetID="1" presetClass="entr" presetSubtype="0" fill="hold" nodeType="afterEffect">
                                  <p:stCondLst>
                                    <p:cond delay="0"/>
                                  </p:stCondLst>
                                  <p:childTnLst>
                                    <p:set>
                                      <p:cBhvr>
                                        <p:cTn id="638" dur="1" fill="hold">
                                          <p:stCondLst>
                                            <p:cond delay="0"/>
                                          </p:stCondLst>
                                        </p:cTn>
                                        <p:tgtEl>
                                          <p:spTgt spid="144"/>
                                        </p:tgtEl>
                                        <p:attrNameLst>
                                          <p:attrName>style.visibility</p:attrName>
                                        </p:attrNameLst>
                                      </p:cBhvr>
                                      <p:to>
                                        <p:strVal val="visible"/>
                                      </p:to>
                                    </p:set>
                                  </p:childTnLst>
                                </p:cTn>
                              </p:par>
                            </p:childTnLst>
                          </p:cTn>
                        </p:par>
                      </p:childTnLst>
                    </p:cTn>
                  </p:par>
                  <p:par>
                    <p:cTn id="639" fill="hold">
                      <p:stCondLst>
                        <p:cond delay="indefinite"/>
                      </p:stCondLst>
                      <p:childTnLst>
                        <p:par>
                          <p:cTn id="640" fill="hold">
                            <p:stCondLst>
                              <p:cond delay="0"/>
                            </p:stCondLst>
                            <p:childTnLst>
                              <p:par>
                                <p:cTn id="641" presetID="1" presetClass="exit" presetSubtype="0" fill="hold" nodeType="clickEffect">
                                  <p:stCondLst>
                                    <p:cond delay="0"/>
                                  </p:stCondLst>
                                  <p:childTnLst>
                                    <p:set>
                                      <p:cBhvr>
                                        <p:cTn id="642" dur="1" fill="hold">
                                          <p:stCondLst>
                                            <p:cond delay="0"/>
                                          </p:stCondLst>
                                        </p:cTn>
                                        <p:tgtEl>
                                          <p:spTgt spid="144"/>
                                        </p:tgtEl>
                                        <p:attrNameLst>
                                          <p:attrName>style.visibility</p:attrName>
                                        </p:attrNameLst>
                                      </p:cBhvr>
                                      <p:to>
                                        <p:strVal val="hidden"/>
                                      </p:to>
                                    </p:set>
                                  </p:childTnLst>
                                </p:cTn>
                              </p:par>
                            </p:childTnLst>
                          </p:cTn>
                        </p:par>
                        <p:par>
                          <p:cTn id="643" fill="hold">
                            <p:stCondLst>
                              <p:cond delay="0"/>
                            </p:stCondLst>
                            <p:childTnLst>
                              <p:par>
                                <p:cTn id="644" presetID="1" presetClass="entr" presetSubtype="0" fill="hold" nodeType="afterEffect">
                                  <p:stCondLst>
                                    <p:cond delay="0"/>
                                  </p:stCondLst>
                                  <p:childTnLst>
                                    <p:set>
                                      <p:cBhvr>
                                        <p:cTn id="645" dur="1" fill="hold">
                                          <p:stCondLst>
                                            <p:cond delay="0"/>
                                          </p:stCondLst>
                                        </p:cTn>
                                        <p:tgtEl>
                                          <p:spTgt spid="145"/>
                                        </p:tgtEl>
                                        <p:attrNameLst>
                                          <p:attrName>style.visibility</p:attrName>
                                        </p:attrNameLst>
                                      </p:cBhvr>
                                      <p:to>
                                        <p:strVal val="visible"/>
                                      </p:to>
                                    </p:set>
                                  </p:childTnLst>
                                </p:cTn>
                              </p:par>
                              <p:par>
                                <p:cTn id="646" presetID="1" presetClass="exit" presetSubtype="0" fill="hold" nodeType="withEffect">
                                  <p:stCondLst>
                                    <p:cond delay="0"/>
                                  </p:stCondLst>
                                  <p:childTnLst>
                                    <p:set>
                                      <p:cBhvr>
                                        <p:cTn id="647" dur="1" fill="hold">
                                          <p:stCondLst>
                                            <p:cond delay="0"/>
                                          </p:stCondLst>
                                        </p:cTn>
                                        <p:tgtEl>
                                          <p:spTgt spid="113"/>
                                        </p:tgtEl>
                                        <p:attrNameLst>
                                          <p:attrName>style.visibility</p:attrName>
                                        </p:attrNameLst>
                                      </p:cBhvr>
                                      <p:to>
                                        <p:strVal val="hidden"/>
                                      </p:to>
                                    </p:set>
                                  </p:childTnLst>
                                </p:cTn>
                              </p:par>
                            </p:childTnLst>
                          </p:cTn>
                        </p:par>
                        <p:par>
                          <p:cTn id="648" fill="hold">
                            <p:stCondLst>
                              <p:cond delay="0"/>
                            </p:stCondLst>
                            <p:childTnLst>
                              <p:par>
                                <p:cTn id="649" presetID="1" presetClass="entr" presetSubtype="0" fill="hold" nodeType="afterEffect">
                                  <p:stCondLst>
                                    <p:cond delay="0"/>
                                  </p:stCondLst>
                                  <p:childTnLst>
                                    <p:set>
                                      <p:cBhvr>
                                        <p:cTn id="650" dur="1" fill="hold">
                                          <p:stCondLst>
                                            <p:cond delay="0"/>
                                          </p:stCondLst>
                                        </p:cTn>
                                        <p:tgtEl>
                                          <p:spTgt spid="146"/>
                                        </p:tgtEl>
                                        <p:attrNameLst>
                                          <p:attrName>style.visibility</p:attrName>
                                        </p:attrNameLst>
                                      </p:cBhvr>
                                      <p:to>
                                        <p:strVal val="visible"/>
                                      </p:to>
                                    </p:set>
                                  </p:childTnLst>
                                </p:cTn>
                              </p:par>
                            </p:childTnLst>
                          </p:cTn>
                        </p:par>
                      </p:childTnLst>
                    </p:cTn>
                  </p:par>
                  <p:par>
                    <p:cTn id="651" fill="hold">
                      <p:stCondLst>
                        <p:cond delay="indefinite"/>
                      </p:stCondLst>
                      <p:childTnLst>
                        <p:par>
                          <p:cTn id="652" fill="hold">
                            <p:stCondLst>
                              <p:cond delay="0"/>
                            </p:stCondLst>
                            <p:childTnLst>
                              <p:par>
                                <p:cTn id="653" presetID="1" presetClass="exit" presetSubtype="0" fill="hold" nodeType="clickEffect">
                                  <p:stCondLst>
                                    <p:cond delay="0"/>
                                  </p:stCondLst>
                                  <p:childTnLst>
                                    <p:set>
                                      <p:cBhvr>
                                        <p:cTn id="654" dur="1" fill="hold">
                                          <p:stCondLst>
                                            <p:cond delay="0"/>
                                          </p:stCondLst>
                                        </p:cTn>
                                        <p:tgtEl>
                                          <p:spTgt spid="146"/>
                                        </p:tgtEl>
                                        <p:attrNameLst>
                                          <p:attrName>style.visibility</p:attrName>
                                        </p:attrNameLst>
                                      </p:cBhvr>
                                      <p:to>
                                        <p:strVal val="hidden"/>
                                      </p:to>
                                    </p:set>
                                  </p:childTnLst>
                                </p:cTn>
                              </p:par>
                            </p:childTnLst>
                          </p:cTn>
                        </p:par>
                        <p:par>
                          <p:cTn id="655" fill="hold">
                            <p:stCondLst>
                              <p:cond delay="0"/>
                            </p:stCondLst>
                            <p:childTnLst>
                              <p:par>
                                <p:cTn id="656" presetID="1" presetClass="entr" presetSubtype="0" fill="hold" nodeType="afterEffect">
                                  <p:stCondLst>
                                    <p:cond delay="0"/>
                                  </p:stCondLst>
                                  <p:childTnLst>
                                    <p:set>
                                      <p:cBhvr>
                                        <p:cTn id="657" dur="1" fill="hold">
                                          <p:stCondLst>
                                            <p:cond delay="0"/>
                                          </p:stCondLst>
                                        </p:cTn>
                                        <p:tgtEl>
                                          <p:spTgt spid="147"/>
                                        </p:tgtEl>
                                        <p:attrNameLst>
                                          <p:attrName>style.visibility</p:attrName>
                                        </p:attrNameLst>
                                      </p:cBhvr>
                                      <p:to>
                                        <p:strVal val="visible"/>
                                      </p:to>
                                    </p:set>
                                  </p:childTnLst>
                                </p:cTn>
                              </p:par>
                              <p:par>
                                <p:cTn id="658" presetID="1" presetClass="exit" presetSubtype="0" fill="hold" nodeType="withEffect">
                                  <p:stCondLst>
                                    <p:cond delay="0"/>
                                  </p:stCondLst>
                                  <p:childTnLst>
                                    <p:set>
                                      <p:cBhvr>
                                        <p:cTn id="659" dur="1" fill="hold">
                                          <p:stCondLst>
                                            <p:cond delay="0"/>
                                          </p:stCondLst>
                                        </p:cTn>
                                        <p:tgtEl>
                                          <p:spTgt spid="140"/>
                                        </p:tgtEl>
                                        <p:attrNameLst>
                                          <p:attrName>style.visibility</p:attrName>
                                        </p:attrNameLst>
                                      </p:cBhvr>
                                      <p:to>
                                        <p:strVal val="hidden"/>
                                      </p:to>
                                    </p:set>
                                  </p:childTnLst>
                                </p:cTn>
                              </p:par>
                            </p:childTnLst>
                          </p:cTn>
                        </p:par>
                        <p:par>
                          <p:cTn id="660" fill="hold">
                            <p:stCondLst>
                              <p:cond delay="0"/>
                            </p:stCondLst>
                            <p:childTnLst>
                              <p:par>
                                <p:cTn id="661" presetID="1" presetClass="entr" presetSubtype="0" fill="hold" nodeType="afterEffect">
                                  <p:stCondLst>
                                    <p:cond delay="0"/>
                                  </p:stCondLst>
                                  <p:childTnLst>
                                    <p:set>
                                      <p:cBhvr>
                                        <p:cTn id="662" dur="1" fill="hold">
                                          <p:stCondLst>
                                            <p:cond delay="0"/>
                                          </p:stCondLst>
                                        </p:cTn>
                                        <p:tgtEl>
                                          <p:spTgt spid="148"/>
                                        </p:tgtEl>
                                        <p:attrNameLst>
                                          <p:attrName>style.visibility</p:attrName>
                                        </p:attrNameLst>
                                      </p:cBhvr>
                                      <p:to>
                                        <p:strVal val="visible"/>
                                      </p:to>
                                    </p:set>
                                  </p:childTnLst>
                                </p:cTn>
                              </p:par>
                            </p:childTnLst>
                          </p:cTn>
                        </p:par>
                      </p:childTnLst>
                    </p:cTn>
                  </p:par>
                  <p:par>
                    <p:cTn id="663" fill="hold">
                      <p:stCondLst>
                        <p:cond delay="indefinite"/>
                      </p:stCondLst>
                      <p:childTnLst>
                        <p:par>
                          <p:cTn id="664" fill="hold">
                            <p:stCondLst>
                              <p:cond delay="0"/>
                            </p:stCondLst>
                            <p:childTnLst>
                              <p:par>
                                <p:cTn id="665" presetID="1" presetClass="exit" presetSubtype="0" fill="hold" nodeType="clickEffect">
                                  <p:stCondLst>
                                    <p:cond delay="0"/>
                                  </p:stCondLst>
                                  <p:childTnLst>
                                    <p:set>
                                      <p:cBhvr>
                                        <p:cTn id="666" dur="1" fill="hold">
                                          <p:stCondLst>
                                            <p:cond delay="0"/>
                                          </p:stCondLst>
                                        </p:cTn>
                                        <p:tgtEl>
                                          <p:spTgt spid="148"/>
                                        </p:tgtEl>
                                        <p:attrNameLst>
                                          <p:attrName>style.visibility</p:attrName>
                                        </p:attrNameLst>
                                      </p:cBhvr>
                                      <p:to>
                                        <p:strVal val="hidden"/>
                                      </p:to>
                                    </p:set>
                                  </p:childTnLst>
                                </p:cTn>
                              </p:par>
                            </p:childTnLst>
                          </p:cTn>
                        </p:par>
                        <p:par>
                          <p:cTn id="667" fill="hold">
                            <p:stCondLst>
                              <p:cond delay="0"/>
                            </p:stCondLst>
                            <p:childTnLst>
                              <p:par>
                                <p:cTn id="668" presetID="1" presetClass="entr" presetSubtype="0" fill="hold" nodeType="afterEffect">
                                  <p:stCondLst>
                                    <p:cond delay="0"/>
                                  </p:stCondLst>
                                  <p:childTnLst>
                                    <p:set>
                                      <p:cBhvr>
                                        <p:cTn id="669" dur="1" fill="hold">
                                          <p:stCondLst>
                                            <p:cond delay="0"/>
                                          </p:stCondLst>
                                        </p:cTn>
                                        <p:tgtEl>
                                          <p:spTgt spid="149"/>
                                        </p:tgtEl>
                                        <p:attrNameLst>
                                          <p:attrName>style.visibility</p:attrName>
                                        </p:attrNameLst>
                                      </p:cBhvr>
                                      <p:to>
                                        <p:strVal val="visible"/>
                                      </p:to>
                                    </p:set>
                                  </p:childTnLst>
                                </p:cTn>
                              </p:par>
                              <p:par>
                                <p:cTn id="670" presetID="1" presetClass="exit" presetSubtype="0" fill="hold" nodeType="withEffect">
                                  <p:stCondLst>
                                    <p:cond delay="0"/>
                                  </p:stCondLst>
                                  <p:childTnLst>
                                    <p:set>
                                      <p:cBhvr>
                                        <p:cTn id="671" dur="1" fill="hold">
                                          <p:stCondLst>
                                            <p:cond delay="0"/>
                                          </p:stCondLst>
                                        </p:cTn>
                                        <p:tgtEl>
                                          <p:spTgt spid="135"/>
                                        </p:tgtEl>
                                        <p:attrNameLst>
                                          <p:attrName>style.visibility</p:attrName>
                                        </p:attrNameLst>
                                      </p:cBhvr>
                                      <p:to>
                                        <p:strVal val="hidden"/>
                                      </p:to>
                                    </p:set>
                                  </p:childTnLst>
                                </p:cTn>
                              </p:par>
                            </p:childTnLst>
                          </p:cTn>
                        </p:par>
                        <p:par>
                          <p:cTn id="672" fill="hold">
                            <p:stCondLst>
                              <p:cond delay="0"/>
                            </p:stCondLst>
                            <p:childTnLst>
                              <p:par>
                                <p:cTn id="673" presetID="1" presetClass="entr" presetSubtype="0" fill="hold" nodeType="afterEffect">
                                  <p:stCondLst>
                                    <p:cond delay="0"/>
                                  </p:stCondLst>
                                  <p:childTnLst>
                                    <p:set>
                                      <p:cBhvr>
                                        <p:cTn id="674" dur="1" fill="hold">
                                          <p:stCondLst>
                                            <p:cond delay="0"/>
                                          </p:stCondLst>
                                        </p:cTn>
                                        <p:tgtEl>
                                          <p:spTgt spid="150"/>
                                        </p:tgtEl>
                                        <p:attrNameLst>
                                          <p:attrName>style.visibility</p:attrName>
                                        </p:attrNameLst>
                                      </p:cBhvr>
                                      <p:to>
                                        <p:strVal val="visible"/>
                                      </p:to>
                                    </p:set>
                                  </p:childTnLst>
                                </p:cTn>
                              </p:par>
                            </p:childTnLst>
                          </p:cTn>
                        </p:par>
                      </p:childTnLst>
                    </p:cTn>
                  </p:par>
                  <p:par>
                    <p:cTn id="675" fill="hold">
                      <p:stCondLst>
                        <p:cond delay="indefinite"/>
                      </p:stCondLst>
                      <p:childTnLst>
                        <p:par>
                          <p:cTn id="676" fill="hold">
                            <p:stCondLst>
                              <p:cond delay="0"/>
                            </p:stCondLst>
                            <p:childTnLst>
                              <p:par>
                                <p:cTn id="677" presetID="1" presetClass="exit" presetSubtype="0" fill="hold" nodeType="clickEffect">
                                  <p:stCondLst>
                                    <p:cond delay="0"/>
                                  </p:stCondLst>
                                  <p:childTnLst>
                                    <p:set>
                                      <p:cBhvr>
                                        <p:cTn id="678" dur="1" fill="hold">
                                          <p:stCondLst>
                                            <p:cond delay="0"/>
                                          </p:stCondLst>
                                        </p:cTn>
                                        <p:tgtEl>
                                          <p:spTgt spid="150"/>
                                        </p:tgtEl>
                                        <p:attrNameLst>
                                          <p:attrName>style.visibility</p:attrName>
                                        </p:attrNameLst>
                                      </p:cBhvr>
                                      <p:to>
                                        <p:strVal val="hidden"/>
                                      </p:to>
                                    </p:set>
                                  </p:childTnLst>
                                </p:cTn>
                              </p:par>
                            </p:childTnLst>
                          </p:cTn>
                        </p:par>
                        <p:par>
                          <p:cTn id="679" fill="hold">
                            <p:stCondLst>
                              <p:cond delay="0"/>
                            </p:stCondLst>
                            <p:childTnLst>
                              <p:par>
                                <p:cTn id="680" presetID="1" presetClass="entr" presetSubtype="0" fill="hold" nodeType="afterEffect">
                                  <p:stCondLst>
                                    <p:cond delay="0"/>
                                  </p:stCondLst>
                                  <p:childTnLst>
                                    <p:set>
                                      <p:cBhvr>
                                        <p:cTn id="681" dur="1" fill="hold">
                                          <p:stCondLst>
                                            <p:cond delay="0"/>
                                          </p:stCondLst>
                                        </p:cTn>
                                        <p:tgtEl>
                                          <p:spTgt spid="151"/>
                                        </p:tgtEl>
                                        <p:attrNameLst>
                                          <p:attrName>style.visibility</p:attrName>
                                        </p:attrNameLst>
                                      </p:cBhvr>
                                      <p:to>
                                        <p:strVal val="visible"/>
                                      </p:to>
                                    </p:set>
                                  </p:childTnLst>
                                </p:cTn>
                              </p:par>
                              <p:par>
                                <p:cTn id="682" presetID="1" presetClass="exit" presetSubtype="0" fill="hold" nodeType="withEffect">
                                  <p:stCondLst>
                                    <p:cond delay="0"/>
                                  </p:stCondLst>
                                  <p:childTnLst>
                                    <p:set>
                                      <p:cBhvr>
                                        <p:cTn id="683" dur="1" fill="hold">
                                          <p:stCondLst>
                                            <p:cond delay="0"/>
                                          </p:stCondLst>
                                        </p:cTn>
                                        <p:tgtEl>
                                          <p:spTgt spid="137"/>
                                        </p:tgtEl>
                                        <p:attrNameLst>
                                          <p:attrName>style.visibility</p:attrName>
                                        </p:attrNameLst>
                                      </p:cBhvr>
                                      <p:to>
                                        <p:strVal val="hidden"/>
                                      </p:to>
                                    </p:set>
                                  </p:childTnLst>
                                </p:cTn>
                              </p:par>
                            </p:childTnLst>
                          </p:cTn>
                        </p:par>
                        <p:par>
                          <p:cTn id="684" fill="hold">
                            <p:stCondLst>
                              <p:cond delay="0"/>
                            </p:stCondLst>
                            <p:childTnLst>
                              <p:par>
                                <p:cTn id="685" presetID="1" presetClass="entr" presetSubtype="0" fill="hold" nodeType="afterEffect">
                                  <p:stCondLst>
                                    <p:cond delay="0"/>
                                  </p:stCondLst>
                                  <p:childTnLst>
                                    <p:set>
                                      <p:cBhvr>
                                        <p:cTn id="686" dur="1" fill="hold">
                                          <p:stCondLst>
                                            <p:cond delay="0"/>
                                          </p:stCondLst>
                                        </p:cTn>
                                        <p:tgtEl>
                                          <p:spTgt spid="152"/>
                                        </p:tgtEl>
                                        <p:attrNameLst>
                                          <p:attrName>style.visibility</p:attrName>
                                        </p:attrNameLst>
                                      </p:cBhvr>
                                      <p:to>
                                        <p:strVal val="visible"/>
                                      </p:to>
                                    </p:set>
                                  </p:childTnLst>
                                </p:cTn>
                              </p:par>
                            </p:childTnLst>
                          </p:cTn>
                        </p:par>
                      </p:childTnLst>
                    </p:cTn>
                  </p:par>
                  <p:par>
                    <p:cTn id="687" fill="hold">
                      <p:stCondLst>
                        <p:cond delay="indefinite"/>
                      </p:stCondLst>
                      <p:childTnLst>
                        <p:par>
                          <p:cTn id="688" fill="hold">
                            <p:stCondLst>
                              <p:cond delay="0"/>
                            </p:stCondLst>
                            <p:childTnLst>
                              <p:par>
                                <p:cTn id="689" presetID="1" presetClass="exit" presetSubtype="0" fill="hold" nodeType="clickEffect">
                                  <p:stCondLst>
                                    <p:cond delay="0"/>
                                  </p:stCondLst>
                                  <p:childTnLst>
                                    <p:set>
                                      <p:cBhvr>
                                        <p:cTn id="690" dur="1" fill="hold">
                                          <p:stCondLst>
                                            <p:cond delay="0"/>
                                          </p:stCondLst>
                                        </p:cTn>
                                        <p:tgtEl>
                                          <p:spTgt spid="152"/>
                                        </p:tgtEl>
                                        <p:attrNameLst>
                                          <p:attrName>style.visibility</p:attrName>
                                        </p:attrNameLst>
                                      </p:cBhvr>
                                      <p:to>
                                        <p:strVal val="hidden"/>
                                      </p:to>
                                    </p:set>
                                  </p:childTnLst>
                                </p:cTn>
                              </p:par>
                            </p:childTnLst>
                          </p:cTn>
                        </p:par>
                        <p:par>
                          <p:cTn id="691" fill="hold">
                            <p:stCondLst>
                              <p:cond delay="0"/>
                            </p:stCondLst>
                            <p:childTnLst>
                              <p:par>
                                <p:cTn id="692" presetID="1" presetClass="entr" presetSubtype="0" fill="hold" nodeType="afterEffect">
                                  <p:stCondLst>
                                    <p:cond delay="0"/>
                                  </p:stCondLst>
                                  <p:childTnLst>
                                    <p:set>
                                      <p:cBhvr>
                                        <p:cTn id="693" dur="1" fill="hold">
                                          <p:stCondLst>
                                            <p:cond delay="0"/>
                                          </p:stCondLst>
                                        </p:cTn>
                                        <p:tgtEl>
                                          <p:spTgt spid="153"/>
                                        </p:tgtEl>
                                        <p:attrNameLst>
                                          <p:attrName>style.visibility</p:attrName>
                                        </p:attrNameLst>
                                      </p:cBhvr>
                                      <p:to>
                                        <p:strVal val="visible"/>
                                      </p:to>
                                    </p:set>
                                  </p:childTnLst>
                                </p:cTn>
                              </p:par>
                            </p:childTnLst>
                          </p:cTn>
                        </p:par>
                      </p:childTnLst>
                    </p:cTn>
                  </p:par>
                  <p:par>
                    <p:cTn id="694" fill="hold">
                      <p:stCondLst>
                        <p:cond delay="indefinite"/>
                      </p:stCondLst>
                      <p:childTnLst>
                        <p:par>
                          <p:cTn id="695" fill="hold">
                            <p:stCondLst>
                              <p:cond delay="0"/>
                            </p:stCondLst>
                            <p:childTnLst>
                              <p:par>
                                <p:cTn id="696" presetID="1" presetClass="exit" presetSubtype="0" fill="hold" nodeType="clickEffect">
                                  <p:stCondLst>
                                    <p:cond delay="0"/>
                                  </p:stCondLst>
                                  <p:childTnLst>
                                    <p:set>
                                      <p:cBhvr>
                                        <p:cTn id="697" dur="1" fill="hold">
                                          <p:stCondLst>
                                            <p:cond delay="0"/>
                                          </p:stCondLst>
                                        </p:cTn>
                                        <p:tgtEl>
                                          <p:spTgt spid="153"/>
                                        </p:tgtEl>
                                        <p:attrNameLst>
                                          <p:attrName>style.visibility</p:attrName>
                                        </p:attrNameLst>
                                      </p:cBhvr>
                                      <p:to>
                                        <p:strVal val="hidden"/>
                                      </p:to>
                                    </p:set>
                                  </p:childTnLst>
                                </p:cTn>
                              </p:par>
                            </p:childTnLst>
                          </p:cTn>
                        </p:par>
                        <p:par>
                          <p:cTn id="698" fill="hold">
                            <p:stCondLst>
                              <p:cond delay="0"/>
                            </p:stCondLst>
                            <p:childTnLst>
                              <p:par>
                                <p:cTn id="699" presetID="1" presetClass="entr" presetSubtype="0" fill="hold" nodeType="afterEffect">
                                  <p:stCondLst>
                                    <p:cond delay="0"/>
                                  </p:stCondLst>
                                  <p:childTnLst>
                                    <p:set>
                                      <p:cBhvr>
                                        <p:cTn id="700" dur="1" fill="hold">
                                          <p:stCondLst>
                                            <p:cond delay="0"/>
                                          </p:stCondLst>
                                        </p:cTn>
                                        <p:tgtEl>
                                          <p:spTgt spid="154"/>
                                        </p:tgtEl>
                                        <p:attrNameLst>
                                          <p:attrName>style.visibility</p:attrName>
                                        </p:attrNameLst>
                                      </p:cBhvr>
                                      <p:to>
                                        <p:strVal val="visible"/>
                                      </p:to>
                                    </p:set>
                                  </p:childTnLst>
                                </p:cTn>
                              </p:par>
                              <p:par>
                                <p:cTn id="701" presetID="1" presetClass="exit" presetSubtype="0" fill="hold" nodeType="withEffect">
                                  <p:stCondLst>
                                    <p:cond delay="0"/>
                                  </p:stCondLst>
                                  <p:childTnLst>
                                    <p:set>
                                      <p:cBhvr>
                                        <p:cTn id="702" dur="1" fill="hold">
                                          <p:stCondLst>
                                            <p:cond delay="0"/>
                                          </p:stCondLst>
                                        </p:cTn>
                                        <p:tgtEl>
                                          <p:spTgt spid="147"/>
                                        </p:tgtEl>
                                        <p:attrNameLst>
                                          <p:attrName>style.visibility</p:attrName>
                                        </p:attrNameLst>
                                      </p:cBhvr>
                                      <p:to>
                                        <p:strVal val="hidden"/>
                                      </p:to>
                                    </p:set>
                                  </p:childTnLst>
                                </p:cTn>
                              </p:par>
                            </p:childTnLst>
                          </p:cTn>
                        </p:par>
                        <p:par>
                          <p:cTn id="703" fill="hold">
                            <p:stCondLst>
                              <p:cond delay="0"/>
                            </p:stCondLst>
                            <p:childTnLst>
                              <p:par>
                                <p:cTn id="704" presetID="1" presetClass="entr" presetSubtype="0" fill="hold" nodeType="afterEffect">
                                  <p:stCondLst>
                                    <p:cond delay="0"/>
                                  </p:stCondLst>
                                  <p:childTnLst>
                                    <p:set>
                                      <p:cBhvr>
                                        <p:cTn id="705" dur="1" fill="hold">
                                          <p:stCondLst>
                                            <p:cond delay="0"/>
                                          </p:stCondLst>
                                        </p:cTn>
                                        <p:tgtEl>
                                          <p:spTgt spid="155"/>
                                        </p:tgtEl>
                                        <p:attrNameLst>
                                          <p:attrName>style.visibility</p:attrName>
                                        </p:attrNameLst>
                                      </p:cBhvr>
                                      <p:to>
                                        <p:strVal val="visible"/>
                                      </p:to>
                                    </p:set>
                                  </p:childTnLst>
                                </p:cTn>
                              </p:par>
                            </p:childTnLst>
                          </p:cTn>
                        </p:par>
                      </p:childTnLst>
                    </p:cTn>
                  </p:par>
                  <p:par>
                    <p:cTn id="706" fill="hold">
                      <p:stCondLst>
                        <p:cond delay="indefinite"/>
                      </p:stCondLst>
                      <p:childTnLst>
                        <p:par>
                          <p:cTn id="707" fill="hold">
                            <p:stCondLst>
                              <p:cond delay="0"/>
                            </p:stCondLst>
                            <p:childTnLst>
                              <p:par>
                                <p:cTn id="708" presetID="1" presetClass="exit" presetSubtype="0" fill="hold" nodeType="clickEffect">
                                  <p:stCondLst>
                                    <p:cond delay="0"/>
                                  </p:stCondLst>
                                  <p:childTnLst>
                                    <p:set>
                                      <p:cBhvr>
                                        <p:cTn id="709" dur="1" fill="hold">
                                          <p:stCondLst>
                                            <p:cond delay="0"/>
                                          </p:stCondLst>
                                        </p:cTn>
                                        <p:tgtEl>
                                          <p:spTgt spid="155"/>
                                        </p:tgtEl>
                                        <p:attrNameLst>
                                          <p:attrName>style.visibility</p:attrName>
                                        </p:attrNameLst>
                                      </p:cBhvr>
                                      <p:to>
                                        <p:strVal val="hidden"/>
                                      </p:to>
                                    </p:set>
                                  </p:childTnLst>
                                </p:cTn>
                              </p:par>
                            </p:childTnLst>
                          </p:cTn>
                        </p:par>
                        <p:par>
                          <p:cTn id="710" fill="hold">
                            <p:stCondLst>
                              <p:cond delay="0"/>
                            </p:stCondLst>
                            <p:childTnLst>
                              <p:par>
                                <p:cTn id="711" presetID="1" presetClass="entr" presetSubtype="0" fill="hold" nodeType="afterEffect">
                                  <p:stCondLst>
                                    <p:cond delay="0"/>
                                  </p:stCondLst>
                                  <p:childTnLst>
                                    <p:set>
                                      <p:cBhvr>
                                        <p:cTn id="712" dur="1" fill="hold">
                                          <p:stCondLst>
                                            <p:cond delay="0"/>
                                          </p:stCondLst>
                                        </p:cTn>
                                        <p:tgtEl>
                                          <p:spTgt spid="156"/>
                                        </p:tgtEl>
                                        <p:attrNameLst>
                                          <p:attrName>style.visibility</p:attrName>
                                        </p:attrNameLst>
                                      </p:cBhvr>
                                      <p:to>
                                        <p:strVal val="visible"/>
                                      </p:to>
                                    </p:set>
                                  </p:childTnLst>
                                </p:cTn>
                              </p:par>
                            </p:childTnLst>
                          </p:cTn>
                        </p:par>
                      </p:childTnLst>
                    </p:cTn>
                  </p:par>
                  <p:par>
                    <p:cTn id="713" fill="hold">
                      <p:stCondLst>
                        <p:cond delay="indefinite"/>
                      </p:stCondLst>
                      <p:childTnLst>
                        <p:par>
                          <p:cTn id="714" fill="hold">
                            <p:stCondLst>
                              <p:cond delay="0"/>
                            </p:stCondLst>
                            <p:childTnLst>
                              <p:par>
                                <p:cTn id="715" presetID="1" presetClass="exit" presetSubtype="0" fill="hold" nodeType="clickEffect">
                                  <p:stCondLst>
                                    <p:cond delay="0"/>
                                  </p:stCondLst>
                                  <p:childTnLst>
                                    <p:set>
                                      <p:cBhvr>
                                        <p:cTn id="716" dur="1" fill="hold">
                                          <p:stCondLst>
                                            <p:cond delay="0"/>
                                          </p:stCondLst>
                                        </p:cTn>
                                        <p:tgtEl>
                                          <p:spTgt spid="156"/>
                                        </p:tgtEl>
                                        <p:attrNameLst>
                                          <p:attrName>style.visibility</p:attrName>
                                        </p:attrNameLst>
                                      </p:cBhvr>
                                      <p:to>
                                        <p:strVal val="hidden"/>
                                      </p:to>
                                    </p:set>
                                  </p:childTnLst>
                                </p:cTn>
                              </p:par>
                            </p:childTnLst>
                          </p:cTn>
                        </p:par>
                        <p:par>
                          <p:cTn id="717" fill="hold">
                            <p:stCondLst>
                              <p:cond delay="0"/>
                            </p:stCondLst>
                            <p:childTnLst>
                              <p:par>
                                <p:cTn id="718" presetID="1" presetClass="entr" presetSubtype="0" fill="hold" nodeType="afterEffect">
                                  <p:stCondLst>
                                    <p:cond delay="0"/>
                                  </p:stCondLst>
                                  <p:childTnLst>
                                    <p:set>
                                      <p:cBhvr>
                                        <p:cTn id="719" dur="1" fill="hold">
                                          <p:stCondLst>
                                            <p:cond delay="0"/>
                                          </p:stCondLst>
                                        </p:cTn>
                                        <p:tgtEl>
                                          <p:spTgt spid="157"/>
                                        </p:tgtEl>
                                        <p:attrNameLst>
                                          <p:attrName>style.visibility</p:attrName>
                                        </p:attrNameLst>
                                      </p:cBhvr>
                                      <p:to>
                                        <p:strVal val="visible"/>
                                      </p:to>
                                    </p:set>
                                  </p:childTnLst>
                                </p:cTn>
                              </p:par>
                            </p:childTnLst>
                          </p:cTn>
                        </p:par>
                      </p:childTnLst>
                    </p:cTn>
                  </p:par>
                  <p:par>
                    <p:cTn id="720" fill="hold">
                      <p:stCondLst>
                        <p:cond delay="indefinite"/>
                      </p:stCondLst>
                      <p:childTnLst>
                        <p:par>
                          <p:cTn id="721" fill="hold">
                            <p:stCondLst>
                              <p:cond delay="0"/>
                            </p:stCondLst>
                            <p:childTnLst>
                              <p:par>
                                <p:cTn id="722" presetID="1" presetClass="exit" presetSubtype="0" fill="hold" nodeType="clickEffect">
                                  <p:stCondLst>
                                    <p:cond delay="0"/>
                                  </p:stCondLst>
                                  <p:childTnLst>
                                    <p:set>
                                      <p:cBhvr>
                                        <p:cTn id="723" dur="1" fill="hold">
                                          <p:stCondLst>
                                            <p:cond delay="0"/>
                                          </p:stCondLst>
                                        </p:cTn>
                                        <p:tgtEl>
                                          <p:spTgt spid="157"/>
                                        </p:tgtEl>
                                        <p:attrNameLst>
                                          <p:attrName>style.visibility</p:attrName>
                                        </p:attrNameLst>
                                      </p:cBhvr>
                                      <p:to>
                                        <p:strVal val="hidden"/>
                                      </p:to>
                                    </p:set>
                                  </p:childTnLst>
                                </p:cTn>
                              </p:par>
                            </p:childTnLst>
                          </p:cTn>
                        </p:par>
                        <p:par>
                          <p:cTn id="724" fill="hold">
                            <p:stCondLst>
                              <p:cond delay="0"/>
                            </p:stCondLst>
                            <p:childTnLst>
                              <p:par>
                                <p:cTn id="725" presetID="1" presetClass="entr" presetSubtype="0" fill="hold" nodeType="afterEffect">
                                  <p:stCondLst>
                                    <p:cond delay="0"/>
                                  </p:stCondLst>
                                  <p:childTnLst>
                                    <p:set>
                                      <p:cBhvr>
                                        <p:cTn id="726" dur="1" fill="hold">
                                          <p:stCondLst>
                                            <p:cond delay="0"/>
                                          </p:stCondLst>
                                        </p:cTn>
                                        <p:tgtEl>
                                          <p:spTgt spid="158"/>
                                        </p:tgtEl>
                                        <p:attrNameLst>
                                          <p:attrName>style.visibility</p:attrName>
                                        </p:attrNameLst>
                                      </p:cBhvr>
                                      <p:to>
                                        <p:strVal val="visible"/>
                                      </p:to>
                                    </p:set>
                                  </p:childTnLst>
                                </p:cTn>
                              </p:par>
                              <p:par>
                                <p:cTn id="727" presetID="1" presetClass="exit" presetSubtype="0" fill="hold" nodeType="withEffect">
                                  <p:stCondLst>
                                    <p:cond delay="0"/>
                                  </p:stCondLst>
                                  <p:childTnLst>
                                    <p:set>
                                      <p:cBhvr>
                                        <p:cTn id="728" dur="1" fill="hold">
                                          <p:stCondLst>
                                            <p:cond delay="0"/>
                                          </p:stCondLst>
                                        </p:cTn>
                                        <p:tgtEl>
                                          <p:spTgt spid="143"/>
                                        </p:tgtEl>
                                        <p:attrNameLst>
                                          <p:attrName>style.visibility</p:attrName>
                                        </p:attrNameLst>
                                      </p:cBhvr>
                                      <p:to>
                                        <p:strVal val="hidden"/>
                                      </p:to>
                                    </p:set>
                                  </p:childTnLst>
                                </p:cTn>
                              </p:par>
                            </p:childTnLst>
                          </p:cTn>
                        </p:par>
                        <p:par>
                          <p:cTn id="729" fill="hold">
                            <p:stCondLst>
                              <p:cond delay="0"/>
                            </p:stCondLst>
                            <p:childTnLst>
                              <p:par>
                                <p:cTn id="730" presetID="1" presetClass="entr" presetSubtype="0" fill="hold" nodeType="afterEffect">
                                  <p:stCondLst>
                                    <p:cond delay="0"/>
                                  </p:stCondLst>
                                  <p:childTnLst>
                                    <p:set>
                                      <p:cBhvr>
                                        <p:cTn id="731" dur="1" fill="hold">
                                          <p:stCondLst>
                                            <p:cond delay="0"/>
                                          </p:stCondLst>
                                        </p:cTn>
                                        <p:tgtEl>
                                          <p:spTgt spid="159"/>
                                        </p:tgtEl>
                                        <p:attrNameLst>
                                          <p:attrName>style.visibility</p:attrName>
                                        </p:attrNameLst>
                                      </p:cBhvr>
                                      <p:to>
                                        <p:strVal val="visible"/>
                                      </p:to>
                                    </p:set>
                                  </p:childTnLst>
                                </p:cTn>
                              </p:par>
                            </p:childTnLst>
                          </p:cTn>
                        </p:par>
                      </p:childTnLst>
                    </p:cTn>
                  </p:par>
                  <p:par>
                    <p:cTn id="732" fill="hold">
                      <p:stCondLst>
                        <p:cond delay="indefinite"/>
                      </p:stCondLst>
                      <p:childTnLst>
                        <p:par>
                          <p:cTn id="733" fill="hold">
                            <p:stCondLst>
                              <p:cond delay="0"/>
                            </p:stCondLst>
                            <p:childTnLst>
                              <p:par>
                                <p:cTn id="734" presetID="1" presetClass="exit" presetSubtype="0" fill="hold" nodeType="clickEffect">
                                  <p:stCondLst>
                                    <p:cond delay="0"/>
                                  </p:stCondLst>
                                  <p:childTnLst>
                                    <p:set>
                                      <p:cBhvr>
                                        <p:cTn id="735" dur="1" fill="hold">
                                          <p:stCondLst>
                                            <p:cond delay="0"/>
                                          </p:stCondLst>
                                        </p:cTn>
                                        <p:tgtEl>
                                          <p:spTgt spid="159"/>
                                        </p:tgtEl>
                                        <p:attrNameLst>
                                          <p:attrName>style.visibility</p:attrName>
                                        </p:attrNameLst>
                                      </p:cBhvr>
                                      <p:to>
                                        <p:strVal val="hidden"/>
                                      </p:to>
                                    </p:set>
                                  </p:childTnLst>
                                </p:cTn>
                              </p:par>
                            </p:childTnLst>
                          </p:cTn>
                        </p:par>
                        <p:par>
                          <p:cTn id="736" fill="hold">
                            <p:stCondLst>
                              <p:cond delay="0"/>
                            </p:stCondLst>
                            <p:childTnLst>
                              <p:par>
                                <p:cTn id="737" presetID="1" presetClass="entr" presetSubtype="0" fill="hold" nodeType="afterEffect">
                                  <p:stCondLst>
                                    <p:cond delay="0"/>
                                  </p:stCondLst>
                                  <p:childTnLst>
                                    <p:set>
                                      <p:cBhvr>
                                        <p:cTn id="738" dur="1" fill="hold">
                                          <p:stCondLst>
                                            <p:cond delay="0"/>
                                          </p:stCondLst>
                                        </p:cTn>
                                        <p:tgtEl>
                                          <p:spTgt spid="160"/>
                                        </p:tgtEl>
                                        <p:attrNameLst>
                                          <p:attrName>style.visibility</p:attrName>
                                        </p:attrNameLst>
                                      </p:cBhvr>
                                      <p:to>
                                        <p:strVal val="visible"/>
                                      </p:to>
                                    </p:set>
                                  </p:childTnLst>
                                </p:cTn>
                              </p:par>
                              <p:par>
                                <p:cTn id="739" presetID="1" presetClass="exit" presetSubtype="0" fill="hold" nodeType="withEffect">
                                  <p:stCondLst>
                                    <p:cond delay="0"/>
                                  </p:stCondLst>
                                  <p:childTnLst>
                                    <p:set>
                                      <p:cBhvr>
                                        <p:cTn id="740" dur="1" fill="hold">
                                          <p:stCondLst>
                                            <p:cond delay="0"/>
                                          </p:stCondLst>
                                        </p:cTn>
                                        <p:tgtEl>
                                          <p:spTgt spid="145"/>
                                        </p:tgtEl>
                                        <p:attrNameLst>
                                          <p:attrName>style.visibility</p:attrName>
                                        </p:attrNameLst>
                                      </p:cBhvr>
                                      <p:to>
                                        <p:strVal val="hidden"/>
                                      </p:to>
                                    </p:set>
                                  </p:childTnLst>
                                </p:cTn>
                              </p:par>
                            </p:childTnLst>
                          </p:cTn>
                        </p:par>
                        <p:par>
                          <p:cTn id="741" fill="hold">
                            <p:stCondLst>
                              <p:cond delay="0"/>
                            </p:stCondLst>
                            <p:childTnLst>
                              <p:par>
                                <p:cTn id="742" presetID="1" presetClass="entr" presetSubtype="0" fill="hold" nodeType="afterEffect">
                                  <p:stCondLst>
                                    <p:cond delay="0"/>
                                  </p:stCondLst>
                                  <p:childTnLst>
                                    <p:set>
                                      <p:cBhvr>
                                        <p:cTn id="743" dur="1" fill="hold">
                                          <p:stCondLst>
                                            <p:cond delay="0"/>
                                          </p:stCondLst>
                                        </p:cTn>
                                        <p:tgtEl>
                                          <p:spTgt spid="161"/>
                                        </p:tgtEl>
                                        <p:attrNameLst>
                                          <p:attrName>style.visibility</p:attrName>
                                        </p:attrNameLst>
                                      </p:cBhvr>
                                      <p:to>
                                        <p:strVal val="visible"/>
                                      </p:to>
                                    </p:set>
                                  </p:childTnLst>
                                </p:cTn>
                              </p:par>
                            </p:childTnLst>
                          </p:cTn>
                        </p:par>
                      </p:childTnLst>
                    </p:cTn>
                  </p:par>
                  <p:par>
                    <p:cTn id="744" fill="hold">
                      <p:stCondLst>
                        <p:cond delay="indefinite"/>
                      </p:stCondLst>
                      <p:childTnLst>
                        <p:par>
                          <p:cTn id="745" fill="hold">
                            <p:stCondLst>
                              <p:cond delay="0"/>
                            </p:stCondLst>
                            <p:childTnLst>
                              <p:par>
                                <p:cTn id="746" presetID="1" presetClass="exit" presetSubtype="0" fill="hold" nodeType="clickEffect">
                                  <p:stCondLst>
                                    <p:cond delay="0"/>
                                  </p:stCondLst>
                                  <p:childTnLst>
                                    <p:set>
                                      <p:cBhvr>
                                        <p:cTn id="747" dur="1" fill="hold">
                                          <p:stCondLst>
                                            <p:cond delay="0"/>
                                          </p:stCondLst>
                                        </p:cTn>
                                        <p:tgtEl>
                                          <p:spTgt spid="161"/>
                                        </p:tgtEl>
                                        <p:attrNameLst>
                                          <p:attrName>style.visibility</p:attrName>
                                        </p:attrNameLst>
                                      </p:cBhvr>
                                      <p:to>
                                        <p:strVal val="hidden"/>
                                      </p:to>
                                    </p:set>
                                  </p:childTnLst>
                                </p:cTn>
                              </p:par>
                            </p:childTnLst>
                          </p:cTn>
                        </p:par>
                        <p:par>
                          <p:cTn id="748" fill="hold">
                            <p:stCondLst>
                              <p:cond delay="0"/>
                            </p:stCondLst>
                            <p:childTnLst>
                              <p:par>
                                <p:cTn id="749" presetID="1" presetClass="entr" presetSubtype="0" fill="hold" nodeType="afterEffect">
                                  <p:stCondLst>
                                    <p:cond delay="0"/>
                                  </p:stCondLst>
                                  <p:childTnLst>
                                    <p:set>
                                      <p:cBhvr>
                                        <p:cTn id="750" dur="1" fill="hold">
                                          <p:stCondLst>
                                            <p:cond delay="0"/>
                                          </p:stCondLst>
                                        </p:cTn>
                                        <p:tgtEl>
                                          <p:spTgt spid="162"/>
                                        </p:tgtEl>
                                        <p:attrNameLst>
                                          <p:attrName>style.visibility</p:attrName>
                                        </p:attrNameLst>
                                      </p:cBhvr>
                                      <p:to>
                                        <p:strVal val="visible"/>
                                      </p:to>
                                    </p:set>
                                  </p:childTnLst>
                                </p:cTn>
                              </p:par>
                              <p:par>
                                <p:cTn id="751" presetID="1" presetClass="exit" presetSubtype="0" fill="hold" nodeType="withEffect">
                                  <p:stCondLst>
                                    <p:cond delay="0"/>
                                  </p:stCondLst>
                                  <p:childTnLst>
                                    <p:set>
                                      <p:cBhvr>
                                        <p:cTn id="752" dur="1" fill="hold">
                                          <p:stCondLst>
                                            <p:cond delay="0"/>
                                          </p:stCondLst>
                                        </p:cTn>
                                        <p:tgtEl>
                                          <p:spTgt spid="154"/>
                                        </p:tgtEl>
                                        <p:attrNameLst>
                                          <p:attrName>style.visibility</p:attrName>
                                        </p:attrNameLst>
                                      </p:cBhvr>
                                      <p:to>
                                        <p:strVal val="hidden"/>
                                      </p:to>
                                    </p:set>
                                  </p:childTnLst>
                                </p:cTn>
                              </p:par>
                            </p:childTnLst>
                          </p:cTn>
                        </p:par>
                        <p:par>
                          <p:cTn id="753" fill="hold">
                            <p:stCondLst>
                              <p:cond delay="0"/>
                            </p:stCondLst>
                            <p:childTnLst>
                              <p:par>
                                <p:cTn id="754" presetID="1" presetClass="entr" presetSubtype="0" fill="hold" nodeType="afterEffect">
                                  <p:stCondLst>
                                    <p:cond delay="0"/>
                                  </p:stCondLst>
                                  <p:childTnLst>
                                    <p:set>
                                      <p:cBhvr>
                                        <p:cTn id="755" dur="1" fill="hold">
                                          <p:stCondLst>
                                            <p:cond delay="0"/>
                                          </p:stCondLst>
                                        </p:cTn>
                                        <p:tgtEl>
                                          <p:spTgt spid="163"/>
                                        </p:tgtEl>
                                        <p:attrNameLst>
                                          <p:attrName>style.visibility</p:attrName>
                                        </p:attrNameLst>
                                      </p:cBhvr>
                                      <p:to>
                                        <p:strVal val="visible"/>
                                      </p:to>
                                    </p:set>
                                  </p:childTnLst>
                                </p:cTn>
                              </p:par>
                            </p:childTnLst>
                          </p:cTn>
                        </p:par>
                      </p:childTnLst>
                    </p:cTn>
                  </p:par>
                  <p:par>
                    <p:cTn id="756" fill="hold">
                      <p:stCondLst>
                        <p:cond delay="indefinite"/>
                      </p:stCondLst>
                      <p:childTnLst>
                        <p:par>
                          <p:cTn id="757" fill="hold">
                            <p:stCondLst>
                              <p:cond delay="0"/>
                            </p:stCondLst>
                            <p:childTnLst>
                              <p:par>
                                <p:cTn id="758" presetID="1" presetClass="exit" presetSubtype="0" fill="hold" nodeType="clickEffect">
                                  <p:stCondLst>
                                    <p:cond delay="0"/>
                                  </p:stCondLst>
                                  <p:childTnLst>
                                    <p:set>
                                      <p:cBhvr>
                                        <p:cTn id="759" dur="1" fill="hold">
                                          <p:stCondLst>
                                            <p:cond delay="0"/>
                                          </p:stCondLst>
                                        </p:cTn>
                                        <p:tgtEl>
                                          <p:spTgt spid="163"/>
                                        </p:tgtEl>
                                        <p:attrNameLst>
                                          <p:attrName>style.visibility</p:attrName>
                                        </p:attrNameLst>
                                      </p:cBhvr>
                                      <p:to>
                                        <p:strVal val="hidden"/>
                                      </p:to>
                                    </p:set>
                                  </p:childTnLst>
                                </p:cTn>
                              </p:par>
                            </p:childTnLst>
                          </p:cTn>
                        </p:par>
                        <p:par>
                          <p:cTn id="760" fill="hold">
                            <p:stCondLst>
                              <p:cond delay="0"/>
                            </p:stCondLst>
                            <p:childTnLst>
                              <p:par>
                                <p:cTn id="761" presetID="1" presetClass="entr" presetSubtype="0" fill="hold" nodeType="afterEffect">
                                  <p:stCondLst>
                                    <p:cond delay="0"/>
                                  </p:stCondLst>
                                  <p:childTnLst>
                                    <p:set>
                                      <p:cBhvr>
                                        <p:cTn id="762" dur="1" fill="hold">
                                          <p:stCondLst>
                                            <p:cond delay="0"/>
                                          </p:stCondLst>
                                        </p:cTn>
                                        <p:tgtEl>
                                          <p:spTgt spid="164"/>
                                        </p:tgtEl>
                                        <p:attrNameLst>
                                          <p:attrName>style.visibility</p:attrName>
                                        </p:attrNameLst>
                                      </p:cBhvr>
                                      <p:to>
                                        <p:strVal val="visible"/>
                                      </p:to>
                                    </p:set>
                                  </p:childTnLst>
                                </p:cTn>
                              </p:par>
                              <p:par>
                                <p:cTn id="763" presetID="1" presetClass="exit" presetSubtype="0" fill="hold" nodeType="withEffect">
                                  <p:stCondLst>
                                    <p:cond delay="0"/>
                                  </p:stCondLst>
                                  <p:childTnLst>
                                    <p:set>
                                      <p:cBhvr>
                                        <p:cTn id="764" dur="1" fill="hold">
                                          <p:stCondLst>
                                            <p:cond delay="0"/>
                                          </p:stCondLst>
                                        </p:cTn>
                                        <p:tgtEl>
                                          <p:spTgt spid="149"/>
                                        </p:tgtEl>
                                        <p:attrNameLst>
                                          <p:attrName>style.visibility</p:attrName>
                                        </p:attrNameLst>
                                      </p:cBhvr>
                                      <p:to>
                                        <p:strVal val="hidden"/>
                                      </p:to>
                                    </p:set>
                                  </p:childTnLst>
                                </p:cTn>
                              </p:par>
                            </p:childTnLst>
                          </p:cTn>
                        </p:par>
                        <p:par>
                          <p:cTn id="765" fill="hold">
                            <p:stCondLst>
                              <p:cond delay="0"/>
                            </p:stCondLst>
                            <p:childTnLst>
                              <p:par>
                                <p:cTn id="766" presetID="1" presetClass="entr" presetSubtype="0" fill="hold" nodeType="afterEffect">
                                  <p:stCondLst>
                                    <p:cond delay="0"/>
                                  </p:stCondLst>
                                  <p:childTnLst>
                                    <p:set>
                                      <p:cBhvr>
                                        <p:cTn id="767" dur="1" fill="hold">
                                          <p:stCondLst>
                                            <p:cond delay="0"/>
                                          </p:stCondLst>
                                        </p:cTn>
                                        <p:tgtEl>
                                          <p:spTgt spid="165"/>
                                        </p:tgtEl>
                                        <p:attrNameLst>
                                          <p:attrName>style.visibility</p:attrName>
                                        </p:attrNameLst>
                                      </p:cBhvr>
                                      <p:to>
                                        <p:strVal val="visible"/>
                                      </p:to>
                                    </p:set>
                                  </p:childTnLst>
                                </p:cTn>
                              </p:par>
                            </p:childTnLst>
                          </p:cTn>
                        </p:par>
                      </p:childTnLst>
                    </p:cTn>
                  </p:par>
                  <p:par>
                    <p:cTn id="768" fill="hold">
                      <p:stCondLst>
                        <p:cond delay="indefinite"/>
                      </p:stCondLst>
                      <p:childTnLst>
                        <p:par>
                          <p:cTn id="769" fill="hold">
                            <p:stCondLst>
                              <p:cond delay="0"/>
                            </p:stCondLst>
                            <p:childTnLst>
                              <p:par>
                                <p:cTn id="770" presetID="1" presetClass="exit" presetSubtype="0" fill="hold" nodeType="clickEffect">
                                  <p:stCondLst>
                                    <p:cond delay="0"/>
                                  </p:stCondLst>
                                  <p:childTnLst>
                                    <p:set>
                                      <p:cBhvr>
                                        <p:cTn id="771" dur="1" fill="hold">
                                          <p:stCondLst>
                                            <p:cond delay="0"/>
                                          </p:stCondLst>
                                        </p:cTn>
                                        <p:tgtEl>
                                          <p:spTgt spid="165"/>
                                        </p:tgtEl>
                                        <p:attrNameLst>
                                          <p:attrName>style.visibility</p:attrName>
                                        </p:attrNameLst>
                                      </p:cBhvr>
                                      <p:to>
                                        <p:strVal val="hidden"/>
                                      </p:to>
                                    </p:set>
                                  </p:childTnLst>
                                </p:cTn>
                              </p:par>
                            </p:childTnLst>
                          </p:cTn>
                        </p:par>
                        <p:par>
                          <p:cTn id="772" fill="hold">
                            <p:stCondLst>
                              <p:cond delay="0"/>
                            </p:stCondLst>
                            <p:childTnLst>
                              <p:par>
                                <p:cTn id="773" presetID="1" presetClass="entr" presetSubtype="0" fill="hold" nodeType="afterEffect">
                                  <p:stCondLst>
                                    <p:cond delay="0"/>
                                  </p:stCondLst>
                                  <p:childTnLst>
                                    <p:set>
                                      <p:cBhvr>
                                        <p:cTn id="774" dur="1" fill="hold">
                                          <p:stCondLst>
                                            <p:cond delay="0"/>
                                          </p:stCondLst>
                                        </p:cTn>
                                        <p:tgtEl>
                                          <p:spTgt spid="166"/>
                                        </p:tgtEl>
                                        <p:attrNameLst>
                                          <p:attrName>style.visibility</p:attrName>
                                        </p:attrNameLst>
                                      </p:cBhvr>
                                      <p:to>
                                        <p:strVal val="visible"/>
                                      </p:to>
                                    </p:set>
                                  </p:childTnLst>
                                </p:cTn>
                              </p:par>
                              <p:par>
                                <p:cTn id="775" presetID="1" presetClass="exit" presetSubtype="0" fill="hold" nodeType="withEffect">
                                  <p:stCondLst>
                                    <p:cond delay="0"/>
                                  </p:stCondLst>
                                  <p:childTnLst>
                                    <p:set>
                                      <p:cBhvr>
                                        <p:cTn id="776" dur="1" fill="hold">
                                          <p:stCondLst>
                                            <p:cond delay="0"/>
                                          </p:stCondLst>
                                        </p:cTn>
                                        <p:tgtEl>
                                          <p:spTgt spid="151"/>
                                        </p:tgtEl>
                                        <p:attrNameLst>
                                          <p:attrName>style.visibility</p:attrName>
                                        </p:attrNameLst>
                                      </p:cBhvr>
                                      <p:to>
                                        <p:strVal val="hidden"/>
                                      </p:to>
                                    </p:set>
                                  </p:childTnLst>
                                </p:cTn>
                              </p:par>
                            </p:childTnLst>
                          </p:cTn>
                        </p:par>
                        <p:par>
                          <p:cTn id="777" fill="hold">
                            <p:stCondLst>
                              <p:cond delay="0"/>
                            </p:stCondLst>
                            <p:childTnLst>
                              <p:par>
                                <p:cTn id="778" presetID="1" presetClass="entr" presetSubtype="0" fill="hold" nodeType="afterEffect">
                                  <p:stCondLst>
                                    <p:cond delay="0"/>
                                  </p:stCondLst>
                                  <p:childTnLst>
                                    <p:set>
                                      <p:cBhvr>
                                        <p:cTn id="779" dur="1" fill="hold">
                                          <p:stCondLst>
                                            <p:cond delay="0"/>
                                          </p:stCondLst>
                                        </p:cTn>
                                        <p:tgtEl>
                                          <p:spTgt spid="167"/>
                                        </p:tgtEl>
                                        <p:attrNameLst>
                                          <p:attrName>style.visibility</p:attrName>
                                        </p:attrNameLst>
                                      </p:cBhvr>
                                      <p:to>
                                        <p:strVal val="visible"/>
                                      </p:to>
                                    </p:set>
                                  </p:childTnLst>
                                </p:cTn>
                              </p:par>
                            </p:childTnLst>
                          </p:cTn>
                        </p:par>
                      </p:childTnLst>
                    </p:cTn>
                  </p:par>
                  <p:par>
                    <p:cTn id="780" fill="hold">
                      <p:stCondLst>
                        <p:cond delay="indefinite"/>
                      </p:stCondLst>
                      <p:childTnLst>
                        <p:par>
                          <p:cTn id="781" fill="hold">
                            <p:stCondLst>
                              <p:cond delay="0"/>
                            </p:stCondLst>
                            <p:childTnLst>
                              <p:par>
                                <p:cTn id="782" presetID="1" presetClass="exit" presetSubtype="0" fill="hold" nodeType="clickEffect">
                                  <p:stCondLst>
                                    <p:cond delay="0"/>
                                  </p:stCondLst>
                                  <p:childTnLst>
                                    <p:set>
                                      <p:cBhvr>
                                        <p:cTn id="783" dur="1" fill="hold">
                                          <p:stCondLst>
                                            <p:cond delay="0"/>
                                          </p:stCondLst>
                                        </p:cTn>
                                        <p:tgtEl>
                                          <p:spTgt spid="167"/>
                                        </p:tgtEl>
                                        <p:attrNameLst>
                                          <p:attrName>style.visibility</p:attrName>
                                        </p:attrNameLst>
                                      </p:cBhvr>
                                      <p:to>
                                        <p:strVal val="hidden"/>
                                      </p:to>
                                    </p:set>
                                  </p:childTnLst>
                                </p:cTn>
                              </p:par>
                            </p:childTnLst>
                          </p:cTn>
                        </p:par>
                        <p:par>
                          <p:cTn id="784" fill="hold">
                            <p:stCondLst>
                              <p:cond delay="0"/>
                            </p:stCondLst>
                            <p:childTnLst>
                              <p:par>
                                <p:cTn id="785" presetID="1" presetClass="entr" presetSubtype="0" fill="hold" nodeType="afterEffect">
                                  <p:stCondLst>
                                    <p:cond delay="0"/>
                                  </p:stCondLst>
                                  <p:childTnLst>
                                    <p:set>
                                      <p:cBhvr>
                                        <p:cTn id="786" dur="1" fill="hold">
                                          <p:stCondLst>
                                            <p:cond delay="0"/>
                                          </p:stCondLst>
                                        </p:cTn>
                                        <p:tgtEl>
                                          <p:spTgt spid="168"/>
                                        </p:tgtEl>
                                        <p:attrNameLst>
                                          <p:attrName>style.visibility</p:attrName>
                                        </p:attrNameLst>
                                      </p:cBhvr>
                                      <p:to>
                                        <p:strVal val="visible"/>
                                      </p:to>
                                    </p:set>
                                  </p:childTnLst>
                                </p:cTn>
                              </p:par>
                            </p:childTnLst>
                          </p:cTn>
                        </p:par>
                      </p:childTnLst>
                    </p:cTn>
                  </p:par>
                  <p:par>
                    <p:cTn id="787" fill="hold">
                      <p:stCondLst>
                        <p:cond delay="indefinite"/>
                      </p:stCondLst>
                      <p:childTnLst>
                        <p:par>
                          <p:cTn id="788" fill="hold">
                            <p:stCondLst>
                              <p:cond delay="0"/>
                            </p:stCondLst>
                            <p:childTnLst>
                              <p:par>
                                <p:cTn id="789" presetID="1" presetClass="exit" presetSubtype="0" fill="hold" nodeType="clickEffect">
                                  <p:stCondLst>
                                    <p:cond delay="0"/>
                                  </p:stCondLst>
                                  <p:childTnLst>
                                    <p:set>
                                      <p:cBhvr>
                                        <p:cTn id="790" dur="1" fill="hold">
                                          <p:stCondLst>
                                            <p:cond delay="0"/>
                                          </p:stCondLst>
                                        </p:cTn>
                                        <p:tgtEl>
                                          <p:spTgt spid="168"/>
                                        </p:tgtEl>
                                        <p:attrNameLst>
                                          <p:attrName>style.visibility</p:attrName>
                                        </p:attrNameLst>
                                      </p:cBhvr>
                                      <p:to>
                                        <p:strVal val="hidden"/>
                                      </p:to>
                                    </p:set>
                                  </p:childTnLst>
                                </p:cTn>
                              </p:par>
                            </p:childTnLst>
                          </p:cTn>
                        </p:par>
                        <p:par>
                          <p:cTn id="791" fill="hold">
                            <p:stCondLst>
                              <p:cond delay="0"/>
                            </p:stCondLst>
                            <p:childTnLst>
                              <p:par>
                                <p:cTn id="792" presetID="1" presetClass="entr" presetSubtype="0" fill="hold" nodeType="afterEffect">
                                  <p:stCondLst>
                                    <p:cond delay="0"/>
                                  </p:stCondLst>
                                  <p:childTnLst>
                                    <p:set>
                                      <p:cBhvr>
                                        <p:cTn id="793" dur="1" fill="hold">
                                          <p:stCondLst>
                                            <p:cond delay="0"/>
                                          </p:stCondLst>
                                        </p:cTn>
                                        <p:tgtEl>
                                          <p:spTgt spid="169"/>
                                        </p:tgtEl>
                                        <p:attrNameLst>
                                          <p:attrName>style.visibility</p:attrName>
                                        </p:attrNameLst>
                                      </p:cBhvr>
                                      <p:to>
                                        <p:strVal val="visible"/>
                                      </p:to>
                                    </p:set>
                                  </p:childTnLst>
                                </p:cTn>
                              </p:par>
                              <p:par>
                                <p:cTn id="794" presetID="1" presetClass="exit" presetSubtype="0" fill="hold" nodeType="withEffect">
                                  <p:stCondLst>
                                    <p:cond delay="0"/>
                                  </p:stCondLst>
                                  <p:childTnLst>
                                    <p:set>
                                      <p:cBhvr>
                                        <p:cTn id="795" dur="1" fill="hold">
                                          <p:stCondLst>
                                            <p:cond delay="0"/>
                                          </p:stCondLst>
                                        </p:cTn>
                                        <p:tgtEl>
                                          <p:spTgt spid="162"/>
                                        </p:tgtEl>
                                        <p:attrNameLst>
                                          <p:attrName>style.visibility</p:attrName>
                                        </p:attrNameLst>
                                      </p:cBhvr>
                                      <p:to>
                                        <p:strVal val="hidden"/>
                                      </p:to>
                                    </p:set>
                                  </p:childTnLst>
                                </p:cTn>
                              </p:par>
                            </p:childTnLst>
                          </p:cTn>
                        </p:par>
                        <p:par>
                          <p:cTn id="796" fill="hold">
                            <p:stCondLst>
                              <p:cond delay="0"/>
                            </p:stCondLst>
                            <p:childTnLst>
                              <p:par>
                                <p:cTn id="797" presetID="1" presetClass="entr" presetSubtype="0" fill="hold" nodeType="afterEffect">
                                  <p:stCondLst>
                                    <p:cond delay="0"/>
                                  </p:stCondLst>
                                  <p:childTnLst>
                                    <p:set>
                                      <p:cBhvr>
                                        <p:cTn id="798" dur="1" fill="hold">
                                          <p:stCondLst>
                                            <p:cond delay="0"/>
                                          </p:stCondLst>
                                        </p:cTn>
                                        <p:tgtEl>
                                          <p:spTgt spid="170"/>
                                        </p:tgtEl>
                                        <p:attrNameLst>
                                          <p:attrName>style.visibility</p:attrName>
                                        </p:attrNameLst>
                                      </p:cBhvr>
                                      <p:to>
                                        <p:strVal val="visible"/>
                                      </p:to>
                                    </p:set>
                                  </p:childTnLst>
                                </p:cTn>
                              </p:par>
                            </p:childTnLst>
                          </p:cTn>
                        </p:par>
                      </p:childTnLst>
                    </p:cTn>
                  </p:par>
                  <p:par>
                    <p:cTn id="799" fill="hold">
                      <p:stCondLst>
                        <p:cond delay="indefinite"/>
                      </p:stCondLst>
                      <p:childTnLst>
                        <p:par>
                          <p:cTn id="800" fill="hold">
                            <p:stCondLst>
                              <p:cond delay="0"/>
                            </p:stCondLst>
                            <p:childTnLst>
                              <p:par>
                                <p:cTn id="801" presetID="1" presetClass="exit" presetSubtype="0" fill="hold" nodeType="clickEffect">
                                  <p:stCondLst>
                                    <p:cond delay="0"/>
                                  </p:stCondLst>
                                  <p:childTnLst>
                                    <p:set>
                                      <p:cBhvr>
                                        <p:cTn id="802" dur="1" fill="hold">
                                          <p:stCondLst>
                                            <p:cond delay="0"/>
                                          </p:stCondLst>
                                        </p:cTn>
                                        <p:tgtEl>
                                          <p:spTgt spid="170"/>
                                        </p:tgtEl>
                                        <p:attrNameLst>
                                          <p:attrName>style.visibility</p:attrName>
                                        </p:attrNameLst>
                                      </p:cBhvr>
                                      <p:to>
                                        <p:strVal val="hidden"/>
                                      </p:to>
                                    </p:set>
                                  </p:childTnLst>
                                </p:cTn>
                              </p:par>
                            </p:childTnLst>
                          </p:cTn>
                        </p:par>
                        <p:par>
                          <p:cTn id="803" fill="hold">
                            <p:stCondLst>
                              <p:cond delay="0"/>
                            </p:stCondLst>
                            <p:childTnLst>
                              <p:par>
                                <p:cTn id="804" presetID="1" presetClass="entr" presetSubtype="0" fill="hold" nodeType="afterEffect">
                                  <p:stCondLst>
                                    <p:cond delay="0"/>
                                  </p:stCondLst>
                                  <p:childTnLst>
                                    <p:set>
                                      <p:cBhvr>
                                        <p:cTn id="805" dur="1" fill="hold">
                                          <p:stCondLst>
                                            <p:cond delay="0"/>
                                          </p:stCondLst>
                                        </p:cTn>
                                        <p:tgtEl>
                                          <p:spTgt spid="171"/>
                                        </p:tgtEl>
                                        <p:attrNameLst>
                                          <p:attrName>style.visibility</p:attrName>
                                        </p:attrNameLst>
                                      </p:cBhvr>
                                      <p:to>
                                        <p:strVal val="visible"/>
                                      </p:to>
                                    </p:set>
                                  </p:childTnLst>
                                </p:cTn>
                              </p:par>
                            </p:childTnLst>
                          </p:cTn>
                        </p:par>
                      </p:childTnLst>
                    </p:cTn>
                  </p:par>
                  <p:par>
                    <p:cTn id="806" fill="hold">
                      <p:stCondLst>
                        <p:cond delay="indefinite"/>
                      </p:stCondLst>
                      <p:childTnLst>
                        <p:par>
                          <p:cTn id="807" fill="hold">
                            <p:stCondLst>
                              <p:cond delay="0"/>
                            </p:stCondLst>
                            <p:childTnLst>
                              <p:par>
                                <p:cTn id="808" presetID="1" presetClass="exit" presetSubtype="0" fill="hold" nodeType="clickEffect">
                                  <p:stCondLst>
                                    <p:cond delay="0"/>
                                  </p:stCondLst>
                                  <p:childTnLst>
                                    <p:set>
                                      <p:cBhvr>
                                        <p:cTn id="809" dur="1" fill="hold">
                                          <p:stCondLst>
                                            <p:cond delay="0"/>
                                          </p:stCondLst>
                                        </p:cTn>
                                        <p:tgtEl>
                                          <p:spTgt spid="171"/>
                                        </p:tgtEl>
                                        <p:attrNameLst>
                                          <p:attrName>style.visibility</p:attrName>
                                        </p:attrNameLst>
                                      </p:cBhvr>
                                      <p:to>
                                        <p:strVal val="hidden"/>
                                      </p:to>
                                    </p:set>
                                  </p:childTnLst>
                                </p:cTn>
                              </p:par>
                            </p:childTnLst>
                          </p:cTn>
                        </p:par>
                        <p:par>
                          <p:cTn id="810" fill="hold">
                            <p:stCondLst>
                              <p:cond delay="0"/>
                            </p:stCondLst>
                            <p:childTnLst>
                              <p:par>
                                <p:cTn id="811" presetID="1" presetClass="entr" presetSubtype="0" fill="hold" nodeType="afterEffect">
                                  <p:stCondLst>
                                    <p:cond delay="0"/>
                                  </p:stCondLst>
                                  <p:childTnLst>
                                    <p:set>
                                      <p:cBhvr>
                                        <p:cTn id="812" dur="1" fill="hold">
                                          <p:stCondLst>
                                            <p:cond delay="0"/>
                                          </p:stCondLst>
                                        </p:cTn>
                                        <p:tgtEl>
                                          <p:spTgt spid="172"/>
                                        </p:tgtEl>
                                        <p:attrNameLst>
                                          <p:attrName>style.visibility</p:attrName>
                                        </p:attrNameLst>
                                      </p:cBhvr>
                                      <p:to>
                                        <p:strVal val="visible"/>
                                      </p:to>
                                    </p:set>
                                  </p:childTnLst>
                                </p:cTn>
                              </p:par>
                            </p:childTnLst>
                          </p:cTn>
                        </p:par>
                      </p:childTnLst>
                    </p:cTn>
                  </p:par>
                  <p:par>
                    <p:cTn id="813" fill="hold">
                      <p:stCondLst>
                        <p:cond delay="indefinite"/>
                      </p:stCondLst>
                      <p:childTnLst>
                        <p:par>
                          <p:cTn id="814" fill="hold">
                            <p:stCondLst>
                              <p:cond delay="0"/>
                            </p:stCondLst>
                            <p:childTnLst>
                              <p:par>
                                <p:cTn id="815" presetID="1" presetClass="exit" presetSubtype="0" fill="hold" nodeType="clickEffect">
                                  <p:stCondLst>
                                    <p:cond delay="0"/>
                                  </p:stCondLst>
                                  <p:childTnLst>
                                    <p:set>
                                      <p:cBhvr>
                                        <p:cTn id="816" dur="1" fill="hold">
                                          <p:stCondLst>
                                            <p:cond delay="0"/>
                                          </p:stCondLst>
                                        </p:cTn>
                                        <p:tgtEl>
                                          <p:spTgt spid="172"/>
                                        </p:tgtEl>
                                        <p:attrNameLst>
                                          <p:attrName>style.visibility</p:attrName>
                                        </p:attrNameLst>
                                      </p:cBhvr>
                                      <p:to>
                                        <p:strVal val="hidden"/>
                                      </p:to>
                                    </p:set>
                                  </p:childTnLst>
                                </p:cTn>
                              </p:par>
                            </p:childTnLst>
                          </p:cTn>
                        </p:par>
                        <p:par>
                          <p:cTn id="817" fill="hold">
                            <p:stCondLst>
                              <p:cond delay="0"/>
                            </p:stCondLst>
                            <p:childTnLst>
                              <p:par>
                                <p:cTn id="818" presetID="1" presetClass="entr" presetSubtype="0" fill="hold" nodeType="afterEffect">
                                  <p:stCondLst>
                                    <p:cond delay="0"/>
                                  </p:stCondLst>
                                  <p:childTnLst>
                                    <p:set>
                                      <p:cBhvr>
                                        <p:cTn id="819" dur="1" fill="hold">
                                          <p:stCondLst>
                                            <p:cond delay="0"/>
                                          </p:stCondLst>
                                        </p:cTn>
                                        <p:tgtEl>
                                          <p:spTgt spid="173"/>
                                        </p:tgtEl>
                                        <p:attrNameLst>
                                          <p:attrName>style.visibility</p:attrName>
                                        </p:attrNameLst>
                                      </p:cBhvr>
                                      <p:to>
                                        <p:strVal val="visible"/>
                                      </p:to>
                                    </p:set>
                                  </p:childTnLst>
                                </p:cTn>
                              </p:par>
                              <p:par>
                                <p:cTn id="820" presetID="1" presetClass="exit" presetSubtype="0" fill="hold" nodeType="withEffect">
                                  <p:stCondLst>
                                    <p:cond delay="0"/>
                                  </p:stCondLst>
                                  <p:childTnLst>
                                    <p:set>
                                      <p:cBhvr>
                                        <p:cTn id="821" dur="1" fill="hold">
                                          <p:stCondLst>
                                            <p:cond delay="0"/>
                                          </p:stCondLst>
                                        </p:cTn>
                                        <p:tgtEl>
                                          <p:spTgt spid="158"/>
                                        </p:tgtEl>
                                        <p:attrNameLst>
                                          <p:attrName>style.visibility</p:attrName>
                                        </p:attrNameLst>
                                      </p:cBhvr>
                                      <p:to>
                                        <p:strVal val="hidden"/>
                                      </p:to>
                                    </p:set>
                                  </p:childTnLst>
                                </p:cTn>
                              </p:par>
                            </p:childTnLst>
                          </p:cTn>
                        </p:par>
                        <p:par>
                          <p:cTn id="822" fill="hold">
                            <p:stCondLst>
                              <p:cond delay="0"/>
                            </p:stCondLst>
                            <p:childTnLst>
                              <p:par>
                                <p:cTn id="823" presetID="1" presetClass="entr" presetSubtype="0" fill="hold" nodeType="afterEffect">
                                  <p:stCondLst>
                                    <p:cond delay="0"/>
                                  </p:stCondLst>
                                  <p:childTnLst>
                                    <p:set>
                                      <p:cBhvr>
                                        <p:cTn id="824" dur="1" fill="hold">
                                          <p:stCondLst>
                                            <p:cond delay="0"/>
                                          </p:stCondLst>
                                        </p:cTn>
                                        <p:tgtEl>
                                          <p:spTgt spid="174"/>
                                        </p:tgtEl>
                                        <p:attrNameLst>
                                          <p:attrName>style.visibility</p:attrName>
                                        </p:attrNameLst>
                                      </p:cBhvr>
                                      <p:to>
                                        <p:strVal val="visible"/>
                                      </p:to>
                                    </p:set>
                                  </p:childTnLst>
                                </p:cTn>
                              </p:par>
                            </p:childTnLst>
                          </p:cTn>
                        </p:par>
                      </p:childTnLst>
                    </p:cTn>
                  </p:par>
                  <p:par>
                    <p:cTn id="825" fill="hold">
                      <p:stCondLst>
                        <p:cond delay="indefinite"/>
                      </p:stCondLst>
                      <p:childTnLst>
                        <p:par>
                          <p:cTn id="826" fill="hold">
                            <p:stCondLst>
                              <p:cond delay="0"/>
                            </p:stCondLst>
                            <p:childTnLst>
                              <p:par>
                                <p:cTn id="827" presetID="1" presetClass="exit" presetSubtype="0" fill="hold" nodeType="clickEffect">
                                  <p:stCondLst>
                                    <p:cond delay="0"/>
                                  </p:stCondLst>
                                  <p:childTnLst>
                                    <p:set>
                                      <p:cBhvr>
                                        <p:cTn id="828" dur="1" fill="hold">
                                          <p:stCondLst>
                                            <p:cond delay="0"/>
                                          </p:stCondLst>
                                        </p:cTn>
                                        <p:tgtEl>
                                          <p:spTgt spid="174"/>
                                        </p:tgtEl>
                                        <p:attrNameLst>
                                          <p:attrName>style.visibility</p:attrName>
                                        </p:attrNameLst>
                                      </p:cBhvr>
                                      <p:to>
                                        <p:strVal val="hidden"/>
                                      </p:to>
                                    </p:set>
                                  </p:childTnLst>
                                </p:cTn>
                              </p:par>
                            </p:childTnLst>
                          </p:cTn>
                        </p:par>
                        <p:par>
                          <p:cTn id="829" fill="hold">
                            <p:stCondLst>
                              <p:cond delay="0"/>
                            </p:stCondLst>
                            <p:childTnLst>
                              <p:par>
                                <p:cTn id="830" presetID="1" presetClass="entr" presetSubtype="0" fill="hold" nodeType="afterEffect">
                                  <p:stCondLst>
                                    <p:cond delay="0"/>
                                  </p:stCondLst>
                                  <p:childTnLst>
                                    <p:set>
                                      <p:cBhvr>
                                        <p:cTn id="831" dur="1" fill="hold">
                                          <p:stCondLst>
                                            <p:cond delay="0"/>
                                          </p:stCondLst>
                                        </p:cTn>
                                        <p:tgtEl>
                                          <p:spTgt spid="175"/>
                                        </p:tgtEl>
                                        <p:attrNameLst>
                                          <p:attrName>style.visibility</p:attrName>
                                        </p:attrNameLst>
                                      </p:cBhvr>
                                      <p:to>
                                        <p:strVal val="visible"/>
                                      </p:to>
                                    </p:set>
                                  </p:childTnLst>
                                </p:cTn>
                              </p:par>
                              <p:par>
                                <p:cTn id="832" presetID="1" presetClass="exit" presetSubtype="0" fill="hold" nodeType="withEffect">
                                  <p:stCondLst>
                                    <p:cond delay="0"/>
                                  </p:stCondLst>
                                  <p:childTnLst>
                                    <p:set>
                                      <p:cBhvr>
                                        <p:cTn id="833" dur="1" fill="hold">
                                          <p:stCondLst>
                                            <p:cond delay="0"/>
                                          </p:stCondLst>
                                        </p:cTn>
                                        <p:tgtEl>
                                          <p:spTgt spid="160"/>
                                        </p:tgtEl>
                                        <p:attrNameLst>
                                          <p:attrName>style.visibility</p:attrName>
                                        </p:attrNameLst>
                                      </p:cBhvr>
                                      <p:to>
                                        <p:strVal val="hidden"/>
                                      </p:to>
                                    </p:set>
                                  </p:childTnLst>
                                </p:cTn>
                              </p:par>
                            </p:childTnLst>
                          </p:cTn>
                        </p:par>
                        <p:par>
                          <p:cTn id="834" fill="hold">
                            <p:stCondLst>
                              <p:cond delay="0"/>
                            </p:stCondLst>
                            <p:childTnLst>
                              <p:par>
                                <p:cTn id="835" presetID="1" presetClass="entr" presetSubtype="0" fill="hold" nodeType="afterEffect">
                                  <p:stCondLst>
                                    <p:cond delay="0"/>
                                  </p:stCondLst>
                                  <p:childTnLst>
                                    <p:set>
                                      <p:cBhvr>
                                        <p:cTn id="836" dur="1" fill="hold">
                                          <p:stCondLst>
                                            <p:cond delay="0"/>
                                          </p:stCondLst>
                                        </p:cTn>
                                        <p:tgtEl>
                                          <p:spTgt spid="176"/>
                                        </p:tgtEl>
                                        <p:attrNameLst>
                                          <p:attrName>style.visibility</p:attrName>
                                        </p:attrNameLst>
                                      </p:cBhvr>
                                      <p:to>
                                        <p:strVal val="visible"/>
                                      </p:to>
                                    </p:set>
                                  </p:childTnLst>
                                </p:cTn>
                              </p:par>
                            </p:childTnLst>
                          </p:cTn>
                        </p:par>
                      </p:childTnLst>
                    </p:cTn>
                  </p:par>
                  <p:par>
                    <p:cTn id="837" fill="hold">
                      <p:stCondLst>
                        <p:cond delay="indefinite"/>
                      </p:stCondLst>
                      <p:childTnLst>
                        <p:par>
                          <p:cTn id="838" fill="hold">
                            <p:stCondLst>
                              <p:cond delay="0"/>
                            </p:stCondLst>
                            <p:childTnLst>
                              <p:par>
                                <p:cTn id="839" presetID="1" presetClass="exit" presetSubtype="0" fill="hold" nodeType="clickEffect">
                                  <p:stCondLst>
                                    <p:cond delay="0"/>
                                  </p:stCondLst>
                                  <p:childTnLst>
                                    <p:set>
                                      <p:cBhvr>
                                        <p:cTn id="840" dur="1" fill="hold">
                                          <p:stCondLst>
                                            <p:cond delay="0"/>
                                          </p:stCondLst>
                                        </p:cTn>
                                        <p:tgtEl>
                                          <p:spTgt spid="176"/>
                                        </p:tgtEl>
                                        <p:attrNameLst>
                                          <p:attrName>style.visibility</p:attrName>
                                        </p:attrNameLst>
                                      </p:cBhvr>
                                      <p:to>
                                        <p:strVal val="hidden"/>
                                      </p:to>
                                    </p:set>
                                  </p:childTnLst>
                                </p:cTn>
                              </p:par>
                            </p:childTnLst>
                          </p:cTn>
                        </p:par>
                        <p:par>
                          <p:cTn id="841" fill="hold">
                            <p:stCondLst>
                              <p:cond delay="0"/>
                            </p:stCondLst>
                            <p:childTnLst>
                              <p:par>
                                <p:cTn id="842" presetID="1" presetClass="entr" presetSubtype="0" fill="hold" nodeType="afterEffect">
                                  <p:stCondLst>
                                    <p:cond delay="0"/>
                                  </p:stCondLst>
                                  <p:childTnLst>
                                    <p:set>
                                      <p:cBhvr>
                                        <p:cTn id="843" dur="1" fill="hold">
                                          <p:stCondLst>
                                            <p:cond delay="0"/>
                                          </p:stCondLst>
                                        </p:cTn>
                                        <p:tgtEl>
                                          <p:spTgt spid="177"/>
                                        </p:tgtEl>
                                        <p:attrNameLst>
                                          <p:attrName>style.visibility</p:attrName>
                                        </p:attrNameLst>
                                      </p:cBhvr>
                                      <p:to>
                                        <p:strVal val="visible"/>
                                      </p:to>
                                    </p:set>
                                  </p:childTnLst>
                                </p:cTn>
                              </p:par>
                              <p:par>
                                <p:cTn id="844" presetID="1" presetClass="exit" presetSubtype="0" fill="hold" nodeType="withEffect">
                                  <p:stCondLst>
                                    <p:cond delay="0"/>
                                  </p:stCondLst>
                                  <p:childTnLst>
                                    <p:set>
                                      <p:cBhvr>
                                        <p:cTn id="845" dur="1" fill="hold">
                                          <p:stCondLst>
                                            <p:cond delay="0"/>
                                          </p:stCondLst>
                                        </p:cTn>
                                        <p:tgtEl>
                                          <p:spTgt spid="169"/>
                                        </p:tgtEl>
                                        <p:attrNameLst>
                                          <p:attrName>style.visibility</p:attrName>
                                        </p:attrNameLst>
                                      </p:cBhvr>
                                      <p:to>
                                        <p:strVal val="hidden"/>
                                      </p:to>
                                    </p:set>
                                  </p:childTnLst>
                                </p:cTn>
                              </p:par>
                            </p:childTnLst>
                          </p:cTn>
                        </p:par>
                        <p:par>
                          <p:cTn id="846" fill="hold">
                            <p:stCondLst>
                              <p:cond delay="0"/>
                            </p:stCondLst>
                            <p:childTnLst>
                              <p:par>
                                <p:cTn id="847" presetID="1" presetClass="entr" presetSubtype="0" fill="hold" nodeType="afterEffect">
                                  <p:stCondLst>
                                    <p:cond delay="0"/>
                                  </p:stCondLst>
                                  <p:childTnLst>
                                    <p:set>
                                      <p:cBhvr>
                                        <p:cTn id="848" dur="1" fill="hold">
                                          <p:stCondLst>
                                            <p:cond delay="0"/>
                                          </p:stCondLst>
                                        </p:cTn>
                                        <p:tgtEl>
                                          <p:spTgt spid="178"/>
                                        </p:tgtEl>
                                        <p:attrNameLst>
                                          <p:attrName>style.visibility</p:attrName>
                                        </p:attrNameLst>
                                      </p:cBhvr>
                                      <p:to>
                                        <p:strVal val="visible"/>
                                      </p:to>
                                    </p:set>
                                  </p:childTnLst>
                                </p:cTn>
                              </p:par>
                            </p:childTnLst>
                          </p:cTn>
                        </p:par>
                      </p:childTnLst>
                    </p:cTn>
                  </p:par>
                  <p:par>
                    <p:cTn id="849" fill="hold">
                      <p:stCondLst>
                        <p:cond delay="indefinite"/>
                      </p:stCondLst>
                      <p:childTnLst>
                        <p:par>
                          <p:cTn id="850" fill="hold">
                            <p:stCondLst>
                              <p:cond delay="0"/>
                            </p:stCondLst>
                            <p:childTnLst>
                              <p:par>
                                <p:cTn id="851" presetID="1" presetClass="exit" presetSubtype="0" fill="hold" nodeType="clickEffect">
                                  <p:stCondLst>
                                    <p:cond delay="0"/>
                                  </p:stCondLst>
                                  <p:childTnLst>
                                    <p:set>
                                      <p:cBhvr>
                                        <p:cTn id="852" dur="1" fill="hold">
                                          <p:stCondLst>
                                            <p:cond delay="0"/>
                                          </p:stCondLst>
                                        </p:cTn>
                                        <p:tgtEl>
                                          <p:spTgt spid="178"/>
                                        </p:tgtEl>
                                        <p:attrNameLst>
                                          <p:attrName>style.visibility</p:attrName>
                                        </p:attrNameLst>
                                      </p:cBhvr>
                                      <p:to>
                                        <p:strVal val="hidden"/>
                                      </p:to>
                                    </p:set>
                                  </p:childTnLst>
                                </p:cTn>
                              </p:par>
                            </p:childTnLst>
                          </p:cTn>
                        </p:par>
                        <p:par>
                          <p:cTn id="853" fill="hold">
                            <p:stCondLst>
                              <p:cond delay="0"/>
                            </p:stCondLst>
                            <p:childTnLst>
                              <p:par>
                                <p:cTn id="854" presetID="1" presetClass="entr" presetSubtype="0" fill="hold" nodeType="afterEffect">
                                  <p:stCondLst>
                                    <p:cond delay="0"/>
                                  </p:stCondLst>
                                  <p:childTnLst>
                                    <p:set>
                                      <p:cBhvr>
                                        <p:cTn id="855" dur="1" fill="hold">
                                          <p:stCondLst>
                                            <p:cond delay="0"/>
                                          </p:stCondLst>
                                        </p:cTn>
                                        <p:tgtEl>
                                          <p:spTgt spid="179"/>
                                        </p:tgtEl>
                                        <p:attrNameLst>
                                          <p:attrName>style.visibility</p:attrName>
                                        </p:attrNameLst>
                                      </p:cBhvr>
                                      <p:to>
                                        <p:strVal val="visible"/>
                                      </p:to>
                                    </p:set>
                                  </p:childTnLst>
                                </p:cTn>
                              </p:par>
                              <p:par>
                                <p:cTn id="856" presetID="1" presetClass="exit" presetSubtype="0" fill="hold" nodeType="withEffect">
                                  <p:stCondLst>
                                    <p:cond delay="0"/>
                                  </p:stCondLst>
                                  <p:childTnLst>
                                    <p:set>
                                      <p:cBhvr>
                                        <p:cTn id="857" dur="1" fill="hold">
                                          <p:stCondLst>
                                            <p:cond delay="0"/>
                                          </p:stCondLst>
                                        </p:cTn>
                                        <p:tgtEl>
                                          <p:spTgt spid="164"/>
                                        </p:tgtEl>
                                        <p:attrNameLst>
                                          <p:attrName>style.visibility</p:attrName>
                                        </p:attrNameLst>
                                      </p:cBhvr>
                                      <p:to>
                                        <p:strVal val="hidden"/>
                                      </p:to>
                                    </p:set>
                                  </p:childTnLst>
                                </p:cTn>
                              </p:par>
                            </p:childTnLst>
                          </p:cTn>
                        </p:par>
                        <p:par>
                          <p:cTn id="858" fill="hold">
                            <p:stCondLst>
                              <p:cond delay="0"/>
                            </p:stCondLst>
                            <p:childTnLst>
                              <p:par>
                                <p:cTn id="859" presetID="1" presetClass="entr" presetSubtype="0" fill="hold" nodeType="afterEffect">
                                  <p:stCondLst>
                                    <p:cond delay="0"/>
                                  </p:stCondLst>
                                  <p:childTnLst>
                                    <p:set>
                                      <p:cBhvr>
                                        <p:cTn id="860" dur="1" fill="hold">
                                          <p:stCondLst>
                                            <p:cond delay="0"/>
                                          </p:stCondLst>
                                        </p:cTn>
                                        <p:tgtEl>
                                          <p:spTgt spid="180"/>
                                        </p:tgtEl>
                                        <p:attrNameLst>
                                          <p:attrName>style.visibility</p:attrName>
                                        </p:attrNameLst>
                                      </p:cBhvr>
                                      <p:to>
                                        <p:strVal val="visible"/>
                                      </p:to>
                                    </p:set>
                                  </p:childTnLst>
                                </p:cTn>
                              </p:par>
                            </p:childTnLst>
                          </p:cTn>
                        </p:par>
                      </p:childTnLst>
                    </p:cTn>
                  </p:par>
                  <p:par>
                    <p:cTn id="861" fill="hold">
                      <p:stCondLst>
                        <p:cond delay="indefinite"/>
                      </p:stCondLst>
                      <p:childTnLst>
                        <p:par>
                          <p:cTn id="862" fill="hold">
                            <p:stCondLst>
                              <p:cond delay="0"/>
                            </p:stCondLst>
                            <p:childTnLst>
                              <p:par>
                                <p:cTn id="863" presetID="1" presetClass="exit" presetSubtype="0" fill="hold" nodeType="clickEffect">
                                  <p:stCondLst>
                                    <p:cond delay="0"/>
                                  </p:stCondLst>
                                  <p:childTnLst>
                                    <p:set>
                                      <p:cBhvr>
                                        <p:cTn id="864" dur="1" fill="hold">
                                          <p:stCondLst>
                                            <p:cond delay="0"/>
                                          </p:stCondLst>
                                        </p:cTn>
                                        <p:tgtEl>
                                          <p:spTgt spid="180"/>
                                        </p:tgtEl>
                                        <p:attrNameLst>
                                          <p:attrName>style.visibility</p:attrName>
                                        </p:attrNameLst>
                                      </p:cBhvr>
                                      <p:to>
                                        <p:strVal val="hidden"/>
                                      </p:to>
                                    </p:set>
                                  </p:childTnLst>
                                </p:cTn>
                              </p:par>
                            </p:childTnLst>
                          </p:cTn>
                        </p:par>
                        <p:par>
                          <p:cTn id="865" fill="hold">
                            <p:stCondLst>
                              <p:cond delay="0"/>
                            </p:stCondLst>
                            <p:childTnLst>
                              <p:par>
                                <p:cTn id="866" presetID="1" presetClass="entr" presetSubtype="0" fill="hold" nodeType="afterEffect">
                                  <p:stCondLst>
                                    <p:cond delay="0"/>
                                  </p:stCondLst>
                                  <p:childTnLst>
                                    <p:set>
                                      <p:cBhvr>
                                        <p:cTn id="867" dur="1" fill="hold">
                                          <p:stCondLst>
                                            <p:cond delay="0"/>
                                          </p:stCondLst>
                                        </p:cTn>
                                        <p:tgtEl>
                                          <p:spTgt spid="181"/>
                                        </p:tgtEl>
                                        <p:attrNameLst>
                                          <p:attrName>style.visibility</p:attrName>
                                        </p:attrNameLst>
                                      </p:cBhvr>
                                      <p:to>
                                        <p:strVal val="visible"/>
                                      </p:to>
                                    </p:set>
                                  </p:childTnLst>
                                </p:cTn>
                              </p:par>
                              <p:par>
                                <p:cTn id="868" presetID="1" presetClass="exit" presetSubtype="0" fill="hold" nodeType="withEffect">
                                  <p:stCondLst>
                                    <p:cond delay="0"/>
                                  </p:stCondLst>
                                  <p:childTnLst>
                                    <p:set>
                                      <p:cBhvr>
                                        <p:cTn id="869" dur="1" fill="hold">
                                          <p:stCondLst>
                                            <p:cond delay="0"/>
                                          </p:stCondLst>
                                        </p:cTn>
                                        <p:tgtEl>
                                          <p:spTgt spid="166"/>
                                        </p:tgtEl>
                                        <p:attrNameLst>
                                          <p:attrName>style.visibility</p:attrName>
                                        </p:attrNameLst>
                                      </p:cBhvr>
                                      <p:to>
                                        <p:strVal val="hidden"/>
                                      </p:to>
                                    </p:set>
                                  </p:childTnLst>
                                </p:cTn>
                              </p:par>
                            </p:childTnLst>
                          </p:cTn>
                        </p:par>
                        <p:par>
                          <p:cTn id="870" fill="hold">
                            <p:stCondLst>
                              <p:cond delay="0"/>
                            </p:stCondLst>
                            <p:childTnLst>
                              <p:par>
                                <p:cTn id="871" presetID="1" presetClass="entr" presetSubtype="0" fill="hold" nodeType="afterEffect">
                                  <p:stCondLst>
                                    <p:cond delay="0"/>
                                  </p:stCondLst>
                                  <p:childTnLst>
                                    <p:set>
                                      <p:cBhvr>
                                        <p:cTn id="872" dur="1" fill="hold">
                                          <p:stCondLst>
                                            <p:cond delay="0"/>
                                          </p:stCondLst>
                                        </p:cTn>
                                        <p:tgtEl>
                                          <p:spTgt spid="182"/>
                                        </p:tgtEl>
                                        <p:attrNameLst>
                                          <p:attrName>style.visibility</p:attrName>
                                        </p:attrNameLst>
                                      </p:cBhvr>
                                      <p:to>
                                        <p:strVal val="visible"/>
                                      </p:to>
                                    </p:set>
                                  </p:childTnLst>
                                </p:cTn>
                              </p:par>
                            </p:childTnLst>
                          </p:cTn>
                        </p:par>
                      </p:childTnLst>
                    </p:cTn>
                  </p:par>
                  <p:par>
                    <p:cTn id="873" fill="hold">
                      <p:stCondLst>
                        <p:cond delay="indefinite"/>
                      </p:stCondLst>
                      <p:childTnLst>
                        <p:par>
                          <p:cTn id="874" fill="hold">
                            <p:stCondLst>
                              <p:cond delay="0"/>
                            </p:stCondLst>
                            <p:childTnLst>
                              <p:par>
                                <p:cTn id="875" presetID="1" presetClass="exit" presetSubtype="0" fill="hold" nodeType="clickEffect">
                                  <p:stCondLst>
                                    <p:cond delay="0"/>
                                  </p:stCondLst>
                                  <p:childTnLst>
                                    <p:set>
                                      <p:cBhvr>
                                        <p:cTn id="876" dur="1" fill="hold">
                                          <p:stCondLst>
                                            <p:cond delay="0"/>
                                          </p:stCondLst>
                                        </p:cTn>
                                        <p:tgtEl>
                                          <p:spTgt spid="182"/>
                                        </p:tgtEl>
                                        <p:attrNameLst>
                                          <p:attrName>style.visibility</p:attrName>
                                        </p:attrNameLst>
                                      </p:cBhvr>
                                      <p:to>
                                        <p:strVal val="hidden"/>
                                      </p:to>
                                    </p:set>
                                  </p:childTnLst>
                                </p:cTn>
                              </p:par>
                            </p:childTnLst>
                          </p:cTn>
                        </p:par>
                        <p:par>
                          <p:cTn id="877" fill="hold">
                            <p:stCondLst>
                              <p:cond delay="0"/>
                            </p:stCondLst>
                            <p:childTnLst>
                              <p:par>
                                <p:cTn id="878" presetID="1" presetClass="entr" presetSubtype="0" fill="hold" nodeType="afterEffect">
                                  <p:stCondLst>
                                    <p:cond delay="0"/>
                                  </p:stCondLst>
                                  <p:childTnLst>
                                    <p:set>
                                      <p:cBhvr>
                                        <p:cTn id="879" dur="1" fill="hold">
                                          <p:stCondLst>
                                            <p:cond delay="0"/>
                                          </p:stCondLst>
                                        </p:cTn>
                                        <p:tgtEl>
                                          <p:spTgt spid="183"/>
                                        </p:tgtEl>
                                        <p:attrNameLst>
                                          <p:attrName>style.visibility</p:attrName>
                                        </p:attrNameLst>
                                      </p:cBhvr>
                                      <p:to>
                                        <p:strVal val="visible"/>
                                      </p:to>
                                    </p:set>
                                  </p:childTnLst>
                                </p:cTn>
                              </p:par>
                            </p:childTnLst>
                          </p:cTn>
                        </p:par>
                      </p:childTnLst>
                    </p:cTn>
                  </p:par>
                  <p:par>
                    <p:cTn id="880" fill="hold">
                      <p:stCondLst>
                        <p:cond delay="indefinite"/>
                      </p:stCondLst>
                      <p:childTnLst>
                        <p:par>
                          <p:cTn id="881" fill="hold">
                            <p:stCondLst>
                              <p:cond delay="0"/>
                            </p:stCondLst>
                            <p:childTnLst>
                              <p:par>
                                <p:cTn id="882" presetID="1" presetClass="exit" presetSubtype="0" fill="hold" nodeType="clickEffect">
                                  <p:stCondLst>
                                    <p:cond delay="0"/>
                                  </p:stCondLst>
                                  <p:childTnLst>
                                    <p:set>
                                      <p:cBhvr>
                                        <p:cTn id="883" dur="1" fill="hold">
                                          <p:stCondLst>
                                            <p:cond delay="0"/>
                                          </p:stCondLst>
                                        </p:cTn>
                                        <p:tgtEl>
                                          <p:spTgt spid="183"/>
                                        </p:tgtEl>
                                        <p:attrNameLst>
                                          <p:attrName>style.visibility</p:attrName>
                                        </p:attrNameLst>
                                      </p:cBhvr>
                                      <p:to>
                                        <p:strVal val="hidden"/>
                                      </p:to>
                                    </p:set>
                                  </p:childTnLst>
                                </p:cTn>
                              </p:par>
                            </p:childTnLst>
                          </p:cTn>
                        </p:par>
                        <p:par>
                          <p:cTn id="884" fill="hold">
                            <p:stCondLst>
                              <p:cond delay="0"/>
                            </p:stCondLst>
                            <p:childTnLst>
                              <p:par>
                                <p:cTn id="885" presetID="1" presetClass="entr" presetSubtype="0" fill="hold" nodeType="afterEffect">
                                  <p:stCondLst>
                                    <p:cond delay="0"/>
                                  </p:stCondLst>
                                  <p:childTnLst>
                                    <p:set>
                                      <p:cBhvr>
                                        <p:cTn id="886" dur="1" fill="hold">
                                          <p:stCondLst>
                                            <p:cond delay="0"/>
                                          </p:stCondLst>
                                        </p:cTn>
                                        <p:tgtEl>
                                          <p:spTgt spid="184"/>
                                        </p:tgtEl>
                                        <p:attrNameLst>
                                          <p:attrName>style.visibility</p:attrName>
                                        </p:attrNameLst>
                                      </p:cBhvr>
                                      <p:to>
                                        <p:strVal val="visible"/>
                                      </p:to>
                                    </p:set>
                                  </p:childTnLst>
                                </p:cTn>
                              </p:par>
                              <p:par>
                                <p:cTn id="887" presetID="1" presetClass="exit" presetSubtype="0" fill="hold" nodeType="withEffect">
                                  <p:stCondLst>
                                    <p:cond delay="0"/>
                                  </p:stCondLst>
                                  <p:childTnLst>
                                    <p:set>
                                      <p:cBhvr>
                                        <p:cTn id="888" dur="1" fill="hold">
                                          <p:stCondLst>
                                            <p:cond delay="0"/>
                                          </p:stCondLst>
                                        </p:cTn>
                                        <p:tgtEl>
                                          <p:spTgt spid="177"/>
                                        </p:tgtEl>
                                        <p:attrNameLst>
                                          <p:attrName>style.visibility</p:attrName>
                                        </p:attrNameLst>
                                      </p:cBhvr>
                                      <p:to>
                                        <p:strVal val="hidden"/>
                                      </p:to>
                                    </p:set>
                                  </p:childTnLst>
                                </p:cTn>
                              </p:par>
                            </p:childTnLst>
                          </p:cTn>
                        </p:par>
                        <p:par>
                          <p:cTn id="889" fill="hold">
                            <p:stCondLst>
                              <p:cond delay="0"/>
                            </p:stCondLst>
                            <p:childTnLst>
                              <p:par>
                                <p:cTn id="890" presetID="1" presetClass="entr" presetSubtype="0" fill="hold" nodeType="afterEffect">
                                  <p:stCondLst>
                                    <p:cond delay="0"/>
                                  </p:stCondLst>
                                  <p:childTnLst>
                                    <p:set>
                                      <p:cBhvr>
                                        <p:cTn id="891" dur="1" fill="hold">
                                          <p:stCondLst>
                                            <p:cond delay="0"/>
                                          </p:stCondLst>
                                        </p:cTn>
                                        <p:tgtEl>
                                          <p:spTgt spid="185"/>
                                        </p:tgtEl>
                                        <p:attrNameLst>
                                          <p:attrName>style.visibility</p:attrName>
                                        </p:attrNameLst>
                                      </p:cBhvr>
                                      <p:to>
                                        <p:strVal val="visible"/>
                                      </p:to>
                                    </p:set>
                                  </p:childTnLst>
                                </p:cTn>
                              </p:par>
                            </p:childTnLst>
                          </p:cTn>
                        </p:par>
                      </p:childTnLst>
                    </p:cTn>
                  </p:par>
                  <p:par>
                    <p:cTn id="892" fill="hold">
                      <p:stCondLst>
                        <p:cond delay="indefinite"/>
                      </p:stCondLst>
                      <p:childTnLst>
                        <p:par>
                          <p:cTn id="893" fill="hold">
                            <p:stCondLst>
                              <p:cond delay="0"/>
                            </p:stCondLst>
                            <p:childTnLst>
                              <p:par>
                                <p:cTn id="894" presetID="1" presetClass="exit" presetSubtype="0" fill="hold" nodeType="clickEffect">
                                  <p:stCondLst>
                                    <p:cond delay="0"/>
                                  </p:stCondLst>
                                  <p:childTnLst>
                                    <p:set>
                                      <p:cBhvr>
                                        <p:cTn id="895" dur="1" fill="hold">
                                          <p:stCondLst>
                                            <p:cond delay="0"/>
                                          </p:stCondLst>
                                        </p:cTn>
                                        <p:tgtEl>
                                          <p:spTgt spid="185"/>
                                        </p:tgtEl>
                                        <p:attrNameLst>
                                          <p:attrName>style.visibility</p:attrName>
                                        </p:attrNameLst>
                                      </p:cBhvr>
                                      <p:to>
                                        <p:strVal val="hidden"/>
                                      </p:to>
                                    </p:set>
                                  </p:childTnLst>
                                </p:cTn>
                              </p:par>
                            </p:childTnLst>
                          </p:cTn>
                        </p:par>
                        <p:par>
                          <p:cTn id="896" fill="hold">
                            <p:stCondLst>
                              <p:cond delay="0"/>
                            </p:stCondLst>
                            <p:childTnLst>
                              <p:par>
                                <p:cTn id="897" presetID="1" presetClass="entr" presetSubtype="0" fill="hold" nodeType="afterEffect">
                                  <p:stCondLst>
                                    <p:cond delay="0"/>
                                  </p:stCondLst>
                                  <p:childTnLst>
                                    <p:set>
                                      <p:cBhvr>
                                        <p:cTn id="898" dur="1" fill="hold">
                                          <p:stCondLst>
                                            <p:cond delay="0"/>
                                          </p:stCondLst>
                                        </p:cTn>
                                        <p:tgtEl>
                                          <p:spTgt spid="186"/>
                                        </p:tgtEl>
                                        <p:attrNameLst>
                                          <p:attrName>style.visibility</p:attrName>
                                        </p:attrNameLst>
                                      </p:cBhvr>
                                      <p:to>
                                        <p:strVal val="visible"/>
                                      </p:to>
                                    </p:set>
                                  </p:childTnLst>
                                </p:cTn>
                              </p:par>
                            </p:childTnLst>
                          </p:cTn>
                        </p:par>
                      </p:childTnLst>
                    </p:cTn>
                  </p:par>
                  <p:par>
                    <p:cTn id="899" fill="hold">
                      <p:stCondLst>
                        <p:cond delay="indefinite"/>
                      </p:stCondLst>
                      <p:childTnLst>
                        <p:par>
                          <p:cTn id="900" fill="hold">
                            <p:stCondLst>
                              <p:cond delay="0"/>
                            </p:stCondLst>
                            <p:childTnLst>
                              <p:par>
                                <p:cTn id="901" presetID="1" presetClass="exit" presetSubtype="0" fill="hold" nodeType="clickEffect">
                                  <p:stCondLst>
                                    <p:cond delay="0"/>
                                  </p:stCondLst>
                                  <p:childTnLst>
                                    <p:set>
                                      <p:cBhvr>
                                        <p:cTn id="902" dur="1" fill="hold">
                                          <p:stCondLst>
                                            <p:cond delay="0"/>
                                          </p:stCondLst>
                                        </p:cTn>
                                        <p:tgtEl>
                                          <p:spTgt spid="186"/>
                                        </p:tgtEl>
                                        <p:attrNameLst>
                                          <p:attrName>style.visibility</p:attrName>
                                        </p:attrNameLst>
                                      </p:cBhvr>
                                      <p:to>
                                        <p:strVal val="hidden"/>
                                      </p:to>
                                    </p:set>
                                  </p:childTnLst>
                                </p:cTn>
                              </p:par>
                            </p:childTnLst>
                          </p:cTn>
                        </p:par>
                        <p:par>
                          <p:cTn id="903" fill="hold">
                            <p:stCondLst>
                              <p:cond delay="0"/>
                            </p:stCondLst>
                            <p:childTnLst>
                              <p:par>
                                <p:cTn id="904" presetID="1" presetClass="entr" presetSubtype="0" fill="hold" nodeType="afterEffect">
                                  <p:stCondLst>
                                    <p:cond delay="0"/>
                                  </p:stCondLst>
                                  <p:childTnLst>
                                    <p:set>
                                      <p:cBhvr>
                                        <p:cTn id="905" dur="1" fill="hold">
                                          <p:stCondLst>
                                            <p:cond delay="0"/>
                                          </p:stCondLst>
                                        </p:cTn>
                                        <p:tgtEl>
                                          <p:spTgt spid="187"/>
                                        </p:tgtEl>
                                        <p:attrNameLst>
                                          <p:attrName>style.visibility</p:attrName>
                                        </p:attrNameLst>
                                      </p:cBhvr>
                                      <p:to>
                                        <p:strVal val="visible"/>
                                      </p:to>
                                    </p:set>
                                  </p:childTnLst>
                                </p:cTn>
                              </p:par>
                            </p:childTnLst>
                          </p:cTn>
                        </p:par>
                      </p:childTnLst>
                    </p:cTn>
                  </p:par>
                  <p:par>
                    <p:cTn id="906" fill="hold">
                      <p:stCondLst>
                        <p:cond delay="indefinite"/>
                      </p:stCondLst>
                      <p:childTnLst>
                        <p:par>
                          <p:cTn id="907" fill="hold">
                            <p:stCondLst>
                              <p:cond delay="0"/>
                            </p:stCondLst>
                            <p:childTnLst>
                              <p:par>
                                <p:cTn id="908" presetID="1" presetClass="exit" presetSubtype="0" fill="hold" nodeType="clickEffect">
                                  <p:stCondLst>
                                    <p:cond delay="0"/>
                                  </p:stCondLst>
                                  <p:childTnLst>
                                    <p:set>
                                      <p:cBhvr>
                                        <p:cTn id="909" dur="1" fill="hold">
                                          <p:stCondLst>
                                            <p:cond delay="0"/>
                                          </p:stCondLst>
                                        </p:cTn>
                                        <p:tgtEl>
                                          <p:spTgt spid="187"/>
                                        </p:tgtEl>
                                        <p:attrNameLst>
                                          <p:attrName>style.visibility</p:attrName>
                                        </p:attrNameLst>
                                      </p:cBhvr>
                                      <p:to>
                                        <p:strVal val="hidden"/>
                                      </p:to>
                                    </p:set>
                                  </p:childTnLst>
                                </p:cTn>
                              </p:par>
                            </p:childTnLst>
                          </p:cTn>
                        </p:par>
                        <p:par>
                          <p:cTn id="910" fill="hold">
                            <p:stCondLst>
                              <p:cond delay="0"/>
                            </p:stCondLst>
                            <p:childTnLst>
                              <p:par>
                                <p:cTn id="911" presetID="1" presetClass="entr" presetSubtype="0" fill="hold" nodeType="afterEffect">
                                  <p:stCondLst>
                                    <p:cond delay="0"/>
                                  </p:stCondLst>
                                  <p:childTnLst>
                                    <p:set>
                                      <p:cBhvr>
                                        <p:cTn id="912" dur="1" fill="hold">
                                          <p:stCondLst>
                                            <p:cond delay="0"/>
                                          </p:stCondLst>
                                        </p:cTn>
                                        <p:tgtEl>
                                          <p:spTgt spid="188"/>
                                        </p:tgtEl>
                                        <p:attrNameLst>
                                          <p:attrName>style.visibility</p:attrName>
                                        </p:attrNameLst>
                                      </p:cBhvr>
                                      <p:to>
                                        <p:strVal val="visible"/>
                                      </p:to>
                                    </p:set>
                                  </p:childTnLst>
                                </p:cTn>
                              </p:par>
                              <p:par>
                                <p:cTn id="913" presetID="1" presetClass="exit" presetSubtype="0" fill="hold" nodeType="withEffect">
                                  <p:stCondLst>
                                    <p:cond delay="0"/>
                                  </p:stCondLst>
                                  <p:childTnLst>
                                    <p:set>
                                      <p:cBhvr>
                                        <p:cTn id="914" dur="1" fill="hold">
                                          <p:stCondLst>
                                            <p:cond delay="0"/>
                                          </p:stCondLst>
                                        </p:cTn>
                                        <p:tgtEl>
                                          <p:spTgt spid="173"/>
                                        </p:tgtEl>
                                        <p:attrNameLst>
                                          <p:attrName>style.visibility</p:attrName>
                                        </p:attrNameLst>
                                      </p:cBhvr>
                                      <p:to>
                                        <p:strVal val="hidden"/>
                                      </p:to>
                                    </p:set>
                                  </p:childTnLst>
                                </p:cTn>
                              </p:par>
                            </p:childTnLst>
                          </p:cTn>
                        </p:par>
                        <p:par>
                          <p:cTn id="915" fill="hold">
                            <p:stCondLst>
                              <p:cond delay="0"/>
                            </p:stCondLst>
                            <p:childTnLst>
                              <p:par>
                                <p:cTn id="916" presetID="1" presetClass="entr" presetSubtype="0" fill="hold" nodeType="afterEffect">
                                  <p:stCondLst>
                                    <p:cond delay="0"/>
                                  </p:stCondLst>
                                  <p:childTnLst>
                                    <p:set>
                                      <p:cBhvr>
                                        <p:cTn id="917" dur="1" fill="hold">
                                          <p:stCondLst>
                                            <p:cond delay="0"/>
                                          </p:stCondLst>
                                        </p:cTn>
                                        <p:tgtEl>
                                          <p:spTgt spid="189"/>
                                        </p:tgtEl>
                                        <p:attrNameLst>
                                          <p:attrName>style.visibility</p:attrName>
                                        </p:attrNameLst>
                                      </p:cBhvr>
                                      <p:to>
                                        <p:strVal val="visible"/>
                                      </p:to>
                                    </p:set>
                                  </p:childTnLst>
                                </p:cTn>
                              </p:par>
                            </p:childTnLst>
                          </p:cTn>
                        </p:par>
                      </p:childTnLst>
                    </p:cTn>
                  </p:par>
                  <p:par>
                    <p:cTn id="918" fill="hold">
                      <p:stCondLst>
                        <p:cond delay="indefinite"/>
                      </p:stCondLst>
                      <p:childTnLst>
                        <p:par>
                          <p:cTn id="919" fill="hold">
                            <p:stCondLst>
                              <p:cond delay="0"/>
                            </p:stCondLst>
                            <p:childTnLst>
                              <p:par>
                                <p:cTn id="920" presetID="1" presetClass="exit" presetSubtype="0" fill="hold" nodeType="clickEffect">
                                  <p:stCondLst>
                                    <p:cond delay="0"/>
                                  </p:stCondLst>
                                  <p:childTnLst>
                                    <p:set>
                                      <p:cBhvr>
                                        <p:cTn id="921" dur="1" fill="hold">
                                          <p:stCondLst>
                                            <p:cond delay="0"/>
                                          </p:stCondLst>
                                        </p:cTn>
                                        <p:tgtEl>
                                          <p:spTgt spid="189"/>
                                        </p:tgtEl>
                                        <p:attrNameLst>
                                          <p:attrName>style.visibility</p:attrName>
                                        </p:attrNameLst>
                                      </p:cBhvr>
                                      <p:to>
                                        <p:strVal val="hidden"/>
                                      </p:to>
                                    </p:set>
                                  </p:childTnLst>
                                </p:cTn>
                              </p:par>
                            </p:childTnLst>
                          </p:cTn>
                        </p:par>
                        <p:par>
                          <p:cTn id="922" fill="hold">
                            <p:stCondLst>
                              <p:cond delay="0"/>
                            </p:stCondLst>
                            <p:childTnLst>
                              <p:par>
                                <p:cTn id="923" presetID="1" presetClass="entr" presetSubtype="0" fill="hold" nodeType="afterEffect">
                                  <p:stCondLst>
                                    <p:cond delay="0"/>
                                  </p:stCondLst>
                                  <p:childTnLst>
                                    <p:set>
                                      <p:cBhvr>
                                        <p:cTn id="924" dur="1" fill="hold">
                                          <p:stCondLst>
                                            <p:cond delay="0"/>
                                          </p:stCondLst>
                                        </p:cTn>
                                        <p:tgtEl>
                                          <p:spTgt spid="190"/>
                                        </p:tgtEl>
                                        <p:attrNameLst>
                                          <p:attrName>style.visibility</p:attrName>
                                        </p:attrNameLst>
                                      </p:cBhvr>
                                      <p:to>
                                        <p:strVal val="visible"/>
                                      </p:to>
                                    </p:set>
                                  </p:childTnLst>
                                </p:cTn>
                              </p:par>
                              <p:par>
                                <p:cTn id="925" presetID="1" presetClass="exit" presetSubtype="0" fill="hold" nodeType="withEffect">
                                  <p:stCondLst>
                                    <p:cond delay="0"/>
                                  </p:stCondLst>
                                  <p:childTnLst>
                                    <p:set>
                                      <p:cBhvr>
                                        <p:cTn id="926" dur="1" fill="hold">
                                          <p:stCondLst>
                                            <p:cond delay="0"/>
                                          </p:stCondLst>
                                        </p:cTn>
                                        <p:tgtEl>
                                          <p:spTgt spid="175"/>
                                        </p:tgtEl>
                                        <p:attrNameLst>
                                          <p:attrName>style.visibility</p:attrName>
                                        </p:attrNameLst>
                                      </p:cBhvr>
                                      <p:to>
                                        <p:strVal val="hidden"/>
                                      </p:to>
                                    </p:set>
                                  </p:childTnLst>
                                </p:cTn>
                              </p:par>
                            </p:childTnLst>
                          </p:cTn>
                        </p:par>
                        <p:par>
                          <p:cTn id="927" fill="hold">
                            <p:stCondLst>
                              <p:cond delay="0"/>
                            </p:stCondLst>
                            <p:childTnLst>
                              <p:par>
                                <p:cTn id="928" presetID="1" presetClass="entr" presetSubtype="0" fill="hold" nodeType="afterEffect">
                                  <p:stCondLst>
                                    <p:cond delay="0"/>
                                  </p:stCondLst>
                                  <p:childTnLst>
                                    <p:set>
                                      <p:cBhvr>
                                        <p:cTn id="929" dur="1" fill="hold">
                                          <p:stCondLst>
                                            <p:cond delay="0"/>
                                          </p:stCondLst>
                                        </p:cTn>
                                        <p:tgtEl>
                                          <p:spTgt spid="191"/>
                                        </p:tgtEl>
                                        <p:attrNameLst>
                                          <p:attrName>style.visibility</p:attrName>
                                        </p:attrNameLst>
                                      </p:cBhvr>
                                      <p:to>
                                        <p:strVal val="visible"/>
                                      </p:to>
                                    </p:set>
                                  </p:childTnLst>
                                </p:cTn>
                              </p:par>
                            </p:childTnLst>
                          </p:cTn>
                        </p:par>
                      </p:childTnLst>
                    </p:cTn>
                  </p:par>
                  <p:par>
                    <p:cTn id="930" fill="hold">
                      <p:stCondLst>
                        <p:cond delay="indefinite"/>
                      </p:stCondLst>
                      <p:childTnLst>
                        <p:par>
                          <p:cTn id="931" fill="hold">
                            <p:stCondLst>
                              <p:cond delay="0"/>
                            </p:stCondLst>
                            <p:childTnLst>
                              <p:par>
                                <p:cTn id="932" presetID="1" presetClass="exit" presetSubtype="0" fill="hold" nodeType="clickEffect">
                                  <p:stCondLst>
                                    <p:cond delay="0"/>
                                  </p:stCondLst>
                                  <p:childTnLst>
                                    <p:set>
                                      <p:cBhvr>
                                        <p:cTn id="933" dur="1" fill="hold">
                                          <p:stCondLst>
                                            <p:cond delay="0"/>
                                          </p:stCondLst>
                                        </p:cTn>
                                        <p:tgtEl>
                                          <p:spTgt spid="191"/>
                                        </p:tgtEl>
                                        <p:attrNameLst>
                                          <p:attrName>style.visibility</p:attrName>
                                        </p:attrNameLst>
                                      </p:cBhvr>
                                      <p:to>
                                        <p:strVal val="hidden"/>
                                      </p:to>
                                    </p:set>
                                  </p:childTnLst>
                                </p:cTn>
                              </p:par>
                            </p:childTnLst>
                          </p:cTn>
                        </p:par>
                        <p:par>
                          <p:cTn id="934" fill="hold">
                            <p:stCondLst>
                              <p:cond delay="0"/>
                            </p:stCondLst>
                            <p:childTnLst>
                              <p:par>
                                <p:cTn id="935" presetID="1" presetClass="entr" presetSubtype="0" fill="hold" nodeType="afterEffect">
                                  <p:stCondLst>
                                    <p:cond delay="0"/>
                                  </p:stCondLst>
                                  <p:childTnLst>
                                    <p:set>
                                      <p:cBhvr>
                                        <p:cTn id="936" dur="1" fill="hold">
                                          <p:stCondLst>
                                            <p:cond delay="0"/>
                                          </p:stCondLst>
                                        </p:cTn>
                                        <p:tgtEl>
                                          <p:spTgt spid="192"/>
                                        </p:tgtEl>
                                        <p:attrNameLst>
                                          <p:attrName>style.visibility</p:attrName>
                                        </p:attrNameLst>
                                      </p:cBhvr>
                                      <p:to>
                                        <p:strVal val="visible"/>
                                      </p:to>
                                    </p:set>
                                  </p:childTnLst>
                                </p:cTn>
                              </p:par>
                              <p:par>
                                <p:cTn id="937" presetID="1" presetClass="exit" presetSubtype="0" fill="hold" nodeType="withEffect">
                                  <p:stCondLst>
                                    <p:cond delay="0"/>
                                  </p:stCondLst>
                                  <p:childTnLst>
                                    <p:set>
                                      <p:cBhvr>
                                        <p:cTn id="938" dur="1" fill="hold">
                                          <p:stCondLst>
                                            <p:cond delay="0"/>
                                          </p:stCondLst>
                                        </p:cTn>
                                        <p:tgtEl>
                                          <p:spTgt spid="184"/>
                                        </p:tgtEl>
                                        <p:attrNameLst>
                                          <p:attrName>style.visibility</p:attrName>
                                        </p:attrNameLst>
                                      </p:cBhvr>
                                      <p:to>
                                        <p:strVal val="hidden"/>
                                      </p:to>
                                    </p:set>
                                  </p:childTnLst>
                                </p:cTn>
                              </p:par>
                            </p:childTnLst>
                          </p:cTn>
                        </p:par>
                        <p:par>
                          <p:cTn id="939" fill="hold">
                            <p:stCondLst>
                              <p:cond delay="0"/>
                            </p:stCondLst>
                            <p:childTnLst>
                              <p:par>
                                <p:cTn id="940" presetID="1" presetClass="entr" presetSubtype="0" fill="hold" nodeType="afterEffect">
                                  <p:stCondLst>
                                    <p:cond delay="0"/>
                                  </p:stCondLst>
                                  <p:childTnLst>
                                    <p:set>
                                      <p:cBhvr>
                                        <p:cTn id="941" dur="1" fill="hold">
                                          <p:stCondLst>
                                            <p:cond delay="0"/>
                                          </p:stCondLst>
                                        </p:cTn>
                                        <p:tgtEl>
                                          <p:spTgt spid="193"/>
                                        </p:tgtEl>
                                        <p:attrNameLst>
                                          <p:attrName>style.visibility</p:attrName>
                                        </p:attrNameLst>
                                      </p:cBhvr>
                                      <p:to>
                                        <p:strVal val="visible"/>
                                      </p:to>
                                    </p:set>
                                  </p:childTnLst>
                                </p:cTn>
                              </p:par>
                            </p:childTnLst>
                          </p:cTn>
                        </p:par>
                      </p:childTnLst>
                    </p:cTn>
                  </p:par>
                  <p:par>
                    <p:cTn id="942" fill="hold">
                      <p:stCondLst>
                        <p:cond delay="indefinite"/>
                      </p:stCondLst>
                      <p:childTnLst>
                        <p:par>
                          <p:cTn id="943" fill="hold">
                            <p:stCondLst>
                              <p:cond delay="0"/>
                            </p:stCondLst>
                            <p:childTnLst>
                              <p:par>
                                <p:cTn id="944" presetID="1" presetClass="exit" presetSubtype="0" fill="hold" nodeType="clickEffect">
                                  <p:stCondLst>
                                    <p:cond delay="0"/>
                                  </p:stCondLst>
                                  <p:childTnLst>
                                    <p:set>
                                      <p:cBhvr>
                                        <p:cTn id="945" dur="1" fill="hold">
                                          <p:stCondLst>
                                            <p:cond delay="0"/>
                                          </p:stCondLst>
                                        </p:cTn>
                                        <p:tgtEl>
                                          <p:spTgt spid="193"/>
                                        </p:tgtEl>
                                        <p:attrNameLst>
                                          <p:attrName>style.visibility</p:attrName>
                                        </p:attrNameLst>
                                      </p:cBhvr>
                                      <p:to>
                                        <p:strVal val="hidden"/>
                                      </p:to>
                                    </p:set>
                                  </p:childTnLst>
                                </p:cTn>
                              </p:par>
                            </p:childTnLst>
                          </p:cTn>
                        </p:par>
                        <p:par>
                          <p:cTn id="946" fill="hold">
                            <p:stCondLst>
                              <p:cond delay="0"/>
                            </p:stCondLst>
                            <p:childTnLst>
                              <p:par>
                                <p:cTn id="947" presetID="1" presetClass="entr" presetSubtype="0" fill="hold" nodeType="afterEffect">
                                  <p:stCondLst>
                                    <p:cond delay="0"/>
                                  </p:stCondLst>
                                  <p:childTnLst>
                                    <p:set>
                                      <p:cBhvr>
                                        <p:cTn id="948" dur="1" fill="hold">
                                          <p:stCondLst>
                                            <p:cond delay="0"/>
                                          </p:stCondLst>
                                        </p:cTn>
                                        <p:tgtEl>
                                          <p:spTgt spid="194"/>
                                        </p:tgtEl>
                                        <p:attrNameLst>
                                          <p:attrName>style.visibility</p:attrName>
                                        </p:attrNameLst>
                                      </p:cBhvr>
                                      <p:to>
                                        <p:strVal val="visible"/>
                                      </p:to>
                                    </p:set>
                                  </p:childTnLst>
                                </p:cTn>
                              </p:par>
                              <p:par>
                                <p:cTn id="949" presetID="1" presetClass="exit" presetSubtype="0" fill="hold" nodeType="withEffect">
                                  <p:stCondLst>
                                    <p:cond delay="0"/>
                                  </p:stCondLst>
                                  <p:childTnLst>
                                    <p:set>
                                      <p:cBhvr>
                                        <p:cTn id="950" dur="1" fill="hold">
                                          <p:stCondLst>
                                            <p:cond delay="0"/>
                                          </p:stCondLst>
                                        </p:cTn>
                                        <p:tgtEl>
                                          <p:spTgt spid="179"/>
                                        </p:tgtEl>
                                        <p:attrNameLst>
                                          <p:attrName>style.visibility</p:attrName>
                                        </p:attrNameLst>
                                      </p:cBhvr>
                                      <p:to>
                                        <p:strVal val="hidden"/>
                                      </p:to>
                                    </p:set>
                                  </p:childTnLst>
                                </p:cTn>
                              </p:par>
                            </p:childTnLst>
                          </p:cTn>
                        </p:par>
                        <p:par>
                          <p:cTn id="951" fill="hold">
                            <p:stCondLst>
                              <p:cond delay="0"/>
                            </p:stCondLst>
                            <p:childTnLst>
                              <p:par>
                                <p:cTn id="952" presetID="1" presetClass="entr" presetSubtype="0" fill="hold" nodeType="afterEffect">
                                  <p:stCondLst>
                                    <p:cond delay="0"/>
                                  </p:stCondLst>
                                  <p:childTnLst>
                                    <p:set>
                                      <p:cBhvr>
                                        <p:cTn id="953" dur="1" fill="hold">
                                          <p:stCondLst>
                                            <p:cond delay="0"/>
                                          </p:stCondLst>
                                        </p:cTn>
                                        <p:tgtEl>
                                          <p:spTgt spid="195"/>
                                        </p:tgtEl>
                                        <p:attrNameLst>
                                          <p:attrName>style.visibility</p:attrName>
                                        </p:attrNameLst>
                                      </p:cBhvr>
                                      <p:to>
                                        <p:strVal val="visible"/>
                                      </p:to>
                                    </p:set>
                                  </p:childTnLst>
                                </p:cTn>
                              </p:par>
                            </p:childTnLst>
                          </p:cTn>
                        </p:par>
                      </p:childTnLst>
                    </p:cTn>
                  </p:par>
                  <p:par>
                    <p:cTn id="954" fill="hold">
                      <p:stCondLst>
                        <p:cond delay="indefinite"/>
                      </p:stCondLst>
                      <p:childTnLst>
                        <p:par>
                          <p:cTn id="955" fill="hold">
                            <p:stCondLst>
                              <p:cond delay="0"/>
                            </p:stCondLst>
                            <p:childTnLst>
                              <p:par>
                                <p:cTn id="956" presetID="1" presetClass="exit" presetSubtype="0" fill="hold" nodeType="clickEffect">
                                  <p:stCondLst>
                                    <p:cond delay="0"/>
                                  </p:stCondLst>
                                  <p:childTnLst>
                                    <p:set>
                                      <p:cBhvr>
                                        <p:cTn id="957" dur="1" fill="hold">
                                          <p:stCondLst>
                                            <p:cond delay="0"/>
                                          </p:stCondLst>
                                        </p:cTn>
                                        <p:tgtEl>
                                          <p:spTgt spid="195"/>
                                        </p:tgtEl>
                                        <p:attrNameLst>
                                          <p:attrName>style.visibility</p:attrName>
                                        </p:attrNameLst>
                                      </p:cBhvr>
                                      <p:to>
                                        <p:strVal val="hidden"/>
                                      </p:to>
                                    </p:set>
                                  </p:childTnLst>
                                </p:cTn>
                              </p:par>
                            </p:childTnLst>
                          </p:cTn>
                        </p:par>
                        <p:par>
                          <p:cTn id="958" fill="hold">
                            <p:stCondLst>
                              <p:cond delay="0"/>
                            </p:stCondLst>
                            <p:childTnLst>
                              <p:par>
                                <p:cTn id="959" presetID="1" presetClass="entr" presetSubtype="0" fill="hold" nodeType="afterEffect">
                                  <p:stCondLst>
                                    <p:cond delay="0"/>
                                  </p:stCondLst>
                                  <p:childTnLst>
                                    <p:set>
                                      <p:cBhvr>
                                        <p:cTn id="960" dur="1" fill="hold">
                                          <p:stCondLst>
                                            <p:cond delay="0"/>
                                          </p:stCondLst>
                                        </p:cTn>
                                        <p:tgtEl>
                                          <p:spTgt spid="196"/>
                                        </p:tgtEl>
                                        <p:attrNameLst>
                                          <p:attrName>style.visibility</p:attrName>
                                        </p:attrNameLst>
                                      </p:cBhvr>
                                      <p:to>
                                        <p:strVal val="visible"/>
                                      </p:to>
                                    </p:set>
                                  </p:childTnLst>
                                </p:cTn>
                              </p:par>
                              <p:par>
                                <p:cTn id="961" presetID="1" presetClass="exit" presetSubtype="0" fill="hold" nodeType="withEffect">
                                  <p:stCondLst>
                                    <p:cond delay="0"/>
                                  </p:stCondLst>
                                  <p:childTnLst>
                                    <p:set>
                                      <p:cBhvr>
                                        <p:cTn id="962" dur="1" fill="hold">
                                          <p:stCondLst>
                                            <p:cond delay="0"/>
                                          </p:stCondLst>
                                        </p:cTn>
                                        <p:tgtEl>
                                          <p:spTgt spid="181"/>
                                        </p:tgtEl>
                                        <p:attrNameLst>
                                          <p:attrName>style.visibility</p:attrName>
                                        </p:attrNameLst>
                                      </p:cBhvr>
                                      <p:to>
                                        <p:strVal val="hidden"/>
                                      </p:to>
                                    </p:set>
                                  </p:childTnLst>
                                </p:cTn>
                              </p:par>
                            </p:childTnLst>
                          </p:cTn>
                        </p:par>
                        <p:par>
                          <p:cTn id="963" fill="hold">
                            <p:stCondLst>
                              <p:cond delay="0"/>
                            </p:stCondLst>
                            <p:childTnLst>
                              <p:par>
                                <p:cTn id="964" presetID="1" presetClass="entr" presetSubtype="0" fill="hold" nodeType="afterEffect">
                                  <p:stCondLst>
                                    <p:cond delay="0"/>
                                  </p:stCondLst>
                                  <p:childTnLst>
                                    <p:set>
                                      <p:cBhvr>
                                        <p:cTn id="965" dur="1" fill="hold">
                                          <p:stCondLst>
                                            <p:cond delay="0"/>
                                          </p:stCondLst>
                                        </p:cTn>
                                        <p:tgtEl>
                                          <p:spTgt spid="197"/>
                                        </p:tgtEl>
                                        <p:attrNameLst>
                                          <p:attrName>style.visibility</p:attrName>
                                        </p:attrNameLst>
                                      </p:cBhvr>
                                      <p:to>
                                        <p:strVal val="visible"/>
                                      </p:to>
                                    </p:set>
                                  </p:childTnLst>
                                </p:cTn>
                              </p:par>
                            </p:childTnLst>
                          </p:cTn>
                        </p:par>
                      </p:childTnLst>
                    </p:cTn>
                  </p:par>
                  <p:par>
                    <p:cTn id="966" fill="hold">
                      <p:stCondLst>
                        <p:cond delay="indefinite"/>
                      </p:stCondLst>
                      <p:childTnLst>
                        <p:par>
                          <p:cTn id="967" fill="hold">
                            <p:stCondLst>
                              <p:cond delay="0"/>
                            </p:stCondLst>
                            <p:childTnLst>
                              <p:par>
                                <p:cTn id="968" presetID="1" presetClass="exit" presetSubtype="0" fill="hold" nodeType="clickEffect">
                                  <p:stCondLst>
                                    <p:cond delay="0"/>
                                  </p:stCondLst>
                                  <p:childTnLst>
                                    <p:set>
                                      <p:cBhvr>
                                        <p:cTn id="969" dur="1" fill="hold">
                                          <p:stCondLst>
                                            <p:cond delay="0"/>
                                          </p:stCondLst>
                                        </p:cTn>
                                        <p:tgtEl>
                                          <p:spTgt spid="197"/>
                                        </p:tgtEl>
                                        <p:attrNameLst>
                                          <p:attrName>style.visibility</p:attrName>
                                        </p:attrNameLst>
                                      </p:cBhvr>
                                      <p:to>
                                        <p:strVal val="hidden"/>
                                      </p:to>
                                    </p:set>
                                  </p:childTnLst>
                                </p:cTn>
                              </p:par>
                            </p:childTnLst>
                          </p:cTn>
                        </p:par>
                        <p:par>
                          <p:cTn id="970" fill="hold">
                            <p:stCondLst>
                              <p:cond delay="0"/>
                            </p:stCondLst>
                            <p:childTnLst>
                              <p:par>
                                <p:cTn id="971" presetID="1" presetClass="entr" presetSubtype="0" fill="hold" nodeType="afterEffect">
                                  <p:stCondLst>
                                    <p:cond delay="0"/>
                                  </p:stCondLst>
                                  <p:childTnLst>
                                    <p:set>
                                      <p:cBhvr>
                                        <p:cTn id="972" dur="1" fill="hold">
                                          <p:stCondLst>
                                            <p:cond delay="0"/>
                                          </p:stCondLst>
                                        </p:cTn>
                                        <p:tgtEl>
                                          <p:spTgt spid="198"/>
                                        </p:tgtEl>
                                        <p:attrNameLst>
                                          <p:attrName>style.visibility</p:attrName>
                                        </p:attrNameLst>
                                      </p:cBhvr>
                                      <p:to>
                                        <p:strVal val="visible"/>
                                      </p:to>
                                    </p:set>
                                  </p:childTnLst>
                                </p:cTn>
                              </p:par>
                            </p:childTnLst>
                          </p:cTn>
                        </p:par>
                      </p:childTnLst>
                    </p:cTn>
                  </p:par>
                  <p:par>
                    <p:cTn id="973" fill="hold">
                      <p:stCondLst>
                        <p:cond delay="indefinite"/>
                      </p:stCondLst>
                      <p:childTnLst>
                        <p:par>
                          <p:cTn id="974" fill="hold">
                            <p:stCondLst>
                              <p:cond delay="0"/>
                            </p:stCondLst>
                            <p:childTnLst>
                              <p:par>
                                <p:cTn id="975" presetID="1" presetClass="exit" presetSubtype="0" fill="hold" nodeType="clickEffect">
                                  <p:stCondLst>
                                    <p:cond delay="0"/>
                                  </p:stCondLst>
                                  <p:childTnLst>
                                    <p:set>
                                      <p:cBhvr>
                                        <p:cTn id="976" dur="1" fill="hold">
                                          <p:stCondLst>
                                            <p:cond delay="0"/>
                                          </p:stCondLst>
                                        </p:cTn>
                                        <p:tgtEl>
                                          <p:spTgt spid="198"/>
                                        </p:tgtEl>
                                        <p:attrNameLst>
                                          <p:attrName>style.visibility</p:attrName>
                                        </p:attrNameLst>
                                      </p:cBhvr>
                                      <p:to>
                                        <p:strVal val="hidden"/>
                                      </p:to>
                                    </p:set>
                                  </p:childTnLst>
                                </p:cTn>
                              </p:par>
                            </p:childTnLst>
                          </p:cTn>
                        </p:par>
                        <p:par>
                          <p:cTn id="977" fill="hold">
                            <p:stCondLst>
                              <p:cond delay="0"/>
                            </p:stCondLst>
                            <p:childTnLst>
                              <p:par>
                                <p:cTn id="978" presetID="1" presetClass="entr" presetSubtype="0" fill="hold" nodeType="afterEffect">
                                  <p:stCondLst>
                                    <p:cond delay="0"/>
                                  </p:stCondLst>
                                  <p:childTnLst>
                                    <p:set>
                                      <p:cBhvr>
                                        <p:cTn id="979" dur="1" fill="hold">
                                          <p:stCondLst>
                                            <p:cond delay="0"/>
                                          </p:stCondLst>
                                        </p:cTn>
                                        <p:tgtEl>
                                          <p:spTgt spid="199"/>
                                        </p:tgtEl>
                                        <p:attrNameLst>
                                          <p:attrName>style.visibility</p:attrName>
                                        </p:attrNameLst>
                                      </p:cBhvr>
                                      <p:to>
                                        <p:strVal val="visible"/>
                                      </p:to>
                                    </p:set>
                                  </p:childTnLst>
                                </p:cTn>
                              </p:par>
                              <p:par>
                                <p:cTn id="980" presetID="1" presetClass="exit" presetSubtype="0" fill="hold" nodeType="withEffect">
                                  <p:stCondLst>
                                    <p:cond delay="0"/>
                                  </p:stCondLst>
                                  <p:childTnLst>
                                    <p:set>
                                      <p:cBhvr>
                                        <p:cTn id="981" dur="1" fill="hold">
                                          <p:stCondLst>
                                            <p:cond delay="0"/>
                                          </p:stCondLst>
                                        </p:cTn>
                                        <p:tgtEl>
                                          <p:spTgt spid="192"/>
                                        </p:tgtEl>
                                        <p:attrNameLst>
                                          <p:attrName>style.visibility</p:attrName>
                                        </p:attrNameLst>
                                      </p:cBhvr>
                                      <p:to>
                                        <p:strVal val="hidden"/>
                                      </p:to>
                                    </p:set>
                                  </p:childTnLst>
                                </p:cTn>
                              </p:par>
                            </p:childTnLst>
                          </p:cTn>
                        </p:par>
                        <p:par>
                          <p:cTn id="982" fill="hold">
                            <p:stCondLst>
                              <p:cond delay="0"/>
                            </p:stCondLst>
                            <p:childTnLst>
                              <p:par>
                                <p:cTn id="983" presetID="1" presetClass="entr" presetSubtype="0" fill="hold" nodeType="afterEffect">
                                  <p:stCondLst>
                                    <p:cond delay="0"/>
                                  </p:stCondLst>
                                  <p:childTnLst>
                                    <p:set>
                                      <p:cBhvr>
                                        <p:cTn id="984" dur="1" fill="hold">
                                          <p:stCondLst>
                                            <p:cond delay="0"/>
                                          </p:stCondLst>
                                        </p:cTn>
                                        <p:tgtEl>
                                          <p:spTgt spid="200"/>
                                        </p:tgtEl>
                                        <p:attrNameLst>
                                          <p:attrName>style.visibility</p:attrName>
                                        </p:attrNameLst>
                                      </p:cBhvr>
                                      <p:to>
                                        <p:strVal val="visible"/>
                                      </p:to>
                                    </p:set>
                                  </p:childTnLst>
                                </p:cTn>
                              </p:par>
                            </p:childTnLst>
                          </p:cTn>
                        </p:par>
                      </p:childTnLst>
                    </p:cTn>
                  </p:par>
                  <p:par>
                    <p:cTn id="985" fill="hold">
                      <p:stCondLst>
                        <p:cond delay="indefinite"/>
                      </p:stCondLst>
                      <p:childTnLst>
                        <p:par>
                          <p:cTn id="986" fill="hold">
                            <p:stCondLst>
                              <p:cond delay="0"/>
                            </p:stCondLst>
                            <p:childTnLst>
                              <p:par>
                                <p:cTn id="987" presetID="1" presetClass="exit" presetSubtype="0" fill="hold" nodeType="clickEffect">
                                  <p:stCondLst>
                                    <p:cond delay="0"/>
                                  </p:stCondLst>
                                  <p:childTnLst>
                                    <p:set>
                                      <p:cBhvr>
                                        <p:cTn id="988" dur="1" fill="hold">
                                          <p:stCondLst>
                                            <p:cond delay="0"/>
                                          </p:stCondLst>
                                        </p:cTn>
                                        <p:tgtEl>
                                          <p:spTgt spid="200"/>
                                        </p:tgtEl>
                                        <p:attrNameLst>
                                          <p:attrName>style.visibility</p:attrName>
                                        </p:attrNameLst>
                                      </p:cBhvr>
                                      <p:to>
                                        <p:strVal val="hidden"/>
                                      </p:to>
                                    </p:set>
                                  </p:childTnLst>
                                </p:cTn>
                              </p:par>
                            </p:childTnLst>
                          </p:cTn>
                        </p:par>
                        <p:par>
                          <p:cTn id="989" fill="hold">
                            <p:stCondLst>
                              <p:cond delay="0"/>
                            </p:stCondLst>
                            <p:childTnLst>
                              <p:par>
                                <p:cTn id="990" presetID="1" presetClass="entr" presetSubtype="0" fill="hold" nodeType="afterEffect">
                                  <p:stCondLst>
                                    <p:cond delay="0"/>
                                  </p:stCondLst>
                                  <p:childTnLst>
                                    <p:set>
                                      <p:cBhvr>
                                        <p:cTn id="991" dur="1" fill="hold">
                                          <p:stCondLst>
                                            <p:cond delay="0"/>
                                          </p:stCondLst>
                                        </p:cTn>
                                        <p:tgtEl>
                                          <p:spTgt spid="201"/>
                                        </p:tgtEl>
                                        <p:attrNameLst>
                                          <p:attrName>style.visibility</p:attrName>
                                        </p:attrNameLst>
                                      </p:cBhvr>
                                      <p:to>
                                        <p:strVal val="visible"/>
                                      </p:to>
                                    </p:set>
                                  </p:childTnLst>
                                </p:cTn>
                              </p:par>
                            </p:childTnLst>
                          </p:cTn>
                        </p:par>
                      </p:childTnLst>
                    </p:cTn>
                  </p:par>
                  <p:par>
                    <p:cTn id="992" fill="hold">
                      <p:stCondLst>
                        <p:cond delay="indefinite"/>
                      </p:stCondLst>
                      <p:childTnLst>
                        <p:par>
                          <p:cTn id="993" fill="hold">
                            <p:stCondLst>
                              <p:cond delay="0"/>
                            </p:stCondLst>
                            <p:childTnLst>
                              <p:par>
                                <p:cTn id="994" presetID="1" presetClass="exit" presetSubtype="0" fill="hold" nodeType="clickEffect">
                                  <p:stCondLst>
                                    <p:cond delay="0"/>
                                  </p:stCondLst>
                                  <p:childTnLst>
                                    <p:set>
                                      <p:cBhvr>
                                        <p:cTn id="995" dur="1" fill="hold">
                                          <p:stCondLst>
                                            <p:cond delay="0"/>
                                          </p:stCondLst>
                                        </p:cTn>
                                        <p:tgtEl>
                                          <p:spTgt spid="201"/>
                                        </p:tgtEl>
                                        <p:attrNameLst>
                                          <p:attrName>style.visibility</p:attrName>
                                        </p:attrNameLst>
                                      </p:cBhvr>
                                      <p:to>
                                        <p:strVal val="hidden"/>
                                      </p:to>
                                    </p:set>
                                  </p:childTnLst>
                                </p:cTn>
                              </p:par>
                            </p:childTnLst>
                          </p:cTn>
                        </p:par>
                        <p:par>
                          <p:cTn id="996" fill="hold">
                            <p:stCondLst>
                              <p:cond delay="0"/>
                            </p:stCondLst>
                            <p:childTnLst>
                              <p:par>
                                <p:cTn id="997" presetID="1" presetClass="entr" presetSubtype="0" fill="hold" nodeType="afterEffect">
                                  <p:stCondLst>
                                    <p:cond delay="0"/>
                                  </p:stCondLst>
                                  <p:childTnLst>
                                    <p:set>
                                      <p:cBhvr>
                                        <p:cTn id="998" dur="1" fill="hold">
                                          <p:stCondLst>
                                            <p:cond delay="0"/>
                                          </p:stCondLst>
                                        </p:cTn>
                                        <p:tgtEl>
                                          <p:spTgt spid="202"/>
                                        </p:tgtEl>
                                        <p:attrNameLst>
                                          <p:attrName>style.visibility</p:attrName>
                                        </p:attrNameLst>
                                      </p:cBhvr>
                                      <p:to>
                                        <p:strVal val="visible"/>
                                      </p:to>
                                    </p:set>
                                  </p:childTnLst>
                                </p:cTn>
                              </p:par>
                            </p:childTnLst>
                          </p:cTn>
                        </p:par>
                      </p:childTnLst>
                    </p:cTn>
                  </p:par>
                  <p:par>
                    <p:cTn id="999" fill="hold">
                      <p:stCondLst>
                        <p:cond delay="indefinite"/>
                      </p:stCondLst>
                      <p:childTnLst>
                        <p:par>
                          <p:cTn id="1000" fill="hold">
                            <p:stCondLst>
                              <p:cond delay="0"/>
                            </p:stCondLst>
                            <p:childTnLst>
                              <p:par>
                                <p:cTn id="1001" presetID="1" presetClass="exit" presetSubtype="0" fill="hold" nodeType="clickEffect">
                                  <p:stCondLst>
                                    <p:cond delay="0"/>
                                  </p:stCondLst>
                                  <p:childTnLst>
                                    <p:set>
                                      <p:cBhvr>
                                        <p:cTn id="1002" dur="1" fill="hold">
                                          <p:stCondLst>
                                            <p:cond delay="0"/>
                                          </p:stCondLst>
                                        </p:cTn>
                                        <p:tgtEl>
                                          <p:spTgt spid="202"/>
                                        </p:tgtEl>
                                        <p:attrNameLst>
                                          <p:attrName>style.visibility</p:attrName>
                                        </p:attrNameLst>
                                      </p:cBhvr>
                                      <p:to>
                                        <p:strVal val="hidden"/>
                                      </p:to>
                                    </p:set>
                                  </p:childTnLst>
                                </p:cTn>
                              </p:par>
                            </p:childTnLst>
                          </p:cTn>
                        </p:par>
                        <p:par>
                          <p:cTn id="1003" fill="hold">
                            <p:stCondLst>
                              <p:cond delay="0"/>
                            </p:stCondLst>
                            <p:childTnLst>
                              <p:par>
                                <p:cTn id="1004" presetID="1" presetClass="entr" presetSubtype="0" fill="hold" nodeType="afterEffect">
                                  <p:stCondLst>
                                    <p:cond delay="0"/>
                                  </p:stCondLst>
                                  <p:childTnLst>
                                    <p:set>
                                      <p:cBhvr>
                                        <p:cTn id="1005" dur="1" fill="hold">
                                          <p:stCondLst>
                                            <p:cond delay="0"/>
                                          </p:stCondLst>
                                        </p:cTn>
                                        <p:tgtEl>
                                          <p:spTgt spid="203"/>
                                        </p:tgtEl>
                                        <p:attrNameLst>
                                          <p:attrName>style.visibility</p:attrName>
                                        </p:attrNameLst>
                                      </p:cBhvr>
                                      <p:to>
                                        <p:strVal val="visible"/>
                                      </p:to>
                                    </p:set>
                                  </p:childTnLst>
                                </p:cTn>
                              </p:par>
                              <p:par>
                                <p:cTn id="1006" presetID="1" presetClass="exit" presetSubtype="0" fill="hold" nodeType="withEffect">
                                  <p:stCondLst>
                                    <p:cond delay="0"/>
                                  </p:stCondLst>
                                  <p:childTnLst>
                                    <p:set>
                                      <p:cBhvr>
                                        <p:cTn id="1007" dur="1" fill="hold">
                                          <p:stCondLst>
                                            <p:cond delay="0"/>
                                          </p:stCondLst>
                                        </p:cTn>
                                        <p:tgtEl>
                                          <p:spTgt spid="188"/>
                                        </p:tgtEl>
                                        <p:attrNameLst>
                                          <p:attrName>style.visibility</p:attrName>
                                        </p:attrNameLst>
                                      </p:cBhvr>
                                      <p:to>
                                        <p:strVal val="hidden"/>
                                      </p:to>
                                    </p:set>
                                  </p:childTnLst>
                                </p:cTn>
                              </p:par>
                            </p:childTnLst>
                          </p:cTn>
                        </p:par>
                        <p:par>
                          <p:cTn id="1008" fill="hold">
                            <p:stCondLst>
                              <p:cond delay="0"/>
                            </p:stCondLst>
                            <p:childTnLst>
                              <p:par>
                                <p:cTn id="1009" presetID="1" presetClass="entr" presetSubtype="0" fill="hold" nodeType="afterEffect">
                                  <p:stCondLst>
                                    <p:cond delay="0"/>
                                  </p:stCondLst>
                                  <p:childTnLst>
                                    <p:set>
                                      <p:cBhvr>
                                        <p:cTn id="1010" dur="1" fill="hold">
                                          <p:stCondLst>
                                            <p:cond delay="0"/>
                                          </p:stCondLst>
                                        </p:cTn>
                                        <p:tgtEl>
                                          <p:spTgt spid="204"/>
                                        </p:tgtEl>
                                        <p:attrNameLst>
                                          <p:attrName>style.visibility</p:attrName>
                                        </p:attrNameLst>
                                      </p:cBhvr>
                                      <p:to>
                                        <p:strVal val="visible"/>
                                      </p:to>
                                    </p:set>
                                  </p:childTnLst>
                                </p:cTn>
                              </p:par>
                            </p:childTnLst>
                          </p:cTn>
                        </p:par>
                      </p:childTnLst>
                    </p:cTn>
                  </p:par>
                  <p:par>
                    <p:cTn id="1011" fill="hold">
                      <p:stCondLst>
                        <p:cond delay="indefinite"/>
                      </p:stCondLst>
                      <p:childTnLst>
                        <p:par>
                          <p:cTn id="1012" fill="hold">
                            <p:stCondLst>
                              <p:cond delay="0"/>
                            </p:stCondLst>
                            <p:childTnLst>
                              <p:par>
                                <p:cTn id="1013" presetID="1" presetClass="exit" presetSubtype="0" fill="hold" nodeType="clickEffect">
                                  <p:stCondLst>
                                    <p:cond delay="0"/>
                                  </p:stCondLst>
                                  <p:childTnLst>
                                    <p:set>
                                      <p:cBhvr>
                                        <p:cTn id="1014" dur="1" fill="hold">
                                          <p:stCondLst>
                                            <p:cond delay="0"/>
                                          </p:stCondLst>
                                        </p:cTn>
                                        <p:tgtEl>
                                          <p:spTgt spid="204"/>
                                        </p:tgtEl>
                                        <p:attrNameLst>
                                          <p:attrName>style.visibility</p:attrName>
                                        </p:attrNameLst>
                                      </p:cBhvr>
                                      <p:to>
                                        <p:strVal val="hidden"/>
                                      </p:to>
                                    </p:set>
                                  </p:childTnLst>
                                </p:cTn>
                              </p:par>
                            </p:childTnLst>
                          </p:cTn>
                        </p:par>
                        <p:par>
                          <p:cTn id="1015" fill="hold">
                            <p:stCondLst>
                              <p:cond delay="0"/>
                            </p:stCondLst>
                            <p:childTnLst>
                              <p:par>
                                <p:cTn id="1016" presetID="1" presetClass="entr" presetSubtype="0" fill="hold" nodeType="afterEffect">
                                  <p:stCondLst>
                                    <p:cond delay="0"/>
                                  </p:stCondLst>
                                  <p:childTnLst>
                                    <p:set>
                                      <p:cBhvr>
                                        <p:cTn id="1017" dur="1" fill="hold">
                                          <p:stCondLst>
                                            <p:cond delay="0"/>
                                          </p:stCondLst>
                                        </p:cTn>
                                        <p:tgtEl>
                                          <p:spTgt spid="205"/>
                                        </p:tgtEl>
                                        <p:attrNameLst>
                                          <p:attrName>style.visibility</p:attrName>
                                        </p:attrNameLst>
                                      </p:cBhvr>
                                      <p:to>
                                        <p:strVal val="visible"/>
                                      </p:to>
                                    </p:set>
                                  </p:childTnLst>
                                </p:cTn>
                              </p:par>
                              <p:par>
                                <p:cTn id="1018" presetID="1" presetClass="exit" presetSubtype="0" fill="hold" nodeType="withEffect">
                                  <p:stCondLst>
                                    <p:cond delay="0"/>
                                  </p:stCondLst>
                                  <p:childTnLst>
                                    <p:set>
                                      <p:cBhvr>
                                        <p:cTn id="1019" dur="1" fill="hold">
                                          <p:stCondLst>
                                            <p:cond delay="0"/>
                                          </p:stCondLst>
                                        </p:cTn>
                                        <p:tgtEl>
                                          <p:spTgt spid="190"/>
                                        </p:tgtEl>
                                        <p:attrNameLst>
                                          <p:attrName>style.visibility</p:attrName>
                                        </p:attrNameLst>
                                      </p:cBhvr>
                                      <p:to>
                                        <p:strVal val="hidden"/>
                                      </p:to>
                                    </p:set>
                                  </p:childTnLst>
                                </p:cTn>
                              </p:par>
                            </p:childTnLst>
                          </p:cTn>
                        </p:par>
                        <p:par>
                          <p:cTn id="1020" fill="hold">
                            <p:stCondLst>
                              <p:cond delay="0"/>
                            </p:stCondLst>
                            <p:childTnLst>
                              <p:par>
                                <p:cTn id="1021" presetID="1" presetClass="entr" presetSubtype="0" fill="hold" nodeType="afterEffect">
                                  <p:stCondLst>
                                    <p:cond delay="0"/>
                                  </p:stCondLst>
                                  <p:childTnLst>
                                    <p:set>
                                      <p:cBhvr>
                                        <p:cTn id="1022" dur="1" fill="hold">
                                          <p:stCondLst>
                                            <p:cond delay="0"/>
                                          </p:stCondLst>
                                        </p:cTn>
                                        <p:tgtEl>
                                          <p:spTgt spid="206"/>
                                        </p:tgtEl>
                                        <p:attrNameLst>
                                          <p:attrName>style.visibility</p:attrName>
                                        </p:attrNameLst>
                                      </p:cBhvr>
                                      <p:to>
                                        <p:strVal val="visible"/>
                                      </p:to>
                                    </p:set>
                                  </p:childTnLst>
                                </p:cTn>
                              </p:par>
                            </p:childTnLst>
                          </p:cTn>
                        </p:par>
                      </p:childTnLst>
                    </p:cTn>
                  </p:par>
                  <p:par>
                    <p:cTn id="1023" fill="hold">
                      <p:stCondLst>
                        <p:cond delay="indefinite"/>
                      </p:stCondLst>
                      <p:childTnLst>
                        <p:par>
                          <p:cTn id="1024" fill="hold">
                            <p:stCondLst>
                              <p:cond delay="0"/>
                            </p:stCondLst>
                            <p:childTnLst>
                              <p:par>
                                <p:cTn id="1025" presetID="1" presetClass="exit" presetSubtype="0" fill="hold" nodeType="clickEffect">
                                  <p:stCondLst>
                                    <p:cond delay="0"/>
                                  </p:stCondLst>
                                  <p:childTnLst>
                                    <p:set>
                                      <p:cBhvr>
                                        <p:cTn id="1026" dur="1" fill="hold">
                                          <p:stCondLst>
                                            <p:cond delay="0"/>
                                          </p:stCondLst>
                                        </p:cTn>
                                        <p:tgtEl>
                                          <p:spTgt spid="206"/>
                                        </p:tgtEl>
                                        <p:attrNameLst>
                                          <p:attrName>style.visibility</p:attrName>
                                        </p:attrNameLst>
                                      </p:cBhvr>
                                      <p:to>
                                        <p:strVal val="hidden"/>
                                      </p:to>
                                    </p:set>
                                  </p:childTnLst>
                                </p:cTn>
                              </p:par>
                            </p:childTnLst>
                          </p:cTn>
                        </p:par>
                        <p:par>
                          <p:cTn id="1027" fill="hold">
                            <p:stCondLst>
                              <p:cond delay="0"/>
                            </p:stCondLst>
                            <p:childTnLst>
                              <p:par>
                                <p:cTn id="1028" presetID="1" presetClass="entr" presetSubtype="0" fill="hold" nodeType="afterEffect">
                                  <p:stCondLst>
                                    <p:cond delay="0"/>
                                  </p:stCondLst>
                                  <p:childTnLst>
                                    <p:set>
                                      <p:cBhvr>
                                        <p:cTn id="1029" dur="1" fill="hold">
                                          <p:stCondLst>
                                            <p:cond delay="0"/>
                                          </p:stCondLst>
                                        </p:cTn>
                                        <p:tgtEl>
                                          <p:spTgt spid="207"/>
                                        </p:tgtEl>
                                        <p:attrNameLst>
                                          <p:attrName>style.visibility</p:attrName>
                                        </p:attrNameLst>
                                      </p:cBhvr>
                                      <p:to>
                                        <p:strVal val="visible"/>
                                      </p:to>
                                    </p:set>
                                  </p:childTnLst>
                                </p:cTn>
                              </p:par>
                              <p:par>
                                <p:cTn id="1030" presetID="1" presetClass="exit" presetSubtype="0" fill="hold" nodeType="withEffect">
                                  <p:stCondLst>
                                    <p:cond delay="0"/>
                                  </p:stCondLst>
                                  <p:childTnLst>
                                    <p:set>
                                      <p:cBhvr>
                                        <p:cTn id="1031" dur="1" fill="hold">
                                          <p:stCondLst>
                                            <p:cond delay="0"/>
                                          </p:stCondLst>
                                        </p:cTn>
                                        <p:tgtEl>
                                          <p:spTgt spid="199"/>
                                        </p:tgtEl>
                                        <p:attrNameLst>
                                          <p:attrName>style.visibility</p:attrName>
                                        </p:attrNameLst>
                                      </p:cBhvr>
                                      <p:to>
                                        <p:strVal val="hidden"/>
                                      </p:to>
                                    </p:set>
                                  </p:childTnLst>
                                </p:cTn>
                              </p:par>
                            </p:childTnLst>
                          </p:cTn>
                        </p:par>
                        <p:par>
                          <p:cTn id="1032" fill="hold">
                            <p:stCondLst>
                              <p:cond delay="0"/>
                            </p:stCondLst>
                            <p:childTnLst>
                              <p:par>
                                <p:cTn id="1033" presetID="1" presetClass="entr" presetSubtype="0" fill="hold" nodeType="afterEffect">
                                  <p:stCondLst>
                                    <p:cond delay="0"/>
                                  </p:stCondLst>
                                  <p:childTnLst>
                                    <p:set>
                                      <p:cBhvr>
                                        <p:cTn id="1034" dur="1" fill="hold">
                                          <p:stCondLst>
                                            <p:cond delay="0"/>
                                          </p:stCondLst>
                                        </p:cTn>
                                        <p:tgtEl>
                                          <p:spTgt spid="208"/>
                                        </p:tgtEl>
                                        <p:attrNameLst>
                                          <p:attrName>style.visibility</p:attrName>
                                        </p:attrNameLst>
                                      </p:cBhvr>
                                      <p:to>
                                        <p:strVal val="visible"/>
                                      </p:to>
                                    </p:set>
                                  </p:childTnLst>
                                </p:cTn>
                              </p:par>
                            </p:childTnLst>
                          </p:cTn>
                        </p:par>
                      </p:childTnLst>
                    </p:cTn>
                  </p:par>
                  <p:par>
                    <p:cTn id="1035" fill="hold">
                      <p:stCondLst>
                        <p:cond delay="indefinite"/>
                      </p:stCondLst>
                      <p:childTnLst>
                        <p:par>
                          <p:cTn id="1036" fill="hold">
                            <p:stCondLst>
                              <p:cond delay="0"/>
                            </p:stCondLst>
                            <p:childTnLst>
                              <p:par>
                                <p:cTn id="1037" presetID="1" presetClass="exit" presetSubtype="0" fill="hold" nodeType="clickEffect">
                                  <p:stCondLst>
                                    <p:cond delay="0"/>
                                  </p:stCondLst>
                                  <p:childTnLst>
                                    <p:set>
                                      <p:cBhvr>
                                        <p:cTn id="1038" dur="1" fill="hold">
                                          <p:stCondLst>
                                            <p:cond delay="0"/>
                                          </p:stCondLst>
                                        </p:cTn>
                                        <p:tgtEl>
                                          <p:spTgt spid="208"/>
                                        </p:tgtEl>
                                        <p:attrNameLst>
                                          <p:attrName>style.visibility</p:attrName>
                                        </p:attrNameLst>
                                      </p:cBhvr>
                                      <p:to>
                                        <p:strVal val="hidden"/>
                                      </p:to>
                                    </p:set>
                                  </p:childTnLst>
                                </p:cTn>
                              </p:par>
                            </p:childTnLst>
                          </p:cTn>
                        </p:par>
                        <p:par>
                          <p:cTn id="1039" fill="hold">
                            <p:stCondLst>
                              <p:cond delay="0"/>
                            </p:stCondLst>
                            <p:childTnLst>
                              <p:par>
                                <p:cTn id="1040" presetID="1" presetClass="entr" presetSubtype="0" fill="hold" nodeType="afterEffect">
                                  <p:stCondLst>
                                    <p:cond delay="0"/>
                                  </p:stCondLst>
                                  <p:childTnLst>
                                    <p:set>
                                      <p:cBhvr>
                                        <p:cTn id="1041" dur="1" fill="hold">
                                          <p:stCondLst>
                                            <p:cond delay="0"/>
                                          </p:stCondLst>
                                        </p:cTn>
                                        <p:tgtEl>
                                          <p:spTgt spid="209"/>
                                        </p:tgtEl>
                                        <p:attrNameLst>
                                          <p:attrName>style.visibility</p:attrName>
                                        </p:attrNameLst>
                                      </p:cBhvr>
                                      <p:to>
                                        <p:strVal val="visible"/>
                                      </p:to>
                                    </p:set>
                                  </p:childTnLst>
                                </p:cTn>
                              </p:par>
                              <p:par>
                                <p:cTn id="1042" presetID="1" presetClass="exit" presetSubtype="0" fill="hold" nodeType="withEffect">
                                  <p:stCondLst>
                                    <p:cond delay="0"/>
                                  </p:stCondLst>
                                  <p:childTnLst>
                                    <p:set>
                                      <p:cBhvr>
                                        <p:cTn id="1043" dur="1" fill="hold">
                                          <p:stCondLst>
                                            <p:cond delay="0"/>
                                          </p:stCondLst>
                                        </p:cTn>
                                        <p:tgtEl>
                                          <p:spTgt spid="194"/>
                                        </p:tgtEl>
                                        <p:attrNameLst>
                                          <p:attrName>style.visibility</p:attrName>
                                        </p:attrNameLst>
                                      </p:cBhvr>
                                      <p:to>
                                        <p:strVal val="hidden"/>
                                      </p:to>
                                    </p:set>
                                  </p:childTnLst>
                                </p:cTn>
                              </p:par>
                            </p:childTnLst>
                          </p:cTn>
                        </p:par>
                        <p:par>
                          <p:cTn id="1044" fill="hold">
                            <p:stCondLst>
                              <p:cond delay="0"/>
                            </p:stCondLst>
                            <p:childTnLst>
                              <p:par>
                                <p:cTn id="1045" presetID="1" presetClass="entr" presetSubtype="0" fill="hold" nodeType="afterEffect">
                                  <p:stCondLst>
                                    <p:cond delay="0"/>
                                  </p:stCondLst>
                                  <p:childTnLst>
                                    <p:set>
                                      <p:cBhvr>
                                        <p:cTn id="1046" dur="1" fill="hold">
                                          <p:stCondLst>
                                            <p:cond delay="0"/>
                                          </p:stCondLst>
                                        </p:cTn>
                                        <p:tgtEl>
                                          <p:spTgt spid="210"/>
                                        </p:tgtEl>
                                        <p:attrNameLst>
                                          <p:attrName>style.visibility</p:attrName>
                                        </p:attrNameLst>
                                      </p:cBhvr>
                                      <p:to>
                                        <p:strVal val="visible"/>
                                      </p:to>
                                    </p:set>
                                  </p:childTnLst>
                                </p:cTn>
                              </p:par>
                            </p:childTnLst>
                          </p:cTn>
                        </p:par>
                      </p:childTnLst>
                    </p:cTn>
                  </p:par>
                  <p:par>
                    <p:cTn id="1047" fill="hold">
                      <p:stCondLst>
                        <p:cond delay="indefinite"/>
                      </p:stCondLst>
                      <p:childTnLst>
                        <p:par>
                          <p:cTn id="1048" fill="hold">
                            <p:stCondLst>
                              <p:cond delay="0"/>
                            </p:stCondLst>
                            <p:childTnLst>
                              <p:par>
                                <p:cTn id="1049" presetID="1" presetClass="exit" presetSubtype="0" fill="hold" nodeType="clickEffect">
                                  <p:stCondLst>
                                    <p:cond delay="0"/>
                                  </p:stCondLst>
                                  <p:childTnLst>
                                    <p:set>
                                      <p:cBhvr>
                                        <p:cTn id="1050" dur="1" fill="hold">
                                          <p:stCondLst>
                                            <p:cond delay="0"/>
                                          </p:stCondLst>
                                        </p:cTn>
                                        <p:tgtEl>
                                          <p:spTgt spid="210"/>
                                        </p:tgtEl>
                                        <p:attrNameLst>
                                          <p:attrName>style.visibility</p:attrName>
                                        </p:attrNameLst>
                                      </p:cBhvr>
                                      <p:to>
                                        <p:strVal val="hidden"/>
                                      </p:to>
                                    </p:set>
                                  </p:childTnLst>
                                </p:cTn>
                              </p:par>
                            </p:childTnLst>
                          </p:cTn>
                        </p:par>
                        <p:par>
                          <p:cTn id="1051" fill="hold">
                            <p:stCondLst>
                              <p:cond delay="0"/>
                            </p:stCondLst>
                            <p:childTnLst>
                              <p:par>
                                <p:cTn id="1052" presetID="1" presetClass="entr" presetSubtype="0" fill="hold" nodeType="afterEffect">
                                  <p:stCondLst>
                                    <p:cond delay="0"/>
                                  </p:stCondLst>
                                  <p:childTnLst>
                                    <p:set>
                                      <p:cBhvr>
                                        <p:cTn id="1053" dur="1" fill="hold">
                                          <p:stCondLst>
                                            <p:cond delay="0"/>
                                          </p:stCondLst>
                                        </p:cTn>
                                        <p:tgtEl>
                                          <p:spTgt spid="211"/>
                                        </p:tgtEl>
                                        <p:attrNameLst>
                                          <p:attrName>style.visibility</p:attrName>
                                        </p:attrNameLst>
                                      </p:cBhvr>
                                      <p:to>
                                        <p:strVal val="visible"/>
                                      </p:to>
                                    </p:set>
                                  </p:childTnLst>
                                </p:cTn>
                              </p:par>
                              <p:par>
                                <p:cTn id="1054" presetID="1" presetClass="exit" presetSubtype="0" fill="hold" nodeType="withEffect">
                                  <p:stCondLst>
                                    <p:cond delay="0"/>
                                  </p:stCondLst>
                                  <p:childTnLst>
                                    <p:set>
                                      <p:cBhvr>
                                        <p:cTn id="1055" dur="1" fill="hold">
                                          <p:stCondLst>
                                            <p:cond delay="0"/>
                                          </p:stCondLst>
                                        </p:cTn>
                                        <p:tgtEl>
                                          <p:spTgt spid="196"/>
                                        </p:tgtEl>
                                        <p:attrNameLst>
                                          <p:attrName>style.visibility</p:attrName>
                                        </p:attrNameLst>
                                      </p:cBhvr>
                                      <p:to>
                                        <p:strVal val="hidden"/>
                                      </p:to>
                                    </p:set>
                                  </p:childTnLst>
                                </p:cTn>
                              </p:par>
                            </p:childTnLst>
                          </p:cTn>
                        </p:par>
                        <p:par>
                          <p:cTn id="1056" fill="hold">
                            <p:stCondLst>
                              <p:cond delay="0"/>
                            </p:stCondLst>
                            <p:childTnLst>
                              <p:par>
                                <p:cTn id="1057" presetID="1" presetClass="entr" presetSubtype="0" fill="hold" nodeType="afterEffect">
                                  <p:stCondLst>
                                    <p:cond delay="0"/>
                                  </p:stCondLst>
                                  <p:childTnLst>
                                    <p:set>
                                      <p:cBhvr>
                                        <p:cTn id="1058" dur="1" fill="hold">
                                          <p:stCondLst>
                                            <p:cond delay="0"/>
                                          </p:stCondLst>
                                        </p:cTn>
                                        <p:tgtEl>
                                          <p:spTgt spid="212"/>
                                        </p:tgtEl>
                                        <p:attrNameLst>
                                          <p:attrName>style.visibility</p:attrName>
                                        </p:attrNameLst>
                                      </p:cBhvr>
                                      <p:to>
                                        <p:strVal val="visible"/>
                                      </p:to>
                                    </p:set>
                                  </p:childTnLst>
                                </p:cTn>
                              </p:par>
                            </p:childTnLst>
                          </p:cTn>
                        </p:par>
                      </p:childTnLst>
                    </p:cTn>
                  </p:par>
                  <p:par>
                    <p:cTn id="1059" fill="hold">
                      <p:stCondLst>
                        <p:cond delay="indefinite"/>
                      </p:stCondLst>
                      <p:childTnLst>
                        <p:par>
                          <p:cTn id="1060" fill="hold">
                            <p:stCondLst>
                              <p:cond delay="0"/>
                            </p:stCondLst>
                            <p:childTnLst>
                              <p:par>
                                <p:cTn id="1061" presetID="1" presetClass="exit" presetSubtype="0" fill="hold" nodeType="clickEffect">
                                  <p:stCondLst>
                                    <p:cond delay="0"/>
                                  </p:stCondLst>
                                  <p:childTnLst>
                                    <p:set>
                                      <p:cBhvr>
                                        <p:cTn id="1062" dur="1" fill="hold">
                                          <p:stCondLst>
                                            <p:cond delay="0"/>
                                          </p:stCondLst>
                                        </p:cTn>
                                        <p:tgtEl>
                                          <p:spTgt spid="212"/>
                                        </p:tgtEl>
                                        <p:attrNameLst>
                                          <p:attrName>style.visibility</p:attrName>
                                        </p:attrNameLst>
                                      </p:cBhvr>
                                      <p:to>
                                        <p:strVal val="hidden"/>
                                      </p:to>
                                    </p:set>
                                  </p:childTnLst>
                                </p:cTn>
                              </p:par>
                            </p:childTnLst>
                          </p:cTn>
                        </p:par>
                        <p:par>
                          <p:cTn id="1063" fill="hold">
                            <p:stCondLst>
                              <p:cond delay="0"/>
                            </p:stCondLst>
                            <p:childTnLst>
                              <p:par>
                                <p:cTn id="1064" presetID="1" presetClass="entr" presetSubtype="0" fill="hold" nodeType="afterEffect">
                                  <p:stCondLst>
                                    <p:cond delay="0"/>
                                  </p:stCondLst>
                                  <p:childTnLst>
                                    <p:set>
                                      <p:cBhvr>
                                        <p:cTn id="1065" dur="1" fill="hold">
                                          <p:stCondLst>
                                            <p:cond delay="0"/>
                                          </p:stCondLst>
                                        </p:cTn>
                                        <p:tgtEl>
                                          <p:spTgt spid="213"/>
                                        </p:tgtEl>
                                        <p:attrNameLst>
                                          <p:attrName>style.visibility</p:attrName>
                                        </p:attrNameLst>
                                      </p:cBhvr>
                                      <p:to>
                                        <p:strVal val="visible"/>
                                      </p:to>
                                    </p:set>
                                  </p:childTnLst>
                                </p:cTn>
                              </p:par>
                            </p:childTnLst>
                          </p:cTn>
                        </p:par>
                      </p:childTnLst>
                    </p:cTn>
                  </p:par>
                  <p:par>
                    <p:cTn id="1066" fill="hold">
                      <p:stCondLst>
                        <p:cond delay="indefinite"/>
                      </p:stCondLst>
                      <p:childTnLst>
                        <p:par>
                          <p:cTn id="1067" fill="hold">
                            <p:stCondLst>
                              <p:cond delay="0"/>
                            </p:stCondLst>
                            <p:childTnLst>
                              <p:par>
                                <p:cTn id="1068" presetID="1" presetClass="exit" presetSubtype="0" fill="hold" nodeType="clickEffect">
                                  <p:stCondLst>
                                    <p:cond delay="0"/>
                                  </p:stCondLst>
                                  <p:childTnLst>
                                    <p:set>
                                      <p:cBhvr>
                                        <p:cTn id="1069" dur="1" fill="hold">
                                          <p:stCondLst>
                                            <p:cond delay="0"/>
                                          </p:stCondLst>
                                        </p:cTn>
                                        <p:tgtEl>
                                          <p:spTgt spid="213"/>
                                        </p:tgtEl>
                                        <p:attrNameLst>
                                          <p:attrName>style.visibility</p:attrName>
                                        </p:attrNameLst>
                                      </p:cBhvr>
                                      <p:to>
                                        <p:strVal val="hidden"/>
                                      </p:to>
                                    </p:set>
                                  </p:childTnLst>
                                </p:cTn>
                              </p:par>
                            </p:childTnLst>
                          </p:cTn>
                        </p:par>
                        <p:par>
                          <p:cTn id="1070" fill="hold">
                            <p:stCondLst>
                              <p:cond delay="0"/>
                            </p:stCondLst>
                            <p:childTnLst>
                              <p:par>
                                <p:cTn id="1071" presetID="1" presetClass="entr" presetSubtype="0" fill="hold" nodeType="afterEffect">
                                  <p:stCondLst>
                                    <p:cond delay="0"/>
                                  </p:stCondLst>
                                  <p:childTnLst>
                                    <p:set>
                                      <p:cBhvr>
                                        <p:cTn id="1072" dur="1" fill="hold">
                                          <p:stCondLst>
                                            <p:cond delay="0"/>
                                          </p:stCondLst>
                                        </p:cTn>
                                        <p:tgtEl>
                                          <p:spTgt spid="214"/>
                                        </p:tgtEl>
                                        <p:attrNameLst>
                                          <p:attrName>style.visibility</p:attrName>
                                        </p:attrNameLst>
                                      </p:cBhvr>
                                      <p:to>
                                        <p:strVal val="visible"/>
                                      </p:to>
                                    </p:set>
                                  </p:childTnLst>
                                </p:cTn>
                              </p:par>
                              <p:par>
                                <p:cTn id="1073" presetID="1" presetClass="exit" presetSubtype="0" fill="hold" nodeType="withEffect">
                                  <p:stCondLst>
                                    <p:cond delay="0"/>
                                  </p:stCondLst>
                                  <p:childTnLst>
                                    <p:set>
                                      <p:cBhvr>
                                        <p:cTn id="1074" dur="1" fill="hold">
                                          <p:stCondLst>
                                            <p:cond delay="0"/>
                                          </p:stCondLst>
                                        </p:cTn>
                                        <p:tgtEl>
                                          <p:spTgt spid="207"/>
                                        </p:tgtEl>
                                        <p:attrNameLst>
                                          <p:attrName>style.visibility</p:attrName>
                                        </p:attrNameLst>
                                      </p:cBhvr>
                                      <p:to>
                                        <p:strVal val="hidden"/>
                                      </p:to>
                                    </p:set>
                                  </p:childTnLst>
                                </p:cTn>
                              </p:par>
                            </p:childTnLst>
                          </p:cTn>
                        </p:par>
                        <p:par>
                          <p:cTn id="1075" fill="hold">
                            <p:stCondLst>
                              <p:cond delay="0"/>
                            </p:stCondLst>
                            <p:childTnLst>
                              <p:par>
                                <p:cTn id="1076" presetID="1" presetClass="entr" presetSubtype="0" fill="hold" nodeType="afterEffect">
                                  <p:stCondLst>
                                    <p:cond delay="0"/>
                                  </p:stCondLst>
                                  <p:childTnLst>
                                    <p:set>
                                      <p:cBhvr>
                                        <p:cTn id="1077" dur="1" fill="hold">
                                          <p:stCondLst>
                                            <p:cond delay="0"/>
                                          </p:stCondLst>
                                        </p:cTn>
                                        <p:tgtEl>
                                          <p:spTgt spid="215"/>
                                        </p:tgtEl>
                                        <p:attrNameLst>
                                          <p:attrName>style.visibility</p:attrName>
                                        </p:attrNameLst>
                                      </p:cBhvr>
                                      <p:to>
                                        <p:strVal val="visible"/>
                                      </p:to>
                                    </p:set>
                                  </p:childTnLst>
                                </p:cTn>
                              </p:par>
                            </p:childTnLst>
                          </p:cTn>
                        </p:par>
                      </p:childTnLst>
                    </p:cTn>
                  </p:par>
                  <p:par>
                    <p:cTn id="1078" fill="hold">
                      <p:stCondLst>
                        <p:cond delay="indefinite"/>
                      </p:stCondLst>
                      <p:childTnLst>
                        <p:par>
                          <p:cTn id="1079" fill="hold">
                            <p:stCondLst>
                              <p:cond delay="0"/>
                            </p:stCondLst>
                            <p:childTnLst>
                              <p:par>
                                <p:cTn id="1080" presetID="1" presetClass="exit" presetSubtype="0" fill="hold" nodeType="clickEffect">
                                  <p:stCondLst>
                                    <p:cond delay="0"/>
                                  </p:stCondLst>
                                  <p:childTnLst>
                                    <p:set>
                                      <p:cBhvr>
                                        <p:cTn id="1081" dur="1" fill="hold">
                                          <p:stCondLst>
                                            <p:cond delay="0"/>
                                          </p:stCondLst>
                                        </p:cTn>
                                        <p:tgtEl>
                                          <p:spTgt spid="215"/>
                                        </p:tgtEl>
                                        <p:attrNameLst>
                                          <p:attrName>style.visibility</p:attrName>
                                        </p:attrNameLst>
                                      </p:cBhvr>
                                      <p:to>
                                        <p:strVal val="hidden"/>
                                      </p:to>
                                    </p:set>
                                  </p:childTnLst>
                                </p:cTn>
                              </p:par>
                            </p:childTnLst>
                          </p:cTn>
                        </p:par>
                        <p:par>
                          <p:cTn id="1082" fill="hold">
                            <p:stCondLst>
                              <p:cond delay="0"/>
                            </p:stCondLst>
                            <p:childTnLst>
                              <p:par>
                                <p:cTn id="1083" presetID="1" presetClass="entr" presetSubtype="0" fill="hold" nodeType="afterEffect">
                                  <p:stCondLst>
                                    <p:cond delay="0"/>
                                  </p:stCondLst>
                                  <p:childTnLst>
                                    <p:set>
                                      <p:cBhvr>
                                        <p:cTn id="1084" dur="1" fill="hold">
                                          <p:stCondLst>
                                            <p:cond delay="0"/>
                                          </p:stCondLst>
                                        </p:cTn>
                                        <p:tgtEl>
                                          <p:spTgt spid="216"/>
                                        </p:tgtEl>
                                        <p:attrNameLst>
                                          <p:attrName>style.visibility</p:attrName>
                                        </p:attrNameLst>
                                      </p:cBhvr>
                                      <p:to>
                                        <p:strVal val="visible"/>
                                      </p:to>
                                    </p:set>
                                  </p:childTnLst>
                                </p:cTn>
                              </p:par>
                            </p:childTnLst>
                          </p:cTn>
                        </p:par>
                      </p:childTnLst>
                    </p:cTn>
                  </p:par>
                  <p:par>
                    <p:cTn id="1085" fill="hold">
                      <p:stCondLst>
                        <p:cond delay="indefinite"/>
                      </p:stCondLst>
                      <p:childTnLst>
                        <p:par>
                          <p:cTn id="1086" fill="hold">
                            <p:stCondLst>
                              <p:cond delay="0"/>
                            </p:stCondLst>
                            <p:childTnLst>
                              <p:par>
                                <p:cTn id="1087" presetID="1" presetClass="exit" presetSubtype="0" fill="hold" nodeType="clickEffect">
                                  <p:stCondLst>
                                    <p:cond delay="0"/>
                                  </p:stCondLst>
                                  <p:childTnLst>
                                    <p:set>
                                      <p:cBhvr>
                                        <p:cTn id="1088" dur="1" fill="hold">
                                          <p:stCondLst>
                                            <p:cond delay="0"/>
                                          </p:stCondLst>
                                        </p:cTn>
                                        <p:tgtEl>
                                          <p:spTgt spid="216"/>
                                        </p:tgtEl>
                                        <p:attrNameLst>
                                          <p:attrName>style.visibility</p:attrName>
                                        </p:attrNameLst>
                                      </p:cBhvr>
                                      <p:to>
                                        <p:strVal val="hidden"/>
                                      </p:to>
                                    </p:set>
                                  </p:childTnLst>
                                </p:cTn>
                              </p:par>
                            </p:childTnLst>
                          </p:cTn>
                        </p:par>
                        <p:par>
                          <p:cTn id="1089" fill="hold">
                            <p:stCondLst>
                              <p:cond delay="0"/>
                            </p:stCondLst>
                            <p:childTnLst>
                              <p:par>
                                <p:cTn id="1090" presetID="1" presetClass="entr" presetSubtype="0" fill="hold" nodeType="afterEffect">
                                  <p:stCondLst>
                                    <p:cond delay="0"/>
                                  </p:stCondLst>
                                  <p:childTnLst>
                                    <p:set>
                                      <p:cBhvr>
                                        <p:cTn id="1091" dur="1" fill="hold">
                                          <p:stCondLst>
                                            <p:cond delay="0"/>
                                          </p:stCondLst>
                                        </p:cTn>
                                        <p:tgtEl>
                                          <p:spTgt spid="217"/>
                                        </p:tgtEl>
                                        <p:attrNameLst>
                                          <p:attrName>style.visibility</p:attrName>
                                        </p:attrNameLst>
                                      </p:cBhvr>
                                      <p:to>
                                        <p:strVal val="visible"/>
                                      </p:to>
                                    </p:set>
                                  </p:childTnLst>
                                </p:cTn>
                              </p:par>
                            </p:childTnLst>
                          </p:cTn>
                        </p:par>
                      </p:childTnLst>
                    </p:cTn>
                  </p:par>
                  <p:par>
                    <p:cTn id="1092" fill="hold">
                      <p:stCondLst>
                        <p:cond delay="indefinite"/>
                      </p:stCondLst>
                      <p:childTnLst>
                        <p:par>
                          <p:cTn id="1093" fill="hold">
                            <p:stCondLst>
                              <p:cond delay="0"/>
                            </p:stCondLst>
                            <p:childTnLst>
                              <p:par>
                                <p:cTn id="1094" presetID="1" presetClass="exit" presetSubtype="0" fill="hold" nodeType="clickEffect">
                                  <p:stCondLst>
                                    <p:cond delay="0"/>
                                  </p:stCondLst>
                                  <p:childTnLst>
                                    <p:set>
                                      <p:cBhvr>
                                        <p:cTn id="1095" dur="1" fill="hold">
                                          <p:stCondLst>
                                            <p:cond delay="0"/>
                                          </p:stCondLst>
                                        </p:cTn>
                                        <p:tgtEl>
                                          <p:spTgt spid="217"/>
                                        </p:tgtEl>
                                        <p:attrNameLst>
                                          <p:attrName>style.visibility</p:attrName>
                                        </p:attrNameLst>
                                      </p:cBhvr>
                                      <p:to>
                                        <p:strVal val="hidden"/>
                                      </p:to>
                                    </p:set>
                                  </p:childTnLst>
                                </p:cTn>
                              </p:par>
                            </p:childTnLst>
                          </p:cTn>
                        </p:par>
                        <p:par>
                          <p:cTn id="1096" fill="hold">
                            <p:stCondLst>
                              <p:cond delay="0"/>
                            </p:stCondLst>
                            <p:childTnLst>
                              <p:par>
                                <p:cTn id="1097" presetID="1" presetClass="entr" presetSubtype="0" fill="hold" nodeType="afterEffect">
                                  <p:stCondLst>
                                    <p:cond delay="0"/>
                                  </p:stCondLst>
                                  <p:childTnLst>
                                    <p:set>
                                      <p:cBhvr>
                                        <p:cTn id="1098" dur="1" fill="hold">
                                          <p:stCondLst>
                                            <p:cond delay="0"/>
                                          </p:stCondLst>
                                        </p:cTn>
                                        <p:tgtEl>
                                          <p:spTgt spid="218"/>
                                        </p:tgtEl>
                                        <p:attrNameLst>
                                          <p:attrName>style.visibility</p:attrName>
                                        </p:attrNameLst>
                                      </p:cBhvr>
                                      <p:to>
                                        <p:strVal val="visible"/>
                                      </p:to>
                                    </p:set>
                                  </p:childTnLst>
                                </p:cTn>
                              </p:par>
                              <p:par>
                                <p:cTn id="1099" presetID="1" presetClass="exit" presetSubtype="0" fill="hold" nodeType="withEffect">
                                  <p:stCondLst>
                                    <p:cond delay="0"/>
                                  </p:stCondLst>
                                  <p:childTnLst>
                                    <p:set>
                                      <p:cBhvr>
                                        <p:cTn id="1100" dur="1" fill="hold">
                                          <p:stCondLst>
                                            <p:cond delay="0"/>
                                          </p:stCondLst>
                                        </p:cTn>
                                        <p:tgtEl>
                                          <p:spTgt spid="209"/>
                                        </p:tgtEl>
                                        <p:attrNameLst>
                                          <p:attrName>style.visibility</p:attrName>
                                        </p:attrNameLst>
                                      </p:cBhvr>
                                      <p:to>
                                        <p:strVal val="hidden"/>
                                      </p:to>
                                    </p:set>
                                  </p:childTnLst>
                                </p:cTn>
                              </p:par>
                            </p:childTnLst>
                          </p:cTn>
                        </p:par>
                        <p:par>
                          <p:cTn id="1101" fill="hold">
                            <p:stCondLst>
                              <p:cond delay="0"/>
                            </p:stCondLst>
                            <p:childTnLst>
                              <p:par>
                                <p:cTn id="1102" presetID="1" presetClass="entr" presetSubtype="0" fill="hold" nodeType="afterEffect">
                                  <p:stCondLst>
                                    <p:cond delay="0"/>
                                  </p:stCondLst>
                                  <p:childTnLst>
                                    <p:set>
                                      <p:cBhvr>
                                        <p:cTn id="1103" dur="1" fill="hold">
                                          <p:stCondLst>
                                            <p:cond delay="0"/>
                                          </p:stCondLst>
                                        </p:cTn>
                                        <p:tgtEl>
                                          <p:spTgt spid="219"/>
                                        </p:tgtEl>
                                        <p:attrNameLst>
                                          <p:attrName>style.visibility</p:attrName>
                                        </p:attrNameLst>
                                      </p:cBhvr>
                                      <p:to>
                                        <p:strVal val="visible"/>
                                      </p:to>
                                    </p:set>
                                  </p:childTnLst>
                                </p:cTn>
                              </p:par>
                            </p:childTnLst>
                          </p:cTn>
                        </p:par>
                      </p:childTnLst>
                    </p:cTn>
                  </p:par>
                  <p:par>
                    <p:cTn id="1104" fill="hold">
                      <p:stCondLst>
                        <p:cond delay="indefinite"/>
                      </p:stCondLst>
                      <p:childTnLst>
                        <p:par>
                          <p:cTn id="1105" fill="hold">
                            <p:stCondLst>
                              <p:cond delay="0"/>
                            </p:stCondLst>
                            <p:childTnLst>
                              <p:par>
                                <p:cTn id="1106" presetID="1" presetClass="exit" presetSubtype="0" fill="hold" nodeType="clickEffect">
                                  <p:stCondLst>
                                    <p:cond delay="0"/>
                                  </p:stCondLst>
                                  <p:childTnLst>
                                    <p:set>
                                      <p:cBhvr>
                                        <p:cTn id="1107" dur="1" fill="hold">
                                          <p:stCondLst>
                                            <p:cond delay="0"/>
                                          </p:stCondLst>
                                        </p:cTn>
                                        <p:tgtEl>
                                          <p:spTgt spid="219"/>
                                        </p:tgtEl>
                                        <p:attrNameLst>
                                          <p:attrName>style.visibility</p:attrName>
                                        </p:attrNameLst>
                                      </p:cBhvr>
                                      <p:to>
                                        <p:strVal val="hidden"/>
                                      </p:to>
                                    </p:set>
                                  </p:childTnLst>
                                </p:cTn>
                              </p:par>
                            </p:childTnLst>
                          </p:cTn>
                        </p:par>
                        <p:par>
                          <p:cTn id="1108" fill="hold">
                            <p:stCondLst>
                              <p:cond delay="0"/>
                            </p:stCondLst>
                            <p:childTnLst>
                              <p:par>
                                <p:cTn id="1109" presetID="1" presetClass="entr" presetSubtype="0" fill="hold" nodeType="afterEffect">
                                  <p:stCondLst>
                                    <p:cond delay="0"/>
                                  </p:stCondLst>
                                  <p:childTnLst>
                                    <p:set>
                                      <p:cBhvr>
                                        <p:cTn id="1110" dur="1" fill="hold">
                                          <p:stCondLst>
                                            <p:cond delay="0"/>
                                          </p:stCondLst>
                                        </p:cTn>
                                        <p:tgtEl>
                                          <p:spTgt spid="220"/>
                                        </p:tgtEl>
                                        <p:attrNameLst>
                                          <p:attrName>style.visibility</p:attrName>
                                        </p:attrNameLst>
                                      </p:cBhvr>
                                      <p:to>
                                        <p:strVal val="visible"/>
                                      </p:to>
                                    </p:set>
                                  </p:childTnLst>
                                </p:cTn>
                              </p:par>
                              <p:par>
                                <p:cTn id="1111" presetID="1" presetClass="exit" presetSubtype="0" fill="hold" nodeType="withEffect">
                                  <p:stCondLst>
                                    <p:cond delay="0"/>
                                  </p:stCondLst>
                                  <p:childTnLst>
                                    <p:set>
                                      <p:cBhvr>
                                        <p:cTn id="1112" dur="1" fill="hold">
                                          <p:stCondLst>
                                            <p:cond delay="0"/>
                                          </p:stCondLst>
                                        </p:cTn>
                                        <p:tgtEl>
                                          <p:spTgt spid="211"/>
                                        </p:tgtEl>
                                        <p:attrNameLst>
                                          <p:attrName>style.visibility</p:attrName>
                                        </p:attrNameLst>
                                      </p:cBhvr>
                                      <p:to>
                                        <p:strVal val="hidden"/>
                                      </p:to>
                                    </p:set>
                                  </p:childTnLst>
                                </p:cTn>
                              </p:par>
                            </p:childTnLst>
                          </p:cTn>
                        </p:par>
                        <p:par>
                          <p:cTn id="1113" fill="hold">
                            <p:stCondLst>
                              <p:cond delay="0"/>
                            </p:stCondLst>
                            <p:childTnLst>
                              <p:par>
                                <p:cTn id="1114" presetID="1" presetClass="entr" presetSubtype="0" fill="hold" nodeType="afterEffect">
                                  <p:stCondLst>
                                    <p:cond delay="0"/>
                                  </p:stCondLst>
                                  <p:childTnLst>
                                    <p:set>
                                      <p:cBhvr>
                                        <p:cTn id="1115" dur="1" fill="hold">
                                          <p:stCondLst>
                                            <p:cond delay="0"/>
                                          </p:stCondLst>
                                        </p:cTn>
                                        <p:tgtEl>
                                          <p:spTgt spid="221"/>
                                        </p:tgtEl>
                                        <p:attrNameLst>
                                          <p:attrName>style.visibility</p:attrName>
                                        </p:attrNameLst>
                                      </p:cBhvr>
                                      <p:to>
                                        <p:strVal val="visible"/>
                                      </p:to>
                                    </p:set>
                                  </p:childTnLst>
                                </p:cTn>
                              </p:par>
                            </p:childTnLst>
                          </p:cTn>
                        </p:par>
                      </p:childTnLst>
                    </p:cTn>
                  </p:par>
                  <p:par>
                    <p:cTn id="1116" fill="hold">
                      <p:stCondLst>
                        <p:cond delay="indefinite"/>
                      </p:stCondLst>
                      <p:childTnLst>
                        <p:par>
                          <p:cTn id="1117" fill="hold">
                            <p:stCondLst>
                              <p:cond delay="0"/>
                            </p:stCondLst>
                            <p:childTnLst>
                              <p:par>
                                <p:cTn id="1118" presetID="1" presetClass="exit" presetSubtype="0" fill="hold" nodeType="clickEffect">
                                  <p:stCondLst>
                                    <p:cond delay="0"/>
                                  </p:stCondLst>
                                  <p:childTnLst>
                                    <p:set>
                                      <p:cBhvr>
                                        <p:cTn id="1119" dur="1" fill="hold">
                                          <p:stCondLst>
                                            <p:cond delay="0"/>
                                          </p:stCondLst>
                                        </p:cTn>
                                        <p:tgtEl>
                                          <p:spTgt spid="221"/>
                                        </p:tgtEl>
                                        <p:attrNameLst>
                                          <p:attrName>style.visibility</p:attrName>
                                        </p:attrNameLst>
                                      </p:cBhvr>
                                      <p:to>
                                        <p:strVal val="hidden"/>
                                      </p:to>
                                    </p:set>
                                  </p:childTnLst>
                                </p:cTn>
                              </p:par>
                            </p:childTnLst>
                          </p:cTn>
                        </p:par>
                        <p:par>
                          <p:cTn id="1120" fill="hold">
                            <p:stCondLst>
                              <p:cond delay="0"/>
                            </p:stCondLst>
                            <p:childTnLst>
                              <p:par>
                                <p:cTn id="1121" presetID="1" presetClass="entr" presetSubtype="0" fill="hold" nodeType="afterEffect">
                                  <p:stCondLst>
                                    <p:cond delay="0"/>
                                  </p:stCondLst>
                                  <p:childTnLst>
                                    <p:set>
                                      <p:cBhvr>
                                        <p:cTn id="1122" dur="1" fill="hold">
                                          <p:stCondLst>
                                            <p:cond delay="0"/>
                                          </p:stCondLst>
                                        </p:cTn>
                                        <p:tgtEl>
                                          <p:spTgt spid="222"/>
                                        </p:tgtEl>
                                        <p:attrNameLst>
                                          <p:attrName>style.visibility</p:attrName>
                                        </p:attrNameLst>
                                      </p:cBhvr>
                                      <p:to>
                                        <p:strVal val="visible"/>
                                      </p:to>
                                    </p:set>
                                  </p:childTnLst>
                                </p:cTn>
                              </p:par>
                            </p:childTnLst>
                          </p:cTn>
                        </p:par>
                      </p:childTnLst>
                    </p:cTn>
                  </p:par>
                  <p:par>
                    <p:cTn id="1123" fill="hold">
                      <p:stCondLst>
                        <p:cond delay="indefinite"/>
                      </p:stCondLst>
                      <p:childTnLst>
                        <p:par>
                          <p:cTn id="1124" fill="hold">
                            <p:stCondLst>
                              <p:cond delay="0"/>
                            </p:stCondLst>
                            <p:childTnLst>
                              <p:par>
                                <p:cTn id="1125" presetID="1" presetClass="exit" presetSubtype="0" fill="hold" nodeType="clickEffect">
                                  <p:stCondLst>
                                    <p:cond delay="0"/>
                                  </p:stCondLst>
                                  <p:childTnLst>
                                    <p:set>
                                      <p:cBhvr>
                                        <p:cTn id="1126" dur="1" fill="hold">
                                          <p:stCondLst>
                                            <p:cond delay="0"/>
                                          </p:stCondLst>
                                        </p:cTn>
                                        <p:tgtEl>
                                          <p:spTgt spid="222"/>
                                        </p:tgtEl>
                                        <p:attrNameLst>
                                          <p:attrName>style.visibility</p:attrName>
                                        </p:attrNameLst>
                                      </p:cBhvr>
                                      <p:to>
                                        <p:strVal val="hidden"/>
                                      </p:to>
                                    </p:set>
                                  </p:childTnLst>
                                </p:cTn>
                              </p:par>
                            </p:childTnLst>
                          </p:cTn>
                        </p:par>
                        <p:par>
                          <p:cTn id="1127" fill="hold">
                            <p:stCondLst>
                              <p:cond delay="0"/>
                            </p:stCondLst>
                            <p:childTnLst>
                              <p:par>
                                <p:cTn id="1128" presetID="1" presetClass="exit" presetSubtype="0" fill="hold" nodeType="afterEffect">
                                  <p:stCondLst>
                                    <p:cond delay="0"/>
                                  </p:stCondLst>
                                  <p:childTnLst>
                                    <p:set>
                                      <p:cBhvr>
                                        <p:cTn id="1129" dur="1" fill="hold">
                                          <p:stCondLst>
                                            <p:cond delay="0"/>
                                          </p:stCondLst>
                                        </p:cTn>
                                        <p:tgtEl>
                                          <p:spTgt spid="42"/>
                                        </p:tgtEl>
                                        <p:attrNameLst>
                                          <p:attrName>style.visibility</p:attrName>
                                        </p:attrNameLst>
                                      </p:cBhvr>
                                      <p:to>
                                        <p:strVal val="hidden"/>
                                      </p:to>
                                    </p:set>
                                  </p:childTnLst>
                                </p:cTn>
                              </p:par>
                            </p:childTnLst>
                          </p:cTn>
                        </p:par>
                        <p:par>
                          <p:cTn id="1130" fill="hold">
                            <p:stCondLst>
                              <p:cond delay="0"/>
                            </p:stCondLst>
                            <p:childTnLst>
                              <p:par>
                                <p:cTn id="1131" presetID="1" presetClass="exit" presetSubtype="0" fill="hold" nodeType="afterEffect">
                                  <p:stCondLst>
                                    <p:cond delay="0"/>
                                  </p:stCondLst>
                                  <p:childTnLst>
                                    <p:set>
                                      <p:cBhvr>
                                        <p:cTn id="1132" dur="1" fill="hold">
                                          <p:stCondLst>
                                            <p:cond delay="0"/>
                                          </p:stCondLst>
                                        </p:cTn>
                                        <p:tgtEl>
                                          <p:spTgt spid="218"/>
                                        </p:tgtEl>
                                        <p:attrNameLst>
                                          <p:attrName>style.visibility</p:attrName>
                                        </p:attrNameLst>
                                      </p:cBhvr>
                                      <p:to>
                                        <p:strVal val="hidden"/>
                                      </p:to>
                                    </p:set>
                                  </p:childTnLst>
                                </p:cTn>
                              </p:par>
                            </p:childTnLst>
                          </p:cTn>
                        </p:par>
                        <p:par>
                          <p:cTn id="1133" fill="hold">
                            <p:stCondLst>
                              <p:cond delay="0"/>
                            </p:stCondLst>
                            <p:childTnLst>
                              <p:par>
                                <p:cTn id="1134" presetID="1" presetClass="exit" presetSubtype="0" fill="hold" nodeType="afterEffect">
                                  <p:stCondLst>
                                    <p:cond delay="0"/>
                                  </p:stCondLst>
                                  <p:childTnLst>
                                    <p:set>
                                      <p:cBhvr>
                                        <p:cTn id="1135" dur="1" fill="hold">
                                          <p:stCondLst>
                                            <p:cond delay="0"/>
                                          </p:stCondLst>
                                        </p:cTn>
                                        <p:tgtEl>
                                          <p:spTgt spid="46"/>
                                        </p:tgtEl>
                                        <p:attrNameLst>
                                          <p:attrName>style.visibility</p:attrName>
                                        </p:attrNameLst>
                                      </p:cBhvr>
                                      <p:to>
                                        <p:strVal val="hidden"/>
                                      </p:to>
                                    </p:set>
                                  </p:childTnLst>
                                </p:cTn>
                              </p:par>
                            </p:childTnLst>
                          </p:cTn>
                        </p:par>
                        <p:par>
                          <p:cTn id="1136" fill="hold">
                            <p:stCondLst>
                              <p:cond delay="0"/>
                            </p:stCondLst>
                            <p:childTnLst>
                              <p:par>
                                <p:cTn id="1137" presetID="1" presetClass="exit" presetSubtype="0" fill="hold" nodeType="afterEffect">
                                  <p:stCondLst>
                                    <p:cond delay="0"/>
                                  </p:stCondLst>
                                  <p:childTnLst>
                                    <p:set>
                                      <p:cBhvr>
                                        <p:cTn id="1138" dur="1" fill="hold">
                                          <p:stCondLst>
                                            <p:cond delay="0"/>
                                          </p:stCondLst>
                                        </p:cTn>
                                        <p:tgtEl>
                                          <p:spTgt spid="220"/>
                                        </p:tgtEl>
                                        <p:attrNameLst>
                                          <p:attrName>style.visibility</p:attrName>
                                        </p:attrNameLst>
                                      </p:cBhvr>
                                      <p:to>
                                        <p:strVal val="hidden"/>
                                      </p:to>
                                    </p:set>
                                  </p:childTnLst>
                                </p:cTn>
                              </p:par>
                            </p:childTnLst>
                          </p:cTn>
                        </p:par>
                        <p:par>
                          <p:cTn id="1139" fill="hold">
                            <p:stCondLst>
                              <p:cond delay="0"/>
                            </p:stCondLst>
                            <p:childTnLst>
                              <p:par>
                                <p:cTn id="1140" presetID="1" presetClass="exit" presetSubtype="0" fill="hold" nodeType="afterEffect">
                                  <p:stCondLst>
                                    <p:cond delay="0"/>
                                  </p:stCondLst>
                                  <p:childTnLst>
                                    <p:set>
                                      <p:cBhvr>
                                        <p:cTn id="1141" dur="1" fill="hold">
                                          <p:stCondLst>
                                            <p:cond delay="0"/>
                                          </p:stCondLst>
                                        </p:cTn>
                                        <p:tgtEl>
                                          <p:spTgt spid="203"/>
                                        </p:tgtEl>
                                        <p:attrNameLst>
                                          <p:attrName>style.visibility</p:attrName>
                                        </p:attrNameLst>
                                      </p:cBhvr>
                                      <p:to>
                                        <p:strVal val="hidden"/>
                                      </p:to>
                                    </p:set>
                                  </p:childTnLst>
                                </p:cTn>
                              </p:par>
                            </p:childTnLst>
                          </p:cTn>
                        </p:par>
                        <p:par>
                          <p:cTn id="1142" fill="hold">
                            <p:stCondLst>
                              <p:cond delay="0"/>
                            </p:stCondLst>
                            <p:childTnLst>
                              <p:par>
                                <p:cTn id="1143" presetID="1" presetClass="exit" presetSubtype="0" fill="hold" nodeType="afterEffect">
                                  <p:stCondLst>
                                    <p:cond delay="0"/>
                                  </p:stCondLst>
                                  <p:childTnLst>
                                    <p:set>
                                      <p:cBhvr>
                                        <p:cTn id="1144" dur="1" fill="hold">
                                          <p:stCondLst>
                                            <p:cond delay="0"/>
                                          </p:stCondLst>
                                        </p:cTn>
                                        <p:tgtEl>
                                          <p:spTgt spid="205"/>
                                        </p:tgtEl>
                                        <p:attrNameLst>
                                          <p:attrName>style.visibility</p:attrName>
                                        </p:attrNameLst>
                                      </p:cBhvr>
                                      <p:to>
                                        <p:strVal val="hidden"/>
                                      </p:to>
                                    </p:set>
                                  </p:childTnLst>
                                </p:cTn>
                              </p:par>
                            </p:childTnLst>
                          </p:cTn>
                        </p:par>
                        <p:par>
                          <p:cTn id="1145" fill="hold">
                            <p:stCondLst>
                              <p:cond delay="0"/>
                            </p:stCondLst>
                            <p:childTnLst>
                              <p:par>
                                <p:cTn id="1146" presetID="1" presetClass="exit" presetSubtype="0" fill="hold" nodeType="afterEffect">
                                  <p:stCondLst>
                                    <p:cond delay="0"/>
                                  </p:stCondLst>
                                  <p:childTnLst>
                                    <p:set>
                                      <p:cBhvr>
                                        <p:cTn id="1147" dur="1" fill="hold">
                                          <p:stCondLst>
                                            <p:cond delay="0"/>
                                          </p:stCondLst>
                                        </p:cTn>
                                        <p:tgtEl>
                                          <p:spTgt spid="214"/>
                                        </p:tgtEl>
                                        <p:attrNameLst>
                                          <p:attrName>style.visibility</p:attrName>
                                        </p:attrNameLst>
                                      </p:cBhvr>
                                      <p:to>
                                        <p:strVal val="hidden"/>
                                      </p:to>
                                    </p:set>
                                  </p:childTnLst>
                                </p:cTn>
                              </p:par>
                            </p:childTnLst>
                          </p:cTn>
                        </p:par>
                        <p:par>
                          <p:cTn id="1148" fill="hold">
                            <p:stCondLst>
                              <p:cond delay="0"/>
                            </p:stCondLst>
                            <p:childTnLst>
                              <p:par>
                                <p:cTn id="1149" presetID="53" presetClass="exit" presetSubtype="0" fill="hold" nodeType="afterEffect">
                                  <p:stCondLst>
                                    <p:cond delay="0"/>
                                  </p:stCondLst>
                                  <p:childTnLst>
                                    <p:anim calcmode="lin" valueType="num">
                                      <p:cBhvr>
                                        <p:cTn id="1150" dur="500" fill="hold">
                                          <p:stCondLst>
                                            <p:cond delay="0"/>
                                          </p:stCondLst>
                                        </p:cTn>
                                        <p:tgtEl>
                                          <p:spTgt spid="10"/>
                                        </p:tgtEl>
                                        <p:attrNameLst>
                                          <p:attrName>ppt_w</p:attrName>
                                        </p:attrNameLst>
                                      </p:cBhvr>
                                      <p:tavLst>
                                        <p:tav tm="0">
                                          <p:val>
                                            <p:strVal val="ppt_w"/>
                                          </p:val>
                                        </p:tav>
                                        <p:tav tm="100000">
                                          <p:val>
                                            <p:fltVal val="0"/>
                                          </p:val>
                                        </p:tav>
                                      </p:tavLst>
                                    </p:anim>
                                    <p:anim calcmode="lin" valueType="num">
                                      <p:cBhvr>
                                        <p:cTn id="1151" dur="500" fill="hold"/>
                                        <p:tgtEl>
                                          <p:spTgt spid="10"/>
                                        </p:tgtEl>
                                        <p:attrNameLst>
                                          <p:attrName>ppt_h</p:attrName>
                                        </p:attrNameLst>
                                      </p:cBhvr>
                                      <p:tavLst>
                                        <p:tav tm="0">
                                          <p:val>
                                            <p:strVal val="ppt_h"/>
                                          </p:val>
                                        </p:tav>
                                        <p:tav tm="100000">
                                          <p:val>
                                            <p:fltVal val="0"/>
                                          </p:val>
                                        </p:tav>
                                      </p:tavLst>
                                    </p:anim>
                                    <p:animEffect transition="out" filter="fade">
                                      <p:cBhvr>
                                        <p:cTn id="1152" dur="500"/>
                                        <p:tgtEl>
                                          <p:spTgt spid="10"/>
                                        </p:tgtEl>
                                      </p:cBhvr>
                                    </p:animEffect>
                                    <p:set>
                                      <p:cBhvr>
                                        <p:cTn id="1153" dur="1" fill="hold">
                                          <p:stCondLst>
                                            <p:cond delay="499"/>
                                          </p:stCondLst>
                                        </p:cTn>
                                        <p:tgtEl>
                                          <p:spTgt spid="10"/>
                                        </p:tgtEl>
                                        <p:attrNameLst>
                                          <p:attrName>style.visibility</p:attrName>
                                        </p:attrNameLst>
                                      </p:cBhvr>
                                      <p:to>
                                        <p:strVal val="hidden"/>
                                      </p:to>
                                    </p:set>
                                  </p:childTnLst>
                                </p:cTn>
                              </p:par>
                            </p:childTnLst>
                          </p:cTn>
                        </p:par>
                        <p:par>
                          <p:cTn id="1154" fill="hold">
                            <p:stCondLst>
                              <p:cond delay="500"/>
                            </p:stCondLst>
                            <p:childTnLst>
                              <p:par>
                                <p:cTn id="1155" presetID="1" presetClass="entr" presetSubtype="0" fill="hold" nodeType="afterEffect">
                                  <p:stCondLst>
                                    <p:cond delay="0"/>
                                  </p:stCondLst>
                                  <p:childTnLst>
                                    <p:set>
                                      <p:cBhvr>
                                        <p:cTn id="1156" dur="1" fill="hold">
                                          <p:stCondLst>
                                            <p:cond delay="0"/>
                                          </p:stCondLst>
                                        </p:cTn>
                                        <p:tgtEl>
                                          <p:spTgt spid="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0"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animBg="1"/>
      <p:bldP spid="92" grpId="1" animBg="1"/>
      <p:bldP spid="93" grpId="0" animBg="1"/>
      <p:bldP spid="93" grpId="1" animBg="1"/>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110" grpId="0" animBg="1"/>
      <p:bldP spid="110" grpId="1" animBg="1"/>
      <p:bldP spid="111" grpId="0" animBg="1"/>
      <p:bldP spid="111" grpId="1" animBg="1"/>
      <p:bldP spid="112" grpId="0" animBg="1"/>
      <p:bldP spid="112" grpId="1" animBg="1"/>
      <p:bldP spid="113" grpId="0" animBg="1"/>
      <p:bldP spid="113" grpId="1"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animBg="1"/>
      <p:bldP spid="130" grpId="1" animBg="1"/>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73" grpId="0" animBg="1"/>
      <p:bldP spid="173" grpId="1" animBg="1"/>
      <p:bldP spid="174" grpId="0" animBg="1"/>
      <p:bldP spid="174" grpId="1" animBg="1"/>
      <p:bldP spid="175" grpId="0" animBg="1"/>
      <p:bldP spid="175" grpId="1" animBg="1"/>
      <p:bldP spid="176" grpId="0" animBg="1"/>
      <p:bldP spid="176" grpId="1" animBg="1"/>
      <p:bldP spid="177" grpId="0" animBg="1"/>
      <p:bldP spid="177" grpId="1" animBg="1"/>
      <p:bldP spid="178" grpId="0" animBg="1"/>
      <p:bldP spid="178" grpId="1" animBg="1"/>
      <p:bldP spid="179" grpId="0" animBg="1"/>
      <p:bldP spid="179" grpId="1" animBg="1"/>
      <p:bldP spid="180" grpId="0" animBg="1"/>
      <p:bldP spid="180" grpId="1" animBg="1"/>
      <p:bldP spid="181" grpId="0" animBg="1"/>
      <p:bldP spid="181" grpId="1" animBg="1"/>
      <p:bldP spid="182" grpId="0" animBg="1"/>
      <p:bldP spid="182" grpId="1" animBg="1"/>
      <p:bldP spid="183" grpId="0" animBg="1"/>
      <p:bldP spid="183" grpId="1" animBg="1"/>
      <p:bldP spid="184" grpId="0" animBg="1"/>
      <p:bldP spid="184" grpId="1" animBg="1"/>
      <p:bldP spid="185" grpId="0" animBg="1"/>
      <p:bldP spid="185" grpId="1" animBg="1"/>
      <p:bldP spid="186" grpId="0" animBg="1"/>
      <p:bldP spid="186" grpId="1" animBg="1"/>
      <p:bldP spid="187" grpId="0" animBg="1"/>
      <p:bldP spid="187" grpId="1" animBg="1"/>
      <p:bldP spid="188" grpId="0" animBg="1"/>
      <p:bldP spid="188" grpId="1" animBg="1"/>
      <p:bldP spid="189" grpId="0" animBg="1"/>
      <p:bldP spid="189" grpId="1" animBg="1"/>
      <p:bldP spid="190" grpId="0" animBg="1"/>
      <p:bldP spid="190" grpId="1" animBg="1"/>
      <p:bldP spid="191" grpId="0" animBg="1"/>
      <p:bldP spid="191" grpId="1" animBg="1"/>
      <p:bldP spid="192" grpId="0" animBg="1"/>
      <p:bldP spid="192" grpId="1" animBg="1"/>
      <p:bldP spid="193" grpId="0" animBg="1"/>
      <p:bldP spid="193" grpId="1" animBg="1"/>
      <p:bldP spid="194" grpId="0" animBg="1"/>
      <p:bldP spid="194" grpId="1" animBg="1"/>
      <p:bldP spid="195" grpId="0" animBg="1"/>
      <p:bldP spid="195" grpId="1" animBg="1"/>
      <p:bldP spid="196" grpId="0" animBg="1"/>
      <p:bldP spid="196" grpId="1" animBg="1"/>
      <p:bldP spid="197" grpId="0" animBg="1"/>
      <p:bldP spid="197" grpId="1" animBg="1"/>
      <p:bldP spid="198" grpId="0" animBg="1"/>
      <p:bldP spid="198" grpId="1" animBg="1"/>
      <p:bldP spid="199" grpId="0" animBg="1"/>
      <p:bldP spid="199" grpId="1" animBg="1"/>
      <p:bldP spid="200" grpId="0" animBg="1"/>
      <p:bldP spid="200" grpId="1" animBg="1"/>
      <p:bldP spid="201" grpId="0" animBg="1"/>
      <p:bldP spid="201" grpId="1" animBg="1"/>
      <p:bldP spid="202" grpId="0" animBg="1"/>
      <p:bldP spid="202" grpId="1" animBg="1"/>
      <p:bldP spid="203" grpId="0" animBg="1"/>
      <p:bldP spid="203" grpId="1" animBg="1"/>
      <p:bldP spid="204" grpId="0" animBg="1"/>
      <p:bldP spid="204" grpId="1" animBg="1"/>
      <p:bldP spid="205" grpId="0" animBg="1"/>
      <p:bldP spid="205" grpId="1" animBg="1"/>
      <p:bldP spid="206" grpId="0" animBg="1"/>
      <p:bldP spid="206" grpId="1" animBg="1"/>
      <p:bldP spid="207" grpId="0" animBg="1"/>
      <p:bldP spid="207" grpId="1" animBg="1"/>
      <p:bldP spid="208" grpId="0" animBg="1"/>
      <p:bldP spid="208" grpId="1" animBg="1"/>
      <p:bldP spid="209" grpId="0" animBg="1"/>
      <p:bldP spid="209" grpId="1" animBg="1"/>
      <p:bldP spid="210" grpId="0" animBg="1"/>
      <p:bldP spid="210" grpId="1" animBg="1"/>
      <p:bldP spid="211" grpId="0" animBg="1"/>
      <p:bldP spid="211" grpId="1" animBg="1"/>
      <p:bldP spid="212" grpId="0" animBg="1"/>
      <p:bldP spid="212" grpId="1" animBg="1"/>
      <p:bldP spid="213" grpId="0" animBg="1"/>
      <p:bldP spid="213" grpId="1" animBg="1"/>
      <p:bldP spid="214" grpId="0" animBg="1"/>
      <p:bldP spid="214" grpId="1" animBg="1"/>
      <p:bldP spid="215" grpId="0" animBg="1"/>
      <p:bldP spid="215" grpId="1" animBg="1"/>
      <p:bldP spid="216" grpId="0" animBg="1"/>
      <p:bldP spid="216" grpId="1" animBg="1"/>
      <p:bldP spid="217" grpId="0" animBg="1"/>
      <p:bldP spid="217" grpId="1" animBg="1"/>
      <p:bldP spid="218" grpId="0" animBg="1"/>
      <p:bldP spid="218" grpId="1" animBg="1"/>
      <p:bldP spid="219" grpId="0" animBg="1"/>
      <p:bldP spid="219" grpId="1" animBg="1"/>
      <p:bldP spid="220" grpId="0" animBg="1"/>
      <p:bldP spid="220" grpId="1" animBg="1"/>
      <p:bldP spid="221" grpId="0" animBg="1"/>
      <p:bldP spid="221" grpId="1" animBg="1"/>
      <p:bldP spid="222" grpId="0" animBg="1"/>
      <p:bldP spid="222" grpId="1" animBg="1"/>
      <p:bldP spid="2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Cryptograms</a:t>
            </a:r>
            <a:endParaRPr lang="en-US" dirty="0">
              <a:solidFill>
                <a:srgbClr val="FF0000"/>
              </a:solidFill>
              <a:latin typeface="Times New Roman" pitchFamily="1" charset="0"/>
            </a:endParaRPr>
          </a:p>
        </p:txBody>
      </p:sp>
      <p:sp>
        <p:nvSpPr>
          <p:cNvPr id="96259" name="Rectangle 3"/>
          <p:cNvSpPr>
            <a:spLocks noChangeArrowheads="1"/>
          </p:cNvSpPr>
          <p:nvPr/>
        </p:nvSpPr>
        <p:spPr bwMode="auto">
          <a:xfrm>
            <a:off x="482600" y="1155700"/>
            <a:ext cx="8128000" cy="1739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A </a:t>
            </a:r>
            <a:r>
              <a:rPr lang="en-US" sz="2400" b="1" i="1" dirty="0">
                <a:solidFill>
                  <a:srgbClr val="000000"/>
                </a:solidFill>
                <a:latin typeface="Times New Roman" pitchFamily="1" charset="0"/>
              </a:rPr>
              <a:t>cryptogram</a:t>
            </a:r>
            <a:r>
              <a:rPr lang="en-US" sz="2400" dirty="0">
                <a:solidFill>
                  <a:srgbClr val="000000"/>
                </a:solidFill>
                <a:latin typeface="Times New Roman" pitchFamily="1" charset="0"/>
              </a:rPr>
              <a:t> is a puzzle in which a message is encoded by replacing each letter in the original text with some other letter.  The substitution pattern remains the same throughout the message.   Your job in solving a cryptogram is to figure out this correspondence.</a:t>
            </a:r>
          </a:p>
        </p:txBody>
      </p:sp>
      <p:sp>
        <p:nvSpPr>
          <p:cNvPr id="96261" name="Rectangle 5"/>
          <p:cNvSpPr>
            <a:spLocks noChangeArrowheads="1"/>
          </p:cNvSpPr>
          <p:nvPr/>
        </p:nvSpPr>
        <p:spPr bwMode="auto">
          <a:xfrm>
            <a:off x="482600" y="4073070"/>
            <a:ext cx="5689600" cy="187053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In this story, Poe describes the technique of assuming that the most common letters in the coded message correspond to the most common letters in English, which are </a:t>
            </a:r>
            <a:r>
              <a:rPr lang="en-US" sz="2000" dirty="0">
                <a:solidFill>
                  <a:srgbClr val="000000"/>
                </a:solidFill>
                <a:latin typeface="Helvetica" pitchFamily="1" charset="0"/>
              </a:rPr>
              <a:t>E</a:t>
            </a:r>
            <a:r>
              <a:rPr lang="en-US" sz="2400" dirty="0">
                <a:solidFill>
                  <a:srgbClr val="000000"/>
                </a:solidFill>
                <a:latin typeface="Times New Roman" pitchFamily="1" charset="0"/>
              </a:rPr>
              <a:t>, </a:t>
            </a:r>
            <a:r>
              <a:rPr lang="en-US" sz="2000" dirty="0">
                <a:solidFill>
                  <a:srgbClr val="000000"/>
                </a:solidFill>
                <a:latin typeface="Helvetica" pitchFamily="1" charset="0"/>
              </a:rPr>
              <a:t>T</a:t>
            </a:r>
            <a:r>
              <a:rPr lang="en-US" sz="2400" dirty="0">
                <a:solidFill>
                  <a:srgbClr val="000000"/>
                </a:solidFill>
                <a:latin typeface="Times New Roman" pitchFamily="1" charset="0"/>
              </a:rPr>
              <a:t>, </a:t>
            </a:r>
            <a:r>
              <a:rPr lang="en-US" sz="2000" dirty="0">
                <a:solidFill>
                  <a:srgbClr val="000000"/>
                </a:solidFill>
                <a:latin typeface="Helvetica" pitchFamily="1" charset="0"/>
              </a:rPr>
              <a:t>A</a:t>
            </a:r>
            <a:r>
              <a:rPr lang="en-US" sz="2400" dirty="0">
                <a:solidFill>
                  <a:srgbClr val="000000"/>
                </a:solidFill>
                <a:latin typeface="Times New Roman" pitchFamily="1" charset="0"/>
              </a:rPr>
              <a:t>, </a:t>
            </a:r>
            <a:r>
              <a:rPr lang="en-US" sz="2000" dirty="0">
                <a:solidFill>
                  <a:srgbClr val="000000"/>
                </a:solidFill>
                <a:latin typeface="Helvetica" pitchFamily="1" charset="0"/>
              </a:rPr>
              <a:t>O</a:t>
            </a:r>
            <a:r>
              <a:rPr lang="en-US" sz="2400" dirty="0">
                <a:solidFill>
                  <a:srgbClr val="000000"/>
                </a:solidFill>
                <a:latin typeface="Times New Roman" pitchFamily="1" charset="0"/>
              </a:rPr>
              <a:t>, </a:t>
            </a:r>
            <a:r>
              <a:rPr lang="en-US" sz="2000" dirty="0">
                <a:solidFill>
                  <a:srgbClr val="000000"/>
                </a:solidFill>
                <a:latin typeface="Helvetica" pitchFamily="1" charset="0"/>
              </a:rPr>
              <a:t>I</a:t>
            </a:r>
            <a:r>
              <a:rPr lang="en-US" sz="2400" dirty="0">
                <a:solidFill>
                  <a:srgbClr val="000000"/>
                </a:solidFill>
                <a:latin typeface="Times New Roman" pitchFamily="1" charset="0"/>
              </a:rPr>
              <a:t>, </a:t>
            </a:r>
            <a:r>
              <a:rPr lang="en-US" sz="2000" dirty="0">
                <a:solidFill>
                  <a:srgbClr val="000000"/>
                </a:solidFill>
                <a:latin typeface="Helvetica" pitchFamily="1" charset="0"/>
              </a:rPr>
              <a:t>N</a:t>
            </a:r>
            <a:r>
              <a:rPr lang="en-US" sz="2400" dirty="0">
                <a:solidFill>
                  <a:srgbClr val="000000"/>
                </a:solidFill>
                <a:latin typeface="Times New Roman" pitchFamily="1" charset="0"/>
              </a:rPr>
              <a:t>, </a:t>
            </a:r>
            <a:r>
              <a:rPr lang="en-US" sz="2000" dirty="0">
                <a:solidFill>
                  <a:srgbClr val="000000"/>
                </a:solidFill>
                <a:latin typeface="Helvetica" pitchFamily="1" charset="0"/>
              </a:rPr>
              <a:t>S</a:t>
            </a:r>
            <a:r>
              <a:rPr lang="en-US" sz="2400" dirty="0">
                <a:solidFill>
                  <a:srgbClr val="000000"/>
                </a:solidFill>
                <a:latin typeface="Times New Roman" pitchFamily="1" charset="0"/>
              </a:rPr>
              <a:t>, </a:t>
            </a:r>
            <a:r>
              <a:rPr lang="en-US" sz="2000" dirty="0">
                <a:solidFill>
                  <a:srgbClr val="000000"/>
                </a:solidFill>
                <a:latin typeface="Helvetica" pitchFamily="1" charset="0"/>
              </a:rPr>
              <a:t>H</a:t>
            </a:r>
            <a:r>
              <a:rPr lang="en-US" sz="2400" dirty="0">
                <a:solidFill>
                  <a:srgbClr val="000000"/>
                </a:solidFill>
                <a:latin typeface="Times New Roman" pitchFamily="1" charset="0"/>
              </a:rPr>
              <a:t>, </a:t>
            </a:r>
            <a:r>
              <a:rPr lang="en-US" sz="2000" dirty="0">
                <a:solidFill>
                  <a:srgbClr val="000000"/>
                </a:solidFill>
                <a:latin typeface="Helvetica" pitchFamily="1" charset="0"/>
              </a:rPr>
              <a:t>R</a:t>
            </a:r>
            <a:r>
              <a:rPr lang="en-US" sz="2400" dirty="0">
                <a:solidFill>
                  <a:srgbClr val="000000"/>
                </a:solidFill>
                <a:latin typeface="Times New Roman" pitchFamily="1" charset="0"/>
              </a:rPr>
              <a:t>, </a:t>
            </a:r>
            <a:r>
              <a:rPr lang="en-US" sz="2000" dirty="0">
                <a:solidFill>
                  <a:srgbClr val="000000"/>
                </a:solidFill>
                <a:latin typeface="Helvetica" pitchFamily="1" charset="0"/>
              </a:rPr>
              <a:t>D</a:t>
            </a:r>
            <a:r>
              <a:rPr lang="en-US" sz="2400" dirty="0">
                <a:solidFill>
                  <a:srgbClr val="000000"/>
                </a:solidFill>
                <a:latin typeface="Times New Roman" pitchFamily="1" charset="0"/>
              </a:rPr>
              <a:t>, </a:t>
            </a:r>
            <a:r>
              <a:rPr lang="en-US" sz="2000" dirty="0">
                <a:solidFill>
                  <a:srgbClr val="000000"/>
                </a:solidFill>
                <a:latin typeface="Helvetica" pitchFamily="1" charset="0"/>
              </a:rPr>
              <a:t>L</a:t>
            </a:r>
            <a:r>
              <a:rPr lang="en-US" sz="2400" dirty="0">
                <a:solidFill>
                  <a:srgbClr val="000000"/>
                </a:solidFill>
                <a:latin typeface="Times New Roman" pitchFamily="1" charset="0"/>
              </a:rPr>
              <a:t>, and </a:t>
            </a:r>
            <a:r>
              <a:rPr lang="en-US" sz="2000" dirty="0">
                <a:solidFill>
                  <a:srgbClr val="000000"/>
                </a:solidFill>
                <a:latin typeface="Helvetica" pitchFamily="1" charset="0"/>
              </a:rPr>
              <a:t>U</a:t>
            </a:r>
            <a:r>
              <a:rPr lang="en-US" sz="2400" dirty="0">
                <a:solidFill>
                  <a:srgbClr val="000000"/>
                </a:solidFill>
                <a:latin typeface="Times New Roman" pitchFamily="1" charset="0"/>
              </a:rPr>
              <a:t>.   </a:t>
            </a:r>
          </a:p>
        </p:txBody>
      </p:sp>
      <p:grpSp>
        <p:nvGrpSpPr>
          <p:cNvPr id="2" name="Group 9"/>
          <p:cNvGrpSpPr/>
          <p:nvPr/>
        </p:nvGrpSpPr>
        <p:grpSpPr>
          <a:xfrm>
            <a:off x="482600" y="2819400"/>
            <a:ext cx="8224610" cy="3404810"/>
            <a:chOff x="482600" y="2819400"/>
            <a:chExt cx="8224610" cy="3404810"/>
          </a:xfrm>
        </p:grpSpPr>
        <p:sp>
          <p:nvSpPr>
            <p:cNvPr id="96262" name="Rectangle 6"/>
            <p:cNvSpPr>
              <a:spLocks noChangeArrowheads="1"/>
            </p:cNvSpPr>
            <p:nvPr/>
          </p:nvSpPr>
          <p:spPr bwMode="auto">
            <a:xfrm>
              <a:off x="482600" y="2931280"/>
              <a:ext cx="5689600" cy="1079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One of the most famous cryptograms was written by Edgar Allan Poe in his short story "The Gold Bug."</a:t>
              </a:r>
            </a:p>
          </p:txBody>
        </p:sp>
        <p:sp>
          <p:nvSpPr>
            <p:cNvPr id="96263" name="Text Box 7"/>
            <p:cNvSpPr txBox="1">
              <a:spLocks noChangeArrowheads="1"/>
            </p:cNvSpPr>
            <p:nvPr/>
          </p:nvSpPr>
          <p:spPr bwMode="auto">
            <a:xfrm>
              <a:off x="6116410" y="5919410"/>
              <a:ext cx="2590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dirty="0">
                  <a:solidFill>
                    <a:srgbClr val="000000"/>
                  </a:solidFill>
                </a:rPr>
                <a:t>Edgar Allan Poe (1809-1849)</a:t>
              </a:r>
              <a:endParaRPr lang="en-US" b="1" dirty="0">
                <a:solidFill>
                  <a:srgbClr val="000000"/>
                </a:solidFill>
                <a:latin typeface="Times New Roman" pitchFamily="1" charset="0"/>
              </a:endParaRPr>
            </a:p>
          </p:txBody>
        </p:sp>
        <p:pic>
          <p:nvPicPr>
            <p:cNvPr id="9" name="Picture 8" descr="EdgarAllanPoe.png"/>
            <p:cNvPicPr>
              <a:picLocks noChangeAspect="1"/>
            </p:cNvPicPr>
            <p:nvPr/>
          </p:nvPicPr>
          <p:blipFill>
            <a:blip r:embed="rId3"/>
            <a:stretch>
              <a:fillRect/>
            </a:stretch>
          </p:blipFill>
          <p:spPr>
            <a:xfrm>
              <a:off x="6248400" y="2819400"/>
              <a:ext cx="2265362" cy="302048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Poe’s Cryptogram Puzzle</a:t>
            </a:r>
            <a:endParaRPr lang="en-US" dirty="0">
              <a:solidFill>
                <a:srgbClr val="FF0000"/>
              </a:solidFill>
              <a:latin typeface="Times New Roman" pitchFamily="1" charset="0"/>
            </a:endParaRPr>
          </a:p>
        </p:txBody>
      </p:sp>
      <p:sp>
        <p:nvSpPr>
          <p:cNvPr id="61443" name="Rectangle 3"/>
          <p:cNvSpPr>
            <a:spLocks noChangeArrowheads="1"/>
          </p:cNvSpPr>
          <p:nvPr/>
        </p:nvSpPr>
        <p:spPr bwMode="auto">
          <a:xfrm>
            <a:off x="914400" y="1428523"/>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grpSp>
        <p:nvGrpSpPr>
          <p:cNvPr id="2" name="Group 4"/>
          <p:cNvGrpSpPr>
            <a:grpSpLocks/>
          </p:cNvGrpSpPr>
          <p:nvPr/>
        </p:nvGrpSpPr>
        <p:grpSpPr bwMode="auto">
          <a:xfrm>
            <a:off x="885825" y="1371600"/>
            <a:ext cx="6172200" cy="1763713"/>
            <a:chOff x="576" y="2192"/>
            <a:chExt cx="3888" cy="1111"/>
          </a:xfrm>
        </p:grpSpPr>
        <p:sp>
          <p:nvSpPr>
            <p:cNvPr id="61445"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446"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447"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48"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49"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0"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451"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452"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453"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4"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5"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56"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7"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58"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59"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60"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461"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62"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3"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64"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5"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6"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7"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68"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69"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0"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1"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72"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473"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74"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5"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6"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477"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78"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79"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80"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1"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482"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483"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4"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5"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86"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487"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88"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489"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0"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1"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2"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3"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4"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5"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96"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497"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498"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499"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0"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01"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02"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3"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04"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5"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6"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07"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08"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09"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0"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1"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12"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13"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4"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15"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16"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7"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8"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19"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20"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1"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2"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3"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4"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5"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26"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27"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28"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29"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0"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31"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2"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3"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534"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5"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6"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7"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8"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39"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40"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41"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42"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43"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4"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545"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6"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47"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8"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49"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50"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1"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52"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3"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54"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5"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56"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57"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558"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59"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60"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561"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62"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63"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4"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5"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6"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567"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68"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69"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0"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71"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2"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3"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4"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575"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6"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7"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578"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79"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80"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1"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582"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3"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584"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85"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6"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87"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88"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89"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590"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1"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92"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93"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4"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595"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596"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7"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598"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599"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00"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01"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602"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03"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1604"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1605"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06"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07"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1608"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609"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0"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11"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12"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3"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4"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1615"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6"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17"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18"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19"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0"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21"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22"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3"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24"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5"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6"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27"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1628"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29"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0"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31"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32"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3"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1634"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5"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36"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37"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1638"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39"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0"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1"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1642"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43"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1644"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5"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6"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1647"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grpSp>
      <p:grpSp>
        <p:nvGrpSpPr>
          <p:cNvPr id="3" name="Group 820"/>
          <p:cNvGrpSpPr>
            <a:grpSpLocks/>
          </p:cNvGrpSpPr>
          <p:nvPr/>
        </p:nvGrpSpPr>
        <p:grpSpPr bwMode="auto">
          <a:xfrm>
            <a:off x="7510463" y="1423987"/>
            <a:ext cx="719137" cy="4867274"/>
            <a:chOff x="576" y="980"/>
            <a:chExt cx="453" cy="3066"/>
          </a:xfrm>
        </p:grpSpPr>
        <p:sp>
          <p:nvSpPr>
            <p:cNvPr id="62261" name="Rectangle 821"/>
            <p:cNvSpPr>
              <a:spLocks noChangeArrowheads="1"/>
            </p:cNvSpPr>
            <p:nvPr/>
          </p:nvSpPr>
          <p:spPr bwMode="auto">
            <a:xfrm>
              <a:off x="576" y="983"/>
              <a:ext cx="453" cy="3063"/>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62262" name="Text Box 928"/>
            <p:cNvSpPr txBox="1">
              <a:spLocks noChangeArrowheads="1"/>
            </p:cNvSpPr>
            <p:nvPr/>
          </p:nvSpPr>
          <p:spPr bwMode="auto">
            <a:xfrm>
              <a:off x="590" y="98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8</a:t>
              </a:r>
            </a:p>
          </p:txBody>
        </p:sp>
        <p:sp>
          <p:nvSpPr>
            <p:cNvPr id="62263" name="Text Box 1131"/>
            <p:cNvSpPr txBox="1">
              <a:spLocks noChangeArrowheads="1"/>
            </p:cNvSpPr>
            <p:nvPr/>
          </p:nvSpPr>
          <p:spPr bwMode="auto">
            <a:xfrm>
              <a:off x="768" y="98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33</a:t>
              </a:r>
            </a:p>
          </p:txBody>
        </p:sp>
        <p:sp>
          <p:nvSpPr>
            <p:cNvPr id="62264" name="Text Box 964"/>
            <p:cNvSpPr txBox="1">
              <a:spLocks noChangeArrowheads="1"/>
            </p:cNvSpPr>
            <p:nvPr/>
          </p:nvSpPr>
          <p:spPr bwMode="auto">
            <a:xfrm>
              <a:off x="590" y="113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65" name="Text Box 1132"/>
            <p:cNvSpPr txBox="1">
              <a:spLocks noChangeArrowheads="1"/>
            </p:cNvSpPr>
            <p:nvPr/>
          </p:nvSpPr>
          <p:spPr bwMode="auto">
            <a:xfrm>
              <a:off x="768" y="113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26</a:t>
              </a:r>
            </a:p>
          </p:txBody>
        </p:sp>
        <p:sp>
          <p:nvSpPr>
            <p:cNvPr id="62266" name="Text Box 1000"/>
            <p:cNvSpPr txBox="1">
              <a:spLocks noChangeArrowheads="1"/>
            </p:cNvSpPr>
            <p:nvPr/>
          </p:nvSpPr>
          <p:spPr bwMode="auto">
            <a:xfrm>
              <a:off x="590" y="1289"/>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4</a:t>
              </a:r>
            </a:p>
          </p:txBody>
        </p:sp>
        <p:sp>
          <p:nvSpPr>
            <p:cNvPr id="62267" name="Text Box 1133"/>
            <p:cNvSpPr txBox="1">
              <a:spLocks noChangeArrowheads="1"/>
            </p:cNvSpPr>
            <p:nvPr/>
          </p:nvSpPr>
          <p:spPr bwMode="auto">
            <a:xfrm>
              <a:off x="768" y="128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19</a:t>
              </a:r>
            </a:p>
          </p:txBody>
        </p:sp>
        <p:sp>
          <p:nvSpPr>
            <p:cNvPr id="62268" name="Text Box 1036"/>
            <p:cNvSpPr txBox="1">
              <a:spLocks noChangeArrowheads="1"/>
            </p:cNvSpPr>
            <p:nvPr/>
          </p:nvSpPr>
          <p:spPr bwMode="auto">
            <a:xfrm>
              <a:off x="590" y="143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69" name="Text Box 1134"/>
            <p:cNvSpPr txBox="1">
              <a:spLocks noChangeArrowheads="1"/>
            </p:cNvSpPr>
            <p:nvPr/>
          </p:nvSpPr>
          <p:spPr bwMode="auto">
            <a:xfrm>
              <a:off x="768" y="143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16</a:t>
              </a:r>
            </a:p>
          </p:txBody>
        </p:sp>
        <p:sp>
          <p:nvSpPr>
            <p:cNvPr id="62270" name="Text Box 1072"/>
            <p:cNvSpPr txBox="1">
              <a:spLocks noChangeArrowheads="1"/>
            </p:cNvSpPr>
            <p:nvPr/>
          </p:nvSpPr>
          <p:spPr bwMode="auto">
            <a:xfrm>
              <a:off x="590" y="15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71" name="Text Box 1135"/>
            <p:cNvSpPr txBox="1">
              <a:spLocks noChangeArrowheads="1"/>
            </p:cNvSpPr>
            <p:nvPr/>
          </p:nvSpPr>
          <p:spPr bwMode="auto">
            <a:xfrm>
              <a:off x="768" y="157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16</a:t>
              </a:r>
            </a:p>
          </p:txBody>
        </p:sp>
        <p:sp>
          <p:nvSpPr>
            <p:cNvPr id="62272" name="Text Box 1138"/>
            <p:cNvSpPr txBox="1">
              <a:spLocks noChangeArrowheads="1"/>
            </p:cNvSpPr>
            <p:nvPr/>
          </p:nvSpPr>
          <p:spPr bwMode="auto">
            <a:xfrm>
              <a:off x="590" y="17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73" name="Text Box 1143"/>
            <p:cNvSpPr txBox="1">
              <a:spLocks noChangeArrowheads="1"/>
            </p:cNvSpPr>
            <p:nvPr/>
          </p:nvSpPr>
          <p:spPr bwMode="auto">
            <a:xfrm>
              <a:off x="768" y="17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13</a:t>
              </a:r>
            </a:p>
          </p:txBody>
        </p:sp>
        <p:sp>
          <p:nvSpPr>
            <p:cNvPr id="62274" name="Text Box 1139"/>
            <p:cNvSpPr txBox="1">
              <a:spLocks noChangeArrowheads="1"/>
            </p:cNvSpPr>
            <p:nvPr/>
          </p:nvSpPr>
          <p:spPr bwMode="auto">
            <a:xfrm>
              <a:off x="590" y="18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5</a:t>
              </a:r>
            </a:p>
          </p:txBody>
        </p:sp>
        <p:sp>
          <p:nvSpPr>
            <p:cNvPr id="62275" name="Text Box 1144"/>
            <p:cNvSpPr txBox="1">
              <a:spLocks noChangeArrowheads="1"/>
            </p:cNvSpPr>
            <p:nvPr/>
          </p:nvSpPr>
          <p:spPr bwMode="auto">
            <a:xfrm>
              <a:off x="768" y="18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12</a:t>
              </a:r>
            </a:p>
          </p:txBody>
        </p:sp>
        <p:sp>
          <p:nvSpPr>
            <p:cNvPr id="62276" name="Text Box 1140"/>
            <p:cNvSpPr txBox="1">
              <a:spLocks noChangeArrowheads="1"/>
            </p:cNvSpPr>
            <p:nvPr/>
          </p:nvSpPr>
          <p:spPr bwMode="auto">
            <a:xfrm>
              <a:off x="590" y="202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6</a:t>
              </a:r>
            </a:p>
          </p:txBody>
        </p:sp>
        <p:sp>
          <p:nvSpPr>
            <p:cNvPr id="62277" name="Text Box 1145"/>
            <p:cNvSpPr txBox="1">
              <a:spLocks noChangeArrowheads="1"/>
            </p:cNvSpPr>
            <p:nvPr/>
          </p:nvSpPr>
          <p:spPr bwMode="auto">
            <a:xfrm>
              <a:off x="768" y="202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11</a:t>
              </a:r>
            </a:p>
          </p:txBody>
        </p:sp>
        <p:sp>
          <p:nvSpPr>
            <p:cNvPr id="62278" name="Text Box 1141"/>
            <p:cNvSpPr txBox="1">
              <a:spLocks noChangeArrowheads="1"/>
            </p:cNvSpPr>
            <p:nvPr/>
          </p:nvSpPr>
          <p:spPr bwMode="auto">
            <a:xfrm>
              <a:off x="590" y="217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79" name="Text Box 1146"/>
            <p:cNvSpPr txBox="1">
              <a:spLocks noChangeArrowheads="1"/>
            </p:cNvSpPr>
            <p:nvPr/>
          </p:nvSpPr>
          <p:spPr bwMode="auto">
            <a:xfrm>
              <a:off x="768" y="217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10</a:t>
              </a:r>
            </a:p>
          </p:txBody>
        </p:sp>
        <p:sp>
          <p:nvSpPr>
            <p:cNvPr id="62280" name="Text Box 1142"/>
            <p:cNvSpPr txBox="1">
              <a:spLocks noChangeArrowheads="1"/>
            </p:cNvSpPr>
            <p:nvPr/>
          </p:nvSpPr>
          <p:spPr bwMode="auto">
            <a:xfrm>
              <a:off x="590" y="232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81" name="Text Box 1147"/>
            <p:cNvSpPr txBox="1">
              <a:spLocks noChangeArrowheads="1"/>
            </p:cNvSpPr>
            <p:nvPr/>
          </p:nvSpPr>
          <p:spPr bwMode="auto">
            <a:xfrm>
              <a:off x="768" y="232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8</a:t>
              </a:r>
            </a:p>
          </p:txBody>
        </p:sp>
        <p:sp>
          <p:nvSpPr>
            <p:cNvPr id="62282" name="Text Box 1149"/>
            <p:cNvSpPr txBox="1">
              <a:spLocks noChangeArrowheads="1"/>
            </p:cNvSpPr>
            <p:nvPr/>
          </p:nvSpPr>
          <p:spPr bwMode="auto">
            <a:xfrm>
              <a:off x="590" y="247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1</a:t>
              </a:r>
            </a:p>
          </p:txBody>
        </p:sp>
        <p:sp>
          <p:nvSpPr>
            <p:cNvPr id="62283" name="Text Box 1154"/>
            <p:cNvSpPr txBox="1">
              <a:spLocks noChangeArrowheads="1"/>
            </p:cNvSpPr>
            <p:nvPr/>
          </p:nvSpPr>
          <p:spPr bwMode="auto">
            <a:xfrm>
              <a:off x="768" y="2465"/>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8</a:t>
              </a:r>
            </a:p>
          </p:txBody>
        </p:sp>
        <p:sp>
          <p:nvSpPr>
            <p:cNvPr id="62284" name="Text Box 1150"/>
            <p:cNvSpPr txBox="1">
              <a:spLocks noChangeArrowheads="1"/>
            </p:cNvSpPr>
            <p:nvPr/>
          </p:nvSpPr>
          <p:spPr bwMode="auto">
            <a:xfrm>
              <a:off x="590" y="262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0</a:t>
              </a:r>
            </a:p>
          </p:txBody>
        </p:sp>
        <p:sp>
          <p:nvSpPr>
            <p:cNvPr id="62285" name="Text Box 1155"/>
            <p:cNvSpPr txBox="1">
              <a:spLocks noChangeArrowheads="1"/>
            </p:cNvSpPr>
            <p:nvPr/>
          </p:nvSpPr>
          <p:spPr bwMode="auto">
            <a:xfrm>
              <a:off x="768" y="261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6</a:t>
              </a:r>
            </a:p>
          </p:txBody>
        </p:sp>
        <p:sp>
          <p:nvSpPr>
            <p:cNvPr id="62286" name="Text Box 1151"/>
            <p:cNvSpPr txBox="1">
              <a:spLocks noChangeArrowheads="1"/>
            </p:cNvSpPr>
            <p:nvPr/>
          </p:nvSpPr>
          <p:spPr bwMode="auto">
            <a:xfrm>
              <a:off x="590" y="277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9</a:t>
              </a:r>
            </a:p>
          </p:txBody>
        </p:sp>
        <p:sp>
          <p:nvSpPr>
            <p:cNvPr id="62287" name="Text Box 1156"/>
            <p:cNvSpPr txBox="1">
              <a:spLocks noChangeArrowheads="1"/>
            </p:cNvSpPr>
            <p:nvPr/>
          </p:nvSpPr>
          <p:spPr bwMode="auto">
            <a:xfrm>
              <a:off x="768" y="276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5</a:t>
              </a:r>
            </a:p>
          </p:txBody>
        </p:sp>
        <p:sp>
          <p:nvSpPr>
            <p:cNvPr id="62288" name="Text Box 1152"/>
            <p:cNvSpPr txBox="1">
              <a:spLocks noChangeArrowheads="1"/>
            </p:cNvSpPr>
            <p:nvPr/>
          </p:nvSpPr>
          <p:spPr bwMode="auto">
            <a:xfrm>
              <a:off x="590" y="2924"/>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2</a:t>
              </a:r>
            </a:p>
          </p:txBody>
        </p:sp>
        <p:sp>
          <p:nvSpPr>
            <p:cNvPr id="62289" name="Text Box 1157"/>
            <p:cNvSpPr txBox="1">
              <a:spLocks noChangeArrowheads="1"/>
            </p:cNvSpPr>
            <p:nvPr/>
          </p:nvSpPr>
          <p:spPr bwMode="auto">
            <a:xfrm>
              <a:off x="768" y="2917"/>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5</a:t>
              </a:r>
            </a:p>
          </p:txBody>
        </p:sp>
        <p:sp>
          <p:nvSpPr>
            <p:cNvPr id="62290" name="Text Box 1153"/>
            <p:cNvSpPr txBox="1">
              <a:spLocks noChangeArrowheads="1"/>
            </p:cNvSpPr>
            <p:nvPr/>
          </p:nvSpPr>
          <p:spPr bwMode="auto">
            <a:xfrm>
              <a:off x="590" y="307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1" name="Text Box 1158"/>
            <p:cNvSpPr txBox="1">
              <a:spLocks noChangeArrowheads="1"/>
            </p:cNvSpPr>
            <p:nvPr/>
          </p:nvSpPr>
          <p:spPr bwMode="auto">
            <a:xfrm>
              <a:off x="768" y="306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4</a:t>
              </a:r>
            </a:p>
          </p:txBody>
        </p:sp>
        <p:sp>
          <p:nvSpPr>
            <p:cNvPr id="62292" name="Text Box 1160"/>
            <p:cNvSpPr txBox="1">
              <a:spLocks noChangeArrowheads="1"/>
            </p:cNvSpPr>
            <p:nvPr/>
          </p:nvSpPr>
          <p:spPr bwMode="auto">
            <a:xfrm>
              <a:off x="590" y="322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3</a:t>
              </a:r>
            </a:p>
          </p:txBody>
        </p:sp>
        <p:sp>
          <p:nvSpPr>
            <p:cNvPr id="62293" name="Text Box 1165"/>
            <p:cNvSpPr txBox="1">
              <a:spLocks noChangeArrowheads="1"/>
            </p:cNvSpPr>
            <p:nvPr/>
          </p:nvSpPr>
          <p:spPr bwMode="auto">
            <a:xfrm>
              <a:off x="768" y="321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4</a:t>
              </a:r>
            </a:p>
          </p:txBody>
        </p:sp>
        <p:sp>
          <p:nvSpPr>
            <p:cNvPr id="62294" name="Text Box 1161"/>
            <p:cNvSpPr txBox="1">
              <a:spLocks noChangeArrowheads="1"/>
            </p:cNvSpPr>
            <p:nvPr/>
          </p:nvSpPr>
          <p:spPr bwMode="auto">
            <a:xfrm>
              <a:off x="590" y="33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5" name="Text Box 1166"/>
            <p:cNvSpPr txBox="1">
              <a:spLocks noChangeArrowheads="1"/>
            </p:cNvSpPr>
            <p:nvPr/>
          </p:nvSpPr>
          <p:spPr bwMode="auto">
            <a:xfrm>
              <a:off x="768" y="336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3</a:t>
              </a:r>
            </a:p>
          </p:txBody>
        </p:sp>
        <p:sp>
          <p:nvSpPr>
            <p:cNvPr id="62296" name="Text Box 1162"/>
            <p:cNvSpPr txBox="1">
              <a:spLocks noChangeArrowheads="1"/>
            </p:cNvSpPr>
            <p:nvPr/>
          </p:nvSpPr>
          <p:spPr bwMode="auto">
            <a:xfrm>
              <a:off x="590" y="35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7" name="Text Box 1167"/>
            <p:cNvSpPr txBox="1">
              <a:spLocks noChangeArrowheads="1"/>
            </p:cNvSpPr>
            <p:nvPr/>
          </p:nvSpPr>
          <p:spPr bwMode="auto">
            <a:xfrm>
              <a:off x="768" y="35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2</a:t>
              </a:r>
            </a:p>
          </p:txBody>
        </p:sp>
        <p:sp>
          <p:nvSpPr>
            <p:cNvPr id="62298" name="Text Box 1163"/>
            <p:cNvSpPr txBox="1">
              <a:spLocks noChangeArrowheads="1"/>
            </p:cNvSpPr>
            <p:nvPr/>
          </p:nvSpPr>
          <p:spPr bwMode="auto">
            <a:xfrm>
              <a:off x="590" y="36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299" name="Text Box 1168"/>
            <p:cNvSpPr txBox="1">
              <a:spLocks noChangeArrowheads="1"/>
            </p:cNvSpPr>
            <p:nvPr/>
          </p:nvSpPr>
          <p:spPr bwMode="auto">
            <a:xfrm>
              <a:off x="768" y="36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a:t>
              </a:r>
            </a:p>
          </p:txBody>
        </p:sp>
        <p:sp>
          <p:nvSpPr>
            <p:cNvPr id="62300" name="Text Box 1164"/>
            <p:cNvSpPr txBox="1">
              <a:spLocks noChangeArrowheads="1"/>
            </p:cNvSpPr>
            <p:nvPr/>
          </p:nvSpPr>
          <p:spPr bwMode="auto">
            <a:xfrm>
              <a:off x="590" y="382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latin typeface="Courier New" pitchFamily="1" charset="0"/>
                </a:rPr>
                <a:t>•</a:t>
              </a:r>
            </a:p>
          </p:txBody>
        </p:sp>
        <p:sp>
          <p:nvSpPr>
            <p:cNvPr id="62301" name="Text Box 1169"/>
            <p:cNvSpPr txBox="1">
              <a:spLocks noChangeArrowheads="1"/>
            </p:cNvSpPr>
            <p:nvPr/>
          </p:nvSpPr>
          <p:spPr bwMode="auto">
            <a:xfrm>
              <a:off x="768" y="382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solidFill>
                    <a:srgbClr val="000000"/>
                  </a:solidFill>
                  <a:latin typeface="Times New Roman" pitchFamily="1" charset="0"/>
                </a:rPr>
                <a:t>1</a:t>
              </a:r>
            </a:p>
          </p:txBody>
        </p:sp>
      </p:grpSp>
      <p:sp>
        <p:nvSpPr>
          <p:cNvPr id="62302" name="Rectangle 862"/>
          <p:cNvSpPr>
            <a:spLocks noChangeArrowheads="1"/>
          </p:cNvSpPr>
          <p:nvPr/>
        </p:nvSpPr>
        <p:spPr bwMode="auto">
          <a:xfrm>
            <a:off x="917575" y="4608285"/>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grpSp>
        <p:nvGrpSpPr>
          <p:cNvPr id="4" name="Group 863"/>
          <p:cNvGrpSpPr>
            <a:grpSpLocks/>
          </p:cNvGrpSpPr>
          <p:nvPr/>
        </p:nvGrpSpPr>
        <p:grpSpPr bwMode="auto">
          <a:xfrm>
            <a:off x="889000" y="4551363"/>
            <a:ext cx="6172200" cy="1763712"/>
            <a:chOff x="576" y="2192"/>
            <a:chExt cx="3888" cy="1111"/>
          </a:xfrm>
        </p:grpSpPr>
        <p:sp>
          <p:nvSpPr>
            <p:cNvPr id="62304"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05"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2306"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07"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08"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09"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2310"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311"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12"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3"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4"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15"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6"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17"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18"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19"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320"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21"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2"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23"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4"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5"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6"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27"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8"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29"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0"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31"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332"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33"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4"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5"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36"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37"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38"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39"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0"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41"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342"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3"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4"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45"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46"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7"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348"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49"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0"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1"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2"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3"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4"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55"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6"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57"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62358"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59"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60"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61"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2"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63"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4"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5"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6"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67"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68"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69"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0"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71"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72"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3"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374"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375"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6"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7"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78"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79"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0"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1"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2"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3"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4"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85"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386"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87"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8"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89"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390"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1"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2"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393"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4"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5"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6"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7"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398"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399"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400"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01"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402"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3"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404"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5"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06"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7"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08"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09"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0"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11"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2"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13"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4"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15"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16"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417"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418"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419"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62420"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21"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22"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3"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4"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5"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62426"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7"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28"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29"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30"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1"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2"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3"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434"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5"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6"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62437"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38"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39"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0"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62441"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2"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443"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44"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5"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46"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47"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48"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62449"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0"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51"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52"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3"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54"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55"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6"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57"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58"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62459"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62460"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61"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62462"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62463"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544"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45"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46"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547"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548"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49"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50"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51"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2"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3"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554"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5"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56"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57"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8"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59"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60"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61"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2"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63"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4"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5"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6"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567"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68"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69"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70"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71"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2"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573"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4"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5"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76"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577"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78"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79"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0"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581"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82"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8</a:t>
              </a:r>
            </a:p>
          </p:txBody>
        </p:sp>
        <p:sp>
          <p:nvSpPr>
            <p:cNvPr id="108583"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4"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5"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86"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grpSp>
      <p:grpSp>
        <p:nvGrpSpPr>
          <p:cNvPr id="5" name="Group 43"/>
          <p:cNvGrpSpPr>
            <a:grpSpLocks/>
          </p:cNvGrpSpPr>
          <p:nvPr/>
        </p:nvGrpSpPr>
        <p:grpSpPr bwMode="auto">
          <a:xfrm>
            <a:off x="889000" y="4551363"/>
            <a:ext cx="6172200" cy="1763712"/>
            <a:chOff x="576" y="2192"/>
            <a:chExt cx="3888" cy="1111"/>
          </a:xfrm>
        </p:grpSpPr>
        <p:sp>
          <p:nvSpPr>
            <p:cNvPr id="108588"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589"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590"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1"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2"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3"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594"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595"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596"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7"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598"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599"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0"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1"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02"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03"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604"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05"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6"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07"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8"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09"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0"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11"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2"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3"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4"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15"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616"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17"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8"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19"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20"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21"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2"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23"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4"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25"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626"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7"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28"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29"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30"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1"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632"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3"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4"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5"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6"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7"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38"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39"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0"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41"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642"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3"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44"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45"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6"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47"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8"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49"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0"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51"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52"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3"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4"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55"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56"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57"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658"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59"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0"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1"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2"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63"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4"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5"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6"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7"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68"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69"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70"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71"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2"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3"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74"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5"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6"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677"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8"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79"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0"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1"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2"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83"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684"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85"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686"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7"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688"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89"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690"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1"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2"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693"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4"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95"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6"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697"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8"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699"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00"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01"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02"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703"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704"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05"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06"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07"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08"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09"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10"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1"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12"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3"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14"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5"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6"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7"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18"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19"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20"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721"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22"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23"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24"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25"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26"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27"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28"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29"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0"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31"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2"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33"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4"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35"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36"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37"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38"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39"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40"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41"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42"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43"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44"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45"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46"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47"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748"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49"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50"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51"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52"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3"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54"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55"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6"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7"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758"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59"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60"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61"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2"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3"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64"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65"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6"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67"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8"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69"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0"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771"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72"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3"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74"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75"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6"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4</a:t>
              </a:r>
            </a:p>
          </p:txBody>
        </p:sp>
        <p:sp>
          <p:nvSpPr>
            <p:cNvPr id="108777"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8"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79"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80"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781"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82"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3"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4"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785"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86"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787"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8"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89"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0"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grpSp>
      <p:grpSp>
        <p:nvGrpSpPr>
          <p:cNvPr id="6" name="Group 247"/>
          <p:cNvGrpSpPr>
            <a:grpSpLocks/>
          </p:cNvGrpSpPr>
          <p:nvPr/>
        </p:nvGrpSpPr>
        <p:grpSpPr bwMode="auto">
          <a:xfrm>
            <a:off x="889000" y="4551363"/>
            <a:ext cx="6172200" cy="1763712"/>
            <a:chOff x="576" y="2192"/>
            <a:chExt cx="3888" cy="1111"/>
          </a:xfrm>
        </p:grpSpPr>
        <p:sp>
          <p:nvSpPr>
            <p:cNvPr id="108792"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793"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794"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5"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6"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797"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798"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799"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00"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01"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02"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03"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04"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05"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06"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07"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808"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09"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0"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11"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2"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3"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4"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15"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6"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17"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18"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19"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820"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21"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22"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23"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24"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25"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26"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27"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28"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29"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830"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1"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2"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33"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34"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35"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836"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7"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38"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39"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0"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1"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2"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3"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4"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5"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846"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47"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8"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49"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0"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51"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2"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3"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54"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55"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56"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57"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58"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59"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60"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1"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862"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63"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4"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5"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66"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67"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8"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69"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0"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1"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72"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73"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74"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75"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6"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77"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78"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79"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0"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881"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2"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3"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4"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85"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886"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87"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888"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89"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890"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1"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892"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3"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894"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5"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6"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897"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898"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899"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00"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01"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02"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03"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04"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905"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06"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907"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908"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09"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10"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1"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12"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3"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14"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5"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16"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7"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18"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19"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20"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21"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22"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23"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24"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925"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26"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27"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28"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929"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30"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31"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32"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33"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34"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35"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36"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37"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38"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39"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40"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41"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42"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43"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44"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45"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46"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47"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48"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49"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50"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5</a:t>
              </a:r>
            </a:p>
          </p:txBody>
        </p:sp>
        <p:sp>
          <p:nvSpPr>
            <p:cNvPr id="108951"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2</a:t>
              </a:r>
            </a:p>
          </p:txBody>
        </p:sp>
        <p:sp>
          <p:nvSpPr>
            <p:cNvPr id="108952"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53"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54"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0</a:t>
              </a:r>
            </a:p>
          </p:txBody>
        </p:sp>
        <p:sp>
          <p:nvSpPr>
            <p:cNvPr id="108955"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56"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57"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58"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59"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60"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61"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9</a:t>
              </a:r>
            </a:p>
          </p:txBody>
        </p:sp>
        <p:sp>
          <p:nvSpPr>
            <p:cNvPr id="108962"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63"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64"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65"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66"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67"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68"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69"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70"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71"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72"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73"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74"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3</a:t>
              </a:r>
            </a:p>
          </p:txBody>
        </p:sp>
        <p:sp>
          <p:nvSpPr>
            <p:cNvPr id="108975"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76"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77"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78"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79"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80"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solidFill>
                  <a:srgbClr val="000000"/>
                </a:solidFill>
                <a:latin typeface="Courier New" pitchFamily="1" charset="0"/>
              </a:endParaRPr>
            </a:p>
          </p:txBody>
        </p:sp>
        <p:sp>
          <p:nvSpPr>
            <p:cNvPr id="108981"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82"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83"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84"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6</a:t>
              </a:r>
            </a:p>
          </p:txBody>
        </p:sp>
        <p:sp>
          <p:nvSpPr>
            <p:cNvPr id="108985"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86"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87"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88"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1</a:t>
              </a:r>
            </a:p>
          </p:txBody>
        </p:sp>
        <p:sp>
          <p:nvSpPr>
            <p:cNvPr id="108989"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90"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solidFill>
                  <a:srgbClr val="000000"/>
                </a:solidFill>
                <a:latin typeface="Courier New" pitchFamily="1" charset="0"/>
              </a:endParaRPr>
            </a:p>
          </p:txBody>
        </p:sp>
        <p:sp>
          <p:nvSpPr>
            <p:cNvPr id="108991"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sp>
          <p:nvSpPr>
            <p:cNvPr id="108992"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93"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000000"/>
                  </a:solidFill>
                  <a:latin typeface="Courier New" pitchFamily="1" charset="0"/>
                </a:rPr>
                <a:t>?</a:t>
              </a:r>
            </a:p>
          </p:txBody>
        </p:sp>
        <p:sp>
          <p:nvSpPr>
            <p:cNvPr id="108994"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solidFill>
                  <a:srgbClr val="000000"/>
                </a:solidFill>
                <a:latin typeface="Courier New" pitchFamily="1" charset="0"/>
              </a:endParaRPr>
            </a:p>
          </p:txBody>
        </p:sp>
      </p:grpSp>
      <p:grpSp>
        <p:nvGrpSpPr>
          <p:cNvPr id="7" name="Group 451"/>
          <p:cNvGrpSpPr>
            <a:grpSpLocks/>
          </p:cNvGrpSpPr>
          <p:nvPr/>
        </p:nvGrpSpPr>
        <p:grpSpPr bwMode="auto">
          <a:xfrm>
            <a:off x="889000" y="4551363"/>
            <a:ext cx="6172200" cy="1763712"/>
            <a:chOff x="576" y="2192"/>
            <a:chExt cx="3888" cy="1111"/>
          </a:xfrm>
        </p:grpSpPr>
        <p:sp>
          <p:nvSpPr>
            <p:cNvPr id="108996"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8997"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8998"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8999"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00"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01"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002"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03"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04"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05"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06"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07"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08"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09"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0"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11"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12"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13"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14"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5"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16"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P</a:t>
              </a:r>
            </a:p>
          </p:txBody>
        </p:sp>
        <p:sp>
          <p:nvSpPr>
            <p:cNvPr id="109017"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18"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9"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20"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21"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22"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23"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24"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25"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26"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27"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28"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29"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30"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31"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V</a:t>
              </a:r>
            </a:p>
          </p:txBody>
        </p:sp>
        <p:sp>
          <p:nvSpPr>
            <p:cNvPr id="109032"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33"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34"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35"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36"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37"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38"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39"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040"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41"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42"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43"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044"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45"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46"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47"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48"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49"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050"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51"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52"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53"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54"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55"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56"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57"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58"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59"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60"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61"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62"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63"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64"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65"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066"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67"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68"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069"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70"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71"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72"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73"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74"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75"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76"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77"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78"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79"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80"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81"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82"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83"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84"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85"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086"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87"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88"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89"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90"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91"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092"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93"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94"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95"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96"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97"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98"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99"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C</a:t>
              </a:r>
            </a:p>
          </p:txBody>
        </p:sp>
        <p:sp>
          <p:nvSpPr>
            <p:cNvPr id="109100"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01"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02"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03"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V</a:t>
              </a:r>
            </a:p>
          </p:txBody>
        </p:sp>
        <p:sp>
          <p:nvSpPr>
            <p:cNvPr id="109104"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05"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106"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07"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08"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09"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10"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11"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112"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13"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14"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15"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16"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17"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18"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19"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20"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21"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22"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3"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4"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25"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26"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27"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8"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29"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30"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31"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2"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33"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4"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35"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36"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7"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138"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9"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40"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41"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42"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43"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44"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45"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46"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47"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48"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49"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50"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51"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2"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53"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54"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55"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156"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7"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8"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59"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60"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161"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62"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63"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64"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65"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66"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67"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68"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69"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70"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71"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72"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73"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74"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75"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76"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77"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178"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179"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0"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81"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2"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83"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84"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5"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86"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87"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88"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89"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90"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91"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192"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93"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94"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95"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96"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97"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198"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30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par>
                                <p:cTn id="17" presetID="10" presetClass="exit" presetSubtype="0" fill="hold" nodeType="withEffect">
                                  <p:stCondLst>
                                    <p:cond delay="0"/>
                                  </p:stCondLst>
                                  <p:childTnLst>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par>
                                <p:cTn id="25" presetID="10" presetClass="exit" presetSubtype="0" fill="hold" nodeType="withEffect">
                                  <p:stCondLst>
                                    <p:cond delay="0"/>
                                  </p:stCondLst>
                                  <p:childTnLst>
                                    <p:animEffect transition="out" filter="fade">
                                      <p:cBhvr>
                                        <p:cTn id="26" dur="1000"/>
                                        <p:tgtEl>
                                          <p:spTgt spid="5"/>
                                        </p:tgtEl>
                                      </p:cBhvr>
                                    </p:animEffect>
                                    <p:set>
                                      <p:cBhvr>
                                        <p:cTn id="27" dur="1" fill="hold">
                                          <p:stCondLst>
                                            <p:cond delay="9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xit" presetSubtype="0" fill="hold" nodeType="withEffect">
                                  <p:stCondLst>
                                    <p:cond delay="0"/>
                                  </p:stCondLst>
                                  <p:childTnLst>
                                    <p:animEffect transition="out" filter="fade">
                                      <p:cBhvr>
                                        <p:cTn id="34" dur="1000"/>
                                        <p:tgtEl>
                                          <p:spTgt spid="6"/>
                                        </p:tgtEl>
                                      </p:cBhvr>
                                    </p:animEffect>
                                    <p:set>
                                      <p:cBhvr>
                                        <p:cTn id="35"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0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Exercise: Letter-Substitution Cipher</a:t>
            </a:r>
            <a:endParaRPr lang="en-US" dirty="0">
              <a:solidFill>
                <a:srgbClr val="FF0000"/>
              </a:solidFill>
              <a:latin typeface="Times New Roman" pitchFamily="1" charset="0"/>
            </a:endParaRPr>
          </a:p>
        </p:txBody>
      </p:sp>
      <p:sp>
        <p:nvSpPr>
          <p:cNvPr id="30723" name="Text Box 80"/>
          <p:cNvSpPr txBox="1">
            <a:spLocks noChangeArrowheads="1"/>
          </p:cNvSpPr>
          <p:nvPr/>
        </p:nvSpPr>
        <p:spPr bwMode="auto">
          <a:xfrm>
            <a:off x="609600" y="1198640"/>
            <a:ext cx="8001000" cy="2092881"/>
          </a:xfrm>
          <a:prstGeom prst="rect">
            <a:avLst/>
          </a:prstGeom>
          <a:noFill/>
          <a:ln w="9525">
            <a:noFill/>
            <a:miter lim="800000"/>
            <a:headEnd/>
            <a:tailEnd/>
          </a:ln>
        </p:spPr>
        <p:txBody>
          <a:bodyPr>
            <a:prstTxWarp prst="textNoShape">
              <a:avLst/>
            </a:prstTxWarp>
            <a:spAutoFit/>
          </a:bodyPr>
          <a:lstStyle/>
          <a:p>
            <a:pPr>
              <a:lnSpc>
                <a:spcPct val="90000"/>
              </a:lnSpc>
            </a:pPr>
            <a:r>
              <a:rPr lang="en-US" sz="2400" dirty="0">
                <a:latin typeface="Times New Roman" pitchFamily="1" charset="0"/>
              </a:rPr>
              <a:t>Poe’s cryptogram is an example of a </a:t>
            </a:r>
            <a:r>
              <a:rPr lang="en-US" sz="2400" b="1" i="1" dirty="0">
                <a:latin typeface="Times New Roman" pitchFamily="1" charset="0"/>
              </a:rPr>
              <a:t>letter-substitution cipher,</a:t>
            </a:r>
            <a:r>
              <a:rPr lang="en-US" sz="2400" dirty="0">
                <a:latin typeface="Times New Roman" pitchFamily="1" charset="0"/>
              </a:rPr>
              <a:t> in which each letter in the original message is replaced by some different letter in the coded version of that message.  In this type of cipher, the key is usually presented as a sequence of 26 letters that shows how each of the letters in the standard alphabet are mapped into their enciphered counterparts:</a:t>
            </a:r>
          </a:p>
        </p:txBody>
      </p:sp>
      <p:sp>
        <p:nvSpPr>
          <p:cNvPr id="94" name="Rectangle 93"/>
          <p:cNvSpPr/>
          <p:nvPr/>
        </p:nvSpPr>
        <p:spPr bwMode="auto">
          <a:xfrm>
            <a:off x="838200" y="3489475"/>
            <a:ext cx="7467600" cy="8382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2" name="Group 166"/>
          <p:cNvGrpSpPr>
            <a:grpSpLocks/>
          </p:cNvGrpSpPr>
          <p:nvPr/>
        </p:nvGrpSpPr>
        <p:grpSpPr bwMode="auto">
          <a:xfrm>
            <a:off x="1870075" y="4692350"/>
            <a:ext cx="5402263" cy="1643063"/>
            <a:chOff x="1178" y="3032"/>
            <a:chExt cx="3403" cy="1035"/>
          </a:xfrm>
        </p:grpSpPr>
        <p:pic>
          <p:nvPicPr>
            <p:cNvPr id="30811" name="Picture 16" descr="Console"/>
            <p:cNvPicPr>
              <a:picLocks noChangeAspect="1" noChangeArrowheads="1"/>
            </p:cNvPicPr>
            <p:nvPr/>
          </p:nvPicPr>
          <p:blipFill>
            <a:blip r:embed="rId3"/>
            <a:srcRect/>
            <a:stretch>
              <a:fillRect/>
            </a:stretch>
          </p:blipFill>
          <p:spPr bwMode="auto">
            <a:xfrm>
              <a:off x="1178" y="3048"/>
              <a:ext cx="3403" cy="1019"/>
            </a:xfrm>
            <a:prstGeom prst="rect">
              <a:avLst/>
            </a:prstGeom>
            <a:noFill/>
            <a:ln w="9525">
              <a:noFill/>
              <a:miter lim="800000"/>
              <a:headEnd/>
              <a:tailEnd/>
            </a:ln>
          </p:spPr>
        </p:pic>
        <p:sp>
          <p:nvSpPr>
            <p:cNvPr id="30812" name="Text Box 17"/>
            <p:cNvSpPr txBox="1">
              <a:spLocks noChangeArrowheads="1"/>
            </p:cNvSpPr>
            <p:nvPr/>
          </p:nvSpPr>
          <p:spPr bwMode="auto">
            <a:xfrm>
              <a:off x="1200" y="3032"/>
              <a:ext cx="3360" cy="154"/>
            </a:xfrm>
            <a:prstGeom prst="rect">
              <a:avLst/>
            </a:prstGeom>
            <a:noFill/>
            <a:ln w="9525">
              <a:noFill/>
              <a:miter lim="800000"/>
              <a:headEnd/>
              <a:tailEnd/>
            </a:ln>
          </p:spPr>
          <p:txBody>
            <a:bodyPr>
              <a:prstTxWarp prst="textNoShape">
                <a:avLst/>
              </a:prstTxWarp>
              <a:spAutoFit/>
            </a:bodyPr>
            <a:lstStyle/>
            <a:p>
              <a:pPr algn="ctr"/>
              <a:r>
                <a:rPr lang="en-US" sz="1000" b="1" dirty="0">
                  <a:solidFill>
                    <a:srgbClr val="333333"/>
                  </a:solidFill>
                </a:rPr>
                <a:t>JavaScript Console</a:t>
              </a:r>
              <a:endParaRPr lang="en-US" sz="1000" dirty="0">
                <a:solidFill>
                  <a:srgbClr val="333333"/>
                </a:solidFill>
                <a:latin typeface="Charcoal CY" pitchFamily="1" charset="-52"/>
              </a:endParaRPr>
            </a:p>
          </p:txBody>
        </p:sp>
      </p:grpSp>
      <p:sp>
        <p:nvSpPr>
          <p:cNvPr id="55314" name="Text Box 18"/>
          <p:cNvSpPr txBox="1">
            <a:spLocks noChangeArrowheads="1"/>
          </p:cNvSpPr>
          <p:nvPr/>
        </p:nvSpPr>
        <p:spPr bwMode="auto">
          <a:xfrm>
            <a:off x="1885950" y="4908250"/>
            <a:ext cx="323850" cy="30480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b="1" dirty="0">
                <a:latin typeface="Courier New" pitchFamily="1" charset="0"/>
              </a:rPr>
              <a:t>&gt; </a:t>
            </a:r>
          </a:p>
        </p:txBody>
      </p:sp>
      <p:sp>
        <p:nvSpPr>
          <p:cNvPr id="55316" name="Text Box 20"/>
          <p:cNvSpPr txBox="1">
            <a:spLocks noChangeArrowheads="1"/>
          </p:cNvSpPr>
          <p:nvPr/>
        </p:nvSpPr>
        <p:spPr bwMode="auto">
          <a:xfrm>
            <a:off x="2097315" y="4908250"/>
            <a:ext cx="4953000" cy="30480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b="1" dirty="0">
                <a:solidFill>
                  <a:srgbClr val="0000FF"/>
                </a:solidFill>
                <a:latin typeface="Courier New" pitchFamily="1" charset="0"/>
              </a:rPr>
              <a:t>const KEY = "QWERTYUIOPASDFGHJKLZXCVBNM";</a:t>
            </a:r>
          </a:p>
        </p:txBody>
      </p:sp>
      <p:sp>
        <p:nvSpPr>
          <p:cNvPr id="55319" name="Text Box 23"/>
          <p:cNvSpPr txBox="1">
            <a:spLocks noChangeArrowheads="1"/>
          </p:cNvSpPr>
          <p:nvPr/>
        </p:nvSpPr>
        <p:spPr bwMode="auto">
          <a:xfrm>
            <a:off x="1885950" y="536122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latin typeface="Courier New" pitchFamily="1" charset="0"/>
              </a:rPr>
              <a:t>LTEKTZ DTLLQUT</a:t>
            </a:r>
            <a:endParaRPr lang="en-US" b="1" dirty="0">
              <a:latin typeface="Times New Roman" pitchFamily="1" charset="0"/>
            </a:endParaRPr>
          </a:p>
        </p:txBody>
      </p:sp>
      <p:pic>
        <p:nvPicPr>
          <p:cNvPr id="93" name="KeyExample.png" descr="/Users/eroberts/Books/JavaScriptCS1/Chapters/Strings/pictures/LetterSubstitutionCipher/KeyExample.png"/>
          <p:cNvPicPr>
            <a:picLocks noChangeAspect="1"/>
          </p:cNvPicPr>
          <p:nvPr/>
        </p:nvPicPr>
        <p:blipFill>
          <a:blip r:embed="rId4" r:link="rId5"/>
          <a:stretch>
            <a:fillRect/>
          </a:stretch>
        </p:blipFill>
        <p:spPr>
          <a:xfrm>
            <a:off x="943312" y="3577722"/>
            <a:ext cx="7257376" cy="697943"/>
          </a:xfrm>
          <a:prstGeom prst="rect">
            <a:avLst/>
          </a:prstGeom>
        </p:spPr>
      </p:pic>
      <p:sp>
        <p:nvSpPr>
          <p:cNvPr id="95" name="Text Box 18"/>
          <p:cNvSpPr txBox="1">
            <a:spLocks noChangeArrowheads="1"/>
          </p:cNvSpPr>
          <p:nvPr/>
        </p:nvSpPr>
        <p:spPr bwMode="auto">
          <a:xfrm>
            <a:off x="1892905" y="5134735"/>
            <a:ext cx="323850" cy="30480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b="1" dirty="0">
                <a:latin typeface="Courier New" pitchFamily="1" charset="0"/>
              </a:rPr>
              <a:t>&gt; </a:t>
            </a:r>
          </a:p>
        </p:txBody>
      </p:sp>
      <p:sp>
        <p:nvSpPr>
          <p:cNvPr id="96" name="Text Box 20"/>
          <p:cNvSpPr txBox="1">
            <a:spLocks noChangeArrowheads="1"/>
          </p:cNvSpPr>
          <p:nvPr/>
        </p:nvSpPr>
        <p:spPr bwMode="auto">
          <a:xfrm>
            <a:off x="2104270" y="5134735"/>
            <a:ext cx="4953000" cy="30480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b="1" dirty="0" err="1">
                <a:solidFill>
                  <a:srgbClr val="0000FF"/>
                </a:solidFill>
                <a:latin typeface="Courier New" pitchFamily="1" charset="0"/>
              </a:rPr>
              <a:t>encrypt("SECRET</a:t>
            </a:r>
            <a:r>
              <a:rPr lang="en-US" b="1" dirty="0">
                <a:solidFill>
                  <a:srgbClr val="0000FF"/>
                </a:solidFill>
                <a:latin typeface="Courier New" pitchFamily="1" charset="0"/>
              </a:rPr>
              <a:t> MESSAGE", KEY)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531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5316">
                                            <p:txEl>
                                              <p:pRg st="0" end="0"/>
                                            </p:txEl>
                                          </p:spTgt>
                                        </p:tgtEl>
                                        <p:attrNameLst>
                                          <p:attrName>style.visibility</p:attrName>
                                        </p:attrNameLst>
                                      </p:cBhvr>
                                      <p:to>
                                        <p:strVal val="visible"/>
                                      </p:to>
                                    </p:set>
                                    <p:animEffect transition="in" filter="wipe(left)">
                                      <p:cBhvr>
                                        <p:cTn id="13" dur="1000"/>
                                        <p:tgtEl>
                                          <p:spTgt spid="55316">
                                            <p:txEl>
                                              <p:pRg st="0" end="0"/>
                                            </p:txEl>
                                          </p:spTgt>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499"/>
                                          </p:stCondLst>
                                        </p:cTn>
                                        <p:tgtEl>
                                          <p:spTgt spid="9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6">
                                            <p:txEl>
                                              <p:pRg st="0" end="0"/>
                                            </p:txEl>
                                          </p:spTgt>
                                        </p:tgtEl>
                                        <p:attrNameLst>
                                          <p:attrName>style.visibility</p:attrName>
                                        </p:attrNameLst>
                                      </p:cBhvr>
                                      <p:to>
                                        <p:strVal val="visible"/>
                                      </p:to>
                                    </p:set>
                                    <p:animEffect transition="in" filter="wipe(left)">
                                      <p:cBhvr>
                                        <p:cTn id="21" dur="1000"/>
                                        <p:tgtEl>
                                          <p:spTgt spid="96">
                                            <p:txEl>
                                              <p:pRg st="0" end="0"/>
                                            </p:txEl>
                                          </p:spTgt>
                                        </p:tgtEl>
                                      </p:cBhvr>
                                    </p:animEffect>
                                  </p:childTnLst>
                                </p:cTn>
                              </p:par>
                            </p:childTnLst>
                          </p:cTn>
                        </p:par>
                        <p:par>
                          <p:cTn id="22" fill="hold">
                            <p:stCondLst>
                              <p:cond delay="1000"/>
                            </p:stCondLst>
                            <p:childTnLst>
                              <p:par>
                                <p:cTn id="23" presetID="1" presetClass="entr" presetSubtype="0" fill="hold" grpId="0" nodeType="afterEffect">
                                  <p:stCondLst>
                                    <p:cond delay="0"/>
                                  </p:stCondLst>
                                  <p:childTnLst>
                                    <p:set>
                                      <p:cBhvr>
                                        <p:cTn id="24" dur="1" fill="hold">
                                          <p:stCondLst>
                                            <p:cond delay="0"/>
                                          </p:stCondLst>
                                        </p:cTn>
                                        <p:tgtEl>
                                          <p:spTgt spid="55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14" grpId="0" build="p" autoUpdateAnimBg="0"/>
      <p:bldP spid="55316" grpId="0" build="p" autoUpdateAnimBg="0"/>
      <p:bldP spid="55319" grpId="0"/>
      <p:bldP spid="95" grpId="0" build="p" autoUpdateAnimBg="0"/>
      <p:bldP spid="96"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The Enigma Machine</a:t>
            </a:r>
            <a:endParaRPr lang="en-US" dirty="0">
              <a:solidFill>
                <a:srgbClr val="FF0000"/>
              </a:solidFill>
              <a:latin typeface="Times New Roman" pitchFamily="1" charset="0"/>
            </a:endParaRPr>
          </a:p>
        </p:txBody>
      </p:sp>
      <p:pic>
        <p:nvPicPr>
          <p:cNvPr id="4" name="Picture 3"/>
          <p:cNvPicPr>
            <a:picLocks noChangeAspect="1"/>
          </p:cNvPicPr>
          <p:nvPr/>
        </p:nvPicPr>
        <p:blipFill>
          <a:blip r:embed="rId3"/>
          <a:stretch>
            <a:fillRect/>
          </a:stretch>
        </p:blipFill>
        <p:spPr>
          <a:xfrm>
            <a:off x="370132" y="1311125"/>
            <a:ext cx="3363668" cy="4677975"/>
          </a:xfrm>
          <a:prstGeom prst="rect">
            <a:avLst/>
          </a:prstGeom>
        </p:spPr>
      </p:pic>
      <p:pic>
        <p:nvPicPr>
          <p:cNvPr id="6" name="Picture 5" descr="EnigmaSchematic2.png"/>
          <p:cNvPicPr>
            <a:picLocks noChangeAspect="1"/>
          </p:cNvPicPr>
          <p:nvPr/>
        </p:nvPicPr>
        <p:blipFill>
          <a:blip r:embed="rId4"/>
          <a:stretch>
            <a:fillRect/>
          </a:stretch>
        </p:blipFill>
        <p:spPr>
          <a:xfrm>
            <a:off x="3962400" y="1229798"/>
            <a:ext cx="4952935" cy="472332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Important Properties of the Enigma Code</a:t>
            </a:r>
          </a:p>
        </p:txBody>
      </p:sp>
      <p:sp>
        <p:nvSpPr>
          <p:cNvPr id="10" name="Rectangle 3"/>
          <p:cNvSpPr>
            <a:spLocks noChangeArrowheads="1"/>
          </p:cNvSpPr>
          <p:nvPr/>
        </p:nvSpPr>
        <p:spPr bwMode="auto">
          <a:xfrm>
            <a:off x="482600" y="1231900"/>
            <a:ext cx="8128000" cy="5245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dirty="0">
                <a:solidFill>
                  <a:srgbClr val="000000"/>
                </a:solidFill>
                <a:latin typeface="Times New Roman"/>
                <a:cs typeface="Times New Roman"/>
              </a:rPr>
              <a:t>The decryption team at Bletchley was able to exploit the following facts about the Enigma machine:</a:t>
            </a:r>
          </a:p>
          <a:p>
            <a:pPr marL="800100" lvl="1" indent="-342900">
              <a:lnSpc>
                <a:spcPct val="90000"/>
              </a:lnSpc>
              <a:spcAft>
                <a:spcPts val="500"/>
              </a:spcAft>
              <a:buFont typeface="Lucida Grande"/>
              <a:buChar char="–"/>
            </a:pPr>
            <a:r>
              <a:rPr lang="en-US" sz="2200" dirty="0">
                <a:solidFill>
                  <a:srgbClr val="000000"/>
                </a:solidFill>
                <a:latin typeface="Times New Roman"/>
                <a:cs typeface="Times New Roman"/>
              </a:rPr>
              <a:t>The encoding is symmetrical.</a:t>
            </a:r>
          </a:p>
          <a:p>
            <a:pPr marL="800100" lvl="1" indent="-342900">
              <a:lnSpc>
                <a:spcPct val="90000"/>
              </a:lnSpc>
              <a:spcAft>
                <a:spcPts val="500"/>
              </a:spcAft>
              <a:buFont typeface="Lucida Grande"/>
              <a:buChar char="–"/>
            </a:pPr>
            <a:r>
              <a:rPr lang="en-US" sz="2200" dirty="0">
                <a:solidFill>
                  <a:srgbClr val="000000"/>
                </a:solidFill>
                <a:latin typeface="Times New Roman"/>
                <a:cs typeface="Times New Roman"/>
              </a:rPr>
              <a:t>The Enigma machine can never map a character into itself.</a:t>
            </a:r>
          </a:p>
          <a:p>
            <a:pPr marL="800100" lvl="1" indent="-342900">
              <a:lnSpc>
                <a:spcPct val="90000"/>
              </a:lnSpc>
              <a:spcAft>
                <a:spcPct val="50000"/>
              </a:spcAft>
              <a:buFont typeface="Lucida Grande"/>
              <a:buChar char="–"/>
            </a:pPr>
            <a:r>
              <a:rPr lang="en-US" sz="2200" dirty="0">
                <a:solidFill>
                  <a:srgbClr val="000000"/>
                </a:solidFill>
                <a:latin typeface="Times New Roman"/>
                <a:cs typeface="Times New Roman"/>
              </a:rPr>
              <a:t>The </a:t>
            </a:r>
            <a:r>
              <a:rPr lang="en-US" sz="2200" dirty="0" err="1">
                <a:solidFill>
                  <a:srgbClr val="000000"/>
                </a:solidFill>
                <a:latin typeface="Times New Roman"/>
                <a:cs typeface="Times New Roman"/>
              </a:rPr>
              <a:t>steckerboard</a:t>
            </a:r>
            <a:r>
              <a:rPr lang="en-US" sz="2200" dirty="0">
                <a:solidFill>
                  <a:srgbClr val="000000"/>
                </a:solidFill>
                <a:latin typeface="Times New Roman"/>
                <a:cs typeface="Times New Roman"/>
              </a:rPr>
              <a:t> does not affect the transformation pattern of the rotors, but only the characters to which the outputs of that rotor are assigned.</a:t>
            </a:r>
          </a:p>
          <a:p>
            <a:pPr marL="342900" indent="-342900">
              <a:lnSpc>
                <a:spcPct val="90000"/>
              </a:lnSpc>
              <a:spcAft>
                <a:spcPct val="50000"/>
              </a:spcAft>
              <a:buFont typeface="Arial"/>
              <a:buChar char="•"/>
            </a:pPr>
            <a:r>
              <a:rPr lang="en-US" sz="2400" dirty="0">
                <a:solidFill>
                  <a:srgbClr val="000000"/>
                </a:solidFill>
                <a:latin typeface="Times New Roman"/>
                <a:cs typeface="Times New Roman"/>
              </a:rPr>
              <a:t>The </a:t>
            </a:r>
            <a:r>
              <a:rPr lang="en-US" sz="2400" dirty="0" err="1">
                <a:solidFill>
                  <a:srgbClr val="000000"/>
                </a:solidFill>
                <a:latin typeface="Times New Roman"/>
                <a:cs typeface="Times New Roman"/>
              </a:rPr>
              <a:t>codebreakers</a:t>
            </a:r>
            <a:r>
              <a:rPr lang="en-US" sz="2400" dirty="0">
                <a:solidFill>
                  <a:srgbClr val="000000"/>
                </a:solidFill>
                <a:latin typeface="Times New Roman"/>
                <a:cs typeface="Times New Roman"/>
              </a:rPr>
              <a:t> were also helped by the fact that the Germans were often both careless and overconfident.  In believing they had an unbreakable encoding machine, they failed to take adequate measures to safeguard the integrity of their communications.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Rectangle 3"/>
          <p:cNvSpPr/>
          <p:nvPr/>
        </p:nvSpPr>
        <p:spPr bwMode="auto">
          <a:xfrm>
            <a:off x="0" y="0"/>
            <a:ext cx="9144000" cy="6858000"/>
          </a:xfrm>
          <a:prstGeom prst="rect">
            <a:avLst/>
          </a:prstGeom>
          <a:solidFill>
            <a:srgbClr val="CC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pitchFamily="84" charset="0"/>
            </a:endParaRPr>
          </a:p>
        </p:txBody>
      </p:sp>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Breaking the Enigma Code</a:t>
            </a:r>
          </a:p>
        </p:txBody>
      </p:sp>
      <p:sp>
        <p:nvSpPr>
          <p:cNvPr id="10" name="Rectangle 3"/>
          <p:cNvSpPr>
            <a:spLocks noChangeArrowheads="1"/>
          </p:cNvSpPr>
          <p:nvPr/>
        </p:nvSpPr>
        <p:spPr bwMode="auto">
          <a:xfrm>
            <a:off x="482600" y="1155700"/>
            <a:ext cx="8128000" cy="2882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most common technique used at Bletchley Park was the </a:t>
            </a:r>
            <a:r>
              <a:rPr lang="en-US" sz="2400" b="1" i="1" dirty="0">
                <a:solidFill>
                  <a:srgbClr val="000000"/>
                </a:solidFill>
                <a:latin typeface="Times New Roman" pitchFamily="1" charset="0"/>
              </a:rPr>
              <a:t>known-plaintext attack,</a:t>
            </a:r>
            <a:r>
              <a:rPr lang="en-US" sz="2400" dirty="0">
                <a:solidFill>
                  <a:srgbClr val="000000"/>
                </a:solidFill>
                <a:latin typeface="Times New Roman" pitchFamily="1" charset="0"/>
              </a:rPr>
              <a:t> in which the codebreakers guess that a particular sequence of characters exists somewhere in the decoded message.  A sequence of characters that you guess is part of the plaintext is called a </a:t>
            </a:r>
            <a:r>
              <a:rPr lang="en-US" sz="2400" b="1" i="1" dirty="0">
                <a:solidFill>
                  <a:srgbClr val="000000"/>
                </a:solidFill>
                <a:latin typeface="Times New Roman" pitchFamily="1" charset="0"/>
              </a:rPr>
              <a:t>crib.</a:t>
            </a:r>
          </a:p>
          <a:p>
            <a:pPr marL="342900" indent="-342900">
              <a:lnSpc>
                <a:spcPct val="90000"/>
              </a:lnSpc>
              <a:spcAft>
                <a:spcPct val="50000"/>
              </a:spcAft>
              <a:buFontTx/>
              <a:buChar char="•"/>
            </a:pPr>
            <a:r>
              <a:rPr lang="en-US" sz="2400" i="1" dirty="0">
                <a:solidFill>
                  <a:srgbClr val="000000"/>
                </a:solidFill>
                <a:latin typeface="Times New Roman" pitchFamily="1" charset="0"/>
              </a:rPr>
              <a:t>The Imitation Game</a:t>
            </a:r>
            <a:r>
              <a:rPr lang="en-US" sz="2400" dirty="0">
                <a:solidFill>
                  <a:srgbClr val="000000"/>
                </a:solidFill>
                <a:latin typeface="Times New Roman" pitchFamily="1" charset="0"/>
              </a:rPr>
              <a:t> gives the mistaken impression that Alan Turing came up with the idea of a crib during the war.  The value of a crib has been known since antiquity.</a:t>
            </a:r>
          </a:p>
        </p:txBody>
      </p:sp>
      <p:sp>
        <p:nvSpPr>
          <p:cNvPr id="11" name="Rectangle 3"/>
          <p:cNvSpPr>
            <a:spLocks noChangeArrowheads="1"/>
          </p:cNvSpPr>
          <p:nvPr/>
        </p:nvSpPr>
        <p:spPr bwMode="auto">
          <a:xfrm>
            <a:off x="482600" y="4151690"/>
            <a:ext cx="8128000" cy="901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2001 movie </a:t>
            </a:r>
            <a:r>
              <a:rPr lang="en-US" sz="2400" i="1" dirty="0">
                <a:solidFill>
                  <a:srgbClr val="000000"/>
                </a:solidFill>
                <a:latin typeface="Times New Roman" pitchFamily="1" charset="0"/>
              </a:rPr>
              <a:t>Enigma</a:t>
            </a:r>
            <a:r>
              <a:rPr lang="en-US" sz="2400" dirty="0">
                <a:solidFill>
                  <a:srgbClr val="000000"/>
                </a:solidFill>
                <a:latin typeface="Times New Roman" pitchFamily="1" charset="0"/>
              </a:rPr>
              <a:t> offers a much more accurate view of why cribs are important and how </a:t>
            </a:r>
            <a:r>
              <a:rPr lang="en-US" sz="2400" dirty="0" err="1">
                <a:solidFill>
                  <a:srgbClr val="000000"/>
                </a:solidFill>
                <a:latin typeface="Times New Roman" pitchFamily="1" charset="0"/>
              </a:rPr>
              <a:t>codebreakers</a:t>
            </a:r>
            <a:r>
              <a:rPr lang="en-US" sz="2400" dirty="0">
                <a:solidFill>
                  <a:srgbClr val="000000"/>
                </a:solidFill>
                <a:latin typeface="Times New Roman" pitchFamily="1" charset="0"/>
              </a:rPr>
              <a:t> use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7616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1000"/>
                                        <p:tgtEl>
                                          <p:spTgt spid="4"/>
                                        </p:tgtEl>
                                      </p:cBhvr>
                                    </p:animEffect>
                                    <p:set>
                                      <p:cBhvr>
                                        <p:cTn id="17" dur="1" fill="hold">
                                          <p:stCondLst>
                                            <p:cond delay="999"/>
                                          </p:stCondLst>
                                        </p:cTn>
                                        <p:tgtEl>
                                          <p:spTgt spid="4"/>
                                        </p:tgtEl>
                                        <p:attrNameLst>
                                          <p:attrName>style.visibility</p:attrName>
                                        </p:attrNameLst>
                                      </p:cBhvr>
                                      <p:to>
                                        <p:strVal val="hidden"/>
                                      </p:to>
                                    </p:set>
                                  </p:childTnLst>
                                </p:cTn>
                              </p:par>
                            </p:childTnLst>
                          </p:cTn>
                        </p:par>
                        <p:par>
                          <p:cTn id="18" fill="hold">
                            <p:stCondLst>
                              <p:cond delay="1000"/>
                            </p:stCondLst>
                            <p:childTnLst>
                              <p:par>
                                <p:cTn id="19" presetID="1" presetClass="entr" presetSubtype="0" fill="hold" grpId="1"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grpId="1" nodeType="afterEffect">
                                  <p:stCondLst>
                                    <p:cond delay="0"/>
                                  </p:stCondLst>
                                  <p:childTnLst>
                                    <p:set>
                                      <p:cBhvr>
                                        <p:cTn id="23" dur="1" fill="hold">
                                          <p:stCondLst>
                                            <p:cond delay="0"/>
                                          </p:stCondLst>
                                        </p:cTn>
                                        <p:tgtEl>
                                          <p:spTgt spid="476162"/>
                                        </p:tgtEl>
                                        <p:attrNameLst>
                                          <p:attrName>style.visibility</p:attrName>
                                        </p:attrNameLst>
                                      </p:cBhvr>
                                      <p:to>
                                        <p:strVal val="visible"/>
                                      </p:to>
                                    </p:set>
                                  </p:childTnLst>
                                </p:cTn>
                              </p:par>
                            </p:childTnLst>
                          </p:cTn>
                        </p:par>
                        <p:par>
                          <p:cTn id="24" fill="hold">
                            <p:stCondLst>
                              <p:cond delay="1000"/>
                            </p:stCondLst>
                            <p:childTnLst>
                              <p:par>
                                <p:cTn id="25" presetID="1" presetClass="entr" presetSubtype="0" fill="hold" grpId="2" nodeType="after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2" nodeType="clickEffect">
                                  <p:stCondLst>
                                    <p:cond delay="0"/>
                                  </p:stCondLst>
                                  <p:childTnLst>
                                    <p:animEffect transition="out" filter="fade">
                                      <p:cBhvr>
                                        <p:cTn id="35" dur="1000"/>
                                        <p:tgtEl>
                                          <p:spTgt spid="4"/>
                                        </p:tgtEl>
                                      </p:cBhvr>
                                    </p:animEffect>
                                    <p:set>
                                      <p:cBhvr>
                                        <p:cTn id="36" dur="1" fill="hold">
                                          <p:stCondLst>
                                            <p:cond delay="999"/>
                                          </p:stCondLst>
                                        </p:cTn>
                                        <p:tgtEl>
                                          <p:spTgt spid="4"/>
                                        </p:tgtEl>
                                        <p:attrNameLst>
                                          <p:attrName>style.visibility</p:attrName>
                                        </p:attrNameLst>
                                      </p:cBhvr>
                                      <p:to>
                                        <p:strVal val="hidden"/>
                                      </p:to>
                                    </p:set>
                                  </p:childTnLst>
                                </p:cTn>
                              </p:par>
                              <p:par>
                                <p:cTn id="37" presetID="1" presetClass="exit" presetSubtype="0" fill="hold" grpId="2" nodeType="withEffect">
                                  <p:stCondLst>
                                    <p:cond delay="0"/>
                                  </p:stCondLst>
                                  <p:childTnLst>
                                    <p:set>
                                      <p:cBhvr>
                                        <p:cTn id="38" dur="1" fill="hold">
                                          <p:stCondLst>
                                            <p:cond delay="0"/>
                                          </p:stCondLst>
                                        </p:cTn>
                                        <p:tgtEl>
                                          <p:spTgt spid="476162"/>
                                        </p:tgtEl>
                                        <p:attrNameLst>
                                          <p:attrName>style.visibility</p:attrName>
                                        </p:attrNameLst>
                                      </p:cBhvr>
                                      <p:to>
                                        <p:strVal val="hidden"/>
                                      </p:to>
                                    </p:set>
                                  </p:childTnLst>
                                </p:cTn>
                              </p:par>
                              <p:par>
                                <p:cTn id="39" presetID="1" presetClass="exit" presetSubtype="0" fill="hold" grpId="3" nodeType="withEffect">
                                  <p:stCondLst>
                                    <p:cond delay="0"/>
                                  </p:stCondLst>
                                  <p:childTnLst>
                                    <p:set>
                                      <p:cBhvr>
                                        <p:cTn id="40" dur="1" fill="hold">
                                          <p:stCondLst>
                                            <p:cond delay="0"/>
                                          </p:stCondLst>
                                        </p:cTn>
                                        <p:tgtEl>
                                          <p:spTgt spid="10">
                                            <p:txEl>
                                              <p:pRg st="0" end="0"/>
                                            </p:txEl>
                                          </p:spTgt>
                                        </p:tgtEl>
                                        <p:attrNameLst>
                                          <p:attrName>style.visibility</p:attrName>
                                        </p:attrNameLst>
                                      </p:cBhvr>
                                      <p:to>
                                        <p:strVal val="hidden"/>
                                      </p:to>
                                    </p:set>
                                  </p:childTnLst>
                                </p:cTn>
                              </p:par>
                              <p:par>
                                <p:cTn id="41" presetID="1" presetClass="exit" presetSubtype="0" fill="hold" grpId="3" nodeType="withEffect">
                                  <p:stCondLst>
                                    <p:cond delay="0"/>
                                  </p:stCondLst>
                                  <p:childTnLst>
                                    <p:set>
                                      <p:cBhvr>
                                        <p:cTn id="42" dur="1" fill="hold">
                                          <p:stCondLst>
                                            <p:cond delay="0"/>
                                          </p:stCondLst>
                                        </p:cTn>
                                        <p:tgtEl>
                                          <p:spTgt spid="10">
                                            <p:txEl>
                                              <p:pRg st="1" end="1"/>
                                            </p:txEl>
                                          </p:spTgt>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76162" grpId="0"/>
      <p:bldP spid="476162" grpId="1"/>
      <p:bldP spid="476162" grpId="2"/>
      <p:bldP spid="10" grpId="0" build="allAtOnce"/>
      <p:bldP spid="10" grpId="1" uiExpand="1" build="p"/>
      <p:bldP spid="10" grpId="2" build="allAtOnce"/>
      <p:bldP spid="10" grpId="3" build="allAtOnce"/>
      <p:bldP spid="11" grpId="0"/>
      <p:bldP spid="11"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a:xfrm>
            <a:off x="0" y="2667000"/>
            <a:ext cx="9144000" cy="1143000"/>
          </a:xfrm>
          <a:noFill/>
        </p:spPr>
        <p:txBody>
          <a:bodyPr/>
          <a:lstStyle/>
          <a:p>
            <a:r>
              <a:rPr lang="en-US" sz="3600">
                <a:solidFill>
                  <a:srgbClr val="FF0000"/>
                </a:solidFill>
                <a:latin typeface="Times New Roman" pitchFamily="1" charset="0"/>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16467</TotalTime>
  <Words>1989</Words>
  <Application>Microsoft Macintosh PowerPoint</Application>
  <PresentationFormat>On-screen Show (4:3)</PresentationFormat>
  <Paragraphs>1251</Paragraphs>
  <Slides>14</Slides>
  <Notes>14</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14</vt:i4>
      </vt:variant>
    </vt:vector>
  </HeadingPairs>
  <TitlesOfParts>
    <vt:vector size="27" baseType="lpstr">
      <vt:lpstr>ＭＳ Ｐゴシック</vt:lpstr>
      <vt:lpstr>Arial</vt:lpstr>
      <vt:lpstr>Charcoal CY</vt:lpstr>
      <vt:lpstr>Courier New</vt:lpstr>
      <vt:lpstr>Helvetica</vt:lpstr>
      <vt:lpstr>Helvetica Neue</vt:lpstr>
      <vt:lpstr>Lucida Grande</vt:lpstr>
      <vt:lpstr>Monotype Corsiva</vt:lpstr>
      <vt:lpstr>Times</vt:lpstr>
      <vt:lpstr>Times New Roman</vt:lpstr>
      <vt:lpstr>Blank Presentation</vt:lpstr>
      <vt:lpstr>1_Blank Presentation</vt:lpstr>
      <vt:lpstr>3_Blank Presentation</vt:lpstr>
      <vt:lpstr>Cryptography</vt:lpstr>
      <vt:lpstr>Once upon a time . . .</vt:lpstr>
      <vt:lpstr>Alan Turing</vt:lpstr>
      <vt:lpstr>The Imitation Game</vt:lpstr>
      <vt:lpstr>Cryptography</vt:lpstr>
      <vt:lpstr>Encryption</vt:lpstr>
      <vt:lpstr>Implementing a Caesar Cipher</vt:lpstr>
      <vt:lpstr>Cryptograms</vt:lpstr>
      <vt:lpstr>Poe’s Cryptogram Puzzle</vt:lpstr>
      <vt:lpstr>Exercise: Letter-Substitution Cipher</vt:lpstr>
      <vt:lpstr>The Enigma Machine</vt:lpstr>
      <vt:lpstr>Important Properties of the Enigma Code</vt:lpstr>
      <vt:lpstr>Breaking the Enigma Code</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132</cp:revision>
  <dcterms:created xsi:type="dcterms:W3CDTF">2017-05-03T15:46:55Z</dcterms:created>
  <dcterms:modified xsi:type="dcterms:W3CDTF">2018-10-25T18:22:30Z</dcterms:modified>
</cp:coreProperties>
</file>